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3" r:id="rId2"/>
  </p:sldIdLst>
  <p:sldSz cx="30243463" cy="42484675"/>
  <p:notesSz cx="6797675" cy="9928225"/>
  <p:defaultTextStyle>
    <a:defPPr>
      <a:defRPr lang="de-DE"/>
    </a:defPPr>
    <a:lvl1pPr algn="l" rtl="0" eaLnBrk="0" fontAlgn="base" hangingPunct="0">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381">
          <p15:clr>
            <a:srgbClr val="A4A3A4"/>
          </p15:clr>
        </p15:guide>
        <p15:guide id="2" pos="9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3773B9"/>
    <a:srgbClr val="00A0E1"/>
    <a:srgbClr val="82CDF5"/>
    <a:srgbClr val="00B0EA"/>
    <a:srgbClr val="BBE3FA"/>
    <a:srgbClr val="BB7F96"/>
    <a:srgbClr val="878786"/>
    <a:srgbClr val="FFCC99"/>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603B6-403E-4C1A-B708-FEE9F969B32D}" v="48" dt="2025-04-23T11:37:19.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p:cViewPr>
        <p:scale>
          <a:sx n="30" d="100"/>
          <a:sy n="30" d="100"/>
        </p:scale>
        <p:origin x="2266" y="-2914"/>
      </p:cViewPr>
      <p:guideLst>
        <p:guide orient="horz" pos="13381"/>
        <p:guide pos="95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er, Matthew" userId="b710c3fb-17b3-4292-9375-892aabb15ef9" providerId="ADAL" clId="{A57603B6-403E-4C1A-B708-FEE9F969B32D}"/>
    <pc:docChg chg="undo custSel modSld">
      <pc:chgData name="Boyer, Matthew" userId="b710c3fb-17b3-4292-9375-892aabb15ef9" providerId="ADAL" clId="{A57603B6-403E-4C1A-B708-FEE9F969B32D}" dt="2025-04-23T11:37:19.448" v="3564" actId="20577"/>
      <pc:docMkLst>
        <pc:docMk/>
      </pc:docMkLst>
      <pc:sldChg chg="addSp delSp modSp mod">
        <pc:chgData name="Boyer, Matthew" userId="b710c3fb-17b3-4292-9375-892aabb15ef9" providerId="ADAL" clId="{A57603B6-403E-4C1A-B708-FEE9F969B32D}" dt="2025-04-23T11:37:19.448" v="3564" actId="20577"/>
        <pc:sldMkLst>
          <pc:docMk/>
          <pc:sldMk cId="0" sldId="263"/>
        </pc:sldMkLst>
        <pc:spChg chg="add mod">
          <ac:chgData name="Boyer, Matthew" userId="b710c3fb-17b3-4292-9375-892aabb15ef9" providerId="ADAL" clId="{A57603B6-403E-4C1A-B708-FEE9F969B32D}" dt="2025-04-17T10:00:33.712" v="2458" actId="1037"/>
          <ac:spMkLst>
            <pc:docMk/>
            <pc:sldMk cId="0" sldId="263"/>
            <ac:spMk id="2" creationId="{0D778AB9-D587-25DA-1553-EF8546302453}"/>
          </ac:spMkLst>
        </pc:spChg>
        <pc:spChg chg="add mod">
          <ac:chgData name="Boyer, Matthew" userId="b710c3fb-17b3-4292-9375-892aabb15ef9" providerId="ADAL" clId="{A57603B6-403E-4C1A-B708-FEE9F969B32D}" dt="2025-04-16T10:35:53.551" v="1471" actId="1038"/>
          <ac:spMkLst>
            <pc:docMk/>
            <pc:sldMk cId="0" sldId="263"/>
            <ac:spMk id="4" creationId="{15D7C290-1952-F394-EFF6-C731768173A2}"/>
          </ac:spMkLst>
        </pc:spChg>
        <pc:spChg chg="mod">
          <ac:chgData name="Boyer, Matthew" userId="b710c3fb-17b3-4292-9375-892aabb15ef9" providerId="ADAL" clId="{A57603B6-403E-4C1A-B708-FEE9F969B32D}" dt="2025-04-17T10:00:50.263" v="2462" actId="14100"/>
          <ac:spMkLst>
            <pc:docMk/>
            <pc:sldMk cId="0" sldId="263"/>
            <ac:spMk id="6" creationId="{3678761B-3F7C-4A7F-8382-318FCFD76CBC}"/>
          </ac:spMkLst>
        </pc:spChg>
        <pc:spChg chg="add mod">
          <ac:chgData name="Boyer, Matthew" userId="b710c3fb-17b3-4292-9375-892aabb15ef9" providerId="ADAL" clId="{A57603B6-403E-4C1A-B708-FEE9F969B32D}" dt="2025-04-17T09:58:22.154" v="2446" actId="14100"/>
          <ac:spMkLst>
            <pc:docMk/>
            <pc:sldMk cId="0" sldId="263"/>
            <ac:spMk id="7" creationId="{52F866EE-115D-D7F1-B212-9165F4B1DA15}"/>
          </ac:spMkLst>
        </pc:spChg>
        <pc:spChg chg="mod">
          <ac:chgData name="Boyer, Matthew" userId="b710c3fb-17b3-4292-9375-892aabb15ef9" providerId="ADAL" clId="{A57603B6-403E-4C1A-B708-FEE9F969B32D}" dt="2025-04-17T09:47:32.041" v="2110" actId="14100"/>
          <ac:spMkLst>
            <pc:docMk/>
            <pc:sldMk cId="0" sldId="263"/>
            <ac:spMk id="8" creationId="{41D15ED6-6EF4-40BA-BD2F-FED485AA1670}"/>
          </ac:spMkLst>
        </pc:spChg>
        <pc:spChg chg="mod">
          <ac:chgData name="Boyer, Matthew" userId="b710c3fb-17b3-4292-9375-892aabb15ef9" providerId="ADAL" clId="{A57603B6-403E-4C1A-B708-FEE9F969B32D}" dt="2025-04-16T08:37:12.796" v="52" actId="14100"/>
          <ac:spMkLst>
            <pc:docMk/>
            <pc:sldMk cId="0" sldId="263"/>
            <ac:spMk id="9" creationId="{DDE9DA8D-B26A-4A17-9FB2-86BC0AD13A88}"/>
          </ac:spMkLst>
        </pc:spChg>
        <pc:spChg chg="mod">
          <ac:chgData name="Boyer, Matthew" userId="b710c3fb-17b3-4292-9375-892aabb15ef9" providerId="ADAL" clId="{A57603B6-403E-4C1A-B708-FEE9F969B32D}" dt="2025-04-17T09:49:04.565" v="2114" actId="14100"/>
          <ac:spMkLst>
            <pc:docMk/>
            <pc:sldMk cId="0" sldId="263"/>
            <ac:spMk id="10" creationId="{B11916D4-AF84-445B-B656-0F3CB6EB7A8B}"/>
          </ac:spMkLst>
        </pc:spChg>
        <pc:spChg chg="mod">
          <ac:chgData name="Boyer, Matthew" userId="b710c3fb-17b3-4292-9375-892aabb15ef9" providerId="ADAL" clId="{A57603B6-403E-4C1A-B708-FEE9F969B32D}" dt="2025-04-17T09:47:02.204" v="2097" actId="14100"/>
          <ac:spMkLst>
            <pc:docMk/>
            <pc:sldMk cId="0" sldId="263"/>
            <ac:spMk id="11" creationId="{F8963AB9-4836-408D-9CBF-7D8F7500B3AB}"/>
          </ac:spMkLst>
        </pc:spChg>
        <pc:spChg chg="add mod">
          <ac:chgData name="Boyer, Matthew" userId="b710c3fb-17b3-4292-9375-892aabb15ef9" providerId="ADAL" clId="{A57603B6-403E-4C1A-B708-FEE9F969B32D}" dt="2025-04-23T10:52:28.927" v="2643" actId="1076"/>
          <ac:spMkLst>
            <pc:docMk/>
            <pc:sldMk cId="0" sldId="263"/>
            <ac:spMk id="13" creationId="{B2DFB816-9875-07F4-D361-AF7E0EA1E3BE}"/>
          </ac:spMkLst>
        </pc:spChg>
        <pc:spChg chg="add del mod">
          <ac:chgData name="Boyer, Matthew" userId="b710c3fb-17b3-4292-9375-892aabb15ef9" providerId="ADAL" clId="{A57603B6-403E-4C1A-B708-FEE9F969B32D}" dt="2025-04-23T10:34:24.727" v="2549" actId="478"/>
          <ac:spMkLst>
            <pc:docMk/>
            <pc:sldMk cId="0" sldId="263"/>
            <ac:spMk id="14" creationId="{6FC3E9BD-F82D-8FF7-FA62-56211B46A5FF}"/>
          </ac:spMkLst>
        </pc:spChg>
        <pc:spChg chg="mod">
          <ac:chgData name="Boyer, Matthew" userId="b710c3fb-17b3-4292-9375-892aabb15ef9" providerId="ADAL" clId="{A57603B6-403E-4C1A-B708-FEE9F969B32D}" dt="2025-04-17T09:54:46.304" v="2334" actId="1035"/>
          <ac:spMkLst>
            <pc:docMk/>
            <pc:sldMk cId="0" sldId="263"/>
            <ac:spMk id="15" creationId="{52FCED16-DD1E-4343-B06F-EA7B11597ECA}"/>
          </ac:spMkLst>
        </pc:spChg>
        <pc:spChg chg="mod">
          <ac:chgData name="Boyer, Matthew" userId="b710c3fb-17b3-4292-9375-892aabb15ef9" providerId="ADAL" clId="{A57603B6-403E-4C1A-B708-FEE9F969B32D}" dt="2025-04-17T10:00:19.687" v="2455" actId="115"/>
          <ac:spMkLst>
            <pc:docMk/>
            <pc:sldMk cId="0" sldId="263"/>
            <ac:spMk id="16" creationId="{A98F1DBA-47FB-475D-9225-ED5304CCF829}"/>
          </ac:spMkLst>
        </pc:spChg>
        <pc:spChg chg="mod">
          <ac:chgData name="Boyer, Matthew" userId="b710c3fb-17b3-4292-9375-892aabb15ef9" providerId="ADAL" clId="{A57603B6-403E-4C1A-B708-FEE9F969B32D}" dt="2025-04-17T09:58:01.982" v="2440" actId="1037"/>
          <ac:spMkLst>
            <pc:docMk/>
            <pc:sldMk cId="0" sldId="263"/>
            <ac:spMk id="17" creationId="{A69DF83C-E634-415C-B258-21CA8800B777}"/>
          </ac:spMkLst>
        </pc:spChg>
        <pc:spChg chg="mod">
          <ac:chgData name="Boyer, Matthew" userId="b710c3fb-17b3-4292-9375-892aabb15ef9" providerId="ADAL" clId="{A57603B6-403E-4C1A-B708-FEE9F969B32D}" dt="2025-04-23T11:27:04.636" v="3468" actId="1036"/>
          <ac:spMkLst>
            <pc:docMk/>
            <pc:sldMk cId="0" sldId="263"/>
            <ac:spMk id="18" creationId="{3C6E704B-C115-48CB-B1C8-F041C476A9D1}"/>
          </ac:spMkLst>
        </pc:spChg>
        <pc:spChg chg="add del mod">
          <ac:chgData name="Boyer, Matthew" userId="b710c3fb-17b3-4292-9375-892aabb15ef9" providerId="ADAL" clId="{A57603B6-403E-4C1A-B708-FEE9F969B32D}" dt="2025-04-23T10:35:51.789" v="2555" actId="478"/>
          <ac:spMkLst>
            <pc:docMk/>
            <pc:sldMk cId="0" sldId="263"/>
            <ac:spMk id="19" creationId="{144C8894-4A70-C3EC-AAAB-0B0411D307AE}"/>
          </ac:spMkLst>
        </pc:spChg>
        <pc:spChg chg="mod">
          <ac:chgData name="Boyer, Matthew" userId="b710c3fb-17b3-4292-9375-892aabb15ef9" providerId="ADAL" clId="{A57603B6-403E-4C1A-B708-FEE9F969B32D}" dt="2025-04-16T14:30:21.070" v="1485" actId="1035"/>
          <ac:spMkLst>
            <pc:docMk/>
            <pc:sldMk cId="0" sldId="263"/>
            <ac:spMk id="21" creationId="{C82AFDDE-A124-4DA5-A588-1CBF9273E3CE}"/>
          </ac:spMkLst>
        </pc:spChg>
        <pc:spChg chg="mod">
          <ac:chgData name="Boyer, Matthew" userId="b710c3fb-17b3-4292-9375-892aabb15ef9" providerId="ADAL" clId="{A57603B6-403E-4C1A-B708-FEE9F969B32D}" dt="2025-04-23T11:26:08.418" v="3455" actId="14100"/>
          <ac:spMkLst>
            <pc:docMk/>
            <pc:sldMk cId="0" sldId="263"/>
            <ac:spMk id="22" creationId="{22F1F9EE-34B4-454B-9194-8453295CB9DD}"/>
          </ac:spMkLst>
        </pc:spChg>
        <pc:spChg chg="add mod">
          <ac:chgData name="Boyer, Matthew" userId="b710c3fb-17b3-4292-9375-892aabb15ef9" providerId="ADAL" clId="{A57603B6-403E-4C1A-B708-FEE9F969B32D}" dt="2025-04-23T10:52:42.370" v="2647" actId="1036"/>
          <ac:spMkLst>
            <pc:docMk/>
            <pc:sldMk cId="0" sldId="263"/>
            <ac:spMk id="23" creationId="{3307E73C-5CAE-C55C-DAB8-6E115A3EF29D}"/>
          </ac:spMkLst>
        </pc:spChg>
        <pc:spChg chg="mod">
          <ac:chgData name="Boyer, Matthew" userId="b710c3fb-17b3-4292-9375-892aabb15ef9" providerId="ADAL" clId="{A57603B6-403E-4C1A-B708-FEE9F969B32D}" dt="2025-04-23T11:27:06.703" v="3469" actId="1036"/>
          <ac:spMkLst>
            <pc:docMk/>
            <pc:sldMk cId="0" sldId="263"/>
            <ac:spMk id="31" creationId="{2EFEE2E7-3FF7-4135-9841-65CAC9E97F91}"/>
          </ac:spMkLst>
        </pc:spChg>
        <pc:spChg chg="mod">
          <ac:chgData name="Boyer, Matthew" userId="b710c3fb-17b3-4292-9375-892aabb15ef9" providerId="ADAL" clId="{A57603B6-403E-4C1A-B708-FEE9F969B32D}" dt="2025-04-23T11:27:00.876" v="3467" actId="1036"/>
          <ac:spMkLst>
            <pc:docMk/>
            <pc:sldMk cId="0" sldId="263"/>
            <ac:spMk id="32" creationId="{A77CA62D-4932-4C9C-8775-C29CD8C58DD8}"/>
          </ac:spMkLst>
        </pc:spChg>
        <pc:spChg chg="mod">
          <ac:chgData name="Boyer, Matthew" userId="b710c3fb-17b3-4292-9375-892aabb15ef9" providerId="ADAL" clId="{A57603B6-403E-4C1A-B708-FEE9F969B32D}" dt="2025-04-23T11:26:54.150" v="3465" actId="14100"/>
          <ac:spMkLst>
            <pc:docMk/>
            <pc:sldMk cId="0" sldId="263"/>
            <ac:spMk id="35" creationId="{C9D002A6-E4F9-4EDF-B909-5D412F578DE0}"/>
          </ac:spMkLst>
        </pc:spChg>
        <pc:spChg chg="mod">
          <ac:chgData name="Boyer, Matthew" userId="b710c3fb-17b3-4292-9375-892aabb15ef9" providerId="ADAL" clId="{A57603B6-403E-4C1A-B708-FEE9F969B32D}" dt="2025-04-23T11:26:19.805" v="3456" actId="14100"/>
          <ac:spMkLst>
            <pc:docMk/>
            <pc:sldMk cId="0" sldId="263"/>
            <ac:spMk id="36" creationId="{35A52BAF-4418-457A-A32B-0DD65B38FEBD}"/>
          </ac:spMkLst>
        </pc:spChg>
        <pc:spChg chg="mod">
          <ac:chgData name="Boyer, Matthew" userId="b710c3fb-17b3-4292-9375-892aabb15ef9" providerId="ADAL" clId="{A57603B6-403E-4C1A-B708-FEE9F969B32D}" dt="2025-04-23T11:27:08.604" v="3470" actId="1036"/>
          <ac:spMkLst>
            <pc:docMk/>
            <pc:sldMk cId="0" sldId="263"/>
            <ac:spMk id="37" creationId="{518743D2-A934-40BE-BC35-64632C23C30A}"/>
          </ac:spMkLst>
        </pc:spChg>
        <pc:spChg chg="mod">
          <ac:chgData name="Boyer, Matthew" userId="b710c3fb-17b3-4292-9375-892aabb15ef9" providerId="ADAL" clId="{A57603B6-403E-4C1A-B708-FEE9F969B32D}" dt="2025-04-23T09:52:01.472" v="2506" actId="1035"/>
          <ac:spMkLst>
            <pc:docMk/>
            <pc:sldMk cId="0" sldId="263"/>
            <ac:spMk id="40" creationId="{C1EB90A7-C606-4609-AA49-72FFE94F5F8C}"/>
          </ac:spMkLst>
        </pc:spChg>
        <pc:spChg chg="mod">
          <ac:chgData name="Boyer, Matthew" userId="b710c3fb-17b3-4292-9375-892aabb15ef9" providerId="ADAL" clId="{A57603B6-403E-4C1A-B708-FEE9F969B32D}" dt="2025-04-17T09:54:29.792" v="2330" actId="14100"/>
          <ac:spMkLst>
            <pc:docMk/>
            <pc:sldMk cId="0" sldId="263"/>
            <ac:spMk id="42" creationId="{F01554EA-64AC-496A-A5F5-8B1022074816}"/>
          </ac:spMkLst>
        </pc:spChg>
        <pc:spChg chg="del">
          <ac:chgData name="Boyer, Matthew" userId="b710c3fb-17b3-4292-9375-892aabb15ef9" providerId="ADAL" clId="{A57603B6-403E-4C1A-B708-FEE9F969B32D}" dt="2025-04-16T08:36:51.055" v="50" actId="478"/>
          <ac:spMkLst>
            <pc:docMk/>
            <pc:sldMk cId="0" sldId="263"/>
            <ac:spMk id="44" creationId="{2EA7F040-7570-46AC-8443-51F974D08C9D}"/>
          </ac:spMkLst>
        </pc:spChg>
        <pc:spChg chg="mod">
          <ac:chgData name="Boyer, Matthew" userId="b710c3fb-17b3-4292-9375-892aabb15ef9" providerId="ADAL" clId="{A57603B6-403E-4C1A-B708-FEE9F969B32D}" dt="2025-04-17T09:49:46.049" v="2132" actId="1036"/>
          <ac:spMkLst>
            <pc:docMk/>
            <pc:sldMk cId="0" sldId="263"/>
            <ac:spMk id="45" creationId="{28CB706C-9B77-40B1-80AA-FA5AB2DF9000}"/>
          </ac:spMkLst>
        </pc:spChg>
        <pc:spChg chg="mod ord">
          <ac:chgData name="Boyer, Matthew" userId="b710c3fb-17b3-4292-9375-892aabb15ef9" providerId="ADAL" clId="{A57603B6-403E-4C1A-B708-FEE9F969B32D}" dt="2025-04-23T11:37:19.448" v="3564" actId="20577"/>
          <ac:spMkLst>
            <pc:docMk/>
            <pc:sldMk cId="0" sldId="263"/>
            <ac:spMk id="56" creationId="{02F6B720-0750-4168-B05F-AC900F292905}"/>
          </ac:spMkLst>
        </pc:spChg>
        <pc:spChg chg="mod">
          <ac:chgData name="Boyer, Matthew" userId="b710c3fb-17b3-4292-9375-892aabb15ef9" providerId="ADAL" clId="{A57603B6-403E-4C1A-B708-FEE9F969B32D}" dt="2025-04-17T09:50:56.089" v="2277" actId="1076"/>
          <ac:spMkLst>
            <pc:docMk/>
            <pc:sldMk cId="0" sldId="263"/>
            <ac:spMk id="57" creationId="{926CBA4A-760A-4F58-AE0C-96255A816727}"/>
          </ac:spMkLst>
        </pc:spChg>
        <pc:spChg chg="mod">
          <ac:chgData name="Boyer, Matthew" userId="b710c3fb-17b3-4292-9375-892aabb15ef9" providerId="ADAL" clId="{A57603B6-403E-4C1A-B708-FEE9F969B32D}" dt="2025-04-16T15:13:01.112" v="2061" actId="1037"/>
          <ac:spMkLst>
            <pc:docMk/>
            <pc:sldMk cId="0" sldId="263"/>
            <ac:spMk id="58" creationId="{A7C19AE1-AD2D-4B5C-AEEE-AE753FA57D90}"/>
          </ac:spMkLst>
        </pc:spChg>
        <pc:spChg chg="del">
          <ac:chgData name="Boyer, Matthew" userId="b710c3fb-17b3-4292-9375-892aabb15ef9" providerId="ADAL" clId="{A57603B6-403E-4C1A-B708-FEE9F969B32D}" dt="2025-04-16T15:04:57.038" v="1681" actId="478"/>
          <ac:spMkLst>
            <pc:docMk/>
            <pc:sldMk cId="0" sldId="263"/>
            <ac:spMk id="72" creationId="{659335C2-EF2B-49DE-AF6D-E2DBC4CD65C2}"/>
          </ac:spMkLst>
        </pc:spChg>
        <pc:spChg chg="del">
          <ac:chgData name="Boyer, Matthew" userId="b710c3fb-17b3-4292-9375-892aabb15ef9" providerId="ADAL" clId="{A57603B6-403E-4C1A-B708-FEE9F969B32D}" dt="2025-04-16T15:02:55.847" v="1649" actId="478"/>
          <ac:spMkLst>
            <pc:docMk/>
            <pc:sldMk cId="0" sldId="263"/>
            <ac:spMk id="73" creationId="{F502AC34-F245-4FB2-88F1-3258CB574E89}"/>
          </ac:spMkLst>
        </pc:spChg>
        <pc:spChg chg="del">
          <ac:chgData name="Boyer, Matthew" userId="b710c3fb-17b3-4292-9375-892aabb15ef9" providerId="ADAL" clId="{A57603B6-403E-4C1A-B708-FEE9F969B32D}" dt="2025-04-16T10:31:39.767" v="1349" actId="478"/>
          <ac:spMkLst>
            <pc:docMk/>
            <pc:sldMk cId="0" sldId="263"/>
            <ac:spMk id="74" creationId="{A7BB0A53-6EDE-41F4-B71F-A2916348EC11}"/>
          </ac:spMkLst>
        </pc:spChg>
        <pc:spChg chg="mod">
          <ac:chgData name="Boyer, Matthew" userId="b710c3fb-17b3-4292-9375-892aabb15ef9" providerId="ADAL" clId="{A57603B6-403E-4C1A-B708-FEE9F969B32D}" dt="2025-04-16T10:35:01.782" v="1436" actId="14100"/>
          <ac:spMkLst>
            <pc:docMk/>
            <pc:sldMk cId="0" sldId="263"/>
            <ac:spMk id="75" creationId="{CFCBEFE7-A9C7-4835-9F61-FF7B814EBF7A}"/>
          </ac:spMkLst>
        </pc:spChg>
        <pc:spChg chg="mod">
          <ac:chgData name="Boyer, Matthew" userId="b710c3fb-17b3-4292-9375-892aabb15ef9" providerId="ADAL" clId="{A57603B6-403E-4C1A-B708-FEE9F969B32D}" dt="2025-04-23T11:04:38.192" v="2926" actId="20577"/>
          <ac:spMkLst>
            <pc:docMk/>
            <pc:sldMk cId="0" sldId="263"/>
            <ac:spMk id="77" creationId="{41C9A8F3-1A66-48D5-BE26-A80C257EBA9F}"/>
          </ac:spMkLst>
        </pc:spChg>
        <pc:spChg chg="mod">
          <ac:chgData name="Boyer, Matthew" userId="b710c3fb-17b3-4292-9375-892aabb15ef9" providerId="ADAL" clId="{A57603B6-403E-4C1A-B708-FEE9F969B32D}" dt="2025-04-23T11:24:05.845" v="3330" actId="14100"/>
          <ac:spMkLst>
            <pc:docMk/>
            <pc:sldMk cId="0" sldId="263"/>
            <ac:spMk id="78" creationId="{B3A2B1E5-04C1-47B3-A4F6-DBD47BF4BE0B}"/>
          </ac:spMkLst>
        </pc:spChg>
        <pc:spChg chg="del">
          <ac:chgData name="Boyer, Matthew" userId="b710c3fb-17b3-4292-9375-892aabb15ef9" providerId="ADAL" clId="{A57603B6-403E-4C1A-B708-FEE9F969B32D}" dt="2025-04-16T15:01:31.434" v="1647" actId="478"/>
          <ac:spMkLst>
            <pc:docMk/>
            <pc:sldMk cId="0" sldId="263"/>
            <ac:spMk id="89" creationId="{B0FEAF26-04BE-4076-A7AF-5C2015452E2B}"/>
          </ac:spMkLst>
        </pc:spChg>
        <pc:spChg chg="del">
          <ac:chgData name="Boyer, Matthew" userId="b710c3fb-17b3-4292-9375-892aabb15ef9" providerId="ADAL" clId="{A57603B6-403E-4C1A-B708-FEE9F969B32D}" dt="2025-04-16T15:01:47.221" v="1648" actId="478"/>
          <ac:spMkLst>
            <pc:docMk/>
            <pc:sldMk cId="0" sldId="263"/>
            <ac:spMk id="3075" creationId="{CC4176BC-C53B-4A1D-A736-3C63EBDF4FB8}"/>
          </ac:spMkLst>
        </pc:spChg>
        <pc:spChg chg="mod">
          <ac:chgData name="Boyer, Matthew" userId="b710c3fb-17b3-4292-9375-892aabb15ef9" providerId="ADAL" clId="{A57603B6-403E-4C1A-B708-FEE9F969B32D}" dt="2025-04-23T11:24:07.874" v="3331" actId="1076"/>
          <ac:spMkLst>
            <pc:docMk/>
            <pc:sldMk cId="0" sldId="263"/>
            <ac:spMk id="3082" creationId="{B45033DE-C7EF-4013-ADD3-C81FE09D3E53}"/>
          </ac:spMkLst>
        </pc:spChg>
        <pc:spChg chg="mod">
          <ac:chgData name="Boyer, Matthew" userId="b710c3fb-17b3-4292-9375-892aabb15ef9" providerId="ADAL" clId="{A57603B6-403E-4C1A-B708-FEE9F969B32D}" dt="2025-04-23T11:29:24.114" v="3518" actId="1076"/>
          <ac:spMkLst>
            <pc:docMk/>
            <pc:sldMk cId="0" sldId="263"/>
            <ac:spMk id="3083" creationId="{BD015D4D-4617-4683-A9F7-9CA79E2DDAAF}"/>
          </ac:spMkLst>
        </pc:spChg>
        <pc:spChg chg="del">
          <ac:chgData name="Boyer, Matthew" userId="b710c3fb-17b3-4292-9375-892aabb15ef9" providerId="ADAL" clId="{A57603B6-403E-4C1A-B708-FEE9F969B32D}" dt="2025-04-16T15:01:27.386" v="1646" actId="478"/>
          <ac:spMkLst>
            <pc:docMk/>
            <pc:sldMk cId="0" sldId="263"/>
            <ac:spMk id="3090" creationId="{6257E787-E1BE-4B93-8BC4-F022EBB59070}"/>
          </ac:spMkLst>
        </pc:spChg>
        <pc:picChg chg="add mod modCrop">
          <ac:chgData name="Boyer, Matthew" userId="b710c3fb-17b3-4292-9375-892aabb15ef9" providerId="ADAL" clId="{A57603B6-403E-4C1A-B708-FEE9F969B32D}" dt="2025-04-16T10:35:55.279" v="1472" actId="1038"/>
          <ac:picMkLst>
            <pc:docMk/>
            <pc:sldMk cId="0" sldId="263"/>
            <ac:picMk id="3" creationId="{B8E97065-771B-E740-E6BA-A2ED5CB7A3E2}"/>
          </ac:picMkLst>
        </pc:picChg>
        <pc:picChg chg="add mod">
          <ac:chgData name="Boyer, Matthew" userId="b710c3fb-17b3-4292-9375-892aabb15ef9" providerId="ADAL" clId="{A57603B6-403E-4C1A-B708-FEE9F969B32D}" dt="2025-04-17T10:00:36.173" v="2460" actId="1037"/>
          <ac:picMkLst>
            <pc:docMk/>
            <pc:sldMk cId="0" sldId="263"/>
            <ac:picMk id="12" creationId="{7FDF980A-99B7-843E-5ACB-6A7BD6F01523}"/>
          </ac:picMkLst>
        </pc:picChg>
        <pc:picChg chg="add del mod">
          <ac:chgData name="Boyer, Matthew" userId="b710c3fb-17b3-4292-9375-892aabb15ef9" providerId="ADAL" clId="{A57603B6-403E-4C1A-B708-FEE9F969B32D}" dt="2025-04-16T10:11:20.123" v="1139" actId="478"/>
          <ac:picMkLst>
            <pc:docMk/>
            <pc:sldMk cId="0" sldId="263"/>
            <ac:picMk id="14" creationId="{C5D90A2E-64A2-7DD8-98F5-4D0E8713EFBF}"/>
          </ac:picMkLst>
        </pc:picChg>
        <pc:picChg chg="add mod ord modCrop">
          <ac:chgData name="Boyer, Matthew" userId="b710c3fb-17b3-4292-9375-892aabb15ef9" providerId="ADAL" clId="{A57603B6-403E-4C1A-B708-FEE9F969B32D}" dt="2025-04-17T09:54:18.162" v="2325" actId="1035"/>
          <ac:picMkLst>
            <pc:docMk/>
            <pc:sldMk cId="0" sldId="263"/>
            <ac:picMk id="20" creationId="{A38AAF17-CFB2-3FBA-99C4-3CB63CC4B20F}"/>
          </ac:picMkLst>
        </pc:picChg>
        <pc:picChg chg="add mod modCrop">
          <ac:chgData name="Boyer, Matthew" userId="b710c3fb-17b3-4292-9375-892aabb15ef9" providerId="ADAL" clId="{A57603B6-403E-4C1A-B708-FEE9F969B32D}" dt="2025-04-23T10:52:21.070" v="2640" actId="1035"/>
          <ac:picMkLst>
            <pc:docMk/>
            <pc:sldMk cId="0" sldId="263"/>
            <ac:picMk id="25" creationId="{3049145D-D3D1-1EF6-E56D-4C1B5809D56A}"/>
          </ac:picMkLst>
        </pc:picChg>
        <pc:picChg chg="mod">
          <ac:chgData name="Boyer, Matthew" userId="b710c3fb-17b3-4292-9375-892aabb15ef9" providerId="ADAL" clId="{A57603B6-403E-4C1A-B708-FEE9F969B32D}" dt="2025-04-17T09:49:12.140" v="2120" actId="1037"/>
          <ac:picMkLst>
            <pc:docMk/>
            <pc:sldMk cId="0" sldId="263"/>
            <ac:picMk id="26" creationId="{4374A0D0-77E6-4A0C-B57A-A876E33B816D}"/>
          </ac:picMkLst>
        </pc:picChg>
        <pc:picChg chg="del">
          <ac:chgData name="Boyer, Matthew" userId="b710c3fb-17b3-4292-9375-892aabb15ef9" providerId="ADAL" clId="{A57603B6-403E-4C1A-B708-FEE9F969B32D}" dt="2025-04-16T10:05:00.809" v="1131" actId="478"/>
          <ac:picMkLst>
            <pc:docMk/>
            <pc:sldMk cId="0" sldId="263"/>
            <ac:picMk id="27" creationId="{BD9B95CC-50EB-4C60-9996-3C00EA2B120B}"/>
          </ac:picMkLst>
        </pc:picChg>
        <pc:picChg chg="add mod modCrop">
          <ac:chgData name="Boyer, Matthew" userId="b710c3fb-17b3-4292-9375-892aabb15ef9" providerId="ADAL" clId="{A57603B6-403E-4C1A-B708-FEE9F969B32D}" dt="2025-04-23T10:52:37.842" v="2646" actId="1036"/>
          <ac:picMkLst>
            <pc:docMk/>
            <pc:sldMk cId="0" sldId="263"/>
            <ac:picMk id="29" creationId="{7609370C-E913-18CA-E12A-91A652E0F89C}"/>
          </ac:picMkLst>
        </pc:picChg>
        <pc:picChg chg="add mod">
          <ac:chgData name="Boyer, Matthew" userId="b710c3fb-17b3-4292-9375-892aabb15ef9" providerId="ADAL" clId="{A57603B6-403E-4C1A-B708-FEE9F969B32D}" dt="2025-04-16T15:07:52.623" v="1929"/>
          <ac:picMkLst>
            <pc:docMk/>
            <pc:sldMk cId="0" sldId="263"/>
            <ac:picMk id="30" creationId="{1D74C55D-3E4D-2287-3673-6EAE114682C7}"/>
          </ac:picMkLst>
        </pc:picChg>
        <pc:picChg chg="add mod modCrop">
          <ac:chgData name="Boyer, Matthew" userId="b710c3fb-17b3-4292-9375-892aabb15ef9" providerId="ADAL" clId="{A57603B6-403E-4C1A-B708-FEE9F969B32D}" dt="2025-04-17T09:54:18.162" v="2325" actId="1035"/>
          <ac:picMkLst>
            <pc:docMk/>
            <pc:sldMk cId="0" sldId="263"/>
            <ac:picMk id="33" creationId="{B2FC172B-4E34-472F-FBFF-97353C4B2C41}"/>
          </ac:picMkLst>
        </pc:picChg>
        <pc:picChg chg="mod">
          <ac:chgData name="Boyer, Matthew" userId="b710c3fb-17b3-4292-9375-892aabb15ef9" providerId="ADAL" clId="{A57603B6-403E-4C1A-B708-FEE9F969B32D}" dt="2025-04-23T11:35:27.989" v="3519" actId="1037"/>
          <ac:picMkLst>
            <pc:docMk/>
            <pc:sldMk cId="0" sldId="263"/>
            <ac:picMk id="41" creationId="{68C6A092-85C9-457B-B9CB-ECA41EC02781}"/>
          </ac:picMkLst>
        </pc:picChg>
        <pc:picChg chg="del">
          <ac:chgData name="Boyer, Matthew" userId="b710c3fb-17b3-4292-9375-892aabb15ef9" providerId="ADAL" clId="{A57603B6-403E-4C1A-B708-FEE9F969B32D}" dt="2025-04-16T10:05:04.689" v="1132" actId="478"/>
          <ac:picMkLst>
            <pc:docMk/>
            <pc:sldMk cId="0" sldId="263"/>
            <ac:picMk id="53" creationId="{884E3EA4-11BB-40E8-9749-E609D1A09976}"/>
          </ac:picMkLst>
        </pc:picChg>
        <pc:picChg chg="add del">
          <ac:chgData name="Boyer, Matthew" userId="b710c3fb-17b3-4292-9375-892aabb15ef9" providerId="ADAL" clId="{A57603B6-403E-4C1A-B708-FEE9F969B32D}" dt="2025-04-16T10:05:13.343" v="1135" actId="478"/>
          <ac:picMkLst>
            <pc:docMk/>
            <pc:sldMk cId="0" sldId="263"/>
            <ac:picMk id="59" creationId="{DC977AAE-54F1-4E75-8744-F586249960F1}"/>
          </ac:picMkLst>
        </pc:picChg>
        <pc:picChg chg="del">
          <ac:chgData name="Boyer, Matthew" userId="b710c3fb-17b3-4292-9375-892aabb15ef9" providerId="ADAL" clId="{A57603B6-403E-4C1A-B708-FEE9F969B32D}" dt="2025-04-16T10:27:30.410" v="1235" actId="478"/>
          <ac:picMkLst>
            <pc:docMk/>
            <pc:sldMk cId="0" sldId="263"/>
            <ac:picMk id="63" creationId="{90F15F7F-521D-4F11-8BA1-92E7769491F5}"/>
          </ac:picMkLst>
        </pc:picChg>
        <pc:picChg chg="mod">
          <ac:chgData name="Boyer, Matthew" userId="b710c3fb-17b3-4292-9375-892aabb15ef9" providerId="ADAL" clId="{A57603B6-403E-4C1A-B708-FEE9F969B32D}" dt="2025-04-17T09:49:16.423" v="2122" actId="1035"/>
          <ac:picMkLst>
            <pc:docMk/>
            <pc:sldMk cId="0" sldId="263"/>
            <ac:picMk id="3074" creationId="{2EBC8AA5-0847-4ACD-9E32-83662EA26568}"/>
          </ac:picMkLst>
        </pc:picChg>
        <pc:picChg chg="del">
          <ac:chgData name="Boyer, Matthew" userId="b710c3fb-17b3-4292-9375-892aabb15ef9" providerId="ADAL" clId="{A57603B6-403E-4C1A-B708-FEE9F969B32D}" dt="2025-04-16T09:38:40.710" v="594" actId="478"/>
          <ac:picMkLst>
            <pc:docMk/>
            <pc:sldMk cId="0" sldId="263"/>
            <ac:picMk id="3077" creationId="{676B25FC-1D7E-41B1-B6D3-89E88C088BA6}"/>
          </ac:picMkLst>
        </pc:picChg>
        <pc:cxnChg chg="del">
          <ac:chgData name="Boyer, Matthew" userId="b710c3fb-17b3-4292-9375-892aabb15ef9" providerId="ADAL" clId="{A57603B6-403E-4C1A-B708-FEE9F969B32D}" dt="2025-04-16T10:27:32.466" v="1236" actId="478"/>
          <ac:cxnSpMkLst>
            <pc:docMk/>
            <pc:sldMk cId="0" sldId="263"/>
            <ac:cxnSpMk id="3085" creationId="{99D63CF3-C03C-444C-810F-3B1FC781781C}"/>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D972F361-F45B-4AE8-9768-04A5C1291271}"/>
              </a:ext>
            </a:extLst>
          </p:cNvPr>
          <p:cNvSpPr>
            <a:spLocks noGrp="1" noChangeArrowheads="1"/>
          </p:cNvSpPr>
          <p:nvPr>
            <p:ph type="hdr" sz="quarter"/>
          </p:nvPr>
        </p:nvSpPr>
        <p:spPr bwMode="auto">
          <a:xfrm>
            <a:off x="0" y="0"/>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t" anchorCtr="0" compatLnSpc="1">
            <a:prstTxWarp prst="textNoShape">
              <a:avLst/>
            </a:prstTxWarp>
          </a:bodyPr>
          <a:lstStyle>
            <a:lvl1pPr defTabSz="913689" eaLnBrk="1" hangingPunct="1">
              <a:defRPr sz="1200">
                <a:latin typeface="Times New Roman" panose="02020603050405020304" pitchFamily="18" charset="0"/>
                <a:ea typeface="+mn-ea"/>
              </a:defRPr>
            </a:lvl1pPr>
          </a:lstStyle>
          <a:p>
            <a:pPr>
              <a:defRPr/>
            </a:pPr>
            <a:endParaRPr lang="de-DE" altLang="de-DE"/>
          </a:p>
        </p:txBody>
      </p:sp>
      <p:sp>
        <p:nvSpPr>
          <p:cNvPr id="6147" name="Rectangle 1027">
            <a:extLst>
              <a:ext uri="{FF2B5EF4-FFF2-40B4-BE49-F238E27FC236}">
                <a16:creationId xmlns:a16="http://schemas.microsoft.com/office/drawing/2014/main" id="{10927EF6-40F3-447B-BE4E-D980D9B2A353}"/>
              </a:ext>
            </a:extLst>
          </p:cNvPr>
          <p:cNvSpPr>
            <a:spLocks noGrp="1" noChangeArrowheads="1"/>
          </p:cNvSpPr>
          <p:nvPr>
            <p:ph type="dt" sz="quarter" idx="1"/>
          </p:nvPr>
        </p:nvSpPr>
        <p:spPr bwMode="auto">
          <a:xfrm>
            <a:off x="3852863" y="0"/>
            <a:ext cx="29448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t" anchorCtr="0" compatLnSpc="1">
            <a:prstTxWarp prst="textNoShape">
              <a:avLst/>
            </a:prstTxWarp>
          </a:bodyPr>
          <a:lstStyle>
            <a:lvl1pPr algn="r" defTabSz="913689" eaLnBrk="1" hangingPunct="1">
              <a:defRPr sz="1200">
                <a:latin typeface="Times New Roman" panose="02020603050405020304" pitchFamily="18" charset="0"/>
                <a:ea typeface="+mn-ea"/>
              </a:defRPr>
            </a:lvl1pPr>
          </a:lstStyle>
          <a:p>
            <a:pPr>
              <a:defRPr/>
            </a:pPr>
            <a:endParaRPr lang="de-DE" altLang="de-DE"/>
          </a:p>
        </p:txBody>
      </p:sp>
      <p:sp>
        <p:nvSpPr>
          <p:cNvPr id="6148" name="Rectangle 1028">
            <a:extLst>
              <a:ext uri="{FF2B5EF4-FFF2-40B4-BE49-F238E27FC236}">
                <a16:creationId xmlns:a16="http://schemas.microsoft.com/office/drawing/2014/main" id="{FA1FD0B6-EAF6-4A8F-9289-6725A8FF7079}"/>
              </a:ext>
            </a:extLst>
          </p:cNvPr>
          <p:cNvSpPr>
            <a:spLocks noGrp="1" noChangeArrowheads="1"/>
          </p:cNvSpPr>
          <p:nvPr>
            <p:ph type="ftr" sz="quarter" idx="2"/>
          </p:nvPr>
        </p:nvSpPr>
        <p:spPr bwMode="auto">
          <a:xfrm>
            <a:off x="0" y="9436100"/>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b" anchorCtr="0" compatLnSpc="1">
            <a:prstTxWarp prst="textNoShape">
              <a:avLst/>
            </a:prstTxWarp>
          </a:bodyPr>
          <a:lstStyle>
            <a:lvl1pPr defTabSz="913689" eaLnBrk="1" hangingPunct="1">
              <a:defRPr sz="1200">
                <a:latin typeface="Times New Roman" panose="02020603050405020304" pitchFamily="18" charset="0"/>
                <a:ea typeface="+mn-ea"/>
              </a:defRPr>
            </a:lvl1pPr>
          </a:lstStyle>
          <a:p>
            <a:pPr>
              <a:defRPr/>
            </a:pPr>
            <a:endParaRPr lang="de-DE" altLang="de-DE"/>
          </a:p>
        </p:txBody>
      </p:sp>
      <p:sp>
        <p:nvSpPr>
          <p:cNvPr id="6149" name="Rectangle 1029">
            <a:extLst>
              <a:ext uri="{FF2B5EF4-FFF2-40B4-BE49-F238E27FC236}">
                <a16:creationId xmlns:a16="http://schemas.microsoft.com/office/drawing/2014/main" id="{D322EB42-8E47-429E-9A98-77F4E2C40BFC}"/>
              </a:ext>
            </a:extLst>
          </p:cNvPr>
          <p:cNvSpPr>
            <a:spLocks noGrp="1" noChangeArrowheads="1"/>
          </p:cNvSpPr>
          <p:nvPr>
            <p:ph type="sldNum" sz="quarter" idx="3"/>
          </p:nvPr>
        </p:nvSpPr>
        <p:spPr bwMode="auto">
          <a:xfrm>
            <a:off x="3852863" y="9436100"/>
            <a:ext cx="29448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b" anchorCtr="0" compatLnSpc="1">
            <a:prstTxWarp prst="textNoShape">
              <a:avLst/>
            </a:prstTxWarp>
          </a:bodyPr>
          <a:lstStyle>
            <a:lvl1pPr algn="r" defTabSz="912494" eaLnBrk="1" hangingPunct="1">
              <a:defRPr sz="1200"/>
            </a:lvl1pPr>
          </a:lstStyle>
          <a:p>
            <a:pPr>
              <a:defRPr/>
            </a:pPr>
            <a:fld id="{C53E0276-EC75-4373-B9DE-9745215BC224}" type="slidenum">
              <a:rPr lang="de-DE" altLang="de-DE"/>
              <a:pPr>
                <a:defRPr/>
              </a:pPr>
              <a:t>‹#›</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207B084-0A91-4942-9EF7-15BF0DCA03DE}"/>
              </a:ext>
            </a:extLst>
          </p:cNvPr>
          <p:cNvSpPr>
            <a:spLocks noGrp="1" noChangeArrowheads="1"/>
          </p:cNvSpPr>
          <p:nvPr>
            <p:ph type="hdr" sz="quarter"/>
          </p:nvPr>
        </p:nvSpPr>
        <p:spPr bwMode="auto">
          <a:xfrm>
            <a:off x="0" y="0"/>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t" anchorCtr="0" compatLnSpc="1">
            <a:prstTxWarp prst="textNoShape">
              <a:avLst/>
            </a:prstTxWarp>
          </a:bodyPr>
          <a:lstStyle>
            <a:lvl1pPr defTabSz="913689" eaLnBrk="1" hangingPunct="1">
              <a:defRPr sz="1200">
                <a:latin typeface="Times New Roman" panose="02020603050405020304" pitchFamily="18" charset="0"/>
                <a:ea typeface="+mn-ea"/>
              </a:defRPr>
            </a:lvl1pPr>
          </a:lstStyle>
          <a:p>
            <a:pPr>
              <a:defRPr/>
            </a:pPr>
            <a:endParaRPr lang="de-DE" altLang="de-DE"/>
          </a:p>
        </p:txBody>
      </p:sp>
      <p:sp>
        <p:nvSpPr>
          <p:cNvPr id="3075" name="Rectangle 3">
            <a:extLst>
              <a:ext uri="{FF2B5EF4-FFF2-40B4-BE49-F238E27FC236}">
                <a16:creationId xmlns:a16="http://schemas.microsoft.com/office/drawing/2014/main" id="{BF4CA6A3-5899-4948-83BE-60FE72523282}"/>
              </a:ext>
            </a:extLst>
          </p:cNvPr>
          <p:cNvSpPr>
            <a:spLocks noGrp="1" noChangeArrowheads="1"/>
          </p:cNvSpPr>
          <p:nvPr>
            <p:ph type="dt" idx="1"/>
          </p:nvPr>
        </p:nvSpPr>
        <p:spPr bwMode="auto">
          <a:xfrm>
            <a:off x="3852863" y="0"/>
            <a:ext cx="29448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t" anchorCtr="0" compatLnSpc="1">
            <a:prstTxWarp prst="textNoShape">
              <a:avLst/>
            </a:prstTxWarp>
          </a:bodyPr>
          <a:lstStyle>
            <a:lvl1pPr algn="r" defTabSz="913689" eaLnBrk="1" hangingPunct="1">
              <a:defRPr sz="1200">
                <a:latin typeface="Times New Roman" panose="02020603050405020304" pitchFamily="18" charset="0"/>
                <a:ea typeface="+mn-ea"/>
              </a:defRPr>
            </a:lvl1pPr>
          </a:lstStyle>
          <a:p>
            <a:pPr>
              <a:defRPr/>
            </a:pPr>
            <a:endParaRPr lang="de-DE" altLang="de-DE"/>
          </a:p>
        </p:txBody>
      </p:sp>
      <p:sp>
        <p:nvSpPr>
          <p:cNvPr id="1028" name="Rectangle 4">
            <a:extLst>
              <a:ext uri="{FF2B5EF4-FFF2-40B4-BE49-F238E27FC236}">
                <a16:creationId xmlns:a16="http://schemas.microsoft.com/office/drawing/2014/main" id="{F9ADADD3-B1C3-4F71-99DF-39348920FC77}"/>
              </a:ext>
            </a:extLst>
          </p:cNvPr>
          <p:cNvSpPr>
            <a:spLocks noGrp="1" noRot="1" noChangeAspect="1" noChangeArrowheads="1" noTextEdit="1"/>
          </p:cNvSpPr>
          <p:nvPr>
            <p:ph type="sldImg" idx="2"/>
          </p:nvPr>
        </p:nvSpPr>
        <p:spPr bwMode="auto">
          <a:xfrm>
            <a:off x="2076450" y="746125"/>
            <a:ext cx="26479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69B6F4F3-DC69-4FFE-9C27-1B8507A6B4F1}"/>
              </a:ext>
            </a:extLst>
          </p:cNvPr>
          <p:cNvSpPr>
            <a:spLocks noGrp="1" noChangeArrowheads="1"/>
          </p:cNvSpPr>
          <p:nvPr>
            <p:ph type="body" sz="quarter" idx="3"/>
          </p:nvPr>
        </p:nvSpPr>
        <p:spPr bwMode="auto">
          <a:xfrm>
            <a:off x="908050" y="4714875"/>
            <a:ext cx="49815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3078" name="Rectangle 6">
            <a:extLst>
              <a:ext uri="{FF2B5EF4-FFF2-40B4-BE49-F238E27FC236}">
                <a16:creationId xmlns:a16="http://schemas.microsoft.com/office/drawing/2014/main" id="{AA26C466-AB46-48D2-A18C-C2A1CF7180A4}"/>
              </a:ext>
            </a:extLst>
          </p:cNvPr>
          <p:cNvSpPr>
            <a:spLocks noGrp="1" noChangeArrowheads="1"/>
          </p:cNvSpPr>
          <p:nvPr>
            <p:ph type="ftr" sz="quarter" idx="4"/>
          </p:nvPr>
        </p:nvSpPr>
        <p:spPr bwMode="auto">
          <a:xfrm>
            <a:off x="0" y="9436100"/>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b" anchorCtr="0" compatLnSpc="1">
            <a:prstTxWarp prst="textNoShape">
              <a:avLst/>
            </a:prstTxWarp>
          </a:bodyPr>
          <a:lstStyle>
            <a:lvl1pPr defTabSz="913689" eaLnBrk="1" hangingPunct="1">
              <a:defRPr sz="1200">
                <a:latin typeface="Times New Roman" panose="02020603050405020304" pitchFamily="18" charset="0"/>
                <a:ea typeface="+mn-ea"/>
              </a:defRPr>
            </a:lvl1pPr>
          </a:lstStyle>
          <a:p>
            <a:pPr>
              <a:defRPr/>
            </a:pPr>
            <a:endParaRPr lang="de-DE" altLang="de-DE"/>
          </a:p>
        </p:txBody>
      </p:sp>
      <p:sp>
        <p:nvSpPr>
          <p:cNvPr id="3079" name="Rectangle 7">
            <a:extLst>
              <a:ext uri="{FF2B5EF4-FFF2-40B4-BE49-F238E27FC236}">
                <a16:creationId xmlns:a16="http://schemas.microsoft.com/office/drawing/2014/main" id="{0BDF06B8-59CA-45C3-B30B-77858E6E053B}"/>
              </a:ext>
            </a:extLst>
          </p:cNvPr>
          <p:cNvSpPr>
            <a:spLocks noGrp="1" noChangeArrowheads="1"/>
          </p:cNvSpPr>
          <p:nvPr>
            <p:ph type="sldNum" sz="quarter" idx="5"/>
          </p:nvPr>
        </p:nvSpPr>
        <p:spPr bwMode="auto">
          <a:xfrm>
            <a:off x="3852863" y="9436100"/>
            <a:ext cx="29448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4" tIns="45656" rIns="91314" bIns="45656" numCol="1" anchor="b" anchorCtr="0" compatLnSpc="1">
            <a:prstTxWarp prst="textNoShape">
              <a:avLst/>
            </a:prstTxWarp>
          </a:bodyPr>
          <a:lstStyle>
            <a:lvl1pPr algn="r" defTabSz="912494" eaLnBrk="1" hangingPunct="1">
              <a:defRPr sz="1200"/>
            </a:lvl1pPr>
          </a:lstStyle>
          <a:p>
            <a:pPr>
              <a:defRPr/>
            </a:pPr>
            <a:fld id="{A04AE967-BE29-4143-89A3-E330B98B323C}" type="slidenum">
              <a:rPr lang="de-DE" altLang="de-DE"/>
              <a:pPr>
                <a:defRPr/>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71A0F9F-883B-46D7-A253-0559EC810803}"/>
              </a:ext>
            </a:extLst>
          </p:cNvPr>
          <p:cNvSpPr>
            <a:spLocks noGrp="1" noChangeArrowheads="1"/>
          </p:cNvSpPr>
          <p:nvPr>
            <p:ph type="sldNum" sz="quarter" idx="5"/>
          </p:nvPr>
        </p:nvSpPr>
        <p:spPr>
          <a:noFill/>
        </p:spPr>
        <p:txBody>
          <a:bodyPr/>
          <a:lstStyle>
            <a:lvl1pPr defTabSz="911225">
              <a:defRPr sz="2200">
                <a:solidFill>
                  <a:schemeClr val="tx1"/>
                </a:solidFill>
                <a:latin typeface="Times New Roman" panose="02020603050405020304" pitchFamily="18" charset="0"/>
                <a:ea typeface="MS PGothic" panose="020B0600070205080204" pitchFamily="34" charset="-128"/>
              </a:defRPr>
            </a:lvl1pPr>
            <a:lvl2pPr marL="741363" indent="-284163" defTabSz="911225">
              <a:defRPr sz="2200">
                <a:solidFill>
                  <a:schemeClr val="tx1"/>
                </a:solidFill>
                <a:latin typeface="Times New Roman" panose="02020603050405020304" pitchFamily="18" charset="0"/>
                <a:ea typeface="MS PGothic" panose="020B0600070205080204" pitchFamily="34" charset="-128"/>
              </a:defRPr>
            </a:lvl2pPr>
            <a:lvl3pPr marL="1141413" indent="-227013" defTabSz="911225">
              <a:defRPr sz="2200">
                <a:solidFill>
                  <a:schemeClr val="tx1"/>
                </a:solidFill>
                <a:latin typeface="Times New Roman" panose="02020603050405020304" pitchFamily="18" charset="0"/>
                <a:ea typeface="MS PGothic" panose="020B0600070205080204" pitchFamily="34" charset="-128"/>
              </a:defRPr>
            </a:lvl3pPr>
            <a:lvl4pPr marL="1598613" indent="-227013" defTabSz="911225">
              <a:defRPr sz="2200">
                <a:solidFill>
                  <a:schemeClr val="tx1"/>
                </a:solidFill>
                <a:latin typeface="Times New Roman" panose="02020603050405020304" pitchFamily="18" charset="0"/>
                <a:ea typeface="MS PGothic" panose="020B0600070205080204" pitchFamily="34" charset="-128"/>
              </a:defRPr>
            </a:lvl4pPr>
            <a:lvl5pPr marL="2055813" indent="-227013" defTabSz="911225">
              <a:defRPr sz="2200">
                <a:solidFill>
                  <a:schemeClr val="tx1"/>
                </a:solidFill>
                <a:latin typeface="Times New Roman" panose="02020603050405020304" pitchFamily="18" charset="0"/>
                <a:ea typeface="MS PGothic" panose="020B0600070205080204" pitchFamily="34" charset="-128"/>
              </a:defRPr>
            </a:lvl5pPr>
            <a:lvl6pPr marL="2513013" indent="-227013" defTabSz="911225"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2970213" indent="-227013" defTabSz="911225"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427413" indent="-227013" defTabSz="911225"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3884613" indent="-227013" defTabSz="911225"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fld id="{E8544464-0483-4948-9ACA-86466D6CBA8A}" type="slidenum">
              <a:rPr lang="de-DE" altLang="de-DE" sz="1200" smtClean="0"/>
              <a:pPr/>
              <a:t>1</a:t>
            </a:fld>
            <a:endParaRPr lang="de-DE" altLang="de-DE" sz="1200"/>
          </a:p>
        </p:txBody>
      </p:sp>
      <p:sp>
        <p:nvSpPr>
          <p:cNvPr id="4099" name="Rectangle 2">
            <a:extLst>
              <a:ext uri="{FF2B5EF4-FFF2-40B4-BE49-F238E27FC236}">
                <a16:creationId xmlns:a16="http://schemas.microsoft.com/office/drawing/2014/main" id="{2783C339-0859-4907-AE08-77605D7629B0}"/>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7E6D719D-ED31-43EB-8DD1-162D9519915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de-DE" dirty="0">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68538" y="13198475"/>
            <a:ext cx="25706387" cy="9105900"/>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4537075" y="24074438"/>
            <a:ext cx="21169313" cy="1085691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12710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512888" y="1701800"/>
            <a:ext cx="27217687" cy="708025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1512888" y="9912350"/>
            <a:ext cx="27217687" cy="28038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7538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26550" y="1701800"/>
            <a:ext cx="6804025" cy="3624897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512888" y="1701800"/>
            <a:ext cx="20261262" cy="3624897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5826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12888" y="1701800"/>
            <a:ext cx="27217687" cy="708025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1512888" y="9912350"/>
            <a:ext cx="27217687" cy="28038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1881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188" y="27300238"/>
            <a:ext cx="25706387" cy="8437562"/>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2389188" y="18007013"/>
            <a:ext cx="25706387" cy="92932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429284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12888" y="1701800"/>
            <a:ext cx="27217687" cy="708025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1512888" y="9912350"/>
            <a:ext cx="13531850" cy="28038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5197138" y="9912350"/>
            <a:ext cx="13533437" cy="28038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5557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2888" y="1701800"/>
            <a:ext cx="27217687" cy="708025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512888" y="9509125"/>
            <a:ext cx="13361987" cy="39639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1512888" y="13473113"/>
            <a:ext cx="13361987" cy="244776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5363825" y="9509125"/>
            <a:ext cx="13366750" cy="39639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15363825" y="13473113"/>
            <a:ext cx="13366750" cy="244776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1434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12888" y="1701800"/>
            <a:ext cx="27217687" cy="708025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10997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53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2888" y="1692275"/>
            <a:ext cx="9948862" cy="7197725"/>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11823700" y="1692275"/>
            <a:ext cx="16906875" cy="362585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512888" y="8890000"/>
            <a:ext cx="9948862" cy="290607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00431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27725" y="29738638"/>
            <a:ext cx="18146713" cy="3511550"/>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5927725" y="3795713"/>
            <a:ext cx="18146713" cy="254904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5927725" y="33250188"/>
            <a:ext cx="18146713" cy="49863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81162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6075" rtl="0" eaLnBrk="0" fontAlgn="base" hangingPunct="0">
        <a:spcBef>
          <a:spcPct val="0"/>
        </a:spcBef>
        <a:spcAft>
          <a:spcPct val="0"/>
        </a:spcAft>
        <a:defRPr sz="20000">
          <a:solidFill>
            <a:schemeClr val="tx2"/>
          </a:solidFill>
          <a:latin typeface="+mj-lt"/>
          <a:ea typeface="MS PGothic" panose="020B0600070205080204" pitchFamily="34" charset="-128"/>
          <a:cs typeface="+mj-cs"/>
        </a:defRPr>
      </a:lvl1pPr>
      <a:lvl2pPr algn="ctr" defTabSz="4156075" rtl="0" eaLnBrk="0" fontAlgn="base" hangingPunct="0">
        <a:spcBef>
          <a:spcPct val="0"/>
        </a:spcBef>
        <a:spcAft>
          <a:spcPct val="0"/>
        </a:spcAft>
        <a:defRPr sz="20000">
          <a:solidFill>
            <a:schemeClr val="tx2"/>
          </a:solidFill>
          <a:latin typeface="Times New Roman" pitchFamily="18" charset="0"/>
          <a:ea typeface="MS PGothic" panose="020B0600070205080204" pitchFamily="34" charset="-128"/>
        </a:defRPr>
      </a:lvl2pPr>
      <a:lvl3pPr algn="ctr" defTabSz="4156075" rtl="0" eaLnBrk="0" fontAlgn="base" hangingPunct="0">
        <a:spcBef>
          <a:spcPct val="0"/>
        </a:spcBef>
        <a:spcAft>
          <a:spcPct val="0"/>
        </a:spcAft>
        <a:defRPr sz="20000">
          <a:solidFill>
            <a:schemeClr val="tx2"/>
          </a:solidFill>
          <a:latin typeface="Times New Roman" pitchFamily="18" charset="0"/>
          <a:ea typeface="MS PGothic" panose="020B0600070205080204" pitchFamily="34" charset="-128"/>
        </a:defRPr>
      </a:lvl3pPr>
      <a:lvl4pPr algn="ctr" defTabSz="4156075" rtl="0" eaLnBrk="0" fontAlgn="base" hangingPunct="0">
        <a:spcBef>
          <a:spcPct val="0"/>
        </a:spcBef>
        <a:spcAft>
          <a:spcPct val="0"/>
        </a:spcAft>
        <a:defRPr sz="20000">
          <a:solidFill>
            <a:schemeClr val="tx2"/>
          </a:solidFill>
          <a:latin typeface="Times New Roman" pitchFamily="18" charset="0"/>
          <a:ea typeface="MS PGothic" panose="020B0600070205080204" pitchFamily="34" charset="-128"/>
        </a:defRPr>
      </a:lvl4pPr>
      <a:lvl5pPr algn="ctr" defTabSz="4156075" rtl="0" eaLnBrk="0" fontAlgn="base" hangingPunct="0">
        <a:spcBef>
          <a:spcPct val="0"/>
        </a:spcBef>
        <a:spcAft>
          <a:spcPct val="0"/>
        </a:spcAft>
        <a:defRPr sz="20000">
          <a:solidFill>
            <a:schemeClr val="tx2"/>
          </a:solidFill>
          <a:latin typeface="Times New Roman" pitchFamily="18" charset="0"/>
          <a:ea typeface="MS PGothic" panose="020B0600070205080204" pitchFamily="34" charset="-128"/>
        </a:defRPr>
      </a:lvl5pPr>
      <a:lvl6pPr marL="457200" algn="ctr" defTabSz="4156075" rtl="0" fontAlgn="base">
        <a:spcBef>
          <a:spcPct val="0"/>
        </a:spcBef>
        <a:spcAft>
          <a:spcPct val="0"/>
        </a:spcAft>
        <a:defRPr sz="20000">
          <a:solidFill>
            <a:schemeClr val="tx2"/>
          </a:solidFill>
          <a:latin typeface="Times New Roman" pitchFamily="18" charset="0"/>
        </a:defRPr>
      </a:lvl6pPr>
      <a:lvl7pPr marL="914400" algn="ctr" defTabSz="4156075" rtl="0" fontAlgn="base">
        <a:spcBef>
          <a:spcPct val="0"/>
        </a:spcBef>
        <a:spcAft>
          <a:spcPct val="0"/>
        </a:spcAft>
        <a:defRPr sz="20000">
          <a:solidFill>
            <a:schemeClr val="tx2"/>
          </a:solidFill>
          <a:latin typeface="Times New Roman" pitchFamily="18" charset="0"/>
        </a:defRPr>
      </a:lvl7pPr>
      <a:lvl8pPr marL="1371600" algn="ctr" defTabSz="4156075" rtl="0" fontAlgn="base">
        <a:spcBef>
          <a:spcPct val="0"/>
        </a:spcBef>
        <a:spcAft>
          <a:spcPct val="0"/>
        </a:spcAft>
        <a:defRPr sz="20000">
          <a:solidFill>
            <a:schemeClr val="tx2"/>
          </a:solidFill>
          <a:latin typeface="Times New Roman" pitchFamily="18" charset="0"/>
        </a:defRPr>
      </a:lvl8pPr>
      <a:lvl9pPr marL="1828800" algn="ctr" defTabSz="4156075" rtl="0" fontAlgn="base">
        <a:spcBef>
          <a:spcPct val="0"/>
        </a:spcBef>
        <a:spcAft>
          <a:spcPct val="0"/>
        </a:spcAft>
        <a:defRPr sz="20000">
          <a:solidFill>
            <a:schemeClr val="tx2"/>
          </a:solidFill>
          <a:latin typeface="Times New Roman" pitchFamily="18" charset="0"/>
        </a:defRPr>
      </a:lvl9pPr>
    </p:titleStyle>
    <p:bodyStyle>
      <a:lvl1pPr marL="1558925" indent="-1558925" algn="l" defTabSz="4156075" rtl="0" eaLnBrk="0" fontAlgn="base" hangingPunct="0">
        <a:spcBef>
          <a:spcPct val="20000"/>
        </a:spcBef>
        <a:spcAft>
          <a:spcPct val="0"/>
        </a:spcAft>
        <a:buChar char="•"/>
        <a:defRPr sz="14500">
          <a:solidFill>
            <a:schemeClr val="tx1"/>
          </a:solidFill>
          <a:latin typeface="+mn-lt"/>
          <a:ea typeface="MS PGothic" panose="020B0600070205080204" pitchFamily="34" charset="-128"/>
          <a:cs typeface="+mn-cs"/>
        </a:defRPr>
      </a:lvl1pPr>
      <a:lvl2pPr marL="3376613" indent="-1298575" algn="l" defTabSz="4156075" rtl="0" eaLnBrk="0" fontAlgn="base" hangingPunct="0">
        <a:spcBef>
          <a:spcPct val="20000"/>
        </a:spcBef>
        <a:spcAft>
          <a:spcPct val="0"/>
        </a:spcAft>
        <a:buChar char="–"/>
        <a:defRPr sz="12700">
          <a:solidFill>
            <a:schemeClr val="tx1"/>
          </a:solidFill>
          <a:latin typeface="+mn-lt"/>
          <a:ea typeface="MS PGothic" panose="020B0600070205080204" pitchFamily="34" charset="-128"/>
        </a:defRPr>
      </a:lvl2pPr>
      <a:lvl3pPr marL="5194300" indent="-1038225" algn="l" defTabSz="4156075" rtl="0" eaLnBrk="0" fontAlgn="base" hangingPunct="0">
        <a:spcBef>
          <a:spcPct val="20000"/>
        </a:spcBef>
        <a:spcAft>
          <a:spcPct val="0"/>
        </a:spcAft>
        <a:buChar char="•"/>
        <a:defRPr sz="10900">
          <a:solidFill>
            <a:schemeClr val="tx1"/>
          </a:solidFill>
          <a:latin typeface="+mn-lt"/>
          <a:ea typeface="MS PGothic" panose="020B0600070205080204" pitchFamily="34" charset="-128"/>
        </a:defRPr>
      </a:lvl3pPr>
      <a:lvl4pPr marL="7272338" indent="-1039813" algn="l" defTabSz="4156075" rtl="0" eaLnBrk="0" fontAlgn="base" hangingPunct="0">
        <a:spcBef>
          <a:spcPct val="20000"/>
        </a:spcBef>
        <a:spcAft>
          <a:spcPct val="0"/>
        </a:spcAft>
        <a:buChar char="–"/>
        <a:defRPr sz="9100">
          <a:solidFill>
            <a:schemeClr val="tx1"/>
          </a:solidFill>
          <a:latin typeface="+mn-lt"/>
          <a:ea typeface="MS PGothic" panose="020B0600070205080204" pitchFamily="34" charset="-128"/>
        </a:defRPr>
      </a:lvl4pPr>
      <a:lvl5pPr marL="9350375" indent="-1039813" algn="l" defTabSz="4156075" rtl="0" eaLnBrk="0" fontAlgn="base" hangingPunct="0">
        <a:spcBef>
          <a:spcPct val="20000"/>
        </a:spcBef>
        <a:spcAft>
          <a:spcPct val="0"/>
        </a:spcAft>
        <a:buChar char="»"/>
        <a:defRPr sz="9100">
          <a:solidFill>
            <a:schemeClr val="tx1"/>
          </a:solidFill>
          <a:latin typeface="+mn-lt"/>
          <a:ea typeface="MS PGothic" panose="020B0600070205080204" pitchFamily="34" charset="-128"/>
        </a:defRPr>
      </a:lvl5pPr>
      <a:lvl6pPr marL="9807575" indent="-1039813" algn="l" defTabSz="4156075" rtl="0" fontAlgn="base">
        <a:spcBef>
          <a:spcPct val="20000"/>
        </a:spcBef>
        <a:spcAft>
          <a:spcPct val="0"/>
        </a:spcAft>
        <a:buChar char="»"/>
        <a:defRPr sz="9100">
          <a:solidFill>
            <a:schemeClr val="tx1"/>
          </a:solidFill>
          <a:latin typeface="+mn-lt"/>
        </a:defRPr>
      </a:lvl6pPr>
      <a:lvl7pPr marL="10264775" indent="-1039813" algn="l" defTabSz="4156075" rtl="0" fontAlgn="base">
        <a:spcBef>
          <a:spcPct val="20000"/>
        </a:spcBef>
        <a:spcAft>
          <a:spcPct val="0"/>
        </a:spcAft>
        <a:buChar char="»"/>
        <a:defRPr sz="9100">
          <a:solidFill>
            <a:schemeClr val="tx1"/>
          </a:solidFill>
          <a:latin typeface="+mn-lt"/>
        </a:defRPr>
      </a:lvl7pPr>
      <a:lvl8pPr marL="10721975" indent="-1039813" algn="l" defTabSz="4156075" rtl="0" fontAlgn="base">
        <a:spcBef>
          <a:spcPct val="20000"/>
        </a:spcBef>
        <a:spcAft>
          <a:spcPct val="0"/>
        </a:spcAft>
        <a:buChar char="»"/>
        <a:defRPr sz="9100">
          <a:solidFill>
            <a:schemeClr val="tx1"/>
          </a:solidFill>
          <a:latin typeface="+mn-lt"/>
        </a:defRPr>
      </a:lvl8pPr>
      <a:lvl9pPr marL="11179175" indent="-1039813" algn="l" defTabSz="4156075" rtl="0" fontAlgn="base">
        <a:spcBef>
          <a:spcPct val="20000"/>
        </a:spcBef>
        <a:spcAft>
          <a:spcPct val="0"/>
        </a:spcAft>
        <a:buChar char="»"/>
        <a:defRPr sz="9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hyperlink" Target="https://doi.org/10.5194/acp-21-16453-2021" TargetMode="External"/><Relationship Id="rId7" Type="http://schemas.openxmlformats.org/officeDocument/2006/relationships/image" Target="../media/image1.png"/><Relationship Id="rId12" Type="http://schemas.openxmlformats.org/officeDocument/2006/relationships/image" Target="../media/image6.jp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doi.org/10.5194/gmd-12-4955-2019" TargetMode="External"/><Relationship Id="rId11" Type="http://schemas.openxmlformats.org/officeDocument/2006/relationships/image" Target="../media/image5.png"/><Relationship Id="rId5" Type="http://schemas.openxmlformats.org/officeDocument/2006/relationships/hyperlink" Target="https://doi.org/10.1088/1748-9326/8/1/014003"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doi.org/10.5194/amt-15-4195-2022" TargetMode="External"/><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02F6B720-0750-4168-B05F-AC900F292905}"/>
              </a:ext>
            </a:extLst>
          </p:cNvPr>
          <p:cNvSpPr txBox="1"/>
          <p:nvPr/>
        </p:nvSpPr>
        <p:spPr bwMode="auto">
          <a:xfrm>
            <a:off x="181179" y="38437083"/>
            <a:ext cx="8803050" cy="2077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endParaRPr lang="fi-FI" sz="2100" b="0" i="0" u="none" strike="noStrike" baseline="0" dirty="0">
              <a:solidFill>
                <a:srgbClr val="000000"/>
              </a:solidFill>
              <a:latin typeface="Calibri" panose="020F0502020204030204" pitchFamily="34" charset="0"/>
            </a:endParaRPr>
          </a:p>
          <a:p>
            <a:pPr algn="l"/>
            <a:r>
              <a:rPr lang="en-US" sz="2100" b="1" i="0" u="none" strike="noStrike" baseline="0" dirty="0">
                <a:solidFill>
                  <a:srgbClr val="000000"/>
                </a:solidFill>
                <a:latin typeface="Calibri" panose="020F0502020204030204" pitchFamily="34" charset="0"/>
              </a:rPr>
              <a:t>References: </a:t>
            </a:r>
            <a:r>
              <a:rPr lang="fi-FI" sz="2100" b="0" i="0" u="none" strike="noStrike" baseline="0" dirty="0">
                <a:solidFill>
                  <a:srgbClr val="000000"/>
                </a:solidFill>
                <a:latin typeface="Calibri" panose="020F0502020204030204" pitchFamily="34" charset="0"/>
              </a:rPr>
              <a:t>Aliaga et al., 2021, </a:t>
            </a:r>
            <a:r>
              <a:rPr lang="fi-FI" sz="2100" b="0" i="0" u="none" strike="noStrike" baseline="0" dirty="0">
                <a:solidFill>
                  <a:srgbClr val="000000"/>
                </a:solidFill>
                <a:latin typeface="Calibri" panose="020F0502020204030204" pitchFamily="34" charset="0"/>
                <a:hlinkClick r:id="rId3"/>
              </a:rPr>
              <a:t>https://doi.org/10.5194/acp-21-16453-2021</a:t>
            </a:r>
            <a:r>
              <a:rPr lang="fi-FI" sz="2100" dirty="0">
                <a:solidFill>
                  <a:srgbClr val="000000"/>
                </a:solidFill>
                <a:latin typeface="Calibri" panose="020F0502020204030204" pitchFamily="34" charset="0"/>
              </a:rPr>
              <a:t>; </a:t>
            </a:r>
            <a:r>
              <a:rPr lang="fi-FI" sz="2100" b="0" i="0" u="none" strike="noStrike" baseline="0" dirty="0">
                <a:solidFill>
                  <a:srgbClr val="000000"/>
                </a:solidFill>
                <a:latin typeface="Calibri" panose="020F0502020204030204" pitchFamily="34" charset="0"/>
              </a:rPr>
              <a:t>Beck et al., </a:t>
            </a:r>
            <a:r>
              <a:rPr lang="fi-FI" sz="2100" dirty="0">
                <a:solidFill>
                  <a:srgbClr val="000000"/>
                </a:solidFill>
                <a:latin typeface="Calibri" panose="020F0502020204030204" pitchFamily="34" charset="0"/>
              </a:rPr>
              <a:t>2022</a:t>
            </a:r>
            <a:r>
              <a:rPr lang="fi-FI" sz="2100" b="0" i="0" u="none" strike="noStrike" baseline="0" dirty="0">
                <a:solidFill>
                  <a:srgbClr val="000000"/>
                </a:solidFill>
                <a:latin typeface="Calibri" panose="020F0502020204030204" pitchFamily="34" charset="0"/>
              </a:rPr>
              <a:t>,</a:t>
            </a:r>
            <a:r>
              <a:rPr lang="en-GB" sz="1800"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hlinkClick r:id="rId4"/>
              </a:rPr>
              <a:t>https://doi.org/10.5194/amt-15-4195-2022</a:t>
            </a:r>
            <a:r>
              <a:rPr lang="en-GB" sz="1800" dirty="0">
                <a:effectLst/>
                <a:latin typeface="Times New Roman" panose="02020603050405020304" pitchFamily="18" charset="0"/>
                <a:ea typeface="Times New Roman" panose="02020603050405020304" pitchFamily="18" charset="0"/>
              </a:rPr>
              <a:t>; </a:t>
            </a:r>
            <a:r>
              <a:rPr lang="fi-FI" sz="2100" dirty="0">
                <a:solidFill>
                  <a:srgbClr val="000000"/>
                </a:solidFill>
                <a:latin typeface="Calibri" panose="020F0502020204030204" pitchFamily="34" charset="0"/>
              </a:rPr>
              <a:t> </a:t>
            </a:r>
            <a:r>
              <a:rPr lang="fi-FI" sz="2100" dirty="0" err="1">
                <a:solidFill>
                  <a:srgbClr val="000000"/>
                </a:solidFill>
                <a:latin typeface="Calibri" panose="020F0502020204030204" pitchFamily="34" charset="0"/>
              </a:rPr>
              <a:t>Klimont</a:t>
            </a:r>
            <a:r>
              <a:rPr lang="fi-FI" sz="2100" dirty="0">
                <a:solidFill>
                  <a:srgbClr val="000000"/>
                </a:solidFill>
                <a:latin typeface="Calibri" panose="020F0502020204030204" pitchFamily="34" charset="0"/>
              </a:rPr>
              <a:t> et al., </a:t>
            </a:r>
            <a:r>
              <a:rPr lang="fi-FI" sz="2100">
                <a:solidFill>
                  <a:srgbClr val="000000"/>
                </a:solidFill>
                <a:latin typeface="Calibri" panose="020F0502020204030204" pitchFamily="34" charset="0"/>
              </a:rPr>
              <a:t>2013, </a:t>
            </a:r>
            <a:r>
              <a:rPr lang="fi-FI" sz="2100">
                <a:solidFill>
                  <a:srgbClr val="000000"/>
                </a:solidFill>
                <a:latin typeface="Calibri" panose="020F0502020204030204" pitchFamily="34" charset="0"/>
                <a:hlinkClick r:id="rId5"/>
              </a:rPr>
              <a:t>https://doi.org/10.1088/1748-9326/8/1/014003</a:t>
            </a:r>
            <a:r>
              <a:rPr lang="fi-FI" sz="2100">
                <a:solidFill>
                  <a:srgbClr val="000000"/>
                </a:solidFill>
                <a:latin typeface="Calibri" panose="020F0502020204030204" pitchFamily="34" charset="0"/>
              </a:rPr>
              <a:t>;  </a:t>
            </a:r>
            <a:r>
              <a:rPr lang="fi-FI" sz="2100" b="0" i="0" u="none" strike="noStrike" baseline="0" dirty="0" err="1">
                <a:solidFill>
                  <a:srgbClr val="000000"/>
                </a:solidFill>
                <a:latin typeface="Calibri" panose="020F0502020204030204" pitchFamily="34" charset="0"/>
              </a:rPr>
              <a:t>Pisso</a:t>
            </a:r>
            <a:r>
              <a:rPr lang="fi-FI" sz="2100" b="0" i="0" u="none" strike="noStrike" baseline="0" dirty="0">
                <a:solidFill>
                  <a:srgbClr val="000000"/>
                </a:solidFill>
                <a:latin typeface="Calibri" panose="020F0502020204030204" pitchFamily="34" charset="0"/>
              </a:rPr>
              <a:t> et al., 2019, </a:t>
            </a:r>
            <a:r>
              <a:rPr lang="fi-FI" sz="2100" b="0" i="0" u="none" strike="noStrike" baseline="0" dirty="0">
                <a:solidFill>
                  <a:srgbClr val="000000"/>
                </a:solidFill>
                <a:latin typeface="Calibri" panose="020F0502020204030204" pitchFamily="34" charset="0"/>
                <a:hlinkClick r:id="rId6"/>
              </a:rPr>
              <a:t>https://doi.org/10.5194/gmd-12-4955-2019</a:t>
            </a:r>
            <a:r>
              <a:rPr lang="fi-FI" sz="2100" b="0" i="0" u="none" strike="noStrike" baseline="0" dirty="0">
                <a:solidFill>
                  <a:srgbClr val="000000"/>
                </a:solidFill>
                <a:latin typeface="Calibri" panose="020F0502020204030204" pitchFamily="34" charset="0"/>
              </a:rPr>
              <a:t> </a:t>
            </a:r>
            <a:endParaRPr lang="fi-FI" sz="2400" b="0" i="0" u="none" strike="noStrike" baseline="0" dirty="0">
              <a:solidFill>
                <a:srgbClr val="000000"/>
              </a:solidFill>
              <a:latin typeface="Calibri" panose="020F0502020204030204" pitchFamily="34" charset="0"/>
            </a:endParaRPr>
          </a:p>
          <a:p>
            <a:pPr algn="l"/>
            <a:r>
              <a:rPr lang="fi-FI" sz="2400" b="0" i="0" u="none" strike="noStrike" baseline="0" dirty="0">
                <a:solidFill>
                  <a:srgbClr val="000000"/>
                </a:solidFill>
                <a:latin typeface="Calibri" panose="020F0502020204030204" pitchFamily="34" charset="0"/>
              </a:rPr>
              <a:t> </a:t>
            </a:r>
            <a:r>
              <a:rPr lang="en-US" sz="2400" b="1" i="0" u="none" strike="noStrike" baseline="0" dirty="0">
                <a:solidFill>
                  <a:srgbClr val="000000"/>
                </a:solidFill>
                <a:latin typeface="Calibri" panose="020F0502020204030204" pitchFamily="34" charset="0"/>
              </a:rPr>
              <a:t> </a:t>
            </a:r>
            <a:endParaRPr lang="fi-FI" sz="2400" dirty="0"/>
          </a:p>
        </p:txBody>
      </p:sp>
      <p:pic>
        <p:nvPicPr>
          <p:cNvPr id="20" name="Picture 19" descr="A screenshot of a graph&#10;&#10;AI-generated content may be incorrect.">
            <a:extLst>
              <a:ext uri="{FF2B5EF4-FFF2-40B4-BE49-F238E27FC236}">
                <a16:creationId xmlns:a16="http://schemas.microsoft.com/office/drawing/2014/main" id="{A38AAF17-CFB2-3FBA-99C4-3CB63CC4B20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68479"/>
          <a:stretch/>
        </p:blipFill>
        <p:spPr>
          <a:xfrm>
            <a:off x="9288249" y="13609489"/>
            <a:ext cx="10874042" cy="4896544"/>
          </a:xfrm>
          <a:prstGeom prst="rect">
            <a:avLst/>
          </a:prstGeom>
        </p:spPr>
      </p:pic>
      <p:sp>
        <p:nvSpPr>
          <p:cNvPr id="22" name="Rectangle 21">
            <a:extLst>
              <a:ext uri="{FF2B5EF4-FFF2-40B4-BE49-F238E27FC236}">
                <a16:creationId xmlns:a16="http://schemas.microsoft.com/office/drawing/2014/main" id="{22F1F9EE-34B4-454B-9194-8453295CB9DD}"/>
              </a:ext>
            </a:extLst>
          </p:cNvPr>
          <p:cNvSpPr/>
          <p:nvPr/>
        </p:nvSpPr>
        <p:spPr bwMode="auto">
          <a:xfrm>
            <a:off x="273664" y="20454658"/>
            <a:ext cx="8710565" cy="5994520"/>
          </a:xfrm>
          <a:prstGeom prst="rect">
            <a:avLst/>
          </a:prstGeom>
          <a:solidFill>
            <a:schemeClr val="bg1"/>
          </a:solidFill>
          <a:ln w="38100" cap="flat" cmpd="sng" algn="ctr">
            <a:solidFill>
              <a:srgbClr val="87878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831850" rtl="0" eaLnBrk="1" fontAlgn="base" latinLnBrk="0" hangingPunct="1">
              <a:lnSpc>
                <a:spcPct val="100000"/>
              </a:lnSpc>
              <a:spcBef>
                <a:spcPct val="0"/>
              </a:spcBef>
              <a:spcAft>
                <a:spcPct val="0"/>
              </a:spcAft>
              <a:buClrTx/>
              <a:buSzTx/>
              <a:buFontTx/>
              <a:buNone/>
              <a:tabLst/>
            </a:pPr>
            <a:endParaRPr kumimoji="0" lang="fi-FI"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3074" name="Picture 2" descr="C:\Data\Experiments\MOSAiC\Website\IASC_logo_CMYK.jpg">
            <a:extLst>
              <a:ext uri="{FF2B5EF4-FFF2-40B4-BE49-F238E27FC236}">
                <a16:creationId xmlns:a16="http://schemas.microsoft.com/office/drawing/2014/main" id="{2EBC8AA5-0847-4ACD-9E32-83662EA265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07847" y="40684497"/>
            <a:ext cx="11207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a:extLst>
              <a:ext uri="{FF2B5EF4-FFF2-40B4-BE49-F238E27FC236}">
                <a16:creationId xmlns:a16="http://schemas.microsoft.com/office/drawing/2014/main" id="{41D15ED6-6EF4-40BA-BD2F-FED485AA1670}"/>
              </a:ext>
            </a:extLst>
          </p:cNvPr>
          <p:cNvSpPr/>
          <p:nvPr/>
        </p:nvSpPr>
        <p:spPr>
          <a:xfrm>
            <a:off x="-1" y="41249464"/>
            <a:ext cx="13465547" cy="966923"/>
          </a:xfrm>
          <a:prstGeom prst="rect">
            <a:avLst/>
          </a:prstGeom>
          <a:solidFill>
            <a:srgbClr val="BBE3FA"/>
          </a:solidFill>
          <a:ln>
            <a:solidFill>
              <a:srgbClr val="BBE3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hteck 8">
            <a:extLst>
              <a:ext uri="{FF2B5EF4-FFF2-40B4-BE49-F238E27FC236}">
                <a16:creationId xmlns:a16="http://schemas.microsoft.com/office/drawing/2014/main" id="{DDE9DA8D-B26A-4A17-9FB2-86BC0AD13A88}"/>
              </a:ext>
            </a:extLst>
          </p:cNvPr>
          <p:cNvSpPr/>
          <p:nvPr/>
        </p:nvSpPr>
        <p:spPr>
          <a:xfrm>
            <a:off x="-1" y="41181338"/>
            <a:ext cx="22578124" cy="1062037"/>
          </a:xfrm>
          <a:prstGeom prst="rect">
            <a:avLst/>
          </a:prstGeom>
          <a:solidFill>
            <a:srgbClr val="82D0F5"/>
          </a:solidFill>
          <a:ln>
            <a:solidFill>
              <a:srgbClr val="82D0F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hteck 9">
            <a:extLst>
              <a:ext uri="{FF2B5EF4-FFF2-40B4-BE49-F238E27FC236}">
                <a16:creationId xmlns:a16="http://schemas.microsoft.com/office/drawing/2014/main" id="{B11916D4-AF84-445B-B656-0F3CB6EB7A8B}"/>
              </a:ext>
            </a:extLst>
          </p:cNvPr>
          <p:cNvSpPr/>
          <p:nvPr/>
        </p:nvSpPr>
        <p:spPr>
          <a:xfrm>
            <a:off x="1" y="41627425"/>
            <a:ext cx="22578122" cy="857250"/>
          </a:xfrm>
          <a:prstGeom prst="rect">
            <a:avLst/>
          </a:prstGeom>
          <a:solidFill>
            <a:srgbClr val="00B0EB"/>
          </a:solidFill>
          <a:ln>
            <a:solidFill>
              <a:srgbClr val="00B0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hteck 10">
            <a:extLst>
              <a:ext uri="{FF2B5EF4-FFF2-40B4-BE49-F238E27FC236}">
                <a16:creationId xmlns:a16="http://schemas.microsoft.com/office/drawing/2014/main" id="{F8963AB9-4836-408D-9CBF-7D8F7500B3AB}"/>
              </a:ext>
            </a:extLst>
          </p:cNvPr>
          <p:cNvSpPr/>
          <p:nvPr/>
        </p:nvSpPr>
        <p:spPr>
          <a:xfrm>
            <a:off x="0" y="42056530"/>
            <a:ext cx="22578123" cy="428145"/>
          </a:xfrm>
          <a:prstGeom prst="rect">
            <a:avLst/>
          </a:prstGeom>
          <a:solidFill>
            <a:srgbClr val="385BA6"/>
          </a:solidFill>
          <a:ln>
            <a:solidFill>
              <a:srgbClr val="385B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9" name="Grafik 1">
            <a:extLst>
              <a:ext uri="{FF2B5EF4-FFF2-40B4-BE49-F238E27FC236}">
                <a16:creationId xmlns:a16="http://schemas.microsoft.com/office/drawing/2014/main" id="{E0D31766-149B-4960-9550-9FF15528D64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613" y="144463"/>
            <a:ext cx="30103762"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a:extLst>
              <a:ext uri="{FF2B5EF4-FFF2-40B4-BE49-F238E27FC236}">
                <a16:creationId xmlns:a16="http://schemas.microsoft.com/office/drawing/2014/main" id="{52FCED16-DD1E-4343-B06F-EA7B11597ECA}"/>
              </a:ext>
            </a:extLst>
          </p:cNvPr>
          <p:cNvSpPr>
            <a:spLocks noChangeArrowheads="1"/>
          </p:cNvSpPr>
          <p:nvPr/>
        </p:nvSpPr>
        <p:spPr bwMode="auto">
          <a:xfrm>
            <a:off x="1422513" y="4968529"/>
            <a:ext cx="27398436" cy="229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838" tIns="37413" rIns="74838" bIns="37413">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sz="7200" b="1" dirty="0">
                <a:solidFill>
                  <a:schemeClr val="tx1"/>
                </a:solidFill>
                <a:effectLst/>
                <a:ea typeface="Calibri" panose="020F0502020204030204" pitchFamily="34" charset="0"/>
                <a:cs typeface="Times New Roman" panose="02020603050405020304" pitchFamily="18" charset="0"/>
              </a:rPr>
              <a:t>The annual cycle and sources of relevant aerosol precursor vapors in the central Arctic</a:t>
            </a:r>
          </a:p>
        </p:txBody>
      </p:sp>
      <p:sp>
        <p:nvSpPr>
          <p:cNvPr id="16" name="TextBox 15">
            <a:extLst>
              <a:ext uri="{FF2B5EF4-FFF2-40B4-BE49-F238E27FC236}">
                <a16:creationId xmlns:a16="http://schemas.microsoft.com/office/drawing/2014/main" id="{A98F1DBA-47FB-475D-9225-ED5304CCF829}"/>
              </a:ext>
            </a:extLst>
          </p:cNvPr>
          <p:cNvSpPr txBox="1"/>
          <p:nvPr/>
        </p:nvSpPr>
        <p:spPr>
          <a:xfrm>
            <a:off x="857846" y="7350017"/>
            <a:ext cx="28443159" cy="1938992"/>
          </a:xfrm>
          <a:prstGeom prst="rect">
            <a:avLst/>
          </a:prstGeom>
          <a:noFill/>
        </p:spPr>
        <p:txBody>
          <a:bodyPr wrap="square">
            <a:spAutoFit/>
          </a:bodyPr>
          <a:lstStyle/>
          <a:p>
            <a:pPr algn="ctr" eaLnBrk="1" hangingPunct="1">
              <a:spcBef>
                <a:spcPct val="50000"/>
              </a:spcBef>
              <a:buNone/>
            </a:pPr>
            <a:r>
              <a:rPr lang="en-US" sz="4000" dirty="0">
                <a:effectLst/>
                <a:latin typeface="Arial" panose="020B0604020202020204" pitchFamily="34" charset="0"/>
                <a:ea typeface="Calibri" panose="020F0502020204030204" pitchFamily="34" charset="0"/>
                <a:cs typeface="Arial" panose="020B0604020202020204" pitchFamily="34" charset="0"/>
              </a:rPr>
              <a:t>Matthew Boyer</a:t>
            </a:r>
            <a:r>
              <a:rPr lang="en-US" sz="4000" baseline="30000" dirty="0">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Diego Aliaga</a:t>
            </a:r>
            <a:r>
              <a:rPr lang="en-US" sz="4000" baseline="30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Lauriane L. J. Quéléver</a:t>
            </a:r>
            <a:r>
              <a:rPr lang="en-US" sz="4000" baseline="30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Silvia Bucci</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Hélène Angot</a:t>
            </a:r>
            <a:r>
              <a:rPr lang="en-US" sz="4000" baseline="30000" dirty="0">
                <a:effectLst/>
                <a:latin typeface="Arial" panose="020B0604020202020204" pitchFamily="34" charset="0"/>
                <a:ea typeface="Calibri" panose="020F0502020204030204" pitchFamily="34" charset="0"/>
                <a:cs typeface="Arial" panose="020B0604020202020204" pitchFamily="34" charset="0"/>
              </a:rPr>
              <a:t>3,4</a:t>
            </a:r>
            <a:r>
              <a:rPr lang="en-US" sz="4000" dirty="0">
                <a:effectLst/>
                <a:latin typeface="Arial" panose="020B0604020202020204" pitchFamily="34" charset="0"/>
                <a:ea typeface="Calibri" panose="020F0502020204030204" pitchFamily="34" charset="0"/>
                <a:cs typeface="Arial" panose="020B0604020202020204" pitchFamily="34" charset="0"/>
              </a:rPr>
              <a:t>, Lubna Dada</a:t>
            </a:r>
            <a:r>
              <a:rPr lang="en-US" sz="4000" baseline="30000" dirty="0">
                <a:effectLst/>
                <a:latin typeface="Arial" panose="020B0604020202020204" pitchFamily="34" charset="0"/>
                <a:ea typeface="Calibri" panose="020F0502020204030204" pitchFamily="34" charset="0"/>
                <a:cs typeface="Arial" panose="020B0604020202020204" pitchFamily="34" charset="0"/>
              </a:rPr>
              <a:t>3,5</a:t>
            </a:r>
            <a:r>
              <a:rPr lang="en-US" sz="4000" dirty="0">
                <a:effectLst/>
                <a:latin typeface="Arial" panose="020B0604020202020204" pitchFamily="34" charset="0"/>
                <a:ea typeface="Calibri" panose="020F0502020204030204" pitchFamily="34" charset="0"/>
                <a:cs typeface="Arial" panose="020B0604020202020204" pitchFamily="34" charset="0"/>
              </a:rPr>
              <a:t>, Benjamin Heutte</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Lisa Beck</a:t>
            </a:r>
            <a:r>
              <a:rPr lang="en-US" sz="4000" baseline="30000" dirty="0">
                <a:effectLst/>
                <a:latin typeface="Arial" panose="020B0604020202020204" pitchFamily="34" charset="0"/>
                <a:ea typeface="Calibri" panose="020F0502020204030204" pitchFamily="34" charset="0"/>
                <a:cs typeface="Arial" panose="020B0604020202020204" pitchFamily="34" charset="0"/>
              </a:rPr>
              <a:t>6</a:t>
            </a:r>
            <a:r>
              <a:rPr lang="en-US" sz="4000" dirty="0">
                <a:effectLst/>
                <a:latin typeface="Arial" panose="020B0604020202020204" pitchFamily="34" charset="0"/>
                <a:ea typeface="Calibri" panose="020F0502020204030204" pitchFamily="34" charset="0"/>
                <a:cs typeface="Arial" panose="020B0604020202020204" pitchFamily="34" charset="0"/>
              </a:rPr>
              <a:t>, Marina Duetsch</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Andreas Stohl</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Ivo Beck</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Tiia Laurila</a:t>
            </a:r>
            <a:r>
              <a:rPr lang="en-US" sz="4000" baseline="30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Nina Sarnela</a:t>
            </a:r>
            <a:r>
              <a:rPr lang="en-US" sz="4000" baseline="30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b="1" u="sng" dirty="0">
                <a:effectLst/>
                <a:latin typeface="Arial" panose="020B0604020202020204" pitchFamily="34" charset="0"/>
                <a:ea typeface="Calibri" panose="020F0502020204030204" pitchFamily="34" charset="0"/>
                <a:cs typeface="Arial" panose="020B0604020202020204" pitchFamily="34" charset="0"/>
              </a:rPr>
              <a:t>Roseline C. Thakur</a:t>
            </a:r>
            <a:r>
              <a:rPr lang="en-US" sz="4000" b="1" baseline="30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Branka Miljevic</a:t>
            </a:r>
            <a:r>
              <a:rPr lang="en-US" sz="4000" baseline="30000" dirty="0">
                <a:effectLst/>
                <a:latin typeface="Arial" panose="020B0604020202020204" pitchFamily="34" charset="0"/>
                <a:ea typeface="Calibri" panose="020F0502020204030204" pitchFamily="34" charset="0"/>
                <a:cs typeface="Arial" panose="020B0604020202020204" pitchFamily="34" charset="0"/>
              </a:rPr>
              <a:t>7</a:t>
            </a:r>
            <a:r>
              <a:rPr lang="en-US" sz="4000" dirty="0">
                <a:effectLst/>
                <a:latin typeface="Arial" panose="020B0604020202020204" pitchFamily="34" charset="0"/>
                <a:ea typeface="Calibri" panose="020F0502020204030204" pitchFamily="34" charset="0"/>
                <a:cs typeface="Arial" panose="020B0604020202020204" pitchFamily="34" charset="0"/>
              </a:rPr>
              <a:t>, Markku Kulmala</a:t>
            </a:r>
            <a:r>
              <a:rPr lang="en-US" sz="4000" baseline="30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Tuukka Petäjä</a:t>
            </a:r>
            <a:r>
              <a:rPr lang="en-US" sz="4000" baseline="30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Mikko Sipilä</a:t>
            </a:r>
            <a:r>
              <a:rPr lang="en-US" sz="4000" baseline="30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Julia Schmale</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Tuija Jokinen</a:t>
            </a:r>
            <a:r>
              <a:rPr lang="en-US" sz="4000" baseline="30000" dirty="0">
                <a:effectLst/>
                <a:latin typeface="Arial" panose="020B0604020202020204" pitchFamily="34" charset="0"/>
                <a:ea typeface="Calibri" panose="020F0502020204030204" pitchFamily="34" charset="0"/>
                <a:cs typeface="Arial" panose="020B0604020202020204" pitchFamily="34" charset="0"/>
              </a:rPr>
              <a:t>1,8</a:t>
            </a:r>
            <a:endParaRPr lang="fi-FI" sz="2400" baseline="30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69DF83C-E634-415C-B258-21CA8800B777}"/>
              </a:ext>
            </a:extLst>
          </p:cNvPr>
          <p:cNvSpPr txBox="1"/>
          <p:nvPr/>
        </p:nvSpPr>
        <p:spPr>
          <a:xfrm>
            <a:off x="504107" y="9433025"/>
            <a:ext cx="28443159" cy="2718693"/>
          </a:xfrm>
          <a:prstGeom prst="rect">
            <a:avLst/>
          </a:prstGeom>
          <a:noFill/>
        </p:spPr>
        <p:txBody>
          <a:bodyPr wrap="square">
            <a:spAutoFit/>
          </a:bodyPr>
          <a:lstStyle/>
          <a:p>
            <a:pPr algn="ctr"/>
            <a:r>
              <a:rPr lang="en-GB" sz="3200" baseline="30000" dirty="0">
                <a:effectLst/>
                <a:latin typeface="Arial" panose="020B0604020202020204" pitchFamily="34" charset="0"/>
                <a:ea typeface="Calibri" panose="020F0502020204030204" pitchFamily="34" charset="0"/>
                <a:cs typeface="Arial" panose="020B0604020202020204" pitchFamily="34" charset="0"/>
              </a:rPr>
              <a:t>1Institute for Atmospheric and Earth System Research (INAR)/Physics, Faculty of Science, University of Helsinki, P.O. Box 64, Helsinki, 00014, Finland</a:t>
            </a:r>
          </a:p>
          <a:p>
            <a:pPr algn="ctr"/>
            <a:r>
              <a:rPr lang="en-GB" sz="3200" baseline="30000" dirty="0">
                <a:effectLst/>
                <a:latin typeface="Arial" panose="020B0604020202020204" pitchFamily="34" charset="0"/>
                <a:ea typeface="Calibri" panose="020F0502020204030204" pitchFamily="34" charset="0"/>
                <a:cs typeface="Arial" panose="020B0604020202020204" pitchFamily="34" charset="0"/>
              </a:rPr>
              <a:t>2Department of Meteorology and Geophysics, University of Vienna, Vienna, Austria</a:t>
            </a:r>
          </a:p>
          <a:p>
            <a:pPr algn="ctr"/>
            <a:r>
              <a:rPr lang="en-GB" sz="3200" baseline="30000" dirty="0">
                <a:effectLst/>
                <a:latin typeface="Arial" panose="020B0604020202020204" pitchFamily="34" charset="0"/>
                <a:ea typeface="Calibri" panose="020F0502020204030204" pitchFamily="34" charset="0"/>
                <a:cs typeface="Arial" panose="020B0604020202020204" pitchFamily="34" charset="0"/>
              </a:rPr>
              <a:t>3Extreme Environments Research Laboratory, Ecole Polytechnique Fédérale de Lausanne (EPFL), Sion, 1951, Switzerland</a:t>
            </a:r>
          </a:p>
          <a:p>
            <a:pPr algn="ctr"/>
            <a:r>
              <a:rPr lang="en-GB" sz="3200" baseline="30000" dirty="0">
                <a:effectLst/>
                <a:latin typeface="Arial" panose="020B0604020202020204" pitchFamily="34" charset="0"/>
                <a:ea typeface="Calibri" panose="020F0502020204030204" pitchFamily="34" charset="0"/>
                <a:cs typeface="Arial" panose="020B0604020202020204" pitchFamily="34" charset="0"/>
              </a:rPr>
              <a:t>4Univ. Grenoble Alpes, CNRS, INRAE, IRD, Grenoble INP, IGE, Grenoble, France</a:t>
            </a:r>
          </a:p>
          <a:p>
            <a:pPr algn="ctr"/>
            <a:r>
              <a:rPr lang="en-GB" sz="3200" baseline="30000" dirty="0">
                <a:effectLst/>
                <a:latin typeface="Arial" panose="020B0604020202020204" pitchFamily="34" charset="0"/>
                <a:ea typeface="Calibri" panose="020F0502020204030204" pitchFamily="34" charset="0"/>
                <a:cs typeface="Arial" panose="020B0604020202020204" pitchFamily="34" charset="0"/>
              </a:rPr>
              <a:t>5Laboratory of Atmospheric Chemistry, Paul Scherrer Institute, 5232, </a:t>
            </a:r>
            <a:r>
              <a:rPr lang="en-GB" sz="3200" baseline="30000" dirty="0" err="1">
                <a:effectLst/>
                <a:latin typeface="Arial" panose="020B0604020202020204" pitchFamily="34" charset="0"/>
                <a:ea typeface="Calibri" panose="020F0502020204030204" pitchFamily="34" charset="0"/>
                <a:cs typeface="Arial" panose="020B0604020202020204" pitchFamily="34" charset="0"/>
              </a:rPr>
              <a:t>Villigen</a:t>
            </a:r>
            <a:r>
              <a:rPr lang="en-GB" sz="3200" baseline="30000" dirty="0">
                <a:effectLst/>
                <a:latin typeface="Arial" panose="020B0604020202020204" pitchFamily="34" charset="0"/>
                <a:ea typeface="Calibri" panose="020F0502020204030204" pitchFamily="34" charset="0"/>
                <a:cs typeface="Arial" panose="020B0604020202020204" pitchFamily="34" charset="0"/>
              </a:rPr>
              <a:t>, Switzerland</a:t>
            </a:r>
          </a:p>
          <a:p>
            <a:pPr algn="ctr"/>
            <a:r>
              <a:rPr lang="en-GB" sz="3200" baseline="30000" dirty="0">
                <a:effectLst/>
                <a:latin typeface="Arial" panose="020B0604020202020204" pitchFamily="34" charset="0"/>
                <a:ea typeface="Calibri" panose="020F0502020204030204" pitchFamily="34" charset="0"/>
                <a:cs typeface="Arial" panose="020B0604020202020204" pitchFamily="34" charset="0"/>
              </a:rPr>
              <a:t>6Institute for Atmospheric and Environmental Sciences, Goethe University Frankfurt, 60438 Frankfurt am Main, Germany</a:t>
            </a:r>
          </a:p>
          <a:p>
            <a:pPr algn="ctr"/>
            <a:r>
              <a:rPr lang="en-GB" sz="3200" baseline="30000" dirty="0">
                <a:effectLst/>
                <a:latin typeface="Arial" panose="020B0604020202020204" pitchFamily="34" charset="0"/>
                <a:ea typeface="Calibri" panose="020F0502020204030204" pitchFamily="34" charset="0"/>
                <a:cs typeface="Arial" panose="020B0604020202020204" pitchFamily="34" charset="0"/>
              </a:rPr>
              <a:t>7School of Earth and Atmospheric Sciences, Queensland University of Technology, Brisbane, Australia</a:t>
            </a:r>
          </a:p>
          <a:p>
            <a:pPr algn="ctr"/>
            <a:r>
              <a:rPr lang="en-GB" sz="3200" baseline="30000" dirty="0">
                <a:effectLst/>
                <a:latin typeface="Arial" panose="020B0604020202020204" pitchFamily="34" charset="0"/>
                <a:ea typeface="Calibri" panose="020F0502020204030204" pitchFamily="34" charset="0"/>
                <a:cs typeface="Arial" panose="020B0604020202020204" pitchFamily="34" charset="0"/>
              </a:rPr>
              <a:t>8Climate &amp; Atmosphere Research Centre (CARE-C), The Cyprus Institute, P.O. Box 27456, Nicosia, 1645, Cyprus</a:t>
            </a:r>
          </a:p>
        </p:txBody>
      </p:sp>
      <p:pic>
        <p:nvPicPr>
          <p:cNvPr id="5" name="Picture 4" descr="Icon&#10;&#10;Description automatically generated">
            <a:extLst>
              <a:ext uri="{FF2B5EF4-FFF2-40B4-BE49-F238E27FC236}">
                <a16:creationId xmlns:a16="http://schemas.microsoft.com/office/drawing/2014/main" id="{D528DEBB-28DD-4A28-A524-86BE8A91F7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445863" y="146546"/>
            <a:ext cx="4749975" cy="4749975"/>
          </a:xfrm>
          <a:prstGeom prst="rect">
            <a:avLst/>
          </a:prstGeom>
        </p:spPr>
      </p:pic>
      <p:sp>
        <p:nvSpPr>
          <p:cNvPr id="6" name="Rectangle 5">
            <a:extLst>
              <a:ext uri="{FF2B5EF4-FFF2-40B4-BE49-F238E27FC236}">
                <a16:creationId xmlns:a16="http://schemas.microsoft.com/office/drawing/2014/main" id="{3678761B-3F7C-4A7F-8382-318FCFD76CBC}"/>
              </a:ext>
            </a:extLst>
          </p:cNvPr>
          <p:cNvSpPr/>
          <p:nvPr/>
        </p:nvSpPr>
        <p:spPr bwMode="auto">
          <a:xfrm>
            <a:off x="360091" y="12241337"/>
            <a:ext cx="29451272" cy="139108"/>
          </a:xfrm>
          <a:prstGeom prst="rect">
            <a:avLst/>
          </a:prstGeom>
          <a:solidFill>
            <a:srgbClr val="878787"/>
          </a:solidFill>
          <a:ln w="9525" cap="flat" cmpd="sng" algn="ctr">
            <a:solidFill>
              <a:srgbClr val="87878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831850" rtl="0" eaLnBrk="1" fontAlgn="base" latinLnBrk="0" hangingPunct="1">
              <a:lnSpc>
                <a:spcPct val="100000"/>
              </a:lnSpc>
              <a:spcBef>
                <a:spcPct val="0"/>
              </a:spcBef>
              <a:spcAft>
                <a:spcPct val="0"/>
              </a:spcAft>
              <a:buClrTx/>
              <a:buSzTx/>
              <a:buFontTx/>
              <a:buNone/>
              <a:tabLst/>
            </a:pPr>
            <a:endParaRPr kumimoji="0" lang="fi-FI" sz="2200" b="0" i="0" u="none" strike="noStrike" cap="none" normalizeH="0" baseline="0">
              <a:ln>
                <a:noFill/>
              </a:ln>
              <a:solidFill>
                <a:schemeClr val="tx1"/>
              </a:solidFill>
              <a:effectLst/>
              <a:latin typeface="Times New Roman" pitchFamily="18" charset="0"/>
            </a:endParaRPr>
          </a:p>
        </p:txBody>
      </p:sp>
      <p:sp>
        <p:nvSpPr>
          <p:cNvPr id="21" name="TextBox 20">
            <a:extLst>
              <a:ext uri="{FF2B5EF4-FFF2-40B4-BE49-F238E27FC236}">
                <a16:creationId xmlns:a16="http://schemas.microsoft.com/office/drawing/2014/main" id="{C82AFDDE-A124-4DA5-A588-1CBF9273E3CE}"/>
              </a:ext>
            </a:extLst>
          </p:cNvPr>
          <p:cNvSpPr txBox="1"/>
          <p:nvPr/>
        </p:nvSpPr>
        <p:spPr bwMode="auto">
          <a:xfrm>
            <a:off x="-1008061" y="28371129"/>
            <a:ext cx="10501408" cy="797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3"/>
            <a:r>
              <a:rPr lang="en-US" sz="3200" dirty="0">
                <a:latin typeface="Arial" panose="020B0604020202020204" pitchFamily="34" charset="0"/>
                <a:cs typeface="Arial" panose="020B0604020202020204" pitchFamily="34" charset="0"/>
              </a:rPr>
              <a:t>Pollution detection:</a:t>
            </a:r>
          </a:p>
          <a:p>
            <a:pPr lvl="3"/>
            <a:endParaRPr lang="en-US" sz="1600" dirty="0">
              <a:latin typeface="Arial" panose="020B0604020202020204" pitchFamily="34" charset="0"/>
              <a:cs typeface="Arial" panose="020B0604020202020204" pitchFamily="34" charset="0"/>
            </a:endParaRPr>
          </a:p>
          <a:p>
            <a:pPr marL="2743200" lvl="5"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 Pollution detection algorithm </a:t>
            </a:r>
          </a:p>
          <a:p>
            <a:pPr lvl="5"/>
            <a:r>
              <a:rPr lang="en-US" sz="3200" dirty="0">
                <a:latin typeface="Arial" panose="020B0604020202020204" pitchFamily="34" charset="0"/>
                <a:cs typeface="Arial" panose="020B0604020202020204" pitchFamily="34" charset="0"/>
              </a:rPr>
              <a:t>	 (Beck et al., 2022)</a:t>
            </a:r>
            <a:endParaRPr lang="en-US" sz="1600" b="1" dirty="0">
              <a:latin typeface="Arial" panose="020B0604020202020204" pitchFamily="34" charset="0"/>
              <a:cs typeface="Arial" panose="020B0604020202020204" pitchFamily="34" charset="0"/>
            </a:endParaRPr>
          </a:p>
          <a:p>
            <a:pPr lvl="3"/>
            <a:endParaRPr lang="en-US" sz="1600" dirty="0">
              <a:latin typeface="Arial" panose="020B0604020202020204" pitchFamily="34" charset="0"/>
              <a:cs typeface="Arial" panose="020B0604020202020204" pitchFamily="34" charset="0"/>
            </a:endParaRPr>
          </a:p>
          <a:p>
            <a:pPr lvl="3"/>
            <a:r>
              <a:rPr lang="en-US" sz="3200" dirty="0">
                <a:latin typeface="Arial" panose="020B0604020202020204" pitchFamily="34" charset="0"/>
                <a:cs typeface="Arial" panose="020B0604020202020204" pitchFamily="34" charset="0"/>
              </a:rPr>
              <a:t>FLEXPART Simulations:</a:t>
            </a:r>
          </a:p>
          <a:p>
            <a:pPr lvl="3"/>
            <a:endParaRPr lang="en-US" sz="1600" dirty="0">
              <a:latin typeface="Arial" panose="020B0604020202020204" pitchFamily="34" charset="0"/>
              <a:cs typeface="Arial" panose="020B0604020202020204" pitchFamily="34" charset="0"/>
            </a:endParaRPr>
          </a:p>
          <a:p>
            <a:pPr marL="2743200" lvl="5"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Footprint emissions sensitivity (&lt;100m) (</a:t>
            </a:r>
            <a:r>
              <a:rPr lang="en-US" sz="3200" dirty="0" err="1">
                <a:latin typeface="Arial" panose="020B0604020202020204" pitchFamily="34" charset="0"/>
                <a:cs typeface="Arial" panose="020B0604020202020204" pitchFamily="34" charset="0"/>
              </a:rPr>
              <a:t>Pisso</a:t>
            </a:r>
            <a:r>
              <a:rPr lang="en-US" sz="3200" dirty="0">
                <a:latin typeface="Arial" panose="020B0604020202020204" pitchFamily="34" charset="0"/>
                <a:cs typeface="Arial" panose="020B0604020202020204" pitchFamily="34" charset="0"/>
              </a:rPr>
              <a:t> et al., 2019)</a:t>
            </a:r>
          </a:p>
          <a:p>
            <a:pPr lvl="5"/>
            <a:endParaRPr lang="en-US" sz="1600" dirty="0">
              <a:latin typeface="Arial" panose="020B0604020202020204" pitchFamily="34" charset="0"/>
              <a:cs typeface="Arial" panose="020B0604020202020204" pitchFamily="34" charset="0"/>
            </a:endParaRPr>
          </a:p>
          <a:p>
            <a:pPr marL="2743200" lvl="5"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Inverse modelling (Aliaga et al., 2021)</a:t>
            </a:r>
          </a:p>
          <a:p>
            <a:pPr marL="2743200" lvl="5"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743200" lvl="5"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Emissions inventory (ECLIPSE v6b) (</a:t>
            </a:r>
            <a:r>
              <a:rPr lang="en-US" sz="3200" dirty="0" err="1">
                <a:latin typeface="Arial" panose="020B0604020202020204" pitchFamily="34" charset="0"/>
                <a:cs typeface="Arial" panose="020B0604020202020204" pitchFamily="34" charset="0"/>
              </a:rPr>
              <a:t>Klimont</a:t>
            </a:r>
            <a:r>
              <a:rPr lang="en-US" sz="3200" dirty="0">
                <a:latin typeface="Arial" panose="020B0604020202020204" pitchFamily="34" charset="0"/>
                <a:cs typeface="Arial" panose="020B0604020202020204" pitchFamily="34" charset="0"/>
              </a:rPr>
              <a:t> et al., 2013)</a:t>
            </a:r>
          </a:p>
          <a:p>
            <a:pPr lvl="3"/>
            <a:endParaRPr lang="en-US" sz="1600" dirty="0">
              <a:latin typeface="Arial" panose="020B0604020202020204" pitchFamily="34" charset="0"/>
              <a:cs typeface="Arial" panose="020B0604020202020204" pitchFamily="34" charset="0"/>
            </a:endParaRPr>
          </a:p>
          <a:p>
            <a:pPr lvl="3"/>
            <a:r>
              <a:rPr lang="en-US" sz="3200" dirty="0">
                <a:latin typeface="Arial" panose="020B0604020202020204" pitchFamily="34" charset="0"/>
                <a:cs typeface="Arial" panose="020B0604020202020204" pitchFamily="34" charset="0"/>
              </a:rPr>
              <a:t>Biological tracers:</a:t>
            </a:r>
          </a:p>
          <a:p>
            <a:pPr lvl="3"/>
            <a:endParaRPr lang="en-US" sz="1600" dirty="0">
              <a:latin typeface="Arial" panose="020B0604020202020204" pitchFamily="34" charset="0"/>
              <a:cs typeface="Arial" panose="020B0604020202020204" pitchFamily="34" charset="0"/>
            </a:endParaRPr>
          </a:p>
          <a:p>
            <a:pPr marL="2743200" lvl="5"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Chlorophyll-a satellite data (https://www.oceancolour.org/)</a:t>
            </a:r>
          </a:p>
        </p:txBody>
      </p:sp>
      <p:sp>
        <p:nvSpPr>
          <p:cNvPr id="18" name="TextBox 17">
            <a:extLst>
              <a:ext uri="{FF2B5EF4-FFF2-40B4-BE49-F238E27FC236}">
                <a16:creationId xmlns:a16="http://schemas.microsoft.com/office/drawing/2014/main" id="{3C6E704B-C115-48CB-B1C8-F041C476A9D1}"/>
              </a:ext>
            </a:extLst>
          </p:cNvPr>
          <p:cNvSpPr txBox="1"/>
          <p:nvPr/>
        </p:nvSpPr>
        <p:spPr bwMode="auto">
          <a:xfrm>
            <a:off x="224472" y="20607039"/>
            <a:ext cx="875975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5400" b="1" dirty="0">
                <a:solidFill>
                  <a:srgbClr val="3773B9"/>
                </a:solidFill>
                <a:latin typeface="Arial" panose="020B0604020202020204" pitchFamily="34" charset="0"/>
                <a:cs typeface="Arial" panose="020B0604020202020204" pitchFamily="34" charset="0"/>
              </a:rPr>
              <a:t>Measurements</a:t>
            </a:r>
          </a:p>
        </p:txBody>
      </p:sp>
      <p:pic>
        <p:nvPicPr>
          <p:cNvPr id="26" name="Picture 25">
            <a:extLst>
              <a:ext uri="{FF2B5EF4-FFF2-40B4-BE49-F238E27FC236}">
                <a16:creationId xmlns:a16="http://schemas.microsoft.com/office/drawing/2014/main" id="{4374A0D0-77E6-4A0C-B57A-A876E33B816D}"/>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5850923" y="40833014"/>
            <a:ext cx="2808312" cy="1579675"/>
          </a:xfrm>
          <a:prstGeom prst="rect">
            <a:avLst/>
          </a:prstGeom>
        </p:spPr>
      </p:pic>
      <p:sp>
        <p:nvSpPr>
          <p:cNvPr id="32" name="TextBox 31">
            <a:extLst>
              <a:ext uri="{FF2B5EF4-FFF2-40B4-BE49-F238E27FC236}">
                <a16:creationId xmlns:a16="http://schemas.microsoft.com/office/drawing/2014/main" id="{A77CA62D-4932-4C9C-8775-C29CD8C58DD8}"/>
              </a:ext>
            </a:extLst>
          </p:cNvPr>
          <p:cNvSpPr txBox="1"/>
          <p:nvPr/>
        </p:nvSpPr>
        <p:spPr bwMode="auto">
          <a:xfrm>
            <a:off x="-1008061" y="21695865"/>
            <a:ext cx="10323717"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828800" lvl="3"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Observations from the MOSAiC expedition (September 2019 – October 2020)</a:t>
            </a:r>
          </a:p>
          <a:p>
            <a:pPr lvl="3"/>
            <a:endParaRPr lang="en-US" sz="1600" dirty="0">
              <a:latin typeface="Arial" panose="020B0604020202020204" pitchFamily="34" charset="0"/>
              <a:cs typeface="Arial" panose="020B0604020202020204" pitchFamily="34" charset="0"/>
            </a:endParaRPr>
          </a:p>
          <a:p>
            <a:pPr lvl="3"/>
            <a:r>
              <a:rPr lang="en-US" sz="3200" dirty="0">
                <a:latin typeface="Arial" panose="020B0604020202020204" pitchFamily="34" charset="0"/>
                <a:cs typeface="Arial" panose="020B0604020202020204" pitchFamily="34" charset="0"/>
              </a:rPr>
              <a:t>Aerosol precursor vapor concentrations:</a:t>
            </a:r>
          </a:p>
          <a:p>
            <a:pPr lvl="3"/>
            <a:endParaRPr lang="en-US" sz="2400" dirty="0">
              <a:latin typeface="Arial" panose="020B0604020202020204" pitchFamily="34" charset="0"/>
              <a:cs typeface="Arial" panose="020B0604020202020204" pitchFamily="34" charset="0"/>
            </a:endParaRPr>
          </a:p>
          <a:p>
            <a:pPr marL="2286000" lvl="4"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Chemical Ionization Mass Spectrometer (NO</a:t>
            </a:r>
            <a:r>
              <a:rPr lang="en-US" sz="3200" baseline="-25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-CI-APi-ToF)</a:t>
            </a:r>
          </a:p>
          <a:p>
            <a:pPr marL="2743200" lvl="5"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743200" lvl="5"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3"/>
            <a:r>
              <a:rPr lang="en-US" sz="3200" dirty="0">
                <a:latin typeface="Arial" panose="020B0604020202020204" pitchFamily="34" charset="0"/>
                <a:cs typeface="Arial" panose="020B0604020202020204" pitchFamily="34" charset="0"/>
              </a:rPr>
              <a:t>	</a:t>
            </a:r>
          </a:p>
        </p:txBody>
      </p:sp>
      <p:sp>
        <p:nvSpPr>
          <p:cNvPr id="35" name="TextBox 34">
            <a:extLst>
              <a:ext uri="{FF2B5EF4-FFF2-40B4-BE49-F238E27FC236}">
                <a16:creationId xmlns:a16="http://schemas.microsoft.com/office/drawing/2014/main" id="{C9D002A6-E4F9-4EDF-B909-5D412F578DE0}"/>
              </a:ext>
            </a:extLst>
          </p:cNvPr>
          <p:cNvSpPr txBox="1"/>
          <p:nvPr/>
        </p:nvSpPr>
        <p:spPr bwMode="auto">
          <a:xfrm>
            <a:off x="261195" y="27074985"/>
            <a:ext cx="8723034" cy="918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5400" b="1" dirty="0">
                <a:solidFill>
                  <a:srgbClr val="3773B9"/>
                </a:solidFill>
                <a:latin typeface="Arial" panose="020B0604020202020204" pitchFamily="34" charset="0"/>
                <a:cs typeface="Arial" panose="020B0604020202020204" pitchFamily="34" charset="0"/>
              </a:rPr>
              <a:t>Analysis Tools</a:t>
            </a:r>
          </a:p>
        </p:txBody>
      </p:sp>
      <p:sp>
        <p:nvSpPr>
          <p:cNvPr id="37" name="TextBox 36">
            <a:extLst>
              <a:ext uri="{FF2B5EF4-FFF2-40B4-BE49-F238E27FC236}">
                <a16:creationId xmlns:a16="http://schemas.microsoft.com/office/drawing/2014/main" id="{518743D2-A934-40BE-BC35-64632C23C30A}"/>
              </a:ext>
            </a:extLst>
          </p:cNvPr>
          <p:cNvSpPr txBox="1"/>
          <p:nvPr/>
        </p:nvSpPr>
        <p:spPr bwMode="auto">
          <a:xfrm>
            <a:off x="273664" y="12614151"/>
            <a:ext cx="865297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5400" b="1" dirty="0">
                <a:solidFill>
                  <a:srgbClr val="3773B9"/>
                </a:solidFill>
                <a:latin typeface="Arial" panose="020B0604020202020204" pitchFamily="34" charset="0"/>
                <a:cs typeface="Arial" panose="020B0604020202020204" pitchFamily="34" charset="0"/>
              </a:rPr>
              <a:t>Introduction</a:t>
            </a:r>
          </a:p>
        </p:txBody>
      </p:sp>
      <p:sp>
        <p:nvSpPr>
          <p:cNvPr id="31" name="TextBox 30">
            <a:extLst>
              <a:ext uri="{FF2B5EF4-FFF2-40B4-BE49-F238E27FC236}">
                <a16:creationId xmlns:a16="http://schemas.microsoft.com/office/drawing/2014/main" id="{2EFEE2E7-3FF7-4135-9841-65CAC9E97F91}"/>
              </a:ext>
            </a:extLst>
          </p:cNvPr>
          <p:cNvSpPr txBox="1"/>
          <p:nvPr/>
        </p:nvSpPr>
        <p:spPr bwMode="auto">
          <a:xfrm>
            <a:off x="576115" y="13524116"/>
            <a:ext cx="8234183" cy="6494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3200" dirty="0">
                <a:latin typeface="Arial" panose="020B0604020202020204" pitchFamily="34" charset="0"/>
                <a:cs typeface="Arial" panose="020B0604020202020204" pitchFamily="34" charset="0"/>
              </a:rPr>
              <a:t>Aerosol processes impact the Arctic surface radiation budget, yet measurements over the Central Arctic Ocean are scarce. This study evaluates the first continuous record of aerosol precursor vapors associated with aerosol formation processes for a full year over the central Arctic Ocean during the MOSAiC expedition. The analysis focuses on seasonal trends observed in the aerosol precursor vapor concentrations, including of sulfuric acid (SA), methanesulfonic acid (MSA), and iodic acid (IA), and relevant source regions in our measurements.</a:t>
            </a:r>
            <a:endParaRPr lang="fi-FI" sz="3200" b="1" u="sng"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1EB90A7-C606-4609-AA49-72FFE94F5F8C}"/>
              </a:ext>
            </a:extLst>
          </p:cNvPr>
          <p:cNvSpPr txBox="1"/>
          <p:nvPr/>
        </p:nvSpPr>
        <p:spPr bwMode="auto">
          <a:xfrm>
            <a:off x="9911749" y="12529369"/>
            <a:ext cx="98184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5400" b="1" dirty="0">
                <a:solidFill>
                  <a:srgbClr val="3773B9"/>
                </a:solidFill>
                <a:latin typeface="Arial" panose="020B0604020202020204" pitchFamily="34" charset="0"/>
                <a:cs typeface="Arial" panose="020B0604020202020204" pitchFamily="34" charset="0"/>
              </a:rPr>
              <a:t>Results</a:t>
            </a:r>
          </a:p>
        </p:txBody>
      </p:sp>
      <p:sp>
        <p:nvSpPr>
          <p:cNvPr id="36" name="Rectangle 35">
            <a:extLst>
              <a:ext uri="{FF2B5EF4-FFF2-40B4-BE49-F238E27FC236}">
                <a16:creationId xmlns:a16="http://schemas.microsoft.com/office/drawing/2014/main" id="{35A52BAF-4418-457A-A32B-0DD65B38FEBD}"/>
              </a:ext>
            </a:extLst>
          </p:cNvPr>
          <p:cNvSpPr/>
          <p:nvPr/>
        </p:nvSpPr>
        <p:spPr bwMode="auto">
          <a:xfrm>
            <a:off x="273664" y="12502531"/>
            <a:ext cx="8710567" cy="7574451"/>
          </a:xfrm>
          <a:prstGeom prst="rect">
            <a:avLst/>
          </a:prstGeom>
          <a:noFill/>
          <a:ln w="38100" cap="flat" cmpd="sng" algn="ctr">
            <a:solidFill>
              <a:srgbClr val="87878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831850" rtl="0" eaLnBrk="1" fontAlgn="base" latinLnBrk="0" hangingPunct="1">
              <a:lnSpc>
                <a:spcPct val="100000"/>
              </a:lnSpc>
              <a:spcBef>
                <a:spcPct val="0"/>
              </a:spcBef>
              <a:spcAft>
                <a:spcPct val="0"/>
              </a:spcAft>
              <a:buClrTx/>
              <a:buSzTx/>
              <a:buFontTx/>
              <a:buNone/>
              <a:tabLst/>
            </a:pPr>
            <a:endParaRPr kumimoji="0" lang="fi-FI" sz="2200" b="0" i="0" u="none" strike="noStrike" cap="none" normalizeH="0" baseline="0">
              <a:ln>
                <a:noFill/>
              </a:ln>
              <a:solidFill>
                <a:schemeClr val="tx1"/>
              </a:solidFill>
              <a:effectLst/>
              <a:latin typeface="Times New Roman" pitchFamily="18" charset="0"/>
            </a:endParaRPr>
          </a:p>
        </p:txBody>
      </p:sp>
      <p:sp>
        <p:nvSpPr>
          <p:cNvPr id="42" name="Rectangle 41">
            <a:extLst>
              <a:ext uri="{FF2B5EF4-FFF2-40B4-BE49-F238E27FC236}">
                <a16:creationId xmlns:a16="http://schemas.microsoft.com/office/drawing/2014/main" id="{F01554EA-64AC-496A-A5F5-8B1022074816}"/>
              </a:ext>
            </a:extLst>
          </p:cNvPr>
          <p:cNvSpPr/>
          <p:nvPr/>
        </p:nvSpPr>
        <p:spPr bwMode="auto">
          <a:xfrm>
            <a:off x="9214673" y="12518936"/>
            <a:ext cx="20755126" cy="27887248"/>
          </a:xfrm>
          <a:prstGeom prst="rect">
            <a:avLst/>
          </a:prstGeom>
          <a:noFill/>
          <a:ln w="38100" cap="flat" cmpd="sng" algn="ctr">
            <a:solidFill>
              <a:srgbClr val="87878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831850" rtl="0" eaLnBrk="1" fontAlgn="base" latinLnBrk="0" hangingPunct="1">
              <a:lnSpc>
                <a:spcPct val="100000"/>
              </a:lnSpc>
              <a:spcBef>
                <a:spcPct val="0"/>
              </a:spcBef>
              <a:spcAft>
                <a:spcPct val="0"/>
              </a:spcAft>
              <a:buClrTx/>
              <a:buSzTx/>
              <a:buFontTx/>
              <a:buNone/>
              <a:tabLst/>
            </a:pPr>
            <a:endParaRPr kumimoji="0" lang="fi-FI" sz="2200" b="0" i="0" u="none" strike="noStrike" cap="none" normalizeH="0" baseline="0">
              <a:ln>
                <a:noFill/>
              </a:ln>
              <a:solidFill>
                <a:schemeClr val="tx1"/>
              </a:solidFill>
              <a:effectLst/>
              <a:latin typeface="Times New Roman" pitchFamily="18" charset="0"/>
            </a:endParaRPr>
          </a:p>
        </p:txBody>
      </p:sp>
      <p:sp>
        <p:nvSpPr>
          <p:cNvPr id="45" name="TextBox 44">
            <a:extLst>
              <a:ext uri="{FF2B5EF4-FFF2-40B4-BE49-F238E27FC236}">
                <a16:creationId xmlns:a16="http://schemas.microsoft.com/office/drawing/2014/main" id="{28CB706C-9B77-40B1-80AA-FA5AB2DF9000}"/>
              </a:ext>
            </a:extLst>
          </p:cNvPr>
          <p:cNvSpPr txBox="1"/>
          <p:nvPr/>
        </p:nvSpPr>
        <p:spPr bwMode="auto">
          <a:xfrm>
            <a:off x="19060" y="40542222"/>
            <a:ext cx="225194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en-US" sz="1800" b="1" i="0" u="none" strike="noStrike" baseline="0" dirty="0">
                <a:solidFill>
                  <a:srgbClr val="000000"/>
                </a:solidFill>
                <a:latin typeface="Calibri" panose="020F0502020204030204" pitchFamily="34" charset="0"/>
              </a:rPr>
              <a:t>Acknowledgements: </a:t>
            </a:r>
            <a:r>
              <a:rPr lang="en-US" sz="1800" b="0" i="0" u="none" strike="noStrike" baseline="0" dirty="0">
                <a:solidFill>
                  <a:srgbClr val="000000"/>
                </a:solidFill>
                <a:latin typeface="Calibri" panose="020F0502020204030204" pitchFamily="34" charset="0"/>
              </a:rPr>
              <a:t>We acknowledge funding from the Swiss National Sciences Foundation grant no. 188478 and the Swiss Polar Institute, the US DOE grant No. DE-SC0022046, European Union’s Horizon 2020 research and innovation </a:t>
            </a:r>
            <a:r>
              <a:rPr lang="en-US" sz="1800" b="0" i="0" u="none" strike="noStrike" baseline="0" dirty="0" err="1">
                <a:solidFill>
                  <a:srgbClr val="000000"/>
                </a:solidFill>
                <a:latin typeface="Calibri" panose="020F0502020204030204" pitchFamily="34" charset="0"/>
              </a:rPr>
              <a:t>programme</a:t>
            </a:r>
            <a:r>
              <a:rPr lang="en-US" sz="1800" b="0" i="0" u="none" strike="noStrike" baseline="0" dirty="0">
                <a:solidFill>
                  <a:srgbClr val="000000"/>
                </a:solidFill>
                <a:latin typeface="Calibri" panose="020F0502020204030204" pitchFamily="34" charset="0"/>
              </a:rPr>
              <a:t> under grant agreement No. 856612 and the Cyprus Government. JS holds the Ingvar Kamprad Chair, sponsored by Ferring Pharmaceuticals. Part of this project was funded by ERC grant (GASPARCON) and the Academy of Finland</a:t>
            </a:r>
            <a:r>
              <a:rPr lang="en-US" sz="1800" b="0" i="0" u="none" strike="noStrike" baseline="0" dirty="0">
                <a:solidFill>
                  <a:srgbClr val="000000"/>
                </a:solidFill>
                <a:latin typeface="Times New Roman" panose="02020603050405020304" pitchFamily="18" charset="0"/>
              </a:rPr>
              <a:t>. </a:t>
            </a:r>
            <a:endParaRPr lang="fi-FI" sz="1800" dirty="0"/>
          </a:p>
        </p:txBody>
      </p:sp>
      <p:pic>
        <p:nvPicPr>
          <p:cNvPr id="41" name="Picture 40" descr="Logo, company name&#10;&#10;Description automatically generated">
            <a:extLst>
              <a:ext uri="{FF2B5EF4-FFF2-40B4-BE49-F238E27FC236}">
                <a16:creationId xmlns:a16="http://schemas.microsoft.com/office/drawing/2014/main" id="{68C6A092-85C9-457B-B9CB-ECA41EC02781}"/>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66547" y="40478192"/>
            <a:ext cx="3433184" cy="2006505"/>
          </a:xfrm>
          <a:prstGeom prst="rect">
            <a:avLst/>
          </a:prstGeom>
        </p:spPr>
      </p:pic>
      <p:sp>
        <p:nvSpPr>
          <p:cNvPr id="57" name="Rectangle 56">
            <a:extLst>
              <a:ext uri="{FF2B5EF4-FFF2-40B4-BE49-F238E27FC236}">
                <a16:creationId xmlns:a16="http://schemas.microsoft.com/office/drawing/2014/main" id="{926CBA4A-760A-4F58-AE0C-96255A816727}"/>
              </a:ext>
            </a:extLst>
          </p:cNvPr>
          <p:cNvSpPr/>
          <p:nvPr/>
        </p:nvSpPr>
        <p:spPr bwMode="auto">
          <a:xfrm>
            <a:off x="224473" y="37148890"/>
            <a:ext cx="8803050" cy="1159343"/>
          </a:xfrm>
          <a:prstGeom prst="rect">
            <a:avLst/>
          </a:prstGeom>
          <a:solidFill>
            <a:srgbClr val="3773B9"/>
          </a:solidFill>
          <a:ln w="38100" cap="flat" cmpd="sng" algn="ctr">
            <a:solidFill>
              <a:srgbClr val="87878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831850" rtl="0" eaLnBrk="1" fontAlgn="base" latinLnBrk="0" hangingPunct="1">
              <a:lnSpc>
                <a:spcPct val="100000"/>
              </a:lnSpc>
              <a:spcBef>
                <a:spcPct val="0"/>
              </a:spcBef>
              <a:spcAft>
                <a:spcPct val="0"/>
              </a:spcAft>
              <a:buClrTx/>
              <a:buSzTx/>
              <a:buFontTx/>
              <a:buNone/>
              <a:tabLst/>
            </a:pPr>
            <a:endParaRPr lang="en-US" sz="1200" b="1" dirty="0">
              <a:solidFill>
                <a:schemeClr val="bg1"/>
              </a:solidFill>
              <a:latin typeface="Arial" panose="020B0604020202020204" pitchFamily="34" charset="0"/>
              <a:cs typeface="Arial" panose="020B0604020202020204" pitchFamily="34" charset="0"/>
            </a:endParaRPr>
          </a:p>
          <a:p>
            <a:pPr marL="0" marR="0" indent="0" algn="ctr" defTabSz="831850" rtl="0" eaLnBrk="1" fontAlgn="base" latinLnBrk="0" hangingPunct="1">
              <a:lnSpc>
                <a:spcPct val="100000"/>
              </a:lnSpc>
              <a:spcBef>
                <a:spcPct val="0"/>
              </a:spcBef>
              <a:spcAft>
                <a:spcPct val="0"/>
              </a:spcAft>
              <a:buClrTx/>
              <a:buSzTx/>
              <a:buFontTx/>
              <a:buNone/>
              <a:tabLst/>
            </a:pPr>
            <a:endParaRPr kumimoji="0" lang="fi-FI" sz="36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A7C19AE1-AD2D-4B5C-AEEE-AE753FA57D90}"/>
              </a:ext>
            </a:extLst>
          </p:cNvPr>
          <p:cNvSpPr txBox="1"/>
          <p:nvPr/>
        </p:nvSpPr>
        <p:spPr bwMode="auto">
          <a:xfrm>
            <a:off x="720131" y="37397765"/>
            <a:ext cx="912827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fi-FI" sz="3600" b="1" dirty="0" err="1">
                <a:solidFill>
                  <a:schemeClr val="bg1"/>
                </a:solidFill>
                <a:latin typeface="Arial" panose="020B0604020202020204" pitchFamily="34" charset="0"/>
                <a:cs typeface="Arial" panose="020B0604020202020204" pitchFamily="34" charset="0"/>
              </a:rPr>
              <a:t>Contact</a:t>
            </a:r>
            <a:r>
              <a:rPr lang="fi-FI" sz="3600" b="1" dirty="0">
                <a:solidFill>
                  <a:schemeClr val="bg1"/>
                </a:solidFill>
                <a:latin typeface="Arial" panose="020B0604020202020204" pitchFamily="34" charset="0"/>
                <a:cs typeface="Arial" panose="020B0604020202020204" pitchFamily="34" charset="0"/>
              </a:rPr>
              <a:t>:  </a:t>
            </a:r>
            <a:r>
              <a:rPr lang="fi-FI" sz="3600" dirty="0">
                <a:solidFill>
                  <a:schemeClr val="bg1"/>
                </a:solidFill>
                <a:latin typeface="Arial" panose="020B0604020202020204" pitchFamily="34" charset="0"/>
                <a:cs typeface="Arial" panose="020B0604020202020204" pitchFamily="34" charset="0"/>
              </a:rPr>
              <a:t>matthew.boyer@helsinki.fi</a:t>
            </a:r>
          </a:p>
        </p:txBody>
      </p:sp>
      <p:sp>
        <p:nvSpPr>
          <p:cNvPr id="75" name="Rectangle 74">
            <a:extLst>
              <a:ext uri="{FF2B5EF4-FFF2-40B4-BE49-F238E27FC236}">
                <a16:creationId xmlns:a16="http://schemas.microsoft.com/office/drawing/2014/main" id="{CFCBEFE7-A9C7-4835-9F61-FF7B814EBF7A}"/>
              </a:ext>
            </a:extLst>
          </p:cNvPr>
          <p:cNvSpPr/>
          <p:nvPr/>
        </p:nvSpPr>
        <p:spPr bwMode="auto">
          <a:xfrm>
            <a:off x="273664" y="26884509"/>
            <a:ext cx="8710567" cy="10048118"/>
          </a:xfrm>
          <a:prstGeom prst="rect">
            <a:avLst/>
          </a:prstGeom>
          <a:noFill/>
          <a:ln w="38100" cap="flat" cmpd="sng" algn="ctr">
            <a:solidFill>
              <a:srgbClr val="87878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831850" rtl="0" eaLnBrk="1" fontAlgn="base" latinLnBrk="0" hangingPunct="1">
              <a:lnSpc>
                <a:spcPct val="100000"/>
              </a:lnSpc>
              <a:spcBef>
                <a:spcPct val="0"/>
              </a:spcBef>
              <a:spcAft>
                <a:spcPct val="0"/>
              </a:spcAft>
              <a:buClrTx/>
              <a:buSzTx/>
              <a:buFontTx/>
              <a:buNone/>
              <a:tabLst/>
            </a:pPr>
            <a:endParaRPr kumimoji="0" lang="fi-FI" sz="2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078" name="Rectangle 3077">
            <a:extLst>
              <a:ext uri="{FF2B5EF4-FFF2-40B4-BE49-F238E27FC236}">
                <a16:creationId xmlns:a16="http://schemas.microsoft.com/office/drawing/2014/main" id="{F874FA38-17BC-4BF3-B3D3-CC036DFD13FC}"/>
              </a:ext>
            </a:extLst>
          </p:cNvPr>
          <p:cNvSpPr/>
          <p:nvPr/>
        </p:nvSpPr>
        <p:spPr bwMode="auto">
          <a:xfrm>
            <a:off x="13681571" y="29457519"/>
            <a:ext cx="2520280" cy="64180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831850" rtl="0" eaLnBrk="1" fontAlgn="base" latinLnBrk="0" hangingPunct="1">
              <a:lnSpc>
                <a:spcPct val="100000"/>
              </a:lnSpc>
              <a:spcBef>
                <a:spcPct val="0"/>
              </a:spcBef>
              <a:spcAft>
                <a:spcPct val="0"/>
              </a:spcAft>
              <a:buClrTx/>
              <a:buSzTx/>
              <a:buFontTx/>
              <a:buNone/>
              <a:tabLst/>
            </a:pPr>
            <a:endParaRPr kumimoji="0" lang="fi-FI" sz="2200" b="0" i="0" u="none" strike="noStrike" cap="none" normalizeH="0" baseline="0" dirty="0">
              <a:ln>
                <a:noFill/>
              </a:ln>
              <a:solidFill>
                <a:schemeClr val="tx1"/>
              </a:solidFill>
              <a:effectLst/>
              <a:latin typeface="Times New Roman" pitchFamily="18" charset="0"/>
            </a:endParaRPr>
          </a:p>
        </p:txBody>
      </p:sp>
      <p:sp>
        <p:nvSpPr>
          <p:cNvPr id="77" name="TextBox 76">
            <a:extLst>
              <a:ext uri="{FF2B5EF4-FFF2-40B4-BE49-F238E27FC236}">
                <a16:creationId xmlns:a16="http://schemas.microsoft.com/office/drawing/2014/main" id="{41C9A8F3-1A66-48D5-BE26-A80C257EBA9F}"/>
              </a:ext>
            </a:extLst>
          </p:cNvPr>
          <p:cNvSpPr txBox="1"/>
          <p:nvPr/>
        </p:nvSpPr>
        <p:spPr bwMode="auto">
          <a:xfrm>
            <a:off x="9923754" y="24014565"/>
            <a:ext cx="9305122" cy="3708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800" b="1" dirty="0">
                <a:effectLst/>
                <a:latin typeface="Times New Roman" panose="02020603050405020304" pitchFamily="18" charset="0"/>
                <a:ea typeface="Times New Roman" panose="02020603050405020304" pitchFamily="18" charset="0"/>
              </a:rPr>
              <a:t>Figure 1:</a:t>
            </a:r>
            <a:r>
              <a:rPr lang="en-US" sz="2800"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The annual cycle of aerosol precursor vapor concentrations and related parameters during MOSAiC</a:t>
            </a:r>
            <a:r>
              <a:rPr lang="en-US" sz="2400" dirty="0">
                <a:effectLst/>
                <a:latin typeface="Times New Roman" panose="02020603050405020304" pitchFamily="18" charset="0"/>
                <a:ea typeface="Times New Roman" panose="02020603050405020304" pitchFamily="18" charset="0"/>
              </a:rPr>
              <a:t>. </a:t>
            </a:r>
            <a:r>
              <a:rPr lang="en-US" sz="2100" b="1" dirty="0">
                <a:effectLst/>
                <a:latin typeface="Times New Roman" panose="02020603050405020304" pitchFamily="18" charset="0"/>
                <a:ea typeface="Times New Roman" panose="02020603050405020304" pitchFamily="18" charset="0"/>
              </a:rPr>
              <a:t>(A)</a:t>
            </a:r>
            <a:r>
              <a:rPr lang="en-US" sz="2100" dirty="0">
                <a:effectLst/>
                <a:latin typeface="Times New Roman" panose="02020603050405020304" pitchFamily="18" charset="0"/>
                <a:ea typeface="Times New Roman" panose="02020603050405020304" pitchFamily="18" charset="0"/>
              </a:rPr>
              <a:t> The monthly median vapor concentrations and the corresponding interquartile ranges of iodic acid (IA), methanesulfonic acid (MSA), and sulfuric acid (SA). </a:t>
            </a:r>
            <a:r>
              <a:rPr lang="en-US" sz="2100" b="1" dirty="0">
                <a:effectLst/>
                <a:latin typeface="Times New Roman" panose="02020603050405020304" pitchFamily="18" charset="0"/>
                <a:ea typeface="Times New Roman" panose="02020603050405020304" pitchFamily="18" charset="0"/>
              </a:rPr>
              <a:t>(C)</a:t>
            </a:r>
            <a:r>
              <a:rPr lang="en-US" sz="2100" dirty="0">
                <a:effectLst/>
                <a:latin typeface="Times New Roman" panose="02020603050405020304" pitchFamily="18" charset="0"/>
                <a:ea typeface="Times New Roman" panose="02020603050405020304" pitchFamily="18" charset="0"/>
              </a:rPr>
              <a:t> The </a:t>
            </a:r>
            <a:r>
              <a:rPr lang="en-US" sz="2100" dirty="0" err="1">
                <a:effectLst/>
                <a:latin typeface="Times New Roman" panose="02020603050405020304" pitchFamily="18" charset="0"/>
                <a:ea typeface="Times New Roman" panose="02020603050405020304" pitchFamily="18" charset="0"/>
              </a:rPr>
              <a:t>chl</a:t>
            </a:r>
            <a:r>
              <a:rPr lang="en-US" sz="2100" dirty="0">
                <a:effectLst/>
                <a:latin typeface="Times New Roman" panose="02020603050405020304" pitchFamily="18" charset="0"/>
                <a:ea typeface="Times New Roman" panose="02020603050405020304" pitchFamily="18" charset="0"/>
              </a:rPr>
              <a:t>-a concentrations between 60 – 90°N from the OC-CCI satellite dataset. The solid black line denotes the monthly median latitude of </a:t>
            </a:r>
            <a:r>
              <a:rPr lang="en-US" sz="2100" i="1" dirty="0" err="1">
                <a:effectLst/>
                <a:latin typeface="Times New Roman" panose="02020603050405020304" pitchFamily="18" charset="0"/>
                <a:ea typeface="Times New Roman" panose="02020603050405020304" pitchFamily="18" charset="0"/>
              </a:rPr>
              <a:t>Polarstern</a:t>
            </a:r>
            <a:r>
              <a:rPr lang="en-US" sz="2100" dirty="0">
                <a:effectLst/>
                <a:latin typeface="Times New Roman" panose="02020603050405020304" pitchFamily="18" charset="0"/>
                <a:ea typeface="Times New Roman" panose="02020603050405020304" pitchFamily="18" charset="0"/>
              </a:rPr>
              <a:t> during the MOSAiC. The orange circles show the sea surface </a:t>
            </a:r>
            <a:r>
              <a:rPr lang="en-US" sz="2100" dirty="0" err="1">
                <a:effectLst/>
                <a:latin typeface="Times New Roman" panose="02020603050405020304" pitchFamily="18" charset="0"/>
                <a:ea typeface="Times New Roman" panose="02020603050405020304" pitchFamily="18" charset="0"/>
              </a:rPr>
              <a:t>chl</a:t>
            </a:r>
            <a:r>
              <a:rPr lang="en-US" sz="2100" dirty="0">
                <a:effectLst/>
                <a:latin typeface="Times New Roman" panose="02020603050405020304" pitchFamily="18" charset="0"/>
                <a:ea typeface="Times New Roman" panose="02020603050405020304" pitchFamily="18" charset="0"/>
              </a:rPr>
              <a:t>-a influence index, a timeseries that quantifies potential air mass exposure to ocean regions with </a:t>
            </a:r>
            <a:r>
              <a:rPr lang="en-US" sz="2100" dirty="0" err="1">
                <a:effectLst/>
                <a:latin typeface="Times New Roman" panose="02020603050405020304" pitchFamily="18" charset="0"/>
                <a:ea typeface="Times New Roman" panose="02020603050405020304" pitchFamily="18" charset="0"/>
              </a:rPr>
              <a:t>chl</a:t>
            </a:r>
            <a:r>
              <a:rPr lang="en-US" sz="2100" dirty="0">
                <a:effectLst/>
                <a:latin typeface="Times New Roman" panose="02020603050405020304" pitchFamily="18" charset="0"/>
                <a:ea typeface="Times New Roman" panose="02020603050405020304" pitchFamily="18" charset="0"/>
              </a:rPr>
              <a:t>-a derived from the convolution of the FLEXPART FES with the satellite </a:t>
            </a:r>
            <a:r>
              <a:rPr lang="en-US" sz="2100" dirty="0" err="1">
                <a:effectLst/>
                <a:latin typeface="Times New Roman" panose="02020603050405020304" pitchFamily="18" charset="0"/>
                <a:ea typeface="Times New Roman" panose="02020603050405020304" pitchFamily="18" charset="0"/>
              </a:rPr>
              <a:t>chl</a:t>
            </a:r>
            <a:r>
              <a:rPr lang="en-US" sz="2100" dirty="0">
                <a:effectLst/>
                <a:latin typeface="Times New Roman" panose="02020603050405020304" pitchFamily="18" charset="0"/>
                <a:ea typeface="Times New Roman" panose="02020603050405020304" pitchFamily="18" charset="0"/>
              </a:rPr>
              <a:t>-a concentrations.</a:t>
            </a:r>
            <a:endParaRPr lang="fi-FI" sz="2100" dirty="0">
              <a:effectLst/>
              <a:latin typeface="Times New Roman" panose="02020603050405020304" pitchFamily="18" charset="0"/>
              <a:ea typeface="Times New Roman" panose="02020603050405020304" pitchFamily="18" charset="0"/>
            </a:endParaRPr>
          </a:p>
          <a:p>
            <a:pPr algn="ctr" eaLnBrk="1" hangingPunct="1"/>
            <a:endParaRPr lang="fi-FI" sz="3200" dirty="0">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B3A2B1E5-04C1-47B3-A4F6-DBD47BF4BE0B}"/>
              </a:ext>
            </a:extLst>
          </p:cNvPr>
          <p:cNvSpPr/>
          <p:nvPr/>
        </p:nvSpPr>
        <p:spPr bwMode="auto">
          <a:xfrm>
            <a:off x="20156694" y="29448092"/>
            <a:ext cx="9788166" cy="10939652"/>
          </a:xfrm>
          <a:prstGeom prst="rect">
            <a:avLst/>
          </a:prstGeom>
          <a:solidFill>
            <a:srgbClr val="3773B9"/>
          </a:solidFill>
          <a:ln w="38100" cap="flat" cmpd="sng" algn="ctr">
            <a:solidFill>
              <a:srgbClr val="87878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831850" rtl="0" eaLnBrk="1" fontAlgn="base" latinLnBrk="0" hangingPunct="1">
              <a:lnSpc>
                <a:spcPct val="100000"/>
              </a:lnSpc>
              <a:spcBef>
                <a:spcPct val="0"/>
              </a:spcBef>
              <a:spcAft>
                <a:spcPct val="0"/>
              </a:spcAft>
              <a:buClrTx/>
              <a:buSzTx/>
              <a:buFontTx/>
              <a:buNone/>
              <a:tabLst/>
            </a:pPr>
            <a:endParaRPr kumimoji="0" lang="fi-FI" sz="2200" b="0" i="0" u="none" strike="noStrike" cap="none" normalizeH="0" baseline="0">
              <a:ln>
                <a:noFill/>
              </a:ln>
              <a:solidFill>
                <a:schemeClr val="tx1"/>
              </a:solidFill>
              <a:effectLst/>
              <a:latin typeface="Times New Roman" pitchFamily="18" charset="0"/>
            </a:endParaRPr>
          </a:p>
        </p:txBody>
      </p:sp>
      <p:sp>
        <p:nvSpPr>
          <p:cNvPr id="3082" name="TextBox 3081">
            <a:extLst>
              <a:ext uri="{FF2B5EF4-FFF2-40B4-BE49-F238E27FC236}">
                <a16:creationId xmlns:a16="http://schemas.microsoft.com/office/drawing/2014/main" id="{B45033DE-C7EF-4013-ADD3-C81FE09D3E53}"/>
              </a:ext>
            </a:extLst>
          </p:cNvPr>
          <p:cNvSpPr txBox="1"/>
          <p:nvPr/>
        </p:nvSpPr>
        <p:spPr bwMode="auto">
          <a:xfrm>
            <a:off x="20235701" y="29637656"/>
            <a:ext cx="974656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5400" dirty="0">
                <a:solidFill>
                  <a:schemeClr val="bg1"/>
                </a:solidFill>
                <a:latin typeface="Arial" panose="020B0604020202020204" pitchFamily="34" charset="0"/>
                <a:cs typeface="Arial" panose="020B0604020202020204" pitchFamily="34" charset="0"/>
              </a:rPr>
              <a:t>Conclusions</a:t>
            </a:r>
            <a:endParaRPr lang="fi-FI" sz="5400" dirty="0">
              <a:solidFill>
                <a:schemeClr val="bg1"/>
              </a:solidFill>
              <a:latin typeface="Arial" panose="020B0604020202020204" pitchFamily="34" charset="0"/>
              <a:cs typeface="Arial" panose="020B0604020202020204" pitchFamily="34" charset="0"/>
            </a:endParaRPr>
          </a:p>
        </p:txBody>
      </p:sp>
      <p:sp>
        <p:nvSpPr>
          <p:cNvPr id="3083" name="TextBox 3082">
            <a:extLst>
              <a:ext uri="{FF2B5EF4-FFF2-40B4-BE49-F238E27FC236}">
                <a16:creationId xmlns:a16="http://schemas.microsoft.com/office/drawing/2014/main" id="{BD015D4D-4617-4683-A9F7-9CA79E2DDAAF}"/>
              </a:ext>
            </a:extLst>
          </p:cNvPr>
          <p:cNvSpPr txBox="1"/>
          <p:nvPr/>
        </p:nvSpPr>
        <p:spPr bwMode="auto">
          <a:xfrm>
            <a:off x="20156694" y="30403836"/>
            <a:ext cx="9733654" cy="10187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endParaRPr lang="en-US" sz="1600" dirty="0">
              <a:solidFill>
                <a:schemeClr val="bg1"/>
              </a:solidFill>
              <a:latin typeface="Arial" panose="020B0604020202020204" pitchFamily="34" charset="0"/>
              <a:cs typeface="Arial" panose="020B0604020202020204" pitchFamily="34" charset="0"/>
            </a:endParaRPr>
          </a:p>
          <a:p>
            <a:pPr marL="457200" indent="-457200" eaLnBrk="1" hangingPunct="1">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Aerosol precursor vapor concentrations show distinct seasonality:</a:t>
            </a:r>
          </a:p>
          <a:p>
            <a:pPr eaLnBrk="1" hangingPunct="1"/>
            <a:endParaRPr lang="en-US" sz="1600" dirty="0">
              <a:solidFill>
                <a:schemeClr val="bg1"/>
              </a:solidFill>
              <a:latin typeface="Arial" panose="020B0604020202020204" pitchFamily="34" charset="0"/>
              <a:cs typeface="Arial" panose="020B0604020202020204" pitchFamily="34" charset="0"/>
            </a:endParaRPr>
          </a:p>
          <a:p>
            <a:pPr marL="1828800" lvl="3" indent="-457200" eaLnBrk="1" hangingPunct="1">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SA reaches a maximum during winter/spring due to favorable transport from both natural and anthropogenic sources further south (Arctic Haze) .</a:t>
            </a:r>
          </a:p>
          <a:p>
            <a:pPr lvl="3" eaLnBrk="1" hangingPunct="1"/>
            <a:endParaRPr lang="en-US" sz="1600" dirty="0">
              <a:solidFill>
                <a:schemeClr val="bg1"/>
              </a:solidFill>
              <a:latin typeface="Arial" panose="020B0604020202020204" pitchFamily="34" charset="0"/>
              <a:cs typeface="Arial" panose="020B0604020202020204" pitchFamily="34" charset="0"/>
            </a:endParaRPr>
          </a:p>
          <a:p>
            <a:pPr marL="1828800" lvl="3" indent="-457200" eaLnBrk="1" hangingPunct="1">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MSA dominates during summer when biological activity is enhanced. Transport from oceanic regions south of the marginal ice zone appears to comprise the primary contribution to MSA.</a:t>
            </a:r>
          </a:p>
          <a:p>
            <a:pPr lvl="3" eaLnBrk="1" hangingPunct="1"/>
            <a:endParaRPr lang="en-US" sz="1600" dirty="0">
              <a:solidFill>
                <a:schemeClr val="bg1"/>
              </a:solidFill>
              <a:latin typeface="Arial" panose="020B0604020202020204" pitchFamily="34" charset="0"/>
              <a:cs typeface="Arial" panose="020B0604020202020204" pitchFamily="34" charset="0"/>
            </a:endParaRPr>
          </a:p>
          <a:p>
            <a:pPr marL="1828800" lvl="3" indent="-457200" eaLnBrk="1" hangingPunct="1">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IA peaks during seasonal transitions, likely due to sea ice freeze/thaw processes and low solar irradiance.</a:t>
            </a:r>
          </a:p>
          <a:p>
            <a:pPr lvl="3" eaLnBrk="1" hangingPunct="1"/>
            <a:endParaRPr lang="en-US" sz="1600" dirty="0">
              <a:solidFill>
                <a:schemeClr val="bg1"/>
              </a:solidFill>
              <a:latin typeface="Arial" panose="020B0604020202020204" pitchFamily="34" charset="0"/>
              <a:cs typeface="Arial" panose="020B0604020202020204" pitchFamily="34" charset="0"/>
            </a:endParaRPr>
          </a:p>
          <a:p>
            <a:pPr marL="457200" indent="-457200" eaLnBrk="1" hangingPunct="1">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Future changes in sea ice extent and anthropogenic activities in the Arctic are expected to impact aerosol precursor vapor concentrations.</a:t>
            </a:r>
          </a:p>
          <a:p>
            <a:pPr marL="457200" indent="-457200" eaLnBrk="1" hangingPunct="1">
              <a:buFont typeface="Arial" panose="020B0604020202020204" pitchFamily="34" charset="0"/>
              <a:buChar char="•"/>
            </a:pPr>
            <a:endParaRPr lang="fi-FI" sz="3200" dirty="0">
              <a:solidFill>
                <a:schemeClr val="bg1"/>
              </a:solidFill>
              <a:latin typeface="Arial" panose="020B0604020202020204" pitchFamily="34" charset="0"/>
              <a:cs typeface="Arial" panose="020B0604020202020204" pitchFamily="34" charset="0"/>
            </a:endParaRPr>
          </a:p>
        </p:txBody>
      </p:sp>
      <p:pic>
        <p:nvPicPr>
          <p:cNvPr id="3" name="Picture 2" descr="A qr code on a white background&#10;&#10;AI-generated content may be incorrect.">
            <a:extLst>
              <a:ext uri="{FF2B5EF4-FFF2-40B4-BE49-F238E27FC236}">
                <a16:creationId xmlns:a16="http://schemas.microsoft.com/office/drawing/2014/main" id="{B8E97065-771B-E740-E6BA-A2ED5CB7A3E2}"/>
              </a:ext>
            </a:extLst>
          </p:cNvPr>
          <p:cNvPicPr>
            <a:picLocks noChangeAspect="1"/>
          </p:cNvPicPr>
          <p:nvPr/>
        </p:nvPicPr>
        <p:blipFill>
          <a:blip r:embed="rId13">
            <a:extLst>
              <a:ext uri="{28A0092B-C50C-407E-A947-70E740481C1C}">
                <a14:useLocalDpi xmlns:a14="http://schemas.microsoft.com/office/drawing/2010/main" val="0"/>
              </a:ext>
            </a:extLst>
          </a:blip>
          <a:srcRect l="8934" t="9495" r="6647" b="9243"/>
          <a:stretch/>
        </p:blipFill>
        <p:spPr>
          <a:xfrm>
            <a:off x="7103750" y="24770729"/>
            <a:ext cx="1537261" cy="1479775"/>
          </a:xfrm>
          <a:prstGeom prst="rect">
            <a:avLst/>
          </a:prstGeom>
        </p:spPr>
      </p:pic>
      <p:sp>
        <p:nvSpPr>
          <p:cNvPr id="4" name="TextBox 3">
            <a:extLst>
              <a:ext uri="{FF2B5EF4-FFF2-40B4-BE49-F238E27FC236}">
                <a16:creationId xmlns:a16="http://schemas.microsoft.com/office/drawing/2014/main" id="{15D7C290-1952-F394-EFF6-C731768173A2}"/>
              </a:ext>
            </a:extLst>
          </p:cNvPr>
          <p:cNvSpPr txBox="1"/>
          <p:nvPr/>
        </p:nvSpPr>
        <p:spPr bwMode="auto">
          <a:xfrm>
            <a:off x="1361367" y="25346793"/>
            <a:ext cx="569546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eaLnBrk="1" hangingPunct="1"/>
            <a:r>
              <a:rPr lang="en-US" sz="3200" b="1" u="sng" dirty="0">
                <a:latin typeface="Arial" panose="020B0604020202020204" pitchFamily="34" charset="0"/>
                <a:cs typeface="Arial" panose="020B0604020202020204" pitchFamily="34" charset="0"/>
              </a:rPr>
              <a:t>Full dataset available here:</a:t>
            </a:r>
            <a:endParaRPr lang="fi-FI" sz="1000" b="1" u="sng" dirty="0">
              <a:latin typeface="Calibri" panose="020F0502020204030204" pitchFamily="34" charset="0"/>
              <a:cs typeface="Arial" charset="0"/>
            </a:endParaRPr>
          </a:p>
        </p:txBody>
      </p:sp>
      <p:pic>
        <p:nvPicPr>
          <p:cNvPr id="12" name="Picture 11" descr="A qr code on a white background&#10;&#10;AI-generated content may be incorrect.">
            <a:extLst>
              <a:ext uri="{FF2B5EF4-FFF2-40B4-BE49-F238E27FC236}">
                <a16:creationId xmlns:a16="http://schemas.microsoft.com/office/drawing/2014/main" id="{7FDF980A-99B7-843E-5ACB-6A7BD6F0152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867147" y="10079862"/>
            <a:ext cx="1945451" cy="1945451"/>
          </a:xfrm>
          <a:prstGeom prst="rect">
            <a:avLst/>
          </a:prstGeom>
        </p:spPr>
      </p:pic>
      <p:pic>
        <p:nvPicPr>
          <p:cNvPr id="25" name="Picture 24" descr="A screenshot of a diagram&#10;&#10;AI-generated content may be incorrect.">
            <a:extLst>
              <a:ext uri="{FF2B5EF4-FFF2-40B4-BE49-F238E27FC236}">
                <a16:creationId xmlns:a16="http://schemas.microsoft.com/office/drawing/2014/main" id="{3049145D-D3D1-1EF6-E56D-4C1B5809D56A}"/>
              </a:ext>
            </a:extLst>
          </p:cNvPr>
          <p:cNvPicPr>
            <a:picLocks noChangeAspect="1"/>
          </p:cNvPicPr>
          <p:nvPr/>
        </p:nvPicPr>
        <p:blipFill>
          <a:blip r:embed="rId15">
            <a:extLst>
              <a:ext uri="{28A0092B-C50C-407E-A947-70E740481C1C}">
                <a14:useLocalDpi xmlns:a14="http://schemas.microsoft.com/office/drawing/2010/main" val="0"/>
              </a:ext>
            </a:extLst>
          </a:blip>
          <a:srcRect r="5219"/>
          <a:stretch/>
        </p:blipFill>
        <p:spPr>
          <a:xfrm>
            <a:off x="9738479" y="27291009"/>
            <a:ext cx="9533226" cy="10962136"/>
          </a:xfrm>
          <a:prstGeom prst="rect">
            <a:avLst/>
          </a:prstGeom>
        </p:spPr>
      </p:pic>
      <p:pic>
        <p:nvPicPr>
          <p:cNvPr id="29" name="Picture 28" descr="A screenshot of a graph&#10;&#10;AI-generated content may be incorrect.">
            <a:extLst>
              <a:ext uri="{FF2B5EF4-FFF2-40B4-BE49-F238E27FC236}">
                <a16:creationId xmlns:a16="http://schemas.microsoft.com/office/drawing/2014/main" id="{7609370C-E913-18CA-E12A-91A652E0F89C}"/>
              </a:ext>
            </a:extLst>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r="6525"/>
          <a:stretch/>
        </p:blipFill>
        <p:spPr>
          <a:xfrm>
            <a:off x="20126439" y="13466720"/>
            <a:ext cx="9818494" cy="11448025"/>
          </a:xfrm>
          <a:prstGeom prst="rect">
            <a:avLst/>
          </a:prstGeom>
        </p:spPr>
      </p:pic>
      <p:pic>
        <p:nvPicPr>
          <p:cNvPr id="33" name="Picture 32" descr="A screenshot of a graph&#10;&#10;AI-generated content may be incorrect.">
            <a:extLst>
              <a:ext uri="{FF2B5EF4-FFF2-40B4-BE49-F238E27FC236}">
                <a16:creationId xmlns:a16="http://schemas.microsoft.com/office/drawing/2014/main" id="{B2FC172B-4E34-472F-FBFF-97353C4B2C4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65298"/>
          <a:stretch/>
        </p:blipFill>
        <p:spPr>
          <a:xfrm>
            <a:off x="9288249" y="18578041"/>
            <a:ext cx="10874042" cy="5390761"/>
          </a:xfrm>
          <a:prstGeom prst="rect">
            <a:avLst/>
          </a:prstGeom>
        </p:spPr>
      </p:pic>
      <p:sp>
        <p:nvSpPr>
          <p:cNvPr id="2" name="TextBox 1">
            <a:extLst>
              <a:ext uri="{FF2B5EF4-FFF2-40B4-BE49-F238E27FC236}">
                <a16:creationId xmlns:a16="http://schemas.microsoft.com/office/drawing/2014/main" id="{0D778AB9-D587-25DA-1553-EF8546302453}"/>
              </a:ext>
            </a:extLst>
          </p:cNvPr>
          <p:cNvSpPr txBox="1"/>
          <p:nvPr/>
        </p:nvSpPr>
        <p:spPr bwMode="auto">
          <a:xfrm>
            <a:off x="23978715" y="10379645"/>
            <a:ext cx="376761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3600" b="1" u="sng" dirty="0">
                <a:latin typeface="Calibri" panose="020F0502020204030204" pitchFamily="34" charset="0"/>
                <a:cs typeface="Arial" charset="0"/>
              </a:rPr>
              <a:t>Find the published article here:</a:t>
            </a:r>
            <a:endParaRPr lang="fi-FI" sz="3600" b="1" u="sng" dirty="0">
              <a:latin typeface="Calibri" panose="020F0502020204030204" pitchFamily="34" charset="0"/>
              <a:cs typeface="Arial" charset="0"/>
            </a:endParaRPr>
          </a:p>
        </p:txBody>
      </p:sp>
      <p:sp>
        <p:nvSpPr>
          <p:cNvPr id="7" name="Rectangle 6">
            <a:extLst>
              <a:ext uri="{FF2B5EF4-FFF2-40B4-BE49-F238E27FC236}">
                <a16:creationId xmlns:a16="http://schemas.microsoft.com/office/drawing/2014/main" id="{52F866EE-115D-D7F1-B212-9165F4B1DA15}"/>
              </a:ext>
            </a:extLst>
          </p:cNvPr>
          <p:cNvSpPr/>
          <p:nvPr/>
        </p:nvSpPr>
        <p:spPr bwMode="auto">
          <a:xfrm>
            <a:off x="23762691" y="10014971"/>
            <a:ext cx="6063092" cy="2003066"/>
          </a:xfrm>
          <a:prstGeom prst="rect">
            <a:avLst/>
          </a:prstGeom>
          <a:noFill/>
          <a:ln w="76200" cap="flat" cmpd="sng" algn="ctr">
            <a:solidFill>
              <a:srgbClr val="87878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831850" rtl="0" eaLnBrk="1" fontAlgn="base" latinLnBrk="0" hangingPunct="1">
              <a:lnSpc>
                <a:spcPct val="100000"/>
              </a:lnSpc>
              <a:spcBef>
                <a:spcPct val="0"/>
              </a:spcBef>
              <a:spcAft>
                <a:spcPct val="0"/>
              </a:spcAft>
              <a:buClrTx/>
              <a:buSzTx/>
              <a:buFontTx/>
              <a:buNone/>
              <a:tabLst/>
            </a:pPr>
            <a:endParaRPr kumimoji="0" lang="fi-FI" sz="2200" b="0" i="0" u="none" strike="noStrike" cap="none" normalizeH="0" baseline="0">
              <a:ln>
                <a:noFill/>
              </a:ln>
              <a:solidFill>
                <a:schemeClr val="tx1"/>
              </a:solidFill>
              <a:effectLst/>
              <a:latin typeface="Times New Roman" pitchFamily="18" charset="0"/>
            </a:endParaRPr>
          </a:p>
        </p:txBody>
      </p:sp>
      <p:sp>
        <p:nvSpPr>
          <p:cNvPr id="13" name="TextBox 12">
            <a:extLst>
              <a:ext uri="{FF2B5EF4-FFF2-40B4-BE49-F238E27FC236}">
                <a16:creationId xmlns:a16="http://schemas.microsoft.com/office/drawing/2014/main" id="{B2DFB816-9875-07F4-D361-AF7E0EA1E3BE}"/>
              </a:ext>
            </a:extLst>
          </p:cNvPr>
          <p:cNvSpPr txBox="1"/>
          <p:nvPr/>
        </p:nvSpPr>
        <p:spPr bwMode="auto">
          <a:xfrm>
            <a:off x="9771931" y="38417501"/>
            <a:ext cx="9679637"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800" b="1" dirty="0">
                <a:effectLst/>
                <a:latin typeface="Times New Roman" panose="02020603050405020304" pitchFamily="18" charset="0"/>
                <a:ea typeface="Times New Roman" panose="02020603050405020304" pitchFamily="18" charset="0"/>
              </a:rPr>
              <a:t>Figure 2: Inverse modeling results for SA. </a:t>
            </a:r>
            <a:r>
              <a:rPr lang="en-US" sz="2100" b="1" dirty="0">
                <a:effectLst/>
                <a:latin typeface="Times New Roman" panose="02020603050405020304" pitchFamily="18" charset="0"/>
                <a:ea typeface="Times New Roman" panose="02020603050405020304" pitchFamily="18" charset="0"/>
              </a:rPr>
              <a:t>(A) </a:t>
            </a:r>
            <a:r>
              <a:rPr lang="en-US" sz="2100" dirty="0">
                <a:effectLst/>
                <a:latin typeface="Times New Roman" panose="02020603050405020304" pitchFamily="18" charset="0"/>
                <a:ea typeface="Times New Roman" panose="02020603050405020304" pitchFamily="18" charset="0"/>
              </a:rPr>
              <a:t>The potential source contribution map of SA simulated by the inverse model. The colored polygons show the source region clusters that were identified to have a significant contribution (&gt; 5% annual average) on the simulated SA concentrations during the year. </a:t>
            </a:r>
            <a:r>
              <a:rPr lang="en-US" sz="2100" b="1" dirty="0">
                <a:effectLst/>
                <a:latin typeface="Times New Roman" panose="02020603050405020304" pitchFamily="18" charset="0"/>
                <a:ea typeface="Times New Roman" panose="02020603050405020304" pitchFamily="18" charset="0"/>
              </a:rPr>
              <a:t>(B) </a:t>
            </a:r>
            <a:r>
              <a:rPr lang="en-US" sz="2100" dirty="0">
                <a:effectLst/>
                <a:latin typeface="Times New Roman" panose="02020603050405020304" pitchFamily="18" charset="0"/>
                <a:ea typeface="Times New Roman" panose="02020603050405020304" pitchFamily="18" charset="0"/>
              </a:rPr>
              <a:t>The potential contribution of each source region polygon to SA concentrations throughout the year. </a:t>
            </a:r>
            <a:endParaRPr lang="fi-FI" sz="2100" b="1" u="sng" dirty="0">
              <a:latin typeface="Calibri" panose="020F0502020204030204" pitchFamily="34" charset="0"/>
              <a:cs typeface="Arial" charset="0"/>
            </a:endParaRPr>
          </a:p>
        </p:txBody>
      </p:sp>
      <p:sp>
        <p:nvSpPr>
          <p:cNvPr id="23" name="TextBox 22">
            <a:extLst>
              <a:ext uri="{FF2B5EF4-FFF2-40B4-BE49-F238E27FC236}">
                <a16:creationId xmlns:a16="http://schemas.microsoft.com/office/drawing/2014/main" id="{3307E73C-5CAE-C55C-DAB8-6E115A3EF29D}"/>
              </a:ext>
            </a:extLst>
          </p:cNvPr>
          <p:cNvSpPr txBox="1"/>
          <p:nvPr/>
        </p:nvSpPr>
        <p:spPr bwMode="auto">
          <a:xfrm>
            <a:off x="20594339" y="25192319"/>
            <a:ext cx="8706666" cy="375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eaLnBrk="1" hangingPunct="1"/>
            <a:r>
              <a:rPr lang="en-US" sz="2800" b="1" dirty="0">
                <a:cs typeface="Times New Roman" panose="02020603050405020304" pitchFamily="18" charset="0"/>
              </a:rPr>
              <a:t>Figure 3: Inverse Modeling results for MSA</a:t>
            </a:r>
            <a:r>
              <a:rPr lang="en-US" sz="2100" b="1" dirty="0">
                <a:cs typeface="Times New Roman" panose="02020603050405020304" pitchFamily="18" charset="0"/>
              </a:rPr>
              <a:t>. (A) </a:t>
            </a:r>
            <a:r>
              <a:rPr lang="en-US" sz="2100" dirty="0">
                <a:cs typeface="Times New Roman" panose="02020603050405020304" pitchFamily="18" charset="0"/>
              </a:rPr>
              <a:t>The potential source contribution map of MSA between March – September simulated by the inverse model. The colored polygons show the source region clusters that were identified to have a significant contribution (&gt; 5% annual average) on the simulated MSA concentrations during the year. </a:t>
            </a:r>
            <a:r>
              <a:rPr lang="en-US" sz="2100" b="1" dirty="0">
                <a:cs typeface="Times New Roman" panose="02020603050405020304" pitchFamily="18" charset="0"/>
              </a:rPr>
              <a:t>(B)</a:t>
            </a:r>
            <a:r>
              <a:rPr lang="en-US" sz="2100" dirty="0">
                <a:cs typeface="Times New Roman" panose="02020603050405020304" pitchFamily="18" charset="0"/>
              </a:rPr>
              <a:t> A timeseries of the simulated monthly median MSA concentrations from the source region polygons identified by the inverse model. Due to the limited domain of the FLEXPART simulations (&gt; 60°N), source regions polygons “a” and “f” may represent the contribution of MSA transport from regions further south than the polygons depicted on the map, such as the oceanic regions on the western coast of North America and the Bering Sea, respectively.</a:t>
            </a:r>
            <a:endParaRPr lang="fi-FI" sz="2100" dirty="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31850" rtl="0" eaLnBrk="1" fontAlgn="base" latinLnBrk="0" hangingPunct="1">
          <a:lnSpc>
            <a:spcPct val="100000"/>
          </a:lnSpc>
          <a:spcBef>
            <a:spcPct val="0"/>
          </a:spcBef>
          <a:spcAft>
            <a:spcPct val="0"/>
          </a:spcAft>
          <a:buClrTx/>
          <a:buSzTx/>
          <a:buFontTx/>
          <a:buNone/>
          <a:tabLst/>
          <a:defRPr kumimoji="0" lang="de-DE" altLang="de-DE"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31850" rtl="0" eaLnBrk="1" fontAlgn="base" latinLnBrk="0" hangingPunct="1">
          <a:lnSpc>
            <a:spcPct val="100000"/>
          </a:lnSpc>
          <a:spcBef>
            <a:spcPct val="0"/>
          </a:spcBef>
          <a:spcAft>
            <a:spcPct val="0"/>
          </a:spcAft>
          <a:buClrTx/>
          <a:buSzTx/>
          <a:buFontTx/>
          <a:buNone/>
          <a:tabLst/>
          <a:defRPr kumimoji="0" lang="de-DE" altLang="de-DE" sz="2200" b="0" i="0" u="none" strike="noStrike" cap="none" normalizeH="0" baseline="0" smtClean="0">
            <a:ln>
              <a:noFill/>
            </a:ln>
            <a:solidFill>
              <a:schemeClr val="tx1"/>
            </a:solidFill>
            <a:effectLst/>
            <a:latin typeface="Times New Roman" pitchFamily="18"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wrap="square">
        <a:spAutoFit/>
      </a:bodyPr>
      <a:lstStyle>
        <a:defPPr eaLnBrk="1" hangingPunct="1">
          <a:defRPr sz="1000" b="1" u="sng" dirty="0">
            <a:latin typeface="Calibri" panose="020F0502020204030204" pitchFamily="34" charset="0"/>
            <a:cs typeface="Arial" charset="0"/>
          </a:defRPr>
        </a:defPPr>
      </a:lstStyle>
    </a:tx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1023</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Standarddesign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Boyer, Matthew</cp:lastModifiedBy>
  <cp:revision>874</cp:revision>
  <cp:lastPrinted>2018-02-26T11:45:57Z</cp:lastPrinted>
  <dcterms:created xsi:type="dcterms:W3CDTF">2003-07-16T12:31:15Z</dcterms:created>
  <dcterms:modified xsi:type="dcterms:W3CDTF">2025-04-23T11:37:22Z</dcterms:modified>
</cp:coreProperties>
</file>