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422" r:id="rId3"/>
    <p:sldId id="417" r:id="rId4"/>
    <p:sldId id="365" r:id="rId5"/>
    <p:sldId id="370" r:id="rId6"/>
    <p:sldId id="398" r:id="rId7"/>
    <p:sldId id="414" r:id="rId8"/>
    <p:sldId id="408" r:id="rId9"/>
    <p:sldId id="403" r:id="rId10"/>
    <p:sldId id="41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67"/>
    <a:srgbClr val="CDEAF7"/>
    <a:srgbClr val="FBE3D6"/>
    <a:srgbClr val="D3ECB9"/>
    <a:srgbClr val="D0D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7ED04-8F2F-47F1-B55A-2848E3705754}" v="9" dt="2025-04-30T15:09:23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5033" autoAdjust="0"/>
  </p:normalViewPr>
  <p:slideViewPr>
    <p:cSldViewPr snapToGrid="0">
      <p:cViewPr varScale="1">
        <p:scale>
          <a:sx n="62" d="100"/>
          <a:sy n="62" d="100"/>
        </p:scale>
        <p:origin x="14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Rrokaj" userId="bd9926f2-3e07-4ac7-9ee9-d643427353be" providerId="ADAL" clId="{D6C93051-1A25-48CC-9DE2-33D79E866BAB}"/>
    <pc:docChg chg="undo redo custSel addSld delSld modSld sldOrd modMainMaster addSection modSection">
      <pc:chgData name="Sara Rrokaj" userId="bd9926f2-3e07-4ac7-9ee9-d643427353be" providerId="ADAL" clId="{D6C93051-1A25-48CC-9DE2-33D79E866BAB}" dt="2025-04-30T14:42:47.902" v="10990" actId="20577"/>
      <pc:docMkLst>
        <pc:docMk/>
      </pc:docMkLst>
      <pc:sldChg chg="addSp modSp mod ord">
        <pc:chgData name="Sara Rrokaj" userId="bd9926f2-3e07-4ac7-9ee9-d643427353be" providerId="ADAL" clId="{D6C93051-1A25-48CC-9DE2-33D79E866BAB}" dt="2025-04-24T12:19:32.785" v="6566"/>
        <pc:sldMkLst>
          <pc:docMk/>
          <pc:sldMk cId="1195384726" sldId="257"/>
        </pc:sldMkLst>
      </pc:sldChg>
      <pc:sldChg chg="new">
        <pc:chgData name="Sara Rrokaj" userId="bd9926f2-3e07-4ac7-9ee9-d643427353be" providerId="ADAL" clId="{D6C93051-1A25-48CC-9DE2-33D79E866BAB}" dt="2025-04-16T15:36:21.032" v="0" actId="680"/>
        <pc:sldMkLst>
          <pc:docMk/>
          <pc:sldMk cId="689538148" sldId="258"/>
        </pc:sldMkLst>
      </pc:sldChg>
      <pc:sldChg chg="addSp delSp modSp add mod delAnim modAnim modNotesTx">
        <pc:chgData name="Sara Rrokaj" userId="bd9926f2-3e07-4ac7-9ee9-d643427353be" providerId="ADAL" clId="{D6C93051-1A25-48CC-9DE2-33D79E866BAB}" dt="2025-04-26T18:33:38.780" v="10970" actId="167"/>
        <pc:sldMkLst>
          <pc:docMk/>
          <pc:sldMk cId="339261200" sldId="365"/>
        </pc:sldMkLst>
        <pc:spChg chg="mod">
          <ac:chgData name="Sara Rrokaj" userId="bd9926f2-3e07-4ac7-9ee9-d643427353be" providerId="ADAL" clId="{D6C93051-1A25-48CC-9DE2-33D79E866BAB}" dt="2025-04-17T11:57:18.955" v="924" actId="1036"/>
          <ac:spMkLst>
            <pc:docMk/>
            <pc:sldMk cId="339261200" sldId="365"/>
            <ac:spMk id="4" creationId="{D706E536-3437-D49D-FBC2-E996DB118B6D}"/>
          </ac:spMkLst>
        </pc:spChg>
        <pc:spChg chg="add mod ord">
          <ac:chgData name="Sara Rrokaj" userId="bd9926f2-3e07-4ac7-9ee9-d643427353be" providerId="ADAL" clId="{D6C93051-1A25-48CC-9DE2-33D79E866BAB}" dt="2025-04-26T18:33:38.780" v="10970" actId="167"/>
          <ac:spMkLst>
            <pc:docMk/>
            <pc:sldMk cId="339261200" sldId="365"/>
            <ac:spMk id="8" creationId="{3C1B363A-5CE0-D92D-882C-C0FACE898DBC}"/>
          </ac:spMkLst>
        </pc:spChg>
        <pc:spChg chg="add mod">
          <ac:chgData name="Sara Rrokaj" userId="bd9926f2-3e07-4ac7-9ee9-d643427353be" providerId="ADAL" clId="{D6C93051-1A25-48CC-9DE2-33D79E866BAB}" dt="2025-04-25T11:48:24.395" v="8808" actId="1076"/>
          <ac:spMkLst>
            <pc:docMk/>
            <pc:sldMk cId="339261200" sldId="365"/>
            <ac:spMk id="9" creationId="{72B8BA1C-E931-E2B5-300A-3B1781BDB3B1}"/>
          </ac:spMkLst>
        </pc:spChg>
        <pc:spChg chg="mod">
          <ac:chgData name="Sara Rrokaj" userId="bd9926f2-3e07-4ac7-9ee9-d643427353be" providerId="ADAL" clId="{D6C93051-1A25-48CC-9DE2-33D79E866BAB}" dt="2025-04-17T13:21:14.766" v="1128" actId="1035"/>
          <ac:spMkLst>
            <pc:docMk/>
            <pc:sldMk cId="339261200" sldId="365"/>
            <ac:spMk id="11" creationId="{E92C3075-27C0-2AEE-A6AD-B22F8894E858}"/>
          </ac:spMkLst>
        </pc:spChg>
        <pc:spChg chg="mod ord">
          <ac:chgData name="Sara Rrokaj" userId="bd9926f2-3e07-4ac7-9ee9-d643427353be" providerId="ADAL" clId="{D6C93051-1A25-48CC-9DE2-33D79E866BAB}" dt="2025-04-17T10:45:42.285" v="609" actId="1076"/>
          <ac:spMkLst>
            <pc:docMk/>
            <pc:sldMk cId="339261200" sldId="365"/>
            <ac:spMk id="14" creationId="{104EF6B8-28AA-9417-37E3-F42E4A08895D}"/>
          </ac:spMkLst>
        </pc:spChg>
        <pc:spChg chg="add mod">
          <ac:chgData name="Sara Rrokaj" userId="bd9926f2-3e07-4ac7-9ee9-d643427353be" providerId="ADAL" clId="{D6C93051-1A25-48CC-9DE2-33D79E866BAB}" dt="2025-04-25T11:48:46.361" v="8810" actId="1582"/>
          <ac:spMkLst>
            <pc:docMk/>
            <pc:sldMk cId="339261200" sldId="365"/>
            <ac:spMk id="16" creationId="{CE4FB1E6-5856-FB08-E007-BD67C70640A3}"/>
          </ac:spMkLst>
        </pc:spChg>
        <pc:spChg chg="add mod">
          <ac:chgData name="Sara Rrokaj" userId="bd9926f2-3e07-4ac7-9ee9-d643427353be" providerId="ADAL" clId="{D6C93051-1A25-48CC-9DE2-33D79E866BAB}" dt="2025-04-25T11:48:16.728" v="8807" actId="1076"/>
          <ac:spMkLst>
            <pc:docMk/>
            <pc:sldMk cId="339261200" sldId="365"/>
            <ac:spMk id="17" creationId="{22704804-99BF-1C99-7920-BC9ECB240D7B}"/>
          </ac:spMkLst>
        </pc:spChg>
        <pc:picChg chg="mod">
          <ac:chgData name="Sara Rrokaj" userId="bd9926f2-3e07-4ac7-9ee9-d643427353be" providerId="ADAL" clId="{D6C93051-1A25-48CC-9DE2-33D79E866BAB}" dt="2025-04-17T11:57:18.955" v="924" actId="1036"/>
          <ac:picMkLst>
            <pc:docMk/>
            <pc:sldMk cId="339261200" sldId="365"/>
            <ac:picMk id="5" creationId="{0122E404-9CF4-E6E8-B4FC-17F1F22F585B}"/>
          </ac:picMkLst>
        </pc:picChg>
        <pc:picChg chg="mod">
          <ac:chgData name="Sara Rrokaj" userId="bd9926f2-3e07-4ac7-9ee9-d643427353be" providerId="ADAL" clId="{D6C93051-1A25-48CC-9DE2-33D79E866BAB}" dt="2025-04-17T11:57:18.955" v="924" actId="1036"/>
          <ac:picMkLst>
            <pc:docMk/>
            <pc:sldMk cId="339261200" sldId="365"/>
            <ac:picMk id="6" creationId="{F4A08F19-3F5D-E0DB-20A2-72FEEAA94D1F}"/>
          </ac:picMkLst>
        </pc:picChg>
        <pc:picChg chg="mod">
          <ac:chgData name="Sara Rrokaj" userId="bd9926f2-3e07-4ac7-9ee9-d643427353be" providerId="ADAL" clId="{D6C93051-1A25-48CC-9DE2-33D79E866BAB}" dt="2025-04-17T11:57:18.955" v="924" actId="1036"/>
          <ac:picMkLst>
            <pc:docMk/>
            <pc:sldMk cId="339261200" sldId="365"/>
            <ac:picMk id="7" creationId="{BFA633C6-63F4-5BD3-577C-9D437B6CCC32}"/>
          </ac:picMkLst>
        </pc:picChg>
        <pc:picChg chg="mod ord modCrop">
          <ac:chgData name="Sara Rrokaj" userId="bd9926f2-3e07-4ac7-9ee9-d643427353be" providerId="ADAL" clId="{D6C93051-1A25-48CC-9DE2-33D79E866BAB}" dt="2025-04-17T13:20:56.373" v="1124" actId="167"/>
          <ac:picMkLst>
            <pc:docMk/>
            <pc:sldMk cId="339261200" sldId="365"/>
            <ac:picMk id="10" creationId="{D5B25D2F-D23B-DAE9-4B02-B9E0AF539EB4}"/>
          </ac:picMkLst>
        </pc:picChg>
        <pc:picChg chg="add mod">
          <ac:chgData name="Sara Rrokaj" userId="bd9926f2-3e07-4ac7-9ee9-d643427353be" providerId="ADAL" clId="{D6C93051-1A25-48CC-9DE2-33D79E866BAB}" dt="2025-04-17T11:57:18.955" v="924" actId="1036"/>
          <ac:picMkLst>
            <pc:docMk/>
            <pc:sldMk cId="339261200" sldId="365"/>
            <ac:picMk id="15" creationId="{762C42A8-B4CC-8F1B-6308-D8AD4BB1DCFD}"/>
          </ac:picMkLst>
        </pc:picChg>
        <pc:picChg chg="add mod ord modCrop">
          <ac:chgData name="Sara Rrokaj" userId="bd9926f2-3e07-4ac7-9ee9-d643427353be" providerId="ADAL" clId="{D6C93051-1A25-48CC-9DE2-33D79E866BAB}" dt="2025-04-17T10:51:32.320" v="636" actId="167"/>
          <ac:picMkLst>
            <pc:docMk/>
            <pc:sldMk cId="339261200" sldId="365"/>
            <ac:picMk id="21" creationId="{331E9F35-256A-F3A6-7E27-B8BF64D68314}"/>
          </ac:picMkLst>
        </pc:picChg>
        <pc:picChg chg="add mod">
          <ac:chgData name="Sara Rrokaj" userId="bd9926f2-3e07-4ac7-9ee9-d643427353be" providerId="ADAL" clId="{D6C93051-1A25-48CC-9DE2-33D79E866BAB}" dt="2025-04-26T16:49:52.858" v="9212" actId="1076"/>
          <ac:picMkLst>
            <pc:docMk/>
            <pc:sldMk cId="339261200" sldId="365"/>
            <ac:picMk id="22" creationId="{BFBA9D2A-D6CD-7029-7811-04704BD07E16}"/>
          </ac:picMkLst>
        </pc:picChg>
        <pc:picChg chg="add mod">
          <ac:chgData name="Sara Rrokaj" userId="bd9926f2-3e07-4ac7-9ee9-d643427353be" providerId="ADAL" clId="{D6C93051-1A25-48CC-9DE2-33D79E866BAB}" dt="2025-04-17T11:57:18.955" v="924" actId="1036"/>
          <ac:picMkLst>
            <pc:docMk/>
            <pc:sldMk cId="339261200" sldId="365"/>
            <ac:picMk id="23" creationId="{CEB22D9C-1299-0459-AD02-602881F751A0}"/>
          </ac:picMkLst>
        </pc:picChg>
        <pc:cxnChg chg="add mod ord">
          <ac:chgData name="Sara Rrokaj" userId="bd9926f2-3e07-4ac7-9ee9-d643427353be" providerId="ADAL" clId="{D6C93051-1A25-48CC-9DE2-33D79E866BAB}" dt="2025-04-17T13:13:30.952" v="1027" actId="208"/>
          <ac:cxnSpMkLst>
            <pc:docMk/>
            <pc:sldMk cId="339261200" sldId="365"/>
            <ac:cxnSpMk id="13" creationId="{04D28A2F-FBFD-017C-DF1E-7F2F275DDB2B}"/>
          </ac:cxnSpMkLst>
        </pc:cxnChg>
      </pc:sldChg>
      <pc:sldChg chg="new del">
        <pc:chgData name="Sara Rrokaj" userId="bd9926f2-3e07-4ac7-9ee9-d643427353be" providerId="ADAL" clId="{D6C93051-1A25-48CC-9DE2-33D79E866BAB}" dt="2025-04-17T11:58:42.666" v="926" actId="680"/>
        <pc:sldMkLst>
          <pc:docMk/>
          <pc:sldMk cId="1325912217" sldId="366"/>
        </pc:sldMkLst>
      </pc:sldChg>
      <pc:sldChg chg="delSp modSp add mod delAnim">
        <pc:chgData name="Sara Rrokaj" userId="bd9926f2-3e07-4ac7-9ee9-d643427353be" providerId="ADAL" clId="{D6C93051-1A25-48CC-9DE2-33D79E866BAB}" dt="2025-04-17T13:06:09.299" v="945" actId="20577"/>
        <pc:sldMkLst>
          <pc:docMk/>
          <pc:sldMk cId="2318808440" sldId="366"/>
        </pc:sldMkLst>
      </pc:sldChg>
      <pc:sldChg chg="addSp modSp mod ord">
        <pc:chgData name="Sara Rrokaj" userId="bd9926f2-3e07-4ac7-9ee9-d643427353be" providerId="ADAL" clId="{D6C93051-1A25-48CC-9DE2-33D79E866BAB}" dt="2025-04-25T11:49:06.098" v="8811"/>
        <pc:sldMkLst>
          <pc:docMk/>
          <pc:sldMk cId="4214723460" sldId="370"/>
        </pc:sldMkLst>
        <pc:spChg chg="mod ord">
          <ac:chgData name="Sara Rrokaj" userId="bd9926f2-3e07-4ac7-9ee9-d643427353be" providerId="ADAL" clId="{D6C93051-1A25-48CC-9DE2-33D79E866BAB}" dt="2025-04-20T09:25:39.171" v="2073" actId="14100"/>
          <ac:spMkLst>
            <pc:docMk/>
            <pc:sldMk cId="4214723460" sldId="370"/>
            <ac:spMk id="5" creationId="{F523A974-8E02-C3CA-B6AE-912634AD79D7}"/>
          </ac:spMkLst>
        </pc:spChg>
        <pc:spChg chg="mod">
          <ac:chgData name="Sara Rrokaj" userId="bd9926f2-3e07-4ac7-9ee9-d643427353be" providerId="ADAL" clId="{D6C93051-1A25-48CC-9DE2-33D79E866BAB}" dt="2025-04-20T09:25:03.045" v="2067" actId="207"/>
          <ac:spMkLst>
            <pc:docMk/>
            <pc:sldMk cId="4214723460" sldId="370"/>
            <ac:spMk id="6" creationId="{892A9712-3241-98D5-807E-43A2160808F1}"/>
          </ac:spMkLst>
        </pc:spChg>
        <pc:spChg chg="mod">
          <ac:chgData name="Sara Rrokaj" userId="bd9926f2-3e07-4ac7-9ee9-d643427353be" providerId="ADAL" clId="{D6C93051-1A25-48CC-9DE2-33D79E866BAB}" dt="2025-04-20T09:27:28.461" v="2093" actId="20577"/>
          <ac:spMkLst>
            <pc:docMk/>
            <pc:sldMk cId="4214723460" sldId="370"/>
            <ac:spMk id="12" creationId="{C22C6617-EF15-23A9-042A-BC2ECD09B6C2}"/>
          </ac:spMkLst>
        </pc:spChg>
        <pc:spChg chg="mod">
          <ac:chgData name="Sara Rrokaj" userId="bd9926f2-3e07-4ac7-9ee9-d643427353be" providerId="ADAL" clId="{D6C93051-1A25-48CC-9DE2-33D79E866BAB}" dt="2025-04-20T09:28:45.378" v="2102" actId="20577"/>
          <ac:spMkLst>
            <pc:docMk/>
            <pc:sldMk cId="4214723460" sldId="370"/>
            <ac:spMk id="13" creationId="{FD035BB5-2A33-67E3-482A-21EBA67AFCBC}"/>
          </ac:spMkLst>
        </pc:spChg>
        <pc:spChg chg="add mod">
          <ac:chgData name="Sara Rrokaj" userId="bd9926f2-3e07-4ac7-9ee9-d643427353be" providerId="ADAL" clId="{D6C93051-1A25-48CC-9DE2-33D79E866BAB}" dt="2025-04-25T11:49:06.098" v="8811"/>
          <ac:spMkLst>
            <pc:docMk/>
            <pc:sldMk cId="4214723460" sldId="370"/>
            <ac:spMk id="15" creationId="{C1EDAC61-4F44-DE17-2812-FBEE6E8C9B70}"/>
          </ac:spMkLst>
        </pc:spChg>
        <pc:spChg chg="add mod">
          <ac:chgData name="Sara Rrokaj" userId="bd9926f2-3e07-4ac7-9ee9-d643427353be" providerId="ADAL" clId="{D6C93051-1A25-48CC-9DE2-33D79E866BAB}" dt="2025-04-25T11:49:06.098" v="8811"/>
          <ac:spMkLst>
            <pc:docMk/>
            <pc:sldMk cId="4214723460" sldId="370"/>
            <ac:spMk id="17" creationId="{2EB76CA7-BB93-77E6-53AA-A8A50E078035}"/>
          </ac:spMkLst>
        </pc:spChg>
        <pc:spChg chg="add mod">
          <ac:chgData name="Sara Rrokaj" userId="bd9926f2-3e07-4ac7-9ee9-d643427353be" providerId="ADAL" clId="{D6C93051-1A25-48CC-9DE2-33D79E866BAB}" dt="2025-04-25T11:49:06.098" v="8811"/>
          <ac:spMkLst>
            <pc:docMk/>
            <pc:sldMk cId="4214723460" sldId="370"/>
            <ac:spMk id="18" creationId="{8129ADEC-2755-5854-0D70-BD6D45AA7215}"/>
          </ac:spMkLst>
        </pc:spChg>
        <pc:spChg chg="mod">
          <ac:chgData name="Sara Rrokaj" userId="bd9926f2-3e07-4ac7-9ee9-d643427353be" providerId="ADAL" clId="{D6C93051-1A25-48CC-9DE2-33D79E866BAB}" dt="2025-04-22T16:13:37.221" v="4194" actId="20577"/>
          <ac:spMkLst>
            <pc:docMk/>
            <pc:sldMk cId="4214723460" sldId="370"/>
            <ac:spMk id="23" creationId="{ED48DDD4-F45E-4D52-F5D1-1B68E681B209}"/>
          </ac:spMkLst>
        </pc:spChg>
        <pc:graphicFrameChg chg="mod">
          <ac:chgData name="Sara Rrokaj" userId="bd9926f2-3e07-4ac7-9ee9-d643427353be" providerId="ADAL" clId="{D6C93051-1A25-48CC-9DE2-33D79E866BAB}" dt="2025-04-20T09:25:29.756" v="2072" actId="2085"/>
          <ac:graphicFrameMkLst>
            <pc:docMk/>
            <pc:sldMk cId="4214723460" sldId="370"/>
            <ac:graphicFrameMk id="14" creationId="{F1B5A218-42AB-6A57-A7F1-F966BFF663A4}"/>
          </ac:graphicFrameMkLst>
        </pc:graphicFrameChg>
        <pc:picChg chg="mod">
          <ac:chgData name="Sara Rrokaj" userId="bd9926f2-3e07-4ac7-9ee9-d643427353be" providerId="ADAL" clId="{D6C93051-1A25-48CC-9DE2-33D79E866BAB}" dt="2025-04-20T09:28:27.561" v="2096" actId="208"/>
          <ac:picMkLst>
            <pc:docMk/>
            <pc:sldMk cId="4214723460" sldId="370"/>
            <ac:picMk id="3" creationId="{911CBC68-A5D3-CBB0-6EB4-DF5A85164203}"/>
          </ac:picMkLst>
        </pc:picChg>
        <pc:picChg chg="add mod modCrop">
          <ac:chgData name="Sara Rrokaj" userId="bd9926f2-3e07-4ac7-9ee9-d643427353be" providerId="ADAL" clId="{D6C93051-1A25-48CC-9DE2-33D79E866BAB}" dt="2025-04-20T09:23:13.059" v="2061" actId="1076"/>
          <ac:picMkLst>
            <pc:docMk/>
            <pc:sldMk cId="4214723460" sldId="370"/>
            <ac:picMk id="7" creationId="{D022E1C7-CF7C-80EB-FA40-FBA923B0BAFE}"/>
          </ac:picMkLst>
        </pc:picChg>
        <pc:picChg chg="add mod modCrop">
          <ac:chgData name="Sara Rrokaj" userId="bd9926f2-3e07-4ac7-9ee9-d643427353be" providerId="ADAL" clId="{D6C93051-1A25-48CC-9DE2-33D79E866BAB}" dt="2025-04-20T09:23:17.604" v="2062" actId="1076"/>
          <ac:picMkLst>
            <pc:docMk/>
            <pc:sldMk cId="4214723460" sldId="370"/>
            <ac:picMk id="9" creationId="{43284155-0718-2CED-FDB4-BE53FB5075B6}"/>
          </ac:picMkLst>
        </pc:picChg>
        <pc:picChg chg="add mod modCrop">
          <ac:chgData name="Sara Rrokaj" userId="bd9926f2-3e07-4ac7-9ee9-d643427353be" providerId="ADAL" clId="{D6C93051-1A25-48CC-9DE2-33D79E866BAB}" dt="2025-04-20T09:23:23.366" v="2063" actId="1076"/>
          <ac:picMkLst>
            <pc:docMk/>
            <pc:sldMk cId="4214723460" sldId="370"/>
            <ac:picMk id="16" creationId="{44BC9A73-CA83-7540-CCA8-EF4CEB1AE3E0}"/>
          </ac:picMkLst>
        </pc:picChg>
        <pc:picChg chg="mod">
          <ac:chgData name="Sara Rrokaj" userId="bd9926f2-3e07-4ac7-9ee9-d643427353be" providerId="ADAL" clId="{D6C93051-1A25-48CC-9DE2-33D79E866BAB}" dt="2025-04-20T09:29:36.012" v="2103"/>
          <ac:picMkLst>
            <pc:docMk/>
            <pc:sldMk cId="4214723460" sldId="370"/>
            <ac:picMk id="22" creationId="{F76A30CD-0926-FB9C-F471-EF9B8D56DA42}"/>
          </ac:picMkLst>
        </pc:picChg>
        <pc:picChg chg="mod">
          <ac:chgData name="Sara Rrokaj" userId="bd9926f2-3e07-4ac7-9ee9-d643427353be" providerId="ADAL" clId="{D6C93051-1A25-48CC-9DE2-33D79E866BAB}" dt="2025-04-20T09:29:36.012" v="2103"/>
          <ac:picMkLst>
            <pc:docMk/>
            <pc:sldMk cId="4214723460" sldId="370"/>
            <ac:picMk id="25" creationId="{9D62CA35-E1F8-EE2E-F1E3-149604168C3F}"/>
          </ac:picMkLst>
        </pc:picChg>
      </pc:sldChg>
      <pc:sldChg chg="addSp modSp add mod">
        <pc:chgData name="Sara Rrokaj" userId="bd9926f2-3e07-4ac7-9ee9-d643427353be" providerId="ADAL" clId="{D6C93051-1A25-48CC-9DE2-33D79E866BAB}" dt="2025-04-17T13:12:14.368" v="1024" actId="14100"/>
        <pc:sldMkLst>
          <pc:docMk/>
          <pc:sldMk cId="1734892046" sldId="392"/>
        </pc:sldMkLst>
      </pc:sldChg>
      <pc:sldChg chg="add">
        <pc:chgData name="Sara Rrokaj" userId="bd9926f2-3e07-4ac7-9ee9-d643427353be" providerId="ADAL" clId="{D6C93051-1A25-48CC-9DE2-33D79E866BAB}" dt="2025-04-17T13:12:51.043" v="1025" actId="2890"/>
        <pc:sldMkLst>
          <pc:docMk/>
          <pc:sldMk cId="1748641211" sldId="393"/>
        </pc:sldMkLst>
      </pc:sldChg>
      <pc:sldChg chg="modSp mod ord modShow">
        <pc:chgData name="Sara Rrokaj" userId="bd9926f2-3e07-4ac7-9ee9-d643427353be" providerId="ADAL" clId="{D6C93051-1A25-48CC-9DE2-33D79E866BAB}" dt="2025-04-20T09:44:24.787" v="2508" actId="729"/>
        <pc:sldMkLst>
          <pc:docMk/>
          <pc:sldMk cId="1890785334" sldId="395"/>
        </pc:sldMkLst>
      </pc:sldChg>
      <pc:sldChg chg="mod ord modShow">
        <pc:chgData name="Sara Rrokaj" userId="bd9926f2-3e07-4ac7-9ee9-d643427353be" providerId="ADAL" clId="{D6C93051-1A25-48CC-9DE2-33D79E866BAB}" dt="2025-04-20T09:18:25.183" v="2003" actId="729"/>
        <pc:sldMkLst>
          <pc:docMk/>
          <pc:sldMk cId="3136039539" sldId="397"/>
        </pc:sldMkLst>
      </pc:sldChg>
      <pc:sldChg chg="addSp delSp modSp mod delAnim modAnim">
        <pc:chgData name="Sara Rrokaj" userId="bd9926f2-3e07-4ac7-9ee9-d643427353be" providerId="ADAL" clId="{D6C93051-1A25-48CC-9DE2-33D79E866BAB}" dt="2025-04-26T18:32:27.182" v="10966" actId="207"/>
        <pc:sldMkLst>
          <pc:docMk/>
          <pc:sldMk cId="963624488" sldId="398"/>
        </pc:sldMkLst>
        <pc:spChg chg="mod">
          <ac:chgData name="Sara Rrokaj" userId="bd9926f2-3e07-4ac7-9ee9-d643427353be" providerId="ADAL" clId="{D6C93051-1A25-48CC-9DE2-33D79E866BAB}" dt="2025-04-20T09:20:33.028" v="2016" actId="20577"/>
          <ac:spMkLst>
            <pc:docMk/>
            <pc:sldMk cId="963624488" sldId="398"/>
            <ac:spMk id="2" creationId="{5897EF34-C5AD-C74E-5DBE-3A885DDB3474}"/>
          </ac:spMkLst>
        </pc:spChg>
        <pc:spChg chg="add mod">
          <ac:chgData name="Sara Rrokaj" userId="bd9926f2-3e07-4ac7-9ee9-d643427353be" providerId="ADAL" clId="{D6C93051-1A25-48CC-9DE2-33D79E866BAB}" dt="2025-04-25T11:49:24.394" v="8812"/>
          <ac:spMkLst>
            <pc:docMk/>
            <pc:sldMk cId="963624488" sldId="398"/>
            <ac:spMk id="4" creationId="{0886D23B-4353-911D-1705-C814457DA5F7}"/>
          </ac:spMkLst>
        </pc:spChg>
        <pc:spChg chg="add mod">
          <ac:chgData name="Sara Rrokaj" userId="bd9926f2-3e07-4ac7-9ee9-d643427353be" providerId="ADAL" clId="{D6C93051-1A25-48CC-9DE2-33D79E866BAB}" dt="2025-04-25T11:49:24.394" v="8812"/>
          <ac:spMkLst>
            <pc:docMk/>
            <pc:sldMk cId="963624488" sldId="398"/>
            <ac:spMk id="5" creationId="{E22A589B-70FB-E095-4F91-3A99A3E63FCC}"/>
          </ac:spMkLst>
        </pc:spChg>
        <pc:spChg chg="add mod">
          <ac:chgData name="Sara Rrokaj" userId="bd9926f2-3e07-4ac7-9ee9-d643427353be" providerId="ADAL" clId="{D6C93051-1A25-48CC-9DE2-33D79E866BAB}" dt="2025-04-26T18:32:27.182" v="10966" actId="207"/>
          <ac:spMkLst>
            <pc:docMk/>
            <pc:sldMk cId="963624488" sldId="398"/>
            <ac:spMk id="6" creationId="{820A2CDD-C4CA-CE8E-F8A8-D2D8FBB6436E}"/>
          </ac:spMkLst>
        </pc:spChg>
        <pc:spChg chg="add mod">
          <ac:chgData name="Sara Rrokaj" userId="bd9926f2-3e07-4ac7-9ee9-d643427353be" providerId="ADAL" clId="{D6C93051-1A25-48CC-9DE2-33D79E866BAB}" dt="2025-04-25T11:49:24.394" v="8812"/>
          <ac:spMkLst>
            <pc:docMk/>
            <pc:sldMk cId="963624488" sldId="398"/>
            <ac:spMk id="7" creationId="{C1E4FE64-0B65-E839-D7CE-2B941475A145}"/>
          </ac:spMkLst>
        </pc:spChg>
        <pc:spChg chg="add del 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10" creationId="{B37CFD77-F886-CA17-5B18-EAF4E85287DA}"/>
          </ac:spMkLst>
        </pc:spChg>
        <pc:spChg chg="add del mod">
          <ac:chgData name="Sara Rrokaj" userId="bd9926f2-3e07-4ac7-9ee9-d643427353be" providerId="ADAL" clId="{D6C93051-1A25-48CC-9DE2-33D79E866BAB}" dt="2025-04-20T09:40:05.877" v="2488" actId="478"/>
          <ac:spMkLst>
            <pc:docMk/>
            <pc:sldMk cId="963624488" sldId="398"/>
            <ac:spMk id="11" creationId="{277B228D-6072-55EF-9229-E2117BC17FB3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12" creationId="{03D5FFAB-7D59-C3BD-DE3D-67644C540AFA}"/>
          </ac:spMkLst>
        </pc:spChg>
        <pc:spChg chg="mod">
          <ac:chgData name="Sara Rrokaj" userId="bd9926f2-3e07-4ac7-9ee9-d643427353be" providerId="ADAL" clId="{D6C93051-1A25-48CC-9DE2-33D79E866BAB}" dt="2025-04-20T09:31:18.473" v="2184" actId="1037"/>
          <ac:spMkLst>
            <pc:docMk/>
            <pc:sldMk cId="963624488" sldId="398"/>
            <ac:spMk id="25" creationId="{B63D0856-DB2A-8B4E-139C-9F01F747DB02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26" creationId="{18CE76F3-C4DF-BEEB-D01D-32EB406FFA20}"/>
          </ac:spMkLst>
        </pc:spChg>
        <pc:spChg chg="mod">
          <ac:chgData name="Sara Rrokaj" userId="bd9926f2-3e07-4ac7-9ee9-d643427353be" providerId="ADAL" clId="{D6C93051-1A25-48CC-9DE2-33D79E866BAB}" dt="2025-04-20T09:31:18.473" v="2184" actId="1037"/>
          <ac:spMkLst>
            <pc:docMk/>
            <pc:sldMk cId="963624488" sldId="398"/>
            <ac:spMk id="27" creationId="{EC2B3BF7-B75A-E665-02B3-942D97429CDC}"/>
          </ac:spMkLst>
        </pc:spChg>
        <pc:spChg chg="mod">
          <ac:chgData name="Sara Rrokaj" userId="bd9926f2-3e07-4ac7-9ee9-d643427353be" providerId="ADAL" clId="{D6C93051-1A25-48CC-9DE2-33D79E866BAB}" dt="2025-04-20T09:31:18.473" v="2184" actId="1037"/>
          <ac:spMkLst>
            <pc:docMk/>
            <pc:sldMk cId="963624488" sldId="398"/>
            <ac:spMk id="28" creationId="{F1C10EFC-E782-C8A3-63EC-AD3F28705B7C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29" creationId="{79F14694-DE12-9824-EF5D-78B28BC9BECD}"/>
          </ac:spMkLst>
        </pc:spChg>
        <pc:spChg chg="mod">
          <ac:chgData name="Sara Rrokaj" userId="bd9926f2-3e07-4ac7-9ee9-d643427353be" providerId="ADAL" clId="{D6C93051-1A25-48CC-9DE2-33D79E866BAB}" dt="2025-04-20T09:31:18.473" v="2184" actId="1037"/>
          <ac:spMkLst>
            <pc:docMk/>
            <pc:sldMk cId="963624488" sldId="398"/>
            <ac:spMk id="30" creationId="{4D06203B-789B-CEA9-D493-1435E1F5AFCC}"/>
          </ac:spMkLst>
        </pc:spChg>
        <pc:spChg chg="add 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33" creationId="{AF4AD288-2659-06FA-1B87-CBEF7D4D0B45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49" creationId="{F44E6361-05D7-D98D-36D4-A36635F0BD2A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50" creationId="{4D4F0055-404D-5CB3-102B-F6965C0995C1}"/>
          </ac:spMkLst>
        </pc:spChg>
        <pc:spChg chg="mod">
          <ac:chgData name="Sara Rrokaj" userId="bd9926f2-3e07-4ac7-9ee9-d643427353be" providerId="ADAL" clId="{D6C93051-1A25-48CC-9DE2-33D79E866BAB}" dt="2025-04-20T09:31:18.473" v="2184" actId="1037"/>
          <ac:spMkLst>
            <pc:docMk/>
            <pc:sldMk cId="963624488" sldId="398"/>
            <ac:spMk id="51" creationId="{A1C451C8-67B7-60AF-30D8-C4628F3EF541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65" creationId="{B528327D-E3B5-110D-7ACC-F6A1AED272EA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68" creationId="{19A0C512-E308-4916-F632-5AFD92707021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70" creationId="{A8288CF8-A4A4-58BD-F1A0-8941B58092AE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72" creationId="{23D43200-94BF-3139-6494-D08F4FAF52CF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73" creationId="{263E27D0-415D-640D-8E45-0316D53C5855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75" creationId="{F48606D1-8DCD-85B8-144E-DEE15152D149}"/>
          </ac:spMkLst>
        </pc:spChg>
        <pc:spChg chg="mod">
          <ac:chgData name="Sara Rrokaj" userId="bd9926f2-3e07-4ac7-9ee9-d643427353be" providerId="ADAL" clId="{D6C93051-1A25-48CC-9DE2-33D79E866BAB}" dt="2025-04-22T08:52:51.487" v="2576" actId="1035"/>
          <ac:spMkLst>
            <pc:docMk/>
            <pc:sldMk cId="963624488" sldId="398"/>
            <ac:spMk id="76" creationId="{C8482853-C7F3-C4C4-0B99-1CA4D22D2A31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78" creationId="{E74F59BA-186F-EA16-F968-AAF81A8A5A13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79" creationId="{1294F721-D456-EBCB-61B1-1671188C4281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83" creationId="{D798AA0B-1B88-862B-2A36-C118C2B0D6AC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84" creationId="{306F146D-629F-11CB-58A6-0347C6E8E6A7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85" creationId="{818DFD02-39C9-C0D0-5682-5F8889AFD600}"/>
          </ac:spMkLst>
        </pc:spChg>
        <pc:spChg chg="add mod">
          <ac:chgData name="Sara Rrokaj" userId="bd9926f2-3e07-4ac7-9ee9-d643427353be" providerId="ADAL" clId="{D6C93051-1A25-48CC-9DE2-33D79E866BAB}" dt="2025-04-20T09:38:47.966" v="2467" actId="164"/>
          <ac:spMkLst>
            <pc:docMk/>
            <pc:sldMk cId="963624488" sldId="398"/>
            <ac:spMk id="92" creationId="{F06576E0-4A8E-1E1F-59D4-2500C0F62A45}"/>
          </ac:spMkLst>
        </pc:spChg>
        <pc:spChg chg="mod">
          <ac:chgData name="Sara Rrokaj" userId="bd9926f2-3e07-4ac7-9ee9-d643427353be" providerId="ADAL" clId="{D6C93051-1A25-48CC-9DE2-33D79E866BAB}" dt="2025-04-20T10:46:13.705" v="2520"/>
          <ac:spMkLst>
            <pc:docMk/>
            <pc:sldMk cId="963624488" sldId="398"/>
            <ac:spMk id="93" creationId="{62151C16-2C57-D28D-AD97-CEBB6DD724C5}"/>
          </ac:spMkLst>
        </pc:spChg>
        <pc:grpChg chg="add mod">
          <ac:chgData name="Sara Rrokaj" userId="bd9926f2-3e07-4ac7-9ee9-d643427353be" providerId="ADAL" clId="{D6C93051-1A25-48CC-9DE2-33D79E866BAB}" dt="2025-04-20T09:38:47.966" v="2467" actId="164"/>
          <ac:grpSpMkLst>
            <pc:docMk/>
            <pc:sldMk cId="963624488" sldId="398"/>
            <ac:grpSpMk id="32" creationId="{DCAF7770-71A3-5ECF-9658-B4FB0968982A}"/>
          </ac:grpSpMkLst>
        </pc:grpChg>
        <pc:picChg chg="add mod">
          <ac:chgData name="Sara Rrokaj" userId="bd9926f2-3e07-4ac7-9ee9-d643427353be" providerId="ADAL" clId="{D6C93051-1A25-48CC-9DE2-33D79E866BAB}" dt="2025-04-20T09:34:22.649" v="2425" actId="1076"/>
          <ac:picMkLst>
            <pc:docMk/>
            <pc:sldMk cId="963624488" sldId="398"/>
            <ac:picMk id="9" creationId="{8D4665E6-776C-2011-D38B-85610350BB5B}"/>
          </ac:picMkLst>
        </pc:picChg>
        <pc:picChg chg="add mod">
          <ac:chgData name="Sara Rrokaj" userId="bd9926f2-3e07-4ac7-9ee9-d643427353be" providerId="ADAL" clId="{D6C93051-1A25-48CC-9DE2-33D79E866BAB}" dt="2025-04-20T09:34:13.658" v="2424" actId="1076"/>
          <ac:picMkLst>
            <pc:docMk/>
            <pc:sldMk cId="963624488" sldId="398"/>
            <ac:picMk id="13" creationId="{7C009B8B-C9C4-E732-189D-6E6E57F13127}"/>
          </ac:picMkLst>
        </pc:picChg>
        <pc:picChg chg="add mod modCrop">
          <ac:chgData name="Sara Rrokaj" userId="bd9926f2-3e07-4ac7-9ee9-d643427353be" providerId="ADAL" clId="{D6C93051-1A25-48CC-9DE2-33D79E866BAB}" dt="2025-04-20T09:35:39.458" v="2438" actId="732"/>
          <ac:picMkLst>
            <pc:docMk/>
            <pc:sldMk cId="963624488" sldId="398"/>
            <ac:picMk id="14" creationId="{CF8301DB-7EB8-CE2F-B083-C08734D90853}"/>
          </ac:picMkLst>
        </pc:picChg>
        <pc:picChg chg="add mod modCrop">
          <ac:chgData name="Sara Rrokaj" userId="bd9926f2-3e07-4ac7-9ee9-d643427353be" providerId="ADAL" clId="{D6C93051-1A25-48CC-9DE2-33D79E866BAB}" dt="2025-04-20T09:35:47.118" v="2439" actId="732"/>
          <ac:picMkLst>
            <pc:docMk/>
            <pc:sldMk cId="963624488" sldId="398"/>
            <ac:picMk id="15" creationId="{7B5CE3FB-829E-2D13-C4C6-9D4EE3935A1F}"/>
          </ac:picMkLst>
        </pc:picChg>
        <pc:picChg chg="add mod modCrop">
          <ac:chgData name="Sara Rrokaj" userId="bd9926f2-3e07-4ac7-9ee9-d643427353be" providerId="ADAL" clId="{D6C93051-1A25-48CC-9DE2-33D79E866BAB}" dt="2025-04-20T09:35:25.854" v="2436" actId="732"/>
          <ac:picMkLst>
            <pc:docMk/>
            <pc:sldMk cId="963624488" sldId="398"/>
            <ac:picMk id="22" creationId="{D0E0BA78-D07B-8BD8-21E7-879B87D3C08A}"/>
          </ac:picMkLst>
        </pc:picChg>
        <pc:picChg chg="add mod">
          <ac:chgData name="Sara Rrokaj" userId="bd9926f2-3e07-4ac7-9ee9-d643427353be" providerId="ADAL" clId="{D6C93051-1A25-48CC-9DE2-33D79E866BAB}" dt="2025-04-20T09:36:11.801" v="2442" actId="1076"/>
          <ac:picMkLst>
            <pc:docMk/>
            <pc:sldMk cId="963624488" sldId="398"/>
            <ac:picMk id="23" creationId="{24185520-93BD-F7BC-52FC-D5C5F4FC3B30}"/>
          </ac:picMkLst>
        </pc:picChg>
        <pc:picChg chg="add mod">
          <ac:chgData name="Sara Rrokaj" userId="bd9926f2-3e07-4ac7-9ee9-d643427353be" providerId="ADAL" clId="{D6C93051-1A25-48CC-9DE2-33D79E866BAB}" dt="2025-04-20T09:38:47.966" v="2467" actId="164"/>
          <ac:picMkLst>
            <pc:docMk/>
            <pc:sldMk cId="963624488" sldId="398"/>
            <ac:picMk id="31" creationId="{D613306B-0AEF-D16C-4255-D487F4766DA8}"/>
          </ac:picMkLst>
        </pc:picChg>
      </pc:sldChg>
      <pc:sldChg chg="addSp delSp modSp add mod ord delAnim modNotesTx">
        <pc:chgData name="Sara Rrokaj" userId="bd9926f2-3e07-4ac7-9ee9-d643427353be" providerId="ADAL" clId="{D6C93051-1A25-48CC-9DE2-33D79E866BAB}" dt="2025-04-30T14:42:38.443" v="10988" actId="6549"/>
        <pc:sldMkLst>
          <pc:docMk/>
          <pc:sldMk cId="1946369062" sldId="399"/>
        </pc:sldMkLst>
        <pc:spChg chg="mod">
          <ac:chgData name="Sara Rrokaj" userId="bd9926f2-3e07-4ac7-9ee9-d643427353be" providerId="ADAL" clId="{D6C93051-1A25-48CC-9DE2-33D79E866BAB}" dt="2025-04-25T08:28:36.245" v="7818" actId="20577"/>
          <ac:spMkLst>
            <pc:docMk/>
            <pc:sldMk cId="1946369062" sldId="399"/>
            <ac:spMk id="2" creationId="{C08D7107-1224-4353-6F1F-1EF36A4D1E3A}"/>
          </ac:spMkLst>
        </pc:spChg>
        <pc:spChg chg="mod">
          <ac:chgData name="Sara Rrokaj" userId="bd9926f2-3e07-4ac7-9ee9-d643427353be" providerId="ADAL" clId="{D6C93051-1A25-48CC-9DE2-33D79E866BAB}" dt="2025-04-25T09:03:50.014" v="8286" actId="14100"/>
          <ac:spMkLst>
            <pc:docMk/>
            <pc:sldMk cId="1946369062" sldId="399"/>
            <ac:spMk id="4" creationId="{4498C39D-D534-ED69-B0FA-ED5061F344B1}"/>
          </ac:spMkLst>
        </pc:spChg>
        <pc:spChg chg="add mod">
          <ac:chgData name="Sara Rrokaj" userId="bd9926f2-3e07-4ac7-9ee9-d643427353be" providerId="ADAL" clId="{D6C93051-1A25-48CC-9DE2-33D79E866BAB}" dt="2025-04-25T09:04:21.217" v="8300" actId="20577"/>
          <ac:spMkLst>
            <pc:docMk/>
            <pc:sldMk cId="1946369062" sldId="399"/>
            <ac:spMk id="5" creationId="{DD5E6616-DA54-F6B0-C80D-DD4C65636EC4}"/>
          </ac:spMkLst>
        </pc:spChg>
        <pc:spChg chg="mod">
          <ac:chgData name="Sara Rrokaj" userId="bd9926f2-3e07-4ac7-9ee9-d643427353be" providerId="ADAL" clId="{D6C93051-1A25-48CC-9DE2-33D79E866BAB}" dt="2025-04-25T08:58:17.020" v="8192" actId="14100"/>
          <ac:spMkLst>
            <pc:docMk/>
            <pc:sldMk cId="1946369062" sldId="399"/>
            <ac:spMk id="6" creationId="{E22F4DA7-B9FC-EAF6-FF14-1099F492E231}"/>
          </ac:spMkLst>
        </pc:spChg>
        <pc:spChg chg="add mod">
          <ac:chgData name="Sara Rrokaj" userId="bd9926f2-3e07-4ac7-9ee9-d643427353be" providerId="ADAL" clId="{D6C93051-1A25-48CC-9DE2-33D79E866BAB}" dt="2025-04-25T08:36:04.519" v="8098" actId="1076"/>
          <ac:spMkLst>
            <pc:docMk/>
            <pc:sldMk cId="1946369062" sldId="399"/>
            <ac:spMk id="8" creationId="{08E311B1-75AE-4A4C-CE1F-21AB971DCE77}"/>
          </ac:spMkLst>
        </pc:spChg>
        <pc:spChg chg="add mod">
          <ac:chgData name="Sara Rrokaj" userId="bd9926f2-3e07-4ac7-9ee9-d643427353be" providerId="ADAL" clId="{D6C93051-1A25-48CC-9DE2-33D79E866BAB}" dt="2025-04-25T08:38:24.228" v="8158" actId="14100"/>
          <ac:spMkLst>
            <pc:docMk/>
            <pc:sldMk cId="1946369062" sldId="399"/>
            <ac:spMk id="11" creationId="{DDBF6F60-000C-8EBA-64FF-681B39CAE2E4}"/>
          </ac:spMkLst>
        </pc:spChg>
        <pc:spChg chg="add mod ord">
          <ac:chgData name="Sara Rrokaj" userId="bd9926f2-3e07-4ac7-9ee9-d643427353be" providerId="ADAL" clId="{D6C93051-1A25-48CC-9DE2-33D79E866BAB}" dt="2025-04-25T08:36:56.986" v="8124" actId="167"/>
          <ac:spMkLst>
            <pc:docMk/>
            <pc:sldMk cId="1946369062" sldId="399"/>
            <ac:spMk id="54" creationId="{43819C8A-9C06-CF44-622E-506C1535F61B}"/>
          </ac:spMkLst>
        </pc:spChg>
        <pc:spChg chg="add mod">
          <ac:chgData name="Sara Rrokaj" userId="bd9926f2-3e07-4ac7-9ee9-d643427353be" providerId="ADAL" clId="{D6C93051-1A25-48CC-9DE2-33D79E866BAB}" dt="2025-04-25T09:00:15.763" v="8236" actId="403"/>
          <ac:spMkLst>
            <pc:docMk/>
            <pc:sldMk cId="1946369062" sldId="399"/>
            <ac:spMk id="63" creationId="{B333DBDB-B90C-76B8-D21B-FFC855651318}"/>
          </ac:spMkLst>
        </pc:spChg>
        <pc:spChg chg="add mod">
          <ac:chgData name="Sara Rrokaj" userId="bd9926f2-3e07-4ac7-9ee9-d643427353be" providerId="ADAL" clId="{D6C93051-1A25-48CC-9DE2-33D79E866BAB}" dt="2025-04-25T09:03:22.377" v="8281" actId="1076"/>
          <ac:spMkLst>
            <pc:docMk/>
            <pc:sldMk cId="1946369062" sldId="399"/>
            <ac:spMk id="67" creationId="{6CAD06F2-7514-C88E-2D23-992E9C636A6C}"/>
          </ac:spMkLst>
        </pc:spChg>
        <pc:spChg chg="add mod">
          <ac:chgData name="Sara Rrokaj" userId="bd9926f2-3e07-4ac7-9ee9-d643427353be" providerId="ADAL" clId="{D6C93051-1A25-48CC-9DE2-33D79E866BAB}" dt="2025-04-25T09:01:32.705" v="8273" actId="1076"/>
          <ac:spMkLst>
            <pc:docMk/>
            <pc:sldMk cId="1946369062" sldId="399"/>
            <ac:spMk id="71" creationId="{C9B2AB29-731D-369F-7C0F-656685B79C1E}"/>
          </ac:spMkLst>
        </pc:spChg>
        <pc:spChg chg="add mod">
          <ac:chgData name="Sara Rrokaj" userId="bd9926f2-3e07-4ac7-9ee9-d643427353be" providerId="ADAL" clId="{D6C93051-1A25-48CC-9DE2-33D79E866BAB}" dt="2025-04-25T08:38:47.502" v="8163" actId="164"/>
          <ac:spMkLst>
            <pc:docMk/>
            <pc:sldMk cId="1946369062" sldId="399"/>
            <ac:spMk id="75" creationId="{178239CE-518D-260F-D5A1-46FE5C2C20CC}"/>
          </ac:spMkLst>
        </pc:spChg>
        <pc:spChg chg="add mod">
          <ac:chgData name="Sara Rrokaj" userId="bd9926f2-3e07-4ac7-9ee9-d643427353be" providerId="ADAL" clId="{D6C93051-1A25-48CC-9DE2-33D79E866BAB}" dt="2025-04-25T08:59:12.270" v="8214" actId="1076"/>
          <ac:spMkLst>
            <pc:docMk/>
            <pc:sldMk cId="1946369062" sldId="399"/>
            <ac:spMk id="83" creationId="{2055BACB-38FE-910C-96EC-B12FB92AA135}"/>
          </ac:spMkLst>
        </pc:spChg>
        <pc:spChg chg="add mod">
          <ac:chgData name="Sara Rrokaj" userId="bd9926f2-3e07-4ac7-9ee9-d643427353be" providerId="ADAL" clId="{D6C93051-1A25-48CC-9DE2-33D79E866BAB}" dt="2025-04-25T08:33:29.699" v="7940" actId="164"/>
          <ac:spMkLst>
            <pc:docMk/>
            <pc:sldMk cId="1946369062" sldId="399"/>
            <ac:spMk id="91" creationId="{3280D5B7-309B-149E-1986-BAB5C3286C3C}"/>
          </ac:spMkLst>
        </pc:spChg>
        <pc:grpChg chg="add mod">
          <ac:chgData name="Sara Rrokaj" userId="bd9926f2-3e07-4ac7-9ee9-d643427353be" providerId="ADAL" clId="{D6C93051-1A25-48CC-9DE2-33D79E866BAB}" dt="2025-04-25T08:35:10.689" v="8089" actId="1035"/>
          <ac:grpSpMkLst>
            <pc:docMk/>
            <pc:sldMk cId="1946369062" sldId="399"/>
            <ac:grpSpMk id="10" creationId="{5FCCE2D9-F0B7-2FB0-711F-2E44B7C5E583}"/>
          </ac:grpSpMkLst>
        </pc:grpChg>
        <pc:grpChg chg="add mod">
          <ac:chgData name="Sara Rrokaj" userId="bd9926f2-3e07-4ac7-9ee9-d643427353be" providerId="ADAL" clId="{D6C93051-1A25-48CC-9DE2-33D79E866BAB}" dt="2025-04-25T08:59:48.927" v="8217" actId="688"/>
          <ac:grpSpMkLst>
            <pc:docMk/>
            <pc:sldMk cId="1946369062" sldId="399"/>
            <ac:grpSpMk id="18" creationId="{A9A6AC4C-FA42-34DF-3438-1F62711F36C9}"/>
          </ac:grpSpMkLst>
        </pc:grpChg>
        <pc:picChg chg="add mod">
          <ac:chgData name="Sara Rrokaj" userId="bd9926f2-3e07-4ac7-9ee9-d643427353be" providerId="ADAL" clId="{D6C93051-1A25-48CC-9DE2-33D79E866BAB}" dt="2025-04-25T08:38:27.728" v="8159" actId="1076"/>
          <ac:picMkLst>
            <pc:docMk/>
            <pc:sldMk cId="1946369062" sldId="399"/>
            <ac:picMk id="7" creationId="{5EF1250C-D120-A493-B2F0-F3E8B98BF0A6}"/>
          </ac:picMkLst>
        </pc:picChg>
        <pc:picChg chg="add mod ord">
          <ac:chgData name="Sara Rrokaj" userId="bd9926f2-3e07-4ac7-9ee9-d643427353be" providerId="ADAL" clId="{D6C93051-1A25-48CC-9DE2-33D79E866BAB}" dt="2025-04-25T08:36:37.199" v="8103" actId="167"/>
          <ac:picMkLst>
            <pc:docMk/>
            <pc:sldMk cId="1946369062" sldId="399"/>
            <ac:picMk id="9" creationId="{60FBFE76-D69A-721F-A211-3473F2365E49}"/>
          </ac:picMkLst>
        </pc:picChg>
        <pc:picChg chg="add mod">
          <ac:chgData name="Sara Rrokaj" userId="bd9926f2-3e07-4ac7-9ee9-d643427353be" providerId="ADAL" clId="{D6C93051-1A25-48CC-9DE2-33D79E866BAB}" dt="2025-04-25T09:03:17.196" v="8278" actId="1076"/>
          <ac:picMkLst>
            <pc:docMk/>
            <pc:sldMk cId="1946369062" sldId="399"/>
            <ac:picMk id="26" creationId="{C37870CD-E830-7673-8B98-1BC7F3D9CC82}"/>
          </ac:picMkLst>
        </pc:picChg>
        <pc:picChg chg="add mod">
          <ac:chgData name="Sara Rrokaj" userId="bd9926f2-3e07-4ac7-9ee9-d643427353be" providerId="ADAL" clId="{D6C93051-1A25-48CC-9DE2-33D79E866BAB}" dt="2025-04-25T08:33:29.699" v="7940" actId="164"/>
          <ac:picMkLst>
            <pc:docMk/>
            <pc:sldMk cId="1946369062" sldId="399"/>
            <ac:picMk id="89" creationId="{46271F82-CD54-D9F0-7C16-754CB88C288F}"/>
          </ac:picMkLst>
        </pc:picChg>
        <pc:cxnChg chg="add mod">
          <ac:chgData name="Sara Rrokaj" userId="bd9926f2-3e07-4ac7-9ee9-d643427353be" providerId="ADAL" clId="{D6C93051-1A25-48CC-9DE2-33D79E866BAB}" dt="2025-04-25T08:38:47.502" v="8163" actId="164"/>
          <ac:cxnSpMkLst>
            <pc:docMk/>
            <pc:sldMk cId="1946369062" sldId="399"/>
            <ac:cxnSpMk id="73" creationId="{84208BE7-66B9-4A11-661A-5F03F722BAB0}"/>
          </ac:cxnSpMkLst>
        </pc:cxnChg>
        <pc:cxnChg chg="add mod">
          <ac:chgData name="Sara Rrokaj" userId="bd9926f2-3e07-4ac7-9ee9-d643427353be" providerId="ADAL" clId="{D6C93051-1A25-48CC-9DE2-33D79E866BAB}" dt="2025-04-25T08:59:05.622" v="8213" actId="14100"/>
          <ac:cxnSpMkLst>
            <pc:docMk/>
            <pc:sldMk cId="1946369062" sldId="399"/>
            <ac:cxnSpMk id="77" creationId="{E3048F8B-54C2-A141-F23B-4FE5CD04A9B9}"/>
          </ac:cxnSpMkLst>
        </pc:cxnChg>
      </pc:sldChg>
      <pc:sldChg chg="addSp delSp modSp add mod">
        <pc:chgData name="Sara Rrokaj" userId="bd9926f2-3e07-4ac7-9ee9-d643427353be" providerId="ADAL" clId="{D6C93051-1A25-48CC-9DE2-33D79E866BAB}" dt="2025-04-22T08:53:09.513" v="2577" actId="21"/>
        <pc:sldMkLst>
          <pc:docMk/>
          <pc:sldMk cId="2440767946" sldId="400"/>
        </pc:sldMkLst>
      </pc:sldChg>
      <pc:sldChg chg="addSp delSp modSp add del mod delAnim modAnim">
        <pc:chgData name="Sara Rrokaj" userId="bd9926f2-3e07-4ac7-9ee9-d643427353be" providerId="ADAL" clId="{D6C93051-1A25-48CC-9DE2-33D79E866BAB}" dt="2025-04-23T08:05:23.525" v="6281" actId="47"/>
        <pc:sldMkLst>
          <pc:docMk/>
          <pc:sldMk cId="3494270242" sldId="401"/>
        </pc:sldMkLst>
      </pc:sldChg>
      <pc:sldChg chg="add ord">
        <pc:chgData name="Sara Rrokaj" userId="bd9926f2-3e07-4ac7-9ee9-d643427353be" providerId="ADAL" clId="{D6C93051-1A25-48CC-9DE2-33D79E866BAB}" dt="2025-04-22T17:59:25.087" v="4203"/>
        <pc:sldMkLst>
          <pc:docMk/>
          <pc:sldMk cId="4031801507" sldId="402"/>
        </pc:sldMkLst>
      </pc:sldChg>
      <pc:sldChg chg="addSp delSp modSp add mod">
        <pc:chgData name="Sara Rrokaj" userId="bd9926f2-3e07-4ac7-9ee9-d643427353be" providerId="ADAL" clId="{D6C93051-1A25-48CC-9DE2-33D79E866BAB}" dt="2025-04-26T16:57:23.059" v="9233" actId="2711"/>
        <pc:sldMkLst>
          <pc:docMk/>
          <pc:sldMk cId="872483536" sldId="403"/>
        </pc:sldMkLst>
        <pc:spChg chg="mod">
          <ac:chgData name="Sara Rrokaj" userId="bd9926f2-3e07-4ac7-9ee9-d643427353be" providerId="ADAL" clId="{D6C93051-1A25-48CC-9DE2-33D79E866BAB}" dt="2025-04-23T08:24:13.950" v="6367" actId="20577"/>
          <ac:spMkLst>
            <pc:docMk/>
            <pc:sldMk cId="872483536" sldId="403"/>
            <ac:spMk id="2" creationId="{991F46C0-CB67-4C5C-EE5B-D3A134A4D87A}"/>
          </ac:spMkLst>
        </pc:spChg>
        <pc:spChg chg="mod">
          <ac:chgData name="Sara Rrokaj" userId="bd9926f2-3e07-4ac7-9ee9-d643427353be" providerId="ADAL" clId="{D6C93051-1A25-48CC-9DE2-33D79E866BAB}" dt="2025-04-22T09:52:54.291" v="3308" actId="1036"/>
          <ac:spMkLst>
            <pc:docMk/>
            <pc:sldMk cId="872483536" sldId="403"/>
            <ac:spMk id="3" creationId="{5CEFB10F-A831-99AC-D7B1-E3753D8DB210}"/>
          </ac:spMkLst>
        </pc:spChg>
        <pc:spChg chg="add mod">
          <ac:chgData name="Sara Rrokaj" userId="bd9926f2-3e07-4ac7-9ee9-d643427353be" providerId="ADAL" clId="{D6C93051-1A25-48CC-9DE2-33D79E866BAB}" dt="2025-04-25T11:49:32.323" v="8815"/>
          <ac:spMkLst>
            <pc:docMk/>
            <pc:sldMk cId="872483536" sldId="403"/>
            <ac:spMk id="5" creationId="{6CC36117-3C75-6EBF-984F-E807092BB69B}"/>
          </ac:spMkLst>
        </pc:spChg>
        <pc:spChg chg="add mod">
          <ac:chgData name="Sara Rrokaj" userId="bd9926f2-3e07-4ac7-9ee9-d643427353be" providerId="ADAL" clId="{D6C93051-1A25-48CC-9DE2-33D79E866BAB}" dt="2025-04-25T11:49:32.323" v="8815"/>
          <ac:spMkLst>
            <pc:docMk/>
            <pc:sldMk cId="872483536" sldId="403"/>
            <ac:spMk id="6" creationId="{CC70BE3F-CBA5-4D4C-008E-FF7F30489D47}"/>
          </ac:spMkLst>
        </pc:spChg>
        <pc:spChg chg="add mod">
          <ac:chgData name="Sara Rrokaj" userId="bd9926f2-3e07-4ac7-9ee9-d643427353be" providerId="ADAL" clId="{D6C93051-1A25-48CC-9DE2-33D79E866BAB}" dt="2025-04-25T11:49:32.323" v="8815"/>
          <ac:spMkLst>
            <pc:docMk/>
            <pc:sldMk cId="872483536" sldId="403"/>
            <ac:spMk id="7" creationId="{1B7E19AC-F9DE-252E-3661-578266B74B6A}"/>
          </ac:spMkLst>
        </pc:spChg>
        <pc:spChg chg="add mod">
          <ac:chgData name="Sara Rrokaj" userId="bd9926f2-3e07-4ac7-9ee9-d643427353be" providerId="ADAL" clId="{D6C93051-1A25-48CC-9DE2-33D79E866BAB}" dt="2025-04-23T09:04:36.271" v="6453" actId="20577"/>
          <ac:spMkLst>
            <pc:docMk/>
            <pc:sldMk cId="872483536" sldId="403"/>
            <ac:spMk id="14" creationId="{DB1384EA-77FC-A3D0-F673-C2CB6AADE9E2}"/>
          </ac:spMkLst>
        </pc:spChg>
        <pc:spChg chg="add mod">
          <ac:chgData name="Sara Rrokaj" userId="bd9926f2-3e07-4ac7-9ee9-d643427353be" providerId="ADAL" clId="{D6C93051-1A25-48CC-9DE2-33D79E866BAB}" dt="2025-04-23T09:05:17.290" v="6459" actId="20577"/>
          <ac:spMkLst>
            <pc:docMk/>
            <pc:sldMk cId="872483536" sldId="403"/>
            <ac:spMk id="15" creationId="{4B5EAE10-64D6-9E01-41EB-E31477438582}"/>
          </ac:spMkLst>
        </pc:spChg>
        <pc:spChg chg="add mod">
          <ac:chgData name="Sara Rrokaj" userId="bd9926f2-3e07-4ac7-9ee9-d643427353be" providerId="ADAL" clId="{D6C93051-1A25-48CC-9DE2-33D79E866BAB}" dt="2025-04-23T08:07:04.069" v="6329" actId="20577"/>
          <ac:spMkLst>
            <pc:docMk/>
            <pc:sldMk cId="872483536" sldId="403"/>
            <ac:spMk id="16" creationId="{2FAC81BE-49A9-990B-9060-F0F021916E42}"/>
          </ac:spMkLst>
        </pc:spChg>
        <pc:spChg chg="add mod">
          <ac:chgData name="Sara Rrokaj" userId="bd9926f2-3e07-4ac7-9ee9-d643427353be" providerId="ADAL" clId="{D6C93051-1A25-48CC-9DE2-33D79E866BAB}" dt="2025-04-23T09:06:12.784" v="6464" actId="20577"/>
          <ac:spMkLst>
            <pc:docMk/>
            <pc:sldMk cId="872483536" sldId="403"/>
            <ac:spMk id="17" creationId="{BD1F9342-C739-02AF-C763-61CB51C662B9}"/>
          </ac:spMkLst>
        </pc:spChg>
        <pc:spChg chg="add mod">
          <ac:chgData name="Sara Rrokaj" userId="bd9926f2-3e07-4ac7-9ee9-d643427353be" providerId="ADAL" clId="{D6C93051-1A25-48CC-9DE2-33D79E866BAB}" dt="2025-04-22T09:52:54.291" v="3308" actId="1036"/>
          <ac:spMkLst>
            <pc:docMk/>
            <pc:sldMk cId="872483536" sldId="403"/>
            <ac:spMk id="18" creationId="{FE8575FE-EE81-A30B-538C-FDD6F2A4EB7E}"/>
          </ac:spMkLst>
        </pc:spChg>
        <pc:spChg chg="add mod">
          <ac:chgData name="Sara Rrokaj" userId="bd9926f2-3e07-4ac7-9ee9-d643427353be" providerId="ADAL" clId="{D6C93051-1A25-48CC-9DE2-33D79E866BAB}" dt="2025-04-22T09:52:54.291" v="3308" actId="1036"/>
          <ac:spMkLst>
            <pc:docMk/>
            <pc:sldMk cId="872483536" sldId="403"/>
            <ac:spMk id="21" creationId="{5C94C864-821C-D626-4894-2CF8AFBAAB73}"/>
          </ac:spMkLst>
        </pc:spChg>
        <pc:graphicFrameChg chg="mod modGraphic">
          <ac:chgData name="Sara Rrokaj" userId="bd9926f2-3e07-4ac7-9ee9-d643427353be" providerId="ADAL" clId="{D6C93051-1A25-48CC-9DE2-33D79E866BAB}" dt="2025-04-26T16:57:23.059" v="9233" actId="2711"/>
          <ac:graphicFrameMkLst>
            <pc:docMk/>
            <pc:sldMk cId="872483536" sldId="403"/>
            <ac:graphicFrameMk id="4" creationId="{21D2E9F2-61BF-11AA-AFEE-21CBB9167ACC}"/>
          </ac:graphicFrameMkLst>
        </pc:graphicFrameChg>
        <pc:picChg chg="add mod">
          <ac:chgData name="Sara Rrokaj" userId="bd9926f2-3e07-4ac7-9ee9-d643427353be" providerId="ADAL" clId="{D6C93051-1A25-48CC-9DE2-33D79E866BAB}" dt="2025-04-22T09:52:54.291" v="3308" actId="1036"/>
          <ac:picMkLst>
            <pc:docMk/>
            <pc:sldMk cId="872483536" sldId="403"/>
            <ac:picMk id="19" creationId="{F0053CB0-431C-5898-2257-4AD6A958EA06}"/>
          </ac:picMkLst>
        </pc:picChg>
        <pc:picChg chg="add mod">
          <ac:chgData name="Sara Rrokaj" userId="bd9926f2-3e07-4ac7-9ee9-d643427353be" providerId="ADAL" clId="{D6C93051-1A25-48CC-9DE2-33D79E866BAB}" dt="2025-04-22T18:00:21.119" v="4231" actId="1076"/>
          <ac:picMkLst>
            <pc:docMk/>
            <pc:sldMk cId="872483536" sldId="403"/>
            <ac:picMk id="24" creationId="{A20ECD7F-F445-3DB0-9333-DE6481AF6BBF}"/>
          </ac:picMkLst>
        </pc:picChg>
        <pc:picChg chg="add mod">
          <ac:chgData name="Sara Rrokaj" userId="bd9926f2-3e07-4ac7-9ee9-d643427353be" providerId="ADAL" clId="{D6C93051-1A25-48CC-9DE2-33D79E866BAB}" dt="2025-04-22T18:00:21.119" v="4231" actId="1076"/>
          <ac:picMkLst>
            <pc:docMk/>
            <pc:sldMk cId="872483536" sldId="403"/>
            <ac:picMk id="25" creationId="{0A5BF0AB-9138-A6E0-F9D7-8F25D552EE94}"/>
          </ac:picMkLst>
        </pc:picChg>
        <pc:picChg chg="add mod">
          <ac:chgData name="Sara Rrokaj" userId="bd9926f2-3e07-4ac7-9ee9-d643427353be" providerId="ADAL" clId="{D6C93051-1A25-48CC-9DE2-33D79E866BAB}" dt="2025-04-22T18:00:21.119" v="4231" actId="1076"/>
          <ac:picMkLst>
            <pc:docMk/>
            <pc:sldMk cId="872483536" sldId="403"/>
            <ac:picMk id="26" creationId="{1FC5B0AA-155B-6A4E-397B-5397B3242AE0}"/>
          </ac:picMkLst>
        </pc:picChg>
        <pc:picChg chg="add mod">
          <ac:chgData name="Sara Rrokaj" userId="bd9926f2-3e07-4ac7-9ee9-d643427353be" providerId="ADAL" clId="{D6C93051-1A25-48CC-9DE2-33D79E866BAB}" dt="2025-04-22T18:00:32.203" v="4233" actId="1076"/>
          <ac:picMkLst>
            <pc:docMk/>
            <pc:sldMk cId="872483536" sldId="403"/>
            <ac:picMk id="27" creationId="{E9F8D6D9-8953-B0BC-B3EF-6B93311F7BC7}"/>
          </ac:picMkLst>
        </pc:picChg>
        <pc:picChg chg="add mod">
          <ac:chgData name="Sara Rrokaj" userId="bd9926f2-3e07-4ac7-9ee9-d643427353be" providerId="ADAL" clId="{D6C93051-1A25-48CC-9DE2-33D79E866BAB}" dt="2025-04-22T18:00:41.861" v="4235" actId="1076"/>
          <ac:picMkLst>
            <pc:docMk/>
            <pc:sldMk cId="872483536" sldId="403"/>
            <ac:picMk id="28" creationId="{EF66C6C7-2B64-46D7-9314-45C2777E81AB}"/>
          </ac:picMkLst>
        </pc:picChg>
        <pc:picChg chg="add mod">
          <ac:chgData name="Sara Rrokaj" userId="bd9926f2-3e07-4ac7-9ee9-d643427353be" providerId="ADAL" clId="{D6C93051-1A25-48CC-9DE2-33D79E866BAB}" dt="2025-04-22T18:00:57.466" v="4237" actId="1076"/>
          <ac:picMkLst>
            <pc:docMk/>
            <pc:sldMk cId="872483536" sldId="403"/>
            <ac:picMk id="29" creationId="{2D9D9640-8BD4-F2CE-4C51-74200C11C33A}"/>
          </ac:picMkLst>
        </pc:picChg>
      </pc:sldChg>
      <pc:sldChg chg="delSp modSp add mod ord">
        <pc:chgData name="Sara Rrokaj" userId="bd9926f2-3e07-4ac7-9ee9-d643427353be" providerId="ADAL" clId="{D6C93051-1A25-48CC-9DE2-33D79E866BAB}" dt="2025-04-22T17:59:18.266" v="4201"/>
        <pc:sldMkLst>
          <pc:docMk/>
          <pc:sldMk cId="1038337915" sldId="404"/>
        </pc:sldMkLst>
      </pc:sldChg>
      <pc:sldChg chg="addSp delSp modSp add mod ord">
        <pc:chgData name="Sara Rrokaj" userId="bd9926f2-3e07-4ac7-9ee9-d643427353be" providerId="ADAL" clId="{D6C93051-1A25-48CC-9DE2-33D79E866BAB}" dt="2025-04-22T17:59:18.266" v="4201"/>
        <pc:sldMkLst>
          <pc:docMk/>
          <pc:sldMk cId="3530549556" sldId="405"/>
        </pc:sldMkLst>
      </pc:sldChg>
      <pc:sldChg chg="addSp delSp modSp add mod ord">
        <pc:chgData name="Sara Rrokaj" userId="bd9926f2-3e07-4ac7-9ee9-d643427353be" providerId="ADAL" clId="{D6C93051-1A25-48CC-9DE2-33D79E866BAB}" dt="2025-04-22T17:59:18.266" v="4201"/>
        <pc:sldMkLst>
          <pc:docMk/>
          <pc:sldMk cId="733345894" sldId="406"/>
        </pc:sldMkLst>
      </pc:sldChg>
      <pc:sldChg chg="addSp delSp modSp new add del mod">
        <pc:chgData name="Sara Rrokaj" userId="bd9926f2-3e07-4ac7-9ee9-d643427353be" providerId="ADAL" clId="{D6C93051-1A25-48CC-9DE2-33D79E866BAB}" dt="2025-04-23T07:52:08.427" v="6147" actId="47"/>
        <pc:sldMkLst>
          <pc:docMk/>
          <pc:sldMk cId="1270080646" sldId="407"/>
        </pc:sldMkLst>
      </pc:sldChg>
      <pc:sldChg chg="addSp delSp modSp new mod">
        <pc:chgData name="Sara Rrokaj" userId="bd9926f2-3e07-4ac7-9ee9-d643427353be" providerId="ADAL" clId="{D6C93051-1A25-48CC-9DE2-33D79E866BAB}" dt="2025-04-26T18:32:01.024" v="10964" actId="207"/>
        <pc:sldMkLst>
          <pc:docMk/>
          <pc:sldMk cId="3581592587" sldId="408"/>
        </pc:sldMkLst>
        <pc:spChg chg="mod">
          <ac:chgData name="Sara Rrokaj" userId="bd9926f2-3e07-4ac7-9ee9-d643427353be" providerId="ADAL" clId="{D6C93051-1A25-48CC-9DE2-33D79E866BAB}" dt="2025-04-23T08:24:07.123" v="6362" actId="20577"/>
          <ac:spMkLst>
            <pc:docMk/>
            <pc:sldMk cId="3581592587" sldId="408"/>
            <ac:spMk id="2" creationId="{C79611FB-F51A-C294-89D3-40A5DEB0CD21}"/>
          </ac:spMkLst>
        </pc:spChg>
        <pc:spChg chg="add mod">
          <ac:chgData name="Sara Rrokaj" userId="bd9926f2-3e07-4ac7-9ee9-d643427353be" providerId="ADAL" clId="{D6C93051-1A25-48CC-9DE2-33D79E866BAB}" dt="2025-04-23T08:24:48.589" v="6370"/>
          <ac:spMkLst>
            <pc:docMk/>
            <pc:sldMk cId="3581592587" sldId="408"/>
            <ac:spMk id="3" creationId="{2F07884D-9C5C-0639-3860-D3449CB4571C}"/>
          </ac:spMkLst>
        </pc:spChg>
        <pc:spChg chg="add mod">
          <ac:chgData name="Sara Rrokaj" userId="bd9926f2-3e07-4ac7-9ee9-d643427353be" providerId="ADAL" clId="{D6C93051-1A25-48CC-9DE2-33D79E866BAB}" dt="2025-04-26T16:40:23.996" v="9071" actId="1035"/>
          <ac:spMkLst>
            <pc:docMk/>
            <pc:sldMk cId="3581592587" sldId="408"/>
            <ac:spMk id="4" creationId="{4CB46A2B-CB65-9060-974E-C98907C1B086}"/>
          </ac:spMkLst>
        </pc:spChg>
        <pc:spChg chg="add mod">
          <ac:chgData name="Sara Rrokaj" userId="bd9926f2-3e07-4ac7-9ee9-d643427353be" providerId="ADAL" clId="{D6C93051-1A25-48CC-9DE2-33D79E866BAB}" dt="2025-04-25T11:49:29.328" v="8814"/>
          <ac:spMkLst>
            <pc:docMk/>
            <pc:sldMk cId="3581592587" sldId="408"/>
            <ac:spMk id="5" creationId="{59F6BE25-F5F2-1D41-CC5F-C91B032B4596}"/>
          </ac:spMkLst>
        </pc:spChg>
        <pc:spChg chg="add mod">
          <ac:chgData name="Sara Rrokaj" userId="bd9926f2-3e07-4ac7-9ee9-d643427353be" providerId="ADAL" clId="{D6C93051-1A25-48CC-9DE2-33D79E866BAB}" dt="2025-04-25T11:49:29.328" v="8814"/>
          <ac:spMkLst>
            <pc:docMk/>
            <pc:sldMk cId="3581592587" sldId="408"/>
            <ac:spMk id="6" creationId="{D44E9407-D400-E281-2B1C-A8E53292E8DA}"/>
          </ac:spMkLst>
        </pc:spChg>
        <pc:spChg chg="add mod">
          <ac:chgData name="Sara Rrokaj" userId="bd9926f2-3e07-4ac7-9ee9-d643427353be" providerId="ADAL" clId="{D6C93051-1A25-48CC-9DE2-33D79E866BAB}" dt="2025-04-25T11:49:29.328" v="8814"/>
          <ac:spMkLst>
            <pc:docMk/>
            <pc:sldMk cId="3581592587" sldId="408"/>
            <ac:spMk id="7" creationId="{A6C9F48C-F184-4838-13A6-19AC0B5119E4}"/>
          </ac:spMkLst>
        </pc:spChg>
        <pc:spChg chg="add mod">
          <ac:chgData name="Sara Rrokaj" userId="bd9926f2-3e07-4ac7-9ee9-d643427353be" providerId="ADAL" clId="{D6C93051-1A25-48CC-9DE2-33D79E866BAB}" dt="2025-04-26T16:40:50.005" v="9074" actId="1076"/>
          <ac:spMkLst>
            <pc:docMk/>
            <pc:sldMk cId="3581592587" sldId="408"/>
            <ac:spMk id="13" creationId="{22D38F7D-40BE-8717-4903-C82483A41D0B}"/>
          </ac:spMkLst>
        </pc:spChg>
        <pc:spChg chg="add mod">
          <ac:chgData name="Sara Rrokaj" userId="bd9926f2-3e07-4ac7-9ee9-d643427353be" providerId="ADAL" clId="{D6C93051-1A25-48CC-9DE2-33D79E866BAB}" dt="2025-04-26T16:41:40.435" v="9083" actId="1076"/>
          <ac:spMkLst>
            <pc:docMk/>
            <pc:sldMk cId="3581592587" sldId="408"/>
            <ac:spMk id="14" creationId="{202A89D0-44E0-741D-D4E3-E4DCC40FA453}"/>
          </ac:spMkLst>
        </pc:spChg>
        <pc:spChg chg="add mod">
          <ac:chgData name="Sara Rrokaj" userId="bd9926f2-3e07-4ac7-9ee9-d643427353be" providerId="ADAL" clId="{D6C93051-1A25-48CC-9DE2-33D79E866BAB}" dt="2025-04-26T16:41:11.334" v="9078" actId="1076"/>
          <ac:spMkLst>
            <pc:docMk/>
            <pc:sldMk cId="3581592587" sldId="408"/>
            <ac:spMk id="15" creationId="{39B148CF-EB79-C33B-400C-EE288503DC92}"/>
          </ac:spMkLst>
        </pc:spChg>
        <pc:spChg chg="add mod">
          <ac:chgData name="Sara Rrokaj" userId="bd9926f2-3e07-4ac7-9ee9-d643427353be" providerId="ADAL" clId="{D6C93051-1A25-48CC-9DE2-33D79E866BAB}" dt="2025-04-26T18:32:01.024" v="10964" actId="207"/>
          <ac:spMkLst>
            <pc:docMk/>
            <pc:sldMk cId="3581592587" sldId="408"/>
            <ac:spMk id="27" creationId="{D6EA457E-4DBD-F78A-6A42-E7F07C0F216E}"/>
          </ac:spMkLst>
        </pc:spChg>
        <pc:graphicFrameChg chg="add mod modGraphic">
          <ac:chgData name="Sara Rrokaj" userId="bd9926f2-3e07-4ac7-9ee9-d643427353be" providerId="ADAL" clId="{D6C93051-1A25-48CC-9DE2-33D79E866BAB}" dt="2025-04-22T18:13:11.031" v="4390" actId="113"/>
          <ac:graphicFrameMkLst>
            <pc:docMk/>
            <pc:sldMk cId="3581592587" sldId="408"/>
            <ac:graphicFrameMk id="8" creationId="{8B2277CF-608E-908C-FE58-D281D5A030B1}"/>
          </ac:graphicFrameMkLst>
        </pc:graphicFrameChg>
        <pc:picChg chg="add mod">
          <ac:chgData name="Sara Rrokaj" userId="bd9926f2-3e07-4ac7-9ee9-d643427353be" providerId="ADAL" clId="{D6C93051-1A25-48CC-9DE2-33D79E866BAB}" dt="2025-04-22T13:30:33.229" v="3747" actId="1076"/>
          <ac:picMkLst>
            <pc:docMk/>
            <pc:sldMk cId="3581592587" sldId="408"/>
            <ac:picMk id="9" creationId="{2F4B7090-31EA-DF38-10F4-1355442B96FA}"/>
          </ac:picMkLst>
        </pc:picChg>
        <pc:picChg chg="add mod">
          <ac:chgData name="Sara Rrokaj" userId="bd9926f2-3e07-4ac7-9ee9-d643427353be" providerId="ADAL" clId="{D6C93051-1A25-48CC-9DE2-33D79E866BAB}" dt="2025-04-22T13:32:09.159" v="3788" actId="1076"/>
          <ac:picMkLst>
            <pc:docMk/>
            <pc:sldMk cId="3581592587" sldId="408"/>
            <ac:picMk id="10" creationId="{1B64D964-702E-ADE1-F123-8538E10D7788}"/>
          </ac:picMkLst>
        </pc:picChg>
        <pc:picChg chg="add mod ord">
          <ac:chgData name="Sara Rrokaj" userId="bd9926f2-3e07-4ac7-9ee9-d643427353be" providerId="ADAL" clId="{D6C93051-1A25-48CC-9DE2-33D79E866BAB}" dt="2025-04-26T16:39:15.618" v="9026" actId="1076"/>
          <ac:picMkLst>
            <pc:docMk/>
            <pc:sldMk cId="3581592587" sldId="408"/>
            <ac:picMk id="11" creationId="{E74EEF00-4C70-E073-0EA8-4D6CDEB299FD}"/>
          </ac:picMkLst>
        </pc:picChg>
        <pc:picChg chg="add mod ord">
          <ac:chgData name="Sara Rrokaj" userId="bd9926f2-3e07-4ac7-9ee9-d643427353be" providerId="ADAL" clId="{D6C93051-1A25-48CC-9DE2-33D79E866BAB}" dt="2025-04-22T13:32:14.762" v="3789" actId="1076"/>
          <ac:picMkLst>
            <pc:docMk/>
            <pc:sldMk cId="3581592587" sldId="408"/>
            <ac:picMk id="12" creationId="{50C90436-8F32-23F8-FF34-C6DFB2003194}"/>
          </ac:picMkLst>
        </pc:picChg>
        <pc:picChg chg="add mod">
          <ac:chgData name="Sara Rrokaj" userId="bd9926f2-3e07-4ac7-9ee9-d643427353be" providerId="ADAL" clId="{D6C93051-1A25-48CC-9DE2-33D79E866BAB}" dt="2025-04-22T13:36:40.722" v="3831" actId="1035"/>
          <ac:picMkLst>
            <pc:docMk/>
            <pc:sldMk cId="3581592587" sldId="408"/>
            <ac:picMk id="19" creationId="{F6C7DB21-FC2B-CADB-8FE1-0D448C937BA0}"/>
          </ac:picMkLst>
        </pc:picChg>
        <pc:picChg chg="add mod">
          <ac:chgData name="Sara Rrokaj" userId="bd9926f2-3e07-4ac7-9ee9-d643427353be" providerId="ADAL" clId="{D6C93051-1A25-48CC-9DE2-33D79E866BAB}" dt="2025-04-22T13:36:18.993" v="3828" actId="1036"/>
          <ac:picMkLst>
            <pc:docMk/>
            <pc:sldMk cId="3581592587" sldId="408"/>
            <ac:picMk id="22" creationId="{8A0F14A4-37F9-E45C-C03A-415722A8EDD8}"/>
          </ac:picMkLst>
        </pc:picChg>
        <pc:picChg chg="add mod">
          <ac:chgData name="Sara Rrokaj" userId="bd9926f2-3e07-4ac7-9ee9-d643427353be" providerId="ADAL" clId="{D6C93051-1A25-48CC-9DE2-33D79E866BAB}" dt="2025-04-22T13:36:27.154" v="3829" actId="1076"/>
          <ac:picMkLst>
            <pc:docMk/>
            <pc:sldMk cId="3581592587" sldId="408"/>
            <ac:picMk id="23" creationId="{4645093C-50ED-C4E7-34D0-A44429EA38CE}"/>
          </ac:picMkLst>
        </pc:picChg>
        <pc:picChg chg="add mod">
          <ac:chgData name="Sara Rrokaj" userId="bd9926f2-3e07-4ac7-9ee9-d643427353be" providerId="ADAL" clId="{D6C93051-1A25-48CC-9DE2-33D79E866BAB}" dt="2025-04-22T13:37:12.329" v="3885" actId="1076"/>
          <ac:picMkLst>
            <pc:docMk/>
            <pc:sldMk cId="3581592587" sldId="408"/>
            <ac:picMk id="24" creationId="{88F98756-0CD9-8547-5496-C4723EDECE84}"/>
          </ac:picMkLst>
        </pc:picChg>
        <pc:picChg chg="add mod">
          <ac:chgData name="Sara Rrokaj" userId="bd9926f2-3e07-4ac7-9ee9-d643427353be" providerId="ADAL" clId="{D6C93051-1A25-48CC-9DE2-33D79E866BAB}" dt="2025-04-22T13:37:12.329" v="3885" actId="1076"/>
          <ac:picMkLst>
            <pc:docMk/>
            <pc:sldMk cId="3581592587" sldId="408"/>
            <ac:picMk id="25" creationId="{DDE9C40E-4D73-2A7F-D281-B93EF0FBCD78}"/>
          </ac:picMkLst>
        </pc:picChg>
        <pc:picChg chg="add mod">
          <ac:chgData name="Sara Rrokaj" userId="bd9926f2-3e07-4ac7-9ee9-d643427353be" providerId="ADAL" clId="{D6C93051-1A25-48CC-9DE2-33D79E866BAB}" dt="2025-04-22T13:37:12.329" v="3885" actId="1076"/>
          <ac:picMkLst>
            <pc:docMk/>
            <pc:sldMk cId="3581592587" sldId="408"/>
            <ac:picMk id="26" creationId="{B2FB1269-CB71-60C0-D39F-73BAEECAFB28}"/>
          </ac:picMkLst>
        </pc:picChg>
      </pc:sldChg>
      <pc:sldChg chg="addSp delSp modSp add mod ord modShow">
        <pc:chgData name="Sara Rrokaj" userId="bd9926f2-3e07-4ac7-9ee9-d643427353be" providerId="ADAL" clId="{D6C93051-1A25-48CC-9DE2-33D79E866BAB}" dt="2025-04-25T09:08:00.876" v="8320"/>
        <pc:sldMkLst>
          <pc:docMk/>
          <pc:sldMk cId="1899690070" sldId="409"/>
        </pc:sldMkLst>
      </pc:sldChg>
      <pc:sldChg chg="addSp delSp modSp add mod ord modShow">
        <pc:chgData name="Sara Rrokaj" userId="bd9926f2-3e07-4ac7-9ee9-d643427353be" providerId="ADAL" clId="{D6C93051-1A25-48CC-9DE2-33D79E866BAB}" dt="2025-04-23T08:24:34.079" v="6369"/>
        <pc:sldMkLst>
          <pc:docMk/>
          <pc:sldMk cId="3431776356" sldId="410"/>
        </pc:sldMkLst>
      </pc:sldChg>
      <pc:sldChg chg="addSp delSp modSp new del mod modClrScheme modAnim chgLayout">
        <pc:chgData name="Sara Rrokaj" userId="bd9926f2-3e07-4ac7-9ee9-d643427353be" providerId="ADAL" clId="{D6C93051-1A25-48CC-9DE2-33D79E866BAB}" dt="2025-04-23T07:52:08.427" v="6147" actId="47"/>
        <pc:sldMkLst>
          <pc:docMk/>
          <pc:sldMk cId="104721186" sldId="411"/>
        </pc:sldMkLst>
      </pc:sldChg>
      <pc:sldChg chg="addSp delSp modSp add mod ord delAnim modAnim modShow">
        <pc:chgData name="Sara Rrokaj" userId="bd9926f2-3e07-4ac7-9ee9-d643427353be" providerId="ADAL" clId="{D6C93051-1A25-48CC-9DE2-33D79E866BAB}" dt="2025-04-23T08:24:34.079" v="6369"/>
        <pc:sldMkLst>
          <pc:docMk/>
          <pc:sldMk cId="2930643563" sldId="412"/>
        </pc:sldMkLst>
      </pc:sldChg>
      <pc:sldChg chg="addSp delSp modSp add del mod ord delAnim modAnim">
        <pc:chgData name="Sara Rrokaj" userId="bd9926f2-3e07-4ac7-9ee9-d643427353be" providerId="ADAL" clId="{D6C93051-1A25-48CC-9DE2-33D79E866BAB}" dt="2025-04-23T08:00:44.780" v="6260" actId="47"/>
        <pc:sldMkLst>
          <pc:docMk/>
          <pc:sldMk cId="4202887453" sldId="413"/>
        </pc:sldMkLst>
      </pc:sldChg>
      <pc:sldChg chg="addSp delSp modSp add mod modAnim">
        <pc:chgData name="Sara Rrokaj" userId="bd9926f2-3e07-4ac7-9ee9-d643427353be" providerId="ADAL" clId="{D6C93051-1A25-48CC-9DE2-33D79E866BAB}" dt="2025-04-25T14:42:33.363" v="8844" actId="404"/>
        <pc:sldMkLst>
          <pc:docMk/>
          <pc:sldMk cId="2028375116" sldId="414"/>
        </pc:sldMkLst>
        <pc:spChg chg="add mod">
          <ac:chgData name="Sara Rrokaj" userId="bd9926f2-3e07-4ac7-9ee9-d643427353be" providerId="ADAL" clId="{D6C93051-1A25-48CC-9DE2-33D79E866BAB}" dt="2025-04-23T08:00:35.771" v="6256" actId="207"/>
          <ac:spMkLst>
            <pc:docMk/>
            <pc:sldMk cId="2028375116" sldId="414"/>
            <ac:spMk id="2" creationId="{4276A1C1-E091-4ED2-8C0E-E14A3FC83488}"/>
          </ac:spMkLst>
        </pc:spChg>
        <pc:spChg chg="mod">
          <ac:chgData name="Sara Rrokaj" userId="bd9926f2-3e07-4ac7-9ee9-d643427353be" providerId="ADAL" clId="{D6C93051-1A25-48CC-9DE2-33D79E866BAB}" dt="2025-04-23T07:44:36.500" v="6115"/>
          <ac:spMkLst>
            <pc:docMk/>
            <pc:sldMk cId="2028375116" sldId="414"/>
            <ac:spMk id="6" creationId="{B5FB8930-78D0-819B-ECEC-97F042B51C54}"/>
          </ac:spMkLst>
        </pc:spChg>
        <pc:spChg chg="add mod">
          <ac:chgData name="Sara Rrokaj" userId="bd9926f2-3e07-4ac7-9ee9-d643427353be" providerId="ADAL" clId="{D6C93051-1A25-48CC-9DE2-33D79E866BAB}" dt="2025-04-23T07:47:00.498" v="6121" actId="164"/>
          <ac:spMkLst>
            <pc:docMk/>
            <pc:sldMk cId="2028375116" sldId="414"/>
            <ac:spMk id="7" creationId="{FDCC385D-FCDF-7254-2AE4-9CDD12DBBB68}"/>
          </ac:spMkLst>
        </pc:spChg>
        <pc:spChg chg="add mod">
          <ac:chgData name="Sara Rrokaj" userId="bd9926f2-3e07-4ac7-9ee9-d643427353be" providerId="ADAL" clId="{D6C93051-1A25-48CC-9DE2-33D79E866BAB}" dt="2025-04-23T08:00:35.450" v="6255" actId="207"/>
          <ac:spMkLst>
            <pc:docMk/>
            <pc:sldMk cId="2028375116" sldId="414"/>
            <ac:spMk id="8" creationId="{0B43EB65-DB6B-1E79-D340-E764D471FA80}"/>
          </ac:spMkLst>
        </pc:spChg>
        <pc:spChg chg="add mod">
          <ac:chgData name="Sara Rrokaj" userId="bd9926f2-3e07-4ac7-9ee9-d643427353be" providerId="ADAL" clId="{D6C93051-1A25-48CC-9DE2-33D79E866BAB}" dt="2025-04-23T07:47:46.221" v="6124" actId="164"/>
          <ac:spMkLst>
            <pc:docMk/>
            <pc:sldMk cId="2028375116" sldId="414"/>
            <ac:spMk id="9" creationId="{2ACFF39D-2303-7742-4D58-343916F5A22D}"/>
          </ac:spMkLst>
        </pc:spChg>
        <pc:spChg chg="mod">
          <ac:chgData name="Sara Rrokaj" userId="bd9926f2-3e07-4ac7-9ee9-d643427353be" providerId="ADAL" clId="{D6C93051-1A25-48CC-9DE2-33D79E866BAB}" dt="2025-04-23T07:44:49.682" v="6116"/>
          <ac:spMkLst>
            <pc:docMk/>
            <pc:sldMk cId="2028375116" sldId="414"/>
            <ac:spMk id="11" creationId="{D9E7742F-A385-4CA2-3F36-19F1F4AA6F2F}"/>
          </ac:spMkLst>
        </pc:spChg>
        <pc:spChg chg="mod ord">
          <ac:chgData name="Sara Rrokaj" userId="bd9926f2-3e07-4ac7-9ee9-d643427353be" providerId="ADAL" clId="{D6C93051-1A25-48CC-9DE2-33D79E866BAB}" dt="2025-04-23T07:44:18.063" v="6085" actId="171"/>
          <ac:spMkLst>
            <pc:docMk/>
            <pc:sldMk cId="2028375116" sldId="414"/>
            <ac:spMk id="12" creationId="{75E258F9-6E7D-3F8E-8884-D9AEE264C56D}"/>
          </ac:spMkLst>
        </pc:spChg>
        <pc:spChg chg="mod">
          <ac:chgData name="Sara Rrokaj" userId="bd9926f2-3e07-4ac7-9ee9-d643427353be" providerId="ADAL" clId="{D6C93051-1A25-48CC-9DE2-33D79E866BAB}" dt="2025-04-23T08:00:36.467" v="6258" actId="207"/>
          <ac:spMkLst>
            <pc:docMk/>
            <pc:sldMk cId="2028375116" sldId="414"/>
            <ac:spMk id="14" creationId="{E7AE87A2-27FD-AC18-FF7D-4D84A7C69C73}"/>
          </ac:spMkLst>
        </pc:spChg>
        <pc:spChg chg="mod">
          <ac:chgData name="Sara Rrokaj" userId="bd9926f2-3e07-4ac7-9ee9-d643427353be" providerId="ADAL" clId="{D6C93051-1A25-48CC-9DE2-33D79E866BAB}" dt="2025-04-23T07:44:49.682" v="6116"/>
          <ac:spMkLst>
            <pc:docMk/>
            <pc:sldMk cId="2028375116" sldId="414"/>
            <ac:spMk id="15" creationId="{D6C14F0B-6258-744F-C750-973D04122051}"/>
          </ac:spMkLst>
        </pc:spChg>
        <pc:spChg chg="mod">
          <ac:chgData name="Sara Rrokaj" userId="bd9926f2-3e07-4ac7-9ee9-d643427353be" providerId="ADAL" clId="{D6C93051-1A25-48CC-9DE2-33D79E866BAB}" dt="2025-04-23T07:44:49.682" v="6116"/>
          <ac:spMkLst>
            <pc:docMk/>
            <pc:sldMk cId="2028375116" sldId="414"/>
            <ac:spMk id="16" creationId="{E03B89E5-F218-8379-8B95-5E541684DF67}"/>
          </ac:spMkLst>
        </pc:spChg>
        <pc:spChg chg="add mod">
          <ac:chgData name="Sara Rrokaj" userId="bd9926f2-3e07-4ac7-9ee9-d643427353be" providerId="ADAL" clId="{D6C93051-1A25-48CC-9DE2-33D79E866BAB}" dt="2025-04-25T14:42:13.101" v="8836" actId="14100"/>
          <ac:spMkLst>
            <pc:docMk/>
            <pc:sldMk cId="2028375116" sldId="414"/>
            <ac:spMk id="21" creationId="{47576D43-04CB-4CF9-B107-C3AB2058EA0A}"/>
          </ac:spMkLst>
        </pc:spChg>
        <pc:spChg chg="mod">
          <ac:chgData name="Sara Rrokaj" userId="bd9926f2-3e07-4ac7-9ee9-d643427353be" providerId="ADAL" clId="{D6C93051-1A25-48CC-9DE2-33D79E866BAB}" dt="2025-04-23T07:44:01.622" v="6084" actId="1037"/>
          <ac:spMkLst>
            <pc:docMk/>
            <pc:sldMk cId="2028375116" sldId="414"/>
            <ac:spMk id="22" creationId="{00641C2D-61E2-89D7-7E11-EFF631B9FDD7}"/>
          </ac:spMkLst>
        </pc:spChg>
        <pc:spChg chg="mod">
          <ac:chgData name="Sara Rrokaj" userId="bd9926f2-3e07-4ac7-9ee9-d643427353be" providerId="ADAL" clId="{D6C93051-1A25-48CC-9DE2-33D79E866BAB}" dt="2025-04-23T07:44:01.622" v="6084" actId="1037"/>
          <ac:spMkLst>
            <pc:docMk/>
            <pc:sldMk cId="2028375116" sldId="414"/>
            <ac:spMk id="24" creationId="{C474F293-E431-E634-44A6-C43580DDFB04}"/>
          </ac:spMkLst>
        </pc:spChg>
        <pc:spChg chg="mod">
          <ac:chgData name="Sara Rrokaj" userId="bd9926f2-3e07-4ac7-9ee9-d643427353be" providerId="ADAL" clId="{D6C93051-1A25-48CC-9DE2-33D79E866BAB}" dt="2025-04-23T07:44:01.622" v="6084" actId="1037"/>
          <ac:spMkLst>
            <pc:docMk/>
            <pc:sldMk cId="2028375116" sldId="414"/>
            <ac:spMk id="25" creationId="{E0A6F362-744A-8E1B-BA10-2B80DF85A391}"/>
          </ac:spMkLst>
        </pc:spChg>
        <pc:spChg chg="add mod">
          <ac:chgData name="Sara Rrokaj" userId="bd9926f2-3e07-4ac7-9ee9-d643427353be" providerId="ADAL" clId="{D6C93051-1A25-48CC-9DE2-33D79E866BAB}" dt="2025-04-25T14:42:33.363" v="8844" actId="404"/>
          <ac:spMkLst>
            <pc:docMk/>
            <pc:sldMk cId="2028375116" sldId="414"/>
            <ac:spMk id="26" creationId="{BF870DC6-1103-C9EE-24A0-7BF626A9AFC1}"/>
          </ac:spMkLst>
        </pc:spChg>
        <pc:spChg chg="add mod">
          <ac:chgData name="Sara Rrokaj" userId="bd9926f2-3e07-4ac7-9ee9-d643427353be" providerId="ADAL" clId="{D6C93051-1A25-48CC-9DE2-33D79E866BAB}" dt="2025-04-23T08:03:47.174" v="6280" actId="208"/>
          <ac:spMkLst>
            <pc:docMk/>
            <pc:sldMk cId="2028375116" sldId="414"/>
            <ac:spMk id="27" creationId="{2A3826C7-91E8-03C4-7C1C-07F7466F0728}"/>
          </ac:spMkLst>
        </pc:spChg>
        <pc:spChg chg="add mod">
          <ac:chgData name="Sara Rrokaj" userId="bd9926f2-3e07-4ac7-9ee9-d643427353be" providerId="ADAL" clId="{D6C93051-1A25-48CC-9DE2-33D79E866BAB}" dt="2025-04-23T08:24:53.165" v="6371"/>
          <ac:spMkLst>
            <pc:docMk/>
            <pc:sldMk cId="2028375116" sldId="414"/>
            <ac:spMk id="28" creationId="{25926807-EACA-CA1A-2FD9-E6FA8CE40421}"/>
          </ac:spMkLst>
        </pc:spChg>
        <pc:spChg chg="add mod">
          <ac:chgData name="Sara Rrokaj" userId="bd9926f2-3e07-4ac7-9ee9-d643427353be" providerId="ADAL" clId="{D6C93051-1A25-48CC-9DE2-33D79E866BAB}" dt="2025-04-25T11:49:26.456" v="8813"/>
          <ac:spMkLst>
            <pc:docMk/>
            <pc:sldMk cId="2028375116" sldId="414"/>
            <ac:spMk id="30" creationId="{C06D9DFB-CE4D-7A07-23BB-443A72D944CE}"/>
          </ac:spMkLst>
        </pc:spChg>
        <pc:spChg chg="add mod">
          <ac:chgData name="Sara Rrokaj" userId="bd9926f2-3e07-4ac7-9ee9-d643427353be" providerId="ADAL" clId="{D6C93051-1A25-48CC-9DE2-33D79E866BAB}" dt="2025-04-25T11:49:26.456" v="8813"/>
          <ac:spMkLst>
            <pc:docMk/>
            <pc:sldMk cId="2028375116" sldId="414"/>
            <ac:spMk id="31" creationId="{AE395002-AB40-9B22-6151-CB293EF8D7DF}"/>
          </ac:spMkLst>
        </pc:spChg>
        <pc:spChg chg="add mod">
          <ac:chgData name="Sara Rrokaj" userId="bd9926f2-3e07-4ac7-9ee9-d643427353be" providerId="ADAL" clId="{D6C93051-1A25-48CC-9DE2-33D79E866BAB}" dt="2025-04-25T11:49:26.456" v="8813"/>
          <ac:spMkLst>
            <pc:docMk/>
            <pc:sldMk cId="2028375116" sldId="414"/>
            <ac:spMk id="32" creationId="{AE7B320F-9B87-CA84-1069-FB82B41F0DF4}"/>
          </ac:spMkLst>
        </pc:spChg>
        <pc:grpChg chg="add mod">
          <ac:chgData name="Sara Rrokaj" userId="bd9926f2-3e07-4ac7-9ee9-d643427353be" providerId="ADAL" clId="{D6C93051-1A25-48CC-9DE2-33D79E866BAB}" dt="2025-04-23T07:47:00.498" v="6121" actId="164"/>
          <ac:grpSpMkLst>
            <pc:docMk/>
            <pc:sldMk cId="2028375116" sldId="414"/>
            <ac:grpSpMk id="3" creationId="{97CDDC80-D90A-EA0E-6FB0-0802113AF937}"/>
          </ac:grpSpMkLst>
        </pc:grpChg>
        <pc:grpChg chg="add mod">
          <ac:chgData name="Sara Rrokaj" userId="bd9926f2-3e07-4ac7-9ee9-d643427353be" providerId="ADAL" clId="{D6C93051-1A25-48CC-9DE2-33D79E866BAB}" dt="2025-04-23T07:45:02.692" v="6117" actId="1076"/>
          <ac:grpSpMkLst>
            <pc:docMk/>
            <pc:sldMk cId="2028375116" sldId="414"/>
            <ac:grpSpMk id="10" creationId="{C09CA062-1384-728D-077E-29B165486D7C}"/>
          </ac:grpSpMkLst>
        </pc:grpChg>
        <pc:grpChg chg="add mod">
          <ac:chgData name="Sara Rrokaj" userId="bd9926f2-3e07-4ac7-9ee9-d643427353be" providerId="ADAL" clId="{D6C93051-1A25-48CC-9DE2-33D79E866BAB}" dt="2025-04-23T07:47:00.498" v="6121" actId="164"/>
          <ac:grpSpMkLst>
            <pc:docMk/>
            <pc:sldMk cId="2028375116" sldId="414"/>
            <ac:grpSpMk id="17" creationId="{C50DC0B5-90C5-C6F9-90D2-0AB8112D8358}"/>
          </ac:grpSpMkLst>
        </pc:grpChg>
        <pc:grpChg chg="add mod">
          <ac:chgData name="Sara Rrokaj" userId="bd9926f2-3e07-4ac7-9ee9-d643427353be" providerId="ADAL" clId="{D6C93051-1A25-48CC-9DE2-33D79E866BAB}" dt="2025-04-23T07:53:13.921" v="6154" actId="14100"/>
          <ac:grpSpMkLst>
            <pc:docMk/>
            <pc:sldMk cId="2028375116" sldId="414"/>
            <ac:grpSpMk id="19" creationId="{4F00DC66-D61A-073B-68CC-BEC62D1AFA49}"/>
          </ac:grpSpMkLst>
        </pc:grpChg>
        <pc:graphicFrameChg chg="mod">
          <ac:chgData name="Sara Rrokaj" userId="bd9926f2-3e07-4ac7-9ee9-d643427353be" providerId="ADAL" clId="{D6C93051-1A25-48CC-9DE2-33D79E866BAB}" dt="2025-04-23T07:44:01.622" v="6084" actId="1037"/>
          <ac:graphicFrameMkLst>
            <pc:docMk/>
            <pc:sldMk cId="2028375116" sldId="414"/>
            <ac:graphicFrameMk id="13" creationId="{26AEC0DD-96EA-CAE5-C393-FFD55E46E417}"/>
          </ac:graphicFrameMkLst>
        </pc:graphicFrameChg>
        <pc:graphicFrameChg chg="mod">
          <ac:chgData name="Sara Rrokaj" userId="bd9926f2-3e07-4ac7-9ee9-d643427353be" providerId="ADAL" clId="{D6C93051-1A25-48CC-9DE2-33D79E866BAB}" dt="2025-04-23T07:44:01.622" v="6084" actId="1037"/>
          <ac:graphicFrameMkLst>
            <pc:docMk/>
            <pc:sldMk cId="2028375116" sldId="414"/>
            <ac:graphicFrameMk id="18" creationId="{B0F8FCD0-A29F-9662-6BE2-015445D34279}"/>
          </ac:graphicFrameMkLst>
        </pc:graphicFrameChg>
        <pc:picChg chg="mod">
          <ac:chgData name="Sara Rrokaj" userId="bd9926f2-3e07-4ac7-9ee9-d643427353be" providerId="ADAL" clId="{D6C93051-1A25-48CC-9DE2-33D79E866BAB}" dt="2025-04-23T07:44:36.500" v="6115"/>
          <ac:picMkLst>
            <pc:docMk/>
            <pc:sldMk cId="2028375116" sldId="414"/>
            <ac:picMk id="4" creationId="{312CA424-8B52-64DD-C755-0A5DA1166233}"/>
          </ac:picMkLst>
        </pc:picChg>
        <pc:picChg chg="mod">
          <ac:chgData name="Sara Rrokaj" userId="bd9926f2-3e07-4ac7-9ee9-d643427353be" providerId="ADAL" clId="{D6C93051-1A25-48CC-9DE2-33D79E866BAB}" dt="2025-04-23T07:44:25.389" v="6114" actId="1038"/>
          <ac:picMkLst>
            <pc:docMk/>
            <pc:sldMk cId="2028375116" sldId="414"/>
            <ac:picMk id="5" creationId="{55C93897-2A2D-634C-529F-6B5DFDD9562E}"/>
          </ac:picMkLst>
        </pc:picChg>
        <pc:picChg chg="mod">
          <ac:chgData name="Sara Rrokaj" userId="bd9926f2-3e07-4ac7-9ee9-d643427353be" providerId="ADAL" clId="{D6C93051-1A25-48CC-9DE2-33D79E866BAB}" dt="2025-04-23T07:44:25.389" v="6114" actId="1038"/>
          <ac:picMkLst>
            <pc:docMk/>
            <pc:sldMk cId="2028375116" sldId="414"/>
            <ac:picMk id="20" creationId="{E6917BC6-849E-9605-66DA-E0C2B3109B00}"/>
          </ac:picMkLst>
        </pc:picChg>
        <pc:picChg chg="mod">
          <ac:chgData name="Sara Rrokaj" userId="bd9926f2-3e07-4ac7-9ee9-d643427353be" providerId="ADAL" clId="{D6C93051-1A25-48CC-9DE2-33D79E866BAB}" dt="2025-04-23T07:44:25.389" v="6114" actId="1038"/>
          <ac:picMkLst>
            <pc:docMk/>
            <pc:sldMk cId="2028375116" sldId="414"/>
            <ac:picMk id="29" creationId="{389B0735-C315-1D16-18BC-87A0D84674E2}"/>
          </ac:picMkLst>
        </pc:picChg>
      </pc:sldChg>
      <pc:sldChg chg="addSp modSp new del mod ord">
        <pc:chgData name="Sara Rrokaj" userId="bd9926f2-3e07-4ac7-9ee9-d643427353be" providerId="ADAL" clId="{D6C93051-1A25-48CC-9DE2-33D79E866BAB}" dt="2025-04-25T11:41:44.608" v="8695" actId="2696"/>
        <pc:sldMkLst>
          <pc:docMk/>
          <pc:sldMk cId="654067595" sldId="415"/>
        </pc:sldMkLst>
      </pc:sldChg>
      <pc:sldChg chg="addSp delSp modSp new mod">
        <pc:chgData name="Sara Rrokaj" userId="bd9926f2-3e07-4ac7-9ee9-d643427353be" providerId="ADAL" clId="{D6C93051-1A25-48CC-9DE2-33D79E866BAB}" dt="2025-04-26T18:33:03.445" v="10968" actId="207"/>
        <pc:sldMkLst>
          <pc:docMk/>
          <pc:sldMk cId="3243515290" sldId="416"/>
        </pc:sldMkLst>
        <pc:spChg chg="mod">
          <ac:chgData name="Sara Rrokaj" userId="bd9926f2-3e07-4ac7-9ee9-d643427353be" providerId="ADAL" clId="{D6C93051-1A25-48CC-9DE2-33D79E866BAB}" dt="2025-04-24T13:18:30.243" v="7777" actId="20577"/>
          <ac:spMkLst>
            <pc:docMk/>
            <pc:sldMk cId="3243515290" sldId="416"/>
            <ac:spMk id="2" creationId="{BE966003-828C-7709-E38B-A67D47390794}"/>
          </ac:spMkLst>
        </pc:spChg>
        <pc:spChg chg="add mod">
          <ac:chgData name="Sara Rrokaj" userId="bd9926f2-3e07-4ac7-9ee9-d643427353be" providerId="ADAL" clId="{D6C93051-1A25-48CC-9DE2-33D79E866BAB}" dt="2025-04-25T11:51:14.292" v="8820"/>
          <ac:spMkLst>
            <pc:docMk/>
            <pc:sldMk cId="3243515290" sldId="416"/>
            <ac:spMk id="4" creationId="{4CCE2783-B645-A87B-BACB-BD1D09E9FE7F}"/>
          </ac:spMkLst>
        </pc:spChg>
        <pc:spChg chg="add mod">
          <ac:chgData name="Sara Rrokaj" userId="bd9926f2-3e07-4ac7-9ee9-d643427353be" providerId="ADAL" clId="{D6C93051-1A25-48CC-9DE2-33D79E866BAB}" dt="2025-04-25T11:51:14.292" v="8820"/>
          <ac:spMkLst>
            <pc:docMk/>
            <pc:sldMk cId="3243515290" sldId="416"/>
            <ac:spMk id="5" creationId="{176B0594-6DE2-35B8-3E51-AE07BBAC9DB4}"/>
          </ac:spMkLst>
        </pc:spChg>
        <pc:spChg chg="add mod">
          <ac:chgData name="Sara Rrokaj" userId="bd9926f2-3e07-4ac7-9ee9-d643427353be" providerId="ADAL" clId="{D6C93051-1A25-48CC-9DE2-33D79E866BAB}" dt="2025-04-26T17:51:15.311" v="10607" actId="14100"/>
          <ac:spMkLst>
            <pc:docMk/>
            <pc:sldMk cId="3243515290" sldId="416"/>
            <ac:spMk id="12" creationId="{55D2F720-6EE0-405D-D00D-05D88C87D2C0}"/>
          </ac:spMkLst>
        </pc:spChg>
        <pc:spChg chg="add mod">
          <ac:chgData name="Sara Rrokaj" userId="bd9926f2-3e07-4ac7-9ee9-d643427353be" providerId="ADAL" clId="{D6C93051-1A25-48CC-9DE2-33D79E866BAB}" dt="2025-04-26T18:27:30.235" v="10868" actId="20577"/>
          <ac:spMkLst>
            <pc:docMk/>
            <pc:sldMk cId="3243515290" sldId="416"/>
            <ac:spMk id="13" creationId="{8713C885-7468-16AA-DFC6-022E20DFEC87}"/>
          </ac:spMkLst>
        </pc:spChg>
        <pc:spChg chg="mod">
          <ac:chgData name="Sara Rrokaj" userId="bd9926f2-3e07-4ac7-9ee9-d643427353be" providerId="ADAL" clId="{D6C93051-1A25-48CC-9DE2-33D79E866BAB}" dt="2025-04-26T17:55:34.559" v="10630"/>
          <ac:spMkLst>
            <pc:docMk/>
            <pc:sldMk cId="3243515290" sldId="416"/>
            <ac:spMk id="15" creationId="{3EC66F36-C6ED-AD63-27BA-27CC6CBA6414}"/>
          </ac:spMkLst>
        </pc:spChg>
        <pc:spChg chg="mod">
          <ac:chgData name="Sara Rrokaj" userId="bd9926f2-3e07-4ac7-9ee9-d643427353be" providerId="ADAL" clId="{D6C93051-1A25-48CC-9DE2-33D79E866BAB}" dt="2025-04-26T17:55:34.559" v="10630"/>
          <ac:spMkLst>
            <pc:docMk/>
            <pc:sldMk cId="3243515290" sldId="416"/>
            <ac:spMk id="16" creationId="{B565489E-793F-304D-230C-4949895DF0D6}"/>
          </ac:spMkLst>
        </pc:spChg>
        <pc:spChg chg="mod">
          <ac:chgData name="Sara Rrokaj" userId="bd9926f2-3e07-4ac7-9ee9-d643427353be" providerId="ADAL" clId="{D6C93051-1A25-48CC-9DE2-33D79E866BAB}" dt="2025-04-26T17:55:34.559" v="10630"/>
          <ac:spMkLst>
            <pc:docMk/>
            <pc:sldMk cId="3243515290" sldId="416"/>
            <ac:spMk id="20" creationId="{88F525A7-F34D-1422-797B-E9C909F4529F}"/>
          </ac:spMkLst>
        </pc:spChg>
        <pc:spChg chg="add mod">
          <ac:chgData name="Sara Rrokaj" userId="bd9926f2-3e07-4ac7-9ee9-d643427353be" providerId="ADAL" clId="{D6C93051-1A25-48CC-9DE2-33D79E866BAB}" dt="2025-04-26T18:33:03.445" v="10968" actId="207"/>
          <ac:spMkLst>
            <pc:docMk/>
            <pc:sldMk cId="3243515290" sldId="416"/>
            <ac:spMk id="22" creationId="{65D838E8-3041-090C-63F7-E392A293E62C}"/>
          </ac:spMkLst>
        </pc:spChg>
        <pc:spChg chg="add mod">
          <ac:chgData name="Sara Rrokaj" userId="bd9926f2-3e07-4ac7-9ee9-d643427353be" providerId="ADAL" clId="{D6C93051-1A25-48CC-9DE2-33D79E866BAB}" dt="2025-04-26T18:29:52.578" v="10954" actId="1036"/>
          <ac:spMkLst>
            <pc:docMk/>
            <pc:sldMk cId="3243515290" sldId="416"/>
            <ac:spMk id="23" creationId="{A0207F8E-3020-E450-0A65-4F43080ADADE}"/>
          </ac:spMkLst>
        </pc:spChg>
        <pc:spChg chg="add mod">
          <ac:chgData name="Sara Rrokaj" userId="bd9926f2-3e07-4ac7-9ee9-d643427353be" providerId="ADAL" clId="{D6C93051-1A25-48CC-9DE2-33D79E866BAB}" dt="2025-04-26T18:29:07.636" v="10875" actId="14100"/>
          <ac:spMkLst>
            <pc:docMk/>
            <pc:sldMk cId="3243515290" sldId="416"/>
            <ac:spMk id="25" creationId="{98926877-85D0-B094-B998-BCA9CA0FE385}"/>
          </ac:spMkLst>
        </pc:spChg>
        <pc:grpChg chg="add mod">
          <ac:chgData name="Sara Rrokaj" userId="bd9926f2-3e07-4ac7-9ee9-d643427353be" providerId="ADAL" clId="{D6C93051-1A25-48CC-9DE2-33D79E866BAB}" dt="2025-04-26T17:56:03.444" v="10651" actId="1036"/>
          <ac:grpSpMkLst>
            <pc:docMk/>
            <pc:sldMk cId="3243515290" sldId="416"/>
            <ac:grpSpMk id="14" creationId="{A726291D-F652-AE23-9871-DD1C2F2283B2}"/>
          </ac:grpSpMkLst>
        </pc:grpChg>
        <pc:picChg chg="add mod">
          <ac:chgData name="Sara Rrokaj" userId="bd9926f2-3e07-4ac7-9ee9-d643427353be" providerId="ADAL" clId="{D6C93051-1A25-48CC-9DE2-33D79E866BAB}" dt="2025-04-26T18:29:57.121" v="10959" actId="1036"/>
          <ac:picMkLst>
            <pc:docMk/>
            <pc:sldMk cId="3243515290" sldId="416"/>
            <ac:picMk id="8" creationId="{EDB59CB2-9BC9-A34A-6727-84A45C22CF67}"/>
          </ac:picMkLst>
        </pc:picChg>
        <pc:picChg chg="add mod">
          <ac:chgData name="Sara Rrokaj" userId="bd9926f2-3e07-4ac7-9ee9-d643427353be" providerId="ADAL" clId="{D6C93051-1A25-48CC-9DE2-33D79E866BAB}" dt="2025-04-26T18:29:57.121" v="10959" actId="1036"/>
          <ac:picMkLst>
            <pc:docMk/>
            <pc:sldMk cId="3243515290" sldId="416"/>
            <ac:picMk id="9" creationId="{2411DCB3-BE48-6E8E-33ED-D7FB51BEF1FA}"/>
          </ac:picMkLst>
        </pc:picChg>
        <pc:picChg chg="add mod">
          <ac:chgData name="Sara Rrokaj" userId="bd9926f2-3e07-4ac7-9ee9-d643427353be" providerId="ADAL" clId="{D6C93051-1A25-48CC-9DE2-33D79E866BAB}" dt="2025-04-26T18:26:00.556" v="10855" actId="1036"/>
          <ac:picMkLst>
            <pc:docMk/>
            <pc:sldMk cId="3243515290" sldId="416"/>
            <ac:picMk id="24" creationId="{5254AA54-AD03-6BCA-8B1D-B18AD79B6471}"/>
          </ac:picMkLst>
        </pc:picChg>
      </pc:sldChg>
      <pc:sldChg chg="addSp delSp modSp add mod ord modNotesTx">
        <pc:chgData name="Sara Rrokaj" userId="bd9926f2-3e07-4ac7-9ee9-d643427353be" providerId="ADAL" clId="{D6C93051-1A25-48CC-9DE2-33D79E866BAB}" dt="2025-04-30T14:42:47.902" v="10990" actId="20577"/>
        <pc:sldMkLst>
          <pc:docMk/>
          <pc:sldMk cId="2927835621" sldId="417"/>
        </pc:sldMkLst>
        <pc:spChg chg="mod">
          <ac:chgData name="Sara Rrokaj" userId="bd9926f2-3e07-4ac7-9ee9-d643427353be" providerId="ADAL" clId="{D6C93051-1A25-48CC-9DE2-33D79E866BAB}" dt="2025-04-26T18:34:21.432" v="10977" actId="14100"/>
          <ac:spMkLst>
            <pc:docMk/>
            <pc:sldMk cId="2927835621" sldId="417"/>
            <ac:spMk id="4" creationId="{8F2F77C3-734A-3602-A919-3A4A00F9126C}"/>
          </ac:spMkLst>
        </pc:spChg>
        <pc:spChg chg="add mod">
          <ac:chgData name="Sara Rrokaj" userId="bd9926f2-3e07-4ac7-9ee9-d643427353be" providerId="ADAL" clId="{D6C93051-1A25-48CC-9DE2-33D79E866BAB}" dt="2025-04-25T11:50:05.861" v="8819" actId="12788"/>
          <ac:spMkLst>
            <pc:docMk/>
            <pc:sldMk cId="2927835621" sldId="417"/>
            <ac:spMk id="9" creationId="{B61FE6EF-6D66-8AD6-38A6-89C5F4CCE6EF}"/>
          </ac:spMkLst>
        </pc:spChg>
      </pc:sldChg>
      <pc:sldChg chg="addSp delSp modSp add del mod delAnim">
        <pc:chgData name="Sara Rrokaj" userId="bd9926f2-3e07-4ac7-9ee9-d643427353be" providerId="ADAL" clId="{D6C93051-1A25-48CC-9DE2-33D79E866BAB}" dt="2025-04-25T09:08:11.687" v="8321" actId="47"/>
        <pc:sldMkLst>
          <pc:docMk/>
          <pc:sldMk cId="2868818868" sldId="418"/>
        </pc:sldMkLst>
      </pc:sldChg>
      <pc:sldChg chg="modSp add mod modNotesTx">
        <pc:chgData name="Sara Rrokaj" userId="bd9926f2-3e07-4ac7-9ee9-d643427353be" providerId="ADAL" clId="{D6C93051-1A25-48CC-9DE2-33D79E866BAB}" dt="2025-04-30T14:42:43.519" v="10989" actId="6549"/>
        <pc:sldMkLst>
          <pc:docMk/>
          <pc:sldMk cId="2091770951" sldId="419"/>
        </pc:sldMkLst>
        <pc:spChg chg="mod">
          <ac:chgData name="Sara Rrokaj" userId="bd9926f2-3e07-4ac7-9ee9-d643427353be" providerId="ADAL" clId="{D6C93051-1A25-48CC-9DE2-33D79E866BAB}" dt="2025-04-25T09:19:25.884" v="8604" actId="20577"/>
          <ac:spMkLst>
            <pc:docMk/>
            <pc:sldMk cId="2091770951" sldId="419"/>
            <ac:spMk id="2" creationId="{B7B538FD-11E6-156E-39C1-9ECCF912A564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14" creationId="{7842E3DE-2202-65BC-B148-53E94923F3C8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15" creationId="{0C5F418F-A380-14F2-02D9-621E1EE0C3DD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16" creationId="{5FF635FA-1848-72C8-8A52-270955C8E09D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17" creationId="{DC76CDED-C8CE-ED31-B5C6-030CC2541F54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18" creationId="{0E6F802A-2DA8-67F8-723A-085B2F8444B5}"/>
          </ac:spMkLst>
        </pc:spChg>
        <pc:spChg chg="mod">
          <ac:chgData name="Sara Rrokaj" userId="bd9926f2-3e07-4ac7-9ee9-d643427353be" providerId="ADAL" clId="{D6C93051-1A25-48CC-9DE2-33D79E866BAB}" dt="2025-04-25T10:09:16.560" v="8652" actId="1036"/>
          <ac:spMkLst>
            <pc:docMk/>
            <pc:sldMk cId="2091770951" sldId="419"/>
            <ac:spMk id="21" creationId="{F70777FB-CAC1-5606-D27E-9FCC7014ED81}"/>
          </ac:spMkLst>
        </pc:spChg>
        <pc:graphicFrameChg chg="modGraphic">
          <ac:chgData name="Sara Rrokaj" userId="bd9926f2-3e07-4ac7-9ee9-d643427353be" providerId="ADAL" clId="{D6C93051-1A25-48CC-9DE2-33D79E866BAB}" dt="2025-04-26T16:58:04.608" v="9244" actId="20577"/>
          <ac:graphicFrameMkLst>
            <pc:docMk/>
            <pc:sldMk cId="2091770951" sldId="419"/>
            <ac:graphicFrameMk id="4" creationId="{5F5BEF24-61D3-2285-8E34-C4862E5C88FC}"/>
          </ac:graphicFrameMkLst>
        </pc:graphicFrameChg>
        <pc:picChg chg="mod">
          <ac:chgData name="Sara Rrokaj" userId="bd9926f2-3e07-4ac7-9ee9-d643427353be" providerId="ADAL" clId="{D6C93051-1A25-48CC-9DE2-33D79E866BAB}" dt="2025-04-25T10:09:16.560" v="8652" actId="1036"/>
          <ac:picMkLst>
            <pc:docMk/>
            <pc:sldMk cId="2091770951" sldId="419"/>
            <ac:picMk id="19" creationId="{5788E9F3-0017-6C7B-C026-D6E1F328CAB8}"/>
          </ac:picMkLst>
        </pc:picChg>
      </pc:sldChg>
      <pc:sldChg chg="addSp delSp modSp add mod modAnim">
        <pc:chgData name="Sara Rrokaj" userId="bd9926f2-3e07-4ac7-9ee9-d643427353be" providerId="ADAL" clId="{D6C93051-1A25-48CC-9DE2-33D79E866BAB}" dt="2025-04-25T09:18:50.672" v="8602" actId="1035"/>
        <pc:sldMkLst>
          <pc:docMk/>
          <pc:sldMk cId="475621298" sldId="420"/>
        </pc:sldMkLst>
      </pc:sldChg>
      <pc:sldChg chg="addSp delSp modSp add del mod delAnim">
        <pc:chgData name="Sara Rrokaj" userId="bd9926f2-3e07-4ac7-9ee9-d643427353be" providerId="ADAL" clId="{D6C93051-1A25-48CC-9DE2-33D79E866BAB}" dt="2025-04-25T09:08:53.070" v="8323" actId="2696"/>
        <pc:sldMkLst>
          <pc:docMk/>
          <pc:sldMk cId="1404164335" sldId="420"/>
        </pc:sldMkLst>
      </pc:sldChg>
      <pc:sldChg chg="addSp delSp modSp new del mod">
        <pc:chgData name="Sara Rrokaj" userId="bd9926f2-3e07-4ac7-9ee9-d643427353be" providerId="ADAL" clId="{D6C93051-1A25-48CC-9DE2-33D79E866BAB}" dt="2025-04-25T11:41:39.531" v="8694" actId="2696"/>
        <pc:sldMkLst>
          <pc:docMk/>
          <pc:sldMk cId="3556157154" sldId="421"/>
        </pc:sldMkLst>
      </pc:sldChg>
      <pc:sldChg chg="addSp delSp modSp add del mod">
        <pc:chgData name="Sara Rrokaj" userId="bd9926f2-3e07-4ac7-9ee9-d643427353be" providerId="ADAL" clId="{D6C93051-1A25-48CC-9DE2-33D79E866BAB}" dt="2025-04-30T14:42:21.656" v="10987" actId="1035"/>
        <pc:sldMkLst>
          <pc:docMk/>
          <pc:sldMk cId="295515103" sldId="422"/>
        </pc:sldMkLst>
        <pc:spChg chg="mod">
          <ac:chgData name="Sara Rrokaj" userId="bd9926f2-3e07-4ac7-9ee9-d643427353be" providerId="ADAL" clId="{D6C93051-1A25-48CC-9DE2-33D79E866BAB}" dt="2025-04-26T15:07:26.945" v="8876" actId="14100"/>
          <ac:spMkLst>
            <pc:docMk/>
            <pc:sldMk cId="295515103" sldId="422"/>
            <ac:spMk id="8" creationId="{B9821126-2F98-B163-4D49-280E7BDD72C4}"/>
          </ac:spMkLst>
        </pc:spChg>
        <pc:spChg chg="mod">
          <ac:chgData name="Sara Rrokaj" userId="bd9926f2-3e07-4ac7-9ee9-d643427353be" providerId="ADAL" clId="{D6C93051-1A25-48CC-9DE2-33D79E866BAB}" dt="2025-04-26T15:05:47.699" v="8857" actId="404"/>
          <ac:spMkLst>
            <pc:docMk/>
            <pc:sldMk cId="295515103" sldId="422"/>
            <ac:spMk id="12" creationId="{0E03D4E4-2AA7-0AE9-6DAB-C5BC7759ABBE}"/>
          </ac:spMkLst>
        </pc:spChg>
        <pc:spChg chg="mod">
          <ac:chgData name="Sara Rrokaj" userId="bd9926f2-3e07-4ac7-9ee9-d643427353be" providerId="ADAL" clId="{D6C93051-1A25-48CC-9DE2-33D79E866BAB}" dt="2025-04-26T15:08:08.336" v="8988" actId="1037"/>
          <ac:spMkLst>
            <pc:docMk/>
            <pc:sldMk cId="295515103" sldId="422"/>
            <ac:spMk id="16" creationId="{225DD0EC-1311-A4F4-315D-30C146F72A26}"/>
          </ac:spMkLst>
        </pc:spChg>
        <pc:picChg chg="add mod">
          <ac:chgData name="Sara Rrokaj" userId="bd9926f2-3e07-4ac7-9ee9-d643427353be" providerId="ADAL" clId="{D6C93051-1A25-48CC-9DE2-33D79E866BAB}" dt="2025-04-26T15:06:52.047" v="8873" actId="1035"/>
          <ac:picMkLst>
            <pc:docMk/>
            <pc:sldMk cId="295515103" sldId="422"/>
            <ac:picMk id="2" creationId="{45A0BA9A-8240-61D6-FF5D-02409F6C6953}"/>
          </ac:picMkLst>
        </pc:picChg>
        <pc:picChg chg="mod">
          <ac:chgData name="Sara Rrokaj" userId="bd9926f2-3e07-4ac7-9ee9-d643427353be" providerId="ADAL" clId="{D6C93051-1A25-48CC-9DE2-33D79E866BAB}" dt="2025-04-26T16:58:21.203" v="9250" actId="1038"/>
          <ac:picMkLst>
            <pc:docMk/>
            <pc:sldMk cId="295515103" sldId="422"/>
            <ac:picMk id="5" creationId="{EA5D7A22-2E85-0CE9-58DD-C7E79A08B9C5}"/>
          </ac:picMkLst>
        </pc:picChg>
        <pc:picChg chg="add mod">
          <ac:chgData name="Sara Rrokaj" userId="bd9926f2-3e07-4ac7-9ee9-d643427353be" providerId="ADAL" clId="{D6C93051-1A25-48CC-9DE2-33D79E866BAB}" dt="2025-04-30T14:42:21.656" v="10987" actId="1035"/>
          <ac:picMkLst>
            <pc:docMk/>
            <pc:sldMk cId="295515103" sldId="422"/>
            <ac:picMk id="6" creationId="{07C14571-5B92-401C-9CD6-ABBF48159301}"/>
          </ac:picMkLst>
        </pc:picChg>
        <pc:picChg chg="mod">
          <ac:chgData name="Sara Rrokaj" userId="bd9926f2-3e07-4ac7-9ee9-d643427353be" providerId="ADAL" clId="{D6C93051-1A25-48CC-9DE2-33D79E866BAB}" dt="2025-04-26T15:07:41.925" v="8887" actId="1076"/>
          <ac:picMkLst>
            <pc:docMk/>
            <pc:sldMk cId="295515103" sldId="422"/>
            <ac:picMk id="11" creationId="{2D7C0756-A94A-9BDB-1748-16E1188B7696}"/>
          </ac:picMkLst>
        </pc:picChg>
      </pc:sldChg>
      <pc:sldMasterChg chg="modSldLayout">
        <pc:chgData name="Sara Rrokaj" userId="bd9926f2-3e07-4ac7-9ee9-d643427353be" providerId="ADAL" clId="{D6C93051-1A25-48CC-9DE2-33D79E866BAB}" dt="2025-04-25T10:09:16.230" v="8651" actId="1076"/>
        <pc:sldMasterMkLst>
          <pc:docMk/>
          <pc:sldMasterMk cId="827107205" sldId="2147483648"/>
        </pc:sldMasterMkLst>
        <pc:sldLayoutChg chg="addSp delSp modSp mod">
          <pc:chgData name="Sara Rrokaj" userId="bd9926f2-3e07-4ac7-9ee9-d643427353be" providerId="ADAL" clId="{D6C93051-1A25-48CC-9DE2-33D79E866BAB}" dt="2025-04-25T10:09:16.230" v="8651" actId="1076"/>
          <pc:sldLayoutMkLst>
            <pc:docMk/>
            <pc:sldMasterMk cId="827107205" sldId="2147483648"/>
            <pc:sldLayoutMk cId="3846033879" sldId="2147483660"/>
          </pc:sldLayoutMkLst>
          <pc:spChg chg="mod">
            <ac:chgData name="Sara Rrokaj" userId="bd9926f2-3e07-4ac7-9ee9-d643427353be" providerId="ADAL" clId="{D6C93051-1A25-48CC-9DE2-33D79E866BAB}" dt="2025-04-16T15:38:28.981" v="10"/>
            <ac:spMkLst>
              <pc:docMk/>
              <pc:sldMasterMk cId="827107205" sldId="2147483648"/>
              <pc:sldLayoutMk cId="3846033879" sldId="2147483660"/>
              <ac:spMk id="2" creationId="{00000000-0000-0000-0000-000000000000}"/>
            </ac:spMkLst>
          </pc:spChg>
          <pc:spChg chg="add del mod">
            <ac:chgData name="Sara Rrokaj" userId="bd9926f2-3e07-4ac7-9ee9-d643427353be" providerId="ADAL" clId="{D6C93051-1A25-48CC-9DE2-33D79E866BAB}" dt="2025-04-25T10:09:11.059" v="8637" actId="478"/>
            <ac:spMkLst>
              <pc:docMk/>
              <pc:sldMasterMk cId="827107205" sldId="2147483648"/>
              <pc:sldLayoutMk cId="3846033879" sldId="2147483660"/>
              <ac:spMk id="4" creationId="{00000000-0000-0000-0000-000000000000}"/>
            </ac:spMkLst>
          </pc:spChg>
          <pc:spChg chg="mod">
            <ac:chgData name="Sara Rrokaj" userId="bd9926f2-3e07-4ac7-9ee9-d643427353be" providerId="ADAL" clId="{D6C93051-1A25-48CC-9DE2-33D79E866BAB}" dt="2025-04-25T10:09:16.230" v="8651" actId="1076"/>
            <ac:spMkLst>
              <pc:docMk/>
              <pc:sldMasterMk cId="827107205" sldId="2147483648"/>
              <pc:sldLayoutMk cId="3846033879" sldId="2147483660"/>
              <ac:spMk id="5" creationId="{1B05750D-D68E-9BB5-4AB9-C47A521CA08E}"/>
            </ac:spMkLst>
          </pc:spChg>
          <pc:spChg chg="add del">
            <ac:chgData name="Sara Rrokaj" userId="bd9926f2-3e07-4ac7-9ee9-d643427353be" providerId="ADAL" clId="{D6C93051-1A25-48CC-9DE2-33D79E866BAB}" dt="2025-04-25T10:09:15.970" v="8650" actId="478"/>
            <ac:spMkLst>
              <pc:docMk/>
              <pc:sldMasterMk cId="827107205" sldId="2147483648"/>
              <pc:sldLayoutMk cId="3846033879" sldId="2147483660"/>
              <ac:spMk id="6" creationId="{3D4AF28B-0BFE-B727-3252-92B4ECE8FE40}"/>
            </ac:spMkLst>
          </pc:spChg>
          <pc:spChg chg="add mod ord">
            <ac:chgData name="Sara Rrokaj" userId="bd9926f2-3e07-4ac7-9ee9-d643427353be" providerId="ADAL" clId="{D6C93051-1A25-48CC-9DE2-33D79E866BAB}" dt="2025-04-25T10:09:15.659" v="8649" actId="1076"/>
            <ac:spMkLst>
              <pc:docMk/>
              <pc:sldMasterMk cId="827107205" sldId="2147483648"/>
              <pc:sldLayoutMk cId="3846033879" sldId="2147483660"/>
              <ac:spMk id="12" creationId="{37E3B8B3-C53A-B62B-F968-D1B2DFAA231B}"/>
            </ac:spMkLst>
          </pc:spChg>
          <pc:spChg chg="add mod ord">
            <ac:chgData name="Sara Rrokaj" userId="bd9926f2-3e07-4ac7-9ee9-d643427353be" providerId="ADAL" clId="{D6C93051-1A25-48CC-9DE2-33D79E866BAB}" dt="2025-04-25T10:09:12.672" v="8643" actId="14100"/>
            <ac:spMkLst>
              <pc:docMk/>
              <pc:sldMasterMk cId="827107205" sldId="2147483648"/>
              <pc:sldLayoutMk cId="3846033879" sldId="2147483660"/>
              <ac:spMk id="13" creationId="{58D2683E-0C87-79C9-D2E5-87E152A6CE39}"/>
            </ac:spMkLst>
          </pc:spChg>
          <pc:cxnChg chg="add mod">
            <ac:chgData name="Sara Rrokaj" userId="bd9926f2-3e07-4ac7-9ee9-d643427353be" providerId="ADAL" clId="{D6C93051-1A25-48CC-9DE2-33D79E866BAB}" dt="2025-04-25T10:09:15.332" v="8648" actId="1076"/>
            <ac:cxnSpMkLst>
              <pc:docMk/>
              <pc:sldMasterMk cId="827107205" sldId="2147483648"/>
              <pc:sldLayoutMk cId="3846033879" sldId="2147483660"/>
              <ac:cxnSpMk id="7" creationId="{F5BEA161-30C6-130D-92F8-8E6BC1D9D0E6}"/>
            </ac:cxnSpMkLst>
          </pc:cxnChg>
          <pc:cxnChg chg="mod">
            <ac:chgData name="Sara Rrokaj" userId="bd9926f2-3e07-4ac7-9ee9-d643427353be" providerId="ADAL" clId="{D6C93051-1A25-48CC-9DE2-33D79E866BAB}" dt="2025-04-25T10:09:13.368" v="8645" actId="14100"/>
            <ac:cxnSpMkLst>
              <pc:docMk/>
              <pc:sldMasterMk cId="827107205" sldId="2147483648"/>
              <pc:sldLayoutMk cId="3846033879" sldId="2147483660"/>
              <ac:cxnSpMk id="10" creationId="{9EE8B6DB-E229-5FCE-934A-5F2CEB9589F1}"/>
            </ac:cxnSpMkLst>
          </pc:cxnChg>
        </pc:sldLayoutChg>
      </pc:sldMasterChg>
    </pc:docChg>
  </pc:docChgLst>
  <pc:docChgLst>
    <pc:chgData name="Sara Rrokaj" userId="bd9926f2-3e07-4ac7-9ee9-d643427353be" providerId="ADAL" clId="{E037ED04-8F2F-47F1-B55A-2848E3705754}"/>
    <pc:docChg chg="undo custSel addSld delSld modSld modSection">
      <pc:chgData name="Sara Rrokaj" userId="bd9926f2-3e07-4ac7-9ee9-d643427353be" providerId="ADAL" clId="{E037ED04-8F2F-47F1-B55A-2848E3705754}" dt="2025-04-30T15:10:05.280" v="34" actId="1035"/>
      <pc:docMkLst>
        <pc:docMk/>
      </pc:docMkLst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1195384726" sldId="257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689538148" sldId="258"/>
        </pc:sldMkLst>
      </pc:sldChg>
      <pc:sldChg chg="addSp delSp modSp mod modAnim modNotesTx">
        <pc:chgData name="Sara Rrokaj" userId="bd9926f2-3e07-4ac7-9ee9-d643427353be" providerId="ADAL" clId="{E037ED04-8F2F-47F1-B55A-2848E3705754}" dt="2025-04-30T15:10:05.280" v="34" actId="1035"/>
        <pc:sldMkLst>
          <pc:docMk/>
          <pc:sldMk cId="339261200" sldId="365"/>
        </pc:sldMkLst>
        <pc:picChg chg="del ord">
          <ac:chgData name="Sara Rrokaj" userId="bd9926f2-3e07-4ac7-9ee9-d643427353be" providerId="ADAL" clId="{E037ED04-8F2F-47F1-B55A-2848E3705754}" dt="2025-04-30T15:08:57.126" v="21" actId="478"/>
          <ac:picMkLst>
            <pc:docMk/>
            <pc:sldMk cId="339261200" sldId="365"/>
            <ac:picMk id="3" creationId="{32D1F2F6-86F8-238B-4199-FD39461DC661}"/>
          </ac:picMkLst>
        </pc:picChg>
        <pc:picChg chg="add mod ord modCrop">
          <ac:chgData name="Sara Rrokaj" userId="bd9926f2-3e07-4ac7-9ee9-d643427353be" providerId="ADAL" clId="{E037ED04-8F2F-47F1-B55A-2848E3705754}" dt="2025-04-30T15:10:05.280" v="34" actId="1035"/>
          <ac:picMkLst>
            <pc:docMk/>
            <pc:sldMk cId="339261200" sldId="365"/>
            <ac:picMk id="19" creationId="{B65787B2-5902-6A42-FF3F-F7E092D54C04}"/>
          </ac:picMkLst>
        </pc:picChg>
        <pc:picChg chg="ord">
          <ac:chgData name="Sara Rrokaj" userId="bd9926f2-3e07-4ac7-9ee9-d643427353be" providerId="ADAL" clId="{E037ED04-8F2F-47F1-B55A-2848E3705754}" dt="2025-04-30T15:10:01.494" v="32" actId="171"/>
          <ac:picMkLst>
            <pc:docMk/>
            <pc:sldMk cId="339261200" sldId="365"/>
            <ac:picMk id="21" creationId="{331E9F35-256A-F3A6-7E27-B8BF64D68314}"/>
          </ac:picMkLst>
        </pc:picChg>
        <pc:picChg chg="mod">
          <ac:chgData name="Sara Rrokaj" userId="bd9926f2-3e07-4ac7-9ee9-d643427353be" providerId="ADAL" clId="{E037ED04-8F2F-47F1-B55A-2848E3705754}" dt="2025-04-30T14:52:12.284" v="6" actId="1076"/>
          <ac:picMkLst>
            <pc:docMk/>
            <pc:sldMk cId="339261200" sldId="365"/>
            <ac:picMk id="22" creationId="{BFBA9D2A-D6CD-7029-7811-04704BD07E16}"/>
          </ac:picMkLst>
        </pc:picChg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2318808440" sldId="366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2929206722" sldId="394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1890785334" sldId="395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2063096862" sldId="396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3136039539" sldId="397"/>
        </pc:sldMkLst>
      </pc:sldChg>
      <pc:sldChg chg="modNotesTx">
        <pc:chgData name="Sara Rrokaj" userId="bd9926f2-3e07-4ac7-9ee9-d643427353be" providerId="ADAL" clId="{E037ED04-8F2F-47F1-B55A-2848E3705754}" dt="2025-04-30T14:48:41.287" v="1" actId="6549"/>
        <pc:sldMkLst>
          <pc:docMk/>
          <pc:sldMk cId="963624488" sldId="398"/>
        </pc:sldMkLst>
      </pc:sldChg>
      <pc:sldChg chg="add del">
        <pc:chgData name="Sara Rrokaj" userId="bd9926f2-3e07-4ac7-9ee9-d643427353be" providerId="ADAL" clId="{E037ED04-8F2F-47F1-B55A-2848E3705754}" dt="2025-04-30T14:53:14.932" v="12" actId="47"/>
        <pc:sldMkLst>
          <pc:docMk/>
          <pc:sldMk cId="2440767946" sldId="400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4031801507" sldId="402"/>
        </pc:sldMkLst>
      </pc:sldChg>
      <pc:sldChg chg="modNotesTx">
        <pc:chgData name="Sara Rrokaj" userId="bd9926f2-3e07-4ac7-9ee9-d643427353be" providerId="ADAL" clId="{E037ED04-8F2F-47F1-B55A-2848E3705754}" dt="2025-04-30T14:49:01.315" v="2" actId="6549"/>
        <pc:sldMkLst>
          <pc:docMk/>
          <pc:sldMk cId="872483536" sldId="403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1038337915" sldId="404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3530549556" sldId="405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733345894" sldId="406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1899690070" sldId="409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3431776356" sldId="410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2930643563" sldId="412"/>
        </pc:sldMkLst>
      </pc:sldChg>
      <pc:sldChg chg="del">
        <pc:chgData name="Sara Rrokaj" userId="bd9926f2-3e07-4ac7-9ee9-d643427353be" providerId="ADAL" clId="{E037ED04-8F2F-47F1-B55A-2848E3705754}" dt="2025-04-30T14:50:01.931" v="3" actId="47"/>
        <pc:sldMkLst>
          <pc:docMk/>
          <pc:sldMk cId="475621298" sldId="42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olimi365-my.sharepoint.com/personal/10459264_polimi_it/Documents/Dottorato/popolazione/Questionario/Risultati/damage_correlation_matrix/al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Aptos (Corpo)"/>
                <a:ea typeface="+mn-ea"/>
                <a:cs typeface="+mn-cs"/>
              </a:defRPr>
            </a:pPr>
            <a:r>
              <a:rPr lang="en-GB" dirty="0">
                <a:solidFill>
                  <a:schemeClr val="accent1"/>
                </a:solidFill>
              </a:rPr>
              <a:t>Respondents FROM Marche region (698)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Aptos (Corpo)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tx>
            <c:v>dir</c:v>
          </c:tx>
          <c:spPr>
            <a:solidFill>
              <a:schemeClr val="lt1"/>
            </a:solidFill>
            <a:ln w="19050">
              <a:solidFill>
                <a:schemeClr val="accent1"/>
              </a:solidFill>
            </a:ln>
            <a:effectLst/>
          </c:spPr>
          <c:dPt>
            <c:idx val="0"/>
            <c:bubble3D val="0"/>
            <c:spPr>
              <a:pattFill prst="dkDnDiag">
                <a:fgClr>
                  <a:srgbClr val="C00000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0-4A82-9640-5B31EAA12E65}"/>
              </c:ext>
            </c:extLst>
          </c:dPt>
          <c:dPt>
            <c:idx val="1"/>
            <c:bubble3D val="0"/>
            <c:spPr>
              <a:pattFill prst="dkDnDiag">
                <a:fgClr>
                  <a:srgbClr val="FFC000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0-4A82-9640-5B31EAA12E65}"/>
              </c:ext>
            </c:extLst>
          </c:dPt>
          <c:dPt>
            <c:idx val="2"/>
            <c:bubble3D val="0"/>
            <c:spPr>
              <a:pattFill prst="dkDnDiag">
                <a:fgClr>
                  <a:srgbClr val="92D050"/>
                </a:fgClr>
                <a:bgClr>
                  <a:schemeClr val="bg1"/>
                </a:bgClr>
              </a:patt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0-4A82-9640-5B31EAA12E65}"/>
              </c:ext>
            </c:extLst>
          </c:dPt>
          <c:dLbls>
            <c:dLbl>
              <c:idx val="0"/>
              <c:layout>
                <c:manualLayout>
                  <c:x val="-9.553870987735831E-2"/>
                  <c:y val="1.2175741762688066E-2"/>
                </c:manualLayout>
              </c:layout>
              <c:spPr>
                <a:solidFill>
                  <a:prstClr val="white"/>
                </a:solidFill>
                <a:ln w="9525" cap="flat" cmpd="sng" algn="ctr">
                  <a:solidFill>
                    <a:srgbClr val="156082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Aptos (Corpo)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5407"/>
                        <a:gd name="adj2" fmla="val -433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1C50-4A82-9640-5B31EAA12E65}"/>
                </c:ext>
              </c:extLst>
            </c:dLbl>
            <c:dLbl>
              <c:idx val="1"/>
              <c:layout>
                <c:manualLayout>
                  <c:x val="8.5975838159323678E-2"/>
                  <c:y val="-0.113940244557339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50-4A82-9640-5B31EAA12E65}"/>
                </c:ext>
              </c:extLst>
            </c:dLbl>
            <c:dLbl>
              <c:idx val="2"/>
              <c:layout>
                <c:manualLayout>
                  <c:x val="0.1102236438944597"/>
                  <c:y val="0.1179033695088742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50-4A82-9640-5B31EAA12E65}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156082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Aptos (Corpo)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Foglio1!$N$2:$N$4</c:f>
              <c:strCache>
                <c:ptCount val="3"/>
                <c:pt idx="0">
                  <c:v>Directly affected</c:v>
                </c:pt>
                <c:pt idx="1">
                  <c:v>Indirecty affected</c:v>
                </c:pt>
                <c:pt idx="2">
                  <c:v>Not affected</c:v>
                </c:pt>
              </c:strCache>
            </c:strRef>
          </c:cat>
          <c:val>
            <c:numRef>
              <c:f>Foglio1!$M$2:$M$4</c:f>
              <c:numCache>
                <c:formatCode>General</c:formatCode>
                <c:ptCount val="3"/>
                <c:pt idx="0">
                  <c:v>306</c:v>
                </c:pt>
                <c:pt idx="1">
                  <c:v>280</c:v>
                </c:pt>
                <c:pt idx="2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4E-4D69-9AA4-A71FF219D8D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ptos (Corpo)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B19FA-C4CA-4AC4-9469-D12C05DB4903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B3151-B222-4CD5-A432-50CEAED98C3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7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93F4C-1A30-32BC-A60C-8E46E0F5B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BE4A93-136D-6A55-DA71-FA0C4A041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B8C7336-2965-6078-F132-0375AA3F8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F559D66-3D1C-C432-B28F-9FD251F2A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ED345-D730-4F7B-BF27-57887E0322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83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https://www.youtube.com/watch?v=WWRRkBdaBY4&amp;ab_channel=CentroPagina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1A405-FD47-4023-B37D-EA55C8A546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2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ED345-D730-4F7B-BF27-57887E0322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0A9F1-D307-F283-1F51-C06F1443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83680B-752E-99DE-24D0-85961AF9A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B83EB66-6A37-0D50-BBAD-0CF2C8522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C1C4C0-0BFE-815C-DD50-D376A2AE35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ED345-D730-4F7B-BF27-57887E0322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522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A3EE-608C-B9BA-ADAE-9753CAC1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7A94587-7796-0F46-9E38-5D25782E2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156433-F85A-4E40-9D1C-362B94AE3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BE2AAD-6167-0B59-5680-53A3357B6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ED345-D730-4F7B-BF27-57887E03221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47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4E7066-606A-A0AA-6DA4-8AEE6FF91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46EC79-D087-D752-0D8A-5DCE457CE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EE8421-F4CE-2BF8-BDEE-59F9B473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9B70C5-C836-D721-A739-CF88AEAD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78192B-4435-E9F8-E654-329FC445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8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DB6D0-8C7D-CE50-AD3D-0A6E2F35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5ADD965-A8DF-6B1E-7410-1A74DE790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5EF6C-3880-0E95-AF19-B842E28D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980E76-14E0-9358-DBAC-90B220F2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DE5E82-E171-6ACF-295C-63DABC37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89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9600C84-8C85-238A-9952-1FDD11289B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69441C5-7B46-7076-4ADA-7D8F6C992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A4FF26-A0A6-583E-CBA0-4C4796A0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D07AEE-6AB6-C2A4-B4D0-03B69C8F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E9F8D5-AC31-6B6C-8977-0E25B8F0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58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58D2683E-0C87-79C9-D2E5-87E152A6CE39}"/>
              </a:ext>
            </a:extLst>
          </p:cNvPr>
          <p:cNvSpPr/>
          <p:nvPr userDrawn="1"/>
        </p:nvSpPr>
        <p:spPr>
          <a:xfrm>
            <a:off x="60552" y="73891"/>
            <a:ext cx="108989" cy="675917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226762A4-BF95-49C1-9EF3-1D0C68967850}" type="datetime1">
              <a:rPr lang="it-IT" smtClean="0"/>
              <a:t>07/05/2025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>
            <a:lvl1pPr>
              <a:defRPr sz="1600" b="1">
                <a:solidFill>
                  <a:srgbClr val="002060"/>
                </a:solidFill>
              </a:defRPr>
            </a:lvl1pPr>
          </a:lstStyle>
          <a:p>
            <a:fld id="{33868E7D-FF33-4E88-8AB7-0FFFB5B444C6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05750D-D68E-9BB5-4AB9-C47A521C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8" y="85713"/>
            <a:ext cx="12192000" cy="675917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 dello </a:t>
            </a:r>
            <a:r>
              <a:rPr lang="it-IT" dirty="0" err="1"/>
              <a:t>schem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4AF28B-0BFE-B727-3252-92B4ECE8F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9616"/>
            <a:ext cx="12090399" cy="4891363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8946BD9-494A-1B7F-6E35-9630C3CFA579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EE8B6DB-E229-5FCE-934A-5F2CEB9589F1}"/>
              </a:ext>
            </a:extLst>
          </p:cNvPr>
          <p:cNvCxnSpPr>
            <a:cxnSpLocks/>
          </p:cNvCxnSpPr>
          <p:nvPr userDrawn="1"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5BEA161-30C6-130D-92F8-8E6BC1D9D0E6}"/>
              </a:ext>
            </a:extLst>
          </p:cNvPr>
          <p:cNvCxnSpPr>
            <a:cxnSpLocks/>
          </p:cNvCxnSpPr>
          <p:nvPr userDrawn="1"/>
        </p:nvCxnSpPr>
        <p:spPr>
          <a:xfrm>
            <a:off x="-9236" y="6425704"/>
            <a:ext cx="1220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7E3B8B3-C53A-B62B-F968-D1B2DFAA231B}"/>
              </a:ext>
            </a:extLst>
          </p:cNvPr>
          <p:cNvSpPr/>
          <p:nvPr userDrawn="1"/>
        </p:nvSpPr>
        <p:spPr>
          <a:xfrm flipV="1">
            <a:off x="-9236" y="6437183"/>
            <a:ext cx="12275124" cy="432392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033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691781-617A-9DDE-34AF-663E425EF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F99460-5BD0-AD4A-8C80-CBB5E4168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03D60F-0308-CF45-AF40-DA1CA7BB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1B30D2-B761-B351-CDD6-2E6CE43F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6B0E90-59F3-713A-C180-635C1F9C6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14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06B087-99D5-8B74-3E68-2ED6D723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0D286E-A667-62DD-F660-59C4A2E5F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031559-A45F-BAD0-814A-DCDE8F3A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F5EAFC-965C-CE40-55CC-3CFF9FF3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29957D-8FEE-7C04-C34B-A7474EFD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82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07855-2A1A-FD88-789C-A5476247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08E0297-5C5D-6652-3417-13A57F90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9CB69A-2119-BE38-3B1D-3E8E1E53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85E478-135B-AADA-8722-0EB9A3D0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B73BEC-5242-B253-388A-F6F5E4DE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453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FB1DB-5B13-B0D4-6095-4EEDF169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C4950F-BFC8-FD66-28E4-A11FA4130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E273D4-7F96-7943-1957-40953164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8183DE-4EC4-5912-B4C1-CBBAF92C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6287F8-4F18-48EE-1B86-BDB8B598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5E718E-685F-6FB8-3B6C-65E390325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564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0E97EB-7B03-598A-AB13-71BB507B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EC3F2F3-2599-5CC9-A8B5-5488B193B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0516B5-B6E0-5BED-C8B8-B61C6B3A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48BAAE-AF05-D3FE-FAE4-4BBE1764C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F170F4F-2814-D705-07CA-09013D75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A1C13EB-21E3-08F5-825D-30EB842FF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181ED1A-59A7-9BD0-F798-F4DD3B19D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6FE8BC-9A58-137A-F00A-2A5F99BE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76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91683-69C2-1817-FC11-77A6785E4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2FFBD6-0B1B-A13F-957E-3C5D7B4BA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C7056E-4376-2C50-A217-7C044759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9D9ECE-4E98-91A8-0515-32A20B66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093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3AA629-A793-A13A-0AE9-61267185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91A339D-A173-8BAA-35CD-38BF1DC1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F6B0B0-53E7-CCA1-2CDD-1E0507DA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9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B8BE9-1DDF-E6F7-A8BF-4A6FAAFF2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EBEE2E-B93F-400F-A8F5-EBE090030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B550B7-E33D-7A7C-60FA-A7C8A2BD8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1514DF-0C1C-087F-7668-F5DF4ED8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72F2F1-BCF2-B67A-53BB-4DEB44DC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22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003DA-A34A-640B-4657-DAF17A832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179B85-DA6B-3CB7-4CFD-4903456B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4D67440-3795-0A18-A187-06E484C21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4A63B8F-DD59-5576-00AC-E8FA81A5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992CB-2567-5EC3-326B-FC5CE76E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00D37B-4A0E-1084-1D4F-F4B3752D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64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82471-8334-2483-5B76-09F8941D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3F21A2-4C6A-C767-6BFE-D43E606C95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4F3934D-D965-F915-E34E-60F907F94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D72AB2-88F4-4487-0614-394C2CA3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75B35D-0800-959D-62CD-EB1255D43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2BE4FA-E527-63F3-5177-3579C473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263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BC8AE3-6E54-FD29-B77D-0D5F4C16A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25EED6C-BF5E-40F1-017D-7433DA2EA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D91F84-32E2-FAAB-FF95-E4760CEE0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B9DE4AE-6C38-8EC7-0BDD-1F6532A5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3A24ED-A3FA-E145-443F-1BCFA514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08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3F3380-5AEA-4BD0-E68F-0810D810A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830A21-B68D-BADD-E1A6-3BAE25093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95A11A-B430-BEB7-D6B9-AEEB5705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6D72EE-E0D1-1FE5-7693-A6F9608DE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D57F60-F237-F2CE-F41F-BCF3C80C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778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58D2683E-0C87-79C9-D2E5-87E152A6CE39}"/>
              </a:ext>
            </a:extLst>
          </p:cNvPr>
          <p:cNvSpPr/>
          <p:nvPr userDrawn="1"/>
        </p:nvSpPr>
        <p:spPr>
          <a:xfrm>
            <a:off x="-258615" y="73890"/>
            <a:ext cx="12884722" cy="1080000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05750D-D68E-9BB5-4AB9-C47A521C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52" y="3091041"/>
            <a:ext cx="12192000" cy="675917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Fare clic per modificare lo stile del titolo dello </a:t>
            </a:r>
            <a:r>
              <a:rPr lang="it-IT" dirty="0" err="1"/>
              <a:t>schem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4AF28B-0BFE-B727-3252-92B4ECE8F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9617"/>
            <a:ext cx="12090399" cy="394060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8946BD9-494A-1B7F-6E35-9630C3CFA579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EE8B6DB-E229-5FCE-934A-5F2CEB9589F1}"/>
              </a:ext>
            </a:extLst>
          </p:cNvPr>
          <p:cNvCxnSpPr>
            <a:cxnSpLocks/>
          </p:cNvCxnSpPr>
          <p:nvPr userDrawn="1"/>
        </p:nvCxnSpPr>
        <p:spPr>
          <a:xfrm>
            <a:off x="73888" y="73890"/>
            <a:ext cx="0" cy="1080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F5BEA161-30C6-130D-92F8-8E6BC1D9D0E6}"/>
              </a:ext>
            </a:extLst>
          </p:cNvPr>
          <p:cNvCxnSpPr>
            <a:cxnSpLocks/>
          </p:cNvCxnSpPr>
          <p:nvPr userDrawn="1"/>
        </p:nvCxnSpPr>
        <p:spPr>
          <a:xfrm>
            <a:off x="-19857" y="6019304"/>
            <a:ext cx="12276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37E3B8B3-C53A-B62B-F968-D1B2DFAA231B}"/>
              </a:ext>
            </a:extLst>
          </p:cNvPr>
          <p:cNvSpPr/>
          <p:nvPr userDrawn="1"/>
        </p:nvSpPr>
        <p:spPr>
          <a:xfrm flipV="1">
            <a:off x="-358815" y="4317356"/>
            <a:ext cx="13148840" cy="270805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3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3ABDCD-5C0D-E756-A658-A557C198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925612-BF40-7B01-F4EE-64394FD3C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C7510A-0B19-40BA-4DB2-644667AF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36113D-DE32-3DC4-6542-D6A18DC9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C95F1-E242-5674-7378-BDC83BAC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91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73291E-58D6-E792-5534-03FC5720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52B587-708A-8EB5-9DE4-FD7C985F7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6AEC80F-0756-DC1C-6399-6CA2852CC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269A67-878A-766F-9F69-0F10A5FE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197DC4-0299-5CA6-4FD0-9EC55A2F3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93B229-A7C7-B25A-0CD2-431897CC3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41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B5653B-6F76-597F-B2C8-63DD4917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5784E77-0F6A-4E7E-1108-FB719009F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7DAC1E-B957-0BC5-790F-054A4E89B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4C0BC29-2B91-83FD-AD31-A34185773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589C76-83DB-5953-8666-F625B4B10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C5926F5-37D9-447E-6D08-4616936A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B6F63DA-7E7F-5DEA-233F-90C8E968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91B9007-A255-8B49-7342-D53C993B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33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706FF-48A9-FCE1-26F4-02AE97E3A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91B414-27C3-62A3-BB94-BA5D11D8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6F5FD9-EB81-A6F9-66EE-1A6EC0DF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A1B60E-0F22-A1C4-8BB3-5B6B250A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4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4001C8-0790-56D8-F42C-2EA53885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E28629F-1FDB-CBA3-92D3-8B0D877E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550084-28FF-10B6-B4DE-1BA48190A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74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F1AFF-5173-F24C-CEEF-18C94A9A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E4E1DE-0492-6E2C-F85E-A94EEA468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0478DB-A0B6-71CA-7FF4-8EE5BCAE9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9AC4C-9332-F7CC-490F-F456D724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1F5FBFA-7EBC-98B7-A1FA-12FD79299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64073E-DE96-258E-797C-B0C7A41D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24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0A70A-036C-D274-3731-5D10595B6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535C61-D072-B2BB-03D1-821DD0C96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47812B-943F-AC8A-048D-9869FB8F9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F2DA4F0-2395-4D85-BBDC-03D95ECA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808606-0324-D501-AB34-E4185EBB3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35ED90-D399-91AF-3283-EEF4AA25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630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90A5D7-7ED3-DF2B-9CDF-495F9674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53EE43-C3A6-5E30-1063-82588AAEE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012E62-04C7-E8F4-954F-293CF7DA6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408DF-CD16-4407-8C71-49F6A3476645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0BE8-D233-2FAB-55F8-C29F896C5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5C1DBF-17EF-1D46-4675-489CE1AB8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275AE7-B3BA-403F-A981-0667CC2C1E6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1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1799401-A6BF-4336-F316-635EC4FDD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D20EB9-B516-199A-6B97-5402F41BD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ABBCFD-676B-4F45-9710-D240F0DAA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020F21-CD3B-4452-82D3-DA247A4F6ED2}" type="datetimeFigureOut">
              <a:rPr lang="en-GB" smtClean="0"/>
              <a:t>07/05/2025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0F87FA-9898-AE9F-BE90-A7D0C4B9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98903E-46F3-4235-4DBA-41D268E0F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97843-3A22-4118-9C58-9EF2097C4BB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24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WWRRkBdaBY4?feature=oembed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13.svg"/><Relationship Id="rId7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E38F4-8461-AB96-E069-098F0874A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38309A37-D5C6-0022-AB14-421978F3F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31" y="306608"/>
            <a:ext cx="5785500" cy="684000"/>
          </a:xfrm>
          <a:prstGeom prst="rect">
            <a:avLst/>
          </a:prstGeom>
        </p:spPr>
      </p:pic>
      <p:pic>
        <p:nvPicPr>
          <p:cNvPr id="5" name="Immagine 4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EA5D7A22-2E85-0CE9-58DD-C7E79A08B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72" y="97548"/>
            <a:ext cx="1058813" cy="1058813"/>
          </a:xfrm>
          <a:prstGeom prst="rect">
            <a:avLst/>
          </a:prstGeom>
        </p:spPr>
      </p:pic>
      <p:pic>
        <p:nvPicPr>
          <p:cNvPr id="10" name="Immagine 9" descr="Immagine che contiene natura, spiaggia, giorno&#10;&#10;Descrizione generata automaticamente">
            <a:extLst>
              <a:ext uri="{FF2B5EF4-FFF2-40B4-BE49-F238E27FC236}">
                <a16:creationId xmlns:a16="http://schemas.microsoft.com/office/drawing/2014/main" id="{89FC564A-C9B4-6500-FEC6-80093223D0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r="-2" b="16030"/>
          <a:stretch/>
        </p:blipFill>
        <p:spPr>
          <a:xfrm>
            <a:off x="0" y="1203767"/>
            <a:ext cx="6232034" cy="326825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7C0756-A94A-9BDB-1748-16E1188B7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31" y="6262374"/>
            <a:ext cx="607615" cy="4820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3E751E-0837-3B20-4179-87D10B3191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2" r="598" b="-2"/>
          <a:stretch/>
        </p:blipFill>
        <p:spPr>
          <a:xfrm>
            <a:off x="5764193" y="1203766"/>
            <a:ext cx="6427808" cy="3268255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B9821126-2F98-B163-4D49-280E7BDD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4155"/>
            <a:ext cx="12192000" cy="675917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Flood human impacts within and beyond the flooded area: results of a survey conducted in Marche region after the flood of 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E03D4E4-2AA7-0AE9-6DAB-C5BC7759ABBE}"/>
              </a:ext>
            </a:extLst>
          </p:cNvPr>
          <p:cNvSpPr txBox="1"/>
          <p:nvPr/>
        </p:nvSpPr>
        <p:spPr>
          <a:xfrm>
            <a:off x="97656" y="5456686"/>
            <a:ext cx="109677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Sara Rrokaj</a:t>
            </a: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Philip Bubeck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Annegret Thieken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Daniela Molinari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Politecnico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di Milano, Civil and Environmental Engineering, Milan, Italy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University of Potsdam, Institute of Environmental Science and Geography, Potsdam, Germany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25DD0EC-1311-A4F4-315D-30C146F72A26}"/>
              </a:ext>
            </a:extLst>
          </p:cNvPr>
          <p:cNvSpPr txBox="1"/>
          <p:nvPr/>
        </p:nvSpPr>
        <p:spPr>
          <a:xfrm>
            <a:off x="817655" y="6539344"/>
            <a:ext cx="65744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Vienna, Austria &amp; Online | 27 April–2 May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5A0BA9A-8240-61D6-FF5D-02409F6C6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313" y="110413"/>
            <a:ext cx="983998" cy="983998"/>
          </a:xfrm>
          <a:prstGeom prst="rect">
            <a:avLst/>
          </a:prstGeom>
        </p:spPr>
      </p:pic>
      <p:pic>
        <p:nvPicPr>
          <p:cNvPr id="6" name="Segnaposto contenuto 6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07C14571-5B92-401C-9CD6-ABBF481593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821" y="98055"/>
            <a:ext cx="787092" cy="10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5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BB2C1-2696-0C70-CE53-CAA3D8B3F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726544BD-369A-8975-0A1A-CDFE7EFD3244}"/>
              </a:ext>
            </a:extLst>
          </p:cNvPr>
          <p:cNvSpPr/>
          <p:nvPr/>
        </p:nvSpPr>
        <p:spPr>
          <a:xfrm>
            <a:off x="73889" y="832339"/>
            <a:ext cx="6517056" cy="19832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9FCD7A-0CDC-840B-B541-47C38CFF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0"/>
            <a:ext cx="12192000" cy="956519"/>
          </a:xfrm>
        </p:spPr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Motivation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Research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questions</a:t>
            </a:r>
            <a:endParaRPr lang="it-IT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F2F77C3-734A-3602-A919-3A4A00F9126C}"/>
              </a:ext>
            </a:extLst>
          </p:cNvPr>
          <p:cNvSpPr txBox="1">
            <a:spLocks/>
          </p:cNvSpPr>
          <p:nvPr/>
        </p:nvSpPr>
        <p:spPr>
          <a:xfrm>
            <a:off x="930660" y="1372377"/>
            <a:ext cx="5519235" cy="161974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36" lvl="1" indent="0">
              <a:buNone/>
            </a:pPr>
            <a:r>
              <a:rPr lang="it-IT" sz="1600" dirty="0" err="1"/>
              <a:t>Priority</a:t>
            </a:r>
            <a:r>
              <a:rPr lang="it-IT" sz="1600" dirty="0"/>
              <a:t> of flood risk management: </a:t>
            </a:r>
            <a:r>
              <a:rPr lang="it-IT" sz="1600" dirty="0" err="1"/>
              <a:t>limit</a:t>
            </a:r>
            <a:r>
              <a:rPr lang="it-IT" sz="1600" dirty="0"/>
              <a:t> human impacts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it-IT" sz="1600" dirty="0"/>
              <a:t> </a:t>
            </a:r>
            <a:r>
              <a:rPr lang="it-IT" sz="1600" dirty="0" err="1"/>
              <a:t>lack</a:t>
            </a:r>
            <a:r>
              <a:rPr lang="it-IT" sz="1600" dirty="0"/>
              <a:t> of tools for </a:t>
            </a:r>
            <a:r>
              <a:rPr lang="it-IT" sz="1600" dirty="0" err="1"/>
              <a:t>assessing</a:t>
            </a:r>
            <a:r>
              <a:rPr lang="it-IT" sz="1600" dirty="0"/>
              <a:t> flood human impact</a:t>
            </a:r>
          </a:p>
          <a:p>
            <a:pPr marL="640080" lvl="4" indent="0">
              <a:buNone/>
            </a:pPr>
            <a:r>
              <a:rPr lang="it-IT" sz="1600" u="sng" dirty="0" err="1"/>
              <a:t>Italy</a:t>
            </a:r>
            <a:r>
              <a:rPr lang="it-IT" sz="1600" dirty="0"/>
              <a:t>: N. of </a:t>
            </a:r>
            <a:r>
              <a:rPr lang="it-IT" sz="1600" dirty="0" err="1"/>
              <a:t>exposed</a:t>
            </a:r>
            <a:r>
              <a:rPr lang="it-IT" sz="1600" dirty="0"/>
              <a:t> people </a:t>
            </a:r>
            <a:r>
              <a:rPr lang="it-IT" sz="1600" dirty="0" err="1"/>
              <a:t>as</a:t>
            </a:r>
            <a:r>
              <a:rPr lang="it-IT" sz="1600" dirty="0"/>
              <a:t> a proxy of human impact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it-IT" sz="1600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it-IT" sz="1600" dirty="0" err="1">
                <a:uFill>
                  <a:solidFill>
                    <a:schemeClr val="accent1"/>
                  </a:solidFill>
                </a:uFill>
              </a:rPr>
              <a:t>lack</a:t>
            </a:r>
            <a:r>
              <a:rPr lang="it-IT" sz="1600" dirty="0">
                <a:uFill>
                  <a:solidFill>
                    <a:schemeClr val="accent1"/>
                  </a:solidFill>
                </a:uFill>
              </a:rPr>
              <a:t> of </a:t>
            </a:r>
            <a:r>
              <a:rPr lang="it-IT" sz="1600" dirty="0" err="1">
                <a:uFill>
                  <a:solidFill>
                    <a:schemeClr val="accent1"/>
                  </a:solidFill>
                </a:uFill>
              </a:rPr>
              <a:t>comprehensive</a:t>
            </a:r>
            <a:r>
              <a:rPr lang="it-IT" sz="1600" dirty="0">
                <a:uFill>
                  <a:solidFill>
                    <a:schemeClr val="accent1"/>
                  </a:solidFill>
                </a:uFill>
              </a:rPr>
              <a:t> </a:t>
            </a:r>
            <a:r>
              <a:rPr lang="it-IT" sz="1600" dirty="0" err="1">
                <a:uFill>
                  <a:solidFill>
                    <a:schemeClr val="accent1"/>
                  </a:solidFill>
                </a:uFill>
              </a:rPr>
              <a:t>definition</a:t>
            </a:r>
            <a:r>
              <a:rPr lang="it-IT" sz="1600" dirty="0">
                <a:uFill>
                  <a:solidFill>
                    <a:schemeClr val="accent1"/>
                  </a:solidFill>
                </a:uFill>
              </a:rPr>
              <a:t> of </a:t>
            </a:r>
            <a:r>
              <a:rPr lang="it-IT" sz="1600" dirty="0" err="1">
                <a:uFill>
                  <a:solidFill>
                    <a:schemeClr val="accent1"/>
                  </a:solidFill>
                </a:uFill>
              </a:rPr>
              <a:t>these</a:t>
            </a:r>
            <a:r>
              <a:rPr lang="it-IT" sz="1600" dirty="0">
                <a:uFill>
                  <a:solidFill>
                    <a:schemeClr val="accent1"/>
                  </a:solidFill>
                </a:uFill>
              </a:rPr>
              <a:t> impact </a:t>
            </a:r>
            <a:endParaRPr lang="it-IT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16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endParaRPr lang="it-IT" sz="1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sz="1600" b="1" dirty="0">
              <a:solidFill>
                <a:schemeClr val="accent1"/>
              </a:solidFill>
            </a:endParaRPr>
          </a:p>
          <a:p>
            <a:r>
              <a:rPr lang="it-IT" sz="1600" b="1" dirty="0">
                <a:solidFill>
                  <a:schemeClr val="accent1"/>
                </a:solidFill>
              </a:rPr>
              <a:t> </a:t>
            </a:r>
            <a:r>
              <a:rPr lang="en-GB" sz="1600" dirty="0"/>
              <a:t> </a:t>
            </a:r>
          </a:p>
          <a:p>
            <a:endParaRPr lang="en-GB" sz="1600" dirty="0"/>
          </a:p>
          <a:p>
            <a:pPr marL="1225296" lvl="8" indent="0">
              <a:buNone/>
            </a:pPr>
            <a:endParaRPr lang="it-IT" sz="160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A35565B-C330-7081-3B3C-DEF04F5620A2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5BA8526-D453-CA0B-3429-8BE318A493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1" y="972190"/>
            <a:ext cx="666000" cy="66600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124ED1-7618-B26E-3A73-4A55D62B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EDD91CE5-2BB6-0A26-5626-A030C4C8F4C0}"/>
              </a:ext>
            </a:extLst>
          </p:cNvPr>
          <p:cNvSpPr/>
          <p:nvPr/>
        </p:nvSpPr>
        <p:spPr>
          <a:xfrm>
            <a:off x="73889" y="3226945"/>
            <a:ext cx="6517056" cy="310854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BE76C85-14E0-6DE2-B117-C3C294982945}"/>
              </a:ext>
            </a:extLst>
          </p:cNvPr>
          <p:cNvSpPr txBox="1"/>
          <p:nvPr/>
        </p:nvSpPr>
        <p:spPr>
          <a:xfrm>
            <a:off x="60960" y="3200051"/>
            <a:ext cx="6529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accent1"/>
                </a:solidFill>
              </a:rPr>
              <a:t>Literature: human impact </a:t>
            </a:r>
            <a:r>
              <a:rPr lang="it-IT" sz="2000" b="1" dirty="0" err="1">
                <a:solidFill>
                  <a:schemeClr val="accent1"/>
                </a:solidFill>
              </a:rPr>
              <a:t>types</a:t>
            </a:r>
            <a:endParaRPr lang="en-GB" sz="2000" dirty="0"/>
          </a:p>
        </p:txBody>
      </p:sp>
      <p:pic>
        <p:nvPicPr>
          <p:cNvPr id="25" name="Immagine 2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51737577-B972-1316-391C-D881F67D13F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4" y="3429000"/>
            <a:ext cx="820789" cy="820789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9F17ECF2-5F87-003E-23DD-A6155E82E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438" y="3598317"/>
            <a:ext cx="5265225" cy="2766063"/>
          </a:xfrm>
          <a:prstGeom prst="rect">
            <a:avLst/>
          </a:prstGeom>
        </p:spPr>
      </p:pic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B95C8F84-F60F-51CB-D91A-3BD3372F6CF2}"/>
              </a:ext>
            </a:extLst>
          </p:cNvPr>
          <p:cNvSpPr/>
          <p:nvPr/>
        </p:nvSpPr>
        <p:spPr>
          <a:xfrm>
            <a:off x="6931131" y="832338"/>
            <a:ext cx="5146340" cy="550314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8A1FC825-0F48-CE2C-6B48-ABE2BA513AEC}"/>
              </a:ext>
            </a:extLst>
          </p:cNvPr>
          <p:cNvGrpSpPr/>
          <p:nvPr/>
        </p:nvGrpSpPr>
        <p:grpSpPr>
          <a:xfrm>
            <a:off x="7118536" y="832338"/>
            <a:ext cx="953116" cy="1048598"/>
            <a:chOff x="290352" y="4643454"/>
            <a:chExt cx="953116" cy="1048598"/>
          </a:xfrm>
        </p:grpSpPr>
        <p:sp>
          <p:nvSpPr>
            <p:cNvPr id="59" name="Ovale 58">
              <a:extLst>
                <a:ext uri="{FF2B5EF4-FFF2-40B4-BE49-F238E27FC236}">
                  <a16:creationId xmlns:a16="http://schemas.microsoft.com/office/drawing/2014/main" id="{D5F2B107-D924-BFB9-CF49-2DEAA152C20C}"/>
                </a:ext>
              </a:extLst>
            </p:cNvPr>
            <p:cNvSpPr/>
            <p:nvPr/>
          </p:nvSpPr>
          <p:spPr>
            <a:xfrm rot="2470446">
              <a:off x="290352" y="5512052"/>
              <a:ext cx="180000" cy="180000"/>
            </a:xfrm>
            <a:prstGeom prst="ellipse">
              <a:avLst/>
            </a:prstGeom>
            <a:solidFill>
              <a:srgbClr val="0046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31F2D7C7-729E-7D01-AC95-CE893B5B3188}"/>
                </a:ext>
              </a:extLst>
            </p:cNvPr>
            <p:cNvSpPr/>
            <p:nvPr/>
          </p:nvSpPr>
          <p:spPr>
            <a:xfrm rot="2470446">
              <a:off x="429812" y="5231434"/>
              <a:ext cx="180000" cy="422334"/>
            </a:xfrm>
            <a:prstGeom prst="rect">
              <a:avLst/>
            </a:prstGeom>
            <a:solidFill>
              <a:srgbClr val="0046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1" name="Elemento grafico 60" descr="Guida con riempimento a tinta unita">
              <a:extLst>
                <a:ext uri="{FF2B5EF4-FFF2-40B4-BE49-F238E27FC236}">
                  <a16:creationId xmlns:a16="http://schemas.microsoft.com/office/drawing/2014/main" id="{917F0C73-8327-627E-33B4-1B1FB9F5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9068" y="4643454"/>
              <a:ext cx="914400" cy="914400"/>
            </a:xfrm>
            <a:prstGeom prst="rect">
              <a:avLst/>
            </a:prstGeom>
          </p:spPr>
        </p:pic>
      </p:grpSp>
      <p:sp>
        <p:nvSpPr>
          <p:cNvPr id="63" name="Segnaposto contenuto 2">
            <a:extLst>
              <a:ext uri="{FF2B5EF4-FFF2-40B4-BE49-F238E27FC236}">
                <a16:creationId xmlns:a16="http://schemas.microsoft.com/office/drawing/2014/main" id="{4BED02CE-0AE0-39EB-61F5-9C0C7AD2812F}"/>
              </a:ext>
            </a:extLst>
          </p:cNvPr>
          <p:cNvSpPr txBox="1">
            <a:spLocks/>
          </p:cNvSpPr>
          <p:nvPr/>
        </p:nvSpPr>
        <p:spPr>
          <a:xfrm>
            <a:off x="7125663" y="1746738"/>
            <a:ext cx="4951808" cy="449544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0896" lvl="2" indent="0">
              <a:buNone/>
            </a:pPr>
            <a:r>
              <a:rPr lang="it-IT" sz="1600" b="1" dirty="0">
                <a:solidFill>
                  <a:schemeClr val="accent1"/>
                </a:solidFill>
              </a:rPr>
              <a:t>RQ1</a:t>
            </a:r>
            <a:r>
              <a:rPr lang="it-IT" sz="1600" dirty="0">
                <a:solidFill>
                  <a:schemeClr val="accent1"/>
                </a:solidFill>
              </a:rPr>
              <a:t>-</a:t>
            </a:r>
            <a:r>
              <a:rPr lang="it-IT" sz="1600" dirty="0"/>
              <a:t> </a:t>
            </a:r>
            <a:r>
              <a:rPr lang="en-GB" sz="1600" dirty="0"/>
              <a:t>which is the role of different human flood impact types with respect to the overall flood impact perceived by people? </a:t>
            </a:r>
          </a:p>
          <a:p>
            <a:pPr marL="310896" lvl="2" indent="0">
              <a:buNone/>
            </a:pPr>
            <a:r>
              <a:rPr lang="it-IT" sz="1600" b="1" dirty="0">
                <a:solidFill>
                  <a:schemeClr val="accent1"/>
                </a:solidFill>
              </a:rPr>
              <a:t>RQ2</a:t>
            </a:r>
            <a:r>
              <a:rPr lang="it-IT" sz="1600" dirty="0">
                <a:solidFill>
                  <a:schemeClr val="accent1"/>
                </a:solidFill>
              </a:rPr>
              <a:t>-</a:t>
            </a:r>
            <a:r>
              <a:rPr lang="it-IT" sz="1600" dirty="0"/>
              <a:t> </a:t>
            </a:r>
            <a:r>
              <a:rPr lang="en-GB" sz="1600" dirty="0"/>
              <a:t>which are the exposed groups affected by these impacts?  </a:t>
            </a:r>
            <a:endParaRPr lang="it-IT" sz="1600" dirty="0"/>
          </a:p>
          <a:p>
            <a:pPr lvl="8"/>
            <a:endParaRPr lang="it-IT" sz="1600" dirty="0"/>
          </a:p>
          <a:p>
            <a:pPr lvl="8"/>
            <a:endParaRPr lang="it-IT" sz="1600" dirty="0"/>
          </a:p>
          <a:p>
            <a:pPr lvl="8"/>
            <a:endParaRPr lang="it-IT" sz="1600" dirty="0"/>
          </a:p>
          <a:p>
            <a:pPr lvl="8"/>
            <a:endParaRPr lang="it-IT" sz="1600" dirty="0"/>
          </a:p>
          <a:p>
            <a:pPr marL="1225296" lvl="8" indent="0">
              <a:buNone/>
            </a:pPr>
            <a:endParaRPr lang="it-IT" sz="1600" dirty="0"/>
          </a:p>
          <a:p>
            <a:pPr marL="1271016" lvl="8" indent="-45720">
              <a:buNone/>
            </a:pPr>
            <a:r>
              <a:rPr lang="it-IT" sz="1800" b="1" dirty="0">
                <a:solidFill>
                  <a:schemeClr val="accent1"/>
                </a:solidFill>
              </a:rPr>
              <a:t>       </a:t>
            </a:r>
            <a:r>
              <a:rPr lang="it-IT" sz="1800" b="1" dirty="0" err="1">
                <a:solidFill>
                  <a:schemeClr val="accent1"/>
                </a:solidFill>
              </a:rPr>
              <a:t>Questionnaire</a:t>
            </a:r>
            <a:r>
              <a:rPr lang="it-IT" sz="1800" b="1" dirty="0">
                <a:solidFill>
                  <a:schemeClr val="accent1"/>
                </a:solidFill>
              </a:rPr>
              <a:t> </a:t>
            </a:r>
          </a:p>
          <a:p>
            <a:pPr marL="640080" lvl="4" indent="0">
              <a:buNone/>
            </a:pPr>
            <a:r>
              <a:rPr lang="it-IT" sz="1600" dirty="0"/>
              <a:t>Flood event of Marche </a:t>
            </a:r>
            <a:r>
              <a:rPr lang="it-IT" sz="1600" dirty="0" err="1"/>
              <a:t>region</a:t>
            </a:r>
            <a:r>
              <a:rPr lang="it-IT" sz="1600" dirty="0"/>
              <a:t>, </a:t>
            </a:r>
            <a:r>
              <a:rPr lang="it-IT" sz="1600" dirty="0" err="1"/>
              <a:t>Italy</a:t>
            </a:r>
            <a:r>
              <a:rPr lang="it-IT" sz="1600" dirty="0"/>
              <a:t>, 2022</a:t>
            </a:r>
          </a:p>
          <a:p>
            <a:pPr marL="640080" lvl="4" indent="0">
              <a:buNone/>
            </a:pPr>
            <a:r>
              <a:rPr lang="it-IT" sz="1600" b="1" dirty="0">
                <a:solidFill>
                  <a:schemeClr val="accent1"/>
                </a:solidFill>
              </a:rPr>
              <a:t>3 </a:t>
            </a:r>
            <a:r>
              <a:rPr lang="it-IT" sz="1600" b="1" dirty="0" err="1">
                <a:solidFill>
                  <a:schemeClr val="accent1"/>
                </a:solidFill>
              </a:rPr>
              <a:t>respondent</a:t>
            </a:r>
            <a:r>
              <a:rPr lang="it-IT" sz="1600" b="1" dirty="0">
                <a:solidFill>
                  <a:schemeClr val="accent1"/>
                </a:solidFill>
              </a:rPr>
              <a:t> groups</a:t>
            </a:r>
            <a:r>
              <a:rPr lang="it-IT" sz="1600" dirty="0"/>
              <a:t>: </a:t>
            </a: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87C8C260-EFDF-3295-C546-27E3EC57CF61}"/>
              </a:ext>
            </a:extLst>
          </p:cNvPr>
          <p:cNvSpPr txBox="1"/>
          <p:nvPr/>
        </p:nvSpPr>
        <p:spPr>
          <a:xfrm>
            <a:off x="65317" y="822353"/>
            <a:ext cx="6529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solidFill>
                  <a:schemeClr val="accent1"/>
                </a:solidFill>
              </a:rPr>
              <a:t>Motivation</a:t>
            </a:r>
            <a:endParaRPr lang="en-GB" sz="2000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6C59D358-0B84-799B-2AB2-D74298677240}"/>
              </a:ext>
            </a:extLst>
          </p:cNvPr>
          <p:cNvSpPr txBox="1"/>
          <p:nvPr/>
        </p:nvSpPr>
        <p:spPr>
          <a:xfrm>
            <a:off x="6818235" y="1022376"/>
            <a:ext cx="5308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2000" b="1" dirty="0" err="1">
                <a:solidFill>
                  <a:schemeClr val="accent1"/>
                </a:solidFill>
              </a:rPr>
              <a:t>Research</a:t>
            </a:r>
            <a:r>
              <a:rPr lang="it-IT" sz="2000" b="1" dirty="0">
                <a:solidFill>
                  <a:schemeClr val="accent1"/>
                </a:solidFill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</a:rPr>
              <a:t>questions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40CF2E22-F32E-582D-E358-E5979C103DCB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3325953" y="2815590"/>
            <a:ext cx="0" cy="384461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Figura a mano libera: forma 74">
            <a:extLst>
              <a:ext uri="{FF2B5EF4-FFF2-40B4-BE49-F238E27FC236}">
                <a16:creationId xmlns:a16="http://schemas.microsoft.com/office/drawing/2014/main" id="{CDC0B3E9-7E77-6E72-CC88-1CA8D5E8FEBB}"/>
              </a:ext>
            </a:extLst>
          </p:cNvPr>
          <p:cNvSpPr/>
          <p:nvPr/>
        </p:nvSpPr>
        <p:spPr>
          <a:xfrm rot="10800000">
            <a:off x="3271952" y="3141498"/>
            <a:ext cx="108000" cy="72000"/>
          </a:xfrm>
          <a:custGeom>
            <a:avLst/>
            <a:gdLst>
              <a:gd name="connsiteX0" fmla="*/ 0 w 181613"/>
              <a:gd name="connsiteY0" fmla="*/ 123825 h 123825"/>
              <a:gd name="connsiteX1" fmla="*/ 90802 w 181613"/>
              <a:gd name="connsiteY1" fmla="*/ 0 h 123825"/>
              <a:gd name="connsiteX2" fmla="*/ 181613 w 181613"/>
              <a:gd name="connsiteY2" fmla="*/ 123825 h 123825"/>
              <a:gd name="connsiteX3" fmla="*/ 0 w 181613"/>
              <a:gd name="connsiteY3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613" h="123825">
                <a:moveTo>
                  <a:pt x="0" y="123825"/>
                </a:moveTo>
                <a:lnTo>
                  <a:pt x="90802" y="0"/>
                </a:lnTo>
                <a:lnTo>
                  <a:pt x="181613" y="123825"/>
                </a:lnTo>
                <a:lnTo>
                  <a:pt x="0" y="123825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cxnSp>
        <p:nvCxnSpPr>
          <p:cNvPr id="77" name="Connettore diritto 76">
            <a:extLst>
              <a:ext uri="{FF2B5EF4-FFF2-40B4-BE49-F238E27FC236}">
                <a16:creationId xmlns:a16="http://schemas.microsoft.com/office/drawing/2014/main" id="{5890F19A-19FA-B668-CCE3-0DCF2401D1B4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590945" y="1823965"/>
            <a:ext cx="335829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diritto 79">
            <a:extLst>
              <a:ext uri="{FF2B5EF4-FFF2-40B4-BE49-F238E27FC236}">
                <a16:creationId xmlns:a16="http://schemas.microsoft.com/office/drawing/2014/main" id="{3DF37EAC-BFEC-2C52-359B-B615063BC251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6590945" y="4781216"/>
            <a:ext cx="350770" cy="0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Figura a mano libera: forma 82">
            <a:extLst>
              <a:ext uri="{FF2B5EF4-FFF2-40B4-BE49-F238E27FC236}">
                <a16:creationId xmlns:a16="http://schemas.microsoft.com/office/drawing/2014/main" id="{EB549D89-E84E-6172-959D-CF1873552D98}"/>
              </a:ext>
            </a:extLst>
          </p:cNvPr>
          <p:cNvSpPr/>
          <p:nvPr/>
        </p:nvSpPr>
        <p:spPr>
          <a:xfrm rot="5400000">
            <a:off x="6850491" y="1787964"/>
            <a:ext cx="108000" cy="72000"/>
          </a:xfrm>
          <a:custGeom>
            <a:avLst/>
            <a:gdLst>
              <a:gd name="connsiteX0" fmla="*/ 0 w 181613"/>
              <a:gd name="connsiteY0" fmla="*/ 123825 h 123825"/>
              <a:gd name="connsiteX1" fmla="*/ 90802 w 181613"/>
              <a:gd name="connsiteY1" fmla="*/ 0 h 123825"/>
              <a:gd name="connsiteX2" fmla="*/ 181613 w 181613"/>
              <a:gd name="connsiteY2" fmla="*/ 123825 h 123825"/>
              <a:gd name="connsiteX3" fmla="*/ 0 w 181613"/>
              <a:gd name="connsiteY3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613" h="123825">
                <a:moveTo>
                  <a:pt x="0" y="123825"/>
                </a:moveTo>
                <a:lnTo>
                  <a:pt x="90802" y="0"/>
                </a:lnTo>
                <a:lnTo>
                  <a:pt x="181613" y="123825"/>
                </a:lnTo>
                <a:lnTo>
                  <a:pt x="0" y="123825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5" name="Figura a mano libera: forma 84">
            <a:extLst>
              <a:ext uri="{FF2B5EF4-FFF2-40B4-BE49-F238E27FC236}">
                <a16:creationId xmlns:a16="http://schemas.microsoft.com/office/drawing/2014/main" id="{2DBEACF3-C136-6DF3-70CF-C72D761A8215}"/>
              </a:ext>
            </a:extLst>
          </p:cNvPr>
          <p:cNvSpPr/>
          <p:nvPr/>
        </p:nvSpPr>
        <p:spPr>
          <a:xfrm rot="5400000">
            <a:off x="6836774" y="4745215"/>
            <a:ext cx="108000" cy="72000"/>
          </a:xfrm>
          <a:custGeom>
            <a:avLst/>
            <a:gdLst>
              <a:gd name="connsiteX0" fmla="*/ 0 w 181613"/>
              <a:gd name="connsiteY0" fmla="*/ 123825 h 123825"/>
              <a:gd name="connsiteX1" fmla="*/ 90802 w 181613"/>
              <a:gd name="connsiteY1" fmla="*/ 0 h 123825"/>
              <a:gd name="connsiteX2" fmla="*/ 181613 w 181613"/>
              <a:gd name="connsiteY2" fmla="*/ 123825 h 123825"/>
              <a:gd name="connsiteX3" fmla="*/ 0 w 181613"/>
              <a:gd name="connsiteY3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613" h="123825">
                <a:moveTo>
                  <a:pt x="0" y="123825"/>
                </a:moveTo>
                <a:lnTo>
                  <a:pt x="90802" y="0"/>
                </a:lnTo>
                <a:lnTo>
                  <a:pt x="181613" y="123825"/>
                </a:lnTo>
                <a:lnTo>
                  <a:pt x="0" y="123825"/>
                </a:lnTo>
                <a:close/>
              </a:path>
            </a:pathLst>
          </a:custGeom>
          <a:solidFill>
            <a:schemeClr val="accent1"/>
          </a:solidFill>
          <a:ln w="952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7" name="Freccia a destra 86">
            <a:extLst>
              <a:ext uri="{FF2B5EF4-FFF2-40B4-BE49-F238E27FC236}">
                <a16:creationId xmlns:a16="http://schemas.microsoft.com/office/drawing/2014/main" id="{3BA21D8D-567A-1A91-C889-85F79F6640B3}"/>
              </a:ext>
            </a:extLst>
          </p:cNvPr>
          <p:cNvSpPr/>
          <p:nvPr/>
        </p:nvSpPr>
        <p:spPr>
          <a:xfrm rot="5400000">
            <a:off x="8684357" y="3392590"/>
            <a:ext cx="1418044" cy="683676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To answer</a:t>
            </a:r>
          </a:p>
        </p:txBody>
      </p:sp>
      <p:pic>
        <p:nvPicPr>
          <p:cNvPr id="89" name="Immagine 88">
            <a:extLst>
              <a:ext uri="{FF2B5EF4-FFF2-40B4-BE49-F238E27FC236}">
                <a16:creationId xmlns:a16="http://schemas.microsoft.com/office/drawing/2014/main" id="{35CB4B3D-0509-E676-D38E-C00BC702E7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8345" y="5150503"/>
            <a:ext cx="336994" cy="1046455"/>
          </a:xfrm>
          <a:prstGeom prst="rect">
            <a:avLst/>
          </a:prstGeom>
        </p:spPr>
      </p:pic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529CFEDB-E776-7ACE-AD91-D85CB1248F25}"/>
              </a:ext>
            </a:extLst>
          </p:cNvPr>
          <p:cNvSpPr txBox="1"/>
          <p:nvPr/>
        </p:nvSpPr>
        <p:spPr>
          <a:xfrm>
            <a:off x="10105339" y="5158354"/>
            <a:ext cx="24882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Directly affected</a:t>
            </a:r>
          </a:p>
          <a:p>
            <a:endParaRPr lang="en-GB" sz="800" dirty="0"/>
          </a:p>
          <a:p>
            <a:r>
              <a:rPr lang="en-GB" sz="1600" dirty="0"/>
              <a:t>Indirectly affected</a:t>
            </a:r>
          </a:p>
          <a:p>
            <a:endParaRPr lang="en-GB" sz="800" dirty="0"/>
          </a:p>
          <a:p>
            <a:r>
              <a:rPr lang="en-GB" sz="1600" dirty="0"/>
              <a:t>Not affected</a:t>
            </a:r>
          </a:p>
        </p:txBody>
      </p:sp>
      <p:sp>
        <p:nvSpPr>
          <p:cNvPr id="9" name="Pulsante di azione: Avanti o successivo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1FE6EF-6D66-8AD6-38A6-89C5F4CCE6EF}"/>
              </a:ext>
            </a:extLst>
          </p:cNvPr>
          <p:cNvSpPr/>
          <p:nvPr/>
        </p:nvSpPr>
        <p:spPr>
          <a:xfrm>
            <a:off x="5916000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835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lementi multimediali online 20" title="La piena del fiume Misa a Senigallia">
            <a:hlinkClick r:id="" action="ppaction://media"/>
            <a:extLst>
              <a:ext uri="{FF2B5EF4-FFF2-40B4-BE49-F238E27FC236}">
                <a16:creationId xmlns:a16="http://schemas.microsoft.com/office/drawing/2014/main" id="{331E9F35-256A-F3A6-7E27-B8BF64D683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 l="-248" r="395"/>
          <a:stretch/>
        </p:blipFill>
        <p:spPr>
          <a:xfrm>
            <a:off x="5678309" y="2935628"/>
            <a:ext cx="2420662" cy="1368592"/>
          </a:xfrm>
          <a:prstGeom prst="rect">
            <a:avLst/>
          </a:prstGeom>
        </p:spPr>
      </p:pic>
      <p:pic>
        <p:nvPicPr>
          <p:cNvPr id="19" name="Immagine 18" descr="Immagine che contiene testo, mappa, atlante, diagramma&#10;&#10;Il contenuto generato dall'IA potrebbe non essere corretto.">
            <a:extLst>
              <a:ext uri="{FF2B5EF4-FFF2-40B4-BE49-F238E27FC236}">
                <a16:creationId xmlns:a16="http://schemas.microsoft.com/office/drawing/2014/main" id="{B65787B2-5902-6A42-FF3F-F7E092D5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7241" r="14886" b="10991"/>
          <a:stretch/>
        </p:blipFill>
        <p:spPr>
          <a:xfrm>
            <a:off x="5690248" y="320910"/>
            <a:ext cx="6179552" cy="42778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B25D2F-D23B-DAE9-4B02-B9E0AF539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16" b="21079"/>
          <a:stretch/>
        </p:blipFill>
        <p:spPr bwMode="auto">
          <a:xfrm>
            <a:off x="5734593" y="4686104"/>
            <a:ext cx="6135207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104EF6B8-28AA-9417-37E3-F42E4A08895D}"/>
              </a:ext>
            </a:extLst>
          </p:cNvPr>
          <p:cNvSpPr/>
          <p:nvPr/>
        </p:nvSpPr>
        <p:spPr>
          <a:xfrm>
            <a:off x="84888" y="855405"/>
            <a:ext cx="5394383" cy="5506065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6E536-3437-D49D-FBC2-E996DB118B6D}"/>
              </a:ext>
            </a:extLst>
          </p:cNvPr>
          <p:cNvSpPr txBox="1"/>
          <p:nvPr/>
        </p:nvSpPr>
        <p:spPr>
          <a:xfrm>
            <a:off x="1297045" y="1460405"/>
            <a:ext cx="40811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it-IT" sz="1600" b="1" dirty="0">
                <a:solidFill>
                  <a:prstClr val="black"/>
                </a:solidFill>
              </a:rPr>
              <a:t>15-16 </a:t>
            </a:r>
            <a:r>
              <a:rPr lang="it-IT" sz="1600" b="1" dirty="0" err="1">
                <a:solidFill>
                  <a:prstClr val="black"/>
                </a:solidFill>
              </a:rPr>
              <a:t>September</a:t>
            </a:r>
            <a:r>
              <a:rPr lang="it-IT" sz="1600" b="1" dirty="0">
                <a:solidFill>
                  <a:prstClr val="black"/>
                </a:solidFill>
              </a:rPr>
              <a:t> 2022</a:t>
            </a: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r>
              <a:rPr lang="it-IT" sz="1600" b="1" dirty="0">
                <a:solidFill>
                  <a:prstClr val="black"/>
                </a:solidFill>
              </a:rPr>
              <a:t>Marche </a:t>
            </a:r>
            <a:r>
              <a:rPr lang="it-IT" sz="1600" b="1" dirty="0" err="1">
                <a:solidFill>
                  <a:prstClr val="black"/>
                </a:solidFill>
              </a:rPr>
              <a:t>region</a:t>
            </a:r>
            <a:r>
              <a:rPr lang="it-IT" sz="1600" b="1" dirty="0">
                <a:solidFill>
                  <a:prstClr val="black"/>
                </a:solidFill>
              </a:rPr>
              <a:t>, Central </a:t>
            </a:r>
            <a:r>
              <a:rPr lang="it-IT" sz="1600" b="1" dirty="0" err="1">
                <a:solidFill>
                  <a:prstClr val="black"/>
                </a:solidFill>
              </a:rPr>
              <a:t>Italy</a:t>
            </a:r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r>
              <a:rPr lang="it-IT" sz="1600" b="1" dirty="0">
                <a:solidFill>
                  <a:prstClr val="black"/>
                </a:solidFill>
              </a:rPr>
              <a:t>V-</a:t>
            </a:r>
            <a:r>
              <a:rPr lang="it-IT" sz="1600" b="1" dirty="0" err="1">
                <a:solidFill>
                  <a:prstClr val="black"/>
                </a:solidFill>
              </a:rPr>
              <a:t>shaped</a:t>
            </a:r>
            <a:r>
              <a:rPr lang="it-IT" sz="1600" b="1" dirty="0">
                <a:solidFill>
                  <a:prstClr val="black"/>
                </a:solidFill>
              </a:rPr>
              <a:t> self-</a:t>
            </a:r>
            <a:r>
              <a:rPr lang="it-IT" sz="1600" b="1" dirty="0" err="1">
                <a:solidFill>
                  <a:prstClr val="black"/>
                </a:solidFill>
              </a:rPr>
              <a:t>healing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thunderstorm</a:t>
            </a:r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r>
              <a:rPr lang="it-IT" sz="1600" b="1" dirty="0">
                <a:solidFill>
                  <a:prstClr val="black"/>
                </a:solidFill>
              </a:rPr>
              <a:t>Peak of 400 mm in Cantiano </a:t>
            </a:r>
            <a:r>
              <a:rPr lang="it-IT" sz="1600" b="1" dirty="0" err="1">
                <a:solidFill>
                  <a:prstClr val="black"/>
                </a:solidFill>
              </a:rPr>
              <a:t>municipality</a:t>
            </a:r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r>
              <a:rPr lang="it-IT" sz="1600" b="1" dirty="0" err="1">
                <a:solidFill>
                  <a:prstClr val="black"/>
                </a:solidFill>
              </a:rPr>
              <a:t>Less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than</a:t>
            </a:r>
            <a:r>
              <a:rPr lang="it-IT" sz="1600" b="1" dirty="0">
                <a:solidFill>
                  <a:prstClr val="black"/>
                </a:solidFill>
              </a:rPr>
              <a:t> 12 hours </a:t>
            </a:r>
            <a:r>
              <a:rPr lang="it-IT" sz="1600" b="1" dirty="0" err="1">
                <a:solidFill>
                  <a:prstClr val="black"/>
                </a:solidFill>
              </a:rPr>
              <a:t>rainfall</a:t>
            </a:r>
            <a:r>
              <a:rPr lang="it-IT" sz="1600" b="1" dirty="0">
                <a:solidFill>
                  <a:prstClr val="black"/>
                </a:solidFill>
              </a:rPr>
              <a:t> duration</a:t>
            </a: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endParaRPr lang="it-IT" sz="1600" b="1" dirty="0">
              <a:solidFill>
                <a:prstClr val="black"/>
              </a:solidFill>
            </a:endParaRPr>
          </a:p>
          <a:p>
            <a:pPr defTabSz="457200"/>
            <a:r>
              <a:rPr lang="it-IT" sz="1600" b="1" dirty="0" err="1">
                <a:solidFill>
                  <a:prstClr val="black"/>
                </a:solidFill>
              </a:rPr>
              <a:t>Most</a:t>
            </a:r>
            <a:r>
              <a:rPr lang="it-IT" sz="1600" b="1" dirty="0">
                <a:solidFill>
                  <a:prstClr val="black"/>
                </a:solidFill>
              </a:rPr>
              <a:t> severe impacts in Misa Basin</a:t>
            </a:r>
          </a:p>
          <a:p>
            <a:pPr marL="285750" indent="-285750" defTabSz="457200">
              <a:buFont typeface="Wingdings" panose="05000000000000000000" pitchFamily="2" charset="2"/>
              <a:buChar char="à"/>
            </a:pPr>
            <a:r>
              <a:rPr lang="it-IT" sz="1600" b="1" dirty="0">
                <a:solidFill>
                  <a:prstClr val="black"/>
                </a:solidFill>
                <a:sym typeface="Wingdings" panose="05000000000000000000" pitchFamily="2" charset="2"/>
              </a:rPr>
              <a:t>Ostra</a:t>
            </a:r>
          </a:p>
          <a:p>
            <a:pPr defTabSz="457200"/>
            <a:r>
              <a:rPr lang="it-IT" sz="1600" b="1" dirty="0">
                <a:solidFill>
                  <a:prstClr val="black"/>
                </a:solidFill>
                <a:sym typeface="Wingdings" panose="05000000000000000000" pitchFamily="2" charset="2"/>
              </a:rPr>
              <a:t>       </a:t>
            </a:r>
            <a:r>
              <a:rPr lang="it-IT" sz="1600" b="1" dirty="0" err="1">
                <a:solidFill>
                  <a:prstClr val="black"/>
                </a:solidFill>
                <a:sym typeface="Wingdings" panose="05000000000000000000" pitchFamily="2" charset="2"/>
              </a:rPr>
              <a:t>Trecastelli</a:t>
            </a:r>
            <a:r>
              <a:rPr lang="it-IT" sz="1600" b="1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</a:p>
          <a:p>
            <a:pPr defTabSz="457200"/>
            <a:r>
              <a:rPr lang="it-IT" sz="1600" b="1" dirty="0">
                <a:solidFill>
                  <a:prstClr val="black"/>
                </a:solidFill>
                <a:sym typeface="Wingdings" panose="05000000000000000000" pitchFamily="2" charset="2"/>
              </a:rPr>
              <a:t>       Senigallia</a:t>
            </a:r>
            <a:endParaRPr lang="it-IT" sz="1600" dirty="0">
              <a:solidFill>
                <a:prstClr val="black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122E404-9CF4-E6E8-B4FC-17F1F22F585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53" y="2104884"/>
            <a:ext cx="418207" cy="418207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A08F19-3F5D-E0DB-20A2-72FEEAA94D1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1363997"/>
            <a:ext cx="529354" cy="5293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FA633C6-63F4-5BD3-577C-9D437B6CCC3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3" y="3751447"/>
            <a:ext cx="576380" cy="5763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92C3075-27C0-2AEE-A6AD-B22F8894E858}"/>
              </a:ext>
            </a:extLst>
          </p:cNvPr>
          <p:cNvSpPr txBox="1"/>
          <p:nvPr/>
        </p:nvSpPr>
        <p:spPr>
          <a:xfrm>
            <a:off x="5688656" y="5492192"/>
            <a:ext cx="6330186" cy="830997"/>
          </a:xfrm>
          <a:prstGeom prst="rect">
            <a:avLst/>
          </a:prstGeom>
          <a:solidFill>
            <a:sysClr val="window" lastClr="FFFFFF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Historical series of maximum annual precipitation for 12 hours rainfall duration of the municipality of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Cantiano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red dot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depicts the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rainfall recorded in the event in September</a:t>
            </a:r>
            <a:r>
              <a:rPr kumimoji="0" lang="en-US" sz="1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2022</a:t>
            </a:r>
            <a:r>
              <a:rPr lang="en-US" sz="1600" kern="0" dirty="0">
                <a:solidFill>
                  <a:prstClr val="black"/>
                </a:solidFill>
              </a:rPr>
              <a:t>.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02072C21-3DD3-5149-73E0-C3997FF5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0"/>
            <a:ext cx="12192000" cy="956519"/>
          </a:xfrm>
        </p:spPr>
        <p:txBody>
          <a:bodyPr/>
          <a:lstStyle/>
          <a:p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The flood event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C95DAF-D09A-1C97-9A2A-497C3456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5" name="Immagine 14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762C42A8-B4CC-8F1B-6308-D8AD4BB1D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" y="2842881"/>
            <a:ext cx="529355" cy="529355"/>
          </a:xfrm>
          <a:prstGeom prst="rect">
            <a:avLst/>
          </a:prstGeom>
        </p:spPr>
      </p:pic>
      <p:pic>
        <p:nvPicPr>
          <p:cNvPr id="23" name="Immagine 2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EB22D9C-1299-0459-AD02-602881F75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9" y="4715909"/>
            <a:ext cx="589363" cy="589363"/>
          </a:xfrm>
          <a:prstGeom prst="rect">
            <a:avLst/>
          </a:prstGeom>
        </p:spPr>
      </p:pic>
      <p:cxnSp>
        <p:nvCxnSpPr>
          <p:cNvPr id="13" name="Connettore a gomito 12">
            <a:extLst>
              <a:ext uri="{FF2B5EF4-FFF2-40B4-BE49-F238E27FC236}">
                <a16:creationId xmlns:a16="http://schemas.microsoft.com/office/drawing/2014/main" id="{04D28A2F-FBFD-017C-DF1E-7F2F275DDB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9987280" y="4160520"/>
            <a:ext cx="965202" cy="520794"/>
          </a:xfrm>
          <a:prstGeom prst="bentConnector3">
            <a:avLst>
              <a:gd name="adj1" fmla="val 101053"/>
            </a:avLst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C1B363A-5CE0-D92D-882C-C0FACE898DBC}"/>
              </a:ext>
            </a:extLst>
          </p:cNvPr>
          <p:cNvSpPr/>
          <p:nvPr/>
        </p:nvSpPr>
        <p:spPr>
          <a:xfrm>
            <a:off x="5633081" y="4681314"/>
            <a:ext cx="6385761" cy="1591665"/>
          </a:xfrm>
          <a:prstGeom prst="roundRect">
            <a:avLst/>
          </a:prstGeom>
          <a:solidFill>
            <a:schemeClr val="bg1">
              <a:alpha val="20000"/>
            </a:scheme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ulsante di azione: Indietro o precedente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2B8BA1C-E931-E2B5-300A-3B1781BDB3B1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ulsante di azione: Home 15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CE4FB1E6-5856-FB08-E007-BD67C70640A3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ulsante di azione: Avanti o successivo 1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2704804-99BF-1C99-7920-BC9ECB240D7B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Elemento grafico 21" descr="Presentazione multimediale con riempimento a tinta unita">
            <a:extLst>
              <a:ext uri="{FF2B5EF4-FFF2-40B4-BE49-F238E27FC236}">
                <a16:creationId xmlns:a16="http://schemas.microsoft.com/office/drawing/2014/main" id="{BFBA9D2A-D6CD-7029-7811-04704BD07E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45409" y="5434743"/>
            <a:ext cx="492235" cy="4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12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2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523A974-8E02-C3CA-B6AE-912634AD79D7}"/>
              </a:ext>
            </a:extLst>
          </p:cNvPr>
          <p:cNvSpPr/>
          <p:nvPr/>
        </p:nvSpPr>
        <p:spPr>
          <a:xfrm>
            <a:off x="6643682" y="846210"/>
            <a:ext cx="5332784" cy="5461994"/>
          </a:xfrm>
          <a:prstGeom prst="roundRect">
            <a:avLst/>
          </a:prstGeom>
          <a:solidFill>
            <a:srgbClr val="D0DFE6"/>
          </a:solid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endParaRPr lang="en-GB" sz="1800" b="1" kern="1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D035BB5-2A33-67E3-482A-21EBA67AF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8" y="-13118"/>
            <a:ext cx="12192000" cy="956519"/>
          </a:xfrm>
        </p:spPr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Questionnaire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distribution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respons</a:t>
            </a:r>
            <a:r>
              <a:rPr lang="it-IT" dirty="0" err="1"/>
              <a:t>es</a:t>
            </a:r>
            <a:endParaRPr lang="it-IT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2" name="Immagine 2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F76A30CD-0926-FB9C-F471-EF9B8D56DA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69" y="5206957"/>
            <a:ext cx="893916" cy="89391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D48DDD4-F45E-4D52-F5D1-1B68E681B209}"/>
              </a:ext>
            </a:extLst>
          </p:cNvPr>
          <p:cNvSpPr txBox="1"/>
          <p:nvPr/>
        </p:nvSpPr>
        <p:spPr>
          <a:xfrm>
            <a:off x="2070252" y="5330750"/>
            <a:ext cx="408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b="1" dirty="0"/>
              <a:t>April – June 2024</a:t>
            </a:r>
          </a:p>
          <a:p>
            <a:r>
              <a:rPr lang="it-IT" dirty="0"/>
              <a:t>(1year and 8 </a:t>
            </a:r>
            <a:r>
              <a:rPr lang="it-IT" dirty="0" err="1"/>
              <a:t>months</a:t>
            </a:r>
            <a:r>
              <a:rPr lang="it-IT" dirty="0"/>
              <a:t> after the event)</a:t>
            </a:r>
            <a:endParaRPr lang="en-GB" dirty="0"/>
          </a:p>
        </p:txBody>
      </p:sp>
      <p:pic>
        <p:nvPicPr>
          <p:cNvPr id="25" name="Immagine 2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9D62CA35-E1F8-EE2E-F1E3-149604168C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9" y="3146319"/>
            <a:ext cx="1185556" cy="939334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D7CC7C5-296D-B8AB-E9F1-C31AC0B4ACB7}"/>
              </a:ext>
            </a:extLst>
          </p:cNvPr>
          <p:cNvSpPr txBox="1"/>
          <p:nvPr/>
        </p:nvSpPr>
        <p:spPr>
          <a:xfrm>
            <a:off x="2072866" y="2822283"/>
            <a:ext cx="5872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b="1" dirty="0"/>
              <a:t>Newspaper</a:t>
            </a:r>
          </a:p>
          <a:p>
            <a:pPr lvl="1"/>
            <a:r>
              <a:rPr lang="it-IT" dirty="0"/>
              <a:t>About 340 </a:t>
            </a:r>
            <a:r>
              <a:rPr lang="it-IT" dirty="0" err="1"/>
              <a:t>response</a:t>
            </a:r>
            <a:endParaRPr lang="it-IT" dirty="0"/>
          </a:p>
          <a:p>
            <a:pPr lvl="1"/>
            <a:r>
              <a:rPr lang="it-IT" dirty="0"/>
              <a:t>6 </a:t>
            </a:r>
            <a:r>
              <a:rPr lang="it-IT" dirty="0" err="1"/>
              <a:t>articles</a:t>
            </a:r>
            <a:endParaRPr lang="it-IT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b="1" dirty="0"/>
              <a:t>Social media campaign (META)</a:t>
            </a:r>
          </a:p>
          <a:p>
            <a:pPr lvl="1"/>
            <a:r>
              <a:rPr lang="en-GB" dirty="0"/>
              <a:t>About 360 responses</a:t>
            </a:r>
          </a:p>
          <a:p>
            <a:pPr lvl="1"/>
            <a:r>
              <a:rPr lang="en-GB" dirty="0"/>
              <a:t>500 €</a:t>
            </a:r>
          </a:p>
          <a:p>
            <a:pPr lvl="1"/>
            <a:r>
              <a:rPr lang="en-GB" dirty="0"/>
              <a:t>20 days</a:t>
            </a:r>
          </a:p>
          <a:p>
            <a:pPr lvl="1"/>
            <a:endParaRPr lang="en-GB" b="1" dirty="0"/>
          </a:p>
        </p:txBody>
      </p:sp>
      <p:pic>
        <p:nvPicPr>
          <p:cNvPr id="3" name="Immagine 2" descr="Immagine che contiene Carattere, Elementi grafici, logo, schermata&#10;&#10;Descrizione generata automaticamente">
            <a:extLst>
              <a:ext uri="{FF2B5EF4-FFF2-40B4-BE49-F238E27FC236}">
                <a16:creationId xmlns:a16="http://schemas.microsoft.com/office/drawing/2014/main" id="{911CBC68-A5D3-CBB0-6EB4-DF5A851642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1" b="27212"/>
          <a:stretch/>
        </p:blipFill>
        <p:spPr>
          <a:xfrm>
            <a:off x="215534" y="1428270"/>
            <a:ext cx="1684385" cy="57792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AE63D6-3CE0-5C7F-CCF1-D4EA5490DCE4}"/>
              </a:ext>
            </a:extLst>
          </p:cNvPr>
          <p:cNvSpPr txBox="1"/>
          <p:nvPr/>
        </p:nvSpPr>
        <p:spPr>
          <a:xfrm>
            <a:off x="2070252" y="1293679"/>
            <a:ext cx="4171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b="1" dirty="0"/>
              <a:t>Online </a:t>
            </a:r>
            <a:r>
              <a:rPr lang="it-IT" b="1" dirty="0" err="1"/>
              <a:t>questionnaire</a:t>
            </a:r>
            <a:endParaRPr lang="it-IT" b="1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b="1" dirty="0"/>
              <a:t>77 </a:t>
            </a:r>
            <a:r>
              <a:rPr lang="it-IT" b="1" dirty="0" err="1"/>
              <a:t>questions</a:t>
            </a:r>
            <a:endParaRPr lang="it-IT" b="1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b="1" dirty="0"/>
              <a:t>About 15 min to complete </a:t>
            </a:r>
            <a:r>
              <a:rPr lang="it-IT" b="1" dirty="0" err="1"/>
              <a:t>it</a:t>
            </a:r>
            <a:endParaRPr lang="en-GB" b="1" dirty="0"/>
          </a:p>
        </p:txBody>
      </p:sp>
      <p:cxnSp>
        <p:nvCxnSpPr>
          <p:cNvPr id="2" name="Connettore diritto 1">
            <a:extLst>
              <a:ext uri="{FF2B5EF4-FFF2-40B4-BE49-F238E27FC236}">
                <a16:creationId xmlns:a16="http://schemas.microsoft.com/office/drawing/2014/main" id="{69482306-111F-CE22-ADCB-A0941DCDF30C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0851CC4F-4A1D-0F33-B8F0-E6B7149F1B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98" y="1077340"/>
            <a:ext cx="1043215" cy="1043215"/>
          </a:xfrm>
          <a:prstGeom prst="rect">
            <a:avLst/>
          </a:prstGeom>
          <a:ln>
            <a:noFill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0A0568A-E592-20EB-30A5-1EF7ABD9F4E2}"/>
              </a:ext>
            </a:extLst>
          </p:cNvPr>
          <p:cNvSpPr txBox="1"/>
          <p:nvPr/>
        </p:nvSpPr>
        <p:spPr>
          <a:xfrm>
            <a:off x="8327313" y="949179"/>
            <a:ext cx="30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</a:rPr>
              <a:t>707 </a:t>
            </a:r>
            <a:r>
              <a:rPr lang="it-IT" sz="3200" b="1" dirty="0" err="1">
                <a:solidFill>
                  <a:schemeClr val="accent1"/>
                </a:solidFill>
              </a:rPr>
              <a:t>responses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2C6617-EF15-23A9-042A-BC2ECD09B6C2}"/>
              </a:ext>
            </a:extLst>
          </p:cNvPr>
          <p:cNvSpPr txBox="1"/>
          <p:nvPr/>
        </p:nvSpPr>
        <p:spPr>
          <a:xfrm>
            <a:off x="8420047" y="1533954"/>
            <a:ext cx="3118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600" dirty="0"/>
              <a:t>698 (99%) from Marche region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sz="1600" dirty="0"/>
              <a:t>657 (93%) from people who live in the three municipalities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b="1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b="1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92A9712-3241-98D5-807E-43A2160808F1}"/>
              </a:ext>
            </a:extLst>
          </p:cNvPr>
          <p:cNvSpPr/>
          <p:nvPr/>
        </p:nvSpPr>
        <p:spPr>
          <a:xfrm>
            <a:off x="71361" y="846209"/>
            <a:ext cx="6355538" cy="546199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F1B5A218-42AB-6A57-A7F1-F966BFF663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289533"/>
              </p:ext>
            </p:extLst>
          </p:nvPr>
        </p:nvGraphicFramePr>
        <p:xfrm>
          <a:off x="7284098" y="2586580"/>
          <a:ext cx="4254722" cy="3721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290F44-C624-DC79-8EBC-533B9F2D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4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22E1C7-CF7C-80EB-FA40-FBA923B0BAF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" r="-8439" b="67049"/>
          <a:stretch/>
        </p:blipFill>
        <p:spPr>
          <a:xfrm>
            <a:off x="10942695" y="4595415"/>
            <a:ext cx="405418" cy="3825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284155-0718-2CED-FDB4-BE53FB5075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5703" t="33622" r="-11673" b="31979"/>
          <a:stretch/>
        </p:blipFill>
        <p:spPr>
          <a:xfrm>
            <a:off x="8461918" y="5653915"/>
            <a:ext cx="438834" cy="39936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4BC9A73-CA83-7540-CCA8-EF4CEB1AE3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0103" t="67340" r="-7274" b="-1739"/>
          <a:stretch/>
        </p:blipFill>
        <p:spPr>
          <a:xfrm>
            <a:off x="8954545" y="3739369"/>
            <a:ext cx="438834" cy="399365"/>
          </a:xfrm>
          <a:prstGeom prst="rect">
            <a:avLst/>
          </a:prstGeom>
        </p:spPr>
      </p:pic>
      <p:sp>
        <p:nvSpPr>
          <p:cNvPr id="15" name="Pulsante di azione: Indietro o precedente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1EDAC61-4F44-DE17-2812-FBEE6E8C9B70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ulsante di azione: Home 1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EB76CA7-BB93-77E6-53AA-A8A50E078035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ulsante di azione: Avanti o successivo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29ADEC-2755-5854-0D70-BD6D45AA7215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23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5078-6942-6CB3-8E9F-36ED7A7BA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97EF34-C5AD-C74E-5DBE-3A885DDB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0"/>
            <a:ext cx="12192000" cy="956519"/>
          </a:xfrm>
        </p:spPr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Questionnaire</a:t>
            </a:r>
            <a:endParaRPr lang="it-IT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DEAFD6A2-4974-CA3B-7E98-5FA796B43974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C626B9D-970A-5BB8-3E33-722E0A6C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B37CFD77-F886-CA17-5B18-EAF4E85287DA}"/>
              </a:ext>
            </a:extLst>
          </p:cNvPr>
          <p:cNvSpPr/>
          <p:nvPr/>
        </p:nvSpPr>
        <p:spPr>
          <a:xfrm>
            <a:off x="134962" y="3880710"/>
            <a:ext cx="7403481" cy="124770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77B228D-6072-55EF-9229-E2117BC17FB3}"/>
              </a:ext>
            </a:extLst>
          </p:cNvPr>
          <p:cNvSpPr/>
          <p:nvPr/>
        </p:nvSpPr>
        <p:spPr>
          <a:xfrm>
            <a:off x="134962" y="2597236"/>
            <a:ext cx="7403482" cy="1247706"/>
          </a:xfrm>
          <a:prstGeom prst="round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03D5FFAB-7D59-C3BD-DE3D-67644C540AFA}"/>
              </a:ext>
            </a:extLst>
          </p:cNvPr>
          <p:cNvSpPr/>
          <p:nvPr/>
        </p:nvSpPr>
        <p:spPr>
          <a:xfrm>
            <a:off x="143973" y="1309137"/>
            <a:ext cx="7395930" cy="12477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magine 1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B4049FEA-F383-D083-306B-88916EBB09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21" y="4100409"/>
            <a:ext cx="736338" cy="736338"/>
          </a:xfrm>
          <a:prstGeom prst="rect">
            <a:avLst/>
          </a:prstGeom>
        </p:spPr>
      </p:pic>
      <p:pic>
        <p:nvPicPr>
          <p:cNvPr id="21" name="Immagine 20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9B4C275-73BE-0E03-F6F3-5CA6AC758A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1" y="1527474"/>
            <a:ext cx="736338" cy="736338"/>
          </a:xfrm>
          <a:prstGeom prst="rect">
            <a:avLst/>
          </a:prstGeom>
        </p:spPr>
      </p:pic>
      <p:pic>
        <p:nvPicPr>
          <p:cNvPr id="24" name="Immagine 2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6FBA41E-4076-EA2B-D9A7-76C5BA6B7E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rgbClr val="4EA72E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6" y="2775469"/>
            <a:ext cx="736339" cy="736339"/>
          </a:xfrm>
          <a:prstGeom prst="rect">
            <a:avLst/>
          </a:prstGeom>
          <a:noFill/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63D0856-DB2A-8B4E-139C-9F01F747DB02}"/>
              </a:ext>
            </a:extLst>
          </p:cNvPr>
          <p:cNvSpPr txBox="1"/>
          <p:nvPr/>
        </p:nvSpPr>
        <p:spPr>
          <a:xfrm>
            <a:off x="1264577" y="1709592"/>
            <a:ext cx="316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Event information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8CE76F3-C4DF-BEEB-D01D-32EB406FFA20}"/>
              </a:ext>
            </a:extLst>
          </p:cNvPr>
          <p:cNvSpPr txBox="1"/>
          <p:nvPr/>
        </p:nvSpPr>
        <p:spPr>
          <a:xfrm>
            <a:off x="1290359" y="4151652"/>
            <a:ext cx="390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Socio-economic</a:t>
            </a:r>
            <a:r>
              <a:rPr lang="it-IT" b="1" dirty="0"/>
              <a:t> </a:t>
            </a:r>
          </a:p>
          <a:p>
            <a:r>
              <a:rPr lang="it-IT" b="1" dirty="0" err="1"/>
              <a:t>variables</a:t>
            </a:r>
            <a:endParaRPr lang="en-GB" b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C2B3BF7-B75A-E665-02B3-942D97429CDC}"/>
              </a:ext>
            </a:extLst>
          </p:cNvPr>
          <p:cNvSpPr txBox="1"/>
          <p:nvPr/>
        </p:nvSpPr>
        <p:spPr>
          <a:xfrm>
            <a:off x="3392366" y="1423486"/>
            <a:ext cx="2406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/>
              <a:t>Warning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 err="1"/>
              <a:t>Mitigation</a:t>
            </a:r>
            <a:r>
              <a:rPr lang="it-IT" sz="1600" dirty="0"/>
              <a:t> actions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/>
              <a:t>Water </a:t>
            </a:r>
            <a:r>
              <a:rPr lang="it-IT" sz="1600" dirty="0" err="1"/>
              <a:t>depth</a:t>
            </a:r>
            <a:endParaRPr lang="it-IT" sz="16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/>
              <a:t>Impacts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1C10EFC-E782-C8A3-63EC-AD3F28705B7C}"/>
              </a:ext>
            </a:extLst>
          </p:cNvPr>
          <p:cNvSpPr txBox="1"/>
          <p:nvPr/>
        </p:nvSpPr>
        <p:spPr>
          <a:xfrm>
            <a:off x="335107" y="1320898"/>
            <a:ext cx="100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1° part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9F14694-DE12-9824-EF5D-78B28BC9BECD}"/>
              </a:ext>
            </a:extLst>
          </p:cNvPr>
          <p:cNvSpPr txBox="1"/>
          <p:nvPr/>
        </p:nvSpPr>
        <p:spPr>
          <a:xfrm>
            <a:off x="335107" y="3852469"/>
            <a:ext cx="316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3° part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D06203B-789B-CEA9-D493-1435E1F5AFCC}"/>
              </a:ext>
            </a:extLst>
          </p:cNvPr>
          <p:cNvSpPr txBox="1"/>
          <p:nvPr/>
        </p:nvSpPr>
        <p:spPr>
          <a:xfrm>
            <a:off x="1216559" y="3034110"/>
            <a:ext cx="316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Social capital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4D4F0055-404D-5CB3-102B-F6965C0995C1}"/>
              </a:ext>
            </a:extLst>
          </p:cNvPr>
          <p:cNvSpPr txBox="1"/>
          <p:nvPr/>
        </p:nvSpPr>
        <p:spPr>
          <a:xfrm>
            <a:off x="3374060" y="2957298"/>
            <a:ext cx="2812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 err="1"/>
              <a:t>Bonding</a:t>
            </a:r>
            <a:endParaRPr lang="it-IT" sz="16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1600" dirty="0" err="1"/>
              <a:t>Bridging</a:t>
            </a:r>
            <a:endParaRPr lang="it-IT" sz="16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t-IT" sz="1600" dirty="0"/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1C451C8-67B7-60AF-30D8-C4628F3EF541}"/>
              </a:ext>
            </a:extLst>
          </p:cNvPr>
          <p:cNvSpPr txBox="1"/>
          <p:nvPr/>
        </p:nvSpPr>
        <p:spPr>
          <a:xfrm>
            <a:off x="3374060" y="3848510"/>
            <a:ext cx="30234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600" b="0" i="0" u="none" strike="noStrike" kern="1200" dirty="0">
                <a:solidFill>
                  <a:srgbClr val="000000"/>
                </a:solidFill>
                <a:effectLst/>
              </a:rPr>
              <a:t>Demographic information</a:t>
            </a:r>
            <a:endParaRPr lang="en-GB" sz="1600" b="0" i="0" u="none" strike="noStrike" dirty="0">
              <a:effectLst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600" b="0" i="0" u="none" strike="noStrike" kern="1200" dirty="0">
                <a:solidFill>
                  <a:srgbClr val="000000"/>
                </a:solidFill>
                <a:effectLst/>
              </a:rPr>
              <a:t>Education</a:t>
            </a:r>
            <a:endParaRPr lang="en-GB" sz="1600" b="0" i="0" u="none" strike="noStrike" dirty="0">
              <a:effectLst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600" b="0" i="0" u="none" strike="noStrike" kern="1200" dirty="0">
                <a:solidFill>
                  <a:srgbClr val="000000"/>
                </a:solidFill>
                <a:effectLst/>
              </a:rPr>
              <a:t>Economic well-being</a:t>
            </a:r>
            <a:endParaRPr lang="en-GB" sz="1600" b="0" i="0" u="none" strike="noStrike" dirty="0">
              <a:effectLst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600" b="0" i="0" u="none" strike="noStrike" kern="1200" dirty="0">
                <a:solidFill>
                  <a:srgbClr val="000000"/>
                </a:solidFill>
                <a:effectLst/>
              </a:rPr>
              <a:t>Household composition</a:t>
            </a:r>
            <a:endParaRPr lang="en-GB" sz="1600" b="0" i="0" u="none" strike="noStrike" dirty="0">
              <a:effectLst/>
            </a:endParaRP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600" b="0" i="0" u="none" strike="noStrike" kern="1200" dirty="0">
                <a:solidFill>
                  <a:srgbClr val="000000"/>
                </a:solidFill>
                <a:effectLst/>
              </a:rPr>
              <a:t>Environment knowledge</a:t>
            </a:r>
            <a:endParaRPr lang="en-GB" sz="1600" b="0" i="0" u="none" strike="noStrike" dirty="0">
              <a:effectLst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it-IT" sz="1600" dirty="0"/>
          </a:p>
        </p:txBody>
      </p:sp>
      <p:sp>
        <p:nvSpPr>
          <p:cNvPr id="72" name="Rettangolo con angoli arrotondati 71">
            <a:extLst>
              <a:ext uri="{FF2B5EF4-FFF2-40B4-BE49-F238E27FC236}">
                <a16:creationId xmlns:a16="http://schemas.microsoft.com/office/drawing/2014/main" id="{23D43200-94BF-3139-6494-D08F4FAF52CF}"/>
              </a:ext>
            </a:extLst>
          </p:cNvPr>
          <p:cNvSpPr/>
          <p:nvPr/>
        </p:nvSpPr>
        <p:spPr>
          <a:xfrm>
            <a:off x="152046" y="905975"/>
            <a:ext cx="3240320" cy="3500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4">
                    <a:lumMod val="50000"/>
                  </a:schemeClr>
                </a:solidFill>
              </a:rPr>
              <a:t>General </a:t>
            </a:r>
            <a:r>
              <a:rPr lang="it-IT" sz="2000" b="1" dirty="0" err="1">
                <a:solidFill>
                  <a:schemeClr val="accent4">
                    <a:lumMod val="50000"/>
                  </a:schemeClr>
                </a:solidFill>
              </a:rPr>
              <a:t>structure</a:t>
            </a:r>
            <a:endParaRPr lang="en-GB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3" name="Rettangolo con angoli arrotondati 72">
            <a:extLst>
              <a:ext uri="{FF2B5EF4-FFF2-40B4-BE49-F238E27FC236}">
                <a16:creationId xmlns:a16="http://schemas.microsoft.com/office/drawing/2014/main" id="{263E27D0-415D-640D-8E45-0316D53C5855}"/>
              </a:ext>
            </a:extLst>
          </p:cNvPr>
          <p:cNvSpPr/>
          <p:nvPr/>
        </p:nvSpPr>
        <p:spPr>
          <a:xfrm>
            <a:off x="3438366" y="905975"/>
            <a:ext cx="2637597" cy="3582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4">
                    <a:lumMod val="50000"/>
                  </a:schemeClr>
                </a:solidFill>
              </a:rPr>
              <a:t>Information </a:t>
            </a:r>
            <a:endParaRPr lang="en-GB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5" name="Rettangolo con angoli arrotondati 74">
            <a:extLst>
              <a:ext uri="{FF2B5EF4-FFF2-40B4-BE49-F238E27FC236}">
                <a16:creationId xmlns:a16="http://schemas.microsoft.com/office/drawing/2014/main" id="{F48606D1-8DCD-85B8-144E-DEE15152D149}"/>
              </a:ext>
            </a:extLst>
          </p:cNvPr>
          <p:cNvSpPr/>
          <p:nvPr/>
        </p:nvSpPr>
        <p:spPr>
          <a:xfrm>
            <a:off x="6143591" y="908274"/>
            <a:ext cx="1394855" cy="37246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4">
                    <a:lumMod val="50000"/>
                  </a:schemeClr>
                </a:solidFill>
              </a:rPr>
              <a:t>Groups</a:t>
            </a:r>
            <a:endParaRPr lang="en-GB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6" name="Rettangolo con angoli arrotondati 29">
            <a:extLst>
              <a:ext uri="{FF2B5EF4-FFF2-40B4-BE49-F238E27FC236}">
                <a16:creationId xmlns:a16="http://schemas.microsoft.com/office/drawing/2014/main" id="{C8482853-C7F3-C4C4-0B99-1CA4D22D2A31}"/>
              </a:ext>
            </a:extLst>
          </p:cNvPr>
          <p:cNvSpPr/>
          <p:nvPr/>
        </p:nvSpPr>
        <p:spPr>
          <a:xfrm>
            <a:off x="152046" y="1315928"/>
            <a:ext cx="7395930" cy="3821165"/>
          </a:xfrm>
          <a:custGeom>
            <a:avLst/>
            <a:gdLst>
              <a:gd name="connsiteX0" fmla="*/ 0 w 7798898"/>
              <a:gd name="connsiteY0" fmla="*/ 636559 h 3819280"/>
              <a:gd name="connsiteX1" fmla="*/ 636559 w 7798898"/>
              <a:gd name="connsiteY1" fmla="*/ 0 h 3819280"/>
              <a:gd name="connsiteX2" fmla="*/ 7162339 w 7798898"/>
              <a:gd name="connsiteY2" fmla="*/ 0 h 3819280"/>
              <a:gd name="connsiteX3" fmla="*/ 7798898 w 7798898"/>
              <a:gd name="connsiteY3" fmla="*/ 636559 h 3819280"/>
              <a:gd name="connsiteX4" fmla="*/ 7798898 w 7798898"/>
              <a:gd name="connsiteY4" fmla="*/ 3182721 h 3819280"/>
              <a:gd name="connsiteX5" fmla="*/ 7162339 w 7798898"/>
              <a:gd name="connsiteY5" fmla="*/ 3819280 h 3819280"/>
              <a:gd name="connsiteX6" fmla="*/ 636559 w 7798898"/>
              <a:gd name="connsiteY6" fmla="*/ 3819280 h 3819280"/>
              <a:gd name="connsiteX7" fmla="*/ 0 w 7798898"/>
              <a:gd name="connsiteY7" fmla="*/ 3182721 h 3819280"/>
              <a:gd name="connsiteX8" fmla="*/ 0 w 7798898"/>
              <a:gd name="connsiteY8" fmla="*/ 636559 h 3819280"/>
              <a:gd name="connsiteX0" fmla="*/ 0 w 7799260"/>
              <a:gd name="connsiteY0" fmla="*/ 643171 h 3825892"/>
              <a:gd name="connsiteX1" fmla="*/ 636559 w 7799260"/>
              <a:gd name="connsiteY1" fmla="*/ 6612 h 3825892"/>
              <a:gd name="connsiteX2" fmla="*/ 7162339 w 7799260"/>
              <a:gd name="connsiteY2" fmla="*/ 6612 h 3825892"/>
              <a:gd name="connsiteX3" fmla="*/ 7798898 w 7799260"/>
              <a:gd name="connsiteY3" fmla="*/ 643171 h 3825892"/>
              <a:gd name="connsiteX4" fmla="*/ 7798898 w 7799260"/>
              <a:gd name="connsiteY4" fmla="*/ 3189333 h 3825892"/>
              <a:gd name="connsiteX5" fmla="*/ 7162339 w 7799260"/>
              <a:gd name="connsiteY5" fmla="*/ 3825892 h 3825892"/>
              <a:gd name="connsiteX6" fmla="*/ 636559 w 7799260"/>
              <a:gd name="connsiteY6" fmla="*/ 3825892 h 3825892"/>
              <a:gd name="connsiteX7" fmla="*/ 0 w 7799260"/>
              <a:gd name="connsiteY7" fmla="*/ 3189333 h 3825892"/>
              <a:gd name="connsiteX8" fmla="*/ 0 w 7799260"/>
              <a:gd name="connsiteY8" fmla="*/ 643171 h 3825892"/>
              <a:gd name="connsiteX0" fmla="*/ 0 w 7803676"/>
              <a:gd name="connsiteY0" fmla="*/ 636559 h 3819280"/>
              <a:gd name="connsiteX1" fmla="*/ 636559 w 7803676"/>
              <a:gd name="connsiteY1" fmla="*/ 0 h 3819280"/>
              <a:gd name="connsiteX2" fmla="*/ 7162339 w 7803676"/>
              <a:gd name="connsiteY2" fmla="*/ 0 h 3819280"/>
              <a:gd name="connsiteX3" fmla="*/ 7798898 w 7803676"/>
              <a:gd name="connsiteY3" fmla="*/ 636559 h 3819280"/>
              <a:gd name="connsiteX4" fmla="*/ 7798898 w 7803676"/>
              <a:gd name="connsiteY4" fmla="*/ 3182721 h 3819280"/>
              <a:gd name="connsiteX5" fmla="*/ 7162339 w 7803676"/>
              <a:gd name="connsiteY5" fmla="*/ 3819280 h 3819280"/>
              <a:gd name="connsiteX6" fmla="*/ 636559 w 7803676"/>
              <a:gd name="connsiteY6" fmla="*/ 3819280 h 3819280"/>
              <a:gd name="connsiteX7" fmla="*/ 0 w 7803676"/>
              <a:gd name="connsiteY7" fmla="*/ 3182721 h 3819280"/>
              <a:gd name="connsiteX8" fmla="*/ 0 w 7803676"/>
              <a:gd name="connsiteY8" fmla="*/ 636559 h 3819280"/>
              <a:gd name="connsiteX0" fmla="*/ 0 w 7803676"/>
              <a:gd name="connsiteY0" fmla="*/ 636559 h 3819344"/>
              <a:gd name="connsiteX1" fmla="*/ 636559 w 7803676"/>
              <a:gd name="connsiteY1" fmla="*/ 0 h 3819344"/>
              <a:gd name="connsiteX2" fmla="*/ 7162339 w 7803676"/>
              <a:gd name="connsiteY2" fmla="*/ 0 h 3819344"/>
              <a:gd name="connsiteX3" fmla="*/ 7798898 w 7803676"/>
              <a:gd name="connsiteY3" fmla="*/ 636559 h 3819344"/>
              <a:gd name="connsiteX4" fmla="*/ 7798898 w 7803676"/>
              <a:gd name="connsiteY4" fmla="*/ 3182721 h 3819344"/>
              <a:gd name="connsiteX5" fmla="*/ 7162339 w 7803676"/>
              <a:gd name="connsiteY5" fmla="*/ 3819280 h 3819344"/>
              <a:gd name="connsiteX6" fmla="*/ 636559 w 7803676"/>
              <a:gd name="connsiteY6" fmla="*/ 3819280 h 3819344"/>
              <a:gd name="connsiteX7" fmla="*/ 0 w 7803676"/>
              <a:gd name="connsiteY7" fmla="*/ 3182721 h 3819344"/>
              <a:gd name="connsiteX8" fmla="*/ 0 w 7803676"/>
              <a:gd name="connsiteY8" fmla="*/ 636559 h 3819344"/>
              <a:gd name="connsiteX0" fmla="*/ 0 w 7803676"/>
              <a:gd name="connsiteY0" fmla="*/ 636559 h 3819344"/>
              <a:gd name="connsiteX1" fmla="*/ 636559 w 7803676"/>
              <a:gd name="connsiteY1" fmla="*/ 0 h 3819344"/>
              <a:gd name="connsiteX2" fmla="*/ 7162339 w 7803676"/>
              <a:gd name="connsiteY2" fmla="*/ 0 h 3819344"/>
              <a:gd name="connsiteX3" fmla="*/ 7798898 w 7803676"/>
              <a:gd name="connsiteY3" fmla="*/ 636559 h 3819344"/>
              <a:gd name="connsiteX4" fmla="*/ 7798898 w 7803676"/>
              <a:gd name="connsiteY4" fmla="*/ 3182721 h 3819344"/>
              <a:gd name="connsiteX5" fmla="*/ 7162339 w 7803676"/>
              <a:gd name="connsiteY5" fmla="*/ 3819280 h 3819344"/>
              <a:gd name="connsiteX6" fmla="*/ 636559 w 7803676"/>
              <a:gd name="connsiteY6" fmla="*/ 3819280 h 3819344"/>
              <a:gd name="connsiteX7" fmla="*/ 0 w 7803676"/>
              <a:gd name="connsiteY7" fmla="*/ 3182721 h 3819344"/>
              <a:gd name="connsiteX8" fmla="*/ 0 w 7803676"/>
              <a:gd name="connsiteY8" fmla="*/ 636559 h 3819344"/>
              <a:gd name="connsiteX0" fmla="*/ 3419 w 7807095"/>
              <a:gd name="connsiteY0" fmla="*/ 636559 h 3819344"/>
              <a:gd name="connsiteX1" fmla="*/ 639978 w 7807095"/>
              <a:gd name="connsiteY1" fmla="*/ 0 h 3819344"/>
              <a:gd name="connsiteX2" fmla="*/ 7165758 w 7807095"/>
              <a:gd name="connsiteY2" fmla="*/ 0 h 3819344"/>
              <a:gd name="connsiteX3" fmla="*/ 7802317 w 7807095"/>
              <a:gd name="connsiteY3" fmla="*/ 636559 h 3819344"/>
              <a:gd name="connsiteX4" fmla="*/ 7802317 w 7807095"/>
              <a:gd name="connsiteY4" fmla="*/ 3182721 h 3819344"/>
              <a:gd name="connsiteX5" fmla="*/ 7165758 w 7807095"/>
              <a:gd name="connsiteY5" fmla="*/ 3819280 h 3819344"/>
              <a:gd name="connsiteX6" fmla="*/ 639978 w 7807095"/>
              <a:gd name="connsiteY6" fmla="*/ 3819280 h 3819344"/>
              <a:gd name="connsiteX7" fmla="*/ 3419 w 7807095"/>
              <a:gd name="connsiteY7" fmla="*/ 3182721 h 3819344"/>
              <a:gd name="connsiteX8" fmla="*/ 3419 w 7807095"/>
              <a:gd name="connsiteY8" fmla="*/ 636559 h 3819344"/>
              <a:gd name="connsiteX0" fmla="*/ 0 w 7803676"/>
              <a:gd name="connsiteY0" fmla="*/ 636559 h 3819344"/>
              <a:gd name="connsiteX1" fmla="*/ 636559 w 7803676"/>
              <a:gd name="connsiteY1" fmla="*/ 0 h 3819344"/>
              <a:gd name="connsiteX2" fmla="*/ 7162339 w 7803676"/>
              <a:gd name="connsiteY2" fmla="*/ 0 h 3819344"/>
              <a:gd name="connsiteX3" fmla="*/ 7798898 w 7803676"/>
              <a:gd name="connsiteY3" fmla="*/ 636559 h 3819344"/>
              <a:gd name="connsiteX4" fmla="*/ 7798898 w 7803676"/>
              <a:gd name="connsiteY4" fmla="*/ 3182721 h 3819344"/>
              <a:gd name="connsiteX5" fmla="*/ 7162339 w 7803676"/>
              <a:gd name="connsiteY5" fmla="*/ 3819280 h 3819344"/>
              <a:gd name="connsiteX6" fmla="*/ 636559 w 7803676"/>
              <a:gd name="connsiteY6" fmla="*/ 3819280 h 3819344"/>
              <a:gd name="connsiteX7" fmla="*/ 0 w 7803676"/>
              <a:gd name="connsiteY7" fmla="*/ 3182721 h 3819344"/>
              <a:gd name="connsiteX8" fmla="*/ 0 w 7803676"/>
              <a:gd name="connsiteY8" fmla="*/ 636559 h 3819344"/>
              <a:gd name="connsiteX0" fmla="*/ 0 w 7803676"/>
              <a:gd name="connsiteY0" fmla="*/ 636559 h 3819344"/>
              <a:gd name="connsiteX1" fmla="*/ 636559 w 7803676"/>
              <a:gd name="connsiteY1" fmla="*/ 0 h 3819344"/>
              <a:gd name="connsiteX2" fmla="*/ 7162339 w 7803676"/>
              <a:gd name="connsiteY2" fmla="*/ 0 h 3819344"/>
              <a:gd name="connsiteX3" fmla="*/ 7798898 w 7803676"/>
              <a:gd name="connsiteY3" fmla="*/ 636559 h 3819344"/>
              <a:gd name="connsiteX4" fmla="*/ 7798898 w 7803676"/>
              <a:gd name="connsiteY4" fmla="*/ 3182721 h 3819344"/>
              <a:gd name="connsiteX5" fmla="*/ 7162339 w 7803676"/>
              <a:gd name="connsiteY5" fmla="*/ 3819280 h 3819344"/>
              <a:gd name="connsiteX6" fmla="*/ 636559 w 7803676"/>
              <a:gd name="connsiteY6" fmla="*/ 3819280 h 3819344"/>
              <a:gd name="connsiteX7" fmla="*/ 0 w 7803676"/>
              <a:gd name="connsiteY7" fmla="*/ 3182721 h 3819344"/>
              <a:gd name="connsiteX8" fmla="*/ 0 w 7803676"/>
              <a:gd name="connsiteY8" fmla="*/ 636559 h 3819344"/>
              <a:gd name="connsiteX0" fmla="*/ 8048 w 7811724"/>
              <a:gd name="connsiteY0" fmla="*/ 636559 h 3819344"/>
              <a:gd name="connsiteX1" fmla="*/ 644607 w 7811724"/>
              <a:gd name="connsiteY1" fmla="*/ 0 h 3819344"/>
              <a:gd name="connsiteX2" fmla="*/ 7170387 w 7811724"/>
              <a:gd name="connsiteY2" fmla="*/ 0 h 3819344"/>
              <a:gd name="connsiteX3" fmla="*/ 7806946 w 7811724"/>
              <a:gd name="connsiteY3" fmla="*/ 636559 h 3819344"/>
              <a:gd name="connsiteX4" fmla="*/ 7806946 w 7811724"/>
              <a:gd name="connsiteY4" fmla="*/ 3182721 h 3819344"/>
              <a:gd name="connsiteX5" fmla="*/ 7170387 w 7811724"/>
              <a:gd name="connsiteY5" fmla="*/ 3819280 h 3819344"/>
              <a:gd name="connsiteX6" fmla="*/ 644607 w 7811724"/>
              <a:gd name="connsiteY6" fmla="*/ 3819280 h 3819344"/>
              <a:gd name="connsiteX7" fmla="*/ 8048 w 7811724"/>
              <a:gd name="connsiteY7" fmla="*/ 3182721 h 3819344"/>
              <a:gd name="connsiteX8" fmla="*/ 8048 w 7811724"/>
              <a:gd name="connsiteY8" fmla="*/ 636559 h 3819344"/>
              <a:gd name="connsiteX0" fmla="*/ 1845 w 7805521"/>
              <a:gd name="connsiteY0" fmla="*/ 636559 h 3819344"/>
              <a:gd name="connsiteX1" fmla="*/ 638404 w 7805521"/>
              <a:gd name="connsiteY1" fmla="*/ 0 h 3819344"/>
              <a:gd name="connsiteX2" fmla="*/ 7164184 w 7805521"/>
              <a:gd name="connsiteY2" fmla="*/ 0 h 3819344"/>
              <a:gd name="connsiteX3" fmla="*/ 7800743 w 7805521"/>
              <a:gd name="connsiteY3" fmla="*/ 636559 h 3819344"/>
              <a:gd name="connsiteX4" fmla="*/ 7800743 w 7805521"/>
              <a:gd name="connsiteY4" fmla="*/ 3182721 h 3819344"/>
              <a:gd name="connsiteX5" fmla="*/ 7164184 w 7805521"/>
              <a:gd name="connsiteY5" fmla="*/ 3819280 h 3819344"/>
              <a:gd name="connsiteX6" fmla="*/ 638404 w 7805521"/>
              <a:gd name="connsiteY6" fmla="*/ 3819280 h 3819344"/>
              <a:gd name="connsiteX7" fmla="*/ 1845 w 7805521"/>
              <a:gd name="connsiteY7" fmla="*/ 3182721 h 3819344"/>
              <a:gd name="connsiteX8" fmla="*/ 1845 w 7805521"/>
              <a:gd name="connsiteY8" fmla="*/ 636559 h 3819344"/>
              <a:gd name="connsiteX0" fmla="*/ 6714 w 7810390"/>
              <a:gd name="connsiteY0" fmla="*/ 636559 h 3819344"/>
              <a:gd name="connsiteX1" fmla="*/ 643273 w 7810390"/>
              <a:gd name="connsiteY1" fmla="*/ 0 h 3819344"/>
              <a:gd name="connsiteX2" fmla="*/ 7169053 w 7810390"/>
              <a:gd name="connsiteY2" fmla="*/ 0 h 3819344"/>
              <a:gd name="connsiteX3" fmla="*/ 7805612 w 7810390"/>
              <a:gd name="connsiteY3" fmla="*/ 636559 h 3819344"/>
              <a:gd name="connsiteX4" fmla="*/ 7805612 w 7810390"/>
              <a:gd name="connsiteY4" fmla="*/ 3182721 h 3819344"/>
              <a:gd name="connsiteX5" fmla="*/ 7169053 w 7810390"/>
              <a:gd name="connsiteY5" fmla="*/ 3819280 h 3819344"/>
              <a:gd name="connsiteX6" fmla="*/ 643273 w 7810390"/>
              <a:gd name="connsiteY6" fmla="*/ 3819280 h 3819344"/>
              <a:gd name="connsiteX7" fmla="*/ 6714 w 7810390"/>
              <a:gd name="connsiteY7" fmla="*/ 3182721 h 3819344"/>
              <a:gd name="connsiteX8" fmla="*/ 6714 w 7810390"/>
              <a:gd name="connsiteY8" fmla="*/ 636559 h 3819344"/>
              <a:gd name="connsiteX0" fmla="*/ 2669 w 7806345"/>
              <a:gd name="connsiteY0" fmla="*/ 636559 h 3819344"/>
              <a:gd name="connsiteX1" fmla="*/ 639228 w 7806345"/>
              <a:gd name="connsiteY1" fmla="*/ 0 h 3819344"/>
              <a:gd name="connsiteX2" fmla="*/ 7165008 w 7806345"/>
              <a:gd name="connsiteY2" fmla="*/ 0 h 3819344"/>
              <a:gd name="connsiteX3" fmla="*/ 7801567 w 7806345"/>
              <a:gd name="connsiteY3" fmla="*/ 636559 h 3819344"/>
              <a:gd name="connsiteX4" fmla="*/ 7801567 w 7806345"/>
              <a:gd name="connsiteY4" fmla="*/ 3182721 h 3819344"/>
              <a:gd name="connsiteX5" fmla="*/ 7165008 w 7806345"/>
              <a:gd name="connsiteY5" fmla="*/ 3819280 h 3819344"/>
              <a:gd name="connsiteX6" fmla="*/ 639228 w 7806345"/>
              <a:gd name="connsiteY6" fmla="*/ 3819280 h 3819344"/>
              <a:gd name="connsiteX7" fmla="*/ 2669 w 7806345"/>
              <a:gd name="connsiteY7" fmla="*/ 3182721 h 3819344"/>
              <a:gd name="connsiteX8" fmla="*/ 2669 w 7806345"/>
              <a:gd name="connsiteY8" fmla="*/ 636559 h 3819344"/>
              <a:gd name="connsiteX0" fmla="*/ 2669 w 7806345"/>
              <a:gd name="connsiteY0" fmla="*/ 637852 h 3820637"/>
              <a:gd name="connsiteX1" fmla="*/ 639228 w 7806345"/>
              <a:gd name="connsiteY1" fmla="*/ 1293 h 3820637"/>
              <a:gd name="connsiteX2" fmla="*/ 7165008 w 7806345"/>
              <a:gd name="connsiteY2" fmla="*/ 1293 h 3820637"/>
              <a:gd name="connsiteX3" fmla="*/ 7801567 w 7806345"/>
              <a:gd name="connsiteY3" fmla="*/ 637852 h 3820637"/>
              <a:gd name="connsiteX4" fmla="*/ 7801567 w 7806345"/>
              <a:gd name="connsiteY4" fmla="*/ 3184014 h 3820637"/>
              <a:gd name="connsiteX5" fmla="*/ 7165008 w 7806345"/>
              <a:gd name="connsiteY5" fmla="*/ 3820573 h 3820637"/>
              <a:gd name="connsiteX6" fmla="*/ 639228 w 7806345"/>
              <a:gd name="connsiteY6" fmla="*/ 3820573 h 3820637"/>
              <a:gd name="connsiteX7" fmla="*/ 2669 w 7806345"/>
              <a:gd name="connsiteY7" fmla="*/ 3184014 h 3820637"/>
              <a:gd name="connsiteX8" fmla="*/ 2669 w 7806345"/>
              <a:gd name="connsiteY8" fmla="*/ 637852 h 3820637"/>
              <a:gd name="connsiteX0" fmla="*/ 2669 w 7806345"/>
              <a:gd name="connsiteY0" fmla="*/ 638380 h 3821165"/>
              <a:gd name="connsiteX1" fmla="*/ 639228 w 7806345"/>
              <a:gd name="connsiteY1" fmla="*/ 1821 h 3821165"/>
              <a:gd name="connsiteX2" fmla="*/ 7165008 w 7806345"/>
              <a:gd name="connsiteY2" fmla="*/ 1821 h 3821165"/>
              <a:gd name="connsiteX3" fmla="*/ 7801567 w 7806345"/>
              <a:gd name="connsiteY3" fmla="*/ 638380 h 3821165"/>
              <a:gd name="connsiteX4" fmla="*/ 7801567 w 7806345"/>
              <a:gd name="connsiteY4" fmla="*/ 3184542 h 3821165"/>
              <a:gd name="connsiteX5" fmla="*/ 7165008 w 7806345"/>
              <a:gd name="connsiteY5" fmla="*/ 3821101 h 3821165"/>
              <a:gd name="connsiteX6" fmla="*/ 639228 w 7806345"/>
              <a:gd name="connsiteY6" fmla="*/ 3821101 h 3821165"/>
              <a:gd name="connsiteX7" fmla="*/ 2669 w 7806345"/>
              <a:gd name="connsiteY7" fmla="*/ 3184542 h 3821165"/>
              <a:gd name="connsiteX8" fmla="*/ 2669 w 7806345"/>
              <a:gd name="connsiteY8" fmla="*/ 638380 h 382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6345" h="3821165">
                <a:moveTo>
                  <a:pt x="2669" y="638380"/>
                </a:moveTo>
                <a:cubicBezTo>
                  <a:pt x="16236" y="-49077"/>
                  <a:pt x="-85959" y="-1374"/>
                  <a:pt x="639228" y="1821"/>
                </a:cubicBezTo>
                <a:lnTo>
                  <a:pt x="7165008" y="1821"/>
                </a:lnTo>
                <a:cubicBezTo>
                  <a:pt x="7851850" y="32301"/>
                  <a:pt x="7813759" y="-115518"/>
                  <a:pt x="7801567" y="638380"/>
                </a:cubicBezTo>
                <a:lnTo>
                  <a:pt x="7801567" y="3184542"/>
                </a:lnTo>
                <a:cubicBezTo>
                  <a:pt x="7791734" y="3840904"/>
                  <a:pt x="7880363" y="3821101"/>
                  <a:pt x="7165008" y="3821101"/>
                </a:cubicBezTo>
                <a:lnTo>
                  <a:pt x="639228" y="3821101"/>
                </a:lnTo>
                <a:cubicBezTo>
                  <a:pt x="-115456" y="3801438"/>
                  <a:pt x="12502" y="3831072"/>
                  <a:pt x="2669" y="3184542"/>
                </a:cubicBezTo>
                <a:lnTo>
                  <a:pt x="2669" y="63838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D4665E6-776C-2011-D38B-85610350B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519" y="2248288"/>
            <a:ext cx="828000" cy="25241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C009B8B-C9C4-E732-189D-6E6E57F13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519" y="3076710"/>
            <a:ext cx="828000" cy="2524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F8301DB-7EB8-CE2F-B083-C08734D908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057"/>
          <a:stretch/>
        </p:blipFill>
        <p:spPr>
          <a:xfrm>
            <a:off x="6365330" y="1693867"/>
            <a:ext cx="546010" cy="25241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B5CE3FB-829E-2D13-C4C6-9D4EE3935A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057"/>
          <a:stretch/>
        </p:blipFill>
        <p:spPr>
          <a:xfrm>
            <a:off x="6362519" y="1417109"/>
            <a:ext cx="546010" cy="25241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0E0BA78-D07B-8BD8-21E7-879B87D3C0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8743"/>
          <a:stretch/>
        </p:blipFill>
        <p:spPr>
          <a:xfrm>
            <a:off x="6370592" y="1962805"/>
            <a:ext cx="258808" cy="25241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4185520-93BD-F7BC-52FC-D5C5F4FC3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0592" y="4381569"/>
            <a:ext cx="828000" cy="252416"/>
          </a:xfrm>
          <a:prstGeom prst="rect">
            <a:avLst/>
          </a:prstGeom>
        </p:spPr>
      </p:pic>
      <p:grpSp>
        <p:nvGrpSpPr>
          <p:cNvPr id="32" name="Gruppo 31">
            <a:extLst>
              <a:ext uri="{FF2B5EF4-FFF2-40B4-BE49-F238E27FC236}">
                <a16:creationId xmlns:a16="http://schemas.microsoft.com/office/drawing/2014/main" id="{DCAF7770-71A3-5ECF-9658-B4FB0968982A}"/>
              </a:ext>
            </a:extLst>
          </p:cNvPr>
          <p:cNvGrpSpPr/>
          <p:nvPr/>
        </p:nvGrpSpPr>
        <p:grpSpPr>
          <a:xfrm>
            <a:off x="7703335" y="905975"/>
            <a:ext cx="2711626" cy="892552"/>
            <a:chOff x="7703335" y="1232548"/>
            <a:chExt cx="2711626" cy="892552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D613306B-0AEF-D16C-4255-D487F4766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3335" y="1272615"/>
              <a:ext cx="254765" cy="791112"/>
            </a:xfrm>
            <a:prstGeom prst="rect">
              <a:avLst/>
            </a:prstGeom>
          </p:spPr>
        </p:pic>
        <p:sp>
          <p:nvSpPr>
            <p:cNvPr id="92" name="CasellaDiTesto 91">
              <a:extLst>
                <a:ext uri="{FF2B5EF4-FFF2-40B4-BE49-F238E27FC236}">
                  <a16:creationId xmlns:a16="http://schemas.microsoft.com/office/drawing/2014/main" id="{F06576E0-4A8E-1E1F-59D4-2500C0F62A45}"/>
                </a:ext>
              </a:extLst>
            </p:cNvPr>
            <p:cNvSpPr txBox="1"/>
            <p:nvPr/>
          </p:nvSpPr>
          <p:spPr>
            <a:xfrm>
              <a:off x="7926689" y="1232548"/>
              <a:ext cx="2488272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dirty="0"/>
                <a:t>Directly affected</a:t>
              </a:r>
            </a:p>
            <a:p>
              <a:endParaRPr lang="en-GB" sz="200" dirty="0"/>
            </a:p>
            <a:p>
              <a:r>
                <a:rPr lang="en-GB" sz="1600" dirty="0"/>
                <a:t>Indirectly affected</a:t>
              </a:r>
            </a:p>
            <a:p>
              <a:endParaRPr lang="en-GB" sz="200" dirty="0"/>
            </a:p>
            <a:p>
              <a:r>
                <a:rPr lang="en-GB" sz="1600" dirty="0"/>
                <a:t>Not affected</a:t>
              </a:r>
            </a:p>
          </p:txBody>
        </p:sp>
      </p:grp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F4AD288-2659-06FA-1B87-CBEF7D4D0B45}"/>
              </a:ext>
            </a:extLst>
          </p:cNvPr>
          <p:cNvSpPr txBox="1"/>
          <p:nvPr/>
        </p:nvSpPr>
        <p:spPr>
          <a:xfrm>
            <a:off x="335107" y="2511268"/>
            <a:ext cx="3165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2° part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A47670B-8E04-DB43-AE3F-A50056C9D9CA}"/>
              </a:ext>
            </a:extLst>
          </p:cNvPr>
          <p:cNvGrpSpPr/>
          <p:nvPr/>
        </p:nvGrpSpPr>
        <p:grpSpPr>
          <a:xfrm>
            <a:off x="134962" y="905975"/>
            <a:ext cx="7413014" cy="4512195"/>
            <a:chOff x="134962" y="1232548"/>
            <a:chExt cx="7413014" cy="4512195"/>
          </a:xfrm>
        </p:grpSpPr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F180D4C6-DB77-7286-FF1D-FEC51A082915}"/>
                </a:ext>
              </a:extLst>
            </p:cNvPr>
            <p:cNvSpPr/>
            <p:nvPr/>
          </p:nvSpPr>
          <p:spPr>
            <a:xfrm>
              <a:off x="134962" y="4207283"/>
              <a:ext cx="7403481" cy="12477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ttangolo con angoli arrotondati 47">
              <a:extLst>
                <a:ext uri="{FF2B5EF4-FFF2-40B4-BE49-F238E27FC236}">
                  <a16:creationId xmlns:a16="http://schemas.microsoft.com/office/drawing/2014/main" id="{B505BB97-05C1-EA03-7924-2EBCED22DAF2}"/>
                </a:ext>
              </a:extLst>
            </p:cNvPr>
            <p:cNvSpPr/>
            <p:nvPr/>
          </p:nvSpPr>
          <p:spPr>
            <a:xfrm>
              <a:off x="134962" y="2923809"/>
              <a:ext cx="7403482" cy="124770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ttangolo con angoli arrotondati 48">
              <a:extLst>
                <a:ext uri="{FF2B5EF4-FFF2-40B4-BE49-F238E27FC236}">
                  <a16:creationId xmlns:a16="http://schemas.microsoft.com/office/drawing/2014/main" id="{F44E6361-05D7-D98D-36D4-A36635F0BD2A}"/>
                </a:ext>
              </a:extLst>
            </p:cNvPr>
            <p:cNvSpPr/>
            <p:nvPr/>
          </p:nvSpPr>
          <p:spPr>
            <a:xfrm>
              <a:off x="143973" y="1635710"/>
              <a:ext cx="7395930" cy="124770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6" name="Immagine 55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F912D0AE-52C3-4985-D575-83A40AF1F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1" y="4426982"/>
              <a:ext cx="736338" cy="736338"/>
            </a:xfrm>
            <a:prstGeom prst="rect">
              <a:avLst/>
            </a:prstGeom>
          </p:spPr>
        </p:pic>
        <p:pic>
          <p:nvPicPr>
            <p:cNvPr id="58" name="Immagine 57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15782AFE-23A9-1EE3-7623-47FBE0827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51" y="1854047"/>
              <a:ext cx="736338" cy="736338"/>
            </a:xfrm>
            <a:prstGeom prst="rect">
              <a:avLst/>
            </a:prstGeom>
          </p:spPr>
        </p:pic>
        <p:pic>
          <p:nvPicPr>
            <p:cNvPr id="64" name="Immagine 63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9453398F-03DE-2190-EDDA-88E41D313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06" y="3102042"/>
              <a:ext cx="736339" cy="736339"/>
            </a:xfrm>
            <a:prstGeom prst="rect">
              <a:avLst/>
            </a:prstGeom>
            <a:noFill/>
          </p:spPr>
        </p:pic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B528327D-E3B5-110D-7ACC-F6A1AED272EA}"/>
                </a:ext>
              </a:extLst>
            </p:cNvPr>
            <p:cNvSpPr txBox="1"/>
            <p:nvPr/>
          </p:nvSpPr>
          <p:spPr>
            <a:xfrm>
              <a:off x="1264577" y="2036165"/>
              <a:ext cx="3165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Event information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GB" dirty="0"/>
            </a:p>
          </p:txBody>
        </p: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19A0C512-E308-4916-F632-5AFD92707021}"/>
                </a:ext>
              </a:extLst>
            </p:cNvPr>
            <p:cNvSpPr txBox="1"/>
            <p:nvPr/>
          </p:nvSpPr>
          <p:spPr>
            <a:xfrm>
              <a:off x="1290359" y="4478225"/>
              <a:ext cx="39034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>
                  <a:solidFill>
                    <a:schemeClr val="bg1">
                      <a:lumMod val="65000"/>
                    </a:schemeClr>
                  </a:solidFill>
                </a:rPr>
                <a:t>Socio-economic</a:t>
              </a:r>
              <a:r>
                <a:rPr lang="it-IT" b="1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</a:p>
            <a:p>
              <a:r>
                <a:rPr lang="it-IT" b="1" dirty="0" err="1">
                  <a:solidFill>
                    <a:schemeClr val="bg1">
                      <a:lumMod val="65000"/>
                    </a:schemeClr>
                  </a:solidFill>
                </a:rPr>
                <a:t>variables</a:t>
              </a:r>
              <a:endParaRPr lang="en-GB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0" name="CasellaDiTesto 69">
              <a:extLst>
                <a:ext uri="{FF2B5EF4-FFF2-40B4-BE49-F238E27FC236}">
                  <a16:creationId xmlns:a16="http://schemas.microsoft.com/office/drawing/2014/main" id="{A8288CF8-A4A4-58BD-F1A0-8941B58092AE}"/>
                </a:ext>
              </a:extLst>
            </p:cNvPr>
            <p:cNvSpPr txBox="1"/>
            <p:nvPr/>
          </p:nvSpPr>
          <p:spPr>
            <a:xfrm>
              <a:off x="3392366" y="1750059"/>
              <a:ext cx="240653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bg1">
                      <a:lumMod val="65000"/>
                    </a:schemeClr>
                  </a:solidFill>
                </a:rPr>
                <a:t>Warning</a:t>
              </a:r>
            </a:p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bg1">
                      <a:lumMod val="65000"/>
                    </a:schemeClr>
                  </a:solidFill>
                </a:rPr>
                <a:t>Mitigation</a:t>
              </a:r>
              <a:r>
                <a:rPr lang="it-IT" sz="1600" dirty="0">
                  <a:solidFill>
                    <a:schemeClr val="bg1">
                      <a:lumMod val="65000"/>
                    </a:schemeClr>
                  </a:solidFill>
                </a:rPr>
                <a:t> actions</a:t>
              </a:r>
            </a:p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>
                  <a:solidFill>
                    <a:schemeClr val="bg1">
                      <a:lumMod val="65000"/>
                    </a:schemeClr>
                  </a:solidFill>
                </a:rPr>
                <a:t>Water </a:t>
              </a:r>
              <a:r>
                <a:rPr lang="it-IT" sz="1600" dirty="0" err="1">
                  <a:solidFill>
                    <a:schemeClr val="bg1">
                      <a:lumMod val="65000"/>
                    </a:schemeClr>
                  </a:solidFill>
                </a:rPr>
                <a:t>depth</a:t>
              </a:r>
              <a:endParaRPr lang="it-IT" sz="1600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marL="285750" indent="-285750">
                <a:buClr>
                  <a:schemeClr val="accent2">
                    <a:lumMod val="75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/>
                <a:t>Impacts</a:t>
              </a:r>
            </a:p>
          </p:txBody>
        </p:sp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F1C3CC70-A0C7-B030-4372-378F48A58E20}"/>
                </a:ext>
              </a:extLst>
            </p:cNvPr>
            <p:cNvSpPr txBox="1"/>
            <p:nvPr/>
          </p:nvSpPr>
          <p:spPr>
            <a:xfrm>
              <a:off x="335107" y="1647471"/>
              <a:ext cx="100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accent2">
                      <a:lumMod val="75000"/>
                    </a:schemeClr>
                  </a:solidFill>
                </a:rPr>
                <a:t>1° part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GB" dirty="0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E74F59BA-186F-EA16-F968-AAF81A8A5A13}"/>
                </a:ext>
              </a:extLst>
            </p:cNvPr>
            <p:cNvSpPr txBox="1"/>
            <p:nvPr/>
          </p:nvSpPr>
          <p:spPr>
            <a:xfrm>
              <a:off x="335107" y="4179042"/>
              <a:ext cx="3165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65000"/>
                    </a:schemeClr>
                  </a:solidFill>
                </a:rPr>
                <a:t>3° part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GB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1294F721-D456-EBCB-61B1-1671188C4281}"/>
                </a:ext>
              </a:extLst>
            </p:cNvPr>
            <p:cNvSpPr txBox="1"/>
            <p:nvPr/>
          </p:nvSpPr>
          <p:spPr>
            <a:xfrm>
              <a:off x="1216559" y="3360683"/>
              <a:ext cx="3165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65000"/>
                    </a:schemeClr>
                  </a:solidFill>
                </a:rPr>
                <a:t>Social capital</a:t>
              </a:r>
            </a:p>
          </p:txBody>
        </p:sp>
        <p:sp>
          <p:nvSpPr>
            <p:cNvPr id="80" name="CasellaDiTesto 79">
              <a:extLst>
                <a:ext uri="{FF2B5EF4-FFF2-40B4-BE49-F238E27FC236}">
                  <a16:creationId xmlns:a16="http://schemas.microsoft.com/office/drawing/2014/main" id="{58398C0C-80CC-0635-0721-6FB36EE65BE2}"/>
                </a:ext>
              </a:extLst>
            </p:cNvPr>
            <p:cNvSpPr txBox="1"/>
            <p:nvPr/>
          </p:nvSpPr>
          <p:spPr>
            <a:xfrm>
              <a:off x="3374060" y="3283871"/>
              <a:ext cx="281250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bg1">
                      <a:lumMod val="65000"/>
                    </a:schemeClr>
                  </a:solidFill>
                </a:rPr>
                <a:t>Bonding</a:t>
              </a:r>
              <a:endParaRPr lang="it-IT" sz="1600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it-IT" sz="1600" dirty="0" err="1">
                  <a:solidFill>
                    <a:schemeClr val="bg1">
                      <a:lumMod val="65000"/>
                    </a:schemeClr>
                  </a:solidFill>
                </a:rPr>
                <a:t>Bridging</a:t>
              </a:r>
              <a:endParaRPr lang="it-IT" sz="1600" dirty="0">
                <a:solidFill>
                  <a:schemeClr val="bg1">
                    <a:lumMod val="65000"/>
                  </a:schemeClr>
                </a:solidFill>
              </a:endParaRPr>
            </a:p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endParaRPr lang="it-IT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731DB1F1-FCA4-5376-18C0-FBEFCDA7FFE4}"/>
                </a:ext>
              </a:extLst>
            </p:cNvPr>
            <p:cNvSpPr txBox="1"/>
            <p:nvPr/>
          </p:nvSpPr>
          <p:spPr>
            <a:xfrm>
              <a:off x="3374060" y="4175083"/>
              <a:ext cx="302342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GB" sz="1600" b="0" i="0" u="none" strike="noStrike" kern="120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Demographic information</a:t>
              </a:r>
              <a:endParaRPr lang="en-GB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endParaRPr>
            </a:p>
            <a:p>
              <a:pPr marL="285750" indent="-28575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GB" sz="1600" b="0" i="0" u="none" strike="noStrike" kern="120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Education</a:t>
              </a:r>
              <a:endParaRPr lang="en-GB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endParaRPr>
            </a:p>
            <a:p>
              <a:pPr marL="285750" indent="-28575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GB" sz="1600" b="0" i="0" u="none" strike="noStrike" kern="120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Economic well-being</a:t>
              </a:r>
              <a:endParaRPr lang="en-GB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endParaRPr>
            </a:p>
            <a:p>
              <a:pPr marL="285750" indent="-28575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GB" sz="1600" b="0" i="0" u="none" strike="noStrike" kern="120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Household composition</a:t>
              </a:r>
              <a:endParaRPr lang="en-GB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endParaRPr>
            </a:p>
            <a:p>
              <a:pPr marL="285750" indent="-285750" rtl="0" eaLnBrk="1" fontAlgn="ctr" latinLnBrk="0" hangingPunct="1">
                <a:spcBef>
                  <a:spcPts val="0"/>
                </a:spcBef>
                <a:spcAft>
                  <a:spcPts val="0"/>
                </a:spcAft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r>
                <a:rPr lang="en-GB" sz="1600" b="0" i="0" u="none" strike="noStrike" kern="1200" dirty="0">
                  <a:solidFill>
                    <a:schemeClr val="bg1">
                      <a:lumMod val="65000"/>
                    </a:schemeClr>
                  </a:solidFill>
                  <a:effectLst/>
                </a:rPr>
                <a:t>Environment knowledge</a:t>
              </a:r>
              <a:endParaRPr lang="en-GB" sz="1600" b="0" i="0" u="none" strike="noStrike" dirty="0">
                <a:solidFill>
                  <a:schemeClr val="bg1">
                    <a:lumMod val="65000"/>
                  </a:schemeClr>
                </a:solidFill>
                <a:effectLst/>
              </a:endParaRPr>
            </a:p>
            <a:p>
              <a:pPr marL="285750" indent="-285750">
                <a:buClr>
                  <a:schemeClr val="bg1">
                    <a:lumMod val="50000"/>
                  </a:schemeClr>
                </a:buClr>
                <a:buFont typeface="Wingdings" panose="05000000000000000000" pitchFamily="2" charset="2"/>
                <a:buChar char="Ø"/>
              </a:pPr>
              <a:endParaRPr lang="it-IT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82" name="Rettangolo con angoli arrotondati 81">
              <a:extLst>
                <a:ext uri="{FF2B5EF4-FFF2-40B4-BE49-F238E27FC236}">
                  <a16:creationId xmlns:a16="http://schemas.microsoft.com/office/drawing/2014/main" id="{DD744F75-75E2-D729-BDA0-3A9D705F6149}"/>
                </a:ext>
              </a:extLst>
            </p:cNvPr>
            <p:cNvSpPr/>
            <p:nvPr/>
          </p:nvSpPr>
          <p:spPr>
            <a:xfrm>
              <a:off x="152046" y="1232548"/>
              <a:ext cx="3240320" cy="3500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accent4">
                      <a:lumMod val="50000"/>
                    </a:schemeClr>
                  </a:solidFill>
                </a:rPr>
                <a:t>General </a:t>
              </a:r>
              <a:r>
                <a:rPr lang="it-IT" sz="2000" b="1" dirty="0" err="1">
                  <a:solidFill>
                    <a:schemeClr val="accent4">
                      <a:lumMod val="50000"/>
                    </a:schemeClr>
                  </a:solidFill>
                </a:rPr>
                <a:t>structure</a:t>
              </a:r>
              <a:endParaRPr lang="en-GB" sz="20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3" name="Rettangolo con angoli arrotondati 82">
              <a:extLst>
                <a:ext uri="{FF2B5EF4-FFF2-40B4-BE49-F238E27FC236}">
                  <a16:creationId xmlns:a16="http://schemas.microsoft.com/office/drawing/2014/main" id="{D798AA0B-1B88-862B-2A36-C118C2B0D6AC}"/>
                </a:ext>
              </a:extLst>
            </p:cNvPr>
            <p:cNvSpPr/>
            <p:nvPr/>
          </p:nvSpPr>
          <p:spPr>
            <a:xfrm>
              <a:off x="3438366" y="1232548"/>
              <a:ext cx="2637597" cy="3582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accent4">
                      <a:lumMod val="50000"/>
                    </a:schemeClr>
                  </a:solidFill>
                </a:rPr>
                <a:t>Information </a:t>
              </a:r>
              <a:endParaRPr lang="en-GB" sz="20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4" name="Rettangolo con angoli arrotondati 83">
              <a:extLst>
                <a:ext uri="{FF2B5EF4-FFF2-40B4-BE49-F238E27FC236}">
                  <a16:creationId xmlns:a16="http://schemas.microsoft.com/office/drawing/2014/main" id="{306F146D-629F-11CB-58A6-0347C6E8E6A7}"/>
                </a:ext>
              </a:extLst>
            </p:cNvPr>
            <p:cNvSpPr/>
            <p:nvPr/>
          </p:nvSpPr>
          <p:spPr>
            <a:xfrm>
              <a:off x="6143591" y="1234847"/>
              <a:ext cx="1394855" cy="3724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b="1" dirty="0">
                  <a:solidFill>
                    <a:schemeClr val="accent4">
                      <a:lumMod val="50000"/>
                    </a:schemeClr>
                  </a:solidFill>
                </a:rPr>
                <a:t>Groups</a:t>
              </a:r>
              <a:endParaRPr lang="en-GB" sz="20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5" name="Rettangolo con angoli arrotondati 29">
              <a:extLst>
                <a:ext uri="{FF2B5EF4-FFF2-40B4-BE49-F238E27FC236}">
                  <a16:creationId xmlns:a16="http://schemas.microsoft.com/office/drawing/2014/main" id="{818DFD02-39C9-C0D0-5682-5F8889AFD600}"/>
                </a:ext>
              </a:extLst>
            </p:cNvPr>
            <p:cNvSpPr/>
            <p:nvPr/>
          </p:nvSpPr>
          <p:spPr>
            <a:xfrm>
              <a:off x="152046" y="1642501"/>
              <a:ext cx="7395930" cy="3821165"/>
            </a:xfrm>
            <a:custGeom>
              <a:avLst/>
              <a:gdLst>
                <a:gd name="connsiteX0" fmla="*/ 0 w 7798898"/>
                <a:gd name="connsiteY0" fmla="*/ 636559 h 3819280"/>
                <a:gd name="connsiteX1" fmla="*/ 636559 w 7798898"/>
                <a:gd name="connsiteY1" fmla="*/ 0 h 3819280"/>
                <a:gd name="connsiteX2" fmla="*/ 7162339 w 7798898"/>
                <a:gd name="connsiteY2" fmla="*/ 0 h 3819280"/>
                <a:gd name="connsiteX3" fmla="*/ 7798898 w 7798898"/>
                <a:gd name="connsiteY3" fmla="*/ 636559 h 3819280"/>
                <a:gd name="connsiteX4" fmla="*/ 7798898 w 7798898"/>
                <a:gd name="connsiteY4" fmla="*/ 3182721 h 3819280"/>
                <a:gd name="connsiteX5" fmla="*/ 7162339 w 7798898"/>
                <a:gd name="connsiteY5" fmla="*/ 3819280 h 3819280"/>
                <a:gd name="connsiteX6" fmla="*/ 636559 w 7798898"/>
                <a:gd name="connsiteY6" fmla="*/ 3819280 h 3819280"/>
                <a:gd name="connsiteX7" fmla="*/ 0 w 7798898"/>
                <a:gd name="connsiteY7" fmla="*/ 3182721 h 3819280"/>
                <a:gd name="connsiteX8" fmla="*/ 0 w 7798898"/>
                <a:gd name="connsiteY8" fmla="*/ 636559 h 3819280"/>
                <a:gd name="connsiteX0" fmla="*/ 0 w 7799260"/>
                <a:gd name="connsiteY0" fmla="*/ 643171 h 3825892"/>
                <a:gd name="connsiteX1" fmla="*/ 636559 w 7799260"/>
                <a:gd name="connsiteY1" fmla="*/ 6612 h 3825892"/>
                <a:gd name="connsiteX2" fmla="*/ 7162339 w 7799260"/>
                <a:gd name="connsiteY2" fmla="*/ 6612 h 3825892"/>
                <a:gd name="connsiteX3" fmla="*/ 7798898 w 7799260"/>
                <a:gd name="connsiteY3" fmla="*/ 643171 h 3825892"/>
                <a:gd name="connsiteX4" fmla="*/ 7798898 w 7799260"/>
                <a:gd name="connsiteY4" fmla="*/ 3189333 h 3825892"/>
                <a:gd name="connsiteX5" fmla="*/ 7162339 w 7799260"/>
                <a:gd name="connsiteY5" fmla="*/ 3825892 h 3825892"/>
                <a:gd name="connsiteX6" fmla="*/ 636559 w 7799260"/>
                <a:gd name="connsiteY6" fmla="*/ 3825892 h 3825892"/>
                <a:gd name="connsiteX7" fmla="*/ 0 w 7799260"/>
                <a:gd name="connsiteY7" fmla="*/ 3189333 h 3825892"/>
                <a:gd name="connsiteX8" fmla="*/ 0 w 7799260"/>
                <a:gd name="connsiteY8" fmla="*/ 643171 h 3825892"/>
                <a:gd name="connsiteX0" fmla="*/ 0 w 7803676"/>
                <a:gd name="connsiteY0" fmla="*/ 636559 h 3819280"/>
                <a:gd name="connsiteX1" fmla="*/ 636559 w 7803676"/>
                <a:gd name="connsiteY1" fmla="*/ 0 h 3819280"/>
                <a:gd name="connsiteX2" fmla="*/ 7162339 w 7803676"/>
                <a:gd name="connsiteY2" fmla="*/ 0 h 3819280"/>
                <a:gd name="connsiteX3" fmla="*/ 7798898 w 7803676"/>
                <a:gd name="connsiteY3" fmla="*/ 636559 h 3819280"/>
                <a:gd name="connsiteX4" fmla="*/ 7798898 w 7803676"/>
                <a:gd name="connsiteY4" fmla="*/ 3182721 h 3819280"/>
                <a:gd name="connsiteX5" fmla="*/ 7162339 w 7803676"/>
                <a:gd name="connsiteY5" fmla="*/ 3819280 h 3819280"/>
                <a:gd name="connsiteX6" fmla="*/ 636559 w 7803676"/>
                <a:gd name="connsiteY6" fmla="*/ 3819280 h 3819280"/>
                <a:gd name="connsiteX7" fmla="*/ 0 w 7803676"/>
                <a:gd name="connsiteY7" fmla="*/ 3182721 h 3819280"/>
                <a:gd name="connsiteX8" fmla="*/ 0 w 7803676"/>
                <a:gd name="connsiteY8" fmla="*/ 636559 h 3819280"/>
                <a:gd name="connsiteX0" fmla="*/ 0 w 7803676"/>
                <a:gd name="connsiteY0" fmla="*/ 636559 h 3819344"/>
                <a:gd name="connsiteX1" fmla="*/ 636559 w 7803676"/>
                <a:gd name="connsiteY1" fmla="*/ 0 h 3819344"/>
                <a:gd name="connsiteX2" fmla="*/ 7162339 w 7803676"/>
                <a:gd name="connsiteY2" fmla="*/ 0 h 3819344"/>
                <a:gd name="connsiteX3" fmla="*/ 7798898 w 7803676"/>
                <a:gd name="connsiteY3" fmla="*/ 636559 h 3819344"/>
                <a:gd name="connsiteX4" fmla="*/ 7798898 w 7803676"/>
                <a:gd name="connsiteY4" fmla="*/ 3182721 h 3819344"/>
                <a:gd name="connsiteX5" fmla="*/ 7162339 w 7803676"/>
                <a:gd name="connsiteY5" fmla="*/ 3819280 h 3819344"/>
                <a:gd name="connsiteX6" fmla="*/ 636559 w 7803676"/>
                <a:gd name="connsiteY6" fmla="*/ 3819280 h 3819344"/>
                <a:gd name="connsiteX7" fmla="*/ 0 w 7803676"/>
                <a:gd name="connsiteY7" fmla="*/ 3182721 h 3819344"/>
                <a:gd name="connsiteX8" fmla="*/ 0 w 7803676"/>
                <a:gd name="connsiteY8" fmla="*/ 636559 h 3819344"/>
                <a:gd name="connsiteX0" fmla="*/ 0 w 7803676"/>
                <a:gd name="connsiteY0" fmla="*/ 636559 h 3819344"/>
                <a:gd name="connsiteX1" fmla="*/ 636559 w 7803676"/>
                <a:gd name="connsiteY1" fmla="*/ 0 h 3819344"/>
                <a:gd name="connsiteX2" fmla="*/ 7162339 w 7803676"/>
                <a:gd name="connsiteY2" fmla="*/ 0 h 3819344"/>
                <a:gd name="connsiteX3" fmla="*/ 7798898 w 7803676"/>
                <a:gd name="connsiteY3" fmla="*/ 636559 h 3819344"/>
                <a:gd name="connsiteX4" fmla="*/ 7798898 w 7803676"/>
                <a:gd name="connsiteY4" fmla="*/ 3182721 h 3819344"/>
                <a:gd name="connsiteX5" fmla="*/ 7162339 w 7803676"/>
                <a:gd name="connsiteY5" fmla="*/ 3819280 h 3819344"/>
                <a:gd name="connsiteX6" fmla="*/ 636559 w 7803676"/>
                <a:gd name="connsiteY6" fmla="*/ 3819280 h 3819344"/>
                <a:gd name="connsiteX7" fmla="*/ 0 w 7803676"/>
                <a:gd name="connsiteY7" fmla="*/ 3182721 h 3819344"/>
                <a:gd name="connsiteX8" fmla="*/ 0 w 7803676"/>
                <a:gd name="connsiteY8" fmla="*/ 636559 h 3819344"/>
                <a:gd name="connsiteX0" fmla="*/ 3419 w 7807095"/>
                <a:gd name="connsiteY0" fmla="*/ 636559 h 3819344"/>
                <a:gd name="connsiteX1" fmla="*/ 639978 w 7807095"/>
                <a:gd name="connsiteY1" fmla="*/ 0 h 3819344"/>
                <a:gd name="connsiteX2" fmla="*/ 7165758 w 7807095"/>
                <a:gd name="connsiteY2" fmla="*/ 0 h 3819344"/>
                <a:gd name="connsiteX3" fmla="*/ 7802317 w 7807095"/>
                <a:gd name="connsiteY3" fmla="*/ 636559 h 3819344"/>
                <a:gd name="connsiteX4" fmla="*/ 7802317 w 7807095"/>
                <a:gd name="connsiteY4" fmla="*/ 3182721 h 3819344"/>
                <a:gd name="connsiteX5" fmla="*/ 7165758 w 7807095"/>
                <a:gd name="connsiteY5" fmla="*/ 3819280 h 3819344"/>
                <a:gd name="connsiteX6" fmla="*/ 639978 w 7807095"/>
                <a:gd name="connsiteY6" fmla="*/ 3819280 h 3819344"/>
                <a:gd name="connsiteX7" fmla="*/ 3419 w 7807095"/>
                <a:gd name="connsiteY7" fmla="*/ 3182721 h 3819344"/>
                <a:gd name="connsiteX8" fmla="*/ 3419 w 7807095"/>
                <a:gd name="connsiteY8" fmla="*/ 636559 h 3819344"/>
                <a:gd name="connsiteX0" fmla="*/ 0 w 7803676"/>
                <a:gd name="connsiteY0" fmla="*/ 636559 h 3819344"/>
                <a:gd name="connsiteX1" fmla="*/ 636559 w 7803676"/>
                <a:gd name="connsiteY1" fmla="*/ 0 h 3819344"/>
                <a:gd name="connsiteX2" fmla="*/ 7162339 w 7803676"/>
                <a:gd name="connsiteY2" fmla="*/ 0 h 3819344"/>
                <a:gd name="connsiteX3" fmla="*/ 7798898 w 7803676"/>
                <a:gd name="connsiteY3" fmla="*/ 636559 h 3819344"/>
                <a:gd name="connsiteX4" fmla="*/ 7798898 w 7803676"/>
                <a:gd name="connsiteY4" fmla="*/ 3182721 h 3819344"/>
                <a:gd name="connsiteX5" fmla="*/ 7162339 w 7803676"/>
                <a:gd name="connsiteY5" fmla="*/ 3819280 h 3819344"/>
                <a:gd name="connsiteX6" fmla="*/ 636559 w 7803676"/>
                <a:gd name="connsiteY6" fmla="*/ 3819280 h 3819344"/>
                <a:gd name="connsiteX7" fmla="*/ 0 w 7803676"/>
                <a:gd name="connsiteY7" fmla="*/ 3182721 h 3819344"/>
                <a:gd name="connsiteX8" fmla="*/ 0 w 7803676"/>
                <a:gd name="connsiteY8" fmla="*/ 636559 h 3819344"/>
                <a:gd name="connsiteX0" fmla="*/ 0 w 7803676"/>
                <a:gd name="connsiteY0" fmla="*/ 636559 h 3819344"/>
                <a:gd name="connsiteX1" fmla="*/ 636559 w 7803676"/>
                <a:gd name="connsiteY1" fmla="*/ 0 h 3819344"/>
                <a:gd name="connsiteX2" fmla="*/ 7162339 w 7803676"/>
                <a:gd name="connsiteY2" fmla="*/ 0 h 3819344"/>
                <a:gd name="connsiteX3" fmla="*/ 7798898 w 7803676"/>
                <a:gd name="connsiteY3" fmla="*/ 636559 h 3819344"/>
                <a:gd name="connsiteX4" fmla="*/ 7798898 w 7803676"/>
                <a:gd name="connsiteY4" fmla="*/ 3182721 h 3819344"/>
                <a:gd name="connsiteX5" fmla="*/ 7162339 w 7803676"/>
                <a:gd name="connsiteY5" fmla="*/ 3819280 h 3819344"/>
                <a:gd name="connsiteX6" fmla="*/ 636559 w 7803676"/>
                <a:gd name="connsiteY6" fmla="*/ 3819280 h 3819344"/>
                <a:gd name="connsiteX7" fmla="*/ 0 w 7803676"/>
                <a:gd name="connsiteY7" fmla="*/ 3182721 h 3819344"/>
                <a:gd name="connsiteX8" fmla="*/ 0 w 7803676"/>
                <a:gd name="connsiteY8" fmla="*/ 636559 h 3819344"/>
                <a:gd name="connsiteX0" fmla="*/ 8048 w 7811724"/>
                <a:gd name="connsiteY0" fmla="*/ 636559 h 3819344"/>
                <a:gd name="connsiteX1" fmla="*/ 644607 w 7811724"/>
                <a:gd name="connsiteY1" fmla="*/ 0 h 3819344"/>
                <a:gd name="connsiteX2" fmla="*/ 7170387 w 7811724"/>
                <a:gd name="connsiteY2" fmla="*/ 0 h 3819344"/>
                <a:gd name="connsiteX3" fmla="*/ 7806946 w 7811724"/>
                <a:gd name="connsiteY3" fmla="*/ 636559 h 3819344"/>
                <a:gd name="connsiteX4" fmla="*/ 7806946 w 7811724"/>
                <a:gd name="connsiteY4" fmla="*/ 3182721 h 3819344"/>
                <a:gd name="connsiteX5" fmla="*/ 7170387 w 7811724"/>
                <a:gd name="connsiteY5" fmla="*/ 3819280 h 3819344"/>
                <a:gd name="connsiteX6" fmla="*/ 644607 w 7811724"/>
                <a:gd name="connsiteY6" fmla="*/ 3819280 h 3819344"/>
                <a:gd name="connsiteX7" fmla="*/ 8048 w 7811724"/>
                <a:gd name="connsiteY7" fmla="*/ 3182721 h 3819344"/>
                <a:gd name="connsiteX8" fmla="*/ 8048 w 7811724"/>
                <a:gd name="connsiteY8" fmla="*/ 636559 h 3819344"/>
                <a:gd name="connsiteX0" fmla="*/ 1845 w 7805521"/>
                <a:gd name="connsiteY0" fmla="*/ 636559 h 3819344"/>
                <a:gd name="connsiteX1" fmla="*/ 638404 w 7805521"/>
                <a:gd name="connsiteY1" fmla="*/ 0 h 3819344"/>
                <a:gd name="connsiteX2" fmla="*/ 7164184 w 7805521"/>
                <a:gd name="connsiteY2" fmla="*/ 0 h 3819344"/>
                <a:gd name="connsiteX3" fmla="*/ 7800743 w 7805521"/>
                <a:gd name="connsiteY3" fmla="*/ 636559 h 3819344"/>
                <a:gd name="connsiteX4" fmla="*/ 7800743 w 7805521"/>
                <a:gd name="connsiteY4" fmla="*/ 3182721 h 3819344"/>
                <a:gd name="connsiteX5" fmla="*/ 7164184 w 7805521"/>
                <a:gd name="connsiteY5" fmla="*/ 3819280 h 3819344"/>
                <a:gd name="connsiteX6" fmla="*/ 638404 w 7805521"/>
                <a:gd name="connsiteY6" fmla="*/ 3819280 h 3819344"/>
                <a:gd name="connsiteX7" fmla="*/ 1845 w 7805521"/>
                <a:gd name="connsiteY7" fmla="*/ 3182721 h 3819344"/>
                <a:gd name="connsiteX8" fmla="*/ 1845 w 7805521"/>
                <a:gd name="connsiteY8" fmla="*/ 636559 h 3819344"/>
                <a:gd name="connsiteX0" fmla="*/ 6714 w 7810390"/>
                <a:gd name="connsiteY0" fmla="*/ 636559 h 3819344"/>
                <a:gd name="connsiteX1" fmla="*/ 643273 w 7810390"/>
                <a:gd name="connsiteY1" fmla="*/ 0 h 3819344"/>
                <a:gd name="connsiteX2" fmla="*/ 7169053 w 7810390"/>
                <a:gd name="connsiteY2" fmla="*/ 0 h 3819344"/>
                <a:gd name="connsiteX3" fmla="*/ 7805612 w 7810390"/>
                <a:gd name="connsiteY3" fmla="*/ 636559 h 3819344"/>
                <a:gd name="connsiteX4" fmla="*/ 7805612 w 7810390"/>
                <a:gd name="connsiteY4" fmla="*/ 3182721 h 3819344"/>
                <a:gd name="connsiteX5" fmla="*/ 7169053 w 7810390"/>
                <a:gd name="connsiteY5" fmla="*/ 3819280 h 3819344"/>
                <a:gd name="connsiteX6" fmla="*/ 643273 w 7810390"/>
                <a:gd name="connsiteY6" fmla="*/ 3819280 h 3819344"/>
                <a:gd name="connsiteX7" fmla="*/ 6714 w 7810390"/>
                <a:gd name="connsiteY7" fmla="*/ 3182721 h 3819344"/>
                <a:gd name="connsiteX8" fmla="*/ 6714 w 7810390"/>
                <a:gd name="connsiteY8" fmla="*/ 636559 h 3819344"/>
                <a:gd name="connsiteX0" fmla="*/ 2669 w 7806345"/>
                <a:gd name="connsiteY0" fmla="*/ 636559 h 3819344"/>
                <a:gd name="connsiteX1" fmla="*/ 639228 w 7806345"/>
                <a:gd name="connsiteY1" fmla="*/ 0 h 3819344"/>
                <a:gd name="connsiteX2" fmla="*/ 7165008 w 7806345"/>
                <a:gd name="connsiteY2" fmla="*/ 0 h 3819344"/>
                <a:gd name="connsiteX3" fmla="*/ 7801567 w 7806345"/>
                <a:gd name="connsiteY3" fmla="*/ 636559 h 3819344"/>
                <a:gd name="connsiteX4" fmla="*/ 7801567 w 7806345"/>
                <a:gd name="connsiteY4" fmla="*/ 3182721 h 3819344"/>
                <a:gd name="connsiteX5" fmla="*/ 7165008 w 7806345"/>
                <a:gd name="connsiteY5" fmla="*/ 3819280 h 3819344"/>
                <a:gd name="connsiteX6" fmla="*/ 639228 w 7806345"/>
                <a:gd name="connsiteY6" fmla="*/ 3819280 h 3819344"/>
                <a:gd name="connsiteX7" fmla="*/ 2669 w 7806345"/>
                <a:gd name="connsiteY7" fmla="*/ 3182721 h 3819344"/>
                <a:gd name="connsiteX8" fmla="*/ 2669 w 7806345"/>
                <a:gd name="connsiteY8" fmla="*/ 636559 h 3819344"/>
                <a:gd name="connsiteX0" fmla="*/ 2669 w 7806345"/>
                <a:gd name="connsiteY0" fmla="*/ 637852 h 3820637"/>
                <a:gd name="connsiteX1" fmla="*/ 639228 w 7806345"/>
                <a:gd name="connsiteY1" fmla="*/ 1293 h 3820637"/>
                <a:gd name="connsiteX2" fmla="*/ 7165008 w 7806345"/>
                <a:gd name="connsiteY2" fmla="*/ 1293 h 3820637"/>
                <a:gd name="connsiteX3" fmla="*/ 7801567 w 7806345"/>
                <a:gd name="connsiteY3" fmla="*/ 637852 h 3820637"/>
                <a:gd name="connsiteX4" fmla="*/ 7801567 w 7806345"/>
                <a:gd name="connsiteY4" fmla="*/ 3184014 h 3820637"/>
                <a:gd name="connsiteX5" fmla="*/ 7165008 w 7806345"/>
                <a:gd name="connsiteY5" fmla="*/ 3820573 h 3820637"/>
                <a:gd name="connsiteX6" fmla="*/ 639228 w 7806345"/>
                <a:gd name="connsiteY6" fmla="*/ 3820573 h 3820637"/>
                <a:gd name="connsiteX7" fmla="*/ 2669 w 7806345"/>
                <a:gd name="connsiteY7" fmla="*/ 3184014 h 3820637"/>
                <a:gd name="connsiteX8" fmla="*/ 2669 w 7806345"/>
                <a:gd name="connsiteY8" fmla="*/ 637852 h 3820637"/>
                <a:gd name="connsiteX0" fmla="*/ 2669 w 7806345"/>
                <a:gd name="connsiteY0" fmla="*/ 638380 h 3821165"/>
                <a:gd name="connsiteX1" fmla="*/ 639228 w 7806345"/>
                <a:gd name="connsiteY1" fmla="*/ 1821 h 3821165"/>
                <a:gd name="connsiteX2" fmla="*/ 7165008 w 7806345"/>
                <a:gd name="connsiteY2" fmla="*/ 1821 h 3821165"/>
                <a:gd name="connsiteX3" fmla="*/ 7801567 w 7806345"/>
                <a:gd name="connsiteY3" fmla="*/ 638380 h 3821165"/>
                <a:gd name="connsiteX4" fmla="*/ 7801567 w 7806345"/>
                <a:gd name="connsiteY4" fmla="*/ 3184542 h 3821165"/>
                <a:gd name="connsiteX5" fmla="*/ 7165008 w 7806345"/>
                <a:gd name="connsiteY5" fmla="*/ 3821101 h 3821165"/>
                <a:gd name="connsiteX6" fmla="*/ 639228 w 7806345"/>
                <a:gd name="connsiteY6" fmla="*/ 3821101 h 3821165"/>
                <a:gd name="connsiteX7" fmla="*/ 2669 w 7806345"/>
                <a:gd name="connsiteY7" fmla="*/ 3184542 h 3821165"/>
                <a:gd name="connsiteX8" fmla="*/ 2669 w 7806345"/>
                <a:gd name="connsiteY8" fmla="*/ 638380 h 382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06345" h="3821165">
                  <a:moveTo>
                    <a:pt x="2669" y="638380"/>
                  </a:moveTo>
                  <a:cubicBezTo>
                    <a:pt x="16236" y="-49077"/>
                    <a:pt x="-85959" y="-1374"/>
                    <a:pt x="639228" y="1821"/>
                  </a:cubicBezTo>
                  <a:lnTo>
                    <a:pt x="7165008" y="1821"/>
                  </a:lnTo>
                  <a:cubicBezTo>
                    <a:pt x="7851850" y="32301"/>
                    <a:pt x="7813759" y="-115518"/>
                    <a:pt x="7801567" y="638380"/>
                  </a:cubicBezTo>
                  <a:lnTo>
                    <a:pt x="7801567" y="3184542"/>
                  </a:lnTo>
                  <a:cubicBezTo>
                    <a:pt x="7791734" y="3840904"/>
                    <a:pt x="7880363" y="3821101"/>
                    <a:pt x="7165008" y="3821101"/>
                  </a:cubicBezTo>
                  <a:lnTo>
                    <a:pt x="639228" y="3821101"/>
                  </a:lnTo>
                  <a:cubicBezTo>
                    <a:pt x="-115456" y="3801438"/>
                    <a:pt x="12502" y="3831072"/>
                    <a:pt x="2669" y="3184542"/>
                  </a:cubicBezTo>
                  <a:lnTo>
                    <a:pt x="2669" y="638380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6" name="Immagine 85">
              <a:extLst>
                <a:ext uri="{FF2B5EF4-FFF2-40B4-BE49-F238E27FC236}">
                  <a16:creationId xmlns:a16="http://schemas.microsoft.com/office/drawing/2014/main" id="{14E1D451-3BA4-F323-9F15-9D6F035E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2519" y="2574861"/>
              <a:ext cx="828000" cy="252416"/>
            </a:xfrm>
            <a:prstGeom prst="rect">
              <a:avLst/>
            </a:prstGeom>
          </p:spPr>
        </p:pic>
        <p:pic>
          <p:nvPicPr>
            <p:cNvPr id="87" name="Immagine 86">
              <a:extLst>
                <a:ext uri="{FF2B5EF4-FFF2-40B4-BE49-F238E27FC236}">
                  <a16:creationId xmlns:a16="http://schemas.microsoft.com/office/drawing/2014/main" id="{793021CE-5C27-CEF0-1B1B-2D9B3278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62519" y="3403283"/>
              <a:ext cx="828000" cy="252416"/>
            </a:xfrm>
            <a:prstGeom prst="rect">
              <a:avLst/>
            </a:prstGeom>
          </p:spPr>
        </p:pic>
        <p:pic>
          <p:nvPicPr>
            <p:cNvPr id="88" name="Immagine 87">
              <a:extLst>
                <a:ext uri="{FF2B5EF4-FFF2-40B4-BE49-F238E27FC236}">
                  <a16:creationId xmlns:a16="http://schemas.microsoft.com/office/drawing/2014/main" id="{A9F25593-FC0B-8D2C-52DF-122ED35DF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34057"/>
            <a:stretch/>
          </p:blipFill>
          <p:spPr>
            <a:xfrm>
              <a:off x="6365330" y="2020440"/>
              <a:ext cx="546010" cy="252416"/>
            </a:xfrm>
            <a:prstGeom prst="rect">
              <a:avLst/>
            </a:prstGeom>
          </p:spPr>
        </p:pic>
        <p:pic>
          <p:nvPicPr>
            <p:cNvPr id="89" name="Immagine 88">
              <a:extLst>
                <a:ext uri="{FF2B5EF4-FFF2-40B4-BE49-F238E27FC236}">
                  <a16:creationId xmlns:a16="http://schemas.microsoft.com/office/drawing/2014/main" id="{A4EF2706-0AC0-7D43-488D-BEE3892BB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34057"/>
            <a:stretch/>
          </p:blipFill>
          <p:spPr>
            <a:xfrm>
              <a:off x="6362519" y="1743682"/>
              <a:ext cx="546010" cy="252416"/>
            </a:xfrm>
            <a:prstGeom prst="rect">
              <a:avLst/>
            </a:prstGeom>
          </p:spPr>
        </p:pic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22CA379C-79C5-CAE1-6529-A7878E1C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68743"/>
            <a:stretch/>
          </p:blipFill>
          <p:spPr>
            <a:xfrm>
              <a:off x="6370592" y="2289378"/>
              <a:ext cx="258808" cy="252416"/>
            </a:xfrm>
            <a:prstGeom prst="rect">
              <a:avLst/>
            </a:prstGeom>
          </p:spPr>
        </p:pic>
        <p:pic>
          <p:nvPicPr>
            <p:cNvPr id="91" name="Immagine 90">
              <a:extLst>
                <a:ext uri="{FF2B5EF4-FFF2-40B4-BE49-F238E27FC236}">
                  <a16:creationId xmlns:a16="http://schemas.microsoft.com/office/drawing/2014/main" id="{2F2BB319-504E-BEAA-A015-1B2CB09FB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370592" y="4708142"/>
              <a:ext cx="828000" cy="252416"/>
            </a:xfrm>
            <a:prstGeom prst="rect">
              <a:avLst/>
            </a:prstGeom>
          </p:spPr>
        </p:pic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id="{62151C16-2C57-D28D-AD97-CEBB6DD724C5}"/>
                </a:ext>
              </a:extLst>
            </p:cNvPr>
            <p:cNvSpPr txBox="1"/>
            <p:nvPr/>
          </p:nvSpPr>
          <p:spPr>
            <a:xfrm>
              <a:off x="335107" y="2837841"/>
              <a:ext cx="3165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chemeClr val="bg1">
                      <a:lumMod val="65000"/>
                    </a:schemeClr>
                  </a:solidFill>
                </a:rPr>
                <a:t>2° part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n-GB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820A2CDD-C4CA-CE8E-F8A8-D2D8FBB6436E}"/>
              </a:ext>
            </a:extLst>
          </p:cNvPr>
          <p:cNvSpPr/>
          <p:nvPr/>
        </p:nvSpPr>
        <p:spPr>
          <a:xfrm>
            <a:off x="7958100" y="2074855"/>
            <a:ext cx="3966422" cy="295802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</a:rPr>
              <a:t>Three </a:t>
            </a:r>
            <a:r>
              <a:rPr lang="it-IT" dirty="0" err="1">
                <a:solidFill>
                  <a:schemeClr val="tx1"/>
                </a:solidFill>
              </a:rPr>
              <a:t>sections</a:t>
            </a:r>
            <a:r>
              <a:rPr lang="it-IT" dirty="0">
                <a:solidFill>
                  <a:schemeClr val="tx1"/>
                </a:solidFill>
              </a:rPr>
              <a:t> to fulfill multiple </a:t>
            </a:r>
            <a:r>
              <a:rPr lang="it-IT" dirty="0" err="1">
                <a:solidFill>
                  <a:schemeClr val="tx1"/>
                </a:solidFill>
              </a:rPr>
              <a:t>objectives</a:t>
            </a:r>
            <a:r>
              <a:rPr lang="it-IT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This work focuses on the </a:t>
            </a:r>
            <a:r>
              <a:rPr lang="en-GB" b="1" dirty="0">
                <a:solidFill>
                  <a:schemeClr val="tx1"/>
                </a:solidFill>
              </a:rPr>
              <a:t>impact </a:t>
            </a:r>
            <a:r>
              <a:rPr lang="en-GB" dirty="0">
                <a:solidFill>
                  <a:schemeClr val="tx1"/>
                </a:solidFill>
              </a:rPr>
              <a:t>section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focus on </a:t>
            </a:r>
            <a:r>
              <a:rPr lang="en-GB" dirty="0">
                <a:solidFill>
                  <a:schemeClr val="tx1"/>
                </a:solidFill>
              </a:rPr>
              <a:t>how different exposed groups </a:t>
            </a:r>
            <a:r>
              <a:rPr lang="en-GB" b="1" dirty="0">
                <a:solidFill>
                  <a:schemeClr val="tx1"/>
                </a:solidFill>
              </a:rPr>
              <a:t>perceive</a:t>
            </a:r>
            <a:r>
              <a:rPr lang="en-GB" dirty="0">
                <a:solidFill>
                  <a:schemeClr val="tx1"/>
                </a:solidFill>
              </a:rPr>
              <a:t> the </a:t>
            </a:r>
            <a:r>
              <a:rPr lang="en-GB" b="1" dirty="0">
                <a:solidFill>
                  <a:schemeClr val="tx1"/>
                </a:solidFill>
              </a:rPr>
              <a:t>severity</a:t>
            </a:r>
            <a:r>
              <a:rPr lang="en-GB" dirty="0">
                <a:solidFill>
                  <a:schemeClr val="tx1"/>
                </a:solidFill>
              </a:rPr>
              <a:t> of </a:t>
            </a:r>
            <a:r>
              <a:rPr lang="en-GB" b="1" dirty="0">
                <a:solidFill>
                  <a:schemeClr val="tx1"/>
                </a:solidFill>
              </a:rPr>
              <a:t>impacts</a:t>
            </a:r>
            <a:r>
              <a:rPr lang="en-GB" dirty="0">
                <a:solidFill>
                  <a:schemeClr val="tx1"/>
                </a:solidFill>
              </a:rPr>
              <a:t> identified in literature</a:t>
            </a:r>
          </a:p>
        </p:txBody>
      </p:sp>
      <p:sp>
        <p:nvSpPr>
          <p:cNvPr id="4" name="Pulsante di azione: Indietro o precedente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86D23B-4353-911D-1705-C814457DA5F7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ulsante di azione: Home 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22A589B-70FB-E095-4F91-3A99A3E63FCC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ulsante di azione: Avanti o successiv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1E4FE64-0B65-E839-D7CE-2B941475A145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92DDB-D998-C4A0-6711-5664218F0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7AE87A2-27FD-AC18-FF7D-4D84A7C69C73}"/>
              </a:ext>
            </a:extLst>
          </p:cNvPr>
          <p:cNvSpPr/>
          <p:nvPr/>
        </p:nvSpPr>
        <p:spPr>
          <a:xfrm>
            <a:off x="73889" y="895740"/>
            <a:ext cx="7810473" cy="547706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B23259-099D-F33C-A11D-B0F9FD7C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8" y="85713"/>
            <a:ext cx="12192000" cy="675917"/>
          </a:xfrm>
        </p:spPr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Perceived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severity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of impacts -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questions</a:t>
            </a:r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E258F9-6E7D-3F8E-8884-D9AEE264C56D}"/>
              </a:ext>
            </a:extLst>
          </p:cNvPr>
          <p:cNvSpPr txBox="1"/>
          <p:nvPr/>
        </p:nvSpPr>
        <p:spPr>
          <a:xfrm>
            <a:off x="1413535" y="1008543"/>
            <a:ext cx="57710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en-GB" sz="1800" b="1" u="none" strike="noStrike" cap="all" spc="60" dirty="0">
                <a:solidFill>
                  <a:schemeClr val="tx1"/>
                </a:solidFill>
                <a:effectLst/>
              </a:rPr>
              <a:t>Please define, on a scale from 1 to 6, how bad the following types of damage were for you personally</a:t>
            </a:r>
            <a:r>
              <a:rPr lang="en-GB" sz="1800" u="none" strike="noStrike" cap="all" spc="60" dirty="0">
                <a:solidFill>
                  <a:schemeClr val="tx1"/>
                </a:solidFill>
                <a:effectLst/>
              </a:rPr>
              <a:t>: </a:t>
            </a:r>
          </a:p>
          <a:p>
            <a:pPr algn="l" rtl="0" fontAlgn="ctr"/>
            <a:r>
              <a:rPr lang="en-GB" sz="1600" b="0" i="0" u="none" strike="noStrike" cap="none" spc="60" baseline="0" dirty="0">
                <a:solidFill>
                  <a:schemeClr val="tx1"/>
                </a:solidFill>
                <a:effectLst/>
              </a:rPr>
              <a:t>1: Very low; 6:Very high</a:t>
            </a:r>
            <a:endParaRPr lang="en-GB" sz="1600" b="0" i="0" u="none" strike="noStrike" cap="none" spc="60" baseline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pic>
        <p:nvPicPr>
          <p:cNvPr id="5" name="Elemento grafico 4" descr="Guida con riempimento a tinta unita">
            <a:extLst>
              <a:ext uri="{FF2B5EF4-FFF2-40B4-BE49-F238E27FC236}">
                <a16:creationId xmlns:a16="http://schemas.microsoft.com/office/drawing/2014/main" id="{55C93897-2A2D-634C-529F-6B5DFDD95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7744" y="1117433"/>
            <a:ext cx="733043" cy="733043"/>
          </a:xfrm>
          <a:prstGeom prst="rect">
            <a:avLst/>
          </a:prstGeom>
        </p:spPr>
      </p:pic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26AEC0DD-96EA-CAE5-C393-FFD55E46E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19891"/>
              </p:ext>
            </p:extLst>
          </p:nvPr>
        </p:nvGraphicFramePr>
        <p:xfrm>
          <a:off x="1494278" y="2312204"/>
          <a:ext cx="5317060" cy="9186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848">
                  <a:extLst>
                    <a:ext uri="{9D8B030D-6E8A-4147-A177-3AD203B41FA5}">
                      <a16:colId xmlns:a16="http://schemas.microsoft.com/office/drawing/2014/main" val="3449818843"/>
                    </a:ext>
                  </a:extLst>
                </a:gridCol>
                <a:gridCol w="433800">
                  <a:extLst>
                    <a:ext uri="{9D8B030D-6E8A-4147-A177-3AD203B41FA5}">
                      <a16:colId xmlns:a16="http://schemas.microsoft.com/office/drawing/2014/main" val="4141954192"/>
                    </a:ext>
                  </a:extLst>
                </a:gridCol>
                <a:gridCol w="469951">
                  <a:extLst>
                    <a:ext uri="{9D8B030D-6E8A-4147-A177-3AD203B41FA5}">
                      <a16:colId xmlns:a16="http://schemas.microsoft.com/office/drawing/2014/main" val="3181613956"/>
                    </a:ext>
                  </a:extLst>
                </a:gridCol>
                <a:gridCol w="494050">
                  <a:extLst>
                    <a:ext uri="{9D8B030D-6E8A-4147-A177-3AD203B41FA5}">
                      <a16:colId xmlns:a16="http://schemas.microsoft.com/office/drawing/2014/main" val="4141445795"/>
                    </a:ext>
                  </a:extLst>
                </a:gridCol>
                <a:gridCol w="421750">
                  <a:extLst>
                    <a:ext uri="{9D8B030D-6E8A-4147-A177-3AD203B41FA5}">
                      <a16:colId xmlns:a16="http://schemas.microsoft.com/office/drawing/2014/main" val="3083112984"/>
                    </a:ext>
                  </a:extLst>
                </a:gridCol>
                <a:gridCol w="537719">
                  <a:extLst>
                    <a:ext uri="{9D8B030D-6E8A-4147-A177-3AD203B41FA5}">
                      <a16:colId xmlns:a16="http://schemas.microsoft.com/office/drawing/2014/main" val="1604083990"/>
                    </a:ext>
                  </a:extLst>
                </a:gridCol>
                <a:gridCol w="2513942">
                  <a:extLst>
                    <a:ext uri="{9D8B030D-6E8A-4147-A177-3AD203B41FA5}">
                      <a16:colId xmlns:a16="http://schemas.microsoft.com/office/drawing/2014/main" val="3193202192"/>
                    </a:ext>
                  </a:extLst>
                </a:gridCol>
              </a:tblGrid>
              <a:tr h="9186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1" u="none" strike="noStrike" cap="all" spc="60" dirty="0">
                          <a:solidFill>
                            <a:schemeClr val="tx1"/>
                          </a:solidFill>
                          <a:effectLst/>
                        </a:rPr>
                        <a:t>I did not experience this damage</a:t>
                      </a:r>
                      <a:endParaRPr lang="en-GB" sz="1600" b="1" i="0" u="none" strike="noStrike" cap="all" spc="6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113002" marR="113002" marT="113002" marB="113002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008187"/>
                  </a:ext>
                </a:extLst>
              </a:tr>
            </a:tbl>
          </a:graphicData>
        </a:graphic>
      </p:graphicFrame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B0F8FCD0-A29F-9662-6BE2-015445D34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891074"/>
              </p:ext>
            </p:extLst>
          </p:nvPr>
        </p:nvGraphicFramePr>
        <p:xfrm>
          <a:off x="1494278" y="3504237"/>
          <a:ext cx="5317060" cy="2834454"/>
        </p:xfrm>
        <a:graphic>
          <a:graphicData uri="http://schemas.openxmlformats.org/drawingml/2006/table">
            <a:tbl>
              <a:tblPr/>
              <a:tblGrid>
                <a:gridCol w="1213084">
                  <a:extLst>
                    <a:ext uri="{9D8B030D-6E8A-4147-A177-3AD203B41FA5}">
                      <a16:colId xmlns:a16="http://schemas.microsoft.com/office/drawing/2014/main" val="3853003141"/>
                    </a:ext>
                  </a:extLst>
                </a:gridCol>
                <a:gridCol w="4103976">
                  <a:extLst>
                    <a:ext uri="{9D8B030D-6E8A-4147-A177-3AD203B41FA5}">
                      <a16:colId xmlns:a16="http://schemas.microsoft.com/office/drawing/2014/main" val="879122764"/>
                    </a:ext>
                  </a:extLst>
                </a:gridCol>
              </a:tblGrid>
              <a:tr h="571314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Variable name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0020949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BD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uilding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amage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593205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oss of personal belonging (“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emorabilia”)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961018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ork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nterruption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338654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nfrastructure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naccessibility 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945885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Physical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ealth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mpact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001234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oss of trust in 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nstitutions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444256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Loss of community 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ohesion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759584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sychological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mpact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716545"/>
                  </a:ext>
                </a:extLst>
              </a:tr>
              <a:tr h="236341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verall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amage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887002"/>
                  </a:ext>
                </a:extLst>
              </a:tr>
            </a:tbl>
          </a:graphicData>
        </a:graphic>
      </p:graphicFrame>
      <p:pic>
        <p:nvPicPr>
          <p:cNvPr id="20" name="Immagine 19">
            <a:extLst>
              <a:ext uri="{FF2B5EF4-FFF2-40B4-BE49-F238E27FC236}">
                <a16:creationId xmlns:a16="http://schemas.microsoft.com/office/drawing/2014/main" id="{E6917BC6-849E-9605-66DA-E0C2B3109B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44" y="3593967"/>
            <a:ext cx="709517" cy="70951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0641C2D-61E2-89D7-7E11-EFF631B9FDD7}"/>
              </a:ext>
            </a:extLst>
          </p:cNvPr>
          <p:cNvSpPr txBox="1"/>
          <p:nvPr/>
        </p:nvSpPr>
        <p:spPr>
          <a:xfrm>
            <a:off x="299959" y="1255993"/>
            <a:ext cx="165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it-IT" sz="1800" b="1" u="none" strike="noStrike" spc="60" dirty="0" err="1">
                <a:solidFill>
                  <a:schemeClr val="accent1"/>
                </a:solidFill>
                <a:effectLst/>
                <a:latin typeface="+mj-lt"/>
              </a:rPr>
              <a:t>Question</a:t>
            </a:r>
            <a:endParaRPr lang="en-GB" sz="1800" b="1" u="none" strike="noStrike" spc="60" dirty="0">
              <a:solidFill>
                <a:schemeClr val="accent1"/>
              </a:solidFill>
              <a:effectLst/>
              <a:latin typeface="+mj-lt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474F293-E431-E634-44A6-C43580DDFB04}"/>
              </a:ext>
            </a:extLst>
          </p:cNvPr>
          <p:cNvSpPr txBox="1"/>
          <p:nvPr/>
        </p:nvSpPr>
        <p:spPr>
          <a:xfrm>
            <a:off x="348755" y="2490008"/>
            <a:ext cx="165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it-IT" sz="1800" b="1" u="none" strike="noStrike" spc="60" dirty="0" err="1">
                <a:solidFill>
                  <a:schemeClr val="accent1"/>
                </a:solidFill>
                <a:effectLst/>
                <a:latin typeface="+mj-lt"/>
              </a:rPr>
              <a:t>Answers</a:t>
            </a:r>
            <a:endParaRPr lang="en-GB" sz="1800" b="1" u="none" strike="noStrike" spc="60" dirty="0">
              <a:solidFill>
                <a:schemeClr val="accent1"/>
              </a:solidFill>
              <a:effectLst/>
              <a:latin typeface="+mj-lt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0A6F362-744A-8E1B-BA10-2B80DF85A391}"/>
              </a:ext>
            </a:extLst>
          </p:cNvPr>
          <p:cNvSpPr txBox="1"/>
          <p:nvPr/>
        </p:nvSpPr>
        <p:spPr>
          <a:xfrm>
            <a:off x="299959" y="3724023"/>
            <a:ext cx="165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ctr"/>
            <a:r>
              <a:rPr lang="it-IT" sz="1800" b="1" u="none" strike="noStrike" spc="60" dirty="0">
                <a:solidFill>
                  <a:schemeClr val="accent1"/>
                </a:solidFill>
                <a:effectLst/>
                <a:latin typeface="+mj-lt"/>
              </a:rPr>
              <a:t>Impacts</a:t>
            </a:r>
            <a:endParaRPr lang="en-GB" sz="1800" b="1" u="none" strike="noStrike" spc="60" dirty="0">
              <a:solidFill>
                <a:schemeClr val="accent1"/>
              </a:solidFill>
              <a:effectLst/>
              <a:latin typeface="+mj-lt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389B0735-C315-1D16-18BC-87A0D84674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691" y="2421648"/>
            <a:ext cx="601147" cy="601147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C50DC0B5-90C5-C6F9-90D2-0AB8112D8358}"/>
              </a:ext>
            </a:extLst>
          </p:cNvPr>
          <p:cNvGrpSpPr/>
          <p:nvPr/>
        </p:nvGrpSpPr>
        <p:grpSpPr>
          <a:xfrm>
            <a:off x="8166518" y="858506"/>
            <a:ext cx="3851712" cy="1319588"/>
            <a:chOff x="8166518" y="858506"/>
            <a:chExt cx="3851712" cy="1319588"/>
          </a:xfrm>
        </p:grpSpPr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4276A1C1-E091-4ED2-8C0E-E14A3FC83488}"/>
                </a:ext>
              </a:extLst>
            </p:cNvPr>
            <p:cNvSpPr/>
            <p:nvPr/>
          </p:nvSpPr>
          <p:spPr>
            <a:xfrm>
              <a:off x="8166518" y="895740"/>
              <a:ext cx="3585325" cy="1282354"/>
            </a:xfrm>
            <a:prstGeom prst="roundRect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8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97CDDC80-D90A-EA0E-6FB0-0802113AF937}"/>
                </a:ext>
              </a:extLst>
            </p:cNvPr>
            <p:cNvGrpSpPr/>
            <p:nvPr/>
          </p:nvGrpSpPr>
          <p:grpSpPr>
            <a:xfrm>
              <a:off x="8406452" y="1216292"/>
              <a:ext cx="2711626" cy="892552"/>
              <a:chOff x="7703335" y="1514488"/>
              <a:chExt cx="2711626" cy="892552"/>
            </a:xfrm>
          </p:grpSpPr>
          <p:pic>
            <p:nvPicPr>
              <p:cNvPr id="4" name="Immagine 3">
                <a:extLst>
                  <a:ext uri="{FF2B5EF4-FFF2-40B4-BE49-F238E27FC236}">
                    <a16:creationId xmlns:a16="http://schemas.microsoft.com/office/drawing/2014/main" id="{312CA424-8B52-64DD-C755-0A5DA1166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03335" y="1524075"/>
                <a:ext cx="254765" cy="791112"/>
              </a:xfrm>
              <a:prstGeom prst="rect">
                <a:avLst/>
              </a:prstGeom>
            </p:spPr>
          </p:pic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B5FB8930-78D0-819B-ECEC-97F042B51C54}"/>
                  </a:ext>
                </a:extLst>
              </p:cNvPr>
              <p:cNvSpPr txBox="1"/>
              <p:nvPr/>
            </p:nvSpPr>
            <p:spPr>
              <a:xfrm>
                <a:off x="7926689" y="1514488"/>
                <a:ext cx="248827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/>
                  <a:t>Directly affected</a:t>
                </a:r>
              </a:p>
              <a:p>
                <a:endParaRPr lang="en-GB" sz="200" dirty="0"/>
              </a:p>
              <a:p>
                <a:r>
                  <a:rPr lang="en-GB" sz="1600" dirty="0"/>
                  <a:t>Indirectly affected</a:t>
                </a:r>
              </a:p>
              <a:p>
                <a:endParaRPr lang="en-GB" sz="200" dirty="0"/>
              </a:p>
              <a:p>
                <a:r>
                  <a:rPr lang="en-GB" sz="1600" dirty="0"/>
                  <a:t>Not affected</a:t>
                </a:r>
              </a:p>
            </p:txBody>
          </p:sp>
        </p:grp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FDCC385D-FCDF-7254-2AE4-9CDD12DBBB68}"/>
                </a:ext>
              </a:extLst>
            </p:cNvPr>
            <p:cNvSpPr txBox="1"/>
            <p:nvPr/>
          </p:nvSpPr>
          <p:spPr>
            <a:xfrm>
              <a:off x="8166518" y="858506"/>
              <a:ext cx="38517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dirty="0" err="1">
                  <a:solidFill>
                    <a:srgbClr val="004667"/>
                  </a:solidFill>
                  <a:latin typeface="Aptos" panose="02110004020202020204"/>
                </a:rPr>
                <a:t>Asked</a:t>
              </a:r>
              <a:r>
                <a:rPr lang="it-IT" dirty="0">
                  <a:solidFill>
                    <a:srgbClr val="004667"/>
                  </a:solidFill>
                  <a:latin typeface="Aptos" panose="02110004020202020204"/>
                </a:rPr>
                <a:t> to </a:t>
              </a:r>
              <a:r>
                <a:rPr lang="it-IT" dirty="0" err="1">
                  <a:solidFill>
                    <a:srgbClr val="004667"/>
                  </a:solidFill>
                  <a:latin typeface="Aptos" panose="02110004020202020204"/>
                </a:rPr>
                <a:t>all</a:t>
              </a:r>
              <a:r>
                <a:rPr lang="it-IT" dirty="0">
                  <a:solidFill>
                    <a:srgbClr val="004667"/>
                  </a:solidFill>
                  <a:latin typeface="Aptos" panose="02110004020202020204"/>
                </a:rPr>
                <a:t> </a:t>
              </a:r>
              <a:r>
                <a:rPr lang="it-IT" dirty="0" err="1">
                  <a:solidFill>
                    <a:srgbClr val="004667"/>
                  </a:solidFill>
                  <a:latin typeface="Aptos" panose="02110004020202020204"/>
                </a:rPr>
                <a:t>respondents</a:t>
              </a:r>
              <a:r>
                <a:rPr lang="it-IT" dirty="0">
                  <a:solidFill>
                    <a:srgbClr val="004667"/>
                  </a:solidFill>
                  <a:latin typeface="Aptos" panose="02110004020202020204"/>
                </a:rPr>
                <a:t> groups</a:t>
              </a:r>
              <a:endParaRPr lang="en-GB" sz="1800" dirty="0">
                <a:solidFill>
                  <a:srgbClr val="004667"/>
                </a:solidFill>
                <a:latin typeface="Aptos" panose="02110004020202020204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F00DC66-D61A-073B-68CC-BEC62D1AFA49}"/>
              </a:ext>
            </a:extLst>
          </p:cNvPr>
          <p:cNvGrpSpPr/>
          <p:nvPr/>
        </p:nvGrpSpPr>
        <p:grpSpPr>
          <a:xfrm>
            <a:off x="8166518" y="2196666"/>
            <a:ext cx="3585325" cy="1323439"/>
            <a:chOff x="8166518" y="2196666"/>
            <a:chExt cx="3585325" cy="1323439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0B43EB65-DB6B-1E79-D340-E764D471FA80}"/>
                </a:ext>
              </a:extLst>
            </p:cNvPr>
            <p:cNvSpPr/>
            <p:nvPr/>
          </p:nvSpPr>
          <p:spPr>
            <a:xfrm>
              <a:off x="8166518" y="2215328"/>
              <a:ext cx="3585325" cy="1245120"/>
            </a:xfrm>
            <a:prstGeom prst="roundRect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8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ACFF39D-2303-7742-4D58-343916F5A22D}"/>
                </a:ext>
              </a:extLst>
            </p:cNvPr>
            <p:cNvSpPr txBox="1"/>
            <p:nvPr/>
          </p:nvSpPr>
          <p:spPr>
            <a:xfrm>
              <a:off x="8315810" y="2196666"/>
              <a:ext cx="320749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004667"/>
                  </a:solidFill>
                  <a:latin typeface="Aptos" panose="02110004020202020204"/>
                </a:rPr>
                <a:t>Converted into a continuous 7-point scale:</a:t>
              </a:r>
            </a:p>
            <a:p>
              <a:pPr marL="285750" indent="-285750">
                <a:buClr>
                  <a:srgbClr val="004667"/>
                </a:buClr>
                <a:buFont typeface="Wingdings" panose="05000000000000000000" pitchFamily="2" charset="2"/>
                <a:buChar char="Ø"/>
                <a:defRPr/>
              </a:pPr>
              <a:r>
                <a:rPr lang="en-GB" sz="1600" dirty="0">
                  <a:latin typeface="Aptos" panose="02110004020202020204"/>
                </a:rPr>
                <a:t>Scale from 1 to 6</a:t>
              </a:r>
            </a:p>
            <a:p>
              <a:pPr marL="285750" indent="-285750">
                <a:buClr>
                  <a:srgbClr val="004667"/>
                </a:buClr>
                <a:buFont typeface="Wingdings" panose="05000000000000000000" pitchFamily="2" charset="2"/>
                <a:buChar char="Ø"/>
                <a:defRPr/>
              </a:pPr>
              <a:r>
                <a:rPr lang="en-GB" sz="1600" dirty="0">
                  <a:latin typeface="Aptos" panose="02110004020202020204"/>
                </a:rPr>
                <a:t>“I did not experience this damage” = 0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09CA062-1384-728D-077E-29B165486D7C}"/>
              </a:ext>
            </a:extLst>
          </p:cNvPr>
          <p:cNvGrpSpPr/>
          <p:nvPr/>
        </p:nvGrpSpPr>
        <p:grpSpPr>
          <a:xfrm>
            <a:off x="6052582" y="4802006"/>
            <a:ext cx="1743918" cy="1047451"/>
            <a:chOff x="4720574" y="3584275"/>
            <a:chExt cx="3149838" cy="979714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D9E7742F-A385-4CA2-3F36-19F1F4AA6F2F}"/>
                </a:ext>
              </a:extLst>
            </p:cNvPr>
            <p:cNvSpPr/>
            <p:nvPr/>
          </p:nvSpPr>
          <p:spPr>
            <a:xfrm>
              <a:off x="4720574" y="3584275"/>
              <a:ext cx="3149838" cy="979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28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D6C14F0B-6258-744F-C750-973D04122051}"/>
                </a:ext>
              </a:extLst>
            </p:cNvPr>
            <p:cNvSpPr txBox="1"/>
            <p:nvPr/>
          </p:nvSpPr>
          <p:spPr>
            <a:xfrm>
              <a:off x="4915169" y="3684730"/>
              <a:ext cx="276064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it-IT" sz="1800" dirty="0">
                  <a:solidFill>
                    <a:srgbClr val="004667"/>
                  </a:solidFill>
                  <a:latin typeface="Aptos" panose="02110004020202020204"/>
                </a:rPr>
                <a:t>Impact </a:t>
              </a:r>
              <a:r>
                <a:rPr lang="it-IT" sz="1800" dirty="0" err="1">
                  <a:solidFill>
                    <a:srgbClr val="004667"/>
                  </a:solidFill>
                  <a:latin typeface="Aptos" panose="02110004020202020204"/>
                </a:rPr>
                <a:t>types</a:t>
              </a:r>
              <a:r>
                <a:rPr lang="it-IT" sz="1800" dirty="0">
                  <a:solidFill>
                    <a:srgbClr val="004667"/>
                  </a:solidFill>
                  <a:latin typeface="Aptos" panose="02110004020202020204"/>
                </a:rPr>
                <a:t> </a:t>
              </a:r>
              <a:r>
                <a:rPr lang="it-IT" sz="1800" dirty="0" err="1">
                  <a:solidFill>
                    <a:srgbClr val="004667"/>
                  </a:solidFill>
                  <a:latin typeface="Aptos" panose="02110004020202020204"/>
                </a:rPr>
                <a:t>identified</a:t>
              </a:r>
              <a:r>
                <a:rPr lang="it-IT" sz="1800" dirty="0">
                  <a:solidFill>
                    <a:srgbClr val="004667"/>
                  </a:solidFill>
                  <a:latin typeface="Aptos" panose="02110004020202020204"/>
                </a:rPr>
                <a:t> in </a:t>
              </a:r>
              <a:r>
                <a:rPr lang="it-IT" sz="1800" b="1" dirty="0">
                  <a:solidFill>
                    <a:srgbClr val="004667"/>
                  </a:solidFill>
                  <a:latin typeface="Aptos" panose="02110004020202020204"/>
                </a:rPr>
                <a:t>literature</a:t>
              </a:r>
              <a:endParaRPr lang="en-GB" sz="1800" b="1" dirty="0">
                <a:solidFill>
                  <a:srgbClr val="004667"/>
                </a:solidFill>
                <a:latin typeface="Aptos" panose="02110004020202020204"/>
              </a:endParaRPr>
            </a:p>
          </p:txBody>
        </p:sp>
        <p:sp>
          <p:nvSpPr>
            <p:cNvPr id="16" name="? 15">
              <a:hlinkClick r:id="rId7" action="ppaction://hlinksldjump" highlightClick="1"/>
              <a:extLst>
                <a:ext uri="{FF2B5EF4-FFF2-40B4-BE49-F238E27FC236}">
                  <a16:creationId xmlns:a16="http://schemas.microsoft.com/office/drawing/2014/main" id="{E03B89E5-F218-8379-8B95-5E541684DF67}"/>
                </a:ext>
              </a:extLst>
            </p:cNvPr>
            <p:cNvSpPr/>
            <p:nvPr/>
          </p:nvSpPr>
          <p:spPr>
            <a:xfrm>
              <a:off x="7275543" y="4188143"/>
              <a:ext cx="435652" cy="245805"/>
            </a:xfrm>
            <a:prstGeom prst="actionButtonHelp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7576D43-04CB-4CF9-B107-C3AB2058EA0A}"/>
              </a:ext>
            </a:extLst>
          </p:cNvPr>
          <p:cNvSpPr/>
          <p:nvPr/>
        </p:nvSpPr>
        <p:spPr>
          <a:xfrm>
            <a:off x="7992100" y="3593966"/>
            <a:ext cx="4038548" cy="2744725"/>
          </a:xfrm>
          <a:prstGeom prst="round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F870DC6-1103-C9EE-24A0-7BF626A9AFC1}"/>
                  </a:ext>
                </a:extLst>
              </p:cNvPr>
              <p:cNvSpPr txBox="1"/>
              <p:nvPr/>
            </p:nvSpPr>
            <p:spPr>
              <a:xfrm>
                <a:off x="8199348" y="3723604"/>
                <a:ext cx="3638835" cy="24649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GB" sz="1800" b="1" dirty="0">
                    <a:solidFill>
                      <a:srgbClr val="004667"/>
                    </a:solidFill>
                    <a:latin typeface="Aptos" panose="02110004020202020204"/>
                  </a:rPr>
                  <a:t>To answer to the RQs</a:t>
                </a:r>
              </a:p>
              <a:p>
                <a:pPr>
                  <a:defRPr/>
                </a:pPr>
                <a:endParaRPr lang="en-GB" sz="1800" dirty="0">
                  <a:solidFill>
                    <a:srgbClr val="004667"/>
                  </a:solidFill>
                  <a:latin typeface="Aptos" panose="02110004020202020204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  <a:defRPr/>
                </a:pPr>
                <a:r>
                  <a:rPr lang="en-GB" sz="1800" dirty="0">
                    <a:solidFill>
                      <a:srgbClr val="004667"/>
                    </a:solidFill>
                    <a:latin typeface="Aptos" panose="02110004020202020204"/>
                  </a:rPr>
                  <a:t>Multiple regression analysis for all the sample and for each group:</a:t>
                </a:r>
                <a:endParaRPr lang="en-GB" dirty="0">
                  <a:solidFill>
                    <a:srgbClr val="004667"/>
                  </a:solidFill>
                  <a:latin typeface="Aptos" panose="02110004020202020204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  <a:defRPr/>
                </a:pPr>
                <a:endParaRPr lang="en-GB" sz="800" dirty="0">
                  <a:solidFill>
                    <a:srgbClr val="004667"/>
                  </a:solidFill>
                  <a:latin typeface="Aptos" panose="02110004020202020204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it-IT" sz="1800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𝑂𝐷</m:t>
                    </m:r>
                    <m:r>
                      <a:rPr lang="it-IT" sz="1800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it-IT" sz="1800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  <m:t>𝐵𝐷</m:t>
                        </m:r>
                      </m:sub>
                    </m:sSub>
                    <m:r>
                      <a:rPr lang="it-IT" sz="1800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sz="1800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𝐵𝐷</m:t>
                    </m:r>
                    <m:r>
                      <a:rPr lang="it-IT" sz="1800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𝐿𝑀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𝐿𝑀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𝑊𝐼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𝑊𝐼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𝐻𝐼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𝐻𝐼</m:t>
                    </m:r>
                    <m:r>
                      <a:rPr lang="it-IT" b="0" i="0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𝑃𝐼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𝑃𝐼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𝐿𝐼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𝐿𝐼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𝐿𝐶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𝐿𝐶</m:t>
                    </m:r>
                  </m:oMath>
                </a14:m>
                <a:r>
                  <a:rPr lang="en-GB" sz="1800" dirty="0">
                    <a:solidFill>
                      <a:srgbClr val="004667"/>
                    </a:solidFill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46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𝐼𝐼</m:t>
                        </m:r>
                      </m:sub>
                    </m:sSub>
                    <m:r>
                      <a:rPr lang="it-IT" i="1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it-IT" b="0" i="1" smtClean="0">
                        <a:solidFill>
                          <a:srgbClr val="004667"/>
                        </a:solidFill>
                        <a:latin typeface="Cambria Math" panose="02040503050406030204" pitchFamily="18" charset="0"/>
                      </a:rPr>
                      <m:t>𝐼𝐼</m:t>
                    </m:r>
                  </m:oMath>
                </a14:m>
                <a:endParaRPr lang="en-GB" sz="1800" dirty="0">
                  <a:solidFill>
                    <a:srgbClr val="004667"/>
                  </a:solidFill>
                  <a:latin typeface="Aptos" panose="02110004020202020204"/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BF870DC6-1103-C9EE-24A0-7BF626A9A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48" y="3723604"/>
                <a:ext cx="3638835" cy="2464906"/>
              </a:xfrm>
              <a:prstGeom prst="rect">
                <a:avLst/>
              </a:prstGeom>
              <a:blipFill>
                <a:blip r:embed="rId8"/>
                <a:stretch>
                  <a:fillRect l="-1340" t="-12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? 2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A3826C7-91E8-03C4-7C1C-07F7466F0728}"/>
              </a:ext>
            </a:extLst>
          </p:cNvPr>
          <p:cNvSpPr/>
          <p:nvPr/>
        </p:nvSpPr>
        <p:spPr>
          <a:xfrm>
            <a:off x="10504682" y="3790934"/>
            <a:ext cx="254000" cy="269240"/>
          </a:xfrm>
          <a:prstGeom prst="actionButtonHelp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Segnaposto numero diapositiva 2">
            <a:extLst>
              <a:ext uri="{FF2B5EF4-FFF2-40B4-BE49-F238E27FC236}">
                <a16:creationId xmlns:a16="http://schemas.microsoft.com/office/drawing/2014/main" id="{25926807-EACA-CA1A-2FD9-E6FA8CE4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30" name="Pulsante di azione: Indietro o precedente 2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06D9DFB-CE4D-7A07-23BB-443A72D944CE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ulsante di azione: Home 3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AE395002-AB40-9B22-6151-CB293EF8D7DF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Pulsante di azione: Avanti o successivo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7B320F-9B87-CA84-1069-FB82B41F0DF4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37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diagramma, Rettangolo, linea&#10;&#10;Descrizione generata automaticamente">
            <a:extLst>
              <a:ext uri="{FF2B5EF4-FFF2-40B4-BE49-F238E27FC236}">
                <a16:creationId xmlns:a16="http://schemas.microsoft.com/office/drawing/2014/main" id="{50C90436-8F32-23F8-FF34-C6DFB2003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21" y="3162034"/>
            <a:ext cx="2879725" cy="2822575"/>
          </a:xfrm>
          <a:prstGeom prst="rect">
            <a:avLst/>
          </a:prstGeom>
        </p:spPr>
      </p:pic>
      <p:pic>
        <p:nvPicPr>
          <p:cNvPr id="11" name="Immagine 10" descr="Immagine che contiene testo, diagramma, Rettangolo, linea&#10;&#10;Descrizione generata automaticamente">
            <a:extLst>
              <a:ext uri="{FF2B5EF4-FFF2-40B4-BE49-F238E27FC236}">
                <a16:creationId xmlns:a16="http://schemas.microsoft.com/office/drawing/2014/main" id="{E74EEF00-4C70-E073-0EA8-4D6CDEB29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" y="3162035"/>
            <a:ext cx="2879725" cy="28225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79611FB-F51A-C294-89D3-40A5DEB0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Perceived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severity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of impacts –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results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1/2</a:t>
            </a:r>
            <a:endParaRPr lang="en-GB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8B2277CF-608E-908C-FE58-D281D5A03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89687"/>
              </p:ext>
            </p:extLst>
          </p:nvPr>
        </p:nvGraphicFramePr>
        <p:xfrm>
          <a:off x="6251896" y="898790"/>
          <a:ext cx="5564184" cy="2871001"/>
        </p:xfrm>
        <a:graphic>
          <a:graphicData uri="http://schemas.openxmlformats.org/drawingml/2006/table">
            <a:tbl>
              <a:tblPr/>
              <a:tblGrid>
                <a:gridCol w="920279">
                  <a:extLst>
                    <a:ext uri="{9D8B030D-6E8A-4147-A177-3AD203B41FA5}">
                      <a16:colId xmlns:a16="http://schemas.microsoft.com/office/drawing/2014/main" val="3853003141"/>
                    </a:ext>
                  </a:extLst>
                </a:gridCol>
                <a:gridCol w="4643905">
                  <a:extLst>
                    <a:ext uri="{9D8B030D-6E8A-4147-A177-3AD203B41FA5}">
                      <a16:colId xmlns:a16="http://schemas.microsoft.com/office/drawing/2014/main" val="879122764"/>
                    </a:ext>
                  </a:extLst>
                </a:gridCol>
              </a:tblGrid>
              <a:tr h="60786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Variable name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lt"/>
                        </a:rPr>
                        <a:t>Description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020949"/>
                  </a:ext>
                </a:extLst>
              </a:tr>
              <a:tr h="19563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uilding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amage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93205"/>
                  </a:ext>
                </a:extLst>
              </a:tr>
              <a:tr h="195633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oss of personal belonging (“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emorabilia”)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961018"/>
                  </a:ext>
                </a:extLst>
              </a:tr>
              <a:tr h="19563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WI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ork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nterruption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338654"/>
                  </a:ext>
                </a:extLst>
              </a:tr>
              <a:tr h="195633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nfrastructure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naccessibility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945885"/>
                  </a:ext>
                </a:extLst>
              </a:tr>
              <a:tr h="17467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Physical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ealth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mpact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001234"/>
                  </a:ext>
                </a:extLst>
              </a:tr>
              <a:tr h="17467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oss of trust in 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nstitutions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444256"/>
                  </a:ext>
                </a:extLst>
              </a:tr>
              <a:tr h="17467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LC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Loss of community </a:t>
                      </a: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ohesion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759584"/>
                  </a:ext>
                </a:extLst>
              </a:tr>
              <a:tr h="17467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sychological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mpact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16545"/>
                  </a:ext>
                </a:extLst>
              </a:tr>
              <a:tr h="115443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OD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verall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amage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887002"/>
                  </a:ext>
                </a:extLst>
              </a:tr>
            </a:tbl>
          </a:graphicData>
        </a:graphic>
      </p:graphicFrame>
      <p:pic>
        <p:nvPicPr>
          <p:cNvPr id="9" name="Immagine 8" descr="Immagine che contiene testo, diagramma, schermata, Rettangolo&#10;&#10;Descrizione generata automaticamente">
            <a:extLst>
              <a:ext uri="{FF2B5EF4-FFF2-40B4-BE49-F238E27FC236}">
                <a16:creationId xmlns:a16="http://schemas.microsoft.com/office/drawing/2014/main" id="{2F4B7090-31EA-DF38-10F4-1355442B9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" y="761630"/>
            <a:ext cx="2879725" cy="2822575"/>
          </a:xfrm>
          <a:prstGeom prst="rect">
            <a:avLst/>
          </a:prstGeom>
        </p:spPr>
      </p:pic>
      <p:pic>
        <p:nvPicPr>
          <p:cNvPr id="10" name="Immagine 9" descr="Immagine che contiene testo, diagramma, schermata, Rettangolo&#10;&#10;Descrizione generata automaticamente">
            <a:extLst>
              <a:ext uri="{FF2B5EF4-FFF2-40B4-BE49-F238E27FC236}">
                <a16:creationId xmlns:a16="http://schemas.microsoft.com/office/drawing/2014/main" id="{1B64D964-702E-ADE1-F123-8538E10D7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17" y="761630"/>
            <a:ext cx="2879725" cy="282257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F6C7DB21-FC2B-CADB-8FE1-0D448C937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351" y="984004"/>
            <a:ext cx="216000" cy="21437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A0F14A4-37F9-E45C-C03A-415722A8E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32" y="3390504"/>
            <a:ext cx="216000" cy="212751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4645093C-50ED-C4E7-34D0-A44429EA38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661" y="3390504"/>
            <a:ext cx="216000" cy="212751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8F98756-0CD9-8547-5496-C4723EDECE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26" y="984004"/>
            <a:ext cx="216000" cy="21437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DE9C40E-4D73-2A7F-D281-B93EF0FBC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34" y="987053"/>
            <a:ext cx="216000" cy="212751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B2FB1269-CB71-60C0-D39F-73BAEECAF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48" y="984005"/>
            <a:ext cx="216000" cy="212751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D6EA457E-4DBD-F78A-6A42-E7F07C0F216E}"/>
              </a:ext>
            </a:extLst>
          </p:cNvPr>
          <p:cNvSpPr/>
          <p:nvPr/>
        </p:nvSpPr>
        <p:spPr>
          <a:xfrm>
            <a:off x="6482394" y="4053840"/>
            <a:ext cx="5111115" cy="1816761"/>
          </a:xfrm>
          <a:prstGeom prst="roundRect">
            <a:avLst/>
          </a:prstGeom>
          <a:solidFill>
            <a:srgbClr val="D0D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Boxplots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of the scores of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perceived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severity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of impacts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clearly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show the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differences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across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the groups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F07884D-9C5C-0639-3860-D3449CB4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92875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Pulsante di azione: Indietro o precedente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9F6BE25-F5F2-1D41-CC5F-C91B032B4596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ulsante di azione: Home 5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44E9407-D400-E281-2B1C-A8E53292E8DA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ulsante di azione: Avanti o successiv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C9F48C-F184-4838-13A6-19AC0B5119E4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B46A2B-CB65-9060-974E-C98907C1B086}"/>
              </a:ext>
            </a:extLst>
          </p:cNvPr>
          <p:cNvSpPr txBox="1"/>
          <p:nvPr/>
        </p:nvSpPr>
        <p:spPr>
          <a:xfrm>
            <a:off x="542626" y="3144432"/>
            <a:ext cx="24002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BD    MD    WI    II      HI      LI     LC    PI     OD</a:t>
            </a:r>
            <a:endParaRPr lang="en-GB" sz="9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D38F7D-40BE-8717-4903-C82483A41D0B}"/>
              </a:ext>
            </a:extLst>
          </p:cNvPr>
          <p:cNvSpPr txBox="1"/>
          <p:nvPr/>
        </p:nvSpPr>
        <p:spPr>
          <a:xfrm>
            <a:off x="3430797" y="3127680"/>
            <a:ext cx="24002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BD    MD    WI    II      HI      LI     LC    PI     OD</a:t>
            </a:r>
            <a:endParaRPr lang="en-GB" sz="9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02A89D0-44E0-741D-D4E3-E4DCC40FA453}"/>
              </a:ext>
            </a:extLst>
          </p:cNvPr>
          <p:cNvSpPr txBox="1"/>
          <p:nvPr/>
        </p:nvSpPr>
        <p:spPr>
          <a:xfrm>
            <a:off x="559518" y="5493730"/>
            <a:ext cx="24002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BD    MD    WI    II      HI      LI     LC    PI     OD</a:t>
            </a:r>
            <a:endParaRPr lang="en-GB" sz="9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9B148CF-EB79-C33B-400C-EE288503DC92}"/>
              </a:ext>
            </a:extLst>
          </p:cNvPr>
          <p:cNvSpPr txBox="1"/>
          <p:nvPr/>
        </p:nvSpPr>
        <p:spPr>
          <a:xfrm>
            <a:off x="3437747" y="5493730"/>
            <a:ext cx="240029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900" dirty="0"/>
              <a:t>BD    MD    WI    II      HI      LI     LC    PI     OD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58159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47EA1-F6B6-1D0B-B7BB-589B1A054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1F46C0-CB67-4C5C-EE5B-D3A134A4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0"/>
            <a:ext cx="12192000" cy="956519"/>
          </a:xfrm>
        </p:spPr>
        <p:txBody>
          <a:bodyPr/>
          <a:lstStyle/>
          <a:p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Perceived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severity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of impacts – </a:t>
            </a:r>
            <a:r>
              <a:rPr lang="it-IT" b="1" dirty="0" err="1">
                <a:solidFill>
                  <a:schemeClr val="accent4">
                    <a:lumMod val="50000"/>
                  </a:schemeClr>
                </a:solidFill>
              </a:rPr>
              <a:t>results</a:t>
            </a:r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2/2</a:t>
            </a: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F7B2098-C7EC-7175-198F-C501852C62EB}"/>
              </a:ext>
            </a:extLst>
          </p:cNvPr>
          <p:cNvCxnSpPr>
            <a:cxnSpLocks/>
          </p:cNvCxnSpPr>
          <p:nvPr/>
        </p:nvCxnSpPr>
        <p:spPr>
          <a:xfrm>
            <a:off x="73888" y="73891"/>
            <a:ext cx="0" cy="6759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FB10F-A831-99AC-D7B1-E3753D8D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3379" y="6427560"/>
            <a:ext cx="2743200" cy="365125"/>
          </a:xfrm>
        </p:spPr>
        <p:txBody>
          <a:bodyPr/>
          <a:lstStyle/>
          <a:p>
            <a:fld id="{33868E7D-FF33-4E88-8AB7-0FFFB5B444C6}" type="slidenum">
              <a:rPr lang="it-IT" smtClean="0"/>
              <a:pPr/>
              <a:t>8</a:t>
            </a:fld>
            <a:endParaRPr lang="it-IT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1D2E9F2-61BF-11AA-AFEE-21CBB9167A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356830"/>
              </p:ext>
            </p:extLst>
          </p:nvPr>
        </p:nvGraphicFramePr>
        <p:xfrm>
          <a:off x="205968" y="787084"/>
          <a:ext cx="11741383" cy="4067715"/>
        </p:xfrm>
        <a:graphic>
          <a:graphicData uri="http://schemas.openxmlformats.org/drawingml/2006/table">
            <a:tbl>
              <a:tblPr/>
              <a:tblGrid>
                <a:gridCol w="2652846">
                  <a:extLst>
                    <a:ext uri="{9D8B030D-6E8A-4147-A177-3AD203B41FA5}">
                      <a16:colId xmlns:a16="http://schemas.microsoft.com/office/drawing/2014/main" val="2215870854"/>
                    </a:ext>
                  </a:extLst>
                </a:gridCol>
                <a:gridCol w="242526">
                  <a:extLst>
                    <a:ext uri="{9D8B030D-6E8A-4147-A177-3AD203B41FA5}">
                      <a16:colId xmlns:a16="http://schemas.microsoft.com/office/drawing/2014/main" val="331852902"/>
                    </a:ext>
                  </a:extLst>
                </a:gridCol>
                <a:gridCol w="1236980">
                  <a:extLst>
                    <a:ext uri="{9D8B030D-6E8A-4147-A177-3AD203B41FA5}">
                      <a16:colId xmlns:a16="http://schemas.microsoft.com/office/drawing/2014/main" val="2929485206"/>
                    </a:ext>
                  </a:extLst>
                </a:gridCol>
                <a:gridCol w="2513893">
                  <a:extLst>
                    <a:ext uri="{9D8B030D-6E8A-4147-A177-3AD203B41FA5}">
                      <a16:colId xmlns:a16="http://schemas.microsoft.com/office/drawing/2014/main" val="4034385224"/>
                    </a:ext>
                  </a:extLst>
                </a:gridCol>
                <a:gridCol w="2575566">
                  <a:extLst>
                    <a:ext uri="{9D8B030D-6E8A-4147-A177-3AD203B41FA5}">
                      <a16:colId xmlns:a16="http://schemas.microsoft.com/office/drawing/2014/main" val="2538475264"/>
                    </a:ext>
                  </a:extLst>
                </a:gridCol>
                <a:gridCol w="2519572">
                  <a:extLst>
                    <a:ext uri="{9D8B030D-6E8A-4147-A177-3AD203B41FA5}">
                      <a16:colId xmlns:a16="http://schemas.microsoft.com/office/drawing/2014/main" val="3634301859"/>
                    </a:ext>
                  </a:extLst>
                </a:gridCol>
              </a:tblGrid>
              <a:tr h="453971">
                <a:tc gridSpan="2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All </a:t>
                      </a:r>
                    </a:p>
                  </a:txBody>
                  <a:tcPr marL="6956" marR="6956" marT="6956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Directly affected </a:t>
                      </a:r>
                    </a:p>
                  </a:txBody>
                  <a:tcPr marL="6956" marR="6956" marT="6956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Indirectly affected </a:t>
                      </a:r>
                    </a:p>
                  </a:txBody>
                  <a:tcPr marL="6956" marR="6956" marT="6956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affected </a:t>
                      </a:r>
                    </a:p>
                  </a:txBody>
                  <a:tcPr marL="6956" marR="6956" marT="6956" marB="0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657324"/>
                  </a:ext>
                </a:extLst>
              </a:tr>
              <a:tr h="232690">
                <a:tc gridSpan="2"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b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481620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l" fontAlgn="ctr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N=694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956" marR="6956" marT="695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N=305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N=277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N=112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464467"/>
                  </a:ext>
                </a:extLst>
              </a:tr>
              <a:tr h="2326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956" marR="6956" marT="6956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lang="en-GB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 0.53</a:t>
                      </a:r>
                    </a:p>
                  </a:txBody>
                  <a:tcPr marL="6956" marR="6956" marT="6956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956" marR="6956" marT="6956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lang="en-GB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 0.48</a:t>
                      </a: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lang="en-GB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 0.33</a:t>
                      </a: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lang="en-GB" sz="14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= 0.40</a:t>
                      </a:r>
                    </a:p>
                  </a:txBody>
                  <a:tcPr marL="6956" marR="6956" marT="695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148486"/>
                  </a:ext>
                </a:extLst>
              </a:tr>
              <a:tr h="2500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956" marR="6956" marT="6956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</a:t>
                      </a:r>
                    </a:p>
                  </a:txBody>
                  <a:tcPr marL="6956" marR="6956" marT="6956" marB="0" anchor="ctr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β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440093"/>
                  </a:ext>
                </a:extLst>
              </a:tr>
              <a:tr h="2326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Intercept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1.66***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0.37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966158"/>
                  </a:ext>
                </a:extLst>
              </a:tr>
              <a:tr h="3004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Building damage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BD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0.31***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-0.25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116100"/>
                  </a:ext>
                </a:extLst>
              </a:tr>
              <a:tr h="3004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oss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memorabilia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LM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0.20***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0.21**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17200"/>
                  </a:ext>
                </a:extLst>
              </a:tr>
              <a:tr h="3004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Work interruption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WI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0.15*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0.36**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90444"/>
                  </a:ext>
                </a:extLst>
              </a:tr>
              <a:tr h="3004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Infrastructure inaccessibility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II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-0.03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0.13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34312"/>
                  </a:ext>
                </a:extLst>
              </a:tr>
              <a:tr h="3004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Physical health impact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HI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-0.2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-0.02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-0.26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0.10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414751"/>
                  </a:ext>
                </a:extLst>
              </a:tr>
              <a:tr h="232690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Loss of trust in institutions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LI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0.09*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160351"/>
                  </a:ext>
                </a:extLst>
              </a:tr>
              <a:tr h="232690"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Loss of community cohesion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LC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-0.03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-0.04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2"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815001"/>
                  </a:ext>
                </a:extLst>
              </a:tr>
              <a:tr h="23269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Psychological impact (</a:t>
                      </a:r>
                      <a:r>
                        <a:rPr lang="en-GB" sz="1400" b="1" i="0" u="none" strike="noStrike" dirty="0">
                          <a:solidFill>
                            <a:srgbClr val="004667"/>
                          </a:solidFill>
                          <a:effectLst/>
                          <a:latin typeface="+mn-lt"/>
                        </a:rPr>
                        <a:t>PI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0.25***</a:t>
                      </a:r>
                    </a:p>
                  </a:txBody>
                  <a:tcPr marL="6956" marR="6956" marT="695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0.20***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0.22***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14400" marR="0" lvl="2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0.35***</a:t>
                      </a:r>
                    </a:p>
                  </a:txBody>
                  <a:tcPr marL="6956" marR="6956" marT="695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06115"/>
                  </a:ext>
                </a:extLst>
              </a:tr>
              <a:tr h="23269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Signif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 codes: ‘***’ p&lt; 0.001,  ‘**’  p&lt;0.01,  ‘*’ p&lt;0.05 </a:t>
                      </a:r>
                    </a:p>
                  </a:txBody>
                  <a:tcPr marL="6956" marR="6956" marT="695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2148818"/>
                  </a:ext>
                </a:extLst>
              </a:tr>
            </a:tbl>
          </a:graphicData>
        </a:graphic>
      </p:graphicFrame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DB1384EA-77FC-A3D0-F673-C2CB6AADE9E2}"/>
              </a:ext>
            </a:extLst>
          </p:cNvPr>
          <p:cNvSpPr/>
          <p:nvPr/>
        </p:nvSpPr>
        <p:spPr>
          <a:xfrm>
            <a:off x="9650894" y="4975242"/>
            <a:ext cx="2223295" cy="1353399"/>
          </a:xfrm>
          <a:prstGeom prst="roundRect">
            <a:avLst/>
          </a:prstGeom>
          <a:solidFill>
            <a:srgbClr val="D0D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WI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PI</a:t>
            </a: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B5EAE10-64D6-9E01-41EB-E31477438582}"/>
              </a:ext>
            </a:extLst>
          </p:cNvPr>
          <p:cNvSpPr/>
          <p:nvPr/>
        </p:nvSpPr>
        <p:spPr>
          <a:xfrm>
            <a:off x="7059460" y="4965911"/>
            <a:ext cx="2242590" cy="1370312"/>
          </a:xfrm>
          <a:prstGeom prst="roundRect">
            <a:avLst/>
          </a:prstGeom>
          <a:solidFill>
            <a:srgbClr val="D0D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PI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LM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II, LI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WI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2FAC81BE-49A9-990B-9060-F0F021916E42}"/>
              </a:ext>
            </a:extLst>
          </p:cNvPr>
          <p:cNvSpPr/>
          <p:nvPr/>
        </p:nvSpPr>
        <p:spPr>
          <a:xfrm>
            <a:off x="4468025" y="4965911"/>
            <a:ext cx="2242590" cy="1370312"/>
          </a:xfrm>
          <a:prstGeom prst="roundRect">
            <a:avLst/>
          </a:prstGeom>
          <a:solidFill>
            <a:srgbClr val="D0D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BD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 PI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LM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LI</a:t>
            </a:r>
            <a:endParaRPr lang="en-GB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BD1F9342-C739-02AF-C763-61CB51C662B9}"/>
              </a:ext>
            </a:extLst>
          </p:cNvPr>
          <p:cNvSpPr/>
          <p:nvPr/>
        </p:nvSpPr>
        <p:spPr>
          <a:xfrm>
            <a:off x="1876590" y="4958329"/>
            <a:ext cx="2242590" cy="1370312"/>
          </a:xfrm>
          <a:prstGeom prst="roundRect">
            <a:avLst/>
          </a:prstGeom>
          <a:solidFill>
            <a:srgbClr val="D0DF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PI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BD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LM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LI</a:t>
            </a:r>
          </a:p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</a:rPr>
              <a:t>II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FE8575FE-EE81-A30B-538C-FDD6F2A4EB7E}"/>
              </a:ext>
            </a:extLst>
          </p:cNvPr>
          <p:cNvSpPr/>
          <p:nvPr/>
        </p:nvSpPr>
        <p:spPr>
          <a:xfrm>
            <a:off x="271617" y="4948999"/>
            <a:ext cx="11619619" cy="139380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0"/>
            <a:endParaRPr lang="en-GB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0053CB0-431C-5898-2257-4AD6A958EA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0" y="5578835"/>
            <a:ext cx="740475" cy="74047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C94C864-821C-D626-4894-2CF8AFBAAB73}"/>
              </a:ext>
            </a:extLst>
          </p:cNvPr>
          <p:cNvSpPr txBox="1"/>
          <p:nvPr/>
        </p:nvSpPr>
        <p:spPr>
          <a:xfrm>
            <a:off x="396758" y="4959332"/>
            <a:ext cx="14828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0"/>
            <a:r>
              <a:rPr lang="it-IT" sz="1800" b="1" dirty="0">
                <a:solidFill>
                  <a:schemeClr val="accent4">
                    <a:lumMod val="50000"/>
                  </a:schemeClr>
                </a:solidFill>
              </a:rPr>
              <a:t>Impacts </a:t>
            </a:r>
          </a:p>
          <a:p>
            <a:pPr defTabSz="0"/>
            <a:r>
              <a:rPr lang="it-IT" sz="1800" b="1" dirty="0">
                <a:solidFill>
                  <a:schemeClr val="accent4">
                    <a:lumMod val="50000"/>
                  </a:schemeClr>
                </a:solidFill>
              </a:rPr>
              <a:t>Ranking (</a:t>
            </a:r>
            <a:r>
              <a:rPr lang="el-GR" sz="1800" b="1" i="0" u="none" strike="noStrike" dirty="0">
                <a:solidFill>
                  <a:srgbClr val="004667"/>
                </a:solidFill>
                <a:effectLst/>
                <a:latin typeface="Aptos Narrow" panose="020B0004020202020204" pitchFamily="34" charset="0"/>
              </a:rPr>
              <a:t>β</a:t>
            </a:r>
            <a:r>
              <a:rPr lang="it-IT" sz="1800" b="1" i="0" u="none" strike="noStrike" dirty="0">
                <a:solidFill>
                  <a:srgbClr val="004667"/>
                </a:solidFill>
                <a:effectLst/>
                <a:latin typeface="Aptos Narrow" panose="020B0004020202020204" pitchFamily="34" charset="0"/>
              </a:rPr>
              <a:t>*</a:t>
            </a:r>
            <a:r>
              <a:rPr lang="en-GB" b="1" i="0" u="none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Aptos Narrow" panose="020B0004020202020204" pitchFamily="34" charset="0"/>
              </a:rPr>
              <a:t>)</a:t>
            </a:r>
            <a:endParaRPr lang="el-GR" sz="1800" b="1" i="0" u="none" strike="noStrike" dirty="0">
              <a:solidFill>
                <a:srgbClr val="000000"/>
              </a:solidFill>
              <a:effectLst/>
              <a:latin typeface="Aptos Narrow" panose="020B0004020202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A20ECD7F-F445-3DB0-9333-DE6481AF6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383" y="1050721"/>
            <a:ext cx="396000" cy="393027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A5BF0AB-9138-A6E0-F9D7-8F25D552E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691" y="1053767"/>
            <a:ext cx="396000" cy="39004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1FC5B0AA-155B-6A4E-397B-5397B324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180" y="1050719"/>
            <a:ext cx="396000" cy="390046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9F8D6D9-8953-B0BC-B3EF-6B93311F7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20" y="1047738"/>
            <a:ext cx="396000" cy="393027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EF66C6C7-2B64-46D7-9314-45C2777E8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755" y="1062734"/>
            <a:ext cx="396000" cy="39004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D9D9640-8BD4-F2CE-4C51-74200C11C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4518" y="1062734"/>
            <a:ext cx="396000" cy="390046"/>
          </a:xfrm>
          <a:prstGeom prst="rect">
            <a:avLst/>
          </a:prstGeom>
        </p:spPr>
      </p:pic>
      <p:sp>
        <p:nvSpPr>
          <p:cNvPr id="5" name="Pulsante di azione: Indietro o precedente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CC36117-3C75-6EBF-984F-E807092BB69B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ulsante di azione: Home 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C70BE3F-CBA5-4D4C-008E-FF7F30489D47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ulsante di azione: Avanti o successivo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7E19AC-F9DE-252E-3661-578266B74B6A}"/>
              </a:ext>
            </a:extLst>
          </p:cNvPr>
          <p:cNvSpPr/>
          <p:nvPr/>
        </p:nvSpPr>
        <p:spPr>
          <a:xfrm>
            <a:off x="6476469" y="6482714"/>
            <a:ext cx="360000" cy="324000"/>
          </a:xfrm>
          <a:prstGeom prst="actionButtonForwardNex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48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66003-828C-7709-E38B-A67D4739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endParaRPr lang="en-GB" dirty="0"/>
          </a:p>
        </p:txBody>
      </p:sp>
      <p:sp>
        <p:nvSpPr>
          <p:cNvPr id="4" name="Pulsante di azione: Indietro o precedente 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CCE2783-B645-A87B-BACB-BD1D09E9FE7F}"/>
              </a:ext>
            </a:extLst>
          </p:cNvPr>
          <p:cNvSpPr/>
          <p:nvPr/>
        </p:nvSpPr>
        <p:spPr>
          <a:xfrm>
            <a:off x="5355531" y="6492875"/>
            <a:ext cx="360000" cy="324000"/>
          </a:xfrm>
          <a:prstGeom prst="actionButtonBackPrevious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ulsante di azione: Hom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76B0594-6DE2-35B8-3E51-AE07BBAC9DB4}"/>
              </a:ext>
            </a:extLst>
          </p:cNvPr>
          <p:cNvSpPr/>
          <p:nvPr/>
        </p:nvSpPr>
        <p:spPr>
          <a:xfrm>
            <a:off x="5916000" y="6472554"/>
            <a:ext cx="360000" cy="360000"/>
          </a:xfrm>
          <a:prstGeom prst="actionButtonHom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411DCB3-BE48-6E8E-33ED-D7FB51BE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39" y="447946"/>
            <a:ext cx="1789274" cy="1789274"/>
          </a:xfrm>
          <a:prstGeom prst="rect">
            <a:avLst/>
          </a:prstGeom>
        </p:spPr>
      </p:pic>
      <p:pic>
        <p:nvPicPr>
          <p:cNvPr id="8" name="Segnaposto contenuto 6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EDB59CB2-9BC9-A34A-6727-84A45C22CF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25" y="2369711"/>
            <a:ext cx="1694903" cy="2257779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55D2F720-6EE0-405D-D00D-05D88C87D2C0}"/>
              </a:ext>
            </a:extLst>
          </p:cNvPr>
          <p:cNvSpPr/>
          <p:nvPr/>
        </p:nvSpPr>
        <p:spPr>
          <a:xfrm>
            <a:off x="73889" y="895740"/>
            <a:ext cx="9679711" cy="5477068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13C885-7468-16AA-DFC6-022E20DFEC87}"/>
              </a:ext>
            </a:extLst>
          </p:cNvPr>
          <p:cNvSpPr txBox="1"/>
          <p:nvPr/>
        </p:nvSpPr>
        <p:spPr>
          <a:xfrm>
            <a:off x="302427" y="1694930"/>
            <a:ext cx="9099851" cy="385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71850" lvl="7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endParaRPr lang="it-IT" spc="60" dirty="0">
              <a:solidFill>
                <a:schemeClr val="tx2"/>
              </a:solidFill>
              <a:latin typeface="+mj-lt"/>
            </a:endParaRPr>
          </a:p>
          <a:p>
            <a:pPr marL="285750" indent="-285750" algn="l" rtl="0" font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Classification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of impacts by </a:t>
            </a: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three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groups   </a:t>
            </a:r>
          </a:p>
          <a:p>
            <a:pPr marL="1085850" lvl="2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it-IT" spc="60" dirty="0">
                <a:solidFill>
                  <a:schemeClr val="tx2"/>
                </a:solidFill>
                <a:latin typeface="+mj-lt"/>
              </a:rPr>
              <a:t>inform flood risk management</a:t>
            </a:r>
          </a:p>
          <a:p>
            <a:pPr marL="1085850" lvl="2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it-IT" spc="60" dirty="0">
                <a:solidFill>
                  <a:schemeClr val="tx2"/>
                </a:solidFill>
                <a:latin typeface="+mj-lt"/>
              </a:rPr>
              <a:t>support the design of policies and </a:t>
            </a:r>
            <a:r>
              <a:rPr lang="it-IT" spc="60" dirty="0" err="1">
                <a:solidFill>
                  <a:schemeClr val="tx2"/>
                </a:solidFill>
                <a:latin typeface="+mj-lt"/>
              </a:rPr>
              <a:t>measures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prioritizing the </a:t>
            </a:r>
            <a:r>
              <a:rPr lang="it-IT" spc="60" dirty="0" err="1">
                <a:solidFill>
                  <a:schemeClr val="tx2"/>
                </a:solidFill>
                <a:latin typeface="+mj-lt"/>
              </a:rPr>
              <a:t>significant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impacts for </a:t>
            </a:r>
            <a:r>
              <a:rPr lang="it-IT" spc="60" dirty="0" err="1">
                <a:solidFill>
                  <a:schemeClr val="tx2"/>
                </a:solidFill>
                <a:latin typeface="+mj-lt"/>
              </a:rPr>
              <a:t>each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group</a:t>
            </a:r>
          </a:p>
          <a:p>
            <a:pPr lvl="2" fontAlgn="ctr">
              <a:buClr>
                <a:schemeClr val="accent1"/>
              </a:buClr>
            </a:pPr>
            <a:endParaRPr lang="it-IT" spc="60" dirty="0">
              <a:solidFill>
                <a:schemeClr val="tx2"/>
              </a:solidFill>
              <a:latin typeface="+mj-lt"/>
            </a:endParaRPr>
          </a:p>
          <a:p>
            <a:pPr marL="285750" indent="-285750" font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spc="60" dirty="0" err="1">
                <a:solidFill>
                  <a:schemeClr val="tx2"/>
                </a:solidFill>
                <a:latin typeface="+mj-lt"/>
              </a:rPr>
              <a:t>Significant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</a:t>
            </a:r>
            <a:r>
              <a:rPr lang="it-IT" spc="60" dirty="0" err="1">
                <a:solidFill>
                  <a:schemeClr val="tx2"/>
                </a:solidFill>
                <a:latin typeface="+mj-lt"/>
              </a:rPr>
              <a:t>indirect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impacts for non-</a:t>
            </a:r>
            <a:r>
              <a:rPr lang="it-IT" spc="60" dirty="0" err="1">
                <a:solidFill>
                  <a:schemeClr val="tx2"/>
                </a:solidFill>
                <a:latin typeface="+mj-lt"/>
              </a:rPr>
              <a:t>flooded</a:t>
            </a:r>
            <a:r>
              <a:rPr lang="it-IT" spc="60" dirty="0">
                <a:solidFill>
                  <a:schemeClr val="tx2"/>
                </a:solidFill>
                <a:latin typeface="+mj-lt"/>
              </a:rPr>
              <a:t> people</a:t>
            </a:r>
          </a:p>
          <a:p>
            <a:pPr marL="1085850" lvl="2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en-GB" spc="60" dirty="0">
                <a:solidFill>
                  <a:schemeClr val="tx2"/>
                </a:solidFill>
                <a:latin typeface="+mj-lt"/>
              </a:rPr>
              <a:t>preparedness strategies should consider the impacts on the entire community</a:t>
            </a:r>
          </a:p>
          <a:p>
            <a:pPr marL="1085850" lvl="2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r>
              <a:rPr lang="en-GB" spc="60" dirty="0">
                <a:solidFill>
                  <a:schemeClr val="tx2"/>
                </a:solidFill>
                <a:latin typeface="+mj-lt"/>
              </a:rPr>
              <a:t>recovery efforts should be extended beyond the flooded area</a:t>
            </a:r>
          </a:p>
          <a:p>
            <a:pPr marL="1085850" lvl="2" indent="-171450" fontAlgn="ctr">
              <a:buClr>
                <a:schemeClr val="accent1"/>
              </a:buClr>
              <a:buFont typeface="Wingdings" panose="05000000000000000000" pitchFamily="2" charset="2"/>
              <a:buChar char="à"/>
            </a:pPr>
            <a:endParaRPr lang="en-GB" spc="60" dirty="0">
              <a:solidFill>
                <a:schemeClr val="tx2"/>
              </a:solidFill>
              <a:latin typeface="+mj-lt"/>
            </a:endParaRPr>
          </a:p>
          <a:p>
            <a:pPr marL="171450" indent="-171450" font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High </a:t>
            </a: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significance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of </a:t>
            </a: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psychological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impact </a:t>
            </a: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across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it-IT" u="none" strike="noStrike" spc="60" dirty="0" err="1">
                <a:solidFill>
                  <a:schemeClr val="tx2"/>
                </a:solidFill>
                <a:effectLst/>
                <a:latin typeface="+mj-lt"/>
              </a:rPr>
              <a:t>all</a:t>
            </a:r>
            <a:r>
              <a:rPr lang="it-IT" u="none" strike="noStrike" spc="60" dirty="0">
                <a:solidFill>
                  <a:schemeClr val="tx2"/>
                </a:solidFill>
                <a:effectLst/>
                <a:latin typeface="+mj-lt"/>
              </a:rPr>
              <a:t> groups</a:t>
            </a:r>
          </a:p>
          <a:p>
            <a:pPr marL="1085850" marR="0" lvl="2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6082"/>
              </a:buClr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Need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for </a:t>
            </a: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psychological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assistance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also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beyond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6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flooded</a:t>
            </a:r>
            <a:r>
              <a:rPr kumimoji="0" lang="it-IT" sz="1800" b="0" i="0" u="none" strike="noStrike" kern="1200" cap="none" spc="6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area</a:t>
            </a:r>
          </a:p>
          <a:p>
            <a:pPr marL="171450" indent="-171450" font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it-IT" u="none" strike="noStrike" spc="60" dirty="0">
              <a:solidFill>
                <a:schemeClr val="tx2"/>
              </a:solidFill>
              <a:effectLst/>
              <a:latin typeface="+mj-lt"/>
            </a:endParaRPr>
          </a:p>
          <a:p>
            <a:pPr marL="285750" indent="-285750" algn="l" rtl="0" font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GB" sz="1050" b="1" u="none" strike="noStrike" spc="60" dirty="0">
              <a:solidFill>
                <a:schemeClr val="accent1"/>
              </a:solidFill>
              <a:effectLst/>
              <a:latin typeface="+mj-lt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726291D-F652-AE23-9871-DD1C2F2283B2}"/>
              </a:ext>
            </a:extLst>
          </p:cNvPr>
          <p:cNvGrpSpPr/>
          <p:nvPr/>
        </p:nvGrpSpPr>
        <p:grpSpPr>
          <a:xfrm>
            <a:off x="339423" y="952890"/>
            <a:ext cx="857866" cy="953348"/>
            <a:chOff x="290352" y="4738704"/>
            <a:chExt cx="857866" cy="95334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3EC66F36-C6ED-AD63-27BA-27CC6CBA6414}"/>
                </a:ext>
              </a:extLst>
            </p:cNvPr>
            <p:cNvSpPr/>
            <p:nvPr/>
          </p:nvSpPr>
          <p:spPr>
            <a:xfrm rot="2470446">
              <a:off x="290352" y="5512052"/>
              <a:ext cx="180000" cy="180000"/>
            </a:xfrm>
            <a:prstGeom prst="ellipse">
              <a:avLst/>
            </a:prstGeom>
            <a:solidFill>
              <a:srgbClr val="0046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B565489E-793F-304D-230C-4949895DF0D6}"/>
                </a:ext>
              </a:extLst>
            </p:cNvPr>
            <p:cNvSpPr/>
            <p:nvPr/>
          </p:nvSpPr>
          <p:spPr>
            <a:xfrm rot="2470446">
              <a:off x="429812" y="5231434"/>
              <a:ext cx="180000" cy="422334"/>
            </a:xfrm>
            <a:prstGeom prst="rect">
              <a:avLst/>
            </a:prstGeom>
            <a:solidFill>
              <a:srgbClr val="0046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Elemento grafico 16" descr="Guida con riempimento a tinta unita">
              <a:extLst>
                <a:ext uri="{FF2B5EF4-FFF2-40B4-BE49-F238E27FC236}">
                  <a16:creationId xmlns:a16="http://schemas.microsoft.com/office/drawing/2014/main" id="{88F525A7-F34D-1422-797B-E9C909F4529F}"/>
                </a:ext>
              </a:extLst>
            </p:cNvPr>
            <p:cNvSpPr/>
            <p:nvPr/>
          </p:nvSpPr>
          <p:spPr>
            <a:xfrm>
              <a:off x="424318" y="4738704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523875 w 723900"/>
                <a:gd name="connsiteY10" fmla="*/ 25717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61950 w 723900"/>
                <a:gd name="connsiteY10" fmla="*/ 9525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200025 w 723900"/>
                <a:gd name="connsiteY10" fmla="*/ 25717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257175 w 723900"/>
                <a:gd name="connsiteY10" fmla="*/ 25717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61950 w 723900"/>
                <a:gd name="connsiteY10" fmla="*/ 15240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413385 w 723900"/>
                <a:gd name="connsiteY16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283678 w 723900"/>
                <a:gd name="connsiteY15" fmla="*/ 143022 h 723900"/>
                <a:gd name="connsiteX16" fmla="*/ 466725 w 723900"/>
                <a:gd name="connsiteY16" fmla="*/ 257175 h 723900"/>
                <a:gd name="connsiteX17" fmla="*/ 413385 w 723900"/>
                <a:gd name="connsiteY17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283678 w 723900"/>
                <a:gd name="connsiteY15" fmla="*/ 143022 h 723900"/>
                <a:gd name="connsiteX16" fmla="*/ 413385 w 723900"/>
                <a:gd name="connsiteY16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283678 w 723900"/>
                <a:gd name="connsiteY14" fmla="*/ 143022 h 723900"/>
                <a:gd name="connsiteX15" fmla="*/ 413385 w 723900"/>
                <a:gd name="connsiteY15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06538 w 723900"/>
                <a:gd name="connsiteY14" fmla="*/ 143022 h 723900"/>
                <a:gd name="connsiteX15" fmla="*/ 413385 w 723900"/>
                <a:gd name="connsiteY15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06538 w 723900"/>
                <a:gd name="connsiteY14" fmla="*/ 143022 h 723900"/>
                <a:gd name="connsiteX15" fmla="*/ 413385 w 723900"/>
                <a:gd name="connsiteY15" fmla="*/ 146685 h 723900"/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413385 w 723900"/>
                <a:gd name="connsiteY10" fmla="*/ 146685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06538 w 723900"/>
                <a:gd name="connsiteY13" fmla="*/ 143022 h 723900"/>
                <a:gd name="connsiteX14" fmla="*/ 413385 w 723900"/>
                <a:gd name="connsiteY14" fmla="*/ 146685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413385" y="146685"/>
                  </a:moveTo>
                  <a:lnTo>
                    <a:pt x="390525" y="495300"/>
                  </a:lnTo>
                  <a:lnTo>
                    <a:pt x="333375" y="495300"/>
                  </a:lnTo>
                  <a:lnTo>
                    <a:pt x="306538" y="143022"/>
                  </a:lnTo>
                  <a:cubicBezTo>
                    <a:pt x="315110" y="108732"/>
                    <a:pt x="399387" y="87972"/>
                    <a:pt x="413385" y="146685"/>
                  </a:cubicBezTo>
                  <a:close/>
                </a:path>
              </a:pathLst>
            </a:custGeom>
            <a:solidFill>
              <a:schemeClr val="bg1"/>
            </a:solidFill>
            <a:ln w="28575" cap="flat">
              <a:solidFill>
                <a:srgbClr val="0046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5D838E8-3041-090C-63F7-E392A293E62C}"/>
              </a:ext>
            </a:extLst>
          </p:cNvPr>
          <p:cNvSpPr txBox="1"/>
          <p:nvPr/>
        </p:nvSpPr>
        <p:spPr>
          <a:xfrm>
            <a:off x="1390227" y="1229588"/>
            <a:ext cx="5762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0896" lvl="2" indent="0">
              <a:buNone/>
            </a:pPr>
            <a:r>
              <a:rPr lang="it-IT" b="1" dirty="0">
                <a:solidFill>
                  <a:schemeClr val="accent1"/>
                </a:solidFill>
              </a:rPr>
              <a:t>RQ1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it-IT" b="1" dirty="0">
                <a:solidFill>
                  <a:schemeClr val="accent1"/>
                </a:solidFill>
              </a:rPr>
              <a:t> RQ2 </a:t>
            </a:r>
            <a:r>
              <a:rPr lang="it-IT" u="sng" dirty="0" err="1">
                <a:solidFill>
                  <a:schemeClr val="accent1">
                    <a:lumMod val="50000"/>
                  </a:schemeClr>
                </a:solidFill>
              </a:rPr>
              <a:t>answered</a:t>
            </a:r>
            <a:endParaRPr lang="it-IT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0207F8E-3020-E450-0A65-4F43080ADADE}"/>
              </a:ext>
            </a:extLst>
          </p:cNvPr>
          <p:cNvSpPr txBox="1"/>
          <p:nvPr/>
        </p:nvSpPr>
        <p:spPr>
          <a:xfrm>
            <a:off x="9875934" y="89629"/>
            <a:ext cx="1470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0896" lvl="2" indent="0">
              <a:buNone/>
            </a:pPr>
            <a:r>
              <a:rPr lang="it-IT" sz="1800" b="1" u="sng" dirty="0">
                <a:solidFill>
                  <a:schemeClr val="accent1"/>
                </a:solidFill>
              </a:rPr>
              <a:t>Abstract </a:t>
            </a:r>
            <a:endParaRPr lang="en-GB" u="sng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254AA54-AD03-6BCA-8B1D-B18AD79B647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4" y="5253377"/>
            <a:ext cx="960394" cy="960394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8926877-85D0-B094-B998-BCA9CA0FE385}"/>
              </a:ext>
            </a:extLst>
          </p:cNvPr>
          <p:cNvSpPr txBox="1"/>
          <p:nvPr/>
        </p:nvSpPr>
        <p:spPr>
          <a:xfrm>
            <a:off x="1390227" y="5307208"/>
            <a:ext cx="71822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0896" lvl="2" indent="0">
              <a:buNone/>
            </a:pPr>
            <a:r>
              <a:rPr lang="it-IT" sz="1800" b="1" dirty="0">
                <a:solidFill>
                  <a:schemeClr val="accent1"/>
                </a:solidFill>
              </a:rPr>
              <a:t>Next steps:</a:t>
            </a:r>
          </a:p>
          <a:p>
            <a:pPr marL="310896" lvl="2" indent="0">
              <a:buNone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Development of a model to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quantify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it-IT" sz="1800" dirty="0">
                <a:solidFill>
                  <a:schemeClr val="accent1">
                    <a:lumMod val="50000"/>
                  </a:schemeClr>
                </a:solidFill>
              </a:rPr>
              <a:t> overall impact</a:t>
            </a:r>
          </a:p>
          <a:p>
            <a:pPr marL="310896" lvl="2" indent="0">
              <a:buNone/>
            </a:pP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32435152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4840</TotalTime>
  <Words>1046</Words>
  <Application>Microsoft Office PowerPoint</Application>
  <PresentationFormat>Widescreen</PresentationFormat>
  <Paragraphs>310</Paragraphs>
  <Slides>9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Aptos Narrow</vt:lpstr>
      <vt:lpstr>Arial</vt:lpstr>
      <vt:lpstr>Calibri</vt:lpstr>
      <vt:lpstr>Cambria Math</vt:lpstr>
      <vt:lpstr>Wingdings</vt:lpstr>
      <vt:lpstr>Tema di Office</vt:lpstr>
      <vt:lpstr>1_Tema di Office</vt:lpstr>
      <vt:lpstr>Flood human impacts within and beyond the flooded area: results of a survey conducted in Marche region after the flood of 2022</vt:lpstr>
      <vt:lpstr>Motivation and Research questions</vt:lpstr>
      <vt:lpstr>The flood event</vt:lpstr>
      <vt:lpstr>Questionnaire distribution and responses</vt:lpstr>
      <vt:lpstr>Questionnaire</vt:lpstr>
      <vt:lpstr>Perceived severity of impacts - questions</vt:lpstr>
      <vt:lpstr>Perceived severity of impacts – results 1/2</vt:lpstr>
      <vt:lpstr>Perceived severity of impacts – results 2/2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Rrokaj</dc:creator>
  <cp:lastModifiedBy>Sara Rrokaj</cp:lastModifiedBy>
  <cp:revision>6</cp:revision>
  <dcterms:created xsi:type="dcterms:W3CDTF">2025-04-16T10:24:08Z</dcterms:created>
  <dcterms:modified xsi:type="dcterms:W3CDTF">2025-05-07T18:17:31Z</dcterms:modified>
</cp:coreProperties>
</file>