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</p:sldIdLst>
  <p:sldSz cx="50399950" cy="25199975"/>
  <p:notesSz cx="6858000" cy="9144000"/>
  <p:defaultTextStyle>
    <a:defPPr>
      <a:defRPr lang="de-DE"/>
    </a:defPPr>
    <a:lvl1pPr marL="0" algn="l" defTabSz="4147170" rtl="0" eaLnBrk="1" latinLnBrk="0" hangingPunct="1">
      <a:defRPr sz="8164" kern="1200">
        <a:solidFill>
          <a:schemeClr val="tx1"/>
        </a:solidFill>
        <a:latin typeface="+mn-lt"/>
        <a:ea typeface="+mn-ea"/>
        <a:cs typeface="+mn-cs"/>
      </a:defRPr>
    </a:lvl1pPr>
    <a:lvl2pPr marL="2073585" algn="l" defTabSz="4147170" rtl="0" eaLnBrk="1" latinLnBrk="0" hangingPunct="1">
      <a:defRPr sz="8164" kern="1200">
        <a:solidFill>
          <a:schemeClr val="tx1"/>
        </a:solidFill>
        <a:latin typeface="+mn-lt"/>
        <a:ea typeface="+mn-ea"/>
        <a:cs typeface="+mn-cs"/>
      </a:defRPr>
    </a:lvl2pPr>
    <a:lvl3pPr marL="4147170" algn="l" defTabSz="4147170" rtl="0" eaLnBrk="1" latinLnBrk="0" hangingPunct="1">
      <a:defRPr sz="8164" kern="1200">
        <a:solidFill>
          <a:schemeClr val="tx1"/>
        </a:solidFill>
        <a:latin typeface="+mn-lt"/>
        <a:ea typeface="+mn-ea"/>
        <a:cs typeface="+mn-cs"/>
      </a:defRPr>
    </a:lvl3pPr>
    <a:lvl4pPr marL="6220755" algn="l" defTabSz="4147170" rtl="0" eaLnBrk="1" latinLnBrk="0" hangingPunct="1">
      <a:defRPr sz="8164" kern="1200">
        <a:solidFill>
          <a:schemeClr val="tx1"/>
        </a:solidFill>
        <a:latin typeface="+mn-lt"/>
        <a:ea typeface="+mn-ea"/>
        <a:cs typeface="+mn-cs"/>
      </a:defRPr>
    </a:lvl4pPr>
    <a:lvl5pPr marL="8294340" algn="l" defTabSz="4147170" rtl="0" eaLnBrk="1" latinLnBrk="0" hangingPunct="1">
      <a:defRPr sz="8164" kern="1200">
        <a:solidFill>
          <a:schemeClr val="tx1"/>
        </a:solidFill>
        <a:latin typeface="+mn-lt"/>
        <a:ea typeface="+mn-ea"/>
        <a:cs typeface="+mn-cs"/>
      </a:defRPr>
    </a:lvl5pPr>
    <a:lvl6pPr marL="10367924" algn="l" defTabSz="4147170" rtl="0" eaLnBrk="1" latinLnBrk="0" hangingPunct="1">
      <a:defRPr sz="8164" kern="1200">
        <a:solidFill>
          <a:schemeClr val="tx1"/>
        </a:solidFill>
        <a:latin typeface="+mn-lt"/>
        <a:ea typeface="+mn-ea"/>
        <a:cs typeface="+mn-cs"/>
      </a:defRPr>
    </a:lvl6pPr>
    <a:lvl7pPr marL="12441509" algn="l" defTabSz="4147170" rtl="0" eaLnBrk="1" latinLnBrk="0" hangingPunct="1">
      <a:defRPr sz="8164" kern="1200">
        <a:solidFill>
          <a:schemeClr val="tx1"/>
        </a:solidFill>
        <a:latin typeface="+mn-lt"/>
        <a:ea typeface="+mn-ea"/>
        <a:cs typeface="+mn-cs"/>
      </a:defRPr>
    </a:lvl7pPr>
    <a:lvl8pPr marL="14515094" algn="l" defTabSz="4147170" rtl="0" eaLnBrk="1" latinLnBrk="0" hangingPunct="1">
      <a:defRPr sz="8164" kern="1200">
        <a:solidFill>
          <a:schemeClr val="tx1"/>
        </a:solidFill>
        <a:latin typeface="+mn-lt"/>
        <a:ea typeface="+mn-ea"/>
        <a:cs typeface="+mn-cs"/>
      </a:defRPr>
    </a:lvl8pPr>
    <a:lvl9pPr marL="16588679" algn="l" defTabSz="4147170" rtl="0" eaLnBrk="1" latinLnBrk="0" hangingPunct="1">
      <a:defRPr sz="81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37" userDrawn="1">
          <p15:clr>
            <a:srgbClr val="A4A3A4"/>
          </p15:clr>
        </p15:guide>
        <p15:guide id="2" pos="140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14B"/>
    <a:srgbClr val="A51E37"/>
    <a:srgbClr val="B4A069"/>
    <a:srgbClr val="C3AE73"/>
    <a:srgbClr val="0069AA"/>
    <a:srgbClr val="F6E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23" d="100"/>
          <a:sy n="23" d="100"/>
        </p:scale>
        <p:origin x="283" y="77"/>
      </p:cViewPr>
      <p:guideLst>
        <p:guide orient="horz" pos="7937"/>
        <p:guide pos="140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99992" y="4124165"/>
            <a:ext cx="37799966" cy="8773325"/>
          </a:xfrm>
        </p:spPr>
        <p:txBody>
          <a:bodyPr anchor="b"/>
          <a:lstStyle>
            <a:lvl1pPr algn="ctr">
              <a:defRPr sz="220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9992" y="13235823"/>
            <a:ext cx="37799966" cy="6084159"/>
          </a:xfrm>
        </p:spPr>
        <p:txBody>
          <a:bodyPr/>
          <a:lstStyle>
            <a:lvl1pPr marL="0" indent="0" algn="ctr">
              <a:buNone/>
              <a:defRPr sz="8819"/>
            </a:lvl1pPr>
            <a:lvl2pPr marL="1679659" indent="0" algn="ctr">
              <a:buNone/>
              <a:defRPr sz="7346"/>
            </a:lvl2pPr>
            <a:lvl3pPr marL="3359326" indent="0" algn="ctr">
              <a:buNone/>
              <a:defRPr sz="6616"/>
            </a:lvl3pPr>
            <a:lvl4pPr marL="5038986" indent="0" algn="ctr">
              <a:buNone/>
              <a:defRPr sz="5880"/>
            </a:lvl4pPr>
            <a:lvl5pPr marL="6718653" indent="0" algn="ctr">
              <a:buNone/>
              <a:defRPr sz="5880"/>
            </a:lvl5pPr>
            <a:lvl6pPr marL="8398312" indent="0" algn="ctr">
              <a:buNone/>
              <a:defRPr sz="5880"/>
            </a:lvl6pPr>
            <a:lvl7pPr marL="10077979" indent="0" algn="ctr">
              <a:buNone/>
              <a:defRPr sz="5880"/>
            </a:lvl7pPr>
            <a:lvl8pPr marL="11757638" indent="0" algn="ctr">
              <a:buNone/>
              <a:defRPr sz="5880"/>
            </a:lvl8pPr>
            <a:lvl9pPr marL="13437305" indent="0" algn="ctr">
              <a:buNone/>
              <a:defRPr sz="58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489C-AE80-41BC-9ED8-4B2F3D72C94B}" type="datetimeFigureOut">
              <a:rPr lang="de-DE" smtClean="0"/>
              <a:t>22.04.2025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9CED-9497-4371-9A0C-E6B7D4B5FC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450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489C-AE80-41BC-9ED8-4B2F3D72C94B}" type="datetimeFigureOut">
              <a:rPr lang="de-DE" smtClean="0"/>
              <a:t>22.04.2025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9CED-9497-4371-9A0C-E6B7D4B5FC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9066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7468" y="1341665"/>
            <a:ext cx="10867489" cy="213558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4997" y="1341665"/>
            <a:ext cx="31972466" cy="213558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489C-AE80-41BC-9ED8-4B2F3D72C94B}" type="datetimeFigureOut">
              <a:rPr lang="de-DE" smtClean="0"/>
              <a:t>22.04.2025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9CED-9497-4371-9A0C-E6B7D4B5FC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717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489C-AE80-41BC-9ED8-4B2F3D72C94B}" type="datetimeFigureOut">
              <a:rPr lang="de-DE" smtClean="0"/>
              <a:t>22.04.2025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9CED-9497-4371-9A0C-E6B7D4B5FC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116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745" y="6282497"/>
            <a:ext cx="43469957" cy="10482488"/>
          </a:xfrm>
        </p:spPr>
        <p:txBody>
          <a:bodyPr anchor="b"/>
          <a:lstStyle>
            <a:lvl1pPr>
              <a:defRPr sz="220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745" y="16864154"/>
            <a:ext cx="43469957" cy="5512493"/>
          </a:xfrm>
        </p:spPr>
        <p:txBody>
          <a:bodyPr/>
          <a:lstStyle>
            <a:lvl1pPr marL="0" indent="0">
              <a:buNone/>
              <a:defRPr sz="8819">
                <a:solidFill>
                  <a:schemeClr val="tx1">
                    <a:tint val="75000"/>
                  </a:schemeClr>
                </a:solidFill>
              </a:defRPr>
            </a:lvl1pPr>
            <a:lvl2pPr marL="1679659" indent="0">
              <a:buNone/>
              <a:defRPr sz="7346">
                <a:solidFill>
                  <a:schemeClr val="tx1">
                    <a:tint val="75000"/>
                  </a:schemeClr>
                </a:solidFill>
              </a:defRPr>
            </a:lvl2pPr>
            <a:lvl3pPr marL="3359326" indent="0">
              <a:buNone/>
              <a:defRPr sz="6616">
                <a:solidFill>
                  <a:schemeClr val="tx1">
                    <a:tint val="75000"/>
                  </a:schemeClr>
                </a:solidFill>
              </a:defRPr>
            </a:lvl3pPr>
            <a:lvl4pPr marL="5038986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4pPr>
            <a:lvl5pPr marL="6718653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5pPr>
            <a:lvl6pPr marL="8398312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6pPr>
            <a:lvl7pPr marL="10077979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7pPr>
            <a:lvl8pPr marL="11757638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8pPr>
            <a:lvl9pPr marL="13437305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489C-AE80-41BC-9ED8-4B2F3D72C94B}" type="datetimeFigureOut">
              <a:rPr lang="de-DE" smtClean="0"/>
              <a:t>22.04.2025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9CED-9497-4371-9A0C-E6B7D4B5FC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997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001" y="6708327"/>
            <a:ext cx="21419981" cy="159891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4976" y="6708327"/>
            <a:ext cx="21419981" cy="159891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489C-AE80-41BC-9ED8-4B2F3D72C94B}" type="datetimeFigureOut">
              <a:rPr lang="de-DE" smtClean="0"/>
              <a:t>22.04.2025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9CED-9497-4371-9A0C-E6B7D4B5FC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59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561" y="1341667"/>
            <a:ext cx="43469957" cy="48708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561" y="6177496"/>
            <a:ext cx="21321540" cy="3027495"/>
          </a:xfrm>
        </p:spPr>
        <p:txBody>
          <a:bodyPr anchor="b"/>
          <a:lstStyle>
            <a:lvl1pPr marL="0" indent="0">
              <a:buNone/>
              <a:defRPr sz="8819" b="1"/>
            </a:lvl1pPr>
            <a:lvl2pPr marL="1679659" indent="0">
              <a:buNone/>
              <a:defRPr sz="7346" b="1"/>
            </a:lvl2pPr>
            <a:lvl3pPr marL="3359326" indent="0">
              <a:buNone/>
              <a:defRPr sz="6616" b="1"/>
            </a:lvl3pPr>
            <a:lvl4pPr marL="5038986" indent="0">
              <a:buNone/>
              <a:defRPr sz="5880" b="1"/>
            </a:lvl4pPr>
            <a:lvl5pPr marL="6718653" indent="0">
              <a:buNone/>
              <a:defRPr sz="5880" b="1"/>
            </a:lvl5pPr>
            <a:lvl6pPr marL="8398312" indent="0">
              <a:buNone/>
              <a:defRPr sz="5880" b="1"/>
            </a:lvl6pPr>
            <a:lvl7pPr marL="10077979" indent="0">
              <a:buNone/>
              <a:defRPr sz="5880" b="1"/>
            </a:lvl7pPr>
            <a:lvl8pPr marL="11757638" indent="0">
              <a:buNone/>
              <a:defRPr sz="5880" b="1"/>
            </a:lvl8pPr>
            <a:lvl9pPr marL="13437305" indent="0">
              <a:buNone/>
              <a:defRPr sz="58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561" y="9204992"/>
            <a:ext cx="21321540" cy="135391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4972" y="6177496"/>
            <a:ext cx="21426546" cy="3027495"/>
          </a:xfrm>
        </p:spPr>
        <p:txBody>
          <a:bodyPr anchor="b"/>
          <a:lstStyle>
            <a:lvl1pPr marL="0" indent="0">
              <a:buNone/>
              <a:defRPr sz="8819" b="1"/>
            </a:lvl1pPr>
            <a:lvl2pPr marL="1679659" indent="0">
              <a:buNone/>
              <a:defRPr sz="7346" b="1"/>
            </a:lvl2pPr>
            <a:lvl3pPr marL="3359326" indent="0">
              <a:buNone/>
              <a:defRPr sz="6616" b="1"/>
            </a:lvl3pPr>
            <a:lvl4pPr marL="5038986" indent="0">
              <a:buNone/>
              <a:defRPr sz="5880" b="1"/>
            </a:lvl4pPr>
            <a:lvl5pPr marL="6718653" indent="0">
              <a:buNone/>
              <a:defRPr sz="5880" b="1"/>
            </a:lvl5pPr>
            <a:lvl6pPr marL="8398312" indent="0">
              <a:buNone/>
              <a:defRPr sz="5880" b="1"/>
            </a:lvl6pPr>
            <a:lvl7pPr marL="10077979" indent="0">
              <a:buNone/>
              <a:defRPr sz="5880" b="1"/>
            </a:lvl7pPr>
            <a:lvl8pPr marL="11757638" indent="0">
              <a:buNone/>
              <a:defRPr sz="5880" b="1"/>
            </a:lvl8pPr>
            <a:lvl9pPr marL="13437305" indent="0">
              <a:buNone/>
              <a:defRPr sz="58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4972" y="9204992"/>
            <a:ext cx="21426546" cy="135391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489C-AE80-41BC-9ED8-4B2F3D72C94B}" type="datetimeFigureOut">
              <a:rPr lang="de-DE" smtClean="0"/>
              <a:t>22.04.2025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9CED-9497-4371-9A0C-E6B7D4B5FC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77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489C-AE80-41BC-9ED8-4B2F3D72C94B}" type="datetimeFigureOut">
              <a:rPr lang="de-DE" smtClean="0"/>
              <a:t>22.04.2025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9CED-9497-4371-9A0C-E6B7D4B5FC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332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489C-AE80-41BC-9ED8-4B2F3D72C94B}" type="datetimeFigureOut">
              <a:rPr lang="de-DE" smtClean="0"/>
              <a:t>22.04.2025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9CED-9497-4371-9A0C-E6B7D4B5FC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470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565" y="1679998"/>
            <a:ext cx="16255292" cy="5879994"/>
          </a:xfrm>
        </p:spPr>
        <p:txBody>
          <a:bodyPr anchor="b"/>
          <a:lstStyle>
            <a:lvl1pPr>
              <a:defRPr sz="117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6546" y="3628331"/>
            <a:ext cx="25514972" cy="17908316"/>
          </a:xfrm>
        </p:spPr>
        <p:txBody>
          <a:bodyPr/>
          <a:lstStyle>
            <a:lvl1pPr>
              <a:defRPr sz="11759"/>
            </a:lvl1pPr>
            <a:lvl2pPr>
              <a:defRPr sz="10285"/>
            </a:lvl2pPr>
            <a:lvl3pPr>
              <a:defRPr sz="8819"/>
            </a:lvl3pPr>
            <a:lvl4pPr>
              <a:defRPr sz="7346"/>
            </a:lvl4pPr>
            <a:lvl5pPr>
              <a:defRPr sz="7346"/>
            </a:lvl5pPr>
            <a:lvl6pPr>
              <a:defRPr sz="7346"/>
            </a:lvl6pPr>
            <a:lvl7pPr>
              <a:defRPr sz="7346"/>
            </a:lvl7pPr>
            <a:lvl8pPr>
              <a:defRPr sz="7346"/>
            </a:lvl8pPr>
            <a:lvl9pPr>
              <a:defRPr sz="734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565" y="7559993"/>
            <a:ext cx="16255292" cy="14005821"/>
          </a:xfrm>
        </p:spPr>
        <p:txBody>
          <a:bodyPr/>
          <a:lstStyle>
            <a:lvl1pPr marL="0" indent="0">
              <a:buNone/>
              <a:defRPr sz="5880"/>
            </a:lvl1pPr>
            <a:lvl2pPr marL="1679659" indent="0">
              <a:buNone/>
              <a:defRPr sz="5143"/>
            </a:lvl2pPr>
            <a:lvl3pPr marL="3359326" indent="0">
              <a:buNone/>
              <a:defRPr sz="4406"/>
            </a:lvl3pPr>
            <a:lvl4pPr marL="5038986" indent="0">
              <a:buNone/>
              <a:defRPr sz="3677"/>
            </a:lvl4pPr>
            <a:lvl5pPr marL="6718653" indent="0">
              <a:buNone/>
              <a:defRPr sz="3677"/>
            </a:lvl5pPr>
            <a:lvl6pPr marL="8398312" indent="0">
              <a:buNone/>
              <a:defRPr sz="3677"/>
            </a:lvl6pPr>
            <a:lvl7pPr marL="10077979" indent="0">
              <a:buNone/>
              <a:defRPr sz="3677"/>
            </a:lvl7pPr>
            <a:lvl8pPr marL="11757638" indent="0">
              <a:buNone/>
              <a:defRPr sz="3677"/>
            </a:lvl8pPr>
            <a:lvl9pPr marL="13437305" indent="0">
              <a:buNone/>
              <a:defRPr sz="367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489C-AE80-41BC-9ED8-4B2F3D72C94B}" type="datetimeFigureOut">
              <a:rPr lang="de-DE" smtClean="0"/>
              <a:t>22.04.2025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9CED-9497-4371-9A0C-E6B7D4B5FC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5591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565" y="1679998"/>
            <a:ext cx="16255292" cy="5879994"/>
          </a:xfrm>
        </p:spPr>
        <p:txBody>
          <a:bodyPr anchor="b"/>
          <a:lstStyle>
            <a:lvl1pPr>
              <a:defRPr sz="117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6546" y="3628331"/>
            <a:ext cx="25514972" cy="17908316"/>
          </a:xfrm>
        </p:spPr>
        <p:txBody>
          <a:bodyPr anchor="t"/>
          <a:lstStyle>
            <a:lvl1pPr marL="0" indent="0">
              <a:buNone/>
              <a:defRPr sz="11759"/>
            </a:lvl1pPr>
            <a:lvl2pPr marL="1679659" indent="0">
              <a:buNone/>
              <a:defRPr sz="10285"/>
            </a:lvl2pPr>
            <a:lvl3pPr marL="3359326" indent="0">
              <a:buNone/>
              <a:defRPr sz="8819"/>
            </a:lvl3pPr>
            <a:lvl4pPr marL="5038986" indent="0">
              <a:buNone/>
              <a:defRPr sz="7346"/>
            </a:lvl4pPr>
            <a:lvl5pPr marL="6718653" indent="0">
              <a:buNone/>
              <a:defRPr sz="7346"/>
            </a:lvl5pPr>
            <a:lvl6pPr marL="8398312" indent="0">
              <a:buNone/>
              <a:defRPr sz="7346"/>
            </a:lvl6pPr>
            <a:lvl7pPr marL="10077979" indent="0">
              <a:buNone/>
              <a:defRPr sz="7346"/>
            </a:lvl7pPr>
            <a:lvl8pPr marL="11757638" indent="0">
              <a:buNone/>
              <a:defRPr sz="7346"/>
            </a:lvl8pPr>
            <a:lvl9pPr marL="13437305" indent="0">
              <a:buNone/>
              <a:defRPr sz="73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565" y="7559993"/>
            <a:ext cx="16255292" cy="14005821"/>
          </a:xfrm>
        </p:spPr>
        <p:txBody>
          <a:bodyPr/>
          <a:lstStyle>
            <a:lvl1pPr marL="0" indent="0">
              <a:buNone/>
              <a:defRPr sz="5880"/>
            </a:lvl1pPr>
            <a:lvl2pPr marL="1679659" indent="0">
              <a:buNone/>
              <a:defRPr sz="5143"/>
            </a:lvl2pPr>
            <a:lvl3pPr marL="3359326" indent="0">
              <a:buNone/>
              <a:defRPr sz="4406"/>
            </a:lvl3pPr>
            <a:lvl4pPr marL="5038986" indent="0">
              <a:buNone/>
              <a:defRPr sz="3677"/>
            </a:lvl4pPr>
            <a:lvl5pPr marL="6718653" indent="0">
              <a:buNone/>
              <a:defRPr sz="3677"/>
            </a:lvl5pPr>
            <a:lvl6pPr marL="8398312" indent="0">
              <a:buNone/>
              <a:defRPr sz="3677"/>
            </a:lvl6pPr>
            <a:lvl7pPr marL="10077979" indent="0">
              <a:buNone/>
              <a:defRPr sz="3677"/>
            </a:lvl7pPr>
            <a:lvl8pPr marL="11757638" indent="0">
              <a:buNone/>
              <a:defRPr sz="3677"/>
            </a:lvl8pPr>
            <a:lvl9pPr marL="13437305" indent="0">
              <a:buNone/>
              <a:defRPr sz="367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489C-AE80-41BC-9ED8-4B2F3D72C94B}" type="datetimeFigureOut">
              <a:rPr lang="de-DE" smtClean="0"/>
              <a:t>22.04.2025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9CED-9497-4371-9A0C-E6B7D4B5FC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9911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4997" y="1341667"/>
            <a:ext cx="43469957" cy="487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4997" y="6708327"/>
            <a:ext cx="43469957" cy="15989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001" y="23356647"/>
            <a:ext cx="11339988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4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4489C-AE80-41BC-9ED8-4B2F3D72C94B}" type="datetimeFigureOut">
              <a:rPr lang="de-DE" smtClean="0"/>
              <a:t>22.04.2025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4982" y="23356647"/>
            <a:ext cx="17009986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4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4969" y="23356647"/>
            <a:ext cx="11339988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E9CED-9497-4371-9A0C-E6B7D4B5FC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868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359326" rtl="0" eaLnBrk="1" latinLnBrk="0" hangingPunct="1">
        <a:lnSpc>
          <a:spcPct val="90000"/>
        </a:lnSpc>
        <a:spcBef>
          <a:spcPct val="0"/>
        </a:spcBef>
        <a:buNone/>
        <a:defRPr sz="161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39833" indent="-839833" algn="l" defTabSz="3359326" rtl="0" eaLnBrk="1" latinLnBrk="0" hangingPunct="1">
        <a:lnSpc>
          <a:spcPct val="90000"/>
        </a:lnSpc>
        <a:spcBef>
          <a:spcPts val="3677"/>
        </a:spcBef>
        <a:buFont typeface="Arial" panose="020B0604020202020204" pitchFamily="34" charset="0"/>
        <a:buChar char="•"/>
        <a:defRPr sz="10285" kern="1200">
          <a:solidFill>
            <a:schemeClr val="tx1"/>
          </a:solidFill>
          <a:latin typeface="+mn-lt"/>
          <a:ea typeface="+mn-ea"/>
          <a:cs typeface="+mn-cs"/>
        </a:defRPr>
      </a:lvl1pPr>
      <a:lvl2pPr marL="2519493" indent="-839833" algn="l" defTabSz="3359326" rtl="0" eaLnBrk="1" latinLnBrk="0" hangingPunct="1">
        <a:lnSpc>
          <a:spcPct val="90000"/>
        </a:lnSpc>
        <a:spcBef>
          <a:spcPts val="1835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2pPr>
      <a:lvl3pPr marL="4199160" indent="-839833" algn="l" defTabSz="3359326" rtl="0" eaLnBrk="1" latinLnBrk="0" hangingPunct="1">
        <a:lnSpc>
          <a:spcPct val="90000"/>
        </a:lnSpc>
        <a:spcBef>
          <a:spcPts val="1835"/>
        </a:spcBef>
        <a:buFont typeface="Arial" panose="020B0604020202020204" pitchFamily="34" charset="0"/>
        <a:buChar char="•"/>
        <a:defRPr sz="7346" kern="1200">
          <a:solidFill>
            <a:schemeClr val="tx1"/>
          </a:solidFill>
          <a:latin typeface="+mn-lt"/>
          <a:ea typeface="+mn-ea"/>
          <a:cs typeface="+mn-cs"/>
        </a:defRPr>
      </a:lvl3pPr>
      <a:lvl4pPr marL="5878819" indent="-839833" algn="l" defTabSz="3359326" rtl="0" eaLnBrk="1" latinLnBrk="0" hangingPunct="1">
        <a:lnSpc>
          <a:spcPct val="90000"/>
        </a:lnSpc>
        <a:spcBef>
          <a:spcPts val="1835"/>
        </a:spcBef>
        <a:buFont typeface="Arial" panose="020B0604020202020204" pitchFamily="34" charset="0"/>
        <a:buChar char="•"/>
        <a:defRPr sz="6616" kern="1200">
          <a:solidFill>
            <a:schemeClr val="tx1"/>
          </a:solidFill>
          <a:latin typeface="+mn-lt"/>
          <a:ea typeface="+mn-ea"/>
          <a:cs typeface="+mn-cs"/>
        </a:defRPr>
      </a:lvl4pPr>
      <a:lvl5pPr marL="7558486" indent="-839833" algn="l" defTabSz="3359326" rtl="0" eaLnBrk="1" latinLnBrk="0" hangingPunct="1">
        <a:lnSpc>
          <a:spcPct val="90000"/>
        </a:lnSpc>
        <a:spcBef>
          <a:spcPts val="1835"/>
        </a:spcBef>
        <a:buFont typeface="Arial" panose="020B0604020202020204" pitchFamily="34" charset="0"/>
        <a:buChar char="•"/>
        <a:defRPr sz="6616" kern="1200">
          <a:solidFill>
            <a:schemeClr val="tx1"/>
          </a:solidFill>
          <a:latin typeface="+mn-lt"/>
          <a:ea typeface="+mn-ea"/>
          <a:cs typeface="+mn-cs"/>
        </a:defRPr>
      </a:lvl5pPr>
      <a:lvl6pPr marL="9238146" indent="-839833" algn="l" defTabSz="3359326" rtl="0" eaLnBrk="1" latinLnBrk="0" hangingPunct="1">
        <a:lnSpc>
          <a:spcPct val="90000"/>
        </a:lnSpc>
        <a:spcBef>
          <a:spcPts val="1835"/>
        </a:spcBef>
        <a:buFont typeface="Arial" panose="020B0604020202020204" pitchFamily="34" charset="0"/>
        <a:buChar char="•"/>
        <a:defRPr sz="6616" kern="1200">
          <a:solidFill>
            <a:schemeClr val="tx1"/>
          </a:solidFill>
          <a:latin typeface="+mn-lt"/>
          <a:ea typeface="+mn-ea"/>
          <a:cs typeface="+mn-cs"/>
        </a:defRPr>
      </a:lvl6pPr>
      <a:lvl7pPr marL="10917812" indent="-839833" algn="l" defTabSz="3359326" rtl="0" eaLnBrk="1" latinLnBrk="0" hangingPunct="1">
        <a:lnSpc>
          <a:spcPct val="90000"/>
        </a:lnSpc>
        <a:spcBef>
          <a:spcPts val="1835"/>
        </a:spcBef>
        <a:buFont typeface="Arial" panose="020B0604020202020204" pitchFamily="34" charset="0"/>
        <a:buChar char="•"/>
        <a:defRPr sz="6616" kern="1200">
          <a:solidFill>
            <a:schemeClr val="tx1"/>
          </a:solidFill>
          <a:latin typeface="+mn-lt"/>
          <a:ea typeface="+mn-ea"/>
          <a:cs typeface="+mn-cs"/>
        </a:defRPr>
      </a:lvl7pPr>
      <a:lvl8pPr marL="12597472" indent="-839833" algn="l" defTabSz="3359326" rtl="0" eaLnBrk="1" latinLnBrk="0" hangingPunct="1">
        <a:lnSpc>
          <a:spcPct val="90000"/>
        </a:lnSpc>
        <a:spcBef>
          <a:spcPts val="1835"/>
        </a:spcBef>
        <a:buFont typeface="Arial" panose="020B0604020202020204" pitchFamily="34" charset="0"/>
        <a:buChar char="•"/>
        <a:defRPr sz="6616" kern="1200">
          <a:solidFill>
            <a:schemeClr val="tx1"/>
          </a:solidFill>
          <a:latin typeface="+mn-lt"/>
          <a:ea typeface="+mn-ea"/>
          <a:cs typeface="+mn-cs"/>
        </a:defRPr>
      </a:lvl8pPr>
      <a:lvl9pPr marL="14277139" indent="-839833" algn="l" defTabSz="3359326" rtl="0" eaLnBrk="1" latinLnBrk="0" hangingPunct="1">
        <a:lnSpc>
          <a:spcPct val="90000"/>
        </a:lnSpc>
        <a:spcBef>
          <a:spcPts val="1835"/>
        </a:spcBef>
        <a:buFont typeface="Arial" panose="020B0604020202020204" pitchFamily="34" charset="0"/>
        <a:buChar char="•"/>
        <a:defRPr sz="66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59326" rtl="0" eaLnBrk="1" latinLnBrk="0" hangingPunct="1">
        <a:defRPr sz="6616" kern="1200">
          <a:solidFill>
            <a:schemeClr val="tx1"/>
          </a:solidFill>
          <a:latin typeface="+mn-lt"/>
          <a:ea typeface="+mn-ea"/>
          <a:cs typeface="+mn-cs"/>
        </a:defRPr>
      </a:lvl1pPr>
      <a:lvl2pPr marL="1679659" algn="l" defTabSz="3359326" rtl="0" eaLnBrk="1" latinLnBrk="0" hangingPunct="1">
        <a:defRPr sz="6616" kern="1200">
          <a:solidFill>
            <a:schemeClr val="tx1"/>
          </a:solidFill>
          <a:latin typeface="+mn-lt"/>
          <a:ea typeface="+mn-ea"/>
          <a:cs typeface="+mn-cs"/>
        </a:defRPr>
      </a:lvl2pPr>
      <a:lvl3pPr marL="3359326" algn="l" defTabSz="3359326" rtl="0" eaLnBrk="1" latinLnBrk="0" hangingPunct="1">
        <a:defRPr sz="6616" kern="1200">
          <a:solidFill>
            <a:schemeClr val="tx1"/>
          </a:solidFill>
          <a:latin typeface="+mn-lt"/>
          <a:ea typeface="+mn-ea"/>
          <a:cs typeface="+mn-cs"/>
        </a:defRPr>
      </a:lvl3pPr>
      <a:lvl4pPr marL="5038986" algn="l" defTabSz="3359326" rtl="0" eaLnBrk="1" latinLnBrk="0" hangingPunct="1">
        <a:defRPr sz="6616" kern="1200">
          <a:solidFill>
            <a:schemeClr val="tx1"/>
          </a:solidFill>
          <a:latin typeface="+mn-lt"/>
          <a:ea typeface="+mn-ea"/>
          <a:cs typeface="+mn-cs"/>
        </a:defRPr>
      </a:lvl4pPr>
      <a:lvl5pPr marL="6718653" algn="l" defTabSz="3359326" rtl="0" eaLnBrk="1" latinLnBrk="0" hangingPunct="1">
        <a:defRPr sz="6616" kern="1200">
          <a:solidFill>
            <a:schemeClr val="tx1"/>
          </a:solidFill>
          <a:latin typeface="+mn-lt"/>
          <a:ea typeface="+mn-ea"/>
          <a:cs typeface="+mn-cs"/>
        </a:defRPr>
      </a:lvl5pPr>
      <a:lvl6pPr marL="8398312" algn="l" defTabSz="3359326" rtl="0" eaLnBrk="1" latinLnBrk="0" hangingPunct="1">
        <a:defRPr sz="6616" kern="1200">
          <a:solidFill>
            <a:schemeClr val="tx1"/>
          </a:solidFill>
          <a:latin typeface="+mn-lt"/>
          <a:ea typeface="+mn-ea"/>
          <a:cs typeface="+mn-cs"/>
        </a:defRPr>
      </a:lvl6pPr>
      <a:lvl7pPr marL="10077979" algn="l" defTabSz="3359326" rtl="0" eaLnBrk="1" latinLnBrk="0" hangingPunct="1">
        <a:defRPr sz="6616" kern="1200">
          <a:solidFill>
            <a:schemeClr val="tx1"/>
          </a:solidFill>
          <a:latin typeface="+mn-lt"/>
          <a:ea typeface="+mn-ea"/>
          <a:cs typeface="+mn-cs"/>
        </a:defRPr>
      </a:lvl7pPr>
      <a:lvl8pPr marL="11757638" algn="l" defTabSz="3359326" rtl="0" eaLnBrk="1" latinLnBrk="0" hangingPunct="1">
        <a:defRPr sz="6616" kern="1200">
          <a:solidFill>
            <a:schemeClr val="tx1"/>
          </a:solidFill>
          <a:latin typeface="+mn-lt"/>
          <a:ea typeface="+mn-ea"/>
          <a:cs typeface="+mn-cs"/>
        </a:defRPr>
      </a:lvl8pPr>
      <a:lvl9pPr marL="13437305" algn="l" defTabSz="3359326" rtl="0" eaLnBrk="1" latinLnBrk="0" hangingPunct="1">
        <a:defRPr sz="66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045E5-E2B6-0FAE-2630-7F5F18CF9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318">
            <a:extLst>
              <a:ext uri="{FF2B5EF4-FFF2-40B4-BE49-F238E27FC236}">
                <a16:creationId xmlns:a16="http://schemas.microsoft.com/office/drawing/2014/main" id="{DD5FC687-A23E-37A3-9138-E3124CE50E90}"/>
              </a:ext>
            </a:extLst>
          </p:cNvPr>
          <p:cNvSpPr/>
          <p:nvPr/>
        </p:nvSpPr>
        <p:spPr>
          <a:xfrm>
            <a:off x="25278689" y="14485327"/>
            <a:ext cx="25152292" cy="10685306"/>
          </a:xfrm>
          <a:prstGeom prst="rect">
            <a:avLst/>
          </a:prstGeom>
          <a:solidFill>
            <a:srgbClr val="32414B">
              <a:alpha val="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147170" rtl="0" eaLnBrk="1" latinLnBrk="0" hangingPunct="1">
              <a:defRPr sz="81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073585" algn="l" defTabSz="4147170" rtl="0" eaLnBrk="1" latinLnBrk="0" hangingPunct="1">
              <a:defRPr sz="81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147170" algn="l" defTabSz="4147170" rtl="0" eaLnBrk="1" latinLnBrk="0" hangingPunct="1">
              <a:defRPr sz="81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220755" algn="l" defTabSz="4147170" rtl="0" eaLnBrk="1" latinLnBrk="0" hangingPunct="1">
              <a:defRPr sz="81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294340" algn="l" defTabSz="4147170" rtl="0" eaLnBrk="1" latinLnBrk="0" hangingPunct="1">
              <a:defRPr sz="81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367924" algn="l" defTabSz="4147170" rtl="0" eaLnBrk="1" latinLnBrk="0" hangingPunct="1">
              <a:defRPr sz="81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441509" algn="l" defTabSz="4147170" rtl="0" eaLnBrk="1" latinLnBrk="0" hangingPunct="1">
              <a:defRPr sz="81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515094" algn="l" defTabSz="4147170" rtl="0" eaLnBrk="1" latinLnBrk="0" hangingPunct="1">
              <a:defRPr sz="81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588679" algn="l" defTabSz="4147170" rtl="0" eaLnBrk="1" latinLnBrk="0" hangingPunct="1">
              <a:defRPr sz="81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9" name="Rectangle 1318">
            <a:extLst>
              <a:ext uri="{FF2B5EF4-FFF2-40B4-BE49-F238E27FC236}">
                <a16:creationId xmlns:a16="http://schemas.microsoft.com/office/drawing/2014/main" id="{33DBC2A1-A513-1D4B-528E-84322D04E4AC}"/>
              </a:ext>
            </a:extLst>
          </p:cNvPr>
          <p:cNvSpPr/>
          <p:nvPr/>
        </p:nvSpPr>
        <p:spPr>
          <a:xfrm>
            <a:off x="36596847" y="22319992"/>
            <a:ext cx="13751968" cy="30030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147170" rtl="0" eaLnBrk="1" latinLnBrk="0" hangingPunct="1">
              <a:defRPr sz="81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073585" algn="l" defTabSz="4147170" rtl="0" eaLnBrk="1" latinLnBrk="0" hangingPunct="1">
              <a:defRPr sz="81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147170" algn="l" defTabSz="4147170" rtl="0" eaLnBrk="1" latinLnBrk="0" hangingPunct="1">
              <a:defRPr sz="81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220755" algn="l" defTabSz="4147170" rtl="0" eaLnBrk="1" latinLnBrk="0" hangingPunct="1">
              <a:defRPr sz="81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294340" algn="l" defTabSz="4147170" rtl="0" eaLnBrk="1" latinLnBrk="0" hangingPunct="1">
              <a:defRPr sz="81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367924" algn="l" defTabSz="4147170" rtl="0" eaLnBrk="1" latinLnBrk="0" hangingPunct="1">
              <a:defRPr sz="81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441509" algn="l" defTabSz="4147170" rtl="0" eaLnBrk="1" latinLnBrk="0" hangingPunct="1">
              <a:defRPr sz="81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515094" algn="l" defTabSz="4147170" rtl="0" eaLnBrk="1" latinLnBrk="0" hangingPunct="1">
              <a:defRPr sz="81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588679" algn="l" defTabSz="4147170" rtl="0" eaLnBrk="1" latinLnBrk="0" hangingPunct="1">
              <a:defRPr sz="81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B1A237-3D23-BFE3-756A-91DF75AB0911}"/>
              </a:ext>
            </a:extLst>
          </p:cNvPr>
          <p:cNvSpPr txBox="1"/>
          <p:nvPr/>
        </p:nvSpPr>
        <p:spPr>
          <a:xfrm>
            <a:off x="9167515" y="457887"/>
            <a:ext cx="36820430" cy="2061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97" b="1" dirty="0">
                <a:solidFill>
                  <a:srgbClr val="3241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Estimating the Full Anisotropy of the Covariance Function</a:t>
            </a:r>
          </a:p>
          <a:p>
            <a:pPr>
              <a:tabLst>
                <a:tab pos="36153220" algn="r"/>
              </a:tabLst>
            </a:pPr>
            <a:r>
              <a:rPr lang="en-US" sz="4001" b="1" dirty="0">
                <a:latin typeface="Arial" panose="020B0604020202020204" pitchFamily="34" charset="0"/>
                <a:cs typeface="Arial" panose="020B0604020202020204" pitchFamily="34" charset="0"/>
              </a:rPr>
              <a:t>Janek Geiger</a:t>
            </a:r>
            <a:r>
              <a:rPr lang="en-US" sz="4001" dirty="0">
                <a:latin typeface="Arial" panose="020B0604020202020204" pitchFamily="34" charset="0"/>
                <a:cs typeface="Arial" panose="020B0604020202020204" pitchFamily="34" charset="0"/>
              </a:rPr>
              <a:t>, Michael Finkel, Olaf A. </a:t>
            </a:r>
            <a:r>
              <a:rPr lang="en-US" sz="4001" dirty="0" err="1">
                <a:latin typeface="Arial" panose="020B0604020202020204" pitchFamily="34" charset="0"/>
                <a:cs typeface="Arial" panose="020B0604020202020204" pitchFamily="34" charset="0"/>
              </a:rPr>
              <a:t>Cirpka</a:t>
            </a:r>
            <a:r>
              <a:rPr lang="en-US" sz="4001" baseline="30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1" dirty="0">
                <a:latin typeface="Arial" panose="020B0604020202020204" pitchFamily="34" charset="0"/>
                <a:cs typeface="Arial" panose="020B0604020202020204" pitchFamily="34" charset="0"/>
              </a:rPr>
              <a:t> University of Tübingen                 janek.geiger@uni-tuebingen.de</a:t>
            </a:r>
            <a:endParaRPr lang="de-DE" sz="40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1318">
            <a:extLst>
              <a:ext uri="{FF2B5EF4-FFF2-40B4-BE49-F238E27FC236}">
                <a16:creationId xmlns:a16="http://schemas.microsoft.com/office/drawing/2014/main" id="{F46AAEAF-D5F1-21FC-17E6-94BB5A317680}"/>
              </a:ext>
            </a:extLst>
          </p:cNvPr>
          <p:cNvSpPr/>
          <p:nvPr/>
        </p:nvSpPr>
        <p:spPr>
          <a:xfrm>
            <a:off x="25222863" y="2998784"/>
            <a:ext cx="25177092" cy="11515882"/>
          </a:xfrm>
          <a:prstGeom prst="rect">
            <a:avLst/>
          </a:prstGeom>
          <a:solidFill>
            <a:srgbClr val="A51E37">
              <a:alpha val="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147170" rtl="0" eaLnBrk="1" latinLnBrk="0" hangingPunct="1">
              <a:defRPr sz="81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073585" algn="l" defTabSz="4147170" rtl="0" eaLnBrk="1" latinLnBrk="0" hangingPunct="1">
              <a:defRPr sz="81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147170" algn="l" defTabSz="4147170" rtl="0" eaLnBrk="1" latinLnBrk="0" hangingPunct="1">
              <a:defRPr sz="81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220755" algn="l" defTabSz="4147170" rtl="0" eaLnBrk="1" latinLnBrk="0" hangingPunct="1">
              <a:defRPr sz="81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294340" algn="l" defTabSz="4147170" rtl="0" eaLnBrk="1" latinLnBrk="0" hangingPunct="1">
              <a:defRPr sz="81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367924" algn="l" defTabSz="4147170" rtl="0" eaLnBrk="1" latinLnBrk="0" hangingPunct="1">
              <a:defRPr sz="81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441509" algn="l" defTabSz="4147170" rtl="0" eaLnBrk="1" latinLnBrk="0" hangingPunct="1">
              <a:defRPr sz="81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515094" algn="l" defTabSz="4147170" rtl="0" eaLnBrk="1" latinLnBrk="0" hangingPunct="1">
              <a:defRPr sz="81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588679" algn="l" defTabSz="4147170" rtl="0" eaLnBrk="1" latinLnBrk="0" hangingPunct="1">
              <a:defRPr sz="81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17" name="Rectangle 1318">
            <a:extLst>
              <a:ext uri="{FF2B5EF4-FFF2-40B4-BE49-F238E27FC236}">
                <a16:creationId xmlns:a16="http://schemas.microsoft.com/office/drawing/2014/main" id="{016A6735-2A2A-DC38-E705-96BD5319C576}"/>
              </a:ext>
            </a:extLst>
          </p:cNvPr>
          <p:cNvSpPr/>
          <p:nvPr/>
        </p:nvSpPr>
        <p:spPr>
          <a:xfrm>
            <a:off x="24802" y="14514666"/>
            <a:ext cx="25152292" cy="10685306"/>
          </a:xfrm>
          <a:prstGeom prst="rect">
            <a:avLst/>
          </a:prstGeom>
          <a:solidFill>
            <a:srgbClr val="B4A069">
              <a:alpha val="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147170" rtl="0" eaLnBrk="1" latinLnBrk="0" hangingPunct="1">
              <a:defRPr sz="81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073585" algn="l" defTabSz="4147170" rtl="0" eaLnBrk="1" latinLnBrk="0" hangingPunct="1">
              <a:defRPr sz="81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147170" algn="l" defTabSz="4147170" rtl="0" eaLnBrk="1" latinLnBrk="0" hangingPunct="1">
              <a:defRPr sz="81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220755" algn="l" defTabSz="4147170" rtl="0" eaLnBrk="1" latinLnBrk="0" hangingPunct="1">
              <a:defRPr sz="81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294340" algn="l" defTabSz="4147170" rtl="0" eaLnBrk="1" latinLnBrk="0" hangingPunct="1">
              <a:defRPr sz="81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367924" algn="l" defTabSz="4147170" rtl="0" eaLnBrk="1" latinLnBrk="0" hangingPunct="1">
              <a:defRPr sz="81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441509" algn="l" defTabSz="4147170" rtl="0" eaLnBrk="1" latinLnBrk="0" hangingPunct="1">
              <a:defRPr sz="81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515094" algn="l" defTabSz="4147170" rtl="0" eaLnBrk="1" latinLnBrk="0" hangingPunct="1">
              <a:defRPr sz="81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588679" algn="l" defTabSz="4147170" rtl="0" eaLnBrk="1" latinLnBrk="0" hangingPunct="1">
              <a:defRPr sz="81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59">
                <a:extLst>
                  <a:ext uri="{FF2B5EF4-FFF2-40B4-BE49-F238E27FC236}">
                    <a16:creationId xmlns:a16="http://schemas.microsoft.com/office/drawing/2014/main" id="{64DD9F7E-E0F1-7401-A5D9-10E999E111AE}"/>
                  </a:ext>
                </a:extLst>
              </p:cNvPr>
              <p:cNvSpPr txBox="1"/>
              <p:nvPr/>
            </p:nvSpPr>
            <p:spPr>
              <a:xfrm>
                <a:off x="177585" y="20283733"/>
                <a:ext cx="12319123" cy="1334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marL="0" algn="l" defTabSz="4147170" rtl="0" eaLnBrk="1" latinLnBrk="0" hangingPunct="1">
                  <a:defRPr sz="816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073585" algn="l" defTabSz="4147170" rtl="0" eaLnBrk="1" latinLnBrk="0" hangingPunct="1">
                  <a:defRPr sz="816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147170" algn="l" defTabSz="4147170" rtl="0" eaLnBrk="1" latinLnBrk="0" hangingPunct="1">
                  <a:defRPr sz="816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220755" algn="l" defTabSz="4147170" rtl="0" eaLnBrk="1" latinLnBrk="0" hangingPunct="1">
                  <a:defRPr sz="816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294340" algn="l" defTabSz="4147170" rtl="0" eaLnBrk="1" latinLnBrk="0" hangingPunct="1">
                  <a:defRPr sz="816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367924" algn="l" defTabSz="4147170" rtl="0" eaLnBrk="1" latinLnBrk="0" hangingPunct="1">
                  <a:defRPr sz="816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2441509" algn="l" defTabSz="4147170" rtl="0" eaLnBrk="1" latinLnBrk="0" hangingPunct="1">
                  <a:defRPr sz="816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4515094" algn="l" defTabSz="4147170" rtl="0" eaLnBrk="1" latinLnBrk="0" hangingPunct="1">
                  <a:defRPr sz="816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6588679" algn="l" defTabSz="4147170" rtl="0" eaLnBrk="1" latinLnBrk="0" hangingPunct="1">
                  <a:defRPr sz="816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sz="3603" u="sng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Scaled </a:t>
                </a:r>
                <a:r>
                  <a:rPr lang="de-DE" sz="3603" u="sng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distance</a:t>
                </a:r>
                <a:r>
                  <a:rPr lang="de-DE" sz="3603" u="sng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de-DE" sz="3603" i="1" u="sng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603" i="1"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𝑑</m:t>
                      </m:r>
                      <m:d>
                        <m:dPr>
                          <m:ctrlPr>
                            <a:rPr lang="de-DE" sz="3603" i="1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3603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3603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x</m:t>
                              </m:r>
                            </m:e>
                            <m:sub>
                              <m:r>
                                <a:rPr lang="de-DE" sz="3603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3603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3603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de-DE" sz="3603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x</m:t>
                              </m:r>
                            </m:e>
                            <m:sub>
                              <m:r>
                                <a:rPr lang="de-DE" sz="3603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3603" i="1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,</m:t>
                          </m:r>
                          <m:r>
                            <a:rPr lang="de-DE" sz="3603" b="1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𝐀</m:t>
                          </m:r>
                        </m:e>
                      </m:d>
                      <m:r>
                        <a:rPr lang="de-DE" sz="3603"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de-DE" sz="3603" i="1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de-DE" sz="3603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||</m:t>
                          </m:r>
                          <m:sSub>
                            <m:sSubPr>
                              <m:ctrlPr>
                                <a:rPr lang="de-DE" sz="3603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3603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x</m:t>
                              </m:r>
                            </m:e>
                            <m:sub>
                              <m:r>
                                <a:rPr lang="de-DE" sz="3603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3603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3603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3603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x</m:t>
                              </m:r>
                            </m:e>
                            <m:sub>
                              <m:r>
                                <a:rPr lang="de-DE" sz="3603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3603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||</m:t>
                          </m:r>
                        </m:e>
                        <m:sub>
                          <m:sSup>
                            <m:sSupPr>
                              <m:ctrlPr>
                                <a:rPr lang="de-DE" sz="3603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sz="3603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A</m:t>
                              </m:r>
                            </m:e>
                            <m:sup>
                              <m:r>
                                <a:rPr lang="de-DE" sz="3603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−1</m:t>
                              </m:r>
                            </m:sup>
                          </m:sSup>
                        </m:sub>
                      </m:sSub>
                      <m:r>
                        <a:rPr lang="de-DE" sz="3603"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3603" i="1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sz="3603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de-DE" sz="3603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sz="3603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3603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de-DE" sz="3603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3603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3603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3603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de-DE" sz="3603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sz="3603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)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de-DE" sz="3603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T</m:t>
                              </m:r>
                            </m:sup>
                          </m:sSup>
                          <m:sSup>
                            <m:sSupPr>
                              <m:ctrlPr>
                                <a:rPr lang="de-DE" sz="3603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sz="3603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A</m:t>
                              </m:r>
                            </m:e>
                            <m:sup>
                              <m:r>
                                <a:rPr lang="de-DE" sz="3603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−1</m:t>
                              </m:r>
                            </m:sup>
                          </m:sSup>
                          <m:r>
                            <a:rPr lang="de-DE" sz="3603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sz="3603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3603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x</m:t>
                              </m:r>
                            </m:e>
                            <m:sub>
                              <m:r>
                                <a:rPr lang="de-DE" sz="3603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3603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3603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3603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x</m:t>
                              </m:r>
                            </m:e>
                            <m:sub>
                              <m:r>
                                <a:rPr lang="de-DE" sz="3603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3603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de-DE" sz="3603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20" name="TextBox 59">
                <a:extLst>
                  <a:ext uri="{FF2B5EF4-FFF2-40B4-BE49-F238E27FC236}">
                    <a16:creationId xmlns:a16="http://schemas.microsoft.com/office/drawing/2014/main" id="{64DD9F7E-E0F1-7401-A5D9-10E999E11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85" y="20283733"/>
                <a:ext cx="12319123" cy="1334340"/>
              </a:xfrm>
              <a:prstGeom prst="rect">
                <a:avLst/>
              </a:prstGeom>
              <a:blipFill>
                <a:blip r:embed="rId2"/>
                <a:stretch>
                  <a:fillRect t="-68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6" descr="A0">
            <a:extLst>
              <a:ext uri="{FF2B5EF4-FFF2-40B4-BE49-F238E27FC236}">
                <a16:creationId xmlns:a16="http://schemas.microsoft.com/office/drawing/2014/main" id="{5995C910-B787-F43B-F75E-9AC62E0EB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76" y="359987"/>
            <a:ext cx="8010398" cy="215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14">
            <a:extLst>
              <a:ext uri="{FF2B5EF4-FFF2-40B4-BE49-F238E27FC236}">
                <a16:creationId xmlns:a16="http://schemas.microsoft.com/office/drawing/2014/main" id="{339D5100-E8B6-055B-A530-00BA24BDE445}"/>
              </a:ext>
            </a:extLst>
          </p:cNvPr>
          <p:cNvSpPr/>
          <p:nvPr/>
        </p:nvSpPr>
        <p:spPr>
          <a:xfrm>
            <a:off x="-2" y="2879986"/>
            <a:ext cx="50399998" cy="118799"/>
          </a:xfrm>
          <a:prstGeom prst="rect">
            <a:avLst/>
          </a:prstGeom>
          <a:solidFill>
            <a:srgbClr val="B4A069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algn="ctr" defTabSz="914226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798" ker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D36D55-B46E-74CA-CFC0-01962A924B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578" y="22535910"/>
            <a:ext cx="3632659" cy="2587377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62D4ECB1-BD63-A383-2F95-B558046289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8888" y="23026892"/>
            <a:ext cx="5494659" cy="1796845"/>
          </a:xfrm>
          <a:prstGeom prst="rect">
            <a:avLst/>
          </a:prstGeom>
        </p:spPr>
      </p:pic>
      <p:pic>
        <p:nvPicPr>
          <p:cNvPr id="78" name="Grafik 77" descr="Ein Bild, das Text, Schrift, Logo, Kreis enthält.&#10;&#10;KI-generierte Inhalte können fehlerhaft sein.">
            <a:extLst>
              <a:ext uri="{FF2B5EF4-FFF2-40B4-BE49-F238E27FC236}">
                <a16:creationId xmlns:a16="http://schemas.microsoft.com/office/drawing/2014/main" id="{F187EE56-78B8-41BC-64F0-67C5F80D7C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7791" y="22713994"/>
            <a:ext cx="1542847" cy="2159991"/>
          </a:xfrm>
          <a:prstGeom prst="rect">
            <a:avLst/>
          </a:prstGeom>
        </p:spPr>
      </p:pic>
      <p:pic>
        <p:nvPicPr>
          <p:cNvPr id="81" name="Grafik 80" descr="Umschlag Silhouette">
            <a:extLst>
              <a:ext uri="{FF2B5EF4-FFF2-40B4-BE49-F238E27FC236}">
                <a16:creationId xmlns:a16="http://schemas.microsoft.com/office/drawing/2014/main" id="{DA36FC30-01A0-6849-B1DB-DA00AC5D17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187733" y="1731749"/>
            <a:ext cx="914400" cy="914400"/>
          </a:xfrm>
          <a:prstGeom prst="rect">
            <a:avLst/>
          </a:prstGeom>
        </p:spPr>
      </p:pic>
      <p:sp>
        <p:nvSpPr>
          <p:cNvPr id="4" name="Rectangle 1318">
            <a:extLst>
              <a:ext uri="{FF2B5EF4-FFF2-40B4-BE49-F238E27FC236}">
                <a16:creationId xmlns:a16="http://schemas.microsoft.com/office/drawing/2014/main" id="{03418701-D2FB-A36C-1473-908D67EDEF47}"/>
              </a:ext>
            </a:extLst>
          </p:cNvPr>
          <p:cNvSpPr/>
          <p:nvPr/>
        </p:nvSpPr>
        <p:spPr>
          <a:xfrm>
            <a:off x="45745" y="2998784"/>
            <a:ext cx="25154230" cy="11397083"/>
          </a:xfrm>
          <a:prstGeom prst="rect">
            <a:avLst/>
          </a:prstGeom>
          <a:solidFill>
            <a:srgbClr val="32414B">
              <a:alpha val="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147170" rtl="0" eaLnBrk="1" latinLnBrk="0" hangingPunct="1">
              <a:defRPr sz="81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073585" algn="l" defTabSz="4147170" rtl="0" eaLnBrk="1" latinLnBrk="0" hangingPunct="1">
              <a:defRPr sz="81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147170" algn="l" defTabSz="4147170" rtl="0" eaLnBrk="1" latinLnBrk="0" hangingPunct="1">
              <a:defRPr sz="81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220755" algn="l" defTabSz="4147170" rtl="0" eaLnBrk="1" latinLnBrk="0" hangingPunct="1">
              <a:defRPr sz="81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294340" algn="l" defTabSz="4147170" rtl="0" eaLnBrk="1" latinLnBrk="0" hangingPunct="1">
              <a:defRPr sz="81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367924" algn="l" defTabSz="4147170" rtl="0" eaLnBrk="1" latinLnBrk="0" hangingPunct="1">
              <a:defRPr sz="81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441509" algn="l" defTabSz="4147170" rtl="0" eaLnBrk="1" latinLnBrk="0" hangingPunct="1">
              <a:defRPr sz="81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515094" algn="l" defTabSz="4147170" rtl="0" eaLnBrk="1" latinLnBrk="0" hangingPunct="1">
              <a:defRPr sz="81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588679" algn="l" defTabSz="4147170" rtl="0" eaLnBrk="1" latinLnBrk="0" hangingPunct="1">
              <a:defRPr sz="81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" name="TextBox 33">
            <a:extLst>
              <a:ext uri="{FF2B5EF4-FFF2-40B4-BE49-F238E27FC236}">
                <a16:creationId xmlns:a16="http://schemas.microsoft.com/office/drawing/2014/main" id="{A4200AF0-196A-2F96-DD91-71CB1C575B72}"/>
              </a:ext>
            </a:extLst>
          </p:cNvPr>
          <p:cNvSpPr txBox="1"/>
          <p:nvPr/>
        </p:nvSpPr>
        <p:spPr>
          <a:xfrm>
            <a:off x="218495" y="3133244"/>
            <a:ext cx="23808768" cy="101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4147170" rtl="0" eaLnBrk="1" latinLnBrk="0" hangingPunct="1">
              <a:defRPr sz="81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3585" algn="l" defTabSz="4147170" rtl="0" eaLnBrk="1" latinLnBrk="0" hangingPunct="1">
              <a:defRPr sz="81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47170" algn="l" defTabSz="4147170" rtl="0" eaLnBrk="1" latinLnBrk="0" hangingPunct="1">
              <a:defRPr sz="81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20755" algn="l" defTabSz="4147170" rtl="0" eaLnBrk="1" latinLnBrk="0" hangingPunct="1">
              <a:defRPr sz="81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94340" algn="l" defTabSz="4147170" rtl="0" eaLnBrk="1" latinLnBrk="0" hangingPunct="1">
              <a:defRPr sz="81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67924" algn="l" defTabSz="4147170" rtl="0" eaLnBrk="1" latinLnBrk="0" hangingPunct="1">
              <a:defRPr sz="81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41509" algn="l" defTabSz="4147170" rtl="0" eaLnBrk="1" latinLnBrk="0" hangingPunct="1">
              <a:defRPr sz="81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515094" algn="l" defTabSz="4147170" rtl="0" eaLnBrk="1" latinLnBrk="0" hangingPunct="1">
              <a:defRPr sz="81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588679" algn="l" defTabSz="4147170" rtl="0" eaLnBrk="1" latinLnBrk="0" hangingPunct="1">
              <a:defRPr sz="81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5997" b="1" dirty="0" err="1">
                <a:solidFill>
                  <a:srgbClr val="3241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Geostatistical</a:t>
            </a:r>
            <a:r>
              <a:rPr lang="de-DE" sz="5997" b="1" dirty="0">
                <a:solidFill>
                  <a:srgbClr val="3241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997" b="1" dirty="0" err="1">
                <a:solidFill>
                  <a:srgbClr val="3241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Variogram</a:t>
            </a:r>
            <a:r>
              <a:rPr lang="de-DE" sz="5997" b="1" dirty="0">
                <a:solidFill>
                  <a:srgbClr val="3241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997" b="1" dirty="0" err="1">
                <a:solidFill>
                  <a:srgbClr val="3241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Defines</a:t>
            </a:r>
            <a:r>
              <a:rPr lang="de-DE" sz="5997" b="1" dirty="0">
                <a:solidFill>
                  <a:srgbClr val="3241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Parameter Field </a:t>
            </a:r>
            <a:r>
              <a:rPr lang="de-DE" sz="5997" b="1" dirty="0" err="1">
                <a:solidFill>
                  <a:srgbClr val="3241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de-DE" sz="5997" b="1" dirty="0">
              <a:solidFill>
                <a:srgbClr val="3241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60">
            <a:extLst>
              <a:ext uri="{FF2B5EF4-FFF2-40B4-BE49-F238E27FC236}">
                <a16:creationId xmlns:a16="http://schemas.microsoft.com/office/drawing/2014/main" id="{B6F56D33-1943-D6FB-2CFB-8660511E3895}"/>
              </a:ext>
            </a:extLst>
          </p:cNvPr>
          <p:cNvSpPr txBox="1"/>
          <p:nvPr/>
        </p:nvSpPr>
        <p:spPr>
          <a:xfrm>
            <a:off x="858509" y="13153632"/>
            <a:ext cx="18581466" cy="76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4147170" rtl="0" eaLnBrk="1" latinLnBrk="0" hangingPunct="1">
              <a:defRPr sz="81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3585" algn="l" defTabSz="4147170" rtl="0" eaLnBrk="1" latinLnBrk="0" hangingPunct="1">
              <a:defRPr sz="81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47170" algn="l" defTabSz="4147170" rtl="0" eaLnBrk="1" latinLnBrk="0" hangingPunct="1">
              <a:defRPr sz="81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20755" algn="l" defTabSz="4147170" rtl="0" eaLnBrk="1" latinLnBrk="0" hangingPunct="1">
              <a:defRPr sz="81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94340" algn="l" defTabSz="4147170" rtl="0" eaLnBrk="1" latinLnBrk="0" hangingPunct="1">
              <a:defRPr sz="81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67924" algn="l" defTabSz="4147170" rtl="0" eaLnBrk="1" latinLnBrk="0" hangingPunct="1">
              <a:defRPr sz="81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41509" algn="l" defTabSz="4147170" rtl="0" eaLnBrk="1" latinLnBrk="0" hangingPunct="1">
              <a:defRPr sz="81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515094" algn="l" defTabSz="4147170" rtl="0" eaLnBrk="1" latinLnBrk="0" hangingPunct="1">
              <a:defRPr sz="81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588679" algn="l" defTabSz="4147170" rtl="0" eaLnBrk="1" latinLnBrk="0" hangingPunct="1">
              <a:defRPr sz="81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399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How to obtain a robust parameterization of the covariance function?</a:t>
            </a:r>
          </a:p>
        </p:txBody>
      </p:sp>
      <p:pic>
        <p:nvPicPr>
          <p:cNvPr id="16" name="Grafik 15" descr="Ein Bild, das Text, Screenshot, Grafikdesign, Grafiken enthält.&#10;&#10;KI-generierte Inhalte können fehlerhaft sein.">
            <a:extLst>
              <a:ext uri="{FF2B5EF4-FFF2-40B4-BE49-F238E27FC236}">
                <a16:creationId xmlns:a16="http://schemas.microsoft.com/office/drawing/2014/main" id="{46F80F2A-9E4D-1F1A-2EAD-B591257F7B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98" y="4280582"/>
            <a:ext cx="16998265" cy="8853264"/>
          </a:xfrm>
          <a:prstGeom prst="rect">
            <a:avLst/>
          </a:prstGeom>
        </p:spPr>
      </p:pic>
      <p:sp>
        <p:nvSpPr>
          <p:cNvPr id="18" name="TextBox 33">
            <a:extLst>
              <a:ext uri="{FF2B5EF4-FFF2-40B4-BE49-F238E27FC236}">
                <a16:creationId xmlns:a16="http://schemas.microsoft.com/office/drawing/2014/main" id="{336801D0-EA26-C802-DAB7-B2170A4CEDFE}"/>
              </a:ext>
            </a:extLst>
          </p:cNvPr>
          <p:cNvSpPr txBox="1"/>
          <p:nvPr/>
        </p:nvSpPr>
        <p:spPr>
          <a:xfrm>
            <a:off x="218495" y="14743585"/>
            <a:ext cx="21850456" cy="101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4147170" rtl="0" eaLnBrk="1" latinLnBrk="0" hangingPunct="1">
              <a:defRPr sz="81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3585" algn="l" defTabSz="4147170" rtl="0" eaLnBrk="1" latinLnBrk="0" hangingPunct="1">
              <a:defRPr sz="81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47170" algn="l" defTabSz="4147170" rtl="0" eaLnBrk="1" latinLnBrk="0" hangingPunct="1">
              <a:defRPr sz="81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20755" algn="l" defTabSz="4147170" rtl="0" eaLnBrk="1" latinLnBrk="0" hangingPunct="1">
              <a:defRPr sz="81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94340" algn="l" defTabSz="4147170" rtl="0" eaLnBrk="1" latinLnBrk="0" hangingPunct="1">
              <a:defRPr sz="81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67924" algn="l" defTabSz="4147170" rtl="0" eaLnBrk="1" latinLnBrk="0" hangingPunct="1">
              <a:defRPr sz="81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41509" algn="l" defTabSz="4147170" rtl="0" eaLnBrk="1" latinLnBrk="0" hangingPunct="1">
              <a:defRPr sz="81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515094" algn="l" defTabSz="4147170" rtl="0" eaLnBrk="1" latinLnBrk="0" hangingPunct="1">
              <a:defRPr sz="81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588679" algn="l" defTabSz="4147170" rtl="0" eaLnBrk="1" latinLnBrk="0" hangingPunct="1">
              <a:defRPr sz="81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5997" b="1" dirty="0">
                <a:solidFill>
                  <a:srgbClr val="3241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 </a:t>
            </a:r>
            <a:r>
              <a:rPr lang="de-DE" sz="5997" b="1" dirty="0" err="1">
                <a:solidFill>
                  <a:srgbClr val="3241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5997" b="1" dirty="0">
                <a:solidFill>
                  <a:srgbClr val="3241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Pilot-Point Ensemble Kalman Filter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59">
                <a:extLst>
                  <a:ext uri="{FF2B5EF4-FFF2-40B4-BE49-F238E27FC236}">
                    <a16:creationId xmlns:a16="http://schemas.microsoft.com/office/drawing/2014/main" id="{0BFEE43D-6A82-0530-4048-22D68B1AC211}"/>
                  </a:ext>
                </a:extLst>
              </p:cNvPr>
              <p:cNvSpPr txBox="1"/>
              <p:nvPr/>
            </p:nvSpPr>
            <p:spPr>
              <a:xfrm>
                <a:off x="218970" y="15863809"/>
                <a:ext cx="8375239" cy="3973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marL="0" algn="l" defTabSz="4147170" rtl="0" eaLnBrk="1" latinLnBrk="0" hangingPunct="1">
                  <a:defRPr sz="816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073585" algn="l" defTabSz="4147170" rtl="0" eaLnBrk="1" latinLnBrk="0" hangingPunct="1">
                  <a:defRPr sz="816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147170" algn="l" defTabSz="4147170" rtl="0" eaLnBrk="1" latinLnBrk="0" hangingPunct="1">
                  <a:defRPr sz="816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220755" algn="l" defTabSz="4147170" rtl="0" eaLnBrk="1" latinLnBrk="0" hangingPunct="1">
                  <a:defRPr sz="816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294340" algn="l" defTabSz="4147170" rtl="0" eaLnBrk="1" latinLnBrk="0" hangingPunct="1">
                  <a:defRPr sz="816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367924" algn="l" defTabSz="4147170" rtl="0" eaLnBrk="1" latinLnBrk="0" hangingPunct="1">
                  <a:defRPr sz="816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2441509" algn="l" defTabSz="4147170" rtl="0" eaLnBrk="1" latinLnBrk="0" hangingPunct="1">
                  <a:defRPr sz="816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4515094" algn="l" defTabSz="4147170" rtl="0" eaLnBrk="1" latinLnBrk="0" hangingPunct="1">
                  <a:defRPr sz="816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6588679" algn="l" defTabSz="4147170" rtl="0" eaLnBrk="1" latinLnBrk="0" hangingPunct="1">
                  <a:defRPr sz="816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sz="3603" u="sng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Problem </a:t>
                </a:r>
                <a:r>
                  <a:rPr lang="de-DE" sz="3603" u="sng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of</a:t>
                </a:r>
                <a:r>
                  <a:rPr lang="de-DE" sz="3603" u="sng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de-DE" sz="3603" u="sng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periodicity</a:t>
                </a:r>
                <a:endParaRPr lang="de-DE" sz="3603" u="sng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endParaRPr lang="de-DE" sz="3603" u="sng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603" b="1"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𝐑</m:t>
                      </m:r>
                      <m:d>
                        <m:dPr>
                          <m:ctrlPr>
                            <a:rPr lang="de-DE" sz="3603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de-DE" sz="3603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0</m:t>
                          </m:r>
                        </m:e>
                      </m:d>
                      <m:r>
                        <a:rPr lang="de-DE" sz="3603" i="1"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de-DE" sz="3603" b="1"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𝐑</m:t>
                      </m:r>
                      <m:d>
                        <m:dPr>
                          <m:ctrlPr>
                            <a:rPr lang="de-DE" sz="3603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de-DE" sz="3603" i="1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de-DE" sz="3603" i="1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de-DE" sz="3603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π</m:t>
                          </m:r>
                        </m:e>
                      </m:d>
                      <m:r>
                        <a:rPr lang="de-DE" sz="3603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, </m:t>
                      </m:r>
                      <m:r>
                        <a:rPr lang="de-DE" sz="3603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∀</m:t>
                      </m:r>
                      <m:r>
                        <a:rPr lang="de-DE" sz="3603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𝑘</m:t>
                      </m:r>
                      <m:r>
                        <a:rPr lang="de-DE" sz="3603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∈</m:t>
                      </m:r>
                      <m:r>
                        <a:rPr lang="de-DE" sz="3603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ℤ</m:t>
                      </m:r>
                    </m:oMath>
                  </m:oMathPara>
                </a14:m>
                <a:endParaRPr lang="de-DE" sz="3603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endParaRPr lang="de-DE" sz="3603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571395" indent="-571395">
                  <a:buFont typeface="Wingdings" panose="05000000000000000000" pitchFamily="2" charset="2"/>
                  <a:buChar char="F"/>
                </a:pPr>
                <a:r>
                  <a:rPr lang="de-DE" sz="3603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Estimating</a:t>
                </a:r>
                <a:r>
                  <a:rPr lang="de-DE" sz="3603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standalone </a:t>
                </a:r>
                <a14:m>
                  <m:oMath xmlns:m="http://schemas.openxmlformats.org/officeDocument/2006/math">
                    <m:r>
                      <a:rPr lang="de-DE" sz="3603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de-DE" sz="3603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not possible</a:t>
                </a:r>
              </a:p>
              <a:p>
                <a:pPr marL="571395" indent="-571395">
                  <a:buFont typeface="Wingdings" panose="05000000000000000000" pitchFamily="2" charset="2"/>
                  <a:buChar char="F"/>
                </a:pPr>
                <a:r>
                  <a:rPr lang="de-DE" sz="3603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Non-</a:t>
                </a:r>
                <a:r>
                  <a:rPr lang="de-DE" sz="3603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unique</a:t>
                </a:r>
                <a:r>
                  <a:rPr lang="de-DE" sz="3603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de-DE" sz="3603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relationship</a:t>
                </a:r>
                <a:r>
                  <a:rPr lang="de-DE" sz="3603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de-DE" sz="3603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between</a:t>
                </a:r>
                <a:r>
                  <a:rPr lang="de-DE" sz="3603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de-DE" sz="3603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covariance</a:t>
                </a:r>
                <a:r>
                  <a:rPr lang="de-DE" sz="3603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de-DE" sz="3603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function</a:t>
                </a:r>
                <a:r>
                  <a:rPr lang="de-DE" sz="3603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de-DE" sz="3603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[</m:t>
                    </m:r>
                    <m:r>
                      <a:rPr lang="de-DE" sz="3603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de-DE" sz="3603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603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3603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𝜆</m:t>
                        </m:r>
                      </m:e>
                      <m:sub>
                        <m:r>
                          <a:rPr lang="de-DE" sz="3603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3603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]</a:t>
                </a:r>
              </a:p>
            </p:txBody>
          </p:sp>
        </mc:Choice>
        <mc:Fallback>
          <p:sp>
            <p:nvSpPr>
              <p:cNvPr id="19" name="TextBox 59">
                <a:extLst>
                  <a:ext uri="{FF2B5EF4-FFF2-40B4-BE49-F238E27FC236}">
                    <a16:creationId xmlns:a16="http://schemas.microsoft.com/office/drawing/2014/main" id="{0BFEE43D-6A82-0530-4048-22D68B1AC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70" y="15863809"/>
                <a:ext cx="8375239" cy="3973460"/>
              </a:xfrm>
              <a:prstGeom prst="rect">
                <a:avLst/>
              </a:prstGeom>
              <a:blipFill>
                <a:blip r:embed="rId10"/>
                <a:stretch>
                  <a:fillRect l="-1965" t="-2301" r="-655" b="-47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BC298FCA-CAAA-F7D1-B3E2-A7EEBEA5B3EC}"/>
                  </a:ext>
                </a:extLst>
              </p:cNvPr>
              <p:cNvSpPr txBox="1"/>
              <p:nvPr/>
            </p:nvSpPr>
            <p:spPr>
              <a:xfrm>
                <a:off x="12798837" y="22282438"/>
                <a:ext cx="12657196" cy="2382146"/>
              </a:xfrm>
              <a:prstGeom prst="rect">
                <a:avLst/>
              </a:prstGeom>
              <a:noFill/>
            </p:spPr>
            <p:txBody>
              <a:bodyPr wrap="none" numCol="2" rtlCol="0" anchor="t" anchorCtr="0">
                <a:noAutofit/>
              </a:bodyPr>
              <a:lstStyle/>
              <a:p>
                <a:r>
                  <a:rPr lang="de-DE" sz="3603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State-parameter </a:t>
                </a:r>
                <a:r>
                  <a:rPr lang="de-DE" sz="3603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matrix</a:t>
                </a:r>
                <a:r>
                  <a:rPr lang="de-DE" sz="3603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de-DE" sz="3603" b="1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𝐗</m:t>
                    </m:r>
                  </m:oMath>
                </a14:m>
                <a:endParaRPr lang="de-DE" sz="3603" b="1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r>
                  <a:rPr lang="de-DE" sz="3603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Relaxation </a:t>
                </a:r>
                <a:r>
                  <a:rPr lang="de-DE" sz="3603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matrix</a:t>
                </a:r>
                <a:r>
                  <a:rPr lang="de-DE" sz="3603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de-DE" sz="3603" b="1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𝐌</m:t>
                    </m:r>
                  </m:oMath>
                </a14:m>
                <a:endParaRPr lang="de-DE" sz="3603" b="1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r>
                  <a:rPr lang="de-DE" sz="3603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Localization</a:t>
                </a:r>
                <a:r>
                  <a:rPr lang="de-DE" sz="3603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de-DE" sz="3603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matrix</a:t>
                </a:r>
                <a:r>
                  <a:rPr lang="de-DE" sz="3603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de-DE" sz="3603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𝛟</m:t>
                    </m:r>
                  </m:oMath>
                </a14:m>
                <a:endParaRPr lang="de-DE" sz="3603" b="1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r>
                  <a:rPr lang="de-DE" sz="3603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Cross-</a:t>
                </a:r>
                <a:r>
                  <a:rPr lang="de-DE" sz="3603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covariance</a:t>
                </a:r>
                <a:r>
                  <a:rPr lang="de-DE" sz="3603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de-DE" sz="3603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matrix</a:t>
                </a:r>
                <a:r>
                  <a:rPr lang="de-DE" sz="3603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de-DE" sz="3603" b="1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𝐏</m:t>
                    </m:r>
                  </m:oMath>
                </a14:m>
                <a:endParaRPr lang="de-DE" sz="3603" b="1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r>
                  <a:rPr lang="en-US" sz="3603" dirty="0">
                    <a:latin typeface="Arial" panose="020B0604020202020204" pitchFamily="34" charset="0"/>
                    <a:cs typeface="Arial" panose="020B0604020202020204" pitchFamily="34" charset="0"/>
                  </a:rPr>
                  <a:t>Error covariance </a:t>
                </a:r>
                <a:r>
                  <a:rPr lang="en-US" sz="3603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𝑉</a:t>
                </a:r>
              </a:p>
              <a:p>
                <a:r>
                  <a:rPr lang="de-DE" sz="3603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Measurements</a:t>
                </a:r>
                <a:r>
                  <a:rPr lang="de-DE" sz="3603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603" i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3603" i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b>
                        <m:r>
                          <a:rPr lang="de-DE" sz="3603" i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</m:oMath>
                </a14:m>
                <a:endParaRPr lang="de-DE" sz="3603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r>
                  <a:rPr lang="de-DE" sz="3603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Ensemble </a:t>
                </a:r>
                <a:r>
                  <a:rPr lang="de-DE" sz="3603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measurements</a:t>
                </a:r>
                <a:r>
                  <a:rPr lang="de-DE" sz="3603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de-DE" sz="3603" b="1" i="1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𝒀</m:t>
                    </m:r>
                  </m:oMath>
                </a14:m>
                <a:endParaRPr lang="de-DE" sz="3603" b="1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r>
                  <a:rPr lang="de-DE" sz="3603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Gaussian</a:t>
                </a:r>
                <a:r>
                  <a:rPr lang="de-DE" sz="3603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de-DE" sz="3603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noise</a:t>
                </a:r>
                <a:r>
                  <a:rPr lang="de-DE" sz="3603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l-GR" sz="3603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𝜠</m:t>
                    </m:r>
                  </m:oMath>
                </a14:m>
                <a:endParaRPr lang="de-DE" sz="3603" b="1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BC298FCA-CAAA-F7D1-B3E2-A7EEBEA5B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8837" y="22282438"/>
                <a:ext cx="12657196" cy="2382146"/>
              </a:xfrm>
              <a:prstGeom prst="rect">
                <a:avLst/>
              </a:prstGeom>
              <a:blipFill>
                <a:blip r:embed="rId11"/>
                <a:stretch>
                  <a:fillRect l="-1493" t="-3836" b="-562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59">
                <a:extLst>
                  <a:ext uri="{FF2B5EF4-FFF2-40B4-BE49-F238E27FC236}">
                    <a16:creationId xmlns:a16="http://schemas.microsoft.com/office/drawing/2014/main" id="{4E667224-ADB9-6B69-6C4B-2D6E09AA9317}"/>
                  </a:ext>
                </a:extLst>
              </p:cNvPr>
              <p:cNvSpPr txBox="1"/>
              <p:nvPr/>
            </p:nvSpPr>
            <p:spPr>
              <a:xfrm>
                <a:off x="8639978" y="15857660"/>
                <a:ext cx="8173729" cy="3973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marL="0" algn="l" defTabSz="4147170" rtl="0" eaLnBrk="1" latinLnBrk="0" hangingPunct="1">
                  <a:defRPr sz="816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073585" algn="l" defTabSz="4147170" rtl="0" eaLnBrk="1" latinLnBrk="0" hangingPunct="1">
                  <a:defRPr sz="816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147170" algn="l" defTabSz="4147170" rtl="0" eaLnBrk="1" latinLnBrk="0" hangingPunct="1">
                  <a:defRPr sz="816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220755" algn="l" defTabSz="4147170" rtl="0" eaLnBrk="1" latinLnBrk="0" hangingPunct="1">
                  <a:defRPr sz="816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294340" algn="l" defTabSz="4147170" rtl="0" eaLnBrk="1" latinLnBrk="0" hangingPunct="1">
                  <a:defRPr sz="816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367924" algn="l" defTabSz="4147170" rtl="0" eaLnBrk="1" latinLnBrk="0" hangingPunct="1">
                  <a:defRPr sz="816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2441509" algn="l" defTabSz="4147170" rtl="0" eaLnBrk="1" latinLnBrk="0" hangingPunct="1">
                  <a:defRPr sz="816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4515094" algn="l" defTabSz="4147170" rtl="0" eaLnBrk="1" latinLnBrk="0" hangingPunct="1">
                  <a:defRPr sz="816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6588679" algn="l" defTabSz="4147170" rtl="0" eaLnBrk="1" latinLnBrk="0" hangingPunct="1">
                  <a:defRPr sz="816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sz="3603" u="sng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Consider</a:t>
                </a:r>
                <a:r>
                  <a:rPr lang="de-DE" sz="3603" u="sng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de-DE" sz="3603" u="sng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variogram</a:t>
                </a:r>
                <a:r>
                  <a:rPr lang="de-DE" sz="3603" u="sng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de-DE" sz="3603" u="sng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as</a:t>
                </a:r>
                <a:r>
                  <a:rPr lang="de-DE" sz="3603" u="sng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de-DE" sz="3603" u="sng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ellipse</a:t>
                </a:r>
                <a:r>
                  <a:rPr lang="de-DE" sz="3603" u="sng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de-DE" sz="3603" u="sng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instead</a:t>
                </a:r>
                <a:endParaRPr lang="de-DE" sz="3603" u="sng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endParaRPr lang="de-DE" sz="3603" u="sng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603" i="1"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𝑑</m:t>
                      </m:r>
                      <m:d>
                        <m:dPr>
                          <m:ctrlPr>
                            <a:rPr lang="de-DE" sz="3603" i="1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3603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3603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x</m:t>
                              </m:r>
                            </m:e>
                            <m:sub>
                              <m:r>
                                <a:rPr lang="de-DE" sz="3603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3603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3603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de-DE" sz="3603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x</m:t>
                              </m:r>
                            </m:e>
                            <m:sub>
                              <m:r>
                                <a:rPr lang="de-DE" sz="3603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3603" i="1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,</m:t>
                          </m:r>
                          <m:r>
                            <a:rPr lang="de-DE" sz="3603" b="1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𝐀</m:t>
                          </m:r>
                        </m:e>
                      </m:d>
                      <m:r>
                        <a:rPr lang="de-DE" sz="3603"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=1</m:t>
                      </m:r>
                    </m:oMath>
                  </m:oMathPara>
                </a14:m>
                <a:endParaRPr lang="de-DE" sz="3603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endParaRPr lang="de-DE" sz="3603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571395" indent="-571395">
                  <a:buFont typeface="Wingdings" panose="05000000000000000000" pitchFamily="2" charset="2"/>
                  <a:buChar char="F"/>
                </a:pPr>
                <a:r>
                  <a:rPr lang="de-DE" sz="3603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Estimation</a:t>
                </a:r>
                <a:r>
                  <a:rPr lang="de-DE" sz="3603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de-DE" sz="3603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of</a:t>
                </a:r>
                <a:r>
                  <a:rPr lang="de-DE" sz="3603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de-DE" sz="3603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unique</a:t>
                </a:r>
                <a:r>
                  <a:rPr lang="de-DE" sz="3603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de-DE" sz="3603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elements</a:t>
                </a:r>
                <a:r>
                  <a:rPr lang="de-DE" sz="3603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de-DE" sz="3603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of</a:t>
                </a:r>
                <a:r>
                  <a:rPr lang="de-DE" sz="3603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de-DE" sz="3603" b="1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A</a:t>
                </a:r>
              </a:p>
              <a:p>
                <a:pPr marL="571395" indent="-571395">
                  <a:buFont typeface="Wingdings" panose="05000000000000000000" pitchFamily="2" charset="2"/>
                  <a:buChar char="F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3603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3603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𝜆</m:t>
                        </m:r>
                      </m:e>
                      <m:sub>
                        <m:r>
                          <a:rPr lang="de-DE" sz="3603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3603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de-DE" sz="3603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are</a:t>
                </a:r>
                <a:r>
                  <a:rPr lang="de-DE" sz="3603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de-DE" sz="3603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eigenvalues</a:t>
                </a:r>
                <a:r>
                  <a:rPr lang="de-DE" sz="3603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de-DE" sz="3603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of</a:t>
                </a:r>
                <a:r>
                  <a:rPr lang="de-DE" sz="3603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de-DE" sz="3603" b="1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A</a:t>
                </a:r>
              </a:p>
              <a:p>
                <a:pPr marL="571395" indent="-571395">
                  <a:buFont typeface="Wingdings" panose="05000000000000000000" pitchFamily="2" charset="2"/>
                  <a:buChar char="F"/>
                </a:pPr>
                <a14:m>
                  <m:oMath xmlns:m="http://schemas.openxmlformats.org/officeDocument/2006/math">
                    <m:r>
                      <a:rPr lang="de-DE" sz="3603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𝛼</m:t>
                    </m:r>
                    <m:r>
                      <a:rPr lang="de-DE" sz="3603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de-DE" sz="3603" dirty="0">
                    <a:latin typeface="Arial" panose="020B0604020202020204" pitchFamily="34" charset="0"/>
                    <a:cs typeface="Arial" panose="020B0604020202020204" pitchFamily="34" charset="0"/>
                  </a:rPr>
                  <a:t>≙ </a:t>
                </a:r>
                <a:r>
                  <a:rPr lang="de-DE" sz="3603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orientation</a:t>
                </a:r>
                <a:r>
                  <a:rPr lang="de-DE" sz="3603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3603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de-DE" sz="3603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3603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eigenvector</a:t>
                </a:r>
                <a:r>
                  <a:rPr lang="de-DE" sz="3603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3603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de-DE" sz="3603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3603" b="1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A</a:t>
                </a:r>
                <a:endParaRPr lang="de-DE" sz="3603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66" name="TextBox 59">
                <a:extLst>
                  <a:ext uri="{FF2B5EF4-FFF2-40B4-BE49-F238E27FC236}">
                    <a16:creationId xmlns:a16="http://schemas.microsoft.com/office/drawing/2014/main" id="{4E667224-ADB9-6B69-6C4B-2D6E09AA9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978" y="15857660"/>
                <a:ext cx="8173729" cy="3973460"/>
              </a:xfrm>
              <a:prstGeom prst="rect">
                <a:avLst/>
              </a:prstGeom>
              <a:blipFill>
                <a:blip r:embed="rId12"/>
                <a:stretch>
                  <a:fillRect l="-2013" t="-2301" r="-75" b="-47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59">
                <a:extLst>
                  <a:ext uri="{FF2B5EF4-FFF2-40B4-BE49-F238E27FC236}">
                    <a16:creationId xmlns:a16="http://schemas.microsoft.com/office/drawing/2014/main" id="{82A4AC5E-139B-1060-0F6B-96EB70051934}"/>
                  </a:ext>
                </a:extLst>
              </p:cNvPr>
              <p:cNvSpPr txBox="1"/>
              <p:nvPr/>
            </p:nvSpPr>
            <p:spPr>
              <a:xfrm>
                <a:off x="12726835" y="20283736"/>
                <a:ext cx="12319123" cy="1627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marL="0" algn="l" defTabSz="4147170" rtl="0" eaLnBrk="1" latinLnBrk="0" hangingPunct="1">
                  <a:defRPr sz="816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073585" algn="l" defTabSz="4147170" rtl="0" eaLnBrk="1" latinLnBrk="0" hangingPunct="1">
                  <a:defRPr sz="816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147170" algn="l" defTabSz="4147170" rtl="0" eaLnBrk="1" latinLnBrk="0" hangingPunct="1">
                  <a:defRPr sz="816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220755" algn="l" defTabSz="4147170" rtl="0" eaLnBrk="1" latinLnBrk="0" hangingPunct="1">
                  <a:defRPr sz="816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294340" algn="l" defTabSz="4147170" rtl="0" eaLnBrk="1" latinLnBrk="0" hangingPunct="1">
                  <a:defRPr sz="816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367924" algn="l" defTabSz="4147170" rtl="0" eaLnBrk="1" latinLnBrk="0" hangingPunct="1">
                  <a:defRPr sz="816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2441509" algn="l" defTabSz="4147170" rtl="0" eaLnBrk="1" latinLnBrk="0" hangingPunct="1">
                  <a:defRPr sz="816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4515094" algn="l" defTabSz="4147170" rtl="0" eaLnBrk="1" latinLnBrk="0" hangingPunct="1">
                  <a:defRPr sz="816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6588679" algn="l" defTabSz="4147170" rtl="0" eaLnBrk="1" latinLnBrk="0" hangingPunct="1">
                  <a:defRPr sz="816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sz="3603" u="sng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Damped</a:t>
                </a:r>
                <a:r>
                  <a:rPr lang="de-DE" sz="3603" u="sng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, </a:t>
                </a:r>
                <a:r>
                  <a:rPr lang="de-DE" sz="3603" u="sng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localized</a:t>
                </a:r>
                <a:r>
                  <a:rPr lang="de-DE" sz="3603" u="sng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Pilot-Point Ensemble Kalman Filter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603" i="1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de-DE" sz="3603" b="1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𝐗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3603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t</m:t>
                          </m:r>
                        </m:sub>
                      </m:sSub>
                      <m:sSub>
                        <m:sSubPr>
                          <m:ctrlPr>
                            <a:rPr lang="de-DE" sz="3603" i="1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de-DE" sz="3603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|</m:t>
                          </m:r>
                        </m:e>
                        <m:sub>
                          <m:sSub>
                            <m:sSubPr>
                              <m:ctrlPr>
                                <a:rPr lang="de-DE" sz="3603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3603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y</m:t>
                              </m:r>
                            </m:e>
                            <m:sub>
                              <m:r>
                                <a:rPr lang="de-DE" sz="3603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de-DE" sz="3603"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= </m:t>
                      </m:r>
                      <m:sSub>
                        <m:sSubPr>
                          <m:ctrlPr>
                            <a:rPr lang="de-DE" sz="3603" i="1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de-DE" sz="3603" b="1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𝐗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3603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t</m:t>
                          </m:r>
                        </m:sub>
                      </m:sSub>
                      <m:r>
                        <a:rPr lang="de-DE" sz="3603"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de-DE" sz="3603" b="1"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𝐌</m:t>
                      </m:r>
                      <m:d>
                        <m:dPr>
                          <m:ctrlPr>
                            <a:rPr lang="de-DE" sz="3603" i="1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de-DE" sz="3603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 </m:t>
                          </m:r>
                          <m:d>
                            <m:dPr>
                              <m:ctrlPr>
                                <a:rPr lang="de-DE" sz="3603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de-DE" sz="3603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𝛟</m:t>
                              </m:r>
                              <m:r>
                                <a:rPr lang="de-DE" sz="3603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de-DE" sz="3603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sz="3603" b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de-DE" sz="3603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sz="3603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  <a:sym typeface="Wingdings" panose="05000000000000000000" pitchFamily="2" charset="2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de-DE" sz="3603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  <a:sym typeface="Wingdings" panose="05000000000000000000" pitchFamily="2" charset="2"/>
                                        </a:rPr>
                                        <m:t>t</m:t>
                                      </m:r>
                                    </m:sub>
                                  </m:sSub>
                                  <m:r>
                                    <a:rPr lang="de-DE" sz="3603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de-DE" sz="3603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sz="3603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  <a:sym typeface="Wingdings" panose="05000000000000000000" pitchFamily="2" charset="2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de-DE" sz="3603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  <a:sym typeface="Wingdings" panose="05000000000000000000" pitchFamily="2" charset="2"/>
                                        </a:rPr>
                                        <m:t>t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  <m:r>
                            <a:rPr lang="de-DE" sz="3603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 </m:t>
                          </m:r>
                          <m:sSup>
                            <m:sSupPr>
                              <m:ctrlPr>
                                <a:rPr lang="de-DE" sz="3603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3603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3603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3603" b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  <a:sym typeface="Wingdings" panose="05000000000000000000" pitchFamily="2" charset="2"/>
                                        </a:rPr>
                                        <m:t>𝐏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de-DE" sz="3603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  <a:sym typeface="Wingdings" panose="05000000000000000000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de-DE" sz="3603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  <a:sym typeface="Wingdings" panose="05000000000000000000" pitchFamily="2" charset="2"/>
                                            </a:rPr>
                                            <m:t>y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de-DE" sz="3603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  <a:sym typeface="Wingdings" panose="05000000000000000000" pitchFamily="2" charset="2"/>
                                            </a:rPr>
                                            <m:t>t</m:t>
                                          </m:r>
                                        </m:sub>
                                      </m:sSub>
                                      <m:r>
                                        <a:rPr lang="de-DE" sz="3603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  <a:sym typeface="Wingdings" panose="05000000000000000000" pitchFamily="2" charset="2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de-DE" sz="3603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  <a:sym typeface="Wingdings" panose="05000000000000000000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de-DE" sz="3603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  <a:sym typeface="Wingdings" panose="05000000000000000000" pitchFamily="2" charset="2"/>
                                            </a:rPr>
                                            <m:t>y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de-DE" sz="3603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  <a:sym typeface="Wingdings" panose="05000000000000000000" pitchFamily="2" charset="2"/>
                                            </a:rPr>
                                            <m:t>t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de-DE" sz="3603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+ </m:t>
                                  </m:r>
                                  <m:r>
                                    <a:rPr lang="de-DE" sz="3603" b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𝐕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3603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de-DE" sz="3603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3603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3603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a:rPr lang="de-DE" sz="3603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0,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3603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de-DE" sz="3603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de-DE" sz="3603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sz="3603" b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𝐘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de-DE" sz="3603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de-DE" sz="3603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− </m:t>
                              </m:r>
                              <m:r>
                                <a:rPr lang="el-GR" sz="3603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𝚬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e-DE" sz="3603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91" name="TextBox 59">
                <a:extLst>
                  <a:ext uri="{FF2B5EF4-FFF2-40B4-BE49-F238E27FC236}">
                    <a16:creationId xmlns:a16="http://schemas.microsoft.com/office/drawing/2014/main" id="{82A4AC5E-139B-1060-0F6B-96EB70051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6835" y="20283736"/>
                <a:ext cx="12319123" cy="1627305"/>
              </a:xfrm>
              <a:prstGeom prst="rect">
                <a:avLst/>
              </a:prstGeom>
              <a:blipFill>
                <a:blip r:embed="rId13"/>
                <a:stretch>
                  <a:fillRect t="-56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4" name="Grafik 93" descr="Ein Bild, das Screenshot, Kreis, Text, Reihe enthält.&#10;&#10;KI-generierte Inhalte können fehlerhaft sein.">
            <a:extLst>
              <a:ext uri="{FF2B5EF4-FFF2-40B4-BE49-F238E27FC236}">
                <a16:creationId xmlns:a16="http://schemas.microsoft.com/office/drawing/2014/main" id="{52EFAC9C-D12C-1F9E-78AA-00692A7EE34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7229" y="15741333"/>
            <a:ext cx="11528031" cy="9132645"/>
          </a:xfrm>
          <a:prstGeom prst="rect">
            <a:avLst/>
          </a:prstGeom>
        </p:spPr>
      </p:pic>
      <p:pic>
        <p:nvPicPr>
          <p:cNvPr id="98" name="Grafik 97" descr="Ein Bild, das Text, Screenshot, Reihe enthält.&#10;&#10;KI-generierte Inhalte können fehlerhaft sein.">
            <a:extLst>
              <a:ext uri="{FF2B5EF4-FFF2-40B4-BE49-F238E27FC236}">
                <a16:creationId xmlns:a16="http://schemas.microsoft.com/office/drawing/2014/main" id="{8719F9FE-BBBB-0D6E-DE79-CD4AA7A1A00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979" y="16003960"/>
            <a:ext cx="8084158" cy="635019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elle 1">
                <a:extLst>
                  <a:ext uri="{FF2B5EF4-FFF2-40B4-BE49-F238E27FC236}">
                    <a16:creationId xmlns:a16="http://schemas.microsoft.com/office/drawing/2014/main" id="{4D2EAB03-8A1B-8730-6E12-A9014C1A6F0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77589" y="22017155"/>
              <a:ext cx="12319115" cy="2826509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782388">
                      <a:extLst>
                        <a:ext uri="{9D8B030D-6E8A-4147-A177-3AD203B41FA5}">
                          <a16:colId xmlns:a16="http://schemas.microsoft.com/office/drawing/2014/main" val="3477494199"/>
                        </a:ext>
                      </a:extLst>
                    </a:gridCol>
                    <a:gridCol w="3959998">
                      <a:extLst>
                        <a:ext uri="{9D8B030D-6E8A-4147-A177-3AD203B41FA5}">
                          <a16:colId xmlns:a16="http://schemas.microsoft.com/office/drawing/2014/main" val="1184726603"/>
                        </a:ext>
                      </a:extLst>
                    </a:gridCol>
                    <a:gridCol w="4576729">
                      <a:extLst>
                        <a:ext uri="{9D8B030D-6E8A-4147-A177-3AD203B41FA5}">
                          <a16:colId xmlns:a16="http://schemas.microsoft.com/office/drawing/2014/main" val="1800626336"/>
                        </a:ext>
                      </a:extLst>
                    </a:gridCol>
                  </a:tblGrid>
                  <a:tr h="6528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37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Scaling</a:t>
                          </a:r>
                          <a:r>
                            <a:rPr lang="de-DE" sz="3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de-DE" sz="37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matrix</a:t>
                          </a:r>
                          <a:r>
                            <a:rPr lang="de-DE" sz="3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de-DE" sz="37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A</a:t>
                          </a:r>
                          <a:r>
                            <a:rPr lang="de-DE" sz="3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 </a:t>
                          </a:r>
                          <a:endParaRPr lang="de-DE" sz="37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998" marR="91442" marT="45717" marB="45717" anchor="ctr">
                        <a:solidFill>
                          <a:srgbClr val="A51E37">
                            <a:alpha val="3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3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Diagonal </a:t>
                          </a:r>
                          <a:r>
                            <a:rPr lang="de-DE" sz="37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matrix</a:t>
                          </a:r>
                          <a:r>
                            <a:rPr lang="de-DE" sz="3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l-GR" sz="37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𝚲</m:t>
                              </m:r>
                            </m:oMath>
                          </a14:m>
                          <a:r>
                            <a:rPr lang="de-DE" sz="3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 </a:t>
                          </a:r>
                          <a:endParaRPr lang="de-DE" sz="37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998" marR="91442" marT="45717" marB="45717" anchor="ctr">
                        <a:solidFill>
                          <a:srgbClr val="A51E37">
                            <a:alpha val="3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3599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3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Rotation </a:t>
                          </a:r>
                          <a:r>
                            <a:rPr lang="de-DE" sz="37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matrix</a:t>
                          </a:r>
                          <a:r>
                            <a:rPr lang="de-DE" sz="3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de-DE" sz="37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R</a:t>
                          </a:r>
                        </a:p>
                      </a:txBody>
                      <a:tcPr marL="89998" marR="91442" marT="45717" marB="45717" anchor="ctr">
                        <a:solidFill>
                          <a:srgbClr val="A51E37">
                            <a:alpha val="3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0794855"/>
                      </a:ext>
                    </a:extLst>
                  </a:tr>
                  <a:tr h="1153471">
                    <a:tc>
                      <a:txBody>
                        <a:bodyPr/>
                        <a:lstStyle/>
                        <a:p>
                          <a:pPr marL="0" marR="0" lvl="0" indent="0" algn="ctr" defTabSz="33599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3700" b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𝐀</m:t>
                                </m:r>
                                <m:r>
                                  <a:rPr lang="de-DE" sz="3700" b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=</m:t>
                                </m:r>
                                <m:r>
                                  <a:rPr lang="de-DE" sz="3700" b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𝐑</m:t>
                                </m:r>
                                <m:r>
                                  <a:rPr lang="el-GR" sz="3700" b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𝚲</m:t>
                                </m:r>
                                <m:sSup>
                                  <m:sSupPr>
                                    <m:ctrlPr>
                                      <a:rPr lang="el-GR" sz="3700" b="1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3700" b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𝐑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de-DE" sz="370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T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sz="3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42" marR="91442" marT="45717" marB="45717" anchor="ctr">
                        <a:solidFill>
                          <a:srgbClr val="32414B">
                            <a:alpha val="3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3599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3700" b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𝚲</m:t>
                                </m:r>
                                <m:r>
                                  <a:rPr lang="de-DE" sz="3700" b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sz="3700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de-DE" sz="3700" i="1"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de-DE" sz="3700" i="1" smtClean="0">
                                                  <a:latin typeface="Cambria Math" panose="02040503050406030204" pitchFamily="18" charset="0"/>
                                                  <a:sym typeface="Wingdings" panose="05000000000000000000" pitchFamily="2" charset="2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3700" smtClean="0">
                                                  <a:latin typeface="Cambria Math" panose="02040503050406030204" pitchFamily="18" charset="0"/>
                                                  <a:sym typeface="Wingdings" panose="05000000000000000000" pitchFamily="2" charset="2"/>
                                                </a:rPr>
                                                <m:t>𝜆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3700" b="0" smtClean="0">
                                                  <a:latin typeface="Cambria Math" panose="02040503050406030204" pitchFamily="18" charset="0"/>
                                                  <a:sym typeface="Wingdings" panose="05000000000000000000" pitchFamily="2" charset="2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de-DE" sz="3700" b="0" smtClean="0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de-DE" sz="3700" b="0" smtClean="0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de-DE" sz="3700" i="1" smtClean="0">
                                                  <a:latin typeface="Cambria Math" panose="02040503050406030204" pitchFamily="18" charset="0"/>
                                                  <a:sym typeface="Wingdings" panose="05000000000000000000" pitchFamily="2" charset="2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3700" smtClean="0">
                                                  <a:latin typeface="Cambria Math" panose="02040503050406030204" pitchFamily="18" charset="0"/>
                                                  <a:sym typeface="Wingdings" panose="05000000000000000000" pitchFamily="2" charset="2"/>
                                                </a:rPr>
                                                <m:t>𝜆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3700" b="0" smtClean="0">
                                                  <a:latin typeface="Cambria Math" panose="02040503050406030204" pitchFamily="18" charset="0"/>
                                                  <a:sym typeface="Wingdings" panose="05000000000000000000" pitchFamily="2" charset="2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de-DE" sz="3700" dirty="0">
                            <a:latin typeface="Arial" panose="020B0604020202020204" pitchFamily="34" charset="0"/>
                            <a:cs typeface="Arial" panose="020B0604020202020204" pitchFamily="34" charset="0"/>
                            <a:sym typeface="Wingdings" panose="05000000000000000000" pitchFamily="2" charset="2"/>
                          </a:endParaRPr>
                        </a:p>
                      </a:txBody>
                      <a:tcPr marL="91442" marR="91442" marT="45717" marB="45717" anchor="ctr">
                        <a:solidFill>
                          <a:srgbClr val="32414B">
                            <a:alpha val="3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3700" b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𝐑</m:t>
                                </m:r>
                                <m:r>
                                  <a:rPr lang="de-DE" sz="370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=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sz="3700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de-DE" sz="3700" i="1"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func>
                                            <m:funcPr>
                                              <m:ctrlPr>
                                                <a:rPr lang="de-DE" sz="3700" i="1">
                                                  <a:latin typeface="Cambria Math" panose="02040503050406030204" pitchFamily="18" charset="0"/>
                                                  <a:sym typeface="Wingdings" panose="05000000000000000000" pitchFamily="2" charset="2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  <m:brk m:alnAt="7"/>
                                                </m:rPr>
                                                <a:rPr lang="de-DE" sz="3700">
                                                  <a:latin typeface="Cambria Math" panose="02040503050406030204" pitchFamily="18" charset="0"/>
                                                  <a:sym typeface="Wingdings" panose="05000000000000000000" pitchFamily="2" charset="2"/>
                                                </a:rPr>
                                                <m:t>c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de-DE" sz="3700">
                                                  <a:latin typeface="Cambria Math" panose="02040503050406030204" pitchFamily="18" charset="0"/>
                                                  <a:sym typeface="Wingdings" panose="05000000000000000000" pitchFamily="2" charset="2"/>
                                                </a:rPr>
                                                <m:t>os</m:t>
                                              </m:r>
                                            </m:fName>
                                            <m:e>
                                              <m:r>
                                                <a:rPr lang="de-DE" sz="3700">
                                                  <a:latin typeface="Cambria Math" panose="02040503050406030204" pitchFamily="18" charset="0"/>
                                                  <a:sym typeface="Wingdings" panose="05000000000000000000" pitchFamily="2" charset="2"/>
                                                </a:rPr>
                                                <m:t>𝛼</m:t>
                                              </m:r>
                                            </m:e>
                                          </m:func>
                                        </m:e>
                                        <m:e>
                                          <m:r>
                                            <a:rPr lang="de-DE" sz="3700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−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de-DE" sz="3700" i="1">
                                                  <a:latin typeface="Cambria Math" panose="02040503050406030204" pitchFamily="18" charset="0"/>
                                                  <a:sym typeface="Wingdings" panose="05000000000000000000" pitchFamily="2" charset="2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de-DE" sz="3700">
                                                  <a:latin typeface="Cambria Math" panose="02040503050406030204" pitchFamily="18" charset="0"/>
                                                  <a:sym typeface="Wingdings" panose="05000000000000000000" pitchFamily="2" charset="2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r>
                                                <a:rPr lang="de-DE" sz="3700">
                                                  <a:latin typeface="Cambria Math" panose="02040503050406030204" pitchFamily="18" charset="0"/>
                                                  <a:sym typeface="Wingdings" panose="05000000000000000000" pitchFamily="2" charset="2"/>
                                                </a:rPr>
                                                <m:t>𝛼</m:t>
                                              </m:r>
                                            </m:e>
                                          </m:func>
                                        </m:e>
                                      </m:mr>
                                      <m:mr>
                                        <m:e>
                                          <m:func>
                                            <m:funcPr>
                                              <m:ctrlPr>
                                                <a:rPr lang="de-DE" sz="3700" i="1">
                                                  <a:latin typeface="Cambria Math" panose="02040503050406030204" pitchFamily="18" charset="0"/>
                                                  <a:sym typeface="Wingdings" panose="05000000000000000000" pitchFamily="2" charset="2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de-DE" sz="3700">
                                                  <a:latin typeface="Cambria Math" panose="02040503050406030204" pitchFamily="18" charset="0"/>
                                                  <a:sym typeface="Wingdings" panose="05000000000000000000" pitchFamily="2" charset="2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r>
                                                <a:rPr lang="de-DE" sz="3700">
                                                  <a:latin typeface="Cambria Math" panose="02040503050406030204" pitchFamily="18" charset="0"/>
                                                  <a:sym typeface="Wingdings" panose="05000000000000000000" pitchFamily="2" charset="2"/>
                                                </a:rPr>
                                                <m:t>𝛼</m:t>
                                              </m:r>
                                            </m:e>
                                          </m:func>
                                        </m:e>
                                        <m:e>
                                          <m:func>
                                            <m:funcPr>
                                              <m:ctrlPr>
                                                <a:rPr lang="de-DE" sz="3700" i="1">
                                                  <a:latin typeface="Cambria Math" panose="02040503050406030204" pitchFamily="18" charset="0"/>
                                                  <a:sym typeface="Wingdings" panose="05000000000000000000" pitchFamily="2" charset="2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de-DE" sz="3700">
                                                  <a:latin typeface="Cambria Math" panose="02040503050406030204" pitchFamily="18" charset="0"/>
                                                  <a:sym typeface="Wingdings" panose="05000000000000000000" pitchFamily="2" charset="2"/>
                                                </a:rPr>
                                                <m:t>cos</m:t>
                                              </m:r>
                                            </m:fName>
                                            <m:e>
                                              <m:r>
                                                <a:rPr lang="de-DE" sz="3700">
                                                  <a:latin typeface="Cambria Math" panose="02040503050406030204" pitchFamily="18" charset="0"/>
                                                  <a:sym typeface="Wingdings" panose="05000000000000000000" pitchFamily="2" charset="2"/>
                                                </a:rPr>
                                                <m:t>𝛼</m:t>
                                              </m:r>
                                            </m:e>
                                          </m:func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de-DE" sz="3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42" marR="91442" marT="45717" marB="45717" anchor="ctr">
                        <a:solidFill>
                          <a:srgbClr val="32414B">
                            <a:alpha val="3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1939177"/>
                      </a:ext>
                    </a:extLst>
                  </a:tr>
                  <a:tr h="1012643">
                    <a:tc>
                      <a:txBody>
                        <a:bodyPr/>
                        <a:lstStyle/>
                        <a:p>
                          <a:pPr algn="ctr"/>
                          <a:endParaRPr lang="de-DE" sz="3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42" marR="91442" marT="45717" marB="45717" anchor="ctr">
                        <a:solidFill>
                          <a:srgbClr val="B4A069">
                            <a:alpha val="3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3700" i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length</a:t>
                          </a:r>
                          <a:r>
                            <a:rPr lang="de-DE" sz="3700" i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de-DE" sz="3700" i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scale</a:t>
                          </a:r>
                          <a:r>
                            <a:rPr lang="de-DE" sz="3700" i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37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sz="3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de-DE" sz="37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de-DE" sz="3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42" marR="91442" marT="45717" marB="45717" anchor="ctr">
                        <a:solidFill>
                          <a:srgbClr val="B4A069">
                            <a:alpha val="3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37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anisotropy</a:t>
                          </a:r>
                          <a:r>
                            <a:rPr lang="de-DE" sz="3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angle</a:t>
                          </a:r>
                          <a14:m>
                            <m:oMath xmlns:m="http://schemas.openxmlformats.org/officeDocument/2006/math">
                              <m:r>
                                <a:rPr lang="de-DE" sz="37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 </m:t>
                              </m:r>
                              <m:r>
                                <a:rPr lang="de-DE" sz="3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𝛼</m:t>
                              </m:r>
                            </m:oMath>
                          </a14:m>
                          <a:r>
                            <a:rPr lang="de-DE" sz="3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marL="91442" marR="91442" marT="45717" marB="45717" anchor="ctr">
                        <a:solidFill>
                          <a:srgbClr val="B4A069">
                            <a:alpha val="3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90348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elle 1">
                <a:extLst>
                  <a:ext uri="{FF2B5EF4-FFF2-40B4-BE49-F238E27FC236}">
                    <a16:creationId xmlns:a16="http://schemas.microsoft.com/office/drawing/2014/main" id="{4D2EAB03-8A1B-8730-6E12-A9014C1A6F0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77589" y="22017155"/>
              <a:ext cx="12319115" cy="2826509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782388">
                      <a:extLst>
                        <a:ext uri="{9D8B030D-6E8A-4147-A177-3AD203B41FA5}">
                          <a16:colId xmlns:a16="http://schemas.microsoft.com/office/drawing/2014/main" val="3477494199"/>
                        </a:ext>
                      </a:extLst>
                    </a:gridCol>
                    <a:gridCol w="3959998">
                      <a:extLst>
                        <a:ext uri="{9D8B030D-6E8A-4147-A177-3AD203B41FA5}">
                          <a16:colId xmlns:a16="http://schemas.microsoft.com/office/drawing/2014/main" val="1184726603"/>
                        </a:ext>
                      </a:extLst>
                    </a:gridCol>
                    <a:gridCol w="4576729">
                      <a:extLst>
                        <a:ext uri="{9D8B030D-6E8A-4147-A177-3AD203B41FA5}">
                          <a16:colId xmlns:a16="http://schemas.microsoft.com/office/drawing/2014/main" val="1800626336"/>
                        </a:ext>
                      </a:extLst>
                    </a:gridCol>
                  </a:tblGrid>
                  <a:tr h="6553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37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Scaling</a:t>
                          </a:r>
                          <a:r>
                            <a:rPr lang="de-DE" sz="3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de-DE" sz="37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matrix</a:t>
                          </a:r>
                          <a:r>
                            <a:rPr lang="de-DE" sz="3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de-DE" sz="37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A</a:t>
                          </a:r>
                          <a:r>
                            <a:rPr lang="de-DE" sz="3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 </a:t>
                          </a:r>
                          <a:endParaRPr lang="de-DE" sz="37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998" marR="91442" marT="45717" marB="45717" anchor="ctr">
                        <a:solidFill>
                          <a:srgbClr val="A51E37">
                            <a:alpha val="3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89998" marR="91442" marT="45717" marB="45717" anchor="ctr">
                        <a:blipFill>
                          <a:blip r:embed="rId16"/>
                          <a:stretch>
                            <a:fillRect l="-95840" t="-13889" r="-116487" b="-33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3599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3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Rotation </a:t>
                          </a:r>
                          <a:r>
                            <a:rPr lang="de-DE" sz="37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matrix</a:t>
                          </a:r>
                          <a:r>
                            <a:rPr lang="de-DE" sz="3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de-DE" sz="37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R</a:t>
                          </a:r>
                        </a:p>
                      </a:txBody>
                      <a:tcPr marL="89998" marR="91442" marT="45717" marB="45717" anchor="ctr">
                        <a:solidFill>
                          <a:srgbClr val="A51E37">
                            <a:alpha val="3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0794855"/>
                      </a:ext>
                    </a:extLst>
                  </a:tr>
                  <a:tr h="1158552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91442" marR="91442" marT="45717" marB="45717" anchor="ctr">
                        <a:blipFill>
                          <a:blip r:embed="rId16"/>
                          <a:stretch>
                            <a:fillRect l="-161" t="-64737" r="-226248" b="-9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91442" marR="91442" marT="45717" marB="45717" anchor="ctr">
                        <a:blipFill>
                          <a:blip r:embed="rId16"/>
                          <a:stretch>
                            <a:fillRect l="-95840" t="-64737" r="-116487" b="-9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91442" marR="91442" marT="45717" marB="45717" anchor="ctr">
                        <a:blipFill>
                          <a:blip r:embed="rId16"/>
                          <a:stretch>
                            <a:fillRect l="-169241" t="-64737" r="-666" b="-9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1939177"/>
                      </a:ext>
                    </a:extLst>
                  </a:tr>
                  <a:tr h="1012643">
                    <a:tc>
                      <a:txBody>
                        <a:bodyPr/>
                        <a:lstStyle/>
                        <a:p>
                          <a:pPr algn="ctr"/>
                          <a:endParaRPr lang="de-DE" sz="3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42" marR="91442" marT="45717" marB="45717" anchor="ctr">
                        <a:solidFill>
                          <a:srgbClr val="B4A069">
                            <a:alpha val="3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91442" marR="91442" marT="45717" marB="45717" anchor="ctr">
                        <a:blipFill>
                          <a:blip r:embed="rId16"/>
                          <a:stretch>
                            <a:fillRect l="-95840" t="-187425" r="-116487" b="-5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91442" marR="91442" marT="45717" marB="45717" anchor="ctr">
                        <a:blipFill>
                          <a:blip r:embed="rId16"/>
                          <a:stretch>
                            <a:fillRect l="-169241" t="-187425" r="-666" b="-5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90348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TextBox 33">
            <a:extLst>
              <a:ext uri="{FF2B5EF4-FFF2-40B4-BE49-F238E27FC236}">
                <a16:creationId xmlns:a16="http://schemas.microsoft.com/office/drawing/2014/main" id="{D6E48311-13FF-C6DB-D60F-F6AB5A8717D0}"/>
              </a:ext>
            </a:extLst>
          </p:cNvPr>
          <p:cNvSpPr txBox="1"/>
          <p:nvPr/>
        </p:nvSpPr>
        <p:spPr>
          <a:xfrm>
            <a:off x="30599983" y="3166259"/>
            <a:ext cx="15839997" cy="101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4147170" rtl="0" eaLnBrk="1" latinLnBrk="0" hangingPunct="1">
              <a:defRPr sz="81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3585" algn="l" defTabSz="4147170" rtl="0" eaLnBrk="1" latinLnBrk="0" hangingPunct="1">
              <a:defRPr sz="81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47170" algn="l" defTabSz="4147170" rtl="0" eaLnBrk="1" latinLnBrk="0" hangingPunct="1">
              <a:defRPr sz="81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20755" algn="l" defTabSz="4147170" rtl="0" eaLnBrk="1" latinLnBrk="0" hangingPunct="1">
              <a:defRPr sz="81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94340" algn="l" defTabSz="4147170" rtl="0" eaLnBrk="1" latinLnBrk="0" hangingPunct="1">
              <a:defRPr sz="81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67924" algn="l" defTabSz="4147170" rtl="0" eaLnBrk="1" latinLnBrk="0" hangingPunct="1">
              <a:defRPr sz="81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41509" algn="l" defTabSz="4147170" rtl="0" eaLnBrk="1" latinLnBrk="0" hangingPunct="1">
              <a:defRPr sz="81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515094" algn="l" defTabSz="4147170" rtl="0" eaLnBrk="1" latinLnBrk="0" hangingPunct="1">
              <a:defRPr sz="81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588679" algn="l" defTabSz="4147170" rtl="0" eaLnBrk="1" latinLnBrk="0" hangingPunct="1">
              <a:defRPr sz="81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5997" b="1" dirty="0">
                <a:solidFill>
                  <a:srgbClr val="3241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Synthetic Experiment &amp; Model Initialization</a:t>
            </a:r>
          </a:p>
        </p:txBody>
      </p:sp>
      <p:pic>
        <p:nvPicPr>
          <p:cNvPr id="3" name="Grafik 2" descr="Ein Bild, das Kreis, Text, Grafiken, Design enthält.&#10;&#10;KI-generierte Inhalte können fehlerhaft sein.">
            <a:extLst>
              <a:ext uri="{FF2B5EF4-FFF2-40B4-BE49-F238E27FC236}">
                <a16:creationId xmlns:a16="http://schemas.microsoft.com/office/drawing/2014/main" id="{01A4FFE5-216B-31A7-ED1B-9342DBFB352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9242" y="2879986"/>
            <a:ext cx="13986943" cy="13979612"/>
          </a:xfrm>
          <a:prstGeom prst="rect">
            <a:avLst/>
          </a:prstGeom>
          <a:effectLst>
            <a:softEdge rad="88900"/>
          </a:effectLst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elle 6">
                <a:extLst>
                  <a:ext uri="{FF2B5EF4-FFF2-40B4-BE49-F238E27FC236}">
                    <a16:creationId xmlns:a16="http://schemas.microsoft.com/office/drawing/2014/main" id="{CAB1E41E-B3C9-2EB1-00C9-9FE1E833F7F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3559359" y="16584973"/>
              <a:ext cx="6429025" cy="522194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6429025">
                      <a:extLst>
                        <a:ext uri="{9D8B030D-6E8A-4147-A177-3AD203B41FA5}">
                          <a16:colId xmlns:a16="http://schemas.microsoft.com/office/drawing/2014/main" val="1184726603"/>
                        </a:ext>
                      </a:extLst>
                    </a:gridCol>
                  </a:tblGrid>
                  <a:tr h="1775722">
                    <a:tc>
                      <a:txBody>
                        <a:bodyPr/>
                        <a:lstStyle/>
                        <a:p>
                          <a:pPr marL="0" indent="0" algn="ctr">
                            <a:buFont typeface="Wingdings" panose="05000000000000000000" pitchFamily="2" charset="2"/>
                            <a:buNone/>
                          </a:pPr>
                          <a:r>
                            <a:rPr lang="de-DE" sz="37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Large</a:t>
                          </a:r>
                          <a:r>
                            <a:rPr lang="de-DE" sz="3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37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number </a:t>
                          </a:r>
                          <a:r>
                            <a:rPr lang="de-DE" sz="3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of</a:t>
                          </a:r>
                          <a:r>
                            <a:rPr lang="de-DE" sz="37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regularly spaced </a:t>
                          </a:r>
                          <a:r>
                            <a:rPr lang="de-DE" sz="3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pilot points show best perfromance</a:t>
                          </a:r>
                        </a:p>
                      </a:txBody>
                      <a:tcPr marL="89998" marR="91442" marT="45717" marB="45717" anchor="ctr">
                        <a:solidFill>
                          <a:srgbClr val="A51E37">
                            <a:alpha val="3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0794855"/>
                      </a:ext>
                    </a:extLst>
                  </a:tr>
                  <a:tr h="1689570">
                    <a:tc>
                      <a:txBody>
                        <a:bodyPr/>
                        <a:lstStyle/>
                        <a:p>
                          <a:pPr marL="0" indent="0">
                            <a:buFont typeface="Wingdings" panose="05000000000000000000" pitchFamily="2" charset="2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de-DE" sz="3700" b="1" dirty="0" smtClean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Little</m:t>
                                </m:r>
                                <m:r>
                                  <m:rPr>
                                    <m:nor/>
                                  </m:rPr>
                                  <a:rPr lang="de-DE" sz="3700" b="1" dirty="0" smtClean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de-DE" sz="3700" b="1" dirty="0" smtClean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prior</m:t>
                                </m:r>
                                <m:r>
                                  <m:rPr>
                                    <m:nor/>
                                  </m:rPr>
                                  <a:rPr lang="de-DE" sz="3700" b="1" dirty="0" smtClean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de-DE" sz="3700" b="1" dirty="0" smtClean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knowledge</m:t>
                                </m:r>
                                <m:r>
                                  <m:rPr>
                                    <m:nor/>
                                  </m:rPr>
                                  <a:rPr lang="de-DE" sz="3700" dirty="0" smtClean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de-DE" sz="3700" dirty="0" smtClean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required</m:t>
                                </m:r>
                                <m:r>
                                  <m:rPr>
                                    <m:nor/>
                                  </m:rPr>
                                  <a:rPr lang="de-DE" sz="3700" dirty="0" smtClean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sz="3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42" marR="91442" marT="45717" marB="45717" anchor="ctr">
                        <a:solidFill>
                          <a:srgbClr val="32414B">
                            <a:alpha val="3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1939177"/>
                      </a:ext>
                    </a:extLst>
                  </a:tr>
                  <a:tr h="1749301">
                    <a:tc>
                      <a:txBody>
                        <a:bodyPr/>
                        <a:lstStyle/>
                        <a:p>
                          <a:pPr marL="0" indent="0" algn="ctr">
                            <a:buFont typeface="Wingdings" panose="05000000000000000000" pitchFamily="2" charset="2"/>
                            <a:buNone/>
                          </a:pPr>
                          <a:r>
                            <a:rPr lang="de-DE" sz="37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Consideration</a:t>
                          </a:r>
                          <a:r>
                            <a:rPr lang="de-DE" sz="3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37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of</a:t>
                          </a:r>
                          <a:r>
                            <a:rPr lang="de-DE" sz="3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37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anisotropy</a:t>
                          </a:r>
                          <a:r>
                            <a:rPr lang="de-DE" sz="3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37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improves</a:t>
                          </a:r>
                          <a:r>
                            <a:rPr lang="de-DE" sz="3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37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results</a:t>
                          </a:r>
                          <a:r>
                            <a:rPr lang="de-DE" sz="3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37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up</a:t>
                          </a:r>
                          <a:r>
                            <a:rPr lang="de-DE" sz="3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37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</a:t>
                          </a:r>
                          <a:r>
                            <a:rPr lang="de-DE" sz="3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66 %</a:t>
                          </a:r>
                        </a:p>
                      </a:txBody>
                      <a:tcPr marL="91442" marR="91442" marT="45717" marB="45717" anchor="ctr">
                        <a:solidFill>
                          <a:srgbClr val="B4A069">
                            <a:alpha val="3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90348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elle 6">
                <a:extLst>
                  <a:ext uri="{FF2B5EF4-FFF2-40B4-BE49-F238E27FC236}">
                    <a16:creationId xmlns:a16="http://schemas.microsoft.com/office/drawing/2014/main" id="{CAB1E41E-B3C9-2EB1-00C9-9FE1E833F7F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3559359" y="16584973"/>
              <a:ext cx="6429025" cy="522194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6429025">
                      <a:extLst>
                        <a:ext uri="{9D8B030D-6E8A-4147-A177-3AD203B41FA5}">
                          <a16:colId xmlns:a16="http://schemas.microsoft.com/office/drawing/2014/main" val="1184726603"/>
                        </a:ext>
                      </a:extLst>
                    </a:gridCol>
                  </a:tblGrid>
                  <a:tr h="1783074">
                    <a:tc>
                      <a:txBody>
                        <a:bodyPr/>
                        <a:lstStyle/>
                        <a:p>
                          <a:pPr marL="0" indent="0" algn="ctr">
                            <a:buFont typeface="Wingdings" panose="05000000000000000000" pitchFamily="2" charset="2"/>
                            <a:buNone/>
                          </a:pPr>
                          <a:r>
                            <a:rPr lang="de-DE" sz="37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Large</a:t>
                          </a:r>
                          <a:r>
                            <a:rPr lang="de-DE" sz="3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37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number </a:t>
                          </a:r>
                          <a:r>
                            <a:rPr lang="de-DE" sz="3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of</a:t>
                          </a:r>
                          <a:r>
                            <a:rPr lang="de-DE" sz="37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regularly spaced </a:t>
                          </a:r>
                          <a:r>
                            <a:rPr lang="de-DE" sz="3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pilot points show best perfromance</a:t>
                          </a:r>
                        </a:p>
                      </a:txBody>
                      <a:tcPr marL="89998" marR="91442" marT="45717" marB="45717" anchor="ctr">
                        <a:solidFill>
                          <a:srgbClr val="A51E37">
                            <a:alpha val="3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0794855"/>
                      </a:ext>
                    </a:extLst>
                  </a:tr>
                  <a:tr h="168957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91442" marR="91442" marT="45717" marB="45717" anchor="ctr">
                        <a:blipFill>
                          <a:blip r:embed="rId18"/>
                          <a:stretch>
                            <a:fillRect l="-95" t="-110791" r="-379" b="-1039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1939177"/>
                      </a:ext>
                    </a:extLst>
                  </a:tr>
                  <a:tr h="1749301">
                    <a:tc>
                      <a:txBody>
                        <a:bodyPr/>
                        <a:lstStyle/>
                        <a:p>
                          <a:pPr marL="0" indent="0" algn="ctr">
                            <a:buFont typeface="Wingdings" panose="05000000000000000000" pitchFamily="2" charset="2"/>
                            <a:buNone/>
                          </a:pPr>
                          <a:r>
                            <a:rPr lang="de-DE" sz="37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Consideration</a:t>
                          </a:r>
                          <a:r>
                            <a:rPr lang="de-DE" sz="3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37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of</a:t>
                          </a:r>
                          <a:r>
                            <a:rPr lang="de-DE" sz="3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37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anisotropy</a:t>
                          </a:r>
                          <a:r>
                            <a:rPr lang="de-DE" sz="3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37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improves</a:t>
                          </a:r>
                          <a:r>
                            <a:rPr lang="de-DE" sz="3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37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results</a:t>
                          </a:r>
                          <a:r>
                            <a:rPr lang="de-DE" sz="3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37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up</a:t>
                          </a:r>
                          <a:r>
                            <a:rPr lang="de-DE" sz="3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37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</a:t>
                          </a:r>
                          <a:r>
                            <a:rPr lang="de-DE" sz="3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66 %</a:t>
                          </a:r>
                        </a:p>
                      </a:txBody>
                      <a:tcPr marL="91442" marR="91442" marT="45717" marB="45717" anchor="ctr">
                        <a:solidFill>
                          <a:srgbClr val="B4A069">
                            <a:alpha val="3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90348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elle 14">
                <a:extLst>
                  <a:ext uri="{FF2B5EF4-FFF2-40B4-BE49-F238E27FC236}">
                    <a16:creationId xmlns:a16="http://schemas.microsoft.com/office/drawing/2014/main" id="{D760707A-B928-3465-082A-C5132D70DB1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2600166" y="12300728"/>
              <a:ext cx="17345408" cy="1783074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325633">
                      <a:extLst>
                        <a:ext uri="{9D8B030D-6E8A-4147-A177-3AD203B41FA5}">
                          <a16:colId xmlns:a16="http://schemas.microsoft.com/office/drawing/2014/main" val="3477494199"/>
                        </a:ext>
                      </a:extLst>
                    </a:gridCol>
                    <a:gridCol w="5575705">
                      <a:extLst>
                        <a:ext uri="{9D8B030D-6E8A-4147-A177-3AD203B41FA5}">
                          <a16:colId xmlns:a16="http://schemas.microsoft.com/office/drawing/2014/main" val="1184726603"/>
                        </a:ext>
                      </a:extLst>
                    </a:gridCol>
                    <a:gridCol w="6444070">
                      <a:extLst>
                        <a:ext uri="{9D8B030D-6E8A-4147-A177-3AD203B41FA5}">
                          <a16:colId xmlns:a16="http://schemas.microsoft.com/office/drawing/2014/main" val="1800626336"/>
                        </a:ext>
                      </a:extLst>
                    </a:gridCol>
                  </a:tblGrid>
                  <a:tr h="1775722">
                    <a:tc>
                      <a:txBody>
                        <a:bodyPr/>
                        <a:lstStyle/>
                        <a:p>
                          <a:pPr marL="0" marR="0" lvl="0" indent="0" algn="ctr" defTabSz="33599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3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Initial</a:t>
                          </a:r>
                          <a:r>
                            <a:rPr lang="de-DE" sz="37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de-DE" sz="3700" b="1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correlation</a:t>
                          </a:r>
                          <a:r>
                            <a:rPr lang="de-DE" sz="37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de-DE" sz="3700" b="1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lengths</a:t>
                          </a:r>
                          <a:r>
                            <a:rPr lang="de-DE" sz="37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de-DE" sz="37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uniformly</a:t>
                          </a:r>
                          <a:r>
                            <a:rPr lang="de-DE" sz="3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de-DE" sz="37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distributed</a:t>
                          </a:r>
                          <a:endParaRPr lang="de-DE" sz="37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998" marR="91442" marT="45717" marB="45717" anchor="ctr">
                        <a:solidFill>
                          <a:srgbClr val="A51E37">
                            <a:alpha val="3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3599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de-DE" sz="3700" b="0" i="0" dirty="0" smtClean="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  <a:sym typeface="Wingdings" panose="05000000000000000000" pitchFamily="2" charset="2"/>
                                  </a:rPr>
                                  <m:t>I</m:t>
                                </m:r>
                                <m:r>
                                  <m:rPr>
                                    <m:nor/>
                                  </m:rPr>
                                  <a:rPr lang="de-DE" sz="3700" b="0" dirty="0" smtClean="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  <a:sym typeface="Wingdings" panose="05000000000000000000" pitchFamily="2" charset="2"/>
                                  </a:rPr>
                                  <m:t>nitial</m:t>
                                </m:r>
                                <m:r>
                                  <m:rPr>
                                    <m:nor/>
                                  </m:rPr>
                                  <a:rPr lang="de-DE" sz="3700" b="0" dirty="0" smtClean="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  <a:sym typeface="Wingdings" panose="05000000000000000000" pitchFamily="2" charset="2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de-DE" sz="3700" b="1" dirty="0" smtClean="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  <a:sym typeface="Wingdings" panose="05000000000000000000" pitchFamily="2" charset="2"/>
                                  </a:rPr>
                                  <m:t>angle</m:t>
                                </m:r>
                                <m:r>
                                  <m:rPr>
                                    <m:nor/>
                                  </m:rPr>
                                  <a:rPr lang="de-DE" sz="3700" b="0" dirty="0" smtClean="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  <a:sym typeface="Wingdings" panose="05000000000000000000" pitchFamily="2" charset="2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de-DE" sz="3700" b="0" dirty="0" smtClean="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  <a:sym typeface="Wingdings" panose="05000000000000000000" pitchFamily="2" charset="2"/>
                                  </a:rPr>
                                  <m:t>randomly</m:t>
                                </m:r>
                                <m:r>
                                  <m:rPr>
                                    <m:nor/>
                                  </m:rPr>
                                  <a:rPr lang="de-DE" sz="3700" b="0" dirty="0" smtClean="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  <a:sym typeface="Wingdings" panose="05000000000000000000" pitchFamily="2" charset="2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de-DE" sz="3700" b="0" dirty="0" smtClean="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  <a:sym typeface="Wingdings" panose="05000000000000000000" pitchFamily="2" charset="2"/>
                                  </a:rPr>
                                  <m:t>drawn</m:t>
                                </m:r>
                                <m:r>
                                  <m:rPr>
                                    <m:nor/>
                                  </m:rPr>
                                  <a:rPr lang="de-DE" sz="3700" b="0" dirty="0" smtClean="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  <a:sym typeface="Wingdings" panose="05000000000000000000" pitchFamily="2" charset="2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de-DE" sz="3700" b="0" dirty="0" smtClean="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  <a:sym typeface="Wingdings" panose="05000000000000000000" pitchFamily="2" charset="2"/>
                                  </a:rPr>
                                  <m:t>from</m:t>
                                </m:r>
                                <m:r>
                                  <m:rPr>
                                    <m:nor/>
                                  </m:rPr>
                                  <a:rPr lang="de-DE" sz="3700" b="0" dirty="0" smtClean="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  <a:sym typeface="Wingdings" panose="05000000000000000000" pitchFamily="2" charset="2"/>
                                  </a:rPr>
                                  <m:t>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l-GR" sz="3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  <a:sym typeface="Wingdings" panose="05000000000000000000" pitchFamily="2" charset="2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3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  <a:sym typeface="Wingdings" panose="05000000000000000000" pitchFamily="2" charset="2"/>
                                      </a:rPr>
                                      <m:t>0,</m:t>
                                    </m:r>
                                    <m:r>
                                      <a:rPr lang="el-GR" sz="37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  <a:sym typeface="Wingdings" panose="05000000000000000000" pitchFamily="2" charset="2"/>
                                      </a:rPr>
                                      <m:t>𝜋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de-DE" sz="37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  <a:sym typeface="Wingdings" panose="05000000000000000000" pitchFamily="2" charset="2"/>
                          </a:endParaRPr>
                        </a:p>
                      </a:txBody>
                      <a:tcPr marL="89998" marR="91442" marT="45717" marB="45717" anchor="ctr">
                        <a:solidFill>
                          <a:srgbClr val="32414B">
                            <a:alpha val="3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3599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3700" b="1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Conditional</a:t>
                          </a:r>
                          <a:r>
                            <a:rPr lang="de-DE" sz="37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de-DE" sz="3700" b="1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realizations</a:t>
                          </a:r>
                          <a:r>
                            <a:rPr lang="de-DE" sz="37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de-DE" sz="37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for</a:t>
                          </a:r>
                          <a:r>
                            <a:rPr lang="de-DE" sz="3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de-DE" sz="37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small-scale</a:t>
                          </a:r>
                          <a:r>
                            <a:rPr lang="de-DE" sz="3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de-DE" sz="37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variability</a:t>
                          </a:r>
                          <a:endParaRPr lang="de-DE" sz="37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  <a:sym typeface="Wingdings" panose="05000000000000000000" pitchFamily="2" charset="2"/>
                          </a:endParaRPr>
                        </a:p>
                      </a:txBody>
                      <a:tcPr marL="89998" marR="91442" marT="45717" marB="45717" anchor="ctr">
                        <a:solidFill>
                          <a:srgbClr val="B4A069">
                            <a:alpha val="3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079485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elle 14">
                <a:extLst>
                  <a:ext uri="{FF2B5EF4-FFF2-40B4-BE49-F238E27FC236}">
                    <a16:creationId xmlns:a16="http://schemas.microsoft.com/office/drawing/2014/main" id="{D760707A-B928-3465-082A-C5132D70DB1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2600166" y="12300728"/>
              <a:ext cx="17345408" cy="1783074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325633">
                      <a:extLst>
                        <a:ext uri="{9D8B030D-6E8A-4147-A177-3AD203B41FA5}">
                          <a16:colId xmlns:a16="http://schemas.microsoft.com/office/drawing/2014/main" val="3477494199"/>
                        </a:ext>
                      </a:extLst>
                    </a:gridCol>
                    <a:gridCol w="5575705">
                      <a:extLst>
                        <a:ext uri="{9D8B030D-6E8A-4147-A177-3AD203B41FA5}">
                          <a16:colId xmlns:a16="http://schemas.microsoft.com/office/drawing/2014/main" val="1184726603"/>
                        </a:ext>
                      </a:extLst>
                    </a:gridCol>
                    <a:gridCol w="6444070">
                      <a:extLst>
                        <a:ext uri="{9D8B030D-6E8A-4147-A177-3AD203B41FA5}">
                          <a16:colId xmlns:a16="http://schemas.microsoft.com/office/drawing/2014/main" val="1800626336"/>
                        </a:ext>
                      </a:extLst>
                    </a:gridCol>
                  </a:tblGrid>
                  <a:tr h="1783074">
                    <a:tc>
                      <a:txBody>
                        <a:bodyPr/>
                        <a:lstStyle/>
                        <a:p>
                          <a:pPr marL="0" marR="0" lvl="0" indent="0" algn="ctr" defTabSz="33599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3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Initial</a:t>
                          </a:r>
                          <a:r>
                            <a:rPr lang="de-DE" sz="37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de-DE" sz="3700" b="1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correlation</a:t>
                          </a:r>
                          <a:r>
                            <a:rPr lang="de-DE" sz="37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de-DE" sz="3700" b="1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lengths</a:t>
                          </a:r>
                          <a:r>
                            <a:rPr lang="de-DE" sz="37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de-DE" sz="37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uniformly</a:t>
                          </a:r>
                          <a:r>
                            <a:rPr lang="de-DE" sz="3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de-DE" sz="37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distributed</a:t>
                          </a:r>
                          <a:endParaRPr lang="de-DE" sz="37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998" marR="91442" marT="45717" marB="45717" anchor="ctr">
                        <a:solidFill>
                          <a:srgbClr val="A51E37">
                            <a:alpha val="3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89998" marR="91442" marT="45717" marB="45717" anchor="ctr">
                        <a:blipFill>
                          <a:blip r:embed="rId19"/>
                          <a:stretch>
                            <a:fillRect l="-95628" t="-5102" r="-116066" b="-12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3599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3700" b="1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Conditional</a:t>
                          </a:r>
                          <a:r>
                            <a:rPr lang="de-DE" sz="37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de-DE" sz="3700" b="1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realizations</a:t>
                          </a:r>
                          <a:r>
                            <a:rPr lang="de-DE" sz="37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de-DE" sz="37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for</a:t>
                          </a:r>
                          <a:r>
                            <a:rPr lang="de-DE" sz="3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de-DE" sz="37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small-scale</a:t>
                          </a:r>
                          <a:r>
                            <a:rPr lang="de-DE" sz="3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de-DE" sz="37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variability</a:t>
                          </a:r>
                          <a:endParaRPr lang="de-DE" sz="37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  <a:sym typeface="Wingdings" panose="05000000000000000000" pitchFamily="2" charset="2"/>
                          </a:endParaRPr>
                        </a:p>
                      </a:txBody>
                      <a:tcPr marL="89998" marR="91442" marT="45717" marB="45717" anchor="ctr">
                        <a:solidFill>
                          <a:srgbClr val="B4A069">
                            <a:alpha val="3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079485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TextBox 33">
            <a:extLst>
              <a:ext uri="{FF2B5EF4-FFF2-40B4-BE49-F238E27FC236}">
                <a16:creationId xmlns:a16="http://schemas.microsoft.com/office/drawing/2014/main" id="{EF1C2E7E-D2DA-A5AD-9136-822D8818D62D}"/>
              </a:ext>
            </a:extLst>
          </p:cNvPr>
          <p:cNvSpPr txBox="1"/>
          <p:nvPr/>
        </p:nvSpPr>
        <p:spPr>
          <a:xfrm>
            <a:off x="30599983" y="14759989"/>
            <a:ext cx="14399998" cy="101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4147170" rtl="0" eaLnBrk="1" latinLnBrk="0" hangingPunct="1">
              <a:defRPr sz="81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3585" algn="l" defTabSz="4147170" rtl="0" eaLnBrk="1" latinLnBrk="0" hangingPunct="1">
              <a:defRPr sz="81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47170" algn="l" defTabSz="4147170" rtl="0" eaLnBrk="1" latinLnBrk="0" hangingPunct="1">
              <a:defRPr sz="81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20755" algn="l" defTabSz="4147170" rtl="0" eaLnBrk="1" latinLnBrk="0" hangingPunct="1">
              <a:defRPr sz="81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94340" algn="l" defTabSz="4147170" rtl="0" eaLnBrk="1" latinLnBrk="0" hangingPunct="1">
              <a:defRPr sz="81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67924" algn="l" defTabSz="4147170" rtl="0" eaLnBrk="1" latinLnBrk="0" hangingPunct="1">
              <a:defRPr sz="81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41509" algn="l" defTabSz="4147170" rtl="0" eaLnBrk="1" latinLnBrk="0" hangingPunct="1">
              <a:defRPr sz="81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515094" algn="l" defTabSz="4147170" rtl="0" eaLnBrk="1" latinLnBrk="0" hangingPunct="1">
              <a:defRPr sz="81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588679" algn="l" defTabSz="4147170" rtl="0" eaLnBrk="1" latinLnBrk="0" hangingPunct="1">
              <a:defRPr sz="81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5997" b="1" dirty="0">
                <a:solidFill>
                  <a:srgbClr val="3241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Estimating Anisotropy Improves Model</a:t>
            </a:r>
          </a:p>
        </p:txBody>
      </p:sp>
      <p:pic>
        <p:nvPicPr>
          <p:cNvPr id="22" name="Picture 2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DB72E3C-1D2C-E7B9-9EC3-CC0B36894D8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7382" y="356878"/>
            <a:ext cx="2171610" cy="2171610"/>
          </a:xfrm>
          <a:prstGeom prst="rect">
            <a:avLst/>
          </a:prstGeom>
        </p:spPr>
      </p:pic>
      <p:pic>
        <p:nvPicPr>
          <p:cNvPr id="27" name="Picture 26" descr="A person with glasses and beard&#10;&#10;AI-generated content may be incorrect.">
            <a:extLst>
              <a:ext uri="{FF2B5EF4-FFF2-40B4-BE49-F238E27FC236}">
                <a16:creationId xmlns:a16="http://schemas.microsoft.com/office/drawing/2014/main" id="{0B6E6E58-F48B-94DA-5132-06CF350D902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828" y="413835"/>
            <a:ext cx="2062102" cy="206210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59">
                <a:extLst>
                  <a:ext uri="{FF2B5EF4-FFF2-40B4-BE49-F238E27FC236}">
                    <a16:creationId xmlns:a16="http://schemas.microsoft.com/office/drawing/2014/main" id="{28D1B28F-6F2B-362D-CAC0-E84DFD0A6AE7}"/>
                  </a:ext>
                </a:extLst>
              </p:cNvPr>
              <p:cNvSpPr txBox="1"/>
              <p:nvPr/>
            </p:nvSpPr>
            <p:spPr>
              <a:xfrm>
                <a:off x="16742702" y="15865632"/>
                <a:ext cx="8173729" cy="3973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marL="0" algn="l" defTabSz="4147170" rtl="0" eaLnBrk="1" latinLnBrk="0" hangingPunct="1">
                  <a:defRPr sz="816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073585" algn="l" defTabSz="4147170" rtl="0" eaLnBrk="1" latinLnBrk="0" hangingPunct="1">
                  <a:defRPr sz="816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147170" algn="l" defTabSz="4147170" rtl="0" eaLnBrk="1" latinLnBrk="0" hangingPunct="1">
                  <a:defRPr sz="816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220755" algn="l" defTabSz="4147170" rtl="0" eaLnBrk="1" latinLnBrk="0" hangingPunct="1">
                  <a:defRPr sz="816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294340" algn="l" defTabSz="4147170" rtl="0" eaLnBrk="1" latinLnBrk="0" hangingPunct="1">
                  <a:defRPr sz="816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367924" algn="l" defTabSz="4147170" rtl="0" eaLnBrk="1" latinLnBrk="0" hangingPunct="1">
                  <a:defRPr sz="816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2441509" algn="l" defTabSz="4147170" rtl="0" eaLnBrk="1" latinLnBrk="0" hangingPunct="1">
                  <a:defRPr sz="816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4515094" algn="l" defTabSz="4147170" rtl="0" eaLnBrk="1" latinLnBrk="0" hangingPunct="1">
                  <a:defRPr sz="816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6588679" algn="l" defTabSz="4147170" rtl="0" eaLnBrk="1" latinLnBrk="0" hangingPunct="1">
                  <a:defRPr sz="816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sz="3603" u="sng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  <a:sym typeface="Wingdings" panose="05000000000000000000" pitchFamily="2" charset="2"/>
                  </a:rPr>
                  <a:t>Inclusion in PP-EnKF</a:t>
                </a:r>
              </a:p>
              <a:p>
                <a:endParaRPr lang="de-DE" sz="3603" u="sng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603" b="1"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𝐗</m:t>
                      </m:r>
                      <m:r>
                        <a:rPr lang="de-DE" sz="3603" b="1"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=[</m:t>
                      </m:r>
                      <m:sSub>
                        <m:sSubPr>
                          <m:ctrlPr>
                            <a:rPr lang="de-DE" sz="3603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de-DE" sz="3603" b="1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𝐱</m:t>
                          </m:r>
                        </m:e>
                        <m:sub>
                          <m:r>
                            <a:rPr lang="de-DE" sz="3603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𝟏</m:t>
                          </m:r>
                        </m:sub>
                      </m:sSub>
                      <m:r>
                        <a:rPr lang="de-DE" sz="3603" b="1" i="1"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…</m:t>
                      </m:r>
                      <m:sSub>
                        <m:sSubPr>
                          <m:ctrlPr>
                            <a:rPr lang="de-DE" sz="3603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de-DE" sz="3603" b="1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𝐱</m:t>
                          </m:r>
                        </m:e>
                        <m:sub>
                          <m:r>
                            <a:rPr lang="de-DE" sz="3603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𝒏</m:t>
                          </m:r>
                        </m:sub>
                      </m:sSub>
                      <m:r>
                        <a:rPr lang="de-DE" sz="3603" b="1"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]</m:t>
                      </m:r>
                    </m:oMath>
                  </m:oMathPara>
                </a14:m>
                <a:endParaRPr lang="de-DE" sz="3603" b="1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endParaRPr lang="de-DE" sz="3603" b="1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571395" indent="-571395">
                  <a:buFont typeface="Wingdings" panose="05000000000000000000" pitchFamily="2" charset="2"/>
                  <a:buChar char="F"/>
                </a:pPr>
                <a:r>
                  <a:rPr lang="de-DE" sz="3603" b="1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x </a:t>
                </a:r>
                <a14:m>
                  <m:oMath xmlns:m="http://schemas.openxmlformats.org/officeDocument/2006/math">
                    <m:r>
                      <a:rPr lang="de-DE" sz="3603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∋</m:t>
                    </m:r>
                  </m:oMath>
                </a14:m>
                <a:r>
                  <a:rPr lang="de-DE" sz="3603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de-DE" sz="3603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states</a:t>
                </a:r>
                <a:r>
                  <a:rPr lang="de-DE" sz="3603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, </a:t>
                </a:r>
                <a:r>
                  <a:rPr lang="de-DE" sz="3603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parameters</a:t>
                </a:r>
                <a:r>
                  <a:rPr lang="de-DE" sz="3603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, and </a:t>
                </a:r>
                <a:r>
                  <a:rPr lang="de-DE" sz="3603" b="1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A</a:t>
                </a:r>
              </a:p>
              <a:p>
                <a:pPr marL="571395" indent="-571395">
                  <a:buFont typeface="Wingdings" panose="05000000000000000000" pitchFamily="2" charset="2"/>
                  <a:buChar char="F"/>
                </a:pPr>
                <a:r>
                  <a:rPr lang="de-DE" sz="3603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Line </a:t>
                </a:r>
                <a:r>
                  <a:rPr lang="de-DE" sz="3603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search</a:t>
                </a:r>
                <a:r>
                  <a:rPr lang="de-DE" sz="3603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de-DE" sz="3603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for</a:t>
                </a:r>
                <a:r>
                  <a:rPr lang="de-DE" sz="3603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positive </a:t>
                </a:r>
                <a:r>
                  <a:rPr lang="de-DE" sz="3603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definiteness</a:t>
                </a:r>
                <a:endParaRPr lang="de-DE" sz="3603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571395" indent="-571395">
                  <a:buFont typeface="Wingdings" panose="05000000000000000000" pitchFamily="2" charset="2"/>
                  <a:buChar char="F"/>
                </a:pPr>
                <a:r>
                  <a:rPr lang="de-DE" sz="3603" dirty="0">
                    <a:latin typeface="Arial" panose="020B0604020202020204" pitchFamily="34" charset="0"/>
                    <a:cs typeface="Arial" panose="020B0604020202020204" pitchFamily="34" charset="0"/>
                  </a:rPr>
                  <a:t>Dynamic </a:t>
                </a:r>
                <a:r>
                  <a:rPr lang="de-DE" sz="3603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covariance</a:t>
                </a:r>
                <a:r>
                  <a:rPr lang="de-DE" sz="3603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3603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function</a:t>
                </a:r>
                <a:endParaRPr lang="de-DE" sz="3603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69" name="TextBox 59">
                <a:extLst>
                  <a:ext uri="{FF2B5EF4-FFF2-40B4-BE49-F238E27FC236}">
                    <a16:creationId xmlns:a16="http://schemas.microsoft.com/office/drawing/2014/main" id="{28D1B28F-6F2B-362D-CAC0-E84DFD0A6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2702" y="15865632"/>
                <a:ext cx="8173729" cy="3973460"/>
              </a:xfrm>
              <a:prstGeom prst="rect">
                <a:avLst/>
              </a:prstGeom>
              <a:blipFill>
                <a:blip r:embed="rId22"/>
                <a:stretch>
                  <a:fillRect l="-2015" t="-2458" r="-672" b="-49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Grafik 29">
            <a:extLst>
              <a:ext uri="{FF2B5EF4-FFF2-40B4-BE49-F238E27FC236}">
                <a16:creationId xmlns:a16="http://schemas.microsoft.com/office/drawing/2014/main" id="{BB705052-52E4-39EF-71BE-3CBA23C814D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823" y="4300718"/>
            <a:ext cx="18844763" cy="745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39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252</Words>
  <Application>Microsoft Office PowerPoint</Application>
  <PresentationFormat>Benutzerdefiniert</PresentationFormat>
  <Paragraphs>53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Wingdings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Olaf</dc:creator>
  <cp:lastModifiedBy>Janek Geiger</cp:lastModifiedBy>
  <cp:revision>49</cp:revision>
  <dcterms:created xsi:type="dcterms:W3CDTF">2018-11-27T16:38:07Z</dcterms:created>
  <dcterms:modified xsi:type="dcterms:W3CDTF">2025-04-22T05:50:08Z</dcterms:modified>
</cp:coreProperties>
</file>