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81" r:id="rId5"/>
    <p:sldId id="282" r:id="rId6"/>
    <p:sldId id="28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92928BD-5DE5-2F02-6E5A-46B28286D3A0}" name="Roska, Milan" initials="RM" userId="S::m.roska@fz-juelich.de::7f7dc644-5da8-4fc3-9e3f-cb3da5fcb3a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993E"/>
    <a:srgbClr val="FFC000"/>
    <a:srgbClr val="7030A0"/>
    <a:srgbClr val="3D0449"/>
    <a:srgbClr val="D73D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B595C4-F503-4E8F-B9E7-147B20E57D3B}" v="24" dt="2025-04-29T13:43:30.3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95" d="100"/>
          <a:sy n="95" d="100"/>
        </p:scale>
        <p:origin x="96" y="4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ka, Milan" userId="7f7dc644-5da8-4fc3-9e3f-cb3da5fcb3a6" providerId="ADAL" clId="{11B595C4-F503-4E8F-B9E7-147B20E57D3B}"/>
    <pc:docChg chg="undo custSel delSld modSld">
      <pc:chgData name="Roska, Milan" userId="7f7dc644-5da8-4fc3-9e3f-cb3da5fcb3a6" providerId="ADAL" clId="{11B595C4-F503-4E8F-B9E7-147B20E57D3B}" dt="2025-04-29T13:43:30.335" v="47"/>
      <pc:docMkLst>
        <pc:docMk/>
      </pc:docMkLst>
      <pc:sldChg chg="delSp modSp del mod delAnim modAnim">
        <pc:chgData name="Roska, Milan" userId="7f7dc644-5da8-4fc3-9e3f-cb3da5fcb3a6" providerId="ADAL" clId="{11B595C4-F503-4E8F-B9E7-147B20E57D3B}" dt="2025-04-29T13:38:57.543" v="33" actId="2696"/>
        <pc:sldMkLst>
          <pc:docMk/>
          <pc:sldMk cId="2868389639" sldId="284"/>
        </pc:sldMkLst>
        <pc:spChg chg="del">
          <ac:chgData name="Roska, Milan" userId="7f7dc644-5da8-4fc3-9e3f-cb3da5fcb3a6" providerId="ADAL" clId="{11B595C4-F503-4E8F-B9E7-147B20E57D3B}" dt="2025-04-29T13:36:07.151" v="17" actId="478"/>
          <ac:spMkLst>
            <pc:docMk/>
            <pc:sldMk cId="2868389639" sldId="284"/>
            <ac:spMk id="10" creationId="{14BFF2FB-CEED-14A8-F474-8DD965CC2DC3}"/>
          </ac:spMkLst>
        </pc:spChg>
        <pc:spChg chg="del">
          <ac:chgData name="Roska, Milan" userId="7f7dc644-5da8-4fc3-9e3f-cb3da5fcb3a6" providerId="ADAL" clId="{11B595C4-F503-4E8F-B9E7-147B20E57D3B}" dt="2025-04-29T13:35:49.290" v="10" actId="478"/>
          <ac:spMkLst>
            <pc:docMk/>
            <pc:sldMk cId="2868389639" sldId="284"/>
            <ac:spMk id="15" creationId="{4571C208-76D1-B578-3A84-C9843B5BC957}"/>
          </ac:spMkLst>
        </pc:spChg>
        <pc:picChg chg="del">
          <ac:chgData name="Roska, Milan" userId="7f7dc644-5da8-4fc3-9e3f-cb3da5fcb3a6" providerId="ADAL" clId="{11B595C4-F503-4E8F-B9E7-147B20E57D3B}" dt="2025-04-29T13:35:42.282" v="7" actId="478"/>
          <ac:picMkLst>
            <pc:docMk/>
            <pc:sldMk cId="2868389639" sldId="284"/>
            <ac:picMk id="4" creationId="{0A6B6D75-FF3F-169C-C23D-DB9C7C108FD6}"/>
          </ac:picMkLst>
        </pc:picChg>
        <pc:picChg chg="del">
          <ac:chgData name="Roska, Milan" userId="7f7dc644-5da8-4fc3-9e3f-cb3da5fcb3a6" providerId="ADAL" clId="{11B595C4-F503-4E8F-B9E7-147B20E57D3B}" dt="2025-04-29T13:36:10.865" v="19" actId="478"/>
          <ac:picMkLst>
            <pc:docMk/>
            <pc:sldMk cId="2868389639" sldId="284"/>
            <ac:picMk id="5" creationId="{5D7FAB62-53FD-7DBF-029B-6993E652232C}"/>
          </ac:picMkLst>
        </pc:picChg>
        <pc:picChg chg="mod">
          <ac:chgData name="Roska, Milan" userId="7f7dc644-5da8-4fc3-9e3f-cb3da5fcb3a6" providerId="ADAL" clId="{11B595C4-F503-4E8F-B9E7-147B20E57D3B}" dt="2025-04-29T13:36:12.178" v="20" actId="1076"/>
          <ac:picMkLst>
            <pc:docMk/>
            <pc:sldMk cId="2868389639" sldId="284"/>
            <ac:picMk id="6" creationId="{F8ED2A87-20FB-6CE7-0B4D-D52212A0044B}"/>
          </ac:picMkLst>
        </pc:picChg>
        <pc:picChg chg="del">
          <ac:chgData name="Roska, Milan" userId="7f7dc644-5da8-4fc3-9e3f-cb3da5fcb3a6" providerId="ADAL" clId="{11B595C4-F503-4E8F-B9E7-147B20E57D3B}" dt="2025-04-29T13:35:35.288" v="5" actId="478"/>
          <ac:picMkLst>
            <pc:docMk/>
            <pc:sldMk cId="2868389639" sldId="284"/>
            <ac:picMk id="7" creationId="{A2828ED6-D8A5-9F62-19A5-461C333A9AA5}"/>
          </ac:picMkLst>
        </pc:picChg>
        <pc:picChg chg="del">
          <ac:chgData name="Roska, Milan" userId="7f7dc644-5da8-4fc3-9e3f-cb3da5fcb3a6" providerId="ADAL" clId="{11B595C4-F503-4E8F-B9E7-147B20E57D3B}" dt="2025-04-29T13:35:33.296" v="4" actId="478"/>
          <ac:picMkLst>
            <pc:docMk/>
            <pc:sldMk cId="2868389639" sldId="284"/>
            <ac:picMk id="8" creationId="{4E136E79-17BC-15C4-2802-FA39C10034AA}"/>
          </ac:picMkLst>
        </pc:picChg>
        <pc:picChg chg="del">
          <ac:chgData name="Roska, Milan" userId="7f7dc644-5da8-4fc3-9e3f-cb3da5fcb3a6" providerId="ADAL" clId="{11B595C4-F503-4E8F-B9E7-147B20E57D3B}" dt="2025-04-29T13:35:30.955" v="3" actId="478"/>
          <ac:picMkLst>
            <pc:docMk/>
            <pc:sldMk cId="2868389639" sldId="284"/>
            <ac:picMk id="9" creationId="{BFE7049B-BE50-BD70-9713-BD122047A7EE}"/>
          </ac:picMkLst>
        </pc:picChg>
        <pc:picChg chg="del">
          <ac:chgData name="Roska, Milan" userId="7f7dc644-5da8-4fc3-9e3f-cb3da5fcb3a6" providerId="ADAL" clId="{11B595C4-F503-4E8F-B9E7-147B20E57D3B}" dt="2025-04-29T13:35:30.310" v="2" actId="478"/>
          <ac:picMkLst>
            <pc:docMk/>
            <pc:sldMk cId="2868389639" sldId="284"/>
            <ac:picMk id="11" creationId="{D68A9838-6324-AB2F-0861-B4D60DBFF11C}"/>
          </ac:picMkLst>
        </pc:picChg>
        <pc:picChg chg="del">
          <ac:chgData name="Roska, Milan" userId="7f7dc644-5da8-4fc3-9e3f-cb3da5fcb3a6" providerId="ADAL" clId="{11B595C4-F503-4E8F-B9E7-147B20E57D3B}" dt="2025-04-29T13:35:29.580" v="1" actId="478"/>
          <ac:picMkLst>
            <pc:docMk/>
            <pc:sldMk cId="2868389639" sldId="284"/>
            <ac:picMk id="12" creationId="{2315EFA0-DF63-A9E0-DA64-69B4813115C3}"/>
          </ac:picMkLst>
        </pc:picChg>
        <pc:picChg chg="del">
          <ac:chgData name="Roska, Milan" userId="7f7dc644-5da8-4fc3-9e3f-cb3da5fcb3a6" providerId="ADAL" clId="{11B595C4-F503-4E8F-B9E7-147B20E57D3B}" dt="2025-04-29T13:35:28.601" v="0" actId="478"/>
          <ac:picMkLst>
            <pc:docMk/>
            <pc:sldMk cId="2868389639" sldId="284"/>
            <ac:picMk id="13" creationId="{3CB63577-8131-8495-FFEF-FA3A2BFEB2EF}"/>
          </ac:picMkLst>
        </pc:picChg>
        <pc:cxnChg chg="del">
          <ac:chgData name="Roska, Milan" userId="7f7dc644-5da8-4fc3-9e3f-cb3da5fcb3a6" providerId="ADAL" clId="{11B595C4-F503-4E8F-B9E7-147B20E57D3B}" dt="2025-04-29T13:35:46.384" v="9" actId="478"/>
          <ac:cxnSpMkLst>
            <pc:docMk/>
            <pc:sldMk cId="2868389639" sldId="284"/>
            <ac:cxnSpMk id="17" creationId="{928C396A-5DFF-185E-8037-A017109FABF5}"/>
          </ac:cxnSpMkLst>
        </pc:cxnChg>
        <pc:cxnChg chg="del">
          <ac:chgData name="Roska, Milan" userId="7f7dc644-5da8-4fc3-9e3f-cb3da5fcb3a6" providerId="ADAL" clId="{11B595C4-F503-4E8F-B9E7-147B20E57D3B}" dt="2025-04-29T13:35:39.069" v="6" actId="478"/>
          <ac:cxnSpMkLst>
            <pc:docMk/>
            <pc:sldMk cId="2868389639" sldId="284"/>
            <ac:cxnSpMk id="19" creationId="{5782F0AF-41CB-682B-B5B6-632B1C90E8F4}"/>
          </ac:cxnSpMkLst>
        </pc:cxnChg>
      </pc:sldChg>
      <pc:sldChg chg="addSp modSp mod modAnim">
        <pc:chgData name="Roska, Milan" userId="7f7dc644-5da8-4fc3-9e3f-cb3da5fcb3a6" providerId="ADAL" clId="{11B595C4-F503-4E8F-B9E7-147B20E57D3B}" dt="2025-04-29T13:43:30.335" v="47"/>
        <pc:sldMkLst>
          <pc:docMk/>
          <pc:sldMk cId="2320588965" sldId="285"/>
        </pc:sldMkLst>
        <pc:picChg chg="add mod">
          <ac:chgData name="Roska, Milan" userId="7f7dc644-5da8-4fc3-9e3f-cb3da5fcb3a6" providerId="ADAL" clId="{11B595C4-F503-4E8F-B9E7-147B20E57D3B}" dt="2025-04-29T13:37:18.985" v="30" actId="555"/>
          <ac:picMkLst>
            <pc:docMk/>
            <pc:sldMk cId="2320588965" sldId="285"/>
            <ac:picMk id="2" creationId="{7A0767DC-9C97-95C4-A9D1-A8C7E209C47C}"/>
          </ac:picMkLst>
        </pc:picChg>
        <pc:picChg chg="mod">
          <ac:chgData name="Roska, Milan" userId="7f7dc644-5da8-4fc3-9e3f-cb3da5fcb3a6" providerId="ADAL" clId="{11B595C4-F503-4E8F-B9E7-147B20E57D3B}" dt="2025-04-29T13:37:18.985" v="30" actId="555"/>
          <ac:picMkLst>
            <pc:docMk/>
            <pc:sldMk cId="2320588965" sldId="285"/>
            <ac:picMk id="126" creationId="{5408878C-E2B6-2374-B3C7-93E542F1959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1839" y="537344"/>
            <a:ext cx="10728323" cy="623404"/>
          </a:xfrm>
        </p:spPr>
        <p:txBody>
          <a:bodyPr anchor="t"/>
          <a:lstStyle>
            <a:lvl1pPr algn="l">
              <a:lnSpc>
                <a:spcPct val="114000"/>
              </a:lnSpc>
              <a:spcBef>
                <a:spcPts val="0"/>
              </a:spcBef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Headline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1837" y="2444192"/>
            <a:ext cx="10728325" cy="516756"/>
          </a:xfrm>
        </p:spPr>
        <p:txBody>
          <a:bodyPr/>
          <a:lstStyle>
            <a:lvl1pPr marL="0" indent="0" algn="l">
              <a:buNone/>
              <a:defRPr sz="1600" cap="all" spc="6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fld id="{177C1387-85D8-4107-BCB5-2BB071D0D7E0}" type="datetime3">
              <a:rPr lang="en-US" smtClean="0"/>
              <a:pPr/>
              <a:t>13 November 2023</a:t>
            </a:fld>
            <a:r>
              <a:rPr lang="en-US" noProof="0" dirty="0"/>
              <a:t>  |  Milan Roska</a:t>
            </a:r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D585CE71-710A-4145-8AA7-7070BBC1B7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1837" y="1088740"/>
            <a:ext cx="10728325" cy="727162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3200" b="1" cap="all" spc="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Subline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7CEB1C7-3CEB-41C0-967D-A5811A09D93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1620" y="6423285"/>
            <a:ext cx="2304000" cy="90000"/>
          </a:xfrm>
          <a:blipFill>
            <a:blip r:embed="rId2">
              <a:lum contrast="-100000"/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 </a:t>
            </a:r>
          </a:p>
        </p:txBody>
      </p:sp>
      <p:pic>
        <p:nvPicPr>
          <p:cNvPr id="6" name="Grafik 12">
            <a:extLst>
              <a:ext uri="{FF2B5EF4-FFF2-40B4-BE49-F238E27FC236}">
                <a16:creationId xmlns:a16="http://schemas.microsoft.com/office/drawing/2014/main" id="{95CBB464-AB8C-75DD-4268-A07F6463765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lum contras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" y="5777398"/>
            <a:ext cx="1881980" cy="548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2062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61">
          <p15:clr>
            <a:srgbClr val="FBAE40"/>
          </p15:clr>
        </p15:guide>
        <p15:guide id="2" pos="721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>
            <a:extLst>
              <a:ext uri="{FF2B5EF4-FFF2-40B4-BE49-F238E27FC236}">
                <a16:creationId xmlns:a16="http://schemas.microsoft.com/office/drawing/2014/main" id="{E713E3ED-78BF-4AEF-A5C2-46B7E751DB0E}"/>
              </a:ext>
            </a:extLst>
          </p:cNvPr>
          <p:cNvSpPr/>
          <p:nvPr userDrawn="1"/>
        </p:nvSpPr>
        <p:spPr>
          <a:xfrm>
            <a:off x="0" y="342000"/>
            <a:ext cx="12192000" cy="50672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1839" y="537344"/>
            <a:ext cx="10728323" cy="623404"/>
          </a:xfrm>
        </p:spPr>
        <p:txBody>
          <a:bodyPr anchor="t"/>
          <a:lstStyle>
            <a:lvl1pPr algn="l">
              <a:lnSpc>
                <a:spcPct val="114000"/>
              </a:lnSpc>
              <a:spcBef>
                <a:spcPts val="0"/>
              </a:spcBef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Headline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1838" y="2660216"/>
            <a:ext cx="10728324" cy="516756"/>
          </a:xfrm>
        </p:spPr>
        <p:txBody>
          <a:bodyPr/>
          <a:lstStyle>
            <a:lvl1pPr marL="0" indent="0" algn="l">
              <a:buNone/>
              <a:defRPr sz="1600" cap="all" spc="6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fld id="{177C1387-85D8-4107-BCB5-2BB071D0D7E0}" type="datetime3">
              <a:rPr lang="en-US" smtClean="0"/>
              <a:pPr/>
              <a:t>13 November 2023</a:t>
            </a:fld>
            <a:r>
              <a:rPr lang="en-US" noProof="0" dirty="0"/>
              <a:t>  |  Milan Roska</a:t>
            </a:r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D585CE71-710A-4145-8AA7-7070BBC1B7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1838" y="1124744"/>
            <a:ext cx="10728325" cy="1361802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1800" b="1" cap="none" spc="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Subline</a:t>
            </a:r>
          </a:p>
        </p:txBody>
      </p:sp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7390AF7B-9835-4AEF-ADBF-224AF53FB4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1620" y="6423285"/>
            <a:ext cx="2304000" cy="90000"/>
          </a:xfrm>
          <a:blipFill>
            <a:blip r:embed="rId2"/>
            <a:stretch>
              <a:fillRect/>
            </a:stretch>
          </a:blipFill>
        </p:spPr>
        <p:txBody>
          <a:bodyPr vert="horz" lIns="0" tIns="0" rIns="0" bIns="0" rtlCol="0" anchor="t" anchorCtr="0">
            <a:noAutofit/>
          </a:bodyPr>
          <a:lstStyle>
            <a:lvl1pPr>
              <a:defRPr lang="de-DE" sz="20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en-US" noProof="0"/>
              <a:t> </a:t>
            </a:r>
          </a:p>
        </p:txBody>
      </p:sp>
      <p:pic>
        <p:nvPicPr>
          <p:cNvPr id="4" name="Grafik 12">
            <a:extLst>
              <a:ext uri="{FF2B5EF4-FFF2-40B4-BE49-F238E27FC236}">
                <a16:creationId xmlns:a16="http://schemas.microsoft.com/office/drawing/2014/main" id="{43465854-22C4-9EF7-B213-2E67821ADE6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lum contras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953" y="6013307"/>
            <a:ext cx="1881980" cy="548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393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61">
          <p15:clr>
            <a:srgbClr val="FBAE40"/>
          </p15:clr>
        </p15:guide>
        <p15:guide id="2" pos="721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54A1B7C4-7B43-4178-878E-3C1A63AA60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341313"/>
            <a:ext cx="11449050" cy="308768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E713E3ED-78BF-4AEF-A5C2-46B7E751DB0E}"/>
              </a:ext>
            </a:extLst>
          </p:cNvPr>
          <p:cNvSpPr/>
          <p:nvPr userDrawn="1"/>
        </p:nvSpPr>
        <p:spPr>
          <a:xfrm>
            <a:off x="0" y="3429000"/>
            <a:ext cx="12192000" cy="198022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1839" y="3633688"/>
            <a:ext cx="10728324" cy="623404"/>
          </a:xfrm>
        </p:spPr>
        <p:txBody>
          <a:bodyPr anchor="t"/>
          <a:lstStyle>
            <a:lvl1pPr algn="l">
              <a:lnSpc>
                <a:spcPct val="114000"/>
              </a:lnSpc>
              <a:spcBef>
                <a:spcPts val="0"/>
              </a:spcBef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Headline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1837" y="4970822"/>
            <a:ext cx="10728325" cy="360000"/>
          </a:xfrm>
        </p:spPr>
        <p:txBody>
          <a:bodyPr/>
          <a:lstStyle>
            <a:lvl1pPr marL="0" indent="0" algn="l">
              <a:buNone/>
              <a:defRPr sz="1600" cap="all" spc="6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fld id="{177C1387-85D8-4107-BCB5-2BB071D0D7E0}" type="datetime3">
              <a:rPr lang="en-US" smtClean="0"/>
              <a:pPr/>
              <a:t>13 November 2023</a:t>
            </a:fld>
            <a:r>
              <a:rPr lang="en-US" noProof="0" dirty="0"/>
              <a:t>  |  Milan Roska</a:t>
            </a:r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D585CE71-710A-4145-8AA7-7070BBC1B7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1837" y="4185084"/>
            <a:ext cx="10728325" cy="727162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3200" b="1" cap="all" spc="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Subline</a:t>
            </a:r>
          </a:p>
        </p:txBody>
      </p:sp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02F77179-7DE6-490F-AFDB-836C5B895F0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1620" y="6423285"/>
            <a:ext cx="2304000" cy="90000"/>
          </a:xfrm>
          <a:blipFill>
            <a:blip r:embed="rId2"/>
            <a:stretch>
              <a:fillRect/>
            </a:stretch>
          </a:blipFill>
        </p:spPr>
        <p:txBody>
          <a:bodyPr vert="horz" lIns="0" tIns="0" rIns="0" bIns="0" rtlCol="0" anchor="t" anchorCtr="0">
            <a:noAutofit/>
          </a:bodyPr>
          <a:lstStyle>
            <a:lvl1pPr>
              <a:defRPr lang="de-DE" sz="20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en-US" noProof="0"/>
              <a:t> </a:t>
            </a:r>
          </a:p>
        </p:txBody>
      </p:sp>
      <p:pic>
        <p:nvPicPr>
          <p:cNvPr id="4" name="Grafik 12">
            <a:extLst>
              <a:ext uri="{FF2B5EF4-FFF2-40B4-BE49-F238E27FC236}">
                <a16:creationId xmlns:a16="http://schemas.microsoft.com/office/drawing/2014/main" id="{450EE6FB-814D-71C1-61EF-794AAD44E13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lum contras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953" y="6013307"/>
            <a:ext cx="1881980" cy="548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7046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61">
          <p15:clr>
            <a:srgbClr val="FBAE40"/>
          </p15:clr>
        </p15:guide>
        <p15:guide id="2" pos="721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>
            <a:extLst>
              <a:ext uri="{FF2B5EF4-FFF2-40B4-BE49-F238E27FC236}">
                <a16:creationId xmlns:a16="http://schemas.microsoft.com/office/drawing/2014/main" id="{E713E3ED-78BF-4AEF-A5C2-46B7E751DB0E}"/>
              </a:ext>
            </a:extLst>
          </p:cNvPr>
          <p:cNvSpPr/>
          <p:nvPr userDrawn="1"/>
        </p:nvSpPr>
        <p:spPr>
          <a:xfrm>
            <a:off x="0" y="3429000"/>
            <a:ext cx="12192000" cy="198022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54A1B7C4-7B43-4178-878E-3C1A63AA60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341313"/>
            <a:ext cx="11449050" cy="308768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e-DE" noProof="0" dirty="0"/>
              <a:t>Bild durch Klicken auf Symbol hinzufügen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1839" y="3633688"/>
            <a:ext cx="10728324" cy="623404"/>
          </a:xfrm>
        </p:spPr>
        <p:txBody>
          <a:bodyPr anchor="t"/>
          <a:lstStyle>
            <a:lvl1pPr algn="l">
              <a:lnSpc>
                <a:spcPct val="114000"/>
              </a:lnSpc>
              <a:spcBef>
                <a:spcPts val="0"/>
              </a:spcBef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Headline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1837" y="4911514"/>
            <a:ext cx="10728325" cy="360000"/>
          </a:xfrm>
        </p:spPr>
        <p:txBody>
          <a:bodyPr/>
          <a:lstStyle>
            <a:lvl1pPr marL="0" indent="0" algn="l">
              <a:buNone/>
              <a:defRPr sz="1600" cap="all" spc="6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fld id="{177C1387-85D8-4107-BCB5-2BB071D0D7E0}" type="datetime3">
              <a:rPr lang="en-US" smtClean="0"/>
              <a:pPr/>
              <a:t>13 November 2023</a:t>
            </a:fld>
            <a:r>
              <a:rPr lang="en-US" noProof="0" dirty="0"/>
              <a:t>  |  Milan Roska</a:t>
            </a:r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D585CE71-710A-4145-8AA7-7070BBC1B7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1837" y="4221088"/>
            <a:ext cx="10728325" cy="547142"/>
          </a:xfrm>
        </p:spPr>
        <p:txBody>
          <a:bodyPr vert="horz" lIns="0" tIns="0" rIns="0" bIns="0" rtlCol="0" anchor="t" anchorCtr="0"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lang="de-DE" sz="1800" b="1" cap="none" spc="0" baseline="0" dirty="0">
                <a:solidFill>
                  <a:schemeClr val="accent1"/>
                </a:solidFill>
              </a:defRPr>
            </a:lvl1pPr>
          </a:lstStyle>
          <a:p>
            <a:pPr marL="228600" lvl="0" indent="-228600">
              <a:lnSpc>
                <a:spcPct val="100000"/>
              </a:lnSpc>
              <a:spcBef>
                <a:spcPts val="0"/>
              </a:spcBef>
            </a:pPr>
            <a:r>
              <a:rPr lang="en-US" noProof="0" dirty="0"/>
              <a:t>Subline</a:t>
            </a:r>
          </a:p>
        </p:txBody>
      </p:sp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1F0FB68E-EE59-46F0-A3EA-690446700A7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1620" y="6423285"/>
            <a:ext cx="2304000" cy="90000"/>
          </a:xfrm>
          <a:blipFill>
            <a:blip r:embed="rId2"/>
            <a:stretch>
              <a:fillRect/>
            </a:stretch>
          </a:blipFill>
        </p:spPr>
        <p:txBody>
          <a:bodyPr vert="horz" lIns="0" tIns="0" rIns="0" bIns="0" rtlCol="0" anchor="t" anchorCtr="0">
            <a:noAutofit/>
          </a:bodyPr>
          <a:lstStyle>
            <a:lvl1pPr>
              <a:defRPr lang="de-DE" sz="20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en-US" noProof="0"/>
              <a:t> </a:t>
            </a:r>
          </a:p>
        </p:txBody>
      </p:sp>
      <p:pic>
        <p:nvPicPr>
          <p:cNvPr id="4" name="Grafik 12">
            <a:extLst>
              <a:ext uri="{FF2B5EF4-FFF2-40B4-BE49-F238E27FC236}">
                <a16:creationId xmlns:a16="http://schemas.microsoft.com/office/drawing/2014/main" id="{A917C7C5-FEAB-009B-9301-0773E8BE2C8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lum contras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953" y="6013307"/>
            <a:ext cx="1881980" cy="548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416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61">
          <p15:clr>
            <a:srgbClr val="FBAE40"/>
          </p15:clr>
        </p15:guide>
        <p15:guide id="2" pos="7219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24000"/>
            <a:ext cx="11449050" cy="1124780"/>
          </a:xfrm>
        </p:spPr>
        <p:txBody>
          <a:bodyPr/>
          <a:lstStyle>
            <a:lvl1pPr>
              <a:defRPr spc="0" baseline="0">
                <a:solidFill>
                  <a:schemeClr val="tx2"/>
                </a:solidFill>
              </a:defRPr>
            </a:lvl1pPr>
          </a:lstStyle>
          <a:p>
            <a:r>
              <a:rPr lang="de-DE" noProof="0" dirty="0"/>
              <a:t>Titelmasterformat durch Klicken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563143"/>
            <a:ext cx="11449050" cy="4214255"/>
          </a:xfrm>
        </p:spPr>
        <p:txBody>
          <a:bodyPr/>
          <a:lstStyle/>
          <a:p>
            <a:pPr lvl="0"/>
            <a:r>
              <a:rPr lang="de-DE" noProof="0" dirty="0"/>
              <a:t>Formatvorlagen des Textmasters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  <a:endParaRPr lang="en-US" noProof="0" dirty="0"/>
          </a:p>
        </p:txBody>
      </p:sp>
      <p:sp>
        <p:nvSpPr>
          <p:cNvPr id="17" name="Datumsplatzhalter 16">
            <a:extLst>
              <a:ext uri="{FF2B5EF4-FFF2-40B4-BE49-F238E27FC236}">
                <a16:creationId xmlns:a16="http://schemas.microsoft.com/office/drawing/2014/main" id="{8D88C6F8-099A-4D39-8533-B1EEB7F052D4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3776105" y="6381328"/>
            <a:ext cx="1600508" cy="22110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17DB4D9-CA63-4B09-B382-4E987E971351}" type="datetime3">
              <a:rPr lang="en-US" smtClean="0"/>
              <a:pPr/>
              <a:t>26 April 2025</a:t>
            </a:fld>
            <a:endParaRPr lang="en-US" dirty="0"/>
          </a:p>
        </p:txBody>
      </p:sp>
      <p:sp>
        <p:nvSpPr>
          <p:cNvPr id="7" name="Textplatzhalter 10">
            <a:extLst>
              <a:ext uri="{FF2B5EF4-FFF2-40B4-BE49-F238E27FC236}">
                <a16:creationId xmlns:a16="http://schemas.microsoft.com/office/drawing/2014/main" id="{F0FEB314-58C6-43FB-BF57-07B357AFA1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8774" y="938786"/>
            <a:ext cx="11449049" cy="509994"/>
          </a:xfrm>
        </p:spPr>
        <p:txBody>
          <a:bodyPr/>
          <a:lstStyle>
            <a:lvl1pPr marL="0" indent="0">
              <a:lnSpc>
                <a:spcPct val="114000"/>
              </a:lnSpc>
              <a:spcAft>
                <a:spcPts val="0"/>
              </a:spcAft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Subline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F581D6B-1739-4E95-A7A3-5B7B04BE533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818290" y="6381328"/>
            <a:ext cx="720000" cy="221109"/>
          </a:xfrm>
          <a:prstGeom prst="rect">
            <a:avLst/>
          </a:prstGeom>
        </p:spPr>
        <p:txBody>
          <a:bodyPr/>
          <a:lstStyle/>
          <a:p>
            <a:r>
              <a:rPr lang="en-US"/>
              <a:t>Page </a:t>
            </a:r>
            <a:fld id="{A52F4D17-1AD6-42D9-B93A-EB002C62F438}" type="slidenum">
              <a:rPr lang="en-US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98871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(klei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24000"/>
            <a:ext cx="11449050" cy="1124780"/>
          </a:xfrm>
        </p:spPr>
        <p:txBody>
          <a:bodyPr/>
          <a:lstStyle>
            <a:lvl1pPr>
              <a:defRPr spc="0" baseline="0">
                <a:solidFill>
                  <a:schemeClr val="tx2"/>
                </a:solidFill>
              </a:defRPr>
            </a:lvl1pPr>
          </a:lstStyle>
          <a:p>
            <a:r>
              <a:rPr lang="de-DE" noProof="0" dirty="0"/>
              <a:t>Titelmasterformat durch Klicken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578310"/>
            <a:ext cx="11449050" cy="4190666"/>
          </a:xfrm>
        </p:spPr>
        <p:txBody>
          <a:bodyPr/>
          <a:lstStyle>
            <a:lvl1pPr marL="177800" indent="-177800">
              <a:defRPr sz="1800"/>
            </a:lvl1pPr>
            <a:lvl2pPr marL="361950" indent="-184150">
              <a:defRPr sz="1800"/>
            </a:lvl2pPr>
            <a:lvl3pPr marL="539750" indent="-177800">
              <a:defRPr sz="1800"/>
            </a:lvl3pPr>
            <a:lvl4pPr marL="717550" indent="-177800">
              <a:defRPr sz="1800"/>
            </a:lvl4pPr>
            <a:lvl5pPr marL="895350" indent="-177800">
              <a:defRPr sz="1800"/>
            </a:lvl5pPr>
          </a:lstStyle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17" name="Datumsplatzhalter 16">
            <a:extLst>
              <a:ext uri="{FF2B5EF4-FFF2-40B4-BE49-F238E27FC236}">
                <a16:creationId xmlns:a16="http://schemas.microsoft.com/office/drawing/2014/main" id="{8D88C6F8-099A-4D39-8533-B1EEB7F052D4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3776105" y="6381328"/>
            <a:ext cx="1600508" cy="22110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378C12E-C8F4-4C68-94BA-B00A58D31E8A}" type="datetime3">
              <a:rPr lang="en-US" smtClean="0"/>
              <a:pPr/>
              <a:t>26 April 2025</a:t>
            </a:fld>
            <a:endParaRPr lang="en-US" dirty="0"/>
          </a:p>
        </p:txBody>
      </p:sp>
      <p:sp>
        <p:nvSpPr>
          <p:cNvPr id="7" name="Textplatzhalter 10">
            <a:extLst>
              <a:ext uri="{FF2B5EF4-FFF2-40B4-BE49-F238E27FC236}">
                <a16:creationId xmlns:a16="http://schemas.microsoft.com/office/drawing/2014/main" id="{29624FD4-E8F5-4C76-8AB0-019D7FCEAAD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8774" y="938786"/>
            <a:ext cx="11449049" cy="509994"/>
          </a:xfrm>
        </p:spPr>
        <p:txBody>
          <a:bodyPr/>
          <a:lstStyle>
            <a:lvl1pPr marL="0" indent="0">
              <a:lnSpc>
                <a:spcPct val="114000"/>
              </a:lnSpc>
              <a:spcAft>
                <a:spcPts val="0"/>
              </a:spcAft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Subline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4D65862-E64A-4E5F-8934-CBE2F43FDC9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818290" y="6381328"/>
            <a:ext cx="720000" cy="221109"/>
          </a:xfrm>
          <a:prstGeom prst="rect">
            <a:avLst/>
          </a:prstGeom>
        </p:spPr>
        <p:txBody>
          <a:bodyPr/>
          <a:lstStyle/>
          <a:p>
            <a:r>
              <a:rPr lang="en-US"/>
              <a:t>Page </a:t>
            </a:r>
            <a:fld id="{A52F4D17-1AD6-42D9-B93A-EB002C62F438}" type="slidenum">
              <a:rPr lang="en-US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46423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24000"/>
            <a:ext cx="11449050" cy="1124780"/>
          </a:xfrm>
        </p:spPr>
        <p:txBody>
          <a:bodyPr/>
          <a:lstStyle>
            <a:lvl1pPr>
              <a:defRPr spc="0" baseline="0">
                <a:solidFill>
                  <a:schemeClr val="tx2"/>
                </a:solidFill>
              </a:defRPr>
            </a:lvl1pPr>
          </a:lstStyle>
          <a:p>
            <a:r>
              <a:rPr lang="de-DE" noProof="0" dirty="0"/>
              <a:t>Titelmasterformat durch Klicken bearbeiten</a:t>
            </a:r>
            <a:endParaRPr lang="en-US" noProof="0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4283517E-5B20-4272-8660-1A906CDE61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776105" y="6381328"/>
            <a:ext cx="1600508" cy="22110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978E037-549E-49BA-B808-4787CFF094DC}" type="datetime3">
              <a:rPr lang="en-US" smtClean="0"/>
              <a:pPr/>
              <a:t>26 April 2025</a:t>
            </a:fld>
            <a:endParaRPr lang="en-US" dirty="0"/>
          </a:p>
        </p:txBody>
      </p:sp>
      <p:sp>
        <p:nvSpPr>
          <p:cNvPr id="10" name="Bildplatzhalter 4">
            <a:extLst>
              <a:ext uri="{FF2B5EF4-FFF2-40B4-BE49-F238E27FC236}">
                <a16:creationId xmlns:a16="http://schemas.microsoft.com/office/drawing/2014/main" id="{8A00DEAD-5DE0-4EC4-9106-51A82A9A04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60000" y="1628775"/>
            <a:ext cx="5437187" cy="316837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1A390F4-CC78-4ED1-8D50-5D59AE8D05B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000" y="4900254"/>
            <a:ext cx="5437187" cy="86872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en-US" noProof="0" dirty="0"/>
              <a:t>Caption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23A5E56D-954A-4968-9BC8-DFAC877CAA1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83338" y="1628775"/>
            <a:ext cx="5437187" cy="316837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2" name="Textplatzhalter 3">
            <a:extLst>
              <a:ext uri="{FF2B5EF4-FFF2-40B4-BE49-F238E27FC236}">
                <a16:creationId xmlns:a16="http://schemas.microsoft.com/office/drawing/2014/main" id="{1C326D2C-F758-4203-BE3D-8CDB8EB3094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83338" y="4900254"/>
            <a:ext cx="5437187" cy="86872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en-US" noProof="0" dirty="0"/>
              <a:t>Caption</a:t>
            </a:r>
          </a:p>
        </p:txBody>
      </p:sp>
      <p:sp>
        <p:nvSpPr>
          <p:cNvPr id="13" name="Textplatzhalter 10">
            <a:extLst>
              <a:ext uri="{FF2B5EF4-FFF2-40B4-BE49-F238E27FC236}">
                <a16:creationId xmlns:a16="http://schemas.microsoft.com/office/drawing/2014/main" id="{8D87DCD3-D230-4056-A20A-D9CBA549CE9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8774" y="938786"/>
            <a:ext cx="11449049" cy="509994"/>
          </a:xfrm>
        </p:spPr>
        <p:txBody>
          <a:bodyPr/>
          <a:lstStyle>
            <a:lvl1pPr marL="0" indent="0">
              <a:lnSpc>
                <a:spcPct val="114000"/>
              </a:lnSpc>
              <a:spcAft>
                <a:spcPts val="0"/>
              </a:spcAft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Subline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F566AD1-91A5-4D6F-BE6D-62150997CE1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5818290" y="6381328"/>
            <a:ext cx="720000" cy="221109"/>
          </a:xfrm>
          <a:prstGeom prst="rect">
            <a:avLst/>
          </a:prstGeom>
        </p:spPr>
        <p:txBody>
          <a:bodyPr/>
          <a:lstStyle/>
          <a:p>
            <a:r>
              <a:rPr lang="en-US"/>
              <a:t>Page </a:t>
            </a:r>
            <a:fld id="{A52F4D17-1AD6-42D9-B93A-EB002C62F438}" type="slidenum">
              <a:rPr lang="en-US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16723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24000"/>
            <a:ext cx="11449050" cy="1124780"/>
          </a:xfrm>
        </p:spPr>
        <p:txBody>
          <a:bodyPr/>
          <a:lstStyle>
            <a:lvl1pPr>
              <a:defRPr spc="0" baseline="0">
                <a:solidFill>
                  <a:schemeClr val="tx2"/>
                </a:solidFill>
              </a:defRPr>
            </a:lvl1pPr>
          </a:lstStyle>
          <a:p>
            <a:r>
              <a:rPr lang="de-DE" noProof="0" dirty="0"/>
              <a:t>Titelmasterformat durch Klicken bearbeiten</a:t>
            </a:r>
            <a:endParaRPr lang="en-US" noProof="0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4283517E-5B20-4272-8660-1A906CDE61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776105" y="6381328"/>
            <a:ext cx="1600508" cy="22110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5A2386C-0713-42C3-8D4B-E27576D2D442}" type="datetime3">
              <a:rPr lang="en-US" smtClean="0"/>
              <a:pPr/>
              <a:t>26 April 2025</a:t>
            </a:fld>
            <a:endParaRPr lang="en-US" dirty="0"/>
          </a:p>
        </p:txBody>
      </p:sp>
      <p:sp>
        <p:nvSpPr>
          <p:cNvPr id="9" name="Textplatzhalter 10">
            <a:extLst>
              <a:ext uri="{FF2B5EF4-FFF2-40B4-BE49-F238E27FC236}">
                <a16:creationId xmlns:a16="http://schemas.microsoft.com/office/drawing/2014/main" id="{F63E2467-CDE8-4456-BDC8-2E6458C092A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8774" y="938786"/>
            <a:ext cx="11449049" cy="509994"/>
          </a:xfrm>
        </p:spPr>
        <p:txBody>
          <a:bodyPr/>
          <a:lstStyle>
            <a:lvl1pPr marL="0" indent="0">
              <a:lnSpc>
                <a:spcPct val="114000"/>
              </a:lnSpc>
              <a:spcAft>
                <a:spcPts val="0"/>
              </a:spcAft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Subline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C9A4D5F-2E35-47CB-9ECC-6BDDA454352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818290" y="6381328"/>
            <a:ext cx="720000" cy="221109"/>
          </a:xfrm>
          <a:prstGeom prst="rect">
            <a:avLst/>
          </a:prstGeom>
        </p:spPr>
        <p:txBody>
          <a:bodyPr/>
          <a:lstStyle/>
          <a:p>
            <a:r>
              <a:rPr lang="en-US"/>
              <a:t>Page </a:t>
            </a:r>
            <a:fld id="{A52F4D17-1AD6-42D9-B93A-EB002C62F438}" type="slidenum">
              <a:rPr lang="en-US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54150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A9D9CA0-0D3A-430F-A273-E4F9DC8D4F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776105" y="6381328"/>
            <a:ext cx="1600508" cy="22110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7AD5353-3E59-43BF-97FD-EB4927D815FF}" type="datetime3">
              <a:rPr lang="en-US" smtClean="0"/>
              <a:pPr/>
              <a:t>26 April 2025</a:t>
            </a:fld>
            <a:endParaRPr lang="en-US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FBEB74CF-3CEB-49F7-B847-0E316736F2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818290" y="6381328"/>
            <a:ext cx="720000" cy="221109"/>
          </a:xfrm>
          <a:prstGeom prst="rect">
            <a:avLst/>
          </a:prstGeom>
        </p:spPr>
        <p:txBody>
          <a:bodyPr/>
          <a:lstStyle/>
          <a:p>
            <a:r>
              <a:rPr lang="en-US"/>
              <a:t>Page </a:t>
            </a:r>
            <a:fld id="{A52F4D17-1AD6-42D9-B93A-EB002C62F438}" type="slidenum">
              <a:rPr lang="en-US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17447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475" y="1563143"/>
            <a:ext cx="11449050" cy="421425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 err="1"/>
              <a:t>Mastertextformat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  <a:p>
            <a:pPr lvl="1"/>
            <a:r>
              <a:rPr lang="en-US" noProof="0" dirty="0" err="1"/>
              <a:t>Zweite</a:t>
            </a:r>
            <a:r>
              <a:rPr lang="en-US" noProof="0" dirty="0"/>
              <a:t> Ebene</a:t>
            </a:r>
          </a:p>
          <a:p>
            <a:pPr lvl="2"/>
            <a:r>
              <a:rPr lang="en-US" noProof="0" dirty="0" err="1"/>
              <a:t>Dritte</a:t>
            </a:r>
            <a:r>
              <a:rPr lang="en-US" noProof="0" dirty="0"/>
              <a:t> Ebene</a:t>
            </a:r>
          </a:p>
          <a:p>
            <a:pPr lvl="3"/>
            <a:r>
              <a:rPr lang="en-US" noProof="0" dirty="0" err="1"/>
              <a:t>Vierte</a:t>
            </a:r>
            <a:r>
              <a:rPr lang="en-US" noProof="0" dirty="0"/>
              <a:t> Ebene</a:t>
            </a:r>
          </a:p>
          <a:p>
            <a:pPr lvl="4"/>
            <a:r>
              <a:rPr lang="en-US" noProof="0" dirty="0" err="1"/>
              <a:t>Fünfte</a:t>
            </a:r>
            <a:r>
              <a:rPr lang="en-US" noProof="0" dirty="0"/>
              <a:t> Ebene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475" y="324000"/>
            <a:ext cx="11449050" cy="112478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 err="1"/>
              <a:t>Mastertitelformat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2992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/>
  <p:txStyles>
    <p:titleStyle>
      <a:lvl1pPr algn="l" defTabSz="914400" rtl="0" eaLnBrk="1" latinLnBrk="0" hangingPunct="1">
        <a:lnSpc>
          <a:spcPct val="114000"/>
        </a:lnSpc>
        <a:spcBef>
          <a:spcPct val="0"/>
        </a:spcBef>
        <a:buNone/>
        <a:defRPr sz="3200" b="1" kern="1200" cap="all" spc="1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0850" indent="-23495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666750" indent="-2159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895350" indent="-2159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7600" indent="-2159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26">
          <p15:clr>
            <a:srgbClr val="F26B43"/>
          </p15:clr>
        </p15:guide>
        <p15:guide id="2" pos="234">
          <p15:clr>
            <a:srgbClr val="F26B43"/>
          </p15:clr>
        </p15:guide>
        <p15:guide id="3" pos="7446">
          <p15:clr>
            <a:srgbClr val="F26B43"/>
          </p15:clr>
        </p15:guide>
        <p15:guide id="4" orient="horz" pos="278">
          <p15:clr>
            <a:srgbClr val="F26B43"/>
          </p15:clr>
        </p15:guide>
        <p15:guide id="6" pos="3659">
          <p15:clr>
            <a:srgbClr val="F26B43"/>
          </p15:clr>
        </p15:guide>
        <p15:guide id="7" pos="4021">
          <p15:clr>
            <a:srgbClr val="F26B43"/>
          </p15:clr>
        </p15:guide>
        <p15:guide id="8" orient="horz" pos="363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" Type="http://schemas.openxmlformats.org/officeDocument/2006/relationships/slideLayout" Target="../slideLayouts/slideLayout9.xml"/><Relationship Id="rId10" Type="http://schemas.openxmlformats.org/officeDocument/2006/relationships/image" Target="../media/image3.png"/><Relationship Id="rId9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4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3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8.svg"/><Relationship Id="rId11" Type="http://schemas.openxmlformats.org/officeDocument/2006/relationships/image" Target="../media/image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Content Placeholder 6">
            <a:extLst>
              <a:ext uri="{FF2B5EF4-FFF2-40B4-BE49-F238E27FC236}">
                <a16:creationId xmlns:a16="http://schemas.microsoft.com/office/drawing/2014/main" id="{EB07BB8E-22D3-9694-4966-115F9B707B7C}"/>
              </a:ext>
            </a:extLst>
          </p:cNvPr>
          <p:cNvGrpSpPr/>
          <p:nvPr/>
        </p:nvGrpSpPr>
        <p:grpSpPr>
          <a:xfrm>
            <a:off x="4451822" y="863694"/>
            <a:ext cx="2935823" cy="4752479"/>
            <a:chOff x="4963215" y="1598915"/>
            <a:chExt cx="2647113" cy="3935190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C2CD894E-08B3-62CC-6316-D5BFD8183BE7}"/>
                </a:ext>
              </a:extLst>
            </p:cNvPr>
            <p:cNvSpPr/>
            <p:nvPr/>
          </p:nvSpPr>
          <p:spPr>
            <a:xfrm>
              <a:off x="5069736" y="1598915"/>
              <a:ext cx="2478831" cy="3935190"/>
            </a:xfrm>
            <a:custGeom>
              <a:avLst/>
              <a:gdLst>
                <a:gd name="connsiteX0" fmla="*/ -19 w 2478831"/>
                <a:gd name="connsiteY0" fmla="*/ -13 h 3935190"/>
                <a:gd name="connsiteX1" fmla="*/ 2478813 w 2478831"/>
                <a:gd name="connsiteY1" fmla="*/ -13 h 3935190"/>
                <a:gd name="connsiteX2" fmla="*/ 2478813 w 2478831"/>
                <a:gd name="connsiteY2" fmla="*/ 3935178 h 3935190"/>
                <a:gd name="connsiteX3" fmla="*/ -19 w 2478831"/>
                <a:gd name="connsiteY3" fmla="*/ 3935178 h 3935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8831" h="3935190">
                  <a:moveTo>
                    <a:pt x="-19" y="-13"/>
                  </a:moveTo>
                  <a:lnTo>
                    <a:pt x="2478813" y="-13"/>
                  </a:lnTo>
                  <a:lnTo>
                    <a:pt x="2478813" y="3935178"/>
                  </a:lnTo>
                  <a:lnTo>
                    <a:pt x="-19" y="3935178"/>
                  </a:lnTo>
                  <a:close/>
                </a:path>
              </a:pathLst>
            </a:custGeom>
            <a:solidFill>
              <a:srgbClr val="FCF0FE"/>
            </a:solidFill>
            <a:ln w="4078" cap="rnd">
              <a:solidFill>
                <a:srgbClr val="FFFFF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22973ADB-DA3D-E0F7-4947-4A401231147B}"/>
                </a:ext>
              </a:extLst>
            </p:cNvPr>
            <p:cNvSpPr/>
            <p:nvPr/>
          </p:nvSpPr>
          <p:spPr>
            <a:xfrm>
              <a:off x="5241592" y="4037515"/>
              <a:ext cx="2140910" cy="214091"/>
            </a:xfrm>
            <a:custGeom>
              <a:avLst/>
              <a:gdLst>
                <a:gd name="connsiteX0" fmla="*/ -19 w 2140910"/>
                <a:gd name="connsiteY0" fmla="*/ 6 h 214091"/>
                <a:gd name="connsiteX1" fmla="*/ 2140891 w 2140910"/>
                <a:gd name="connsiteY1" fmla="*/ 6 h 214091"/>
                <a:gd name="connsiteX2" fmla="*/ 2140891 w 2140910"/>
                <a:gd name="connsiteY2" fmla="*/ 214097 h 214091"/>
                <a:gd name="connsiteX3" fmla="*/ -19 w 2140910"/>
                <a:gd name="connsiteY3" fmla="*/ 214097 h 214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40910" h="214091">
                  <a:moveTo>
                    <a:pt x="-19" y="6"/>
                  </a:moveTo>
                  <a:lnTo>
                    <a:pt x="2140891" y="6"/>
                  </a:lnTo>
                  <a:lnTo>
                    <a:pt x="2140891" y="214097"/>
                  </a:lnTo>
                  <a:lnTo>
                    <a:pt x="-19" y="214097"/>
                  </a:lnTo>
                  <a:close/>
                </a:path>
              </a:pathLst>
            </a:custGeom>
            <a:solidFill>
              <a:srgbClr val="D73DF5"/>
            </a:solidFill>
            <a:ln w="4275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7A05C72-63E5-3C3B-08C9-E08A4E58A872}"/>
                </a:ext>
              </a:extLst>
            </p:cNvPr>
            <p:cNvSpPr/>
            <p:nvPr/>
          </p:nvSpPr>
          <p:spPr>
            <a:xfrm>
              <a:off x="5241592" y="3566515"/>
              <a:ext cx="2140910" cy="214091"/>
            </a:xfrm>
            <a:custGeom>
              <a:avLst/>
              <a:gdLst>
                <a:gd name="connsiteX0" fmla="*/ -19 w 2140910"/>
                <a:gd name="connsiteY0" fmla="*/ -10 h 214091"/>
                <a:gd name="connsiteX1" fmla="*/ 2140891 w 2140910"/>
                <a:gd name="connsiteY1" fmla="*/ -10 h 214091"/>
                <a:gd name="connsiteX2" fmla="*/ 2140891 w 2140910"/>
                <a:gd name="connsiteY2" fmla="*/ 214081 h 214091"/>
                <a:gd name="connsiteX3" fmla="*/ -19 w 2140910"/>
                <a:gd name="connsiteY3" fmla="*/ 214081 h 214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40910" h="214091">
                  <a:moveTo>
                    <a:pt x="-19" y="-10"/>
                  </a:moveTo>
                  <a:lnTo>
                    <a:pt x="2140891" y="-10"/>
                  </a:lnTo>
                  <a:lnTo>
                    <a:pt x="2140891" y="214081"/>
                  </a:lnTo>
                  <a:lnTo>
                    <a:pt x="-19" y="214081"/>
                  </a:lnTo>
                  <a:close/>
                </a:path>
              </a:pathLst>
            </a:custGeom>
            <a:solidFill>
              <a:srgbClr val="D73DF5"/>
            </a:solidFill>
            <a:ln w="4275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0CF36695-FA4E-1632-DF34-431F5BE33DFA}"/>
                </a:ext>
              </a:extLst>
            </p:cNvPr>
            <p:cNvSpPr/>
            <p:nvPr/>
          </p:nvSpPr>
          <p:spPr>
            <a:xfrm>
              <a:off x="5070319" y="3994697"/>
              <a:ext cx="85636" cy="856364"/>
            </a:xfrm>
            <a:custGeom>
              <a:avLst/>
              <a:gdLst>
                <a:gd name="connsiteX0" fmla="*/ -58 w 85636"/>
                <a:gd name="connsiteY0" fmla="*/ 15 h 856364"/>
                <a:gd name="connsiteX1" fmla="*/ 85578 w 85636"/>
                <a:gd name="connsiteY1" fmla="*/ 15 h 856364"/>
                <a:gd name="connsiteX2" fmla="*/ 85578 w 85636"/>
                <a:gd name="connsiteY2" fmla="*/ 856379 h 856364"/>
                <a:gd name="connsiteX3" fmla="*/ -58 w 85636"/>
                <a:gd name="connsiteY3" fmla="*/ 856379 h 856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636" h="856364">
                  <a:moveTo>
                    <a:pt x="-58" y="15"/>
                  </a:moveTo>
                  <a:lnTo>
                    <a:pt x="85578" y="15"/>
                  </a:lnTo>
                  <a:lnTo>
                    <a:pt x="85578" y="856379"/>
                  </a:lnTo>
                  <a:lnTo>
                    <a:pt x="-58" y="856379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CBEFF666-EC9F-9611-B41A-1DBAD58AAD38}"/>
                </a:ext>
              </a:extLst>
            </p:cNvPr>
            <p:cNvSpPr/>
            <p:nvPr/>
          </p:nvSpPr>
          <p:spPr>
            <a:xfrm>
              <a:off x="5070319" y="2967060"/>
              <a:ext cx="85636" cy="856364"/>
            </a:xfrm>
            <a:custGeom>
              <a:avLst/>
              <a:gdLst>
                <a:gd name="connsiteX0" fmla="*/ -58 w 85636"/>
                <a:gd name="connsiteY0" fmla="*/ -19 h 856364"/>
                <a:gd name="connsiteX1" fmla="*/ 85578 w 85636"/>
                <a:gd name="connsiteY1" fmla="*/ -19 h 856364"/>
                <a:gd name="connsiteX2" fmla="*/ 85578 w 85636"/>
                <a:gd name="connsiteY2" fmla="*/ 856346 h 856364"/>
                <a:gd name="connsiteX3" fmla="*/ -58 w 85636"/>
                <a:gd name="connsiteY3" fmla="*/ 856346 h 856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636" h="856364">
                  <a:moveTo>
                    <a:pt x="-58" y="-19"/>
                  </a:moveTo>
                  <a:lnTo>
                    <a:pt x="85578" y="-19"/>
                  </a:lnTo>
                  <a:lnTo>
                    <a:pt x="85578" y="856346"/>
                  </a:lnTo>
                  <a:lnTo>
                    <a:pt x="-58" y="856346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6C03F14-2D4C-AD24-BEC1-0DBD8FC866DE}"/>
                </a:ext>
              </a:extLst>
            </p:cNvPr>
            <p:cNvSpPr/>
            <p:nvPr/>
          </p:nvSpPr>
          <p:spPr>
            <a:xfrm>
              <a:off x="7468139" y="2967060"/>
              <a:ext cx="85636" cy="856364"/>
            </a:xfrm>
            <a:custGeom>
              <a:avLst/>
              <a:gdLst>
                <a:gd name="connsiteX0" fmla="*/ 20 w 85636"/>
                <a:gd name="connsiteY0" fmla="*/ -19 h 856364"/>
                <a:gd name="connsiteX1" fmla="*/ 85656 w 85636"/>
                <a:gd name="connsiteY1" fmla="*/ -19 h 856364"/>
                <a:gd name="connsiteX2" fmla="*/ 85656 w 85636"/>
                <a:gd name="connsiteY2" fmla="*/ 856346 h 856364"/>
                <a:gd name="connsiteX3" fmla="*/ 20 w 85636"/>
                <a:gd name="connsiteY3" fmla="*/ 856346 h 856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636" h="856364">
                  <a:moveTo>
                    <a:pt x="20" y="-19"/>
                  </a:moveTo>
                  <a:lnTo>
                    <a:pt x="85656" y="-19"/>
                  </a:lnTo>
                  <a:lnTo>
                    <a:pt x="85656" y="856346"/>
                  </a:lnTo>
                  <a:lnTo>
                    <a:pt x="20" y="856346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EEC3CBF-E7D9-AA50-4507-9767B83E0447}"/>
                </a:ext>
              </a:extLst>
            </p:cNvPr>
            <p:cNvSpPr/>
            <p:nvPr/>
          </p:nvSpPr>
          <p:spPr>
            <a:xfrm>
              <a:off x="7468139" y="3994697"/>
              <a:ext cx="85636" cy="856364"/>
            </a:xfrm>
            <a:custGeom>
              <a:avLst/>
              <a:gdLst>
                <a:gd name="connsiteX0" fmla="*/ 20 w 85636"/>
                <a:gd name="connsiteY0" fmla="*/ 15 h 856364"/>
                <a:gd name="connsiteX1" fmla="*/ 85656 w 85636"/>
                <a:gd name="connsiteY1" fmla="*/ 15 h 856364"/>
                <a:gd name="connsiteX2" fmla="*/ 85656 w 85636"/>
                <a:gd name="connsiteY2" fmla="*/ 856379 h 856364"/>
                <a:gd name="connsiteX3" fmla="*/ 20 w 85636"/>
                <a:gd name="connsiteY3" fmla="*/ 856379 h 856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636" h="856364">
                  <a:moveTo>
                    <a:pt x="20" y="15"/>
                  </a:moveTo>
                  <a:lnTo>
                    <a:pt x="85656" y="15"/>
                  </a:lnTo>
                  <a:lnTo>
                    <a:pt x="85656" y="856379"/>
                  </a:lnTo>
                  <a:lnTo>
                    <a:pt x="20" y="856379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BB0EF82-B301-72E7-AB31-81736C77F647}"/>
                </a:ext>
              </a:extLst>
            </p:cNvPr>
            <p:cNvSpPr/>
            <p:nvPr/>
          </p:nvSpPr>
          <p:spPr>
            <a:xfrm>
              <a:off x="5241592" y="3780606"/>
              <a:ext cx="2140910" cy="256909"/>
            </a:xfrm>
            <a:custGeom>
              <a:avLst/>
              <a:gdLst>
                <a:gd name="connsiteX0" fmla="*/ -19 w 2140910"/>
                <a:gd name="connsiteY0" fmla="*/ -2 h 256909"/>
                <a:gd name="connsiteX1" fmla="*/ 2140891 w 2140910"/>
                <a:gd name="connsiteY1" fmla="*/ -2 h 256909"/>
                <a:gd name="connsiteX2" fmla="*/ 2140891 w 2140910"/>
                <a:gd name="connsiteY2" fmla="*/ 256907 h 256909"/>
                <a:gd name="connsiteX3" fmla="*/ -19 w 2140910"/>
                <a:gd name="connsiteY3" fmla="*/ 256907 h 256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40910" h="256909">
                  <a:moveTo>
                    <a:pt x="-19" y="-2"/>
                  </a:moveTo>
                  <a:lnTo>
                    <a:pt x="2140891" y="-2"/>
                  </a:lnTo>
                  <a:lnTo>
                    <a:pt x="2140891" y="256907"/>
                  </a:lnTo>
                  <a:lnTo>
                    <a:pt x="-19" y="256907"/>
                  </a:lnTo>
                  <a:close/>
                </a:path>
              </a:pathLst>
            </a:custGeom>
            <a:solidFill>
              <a:srgbClr val="FCF0FE"/>
            </a:solidFill>
            <a:ln w="4275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103BFD0-B162-8D6D-20A8-246495675AA8}"/>
                </a:ext>
              </a:extLst>
            </p:cNvPr>
            <p:cNvSpPr txBox="1"/>
            <p:nvPr/>
          </p:nvSpPr>
          <p:spPr>
            <a:xfrm rot="-5400000">
              <a:off x="4660585" y="2412959"/>
              <a:ext cx="867971" cy="2627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11" spc="0" baseline="0">
                  <a:ln w="12845" cap="rnd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Arial"/>
                  <a:cs typeface="Arial"/>
                  <a:sym typeface="Arial"/>
                  <a:rtl val="0"/>
                </a:rPr>
                <a:t>Skimmer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A65D126-30F3-DAD1-817E-1B0CFB2BAF0D}"/>
                </a:ext>
              </a:extLst>
            </p:cNvPr>
            <p:cNvSpPr txBox="1"/>
            <p:nvPr/>
          </p:nvSpPr>
          <p:spPr>
            <a:xfrm rot="-5400000">
              <a:off x="7044986" y="2412959"/>
              <a:ext cx="867971" cy="2627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11" spc="0" baseline="0">
                  <a:ln w="12845" cap="rnd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Arial"/>
                  <a:cs typeface="Arial"/>
                  <a:sym typeface="Arial"/>
                  <a:rtl val="0"/>
                </a:rPr>
                <a:t>Skimmer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77D8083-FB92-E25B-550E-9DD4FCEC82EE}"/>
                </a:ext>
              </a:extLst>
            </p:cNvPr>
            <p:cNvSpPr txBox="1"/>
            <p:nvPr/>
          </p:nvSpPr>
          <p:spPr>
            <a:xfrm rot="-5400000">
              <a:off x="5808113" y="2936669"/>
              <a:ext cx="1039244" cy="2627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11" spc="0" baseline="0">
                  <a:ln w="12845" cap="rnd">
                    <a:solidFill>
                      <a:srgbClr val="D73DF5"/>
                    </a:solidFill>
                    <a:round/>
                  </a:ln>
                  <a:solidFill>
                    <a:srgbClr val="D73DF5"/>
                  </a:solidFill>
                  <a:latin typeface="Arial"/>
                  <a:cs typeface="Arial"/>
                  <a:sym typeface="Arial"/>
                  <a:rtl val="0"/>
                </a:rPr>
                <a:t>Quadrupole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8BB0715-A8FB-7377-6D93-7F91D567DED3}"/>
                </a:ext>
              </a:extLst>
            </p:cNvPr>
            <p:cNvSpPr txBox="1"/>
            <p:nvPr/>
          </p:nvSpPr>
          <p:spPr>
            <a:xfrm>
              <a:off x="5985220" y="4178739"/>
              <a:ext cx="673828" cy="5919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US" sz="2023" b="1" spc="0" baseline="0" dirty="0">
                <a:ln w="12845" cap="rnd">
                  <a:solidFill>
                    <a:srgbClr val="7A0891"/>
                  </a:solidFill>
                  <a:round/>
                </a:ln>
                <a:solidFill>
                  <a:srgbClr val="7A0891"/>
                </a:solidFill>
                <a:latin typeface="Arial"/>
                <a:cs typeface="Arial"/>
                <a:sym typeface="Arial"/>
                <a:rtl val="0"/>
              </a:endParaRPr>
            </a:p>
            <a:p>
              <a:pPr algn="ctr"/>
              <a:r>
                <a:rPr lang="en-US" sz="2023" b="1" spc="0" baseline="0" dirty="0">
                  <a:ln w="12845" cap="rnd">
                    <a:solidFill>
                      <a:srgbClr val="7A0891"/>
                    </a:solidFill>
                    <a:round/>
                  </a:ln>
                  <a:solidFill>
                    <a:srgbClr val="7A0891"/>
                  </a:solidFill>
                  <a:latin typeface="Arial"/>
                  <a:cs typeface="Arial"/>
                  <a:sym typeface="Arial"/>
                  <a:rtl val="0"/>
                </a:rPr>
                <a:t>BSQ</a:t>
              </a:r>
            </a:p>
          </p:txBody>
        </p:sp>
      </p:grp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D4E45EE-71A0-6F36-4F4D-56C419066C66}"/>
              </a:ext>
            </a:extLst>
          </p:cNvPr>
          <p:cNvSpPr/>
          <p:nvPr/>
        </p:nvSpPr>
        <p:spPr>
          <a:xfrm>
            <a:off x="1484652" y="863694"/>
            <a:ext cx="2744894" cy="4752479"/>
          </a:xfrm>
          <a:custGeom>
            <a:avLst/>
            <a:gdLst>
              <a:gd name="connsiteX0" fmla="*/ 46 w 2474960"/>
              <a:gd name="connsiteY0" fmla="*/ -13 h 3935190"/>
              <a:gd name="connsiteX1" fmla="*/ 2475007 w 2474960"/>
              <a:gd name="connsiteY1" fmla="*/ -13 h 3935190"/>
              <a:gd name="connsiteX2" fmla="*/ 2475007 w 2474960"/>
              <a:gd name="connsiteY2" fmla="*/ 3935178 h 3935190"/>
              <a:gd name="connsiteX3" fmla="*/ 46 w 2474960"/>
              <a:gd name="connsiteY3" fmla="*/ 3935178 h 3935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74960" h="3935190">
                <a:moveTo>
                  <a:pt x="46" y="-13"/>
                </a:moveTo>
                <a:lnTo>
                  <a:pt x="2475007" y="-13"/>
                </a:lnTo>
                <a:lnTo>
                  <a:pt x="2475007" y="3935178"/>
                </a:lnTo>
                <a:lnTo>
                  <a:pt x="46" y="3935178"/>
                </a:lnTo>
                <a:close/>
              </a:path>
            </a:pathLst>
          </a:custGeom>
          <a:solidFill>
            <a:srgbClr val="FCF0FE"/>
          </a:solidFill>
          <a:ln w="4078" cap="rnd">
            <a:solidFill>
              <a:srgbClr val="FFFFFF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5C1AF06-8255-D31A-439E-731243143527}"/>
              </a:ext>
            </a:extLst>
          </p:cNvPr>
          <p:cNvSpPr/>
          <p:nvPr/>
        </p:nvSpPr>
        <p:spPr>
          <a:xfrm>
            <a:off x="1666295" y="3239940"/>
            <a:ext cx="2374410" cy="258555"/>
          </a:xfrm>
          <a:custGeom>
            <a:avLst/>
            <a:gdLst>
              <a:gd name="connsiteX0" fmla="*/ 46 w 2140910"/>
              <a:gd name="connsiteY0" fmla="*/ -10 h 214091"/>
              <a:gd name="connsiteX1" fmla="*/ 2140957 w 2140910"/>
              <a:gd name="connsiteY1" fmla="*/ -10 h 214091"/>
              <a:gd name="connsiteX2" fmla="*/ 2140957 w 2140910"/>
              <a:gd name="connsiteY2" fmla="*/ 214081 h 214091"/>
              <a:gd name="connsiteX3" fmla="*/ 46 w 2140910"/>
              <a:gd name="connsiteY3" fmla="*/ 214081 h 214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0910" h="214091">
                <a:moveTo>
                  <a:pt x="46" y="-10"/>
                </a:moveTo>
                <a:lnTo>
                  <a:pt x="2140957" y="-10"/>
                </a:lnTo>
                <a:lnTo>
                  <a:pt x="2140957" y="214081"/>
                </a:lnTo>
                <a:lnTo>
                  <a:pt x="46" y="214081"/>
                </a:lnTo>
                <a:close/>
              </a:path>
            </a:pathLst>
          </a:custGeom>
          <a:solidFill>
            <a:srgbClr val="D73DF5"/>
          </a:solidFill>
          <a:ln w="42781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FDF3B0BF-25D5-151A-F1A7-9FF4C9221C2D}"/>
              </a:ext>
            </a:extLst>
          </p:cNvPr>
          <p:cNvSpPr/>
          <p:nvPr/>
        </p:nvSpPr>
        <p:spPr>
          <a:xfrm>
            <a:off x="1666295" y="3808760"/>
            <a:ext cx="2374410" cy="258555"/>
          </a:xfrm>
          <a:custGeom>
            <a:avLst/>
            <a:gdLst>
              <a:gd name="connsiteX0" fmla="*/ 46 w 2140910"/>
              <a:gd name="connsiteY0" fmla="*/ 6 h 214091"/>
              <a:gd name="connsiteX1" fmla="*/ 2140957 w 2140910"/>
              <a:gd name="connsiteY1" fmla="*/ 6 h 214091"/>
              <a:gd name="connsiteX2" fmla="*/ 2140957 w 2140910"/>
              <a:gd name="connsiteY2" fmla="*/ 214097 h 214091"/>
              <a:gd name="connsiteX3" fmla="*/ 46 w 2140910"/>
              <a:gd name="connsiteY3" fmla="*/ 214097 h 214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0910" h="214091">
                <a:moveTo>
                  <a:pt x="46" y="6"/>
                </a:moveTo>
                <a:lnTo>
                  <a:pt x="2140957" y="6"/>
                </a:lnTo>
                <a:lnTo>
                  <a:pt x="2140957" y="214097"/>
                </a:lnTo>
                <a:lnTo>
                  <a:pt x="46" y="214097"/>
                </a:lnTo>
                <a:close/>
              </a:path>
            </a:pathLst>
          </a:custGeom>
          <a:solidFill>
            <a:srgbClr val="D73DF5"/>
          </a:solidFill>
          <a:ln w="42781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15AE3A5-825D-FD69-0A9E-C159236F30AC}"/>
              </a:ext>
            </a:extLst>
          </p:cNvPr>
          <p:cNvSpPr/>
          <p:nvPr/>
        </p:nvSpPr>
        <p:spPr>
          <a:xfrm>
            <a:off x="1666295" y="3498495"/>
            <a:ext cx="2374410" cy="310266"/>
          </a:xfrm>
          <a:custGeom>
            <a:avLst/>
            <a:gdLst>
              <a:gd name="connsiteX0" fmla="*/ 46 w 2140910"/>
              <a:gd name="connsiteY0" fmla="*/ -2 h 256909"/>
              <a:gd name="connsiteX1" fmla="*/ 2140957 w 2140910"/>
              <a:gd name="connsiteY1" fmla="*/ -2 h 256909"/>
              <a:gd name="connsiteX2" fmla="*/ 2140957 w 2140910"/>
              <a:gd name="connsiteY2" fmla="*/ 256907 h 256909"/>
              <a:gd name="connsiteX3" fmla="*/ 46 w 2140910"/>
              <a:gd name="connsiteY3" fmla="*/ 256907 h 256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0910" h="256909">
                <a:moveTo>
                  <a:pt x="46" y="-2"/>
                </a:moveTo>
                <a:lnTo>
                  <a:pt x="2140957" y="-2"/>
                </a:lnTo>
                <a:lnTo>
                  <a:pt x="2140957" y="256907"/>
                </a:lnTo>
                <a:lnTo>
                  <a:pt x="46" y="256907"/>
                </a:lnTo>
                <a:close/>
              </a:path>
            </a:pathLst>
          </a:custGeom>
          <a:solidFill>
            <a:srgbClr val="FCF0FE"/>
          </a:solidFill>
          <a:ln w="42781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9D0430C-FEDC-6A53-CC67-3FDDB02865B0}"/>
              </a:ext>
            </a:extLst>
          </p:cNvPr>
          <p:cNvSpPr/>
          <p:nvPr/>
        </p:nvSpPr>
        <p:spPr>
          <a:xfrm>
            <a:off x="1476342" y="2515985"/>
            <a:ext cx="94976" cy="1034220"/>
          </a:xfrm>
          <a:custGeom>
            <a:avLst/>
            <a:gdLst>
              <a:gd name="connsiteX0" fmla="*/ 7 w 85636"/>
              <a:gd name="connsiteY0" fmla="*/ -19 h 856364"/>
              <a:gd name="connsiteX1" fmla="*/ 85644 w 85636"/>
              <a:gd name="connsiteY1" fmla="*/ -19 h 856364"/>
              <a:gd name="connsiteX2" fmla="*/ 85644 w 85636"/>
              <a:gd name="connsiteY2" fmla="*/ 856346 h 856364"/>
              <a:gd name="connsiteX3" fmla="*/ 7 w 85636"/>
              <a:gd name="connsiteY3" fmla="*/ 856346 h 856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636" h="856364">
                <a:moveTo>
                  <a:pt x="7" y="-19"/>
                </a:moveTo>
                <a:lnTo>
                  <a:pt x="85644" y="-19"/>
                </a:lnTo>
                <a:lnTo>
                  <a:pt x="85644" y="856346"/>
                </a:lnTo>
                <a:lnTo>
                  <a:pt x="7" y="856346"/>
                </a:lnTo>
                <a:close/>
              </a:path>
            </a:pathLst>
          </a:custGeom>
          <a:solidFill>
            <a:srgbClr val="000000"/>
          </a:solidFill>
          <a:ln w="0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A23EB2F5-0417-6695-1AFE-658CFD783EEF}"/>
              </a:ext>
            </a:extLst>
          </p:cNvPr>
          <p:cNvSpPr/>
          <p:nvPr/>
        </p:nvSpPr>
        <p:spPr>
          <a:xfrm>
            <a:off x="1476342" y="3757050"/>
            <a:ext cx="94976" cy="1034220"/>
          </a:xfrm>
          <a:custGeom>
            <a:avLst/>
            <a:gdLst>
              <a:gd name="connsiteX0" fmla="*/ 7 w 85636"/>
              <a:gd name="connsiteY0" fmla="*/ 15 h 856364"/>
              <a:gd name="connsiteX1" fmla="*/ 85644 w 85636"/>
              <a:gd name="connsiteY1" fmla="*/ 15 h 856364"/>
              <a:gd name="connsiteX2" fmla="*/ 85644 w 85636"/>
              <a:gd name="connsiteY2" fmla="*/ 856379 h 856364"/>
              <a:gd name="connsiteX3" fmla="*/ 7 w 85636"/>
              <a:gd name="connsiteY3" fmla="*/ 856379 h 856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636" h="856364">
                <a:moveTo>
                  <a:pt x="7" y="15"/>
                </a:moveTo>
                <a:lnTo>
                  <a:pt x="85644" y="15"/>
                </a:lnTo>
                <a:lnTo>
                  <a:pt x="85644" y="856379"/>
                </a:lnTo>
                <a:lnTo>
                  <a:pt x="7" y="856379"/>
                </a:lnTo>
                <a:close/>
              </a:path>
            </a:pathLst>
          </a:custGeom>
          <a:solidFill>
            <a:srgbClr val="000000"/>
          </a:solidFill>
          <a:ln w="0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32A0291A-6629-FD2F-C8FD-41090978D76F}"/>
              </a:ext>
            </a:extLst>
          </p:cNvPr>
          <p:cNvSpPr/>
          <p:nvPr/>
        </p:nvSpPr>
        <p:spPr>
          <a:xfrm>
            <a:off x="4135681" y="2515985"/>
            <a:ext cx="94976" cy="1034220"/>
          </a:xfrm>
          <a:custGeom>
            <a:avLst/>
            <a:gdLst>
              <a:gd name="connsiteX0" fmla="*/ 85 w 85636"/>
              <a:gd name="connsiteY0" fmla="*/ -19 h 856364"/>
              <a:gd name="connsiteX1" fmla="*/ 85722 w 85636"/>
              <a:gd name="connsiteY1" fmla="*/ -19 h 856364"/>
              <a:gd name="connsiteX2" fmla="*/ 85722 w 85636"/>
              <a:gd name="connsiteY2" fmla="*/ 856346 h 856364"/>
              <a:gd name="connsiteX3" fmla="*/ 85 w 85636"/>
              <a:gd name="connsiteY3" fmla="*/ 856346 h 856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636" h="856364">
                <a:moveTo>
                  <a:pt x="85" y="-19"/>
                </a:moveTo>
                <a:lnTo>
                  <a:pt x="85722" y="-19"/>
                </a:lnTo>
                <a:lnTo>
                  <a:pt x="85722" y="856346"/>
                </a:lnTo>
                <a:lnTo>
                  <a:pt x="85" y="856346"/>
                </a:lnTo>
                <a:close/>
              </a:path>
            </a:pathLst>
          </a:custGeom>
          <a:solidFill>
            <a:srgbClr val="000000"/>
          </a:solidFill>
          <a:ln w="0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A57EBAA1-7195-5D79-60CD-C4D3F21EA938}"/>
              </a:ext>
            </a:extLst>
          </p:cNvPr>
          <p:cNvSpPr/>
          <p:nvPr/>
        </p:nvSpPr>
        <p:spPr>
          <a:xfrm>
            <a:off x="4135681" y="3757050"/>
            <a:ext cx="94976" cy="1034220"/>
          </a:xfrm>
          <a:custGeom>
            <a:avLst/>
            <a:gdLst>
              <a:gd name="connsiteX0" fmla="*/ 85 w 85636"/>
              <a:gd name="connsiteY0" fmla="*/ 15 h 856364"/>
              <a:gd name="connsiteX1" fmla="*/ 85722 w 85636"/>
              <a:gd name="connsiteY1" fmla="*/ 15 h 856364"/>
              <a:gd name="connsiteX2" fmla="*/ 85722 w 85636"/>
              <a:gd name="connsiteY2" fmla="*/ 856379 h 856364"/>
              <a:gd name="connsiteX3" fmla="*/ 85 w 85636"/>
              <a:gd name="connsiteY3" fmla="*/ 856379 h 856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636" h="856364">
                <a:moveTo>
                  <a:pt x="85" y="15"/>
                </a:moveTo>
                <a:lnTo>
                  <a:pt x="85722" y="15"/>
                </a:lnTo>
                <a:lnTo>
                  <a:pt x="85722" y="856379"/>
                </a:lnTo>
                <a:lnTo>
                  <a:pt x="85" y="856379"/>
                </a:lnTo>
                <a:close/>
              </a:path>
            </a:pathLst>
          </a:custGeom>
          <a:solidFill>
            <a:srgbClr val="000000"/>
          </a:solidFill>
          <a:ln w="0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D228523-D1E2-27FC-30CC-6A0EB422D31A}"/>
              </a:ext>
            </a:extLst>
          </p:cNvPr>
          <p:cNvSpPr txBox="1"/>
          <p:nvPr/>
        </p:nvSpPr>
        <p:spPr>
          <a:xfrm rot="16200000">
            <a:off x="432242" y="1756657"/>
            <a:ext cx="1255075" cy="2913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11" spc="0" baseline="0" dirty="0">
                <a:ln w="12845" cap="rnd">
                  <a:solidFill>
                    <a:srgbClr val="D73DF5"/>
                  </a:solidFill>
                  <a:round/>
                </a:ln>
                <a:solidFill>
                  <a:srgbClr val="D73DF5"/>
                </a:solidFill>
                <a:latin typeface="Arial"/>
                <a:cs typeface="Arial"/>
                <a:sym typeface="Arial"/>
                <a:rtl val="0"/>
              </a:rPr>
              <a:t>Ion source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875FB56-8E9C-986D-F514-4FD6DD2C4494}"/>
              </a:ext>
            </a:extLst>
          </p:cNvPr>
          <p:cNvSpPr txBox="1"/>
          <p:nvPr/>
        </p:nvSpPr>
        <p:spPr>
          <a:xfrm rot="16200000">
            <a:off x="876693" y="1756668"/>
            <a:ext cx="1255065" cy="2913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11" spc="0" baseline="0">
                <a:ln w="12845" cap="rnd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Arial"/>
                <a:cs typeface="Arial"/>
                <a:sym typeface="Arial"/>
                <a:rtl val="0"/>
              </a:rPr>
              <a:t>IMR front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E3A0B46-7849-8E1A-B54B-8FB8977076F6}"/>
              </a:ext>
            </a:extLst>
          </p:cNvPr>
          <p:cNvSpPr txBox="1"/>
          <p:nvPr/>
        </p:nvSpPr>
        <p:spPr>
          <a:xfrm rot="16200000">
            <a:off x="3587710" y="1808374"/>
            <a:ext cx="1151655" cy="291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11" spc="0" baseline="0" dirty="0">
                <a:ln w="12845" cap="rnd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Arial"/>
                <a:cs typeface="Arial"/>
                <a:sym typeface="Arial"/>
                <a:rtl val="0"/>
              </a:rPr>
              <a:t>IMR back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2F65770-D4A2-BD99-4FC5-73A01D0DE24A}"/>
              </a:ext>
            </a:extLst>
          </p:cNvPr>
          <p:cNvSpPr txBox="1"/>
          <p:nvPr/>
        </p:nvSpPr>
        <p:spPr>
          <a:xfrm rot="16200000">
            <a:off x="2243358" y="2492237"/>
            <a:ext cx="1255082" cy="291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11" spc="0" baseline="0">
                <a:ln w="12845" cap="rnd">
                  <a:solidFill>
                    <a:srgbClr val="D73DF5"/>
                  </a:solidFill>
                  <a:round/>
                </a:ln>
                <a:solidFill>
                  <a:srgbClr val="D73DF5"/>
                </a:solidFill>
                <a:latin typeface="Arial"/>
                <a:cs typeface="Arial"/>
                <a:sym typeface="Arial"/>
                <a:rtl val="0"/>
              </a:rPr>
              <a:t>Quadrupole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67FAAC8-9788-D62E-1872-419D290C1BE6}"/>
              </a:ext>
            </a:extLst>
          </p:cNvPr>
          <p:cNvSpPr txBox="1"/>
          <p:nvPr/>
        </p:nvSpPr>
        <p:spPr>
          <a:xfrm>
            <a:off x="2548422" y="3979315"/>
            <a:ext cx="660758" cy="7149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2023" b="1" spc="0" baseline="0" dirty="0">
              <a:ln w="12845" cap="rnd">
                <a:solidFill>
                  <a:srgbClr val="7A0891"/>
                </a:solidFill>
                <a:round/>
              </a:ln>
              <a:solidFill>
                <a:srgbClr val="7A0891"/>
              </a:solidFill>
              <a:latin typeface="Arial"/>
              <a:cs typeface="Arial"/>
              <a:sym typeface="Arial"/>
              <a:rtl val="0"/>
            </a:endParaRPr>
          </a:p>
          <a:p>
            <a:pPr algn="ctr"/>
            <a:r>
              <a:rPr lang="en-US" sz="2023" b="1" spc="0" baseline="0" dirty="0">
                <a:ln w="12845" cap="rnd">
                  <a:solidFill>
                    <a:srgbClr val="7A0891"/>
                  </a:solidFill>
                  <a:round/>
                </a:ln>
                <a:solidFill>
                  <a:srgbClr val="7A0891"/>
                </a:solidFill>
                <a:latin typeface="Arial"/>
                <a:cs typeface="Arial"/>
                <a:sym typeface="Arial"/>
                <a:rtl val="0"/>
              </a:rPr>
              <a:t>IMR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954E58E0-0324-4C3B-43BA-6EF76B262DAA}"/>
              </a:ext>
            </a:extLst>
          </p:cNvPr>
          <p:cNvSpPr/>
          <p:nvPr/>
        </p:nvSpPr>
        <p:spPr>
          <a:xfrm>
            <a:off x="628043" y="3239939"/>
            <a:ext cx="759811" cy="827376"/>
          </a:xfrm>
          <a:custGeom>
            <a:avLst/>
            <a:gdLst>
              <a:gd name="connsiteX0" fmla="*/ -8 w 685091"/>
              <a:gd name="connsiteY0" fmla="*/ -2 h 685091"/>
              <a:gd name="connsiteX1" fmla="*/ 685083 w 685091"/>
              <a:gd name="connsiteY1" fmla="*/ -2 h 685091"/>
              <a:gd name="connsiteX2" fmla="*/ 685083 w 685091"/>
              <a:gd name="connsiteY2" fmla="*/ 685089 h 685091"/>
              <a:gd name="connsiteX3" fmla="*/ -8 w 685091"/>
              <a:gd name="connsiteY3" fmla="*/ 685089 h 685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091" h="685091">
                <a:moveTo>
                  <a:pt x="-8" y="-2"/>
                </a:moveTo>
                <a:lnTo>
                  <a:pt x="685083" y="-2"/>
                </a:lnTo>
                <a:lnTo>
                  <a:pt x="685083" y="685089"/>
                </a:lnTo>
                <a:lnTo>
                  <a:pt x="-8" y="685089"/>
                </a:lnTo>
                <a:close/>
              </a:path>
            </a:pathLst>
          </a:custGeom>
          <a:solidFill>
            <a:srgbClr val="D73DF5"/>
          </a:solidFill>
          <a:ln w="42781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 dirty="0"/>
          </a:p>
        </p:txBody>
      </p:sp>
      <p:grpSp>
        <p:nvGrpSpPr>
          <p:cNvPr id="31" name="Graphic 10">
            <a:extLst>
              <a:ext uri="{FF2B5EF4-FFF2-40B4-BE49-F238E27FC236}">
                <a16:creationId xmlns:a16="http://schemas.microsoft.com/office/drawing/2014/main" id="{E75250A3-B9B1-21CA-3A49-EFE6C48FEE52}"/>
              </a:ext>
            </a:extLst>
          </p:cNvPr>
          <p:cNvGrpSpPr/>
          <p:nvPr/>
        </p:nvGrpSpPr>
        <p:grpSpPr>
          <a:xfrm>
            <a:off x="7573276" y="863787"/>
            <a:ext cx="3891934" cy="4878423"/>
            <a:chOff x="7777704" y="1598992"/>
            <a:chExt cx="3509199" cy="4039475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1639CB5-9DE2-C7B8-8B69-97E6BC4EA171}"/>
                </a:ext>
              </a:extLst>
            </p:cNvPr>
            <p:cNvSpPr/>
            <p:nvPr/>
          </p:nvSpPr>
          <p:spPr>
            <a:xfrm>
              <a:off x="8382579" y="1598992"/>
              <a:ext cx="2650815" cy="3935053"/>
            </a:xfrm>
            <a:custGeom>
              <a:avLst/>
              <a:gdLst>
                <a:gd name="connsiteX0" fmla="*/ -28 w 2650815"/>
                <a:gd name="connsiteY0" fmla="*/ -13 h 3935053"/>
                <a:gd name="connsiteX1" fmla="*/ 2650788 w 2650815"/>
                <a:gd name="connsiteY1" fmla="*/ -13 h 3935053"/>
                <a:gd name="connsiteX2" fmla="*/ 2650788 w 2650815"/>
                <a:gd name="connsiteY2" fmla="*/ 3935040 h 3935053"/>
                <a:gd name="connsiteX3" fmla="*/ -28 w 2650815"/>
                <a:gd name="connsiteY3" fmla="*/ 3935040 h 3935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0815" h="3935053">
                  <a:moveTo>
                    <a:pt x="-28" y="-13"/>
                  </a:moveTo>
                  <a:lnTo>
                    <a:pt x="2650788" y="-13"/>
                  </a:lnTo>
                  <a:lnTo>
                    <a:pt x="2650788" y="3935040"/>
                  </a:lnTo>
                  <a:lnTo>
                    <a:pt x="-28" y="3935040"/>
                  </a:lnTo>
                  <a:close/>
                </a:path>
              </a:pathLst>
            </a:custGeom>
            <a:solidFill>
              <a:srgbClr val="FCF0FE"/>
            </a:solidFill>
            <a:ln w="4214" cap="rnd">
              <a:solidFill>
                <a:srgbClr val="FFFFF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EE05FEA0-A5B4-2CDF-BCA1-5E3EBFCC5ABA}"/>
                </a:ext>
              </a:extLst>
            </p:cNvPr>
            <p:cNvSpPr/>
            <p:nvPr/>
          </p:nvSpPr>
          <p:spPr>
            <a:xfrm>
              <a:off x="8377159" y="5279243"/>
              <a:ext cx="2654728" cy="256909"/>
            </a:xfrm>
            <a:custGeom>
              <a:avLst/>
              <a:gdLst>
                <a:gd name="connsiteX0" fmla="*/ -28 w 2654728"/>
                <a:gd name="connsiteY0" fmla="*/ 47 h 256909"/>
                <a:gd name="connsiteX1" fmla="*/ 2654701 w 2654728"/>
                <a:gd name="connsiteY1" fmla="*/ 47 h 256909"/>
                <a:gd name="connsiteX2" fmla="*/ 2654701 w 2654728"/>
                <a:gd name="connsiteY2" fmla="*/ 256956 h 256909"/>
                <a:gd name="connsiteX3" fmla="*/ -28 w 2654728"/>
                <a:gd name="connsiteY3" fmla="*/ 256956 h 256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4728" h="256909">
                  <a:moveTo>
                    <a:pt x="-28" y="47"/>
                  </a:moveTo>
                  <a:lnTo>
                    <a:pt x="2654701" y="47"/>
                  </a:lnTo>
                  <a:lnTo>
                    <a:pt x="2654701" y="256956"/>
                  </a:lnTo>
                  <a:lnTo>
                    <a:pt x="-28" y="256956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44D45078-7363-8655-6C35-E87083E014D6}"/>
                </a:ext>
              </a:extLst>
            </p:cNvPr>
            <p:cNvSpPr/>
            <p:nvPr/>
          </p:nvSpPr>
          <p:spPr>
            <a:xfrm>
              <a:off x="7777704" y="3138333"/>
              <a:ext cx="513818" cy="685091"/>
            </a:xfrm>
            <a:custGeom>
              <a:avLst/>
              <a:gdLst>
                <a:gd name="connsiteX0" fmla="*/ -83 w 513818"/>
                <a:gd name="connsiteY0" fmla="*/ -16 h 685091"/>
                <a:gd name="connsiteX1" fmla="*/ 513736 w 513818"/>
                <a:gd name="connsiteY1" fmla="*/ -16 h 685091"/>
                <a:gd name="connsiteX2" fmla="*/ 513736 w 513818"/>
                <a:gd name="connsiteY2" fmla="*/ 685076 h 685091"/>
                <a:gd name="connsiteX3" fmla="*/ -83 w 513818"/>
                <a:gd name="connsiteY3" fmla="*/ 685076 h 685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3818" h="685091">
                  <a:moveTo>
                    <a:pt x="-83" y="-16"/>
                  </a:moveTo>
                  <a:lnTo>
                    <a:pt x="513736" y="-16"/>
                  </a:lnTo>
                  <a:lnTo>
                    <a:pt x="513736" y="685076"/>
                  </a:lnTo>
                  <a:lnTo>
                    <a:pt x="-83" y="685076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CD6B0926-634D-B4A5-CCF8-17E296FFFBAE}"/>
                </a:ext>
              </a:extLst>
            </p:cNvPr>
            <p:cNvSpPr/>
            <p:nvPr/>
          </p:nvSpPr>
          <p:spPr>
            <a:xfrm>
              <a:off x="7777704" y="3994697"/>
              <a:ext cx="513818" cy="685091"/>
            </a:xfrm>
            <a:custGeom>
              <a:avLst/>
              <a:gdLst>
                <a:gd name="connsiteX0" fmla="*/ -83 w 513818"/>
                <a:gd name="connsiteY0" fmla="*/ 12 h 685091"/>
                <a:gd name="connsiteX1" fmla="*/ 513736 w 513818"/>
                <a:gd name="connsiteY1" fmla="*/ 12 h 685091"/>
                <a:gd name="connsiteX2" fmla="*/ 513736 w 513818"/>
                <a:gd name="connsiteY2" fmla="*/ 685103 h 685091"/>
                <a:gd name="connsiteX3" fmla="*/ -83 w 513818"/>
                <a:gd name="connsiteY3" fmla="*/ 685103 h 685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3818" h="685091">
                  <a:moveTo>
                    <a:pt x="-83" y="12"/>
                  </a:moveTo>
                  <a:lnTo>
                    <a:pt x="513736" y="12"/>
                  </a:lnTo>
                  <a:lnTo>
                    <a:pt x="513736" y="685103"/>
                  </a:lnTo>
                  <a:lnTo>
                    <a:pt x="-83" y="685103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EFD1D92-DF7C-D281-D37C-D2A03F5D699B}"/>
                </a:ext>
              </a:extLst>
            </p:cNvPr>
            <p:cNvSpPr/>
            <p:nvPr/>
          </p:nvSpPr>
          <p:spPr>
            <a:xfrm>
              <a:off x="8377159" y="2967060"/>
              <a:ext cx="1284546" cy="256909"/>
            </a:xfrm>
            <a:custGeom>
              <a:avLst/>
              <a:gdLst>
                <a:gd name="connsiteX0" fmla="*/ -51 w 1284546"/>
                <a:gd name="connsiteY0" fmla="*/ -28 h 256909"/>
                <a:gd name="connsiteX1" fmla="*/ 1284496 w 1284546"/>
                <a:gd name="connsiteY1" fmla="*/ -28 h 256909"/>
                <a:gd name="connsiteX2" fmla="*/ 1284496 w 1284546"/>
                <a:gd name="connsiteY2" fmla="*/ 256881 h 256909"/>
                <a:gd name="connsiteX3" fmla="*/ -51 w 1284546"/>
                <a:gd name="connsiteY3" fmla="*/ 256881 h 256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4546" h="256909">
                  <a:moveTo>
                    <a:pt x="-51" y="-28"/>
                  </a:moveTo>
                  <a:lnTo>
                    <a:pt x="1284496" y="-28"/>
                  </a:lnTo>
                  <a:lnTo>
                    <a:pt x="1284496" y="256881"/>
                  </a:lnTo>
                  <a:lnTo>
                    <a:pt x="-51" y="256881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BE5CDB9-E311-E81D-78E1-D8B322A8D708}"/>
                </a:ext>
              </a:extLst>
            </p:cNvPr>
            <p:cNvSpPr/>
            <p:nvPr/>
          </p:nvSpPr>
          <p:spPr>
            <a:xfrm>
              <a:off x="8377159" y="3266787"/>
              <a:ext cx="128454" cy="128454"/>
            </a:xfrm>
            <a:custGeom>
              <a:avLst/>
              <a:gdLst>
                <a:gd name="connsiteX0" fmla="*/ -69 w 128454"/>
                <a:gd name="connsiteY0" fmla="*/ -21 h 128454"/>
                <a:gd name="connsiteX1" fmla="*/ 128385 w 128454"/>
                <a:gd name="connsiteY1" fmla="*/ -21 h 128454"/>
                <a:gd name="connsiteX2" fmla="*/ 128385 w 128454"/>
                <a:gd name="connsiteY2" fmla="*/ 128434 h 128454"/>
                <a:gd name="connsiteX3" fmla="*/ -69 w 128454"/>
                <a:gd name="connsiteY3" fmla="*/ 128434 h 128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454" h="128454">
                  <a:moveTo>
                    <a:pt x="-69" y="-21"/>
                  </a:moveTo>
                  <a:lnTo>
                    <a:pt x="128385" y="-21"/>
                  </a:lnTo>
                  <a:lnTo>
                    <a:pt x="128385" y="128434"/>
                  </a:lnTo>
                  <a:lnTo>
                    <a:pt x="-69" y="128434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7D5AF1F6-5F46-CE6B-7409-C63A32471CDE}"/>
                </a:ext>
              </a:extLst>
            </p:cNvPr>
            <p:cNvSpPr/>
            <p:nvPr/>
          </p:nvSpPr>
          <p:spPr>
            <a:xfrm>
              <a:off x="8377159" y="3438060"/>
              <a:ext cx="128454" cy="128454"/>
            </a:xfrm>
            <a:custGeom>
              <a:avLst/>
              <a:gdLst>
                <a:gd name="connsiteX0" fmla="*/ -69 w 128454"/>
                <a:gd name="connsiteY0" fmla="*/ -15 h 128454"/>
                <a:gd name="connsiteX1" fmla="*/ 128385 w 128454"/>
                <a:gd name="connsiteY1" fmla="*/ -15 h 128454"/>
                <a:gd name="connsiteX2" fmla="*/ 128385 w 128454"/>
                <a:gd name="connsiteY2" fmla="*/ 128439 h 128454"/>
                <a:gd name="connsiteX3" fmla="*/ -69 w 128454"/>
                <a:gd name="connsiteY3" fmla="*/ 128439 h 128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454" h="128454">
                  <a:moveTo>
                    <a:pt x="-69" y="-15"/>
                  </a:moveTo>
                  <a:lnTo>
                    <a:pt x="128385" y="-15"/>
                  </a:lnTo>
                  <a:lnTo>
                    <a:pt x="128385" y="128439"/>
                  </a:lnTo>
                  <a:lnTo>
                    <a:pt x="-69" y="128439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509B21DB-42C0-1660-6405-8FB72EC469CE}"/>
                </a:ext>
              </a:extLst>
            </p:cNvPr>
            <p:cNvSpPr/>
            <p:nvPr/>
          </p:nvSpPr>
          <p:spPr>
            <a:xfrm>
              <a:off x="8377159" y="3609333"/>
              <a:ext cx="128454" cy="128454"/>
            </a:xfrm>
            <a:custGeom>
              <a:avLst/>
              <a:gdLst>
                <a:gd name="connsiteX0" fmla="*/ -69 w 128454"/>
                <a:gd name="connsiteY0" fmla="*/ -10 h 128454"/>
                <a:gd name="connsiteX1" fmla="*/ 128385 w 128454"/>
                <a:gd name="connsiteY1" fmla="*/ -10 h 128454"/>
                <a:gd name="connsiteX2" fmla="*/ 128385 w 128454"/>
                <a:gd name="connsiteY2" fmla="*/ 128445 h 128454"/>
                <a:gd name="connsiteX3" fmla="*/ -69 w 128454"/>
                <a:gd name="connsiteY3" fmla="*/ 128445 h 128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454" h="128454">
                  <a:moveTo>
                    <a:pt x="-69" y="-10"/>
                  </a:moveTo>
                  <a:lnTo>
                    <a:pt x="128385" y="-10"/>
                  </a:lnTo>
                  <a:lnTo>
                    <a:pt x="128385" y="128445"/>
                  </a:lnTo>
                  <a:lnTo>
                    <a:pt x="-69" y="128445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22B13FA5-1C5C-E16E-CF85-91698C5C75B0}"/>
                </a:ext>
              </a:extLst>
            </p:cNvPr>
            <p:cNvSpPr/>
            <p:nvPr/>
          </p:nvSpPr>
          <p:spPr>
            <a:xfrm>
              <a:off x="9533250" y="3266787"/>
              <a:ext cx="128454" cy="128454"/>
            </a:xfrm>
            <a:custGeom>
              <a:avLst/>
              <a:gdLst>
                <a:gd name="connsiteX0" fmla="*/ -32 w 128454"/>
                <a:gd name="connsiteY0" fmla="*/ -21 h 128454"/>
                <a:gd name="connsiteX1" fmla="*/ 128423 w 128454"/>
                <a:gd name="connsiteY1" fmla="*/ -21 h 128454"/>
                <a:gd name="connsiteX2" fmla="*/ 128423 w 128454"/>
                <a:gd name="connsiteY2" fmla="*/ 128434 h 128454"/>
                <a:gd name="connsiteX3" fmla="*/ -32 w 128454"/>
                <a:gd name="connsiteY3" fmla="*/ 128434 h 128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454" h="128454">
                  <a:moveTo>
                    <a:pt x="-32" y="-21"/>
                  </a:moveTo>
                  <a:lnTo>
                    <a:pt x="128423" y="-21"/>
                  </a:lnTo>
                  <a:lnTo>
                    <a:pt x="128423" y="128434"/>
                  </a:lnTo>
                  <a:lnTo>
                    <a:pt x="-32" y="128434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5501E1DC-14B7-B4E8-A00D-F3C8E5B5AD41}"/>
                </a:ext>
              </a:extLst>
            </p:cNvPr>
            <p:cNvSpPr/>
            <p:nvPr/>
          </p:nvSpPr>
          <p:spPr>
            <a:xfrm>
              <a:off x="9533250" y="3438060"/>
              <a:ext cx="128454" cy="128454"/>
            </a:xfrm>
            <a:custGeom>
              <a:avLst/>
              <a:gdLst>
                <a:gd name="connsiteX0" fmla="*/ -32 w 128454"/>
                <a:gd name="connsiteY0" fmla="*/ -15 h 128454"/>
                <a:gd name="connsiteX1" fmla="*/ 128423 w 128454"/>
                <a:gd name="connsiteY1" fmla="*/ -15 h 128454"/>
                <a:gd name="connsiteX2" fmla="*/ 128423 w 128454"/>
                <a:gd name="connsiteY2" fmla="*/ 128439 h 128454"/>
                <a:gd name="connsiteX3" fmla="*/ -32 w 128454"/>
                <a:gd name="connsiteY3" fmla="*/ 128439 h 128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454" h="128454">
                  <a:moveTo>
                    <a:pt x="-32" y="-15"/>
                  </a:moveTo>
                  <a:lnTo>
                    <a:pt x="128423" y="-15"/>
                  </a:lnTo>
                  <a:lnTo>
                    <a:pt x="128423" y="128439"/>
                  </a:lnTo>
                  <a:lnTo>
                    <a:pt x="-32" y="128439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874B041F-FF97-87FA-ACD5-8AED67E205BC}"/>
                </a:ext>
              </a:extLst>
            </p:cNvPr>
            <p:cNvSpPr/>
            <p:nvPr/>
          </p:nvSpPr>
          <p:spPr>
            <a:xfrm>
              <a:off x="9533250" y="3609333"/>
              <a:ext cx="128454" cy="128454"/>
            </a:xfrm>
            <a:custGeom>
              <a:avLst/>
              <a:gdLst>
                <a:gd name="connsiteX0" fmla="*/ -32 w 128454"/>
                <a:gd name="connsiteY0" fmla="*/ -10 h 128454"/>
                <a:gd name="connsiteX1" fmla="*/ 128423 w 128454"/>
                <a:gd name="connsiteY1" fmla="*/ -10 h 128454"/>
                <a:gd name="connsiteX2" fmla="*/ 128423 w 128454"/>
                <a:gd name="connsiteY2" fmla="*/ 128445 h 128454"/>
                <a:gd name="connsiteX3" fmla="*/ -32 w 128454"/>
                <a:gd name="connsiteY3" fmla="*/ 128445 h 128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454" h="128454">
                  <a:moveTo>
                    <a:pt x="-32" y="-10"/>
                  </a:moveTo>
                  <a:lnTo>
                    <a:pt x="128423" y="-10"/>
                  </a:lnTo>
                  <a:lnTo>
                    <a:pt x="128423" y="128445"/>
                  </a:lnTo>
                  <a:lnTo>
                    <a:pt x="-32" y="128445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3576B79A-EAF1-B305-1D3C-799E07664C85}"/>
                </a:ext>
              </a:extLst>
            </p:cNvPr>
            <p:cNvSpPr/>
            <p:nvPr/>
          </p:nvSpPr>
          <p:spPr>
            <a:xfrm>
              <a:off x="10903433" y="4765425"/>
              <a:ext cx="128454" cy="128454"/>
            </a:xfrm>
            <a:custGeom>
              <a:avLst/>
              <a:gdLst>
                <a:gd name="connsiteX0" fmla="*/ 13 w 128454"/>
                <a:gd name="connsiteY0" fmla="*/ 28 h 128454"/>
                <a:gd name="connsiteX1" fmla="*/ 128467 w 128454"/>
                <a:gd name="connsiteY1" fmla="*/ 28 h 128454"/>
                <a:gd name="connsiteX2" fmla="*/ 128467 w 128454"/>
                <a:gd name="connsiteY2" fmla="*/ 128483 h 128454"/>
                <a:gd name="connsiteX3" fmla="*/ 13 w 128454"/>
                <a:gd name="connsiteY3" fmla="*/ 128483 h 128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454" h="128454">
                  <a:moveTo>
                    <a:pt x="13" y="28"/>
                  </a:moveTo>
                  <a:lnTo>
                    <a:pt x="128467" y="28"/>
                  </a:lnTo>
                  <a:lnTo>
                    <a:pt x="128467" y="128483"/>
                  </a:lnTo>
                  <a:lnTo>
                    <a:pt x="13" y="128483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D7060E2B-5996-291D-B5B6-7E4B342B2364}"/>
                </a:ext>
              </a:extLst>
            </p:cNvPr>
            <p:cNvSpPr/>
            <p:nvPr/>
          </p:nvSpPr>
          <p:spPr>
            <a:xfrm>
              <a:off x="10903433" y="4936697"/>
              <a:ext cx="128454" cy="128454"/>
            </a:xfrm>
            <a:custGeom>
              <a:avLst/>
              <a:gdLst>
                <a:gd name="connsiteX0" fmla="*/ 13 w 128454"/>
                <a:gd name="connsiteY0" fmla="*/ 33 h 128454"/>
                <a:gd name="connsiteX1" fmla="*/ 128467 w 128454"/>
                <a:gd name="connsiteY1" fmla="*/ 33 h 128454"/>
                <a:gd name="connsiteX2" fmla="*/ 128467 w 128454"/>
                <a:gd name="connsiteY2" fmla="*/ 128488 h 128454"/>
                <a:gd name="connsiteX3" fmla="*/ 13 w 128454"/>
                <a:gd name="connsiteY3" fmla="*/ 128488 h 128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454" h="128454">
                  <a:moveTo>
                    <a:pt x="13" y="33"/>
                  </a:moveTo>
                  <a:lnTo>
                    <a:pt x="128467" y="33"/>
                  </a:lnTo>
                  <a:lnTo>
                    <a:pt x="128467" y="128488"/>
                  </a:lnTo>
                  <a:lnTo>
                    <a:pt x="13" y="128488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D0F28A4-3B6A-1798-3836-08EFBB681516}"/>
                </a:ext>
              </a:extLst>
            </p:cNvPr>
            <p:cNvSpPr/>
            <p:nvPr/>
          </p:nvSpPr>
          <p:spPr>
            <a:xfrm>
              <a:off x="10903433" y="5107970"/>
              <a:ext cx="128454" cy="128454"/>
            </a:xfrm>
            <a:custGeom>
              <a:avLst/>
              <a:gdLst>
                <a:gd name="connsiteX0" fmla="*/ 13 w 128454"/>
                <a:gd name="connsiteY0" fmla="*/ 39 h 128454"/>
                <a:gd name="connsiteX1" fmla="*/ 128467 w 128454"/>
                <a:gd name="connsiteY1" fmla="*/ 39 h 128454"/>
                <a:gd name="connsiteX2" fmla="*/ 128467 w 128454"/>
                <a:gd name="connsiteY2" fmla="*/ 128494 h 128454"/>
                <a:gd name="connsiteX3" fmla="*/ 13 w 128454"/>
                <a:gd name="connsiteY3" fmla="*/ 128494 h 128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454" h="128454">
                  <a:moveTo>
                    <a:pt x="13" y="39"/>
                  </a:moveTo>
                  <a:lnTo>
                    <a:pt x="128467" y="39"/>
                  </a:lnTo>
                  <a:lnTo>
                    <a:pt x="128467" y="128494"/>
                  </a:lnTo>
                  <a:lnTo>
                    <a:pt x="13" y="128494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5C16B9A0-3FB5-471A-871D-C55191971B7C}"/>
                </a:ext>
              </a:extLst>
            </p:cNvPr>
            <p:cNvSpPr/>
            <p:nvPr/>
          </p:nvSpPr>
          <p:spPr>
            <a:xfrm>
              <a:off x="8377159" y="4936697"/>
              <a:ext cx="128454" cy="128454"/>
            </a:xfrm>
            <a:custGeom>
              <a:avLst/>
              <a:gdLst>
                <a:gd name="connsiteX0" fmla="*/ -69 w 128454"/>
                <a:gd name="connsiteY0" fmla="*/ 33 h 128454"/>
                <a:gd name="connsiteX1" fmla="*/ 128385 w 128454"/>
                <a:gd name="connsiteY1" fmla="*/ 33 h 128454"/>
                <a:gd name="connsiteX2" fmla="*/ 128385 w 128454"/>
                <a:gd name="connsiteY2" fmla="*/ 128488 h 128454"/>
                <a:gd name="connsiteX3" fmla="*/ -69 w 128454"/>
                <a:gd name="connsiteY3" fmla="*/ 128488 h 128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454" h="128454">
                  <a:moveTo>
                    <a:pt x="-69" y="33"/>
                  </a:moveTo>
                  <a:lnTo>
                    <a:pt x="128385" y="33"/>
                  </a:lnTo>
                  <a:lnTo>
                    <a:pt x="128385" y="128488"/>
                  </a:lnTo>
                  <a:lnTo>
                    <a:pt x="-69" y="128488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B512FAE1-95FB-EA90-9BF2-487BF5D6A5C1}"/>
                </a:ext>
              </a:extLst>
            </p:cNvPr>
            <p:cNvSpPr/>
            <p:nvPr/>
          </p:nvSpPr>
          <p:spPr>
            <a:xfrm>
              <a:off x="8377159" y="5107970"/>
              <a:ext cx="128454" cy="128454"/>
            </a:xfrm>
            <a:custGeom>
              <a:avLst/>
              <a:gdLst>
                <a:gd name="connsiteX0" fmla="*/ -69 w 128454"/>
                <a:gd name="connsiteY0" fmla="*/ 39 h 128454"/>
                <a:gd name="connsiteX1" fmla="*/ 128385 w 128454"/>
                <a:gd name="connsiteY1" fmla="*/ 39 h 128454"/>
                <a:gd name="connsiteX2" fmla="*/ 128385 w 128454"/>
                <a:gd name="connsiteY2" fmla="*/ 128494 h 128454"/>
                <a:gd name="connsiteX3" fmla="*/ -69 w 128454"/>
                <a:gd name="connsiteY3" fmla="*/ 128494 h 128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454" h="128454">
                  <a:moveTo>
                    <a:pt x="-69" y="39"/>
                  </a:moveTo>
                  <a:lnTo>
                    <a:pt x="128385" y="39"/>
                  </a:lnTo>
                  <a:lnTo>
                    <a:pt x="128385" y="128494"/>
                  </a:lnTo>
                  <a:lnTo>
                    <a:pt x="-69" y="128494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BD972E56-40B4-85C2-AD4E-C6185CBA0DCA}"/>
                </a:ext>
              </a:extLst>
            </p:cNvPr>
            <p:cNvSpPr/>
            <p:nvPr/>
          </p:nvSpPr>
          <p:spPr>
            <a:xfrm>
              <a:off x="8377159" y="4765425"/>
              <a:ext cx="128454" cy="128454"/>
            </a:xfrm>
            <a:custGeom>
              <a:avLst/>
              <a:gdLst>
                <a:gd name="connsiteX0" fmla="*/ -69 w 128454"/>
                <a:gd name="connsiteY0" fmla="*/ 28 h 128454"/>
                <a:gd name="connsiteX1" fmla="*/ 128385 w 128454"/>
                <a:gd name="connsiteY1" fmla="*/ 28 h 128454"/>
                <a:gd name="connsiteX2" fmla="*/ 128385 w 128454"/>
                <a:gd name="connsiteY2" fmla="*/ 128483 h 128454"/>
                <a:gd name="connsiteX3" fmla="*/ -69 w 128454"/>
                <a:gd name="connsiteY3" fmla="*/ 128483 h 128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454" h="128454">
                  <a:moveTo>
                    <a:pt x="-69" y="28"/>
                  </a:moveTo>
                  <a:lnTo>
                    <a:pt x="128385" y="28"/>
                  </a:lnTo>
                  <a:lnTo>
                    <a:pt x="128385" y="128483"/>
                  </a:lnTo>
                  <a:lnTo>
                    <a:pt x="-69" y="128483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520273AA-3098-A288-F92D-FD219B7046D6}"/>
                </a:ext>
              </a:extLst>
            </p:cNvPr>
            <p:cNvSpPr txBox="1"/>
            <p:nvPr/>
          </p:nvSpPr>
          <p:spPr>
            <a:xfrm rot="-5400000">
              <a:off x="7694629" y="2504462"/>
              <a:ext cx="696719" cy="2627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11" spc="0" baseline="0">
                  <a:ln w="12846" cap="rnd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Arial"/>
                  <a:cs typeface="Arial"/>
                  <a:sym typeface="Arial"/>
                  <a:rtl val="0"/>
                </a:rPr>
                <a:t>Lenses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C3DB98CF-BBD5-ADDD-D04E-F02422819E3F}"/>
                </a:ext>
              </a:extLst>
            </p:cNvPr>
            <p:cNvSpPr txBox="1"/>
            <p:nvPr/>
          </p:nvSpPr>
          <p:spPr>
            <a:xfrm rot="-5400000">
              <a:off x="8698500" y="2547262"/>
              <a:ext cx="611053" cy="2627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11" spc="0" baseline="0">
                  <a:ln w="12845" cap="rnd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Arial"/>
                  <a:cs typeface="Arial"/>
                  <a:sym typeface="Arial"/>
                  <a:rtl val="0"/>
                </a:rPr>
                <a:t>Pulser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7C1BC6B-0F80-F82B-BE7A-612DF6391B90}"/>
                </a:ext>
              </a:extLst>
            </p:cNvPr>
            <p:cNvSpPr txBox="1"/>
            <p:nvPr/>
          </p:nvSpPr>
          <p:spPr>
            <a:xfrm rot="-5400000">
              <a:off x="9941007" y="2418800"/>
              <a:ext cx="867964" cy="2627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11" spc="0" baseline="0">
                  <a:ln w="12845" cap="rnd">
                    <a:solidFill>
                      <a:srgbClr val="D73DF5"/>
                    </a:solidFill>
                    <a:round/>
                  </a:ln>
                  <a:solidFill>
                    <a:srgbClr val="D73DF5"/>
                  </a:solidFill>
                  <a:latin typeface="Arial"/>
                  <a:cs typeface="Arial"/>
                  <a:sym typeface="Arial"/>
                  <a:rtl val="0"/>
                </a:rPr>
                <a:t>Detector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05B968FA-E436-CEB0-FC23-CFCFD29A8EC5}"/>
                </a:ext>
              </a:extLst>
            </p:cNvPr>
            <p:cNvSpPr txBox="1"/>
            <p:nvPr/>
          </p:nvSpPr>
          <p:spPr>
            <a:xfrm rot="-5400000">
              <a:off x="10721561" y="5073126"/>
              <a:ext cx="867971" cy="2627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11" spc="0" baseline="0">
                  <a:ln w="12845" cap="rnd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Arial"/>
                  <a:cs typeface="Arial"/>
                  <a:sym typeface="Arial"/>
                  <a:rtl val="0"/>
                </a:rPr>
                <a:t>Reflector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F124EC7C-4376-1B2A-6920-F04ED92FC527}"/>
                </a:ext>
              </a:extLst>
            </p:cNvPr>
            <p:cNvSpPr txBox="1"/>
            <p:nvPr/>
          </p:nvSpPr>
          <p:spPr>
            <a:xfrm>
              <a:off x="9344513" y="4178739"/>
              <a:ext cx="756329" cy="5919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US" sz="2023" b="1" spc="0" baseline="0" dirty="0">
                <a:ln w="12845" cap="rnd">
                  <a:solidFill>
                    <a:srgbClr val="7A0891"/>
                  </a:solidFill>
                  <a:round/>
                </a:ln>
                <a:solidFill>
                  <a:srgbClr val="7A0891"/>
                </a:solidFill>
                <a:latin typeface="Arial"/>
                <a:cs typeface="Arial"/>
                <a:sym typeface="Arial"/>
                <a:rtl val="0"/>
              </a:endParaRPr>
            </a:p>
            <a:p>
              <a:pPr algn="ctr"/>
              <a:r>
                <a:rPr lang="en-US" sz="2023" b="1" spc="0" baseline="0" dirty="0">
                  <a:ln w="12845" cap="rnd">
                    <a:solidFill>
                      <a:srgbClr val="7A0891"/>
                    </a:solidFill>
                    <a:round/>
                  </a:ln>
                  <a:solidFill>
                    <a:srgbClr val="7A0891"/>
                  </a:solidFill>
                  <a:latin typeface="Arial"/>
                  <a:cs typeface="Arial"/>
                  <a:sym typeface="Arial"/>
                  <a:rtl val="0"/>
                </a:rPr>
                <a:t>LTOF</a:t>
              </a:r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E109EDB0-3FA0-5C6E-FEFC-941B4ABE7ADF}"/>
                </a:ext>
              </a:extLst>
            </p:cNvPr>
            <p:cNvSpPr/>
            <p:nvPr/>
          </p:nvSpPr>
          <p:spPr>
            <a:xfrm>
              <a:off x="9747341" y="2967060"/>
              <a:ext cx="1284546" cy="513818"/>
            </a:xfrm>
            <a:custGeom>
              <a:avLst/>
              <a:gdLst>
                <a:gd name="connsiteX0" fmla="*/ -6 w 1284546"/>
                <a:gd name="connsiteY0" fmla="*/ -24 h 513818"/>
                <a:gd name="connsiteX1" fmla="*/ 1284540 w 1284546"/>
                <a:gd name="connsiteY1" fmla="*/ -24 h 513818"/>
                <a:gd name="connsiteX2" fmla="*/ 1284540 w 1284546"/>
                <a:gd name="connsiteY2" fmla="*/ 513794 h 513818"/>
                <a:gd name="connsiteX3" fmla="*/ -6 w 1284546"/>
                <a:gd name="connsiteY3" fmla="*/ 513794 h 513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4546" h="513818">
                  <a:moveTo>
                    <a:pt x="-6" y="-24"/>
                  </a:moveTo>
                  <a:lnTo>
                    <a:pt x="1284540" y="-24"/>
                  </a:lnTo>
                  <a:lnTo>
                    <a:pt x="1284540" y="513794"/>
                  </a:lnTo>
                  <a:lnTo>
                    <a:pt x="-6" y="513794"/>
                  </a:lnTo>
                  <a:close/>
                </a:path>
              </a:pathLst>
            </a:custGeom>
            <a:solidFill>
              <a:srgbClr val="D73DF5"/>
            </a:solidFill>
            <a:ln w="42705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6A126E7A-7F0A-2E2F-217C-19D98E9B303B}"/>
              </a:ext>
            </a:extLst>
          </p:cNvPr>
          <p:cNvSpPr>
            <a:spLocks noChangeAspect="1"/>
          </p:cNvSpPr>
          <p:nvPr/>
        </p:nvSpPr>
        <p:spPr>
          <a:xfrm>
            <a:off x="882458" y="3568693"/>
            <a:ext cx="237066" cy="237066"/>
          </a:xfrm>
          <a:custGeom>
            <a:avLst/>
            <a:gdLst>
              <a:gd name="connsiteX0" fmla="*/ 107919 w 108000"/>
              <a:gd name="connsiteY0" fmla="*/ 53938 h 108000"/>
              <a:gd name="connsiteX1" fmla="*/ 53919 w 108000"/>
              <a:gd name="connsiteY1" fmla="*/ 107938 h 108000"/>
              <a:gd name="connsiteX2" fmla="*/ -81 w 108000"/>
              <a:gd name="connsiteY2" fmla="*/ 53938 h 108000"/>
              <a:gd name="connsiteX3" fmla="*/ 53919 w 108000"/>
              <a:gd name="connsiteY3" fmla="*/ -62 h 108000"/>
              <a:gd name="connsiteX4" fmla="*/ 107919 w 108000"/>
              <a:gd name="connsiteY4" fmla="*/ 53938 h 1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00" h="108000">
                <a:moveTo>
                  <a:pt x="107919" y="53938"/>
                </a:moveTo>
                <a:cubicBezTo>
                  <a:pt x="107919" y="83762"/>
                  <a:pt x="83743" y="107938"/>
                  <a:pt x="53919" y="107938"/>
                </a:cubicBezTo>
                <a:cubicBezTo>
                  <a:pt x="24096" y="107938"/>
                  <a:pt x="-81" y="83762"/>
                  <a:pt x="-81" y="53938"/>
                </a:cubicBezTo>
                <a:cubicBezTo>
                  <a:pt x="-81" y="24115"/>
                  <a:pt x="24096" y="-62"/>
                  <a:pt x="53919" y="-62"/>
                </a:cubicBezTo>
                <a:cubicBezTo>
                  <a:pt x="83743" y="-62"/>
                  <a:pt x="107919" y="24115"/>
                  <a:pt x="107919" y="53938"/>
                </a:cubicBezTo>
                <a:close/>
              </a:path>
            </a:pathLst>
          </a:custGeom>
          <a:solidFill>
            <a:srgbClr val="F4993E"/>
          </a:solidFill>
          <a:ln w="10802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1C6997D3-9837-5953-071F-95F652F1A0F7}"/>
              </a:ext>
            </a:extLst>
          </p:cNvPr>
          <p:cNvSpPr>
            <a:spLocks noChangeAspect="1"/>
          </p:cNvSpPr>
          <p:nvPr/>
        </p:nvSpPr>
        <p:spPr>
          <a:xfrm>
            <a:off x="894966" y="3651666"/>
            <a:ext cx="126435" cy="126435"/>
          </a:xfrm>
          <a:custGeom>
            <a:avLst/>
            <a:gdLst>
              <a:gd name="connsiteX0" fmla="*/ 57517 w 57600"/>
              <a:gd name="connsiteY0" fmla="*/ 28740 h 57600"/>
              <a:gd name="connsiteX1" fmla="*/ 28717 w 57600"/>
              <a:gd name="connsiteY1" fmla="*/ 57541 h 57600"/>
              <a:gd name="connsiteX2" fmla="*/ -83 w 57600"/>
              <a:gd name="connsiteY2" fmla="*/ 28740 h 57600"/>
              <a:gd name="connsiteX3" fmla="*/ 28717 w 57600"/>
              <a:gd name="connsiteY3" fmla="*/ -60 h 57600"/>
              <a:gd name="connsiteX4" fmla="*/ 57517 w 57600"/>
              <a:gd name="connsiteY4" fmla="*/ 28740 h 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600" h="57600">
                <a:moveTo>
                  <a:pt x="57517" y="28740"/>
                </a:moveTo>
                <a:cubicBezTo>
                  <a:pt x="57517" y="44646"/>
                  <a:pt x="44623" y="57541"/>
                  <a:pt x="28717" y="57541"/>
                </a:cubicBezTo>
                <a:cubicBezTo>
                  <a:pt x="12811" y="57541"/>
                  <a:pt x="-83" y="44646"/>
                  <a:pt x="-83" y="28740"/>
                </a:cubicBezTo>
                <a:cubicBezTo>
                  <a:pt x="-83" y="12835"/>
                  <a:pt x="12811" y="-60"/>
                  <a:pt x="28717" y="-60"/>
                </a:cubicBezTo>
                <a:cubicBezTo>
                  <a:pt x="44622" y="-60"/>
                  <a:pt x="57517" y="12834"/>
                  <a:pt x="57517" y="2874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 w="10802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8EDD7C36-8DF0-F905-7833-99E7CE9F04BC}"/>
              </a:ext>
            </a:extLst>
          </p:cNvPr>
          <p:cNvSpPr>
            <a:spLocks noChangeAspect="1"/>
          </p:cNvSpPr>
          <p:nvPr/>
        </p:nvSpPr>
        <p:spPr>
          <a:xfrm>
            <a:off x="938241" y="3624009"/>
            <a:ext cx="126435" cy="126435"/>
          </a:xfrm>
          <a:custGeom>
            <a:avLst/>
            <a:gdLst>
              <a:gd name="connsiteX0" fmla="*/ 57517 w 57600"/>
              <a:gd name="connsiteY0" fmla="*/ 28740 h 57600"/>
              <a:gd name="connsiteX1" fmla="*/ 28717 w 57600"/>
              <a:gd name="connsiteY1" fmla="*/ 57541 h 57600"/>
              <a:gd name="connsiteX2" fmla="*/ -83 w 57600"/>
              <a:gd name="connsiteY2" fmla="*/ 28740 h 57600"/>
              <a:gd name="connsiteX3" fmla="*/ 28717 w 57600"/>
              <a:gd name="connsiteY3" fmla="*/ -60 h 57600"/>
              <a:gd name="connsiteX4" fmla="*/ 57517 w 57600"/>
              <a:gd name="connsiteY4" fmla="*/ 28740 h 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600" h="57600">
                <a:moveTo>
                  <a:pt x="57517" y="28740"/>
                </a:moveTo>
                <a:cubicBezTo>
                  <a:pt x="57517" y="44646"/>
                  <a:pt x="44623" y="57541"/>
                  <a:pt x="28717" y="57541"/>
                </a:cubicBezTo>
                <a:cubicBezTo>
                  <a:pt x="12811" y="57541"/>
                  <a:pt x="-83" y="44646"/>
                  <a:pt x="-83" y="28740"/>
                </a:cubicBezTo>
                <a:cubicBezTo>
                  <a:pt x="-83" y="12835"/>
                  <a:pt x="12811" y="-60"/>
                  <a:pt x="28717" y="-60"/>
                </a:cubicBezTo>
                <a:cubicBezTo>
                  <a:pt x="44622" y="-60"/>
                  <a:pt x="57517" y="12834"/>
                  <a:pt x="57517" y="28740"/>
                </a:cubicBezTo>
                <a:close/>
              </a:path>
            </a:pathLst>
          </a:custGeom>
          <a:solidFill>
            <a:srgbClr val="7A0891"/>
          </a:solidFill>
          <a:ln w="10802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5D00377-07A5-60FC-B2B1-83B5068C7A35}"/>
              </a:ext>
            </a:extLst>
          </p:cNvPr>
          <p:cNvGrpSpPr/>
          <p:nvPr/>
        </p:nvGrpSpPr>
        <p:grpSpPr>
          <a:xfrm>
            <a:off x="2690417" y="3533133"/>
            <a:ext cx="237066" cy="237066"/>
            <a:chOff x="2690417" y="3533133"/>
            <a:chExt cx="237066" cy="237066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1D916496-2BE2-6D70-AA5B-16B58880B9A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90417" y="3533133"/>
              <a:ext cx="237066" cy="237066"/>
            </a:xfrm>
            <a:custGeom>
              <a:avLst/>
              <a:gdLst>
                <a:gd name="connsiteX0" fmla="*/ 107919 w 108000"/>
                <a:gd name="connsiteY0" fmla="*/ 53938 h 108000"/>
                <a:gd name="connsiteX1" fmla="*/ 53919 w 108000"/>
                <a:gd name="connsiteY1" fmla="*/ 107938 h 108000"/>
                <a:gd name="connsiteX2" fmla="*/ -81 w 108000"/>
                <a:gd name="connsiteY2" fmla="*/ 53938 h 108000"/>
                <a:gd name="connsiteX3" fmla="*/ 53919 w 108000"/>
                <a:gd name="connsiteY3" fmla="*/ -62 h 108000"/>
                <a:gd name="connsiteX4" fmla="*/ 107919 w 108000"/>
                <a:gd name="connsiteY4" fmla="*/ 53938 h 1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00" h="108000">
                  <a:moveTo>
                    <a:pt x="107919" y="53938"/>
                  </a:moveTo>
                  <a:cubicBezTo>
                    <a:pt x="107919" y="83762"/>
                    <a:pt x="83743" y="107938"/>
                    <a:pt x="53919" y="107938"/>
                  </a:cubicBezTo>
                  <a:cubicBezTo>
                    <a:pt x="24096" y="107938"/>
                    <a:pt x="-81" y="83762"/>
                    <a:pt x="-81" y="53938"/>
                  </a:cubicBezTo>
                  <a:cubicBezTo>
                    <a:pt x="-81" y="24115"/>
                    <a:pt x="24096" y="-62"/>
                    <a:pt x="53919" y="-62"/>
                  </a:cubicBezTo>
                  <a:cubicBezTo>
                    <a:pt x="83743" y="-62"/>
                    <a:pt x="107919" y="24115"/>
                    <a:pt x="107919" y="53938"/>
                  </a:cubicBezTo>
                  <a:close/>
                </a:path>
              </a:pathLst>
            </a:custGeom>
            <a:solidFill>
              <a:srgbClr val="F4993E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849FED00-BFDA-3244-C148-B7EE2627EB7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97168" y="3626374"/>
              <a:ext cx="126435" cy="126435"/>
            </a:xfrm>
            <a:custGeom>
              <a:avLst/>
              <a:gdLst>
                <a:gd name="connsiteX0" fmla="*/ 57517 w 57600"/>
                <a:gd name="connsiteY0" fmla="*/ 28740 h 57600"/>
                <a:gd name="connsiteX1" fmla="*/ 28717 w 57600"/>
                <a:gd name="connsiteY1" fmla="*/ 57541 h 57600"/>
                <a:gd name="connsiteX2" fmla="*/ -83 w 57600"/>
                <a:gd name="connsiteY2" fmla="*/ 28740 h 57600"/>
                <a:gd name="connsiteX3" fmla="*/ 28717 w 57600"/>
                <a:gd name="connsiteY3" fmla="*/ -60 h 57600"/>
                <a:gd name="connsiteX4" fmla="*/ 57517 w 57600"/>
                <a:gd name="connsiteY4" fmla="*/ 28740 h 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00" h="57600">
                  <a:moveTo>
                    <a:pt x="57517" y="28740"/>
                  </a:moveTo>
                  <a:cubicBezTo>
                    <a:pt x="57517" y="44646"/>
                    <a:pt x="44623" y="57541"/>
                    <a:pt x="28717" y="57541"/>
                  </a:cubicBezTo>
                  <a:cubicBezTo>
                    <a:pt x="12811" y="57541"/>
                    <a:pt x="-83" y="44646"/>
                    <a:pt x="-83" y="28740"/>
                  </a:cubicBezTo>
                  <a:cubicBezTo>
                    <a:pt x="-83" y="12835"/>
                    <a:pt x="12811" y="-60"/>
                    <a:pt x="28717" y="-60"/>
                  </a:cubicBezTo>
                  <a:cubicBezTo>
                    <a:pt x="44622" y="-60"/>
                    <a:pt x="57517" y="12834"/>
                    <a:pt x="57517" y="28740"/>
                  </a:cubicBezTo>
                  <a:close/>
                </a:path>
              </a:pathLst>
            </a:custGeom>
            <a:solidFill>
              <a:srgbClr val="7A0891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62" name="Title 1">
            <a:extLst>
              <a:ext uri="{FF2B5EF4-FFF2-40B4-BE49-F238E27FC236}">
                <a16:creationId xmlns:a16="http://schemas.microsoft.com/office/drawing/2014/main" id="{BC2757BE-754A-44FA-32F2-5F3EBB433F8F}"/>
              </a:ext>
            </a:extLst>
          </p:cNvPr>
          <p:cNvSpPr txBox="1">
            <a:spLocks/>
          </p:cNvSpPr>
          <p:nvPr/>
        </p:nvSpPr>
        <p:spPr>
          <a:xfrm>
            <a:off x="371475" y="124927"/>
            <a:ext cx="11449050" cy="11255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114000"/>
              </a:lnSpc>
              <a:spcBef>
                <a:spcPct val="0"/>
              </a:spcBef>
              <a:buNone/>
              <a:defRPr sz="3200" b="1" kern="1200" cap="all" spc="1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CHEMICAL IONIZATION MASS SPECTROMETER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9114AE3F-690F-6F75-0F14-DC6DDBD458AF}"/>
                  </a:ext>
                </a:extLst>
              </p:cNvPr>
              <p:cNvSpPr txBox="1"/>
              <p:nvPr/>
            </p:nvSpPr>
            <p:spPr>
              <a:xfrm>
                <a:off x="6294184" y="5887659"/>
                <a:ext cx="1358064" cy="5623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5000"/>
                  </a:lnSpc>
                </a:pPr>
                <a:r>
                  <a:rPr lang="en-US" sz="1600" b="1" i="1" dirty="0">
                    <a:solidFill>
                      <a:srgbClr val="7A0891"/>
                    </a:solidFill>
                  </a:rPr>
                  <a:t>Reagent Ion</a:t>
                </a:r>
              </a:p>
              <a:p>
                <a:pPr algn="ctr">
                  <a:lnSpc>
                    <a:spcPct val="95000"/>
                  </a:lnSpc>
                </a:pPr>
                <a:r>
                  <a:rPr lang="en-US" sz="1600" b="1" i="1" dirty="0">
                    <a:solidFill>
                      <a:srgbClr val="7A0891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 smtClean="0">
                            <a:solidFill>
                              <a:srgbClr val="7A089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 smtClean="0">
                            <a:solidFill>
                              <a:srgbClr val="7A0891"/>
                            </a:solidFill>
                            <a:latin typeface="Cambria Math" panose="02040503050406030204" pitchFamily="18" charset="0"/>
                          </a:rPr>
                          <m:t>𝑵𝑯</m:t>
                        </m:r>
                      </m:e>
                      <m:sub>
                        <m:r>
                          <a:rPr lang="en-US" sz="1600" b="1" i="1" smtClean="0">
                            <a:solidFill>
                              <a:srgbClr val="7A089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  <m:sup>
                        <m:r>
                          <a:rPr lang="en-US" sz="1600" b="1" i="1" smtClean="0">
                            <a:solidFill>
                              <a:srgbClr val="7A089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bSup>
                  </m:oMath>
                </a14:m>
                <a:endParaRPr lang="en-US" sz="1600" b="1" i="1" dirty="0">
                  <a:solidFill>
                    <a:srgbClr val="7A0891"/>
                  </a:solidFill>
                </a:endParaRPr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9114AE3F-690F-6F75-0F14-DC6DDBD458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4184" y="5887659"/>
                <a:ext cx="1358064" cy="562398"/>
              </a:xfrm>
              <a:prstGeom prst="rect">
                <a:avLst/>
              </a:prstGeom>
              <a:blipFill>
                <a:blip r:embed="rId2"/>
                <a:stretch>
                  <a:fillRect l="-2252" t="-5435" r="-18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>
            <a:extLst>
              <a:ext uri="{FF2B5EF4-FFF2-40B4-BE49-F238E27FC236}">
                <a16:creationId xmlns:a16="http://schemas.microsoft.com/office/drawing/2014/main" id="{1EEF0226-F266-236D-BA10-2F052CD0073A}"/>
              </a:ext>
            </a:extLst>
          </p:cNvPr>
          <p:cNvSpPr txBox="1"/>
          <p:nvPr/>
        </p:nvSpPr>
        <p:spPr>
          <a:xfrm>
            <a:off x="4640524" y="5888782"/>
            <a:ext cx="1536624" cy="56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1600" b="1" i="1" dirty="0">
                <a:solidFill>
                  <a:srgbClr val="F4993E"/>
                </a:solidFill>
              </a:rPr>
              <a:t>Organic </a:t>
            </a:r>
          </a:p>
          <a:p>
            <a:pPr algn="ctr">
              <a:lnSpc>
                <a:spcPct val="95000"/>
              </a:lnSpc>
            </a:pPr>
            <a:r>
              <a:rPr lang="en-US" sz="1600" b="1" i="1" dirty="0">
                <a:solidFill>
                  <a:srgbClr val="F4993E"/>
                </a:solidFill>
              </a:rPr>
              <a:t>Compound</a:t>
            </a:r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B188287E-11DC-7D1A-5D53-DF087634BC4C}"/>
              </a:ext>
            </a:extLst>
          </p:cNvPr>
          <p:cNvSpPr>
            <a:spLocks noChangeAspect="1"/>
          </p:cNvSpPr>
          <p:nvPr/>
        </p:nvSpPr>
        <p:spPr>
          <a:xfrm>
            <a:off x="4505483" y="6050325"/>
            <a:ext cx="237066" cy="237066"/>
          </a:xfrm>
          <a:custGeom>
            <a:avLst/>
            <a:gdLst>
              <a:gd name="connsiteX0" fmla="*/ 107919 w 108000"/>
              <a:gd name="connsiteY0" fmla="*/ 53938 h 108000"/>
              <a:gd name="connsiteX1" fmla="*/ 53919 w 108000"/>
              <a:gd name="connsiteY1" fmla="*/ 107938 h 108000"/>
              <a:gd name="connsiteX2" fmla="*/ -81 w 108000"/>
              <a:gd name="connsiteY2" fmla="*/ 53938 h 108000"/>
              <a:gd name="connsiteX3" fmla="*/ 53919 w 108000"/>
              <a:gd name="connsiteY3" fmla="*/ -62 h 108000"/>
              <a:gd name="connsiteX4" fmla="*/ 107919 w 108000"/>
              <a:gd name="connsiteY4" fmla="*/ 53938 h 1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00" h="108000">
                <a:moveTo>
                  <a:pt x="107919" y="53938"/>
                </a:moveTo>
                <a:cubicBezTo>
                  <a:pt x="107919" y="83762"/>
                  <a:pt x="83743" y="107938"/>
                  <a:pt x="53919" y="107938"/>
                </a:cubicBezTo>
                <a:cubicBezTo>
                  <a:pt x="24096" y="107938"/>
                  <a:pt x="-81" y="83762"/>
                  <a:pt x="-81" y="53938"/>
                </a:cubicBezTo>
                <a:cubicBezTo>
                  <a:pt x="-81" y="24115"/>
                  <a:pt x="24096" y="-62"/>
                  <a:pt x="53919" y="-62"/>
                </a:cubicBezTo>
                <a:cubicBezTo>
                  <a:pt x="83743" y="-62"/>
                  <a:pt x="107919" y="24115"/>
                  <a:pt x="107919" y="53938"/>
                </a:cubicBezTo>
                <a:close/>
              </a:path>
            </a:pathLst>
          </a:custGeom>
          <a:solidFill>
            <a:srgbClr val="F4993E"/>
          </a:solidFill>
          <a:ln w="10802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664B0C81-D05F-F180-36F3-7CC81CBF724B}"/>
              </a:ext>
            </a:extLst>
          </p:cNvPr>
          <p:cNvSpPr>
            <a:spLocks noChangeAspect="1"/>
          </p:cNvSpPr>
          <p:nvPr/>
        </p:nvSpPr>
        <p:spPr>
          <a:xfrm>
            <a:off x="6125179" y="6105641"/>
            <a:ext cx="126435" cy="126435"/>
          </a:xfrm>
          <a:custGeom>
            <a:avLst/>
            <a:gdLst>
              <a:gd name="connsiteX0" fmla="*/ 57517 w 57600"/>
              <a:gd name="connsiteY0" fmla="*/ 28740 h 57600"/>
              <a:gd name="connsiteX1" fmla="*/ 28717 w 57600"/>
              <a:gd name="connsiteY1" fmla="*/ 57541 h 57600"/>
              <a:gd name="connsiteX2" fmla="*/ -83 w 57600"/>
              <a:gd name="connsiteY2" fmla="*/ 28740 h 57600"/>
              <a:gd name="connsiteX3" fmla="*/ 28717 w 57600"/>
              <a:gd name="connsiteY3" fmla="*/ -60 h 57600"/>
              <a:gd name="connsiteX4" fmla="*/ 57517 w 57600"/>
              <a:gd name="connsiteY4" fmla="*/ 28740 h 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600" h="57600">
                <a:moveTo>
                  <a:pt x="57517" y="28740"/>
                </a:moveTo>
                <a:cubicBezTo>
                  <a:pt x="57517" y="44646"/>
                  <a:pt x="44623" y="57541"/>
                  <a:pt x="28717" y="57541"/>
                </a:cubicBezTo>
                <a:cubicBezTo>
                  <a:pt x="12811" y="57541"/>
                  <a:pt x="-83" y="44646"/>
                  <a:pt x="-83" y="28740"/>
                </a:cubicBezTo>
                <a:cubicBezTo>
                  <a:pt x="-83" y="12835"/>
                  <a:pt x="12811" y="-60"/>
                  <a:pt x="28717" y="-60"/>
                </a:cubicBezTo>
                <a:cubicBezTo>
                  <a:pt x="44622" y="-60"/>
                  <a:pt x="57517" y="12834"/>
                  <a:pt x="57517" y="28740"/>
                </a:cubicBezTo>
                <a:close/>
              </a:path>
            </a:pathLst>
          </a:custGeom>
          <a:solidFill>
            <a:srgbClr val="7A0891"/>
          </a:solidFill>
          <a:ln w="10802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9" name="Freeform: Shape 68">
            <a:extLst>
              <a:ext uri="{FF2B5EF4-FFF2-40B4-BE49-F238E27FC236}">
                <a16:creationId xmlns:a16="http://schemas.microsoft.com/office/drawing/2014/main" id="{F2D3C0A4-2490-58C7-BD0A-EF2F43351781}"/>
              </a:ext>
            </a:extLst>
          </p:cNvPr>
          <p:cNvSpPr>
            <a:spLocks noChangeAspect="1"/>
          </p:cNvSpPr>
          <p:nvPr/>
        </p:nvSpPr>
        <p:spPr>
          <a:xfrm>
            <a:off x="7804276" y="6105641"/>
            <a:ext cx="126435" cy="126435"/>
          </a:xfrm>
          <a:custGeom>
            <a:avLst/>
            <a:gdLst>
              <a:gd name="connsiteX0" fmla="*/ 57517 w 57600"/>
              <a:gd name="connsiteY0" fmla="*/ 28740 h 57600"/>
              <a:gd name="connsiteX1" fmla="*/ 28717 w 57600"/>
              <a:gd name="connsiteY1" fmla="*/ 57541 h 57600"/>
              <a:gd name="connsiteX2" fmla="*/ -83 w 57600"/>
              <a:gd name="connsiteY2" fmla="*/ 28740 h 57600"/>
              <a:gd name="connsiteX3" fmla="*/ 28717 w 57600"/>
              <a:gd name="connsiteY3" fmla="*/ -60 h 57600"/>
              <a:gd name="connsiteX4" fmla="*/ 57517 w 57600"/>
              <a:gd name="connsiteY4" fmla="*/ 28740 h 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600" h="57600">
                <a:moveTo>
                  <a:pt x="57517" y="28740"/>
                </a:moveTo>
                <a:cubicBezTo>
                  <a:pt x="57517" y="44646"/>
                  <a:pt x="44623" y="57541"/>
                  <a:pt x="28717" y="57541"/>
                </a:cubicBezTo>
                <a:cubicBezTo>
                  <a:pt x="12811" y="57541"/>
                  <a:pt x="-83" y="44646"/>
                  <a:pt x="-83" y="28740"/>
                </a:cubicBezTo>
                <a:cubicBezTo>
                  <a:pt x="-83" y="12835"/>
                  <a:pt x="12811" y="-60"/>
                  <a:pt x="28717" y="-60"/>
                </a:cubicBezTo>
                <a:cubicBezTo>
                  <a:pt x="44622" y="-60"/>
                  <a:pt x="57517" y="12834"/>
                  <a:pt x="57517" y="2874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 w="10802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48C7C70D-4D59-13BC-0EF8-A14852EBBDDD}"/>
                  </a:ext>
                </a:extLst>
              </p:cNvPr>
              <p:cNvSpPr txBox="1"/>
              <p:nvPr/>
            </p:nvSpPr>
            <p:spPr>
              <a:xfrm>
                <a:off x="8000215" y="5986233"/>
                <a:ext cx="653256" cy="3262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𝑶</m:t>
                      </m:r>
                    </m:oMath>
                  </m:oMathPara>
                </a14:m>
                <a:endParaRPr lang="en-US" sz="1600" b="1" i="1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48C7C70D-4D59-13BC-0EF8-A14852EBBD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0215" y="5986233"/>
                <a:ext cx="653256" cy="3262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9727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4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3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63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45833E-6 0 L 0.15222 0.0002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04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3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375E-6 3.33333E-6 L 0.15221 0.0002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0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63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25E-6 0 L 0.12695 -0.0025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41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000"/>
                            </p:stCondLst>
                            <p:childTnLst>
                              <p:par>
                                <p:cTn id="40" presetID="50" presetClass="path" presetSubtype="0" accel="50000" decel="5000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15221 0.00023 C 0.19114 0.00023 0.22487 -0.02454 0.24245 -0.01273 C 0.26002 -0.00093 0.25768 0.01528 0.25768 0.07106 C 0.25768 0.11296 0.25703 0.15069 0.25703 0.1993 " pathEditMode="relative" rAng="0" ptsTypes="AAAA">
                                      <p:cBhvr>
                                        <p:cTn id="4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73" y="9144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3" presetClass="path" presetSubtype="0" accel="50000" decel="5000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12695 -0.00255 L 0.14831 -0.00509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1" y="-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000"/>
                            </p:stCondLst>
                            <p:childTnLst>
                              <p:par>
                                <p:cTn id="45" presetID="1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3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3000"/>
                            </p:stCondLst>
                            <p:childTnLst>
                              <p:par>
                                <p:cTn id="56" presetID="63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45833E-6 2.59259E-6 L 0.1289 2.59259E-6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4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6000"/>
                            </p:stCondLst>
                            <p:childTnLst>
                              <p:par>
                                <p:cTn id="59" presetID="63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1289 2.59259E-6 L 0.25534 2.59259E-6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1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63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25534 2.59259E-6 L 0.49284 0.00023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7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0" grpId="0" animBg="1"/>
      <p:bldP spid="55" grpId="0" animBg="1"/>
      <p:bldP spid="55" grpId="1" animBg="1"/>
      <p:bldP spid="55" grpId="2" animBg="1"/>
      <p:bldP spid="55" grpId="3" animBg="1"/>
      <p:bldP spid="56" grpId="0" animBg="1"/>
      <p:bldP spid="56" grpId="1" animBg="1"/>
      <p:bldP spid="56" grpId="2" animBg="1"/>
      <p:bldP spid="56" grpId="3" animBg="1"/>
      <p:bldP spid="56" grpId="4" animBg="1"/>
      <p:bldP spid="57" grpId="0" animBg="1"/>
      <p:bldP spid="57" grpId="1" animBg="1"/>
      <p:bldP spid="57" grpId="2" animBg="1"/>
      <p:bldP spid="57" grpId="3" animBg="1"/>
      <p:bldP spid="63" grpId="0"/>
      <p:bldP spid="64" grpId="0"/>
      <p:bldP spid="65" grpId="0" animBg="1"/>
      <p:bldP spid="66" grpId="0" animBg="1"/>
      <p:bldP spid="69" grpId="0" animBg="1"/>
      <p:bldP spid="7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3CA701E-0F94-8089-98D3-8390E955AD3E}"/>
              </a:ext>
            </a:extLst>
          </p:cNvPr>
          <p:cNvGrpSpPr/>
          <p:nvPr/>
        </p:nvGrpSpPr>
        <p:grpSpPr>
          <a:xfrm>
            <a:off x="4478013" y="852438"/>
            <a:ext cx="3230611" cy="4878424"/>
            <a:chOff x="4478938" y="852438"/>
            <a:chExt cx="3230611" cy="4878424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D90369A0-21B1-6F3D-9206-BF59B195BB76}"/>
                </a:ext>
              </a:extLst>
            </p:cNvPr>
            <p:cNvSpPr/>
            <p:nvPr/>
          </p:nvSpPr>
          <p:spPr>
            <a:xfrm>
              <a:off x="4478938" y="852438"/>
              <a:ext cx="2939929" cy="4752314"/>
            </a:xfrm>
            <a:custGeom>
              <a:avLst/>
              <a:gdLst>
                <a:gd name="connsiteX0" fmla="*/ -28 w 2650815"/>
                <a:gd name="connsiteY0" fmla="*/ -13 h 3935053"/>
                <a:gd name="connsiteX1" fmla="*/ 2650788 w 2650815"/>
                <a:gd name="connsiteY1" fmla="*/ -13 h 3935053"/>
                <a:gd name="connsiteX2" fmla="*/ 2650788 w 2650815"/>
                <a:gd name="connsiteY2" fmla="*/ 3935040 h 3935053"/>
                <a:gd name="connsiteX3" fmla="*/ -28 w 2650815"/>
                <a:gd name="connsiteY3" fmla="*/ 3935040 h 3935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0815" h="3935053">
                  <a:moveTo>
                    <a:pt x="-28" y="-13"/>
                  </a:moveTo>
                  <a:lnTo>
                    <a:pt x="2650788" y="-13"/>
                  </a:lnTo>
                  <a:lnTo>
                    <a:pt x="2650788" y="3935040"/>
                  </a:lnTo>
                  <a:lnTo>
                    <a:pt x="-28" y="3935040"/>
                  </a:lnTo>
                  <a:close/>
                </a:path>
              </a:pathLst>
            </a:custGeom>
            <a:solidFill>
              <a:srgbClr val="FCF0FE"/>
            </a:solidFill>
            <a:ln w="4214" cap="rnd">
              <a:solidFill>
                <a:srgbClr val="FFFFF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2F1EC19-BB9A-E8CA-06D6-6E48D44343D1}"/>
                </a:ext>
              </a:extLst>
            </p:cNvPr>
            <p:cNvSpPr txBox="1"/>
            <p:nvPr/>
          </p:nvSpPr>
          <p:spPr>
            <a:xfrm rot="16200000">
              <a:off x="4808708" y="2010606"/>
              <a:ext cx="737961" cy="2913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11" spc="0" baseline="0" dirty="0">
                  <a:ln w="12845" cap="rnd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Arial"/>
                  <a:cs typeface="Arial"/>
                  <a:sym typeface="Arial"/>
                  <a:rtl val="0"/>
                </a:rPr>
                <a:t>Pulser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9181804-655F-1B84-4962-32574FD6A99A}"/>
                </a:ext>
              </a:extLst>
            </p:cNvPr>
            <p:cNvSpPr txBox="1"/>
            <p:nvPr/>
          </p:nvSpPr>
          <p:spPr>
            <a:xfrm rot="16200000">
              <a:off x="6174062" y="1855464"/>
              <a:ext cx="1048229" cy="2913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11" spc="0" baseline="0" dirty="0">
                  <a:ln w="12845" cap="rnd">
                    <a:solidFill>
                      <a:srgbClr val="D73DF5"/>
                    </a:solidFill>
                    <a:round/>
                  </a:ln>
                  <a:solidFill>
                    <a:srgbClr val="D73DF5"/>
                  </a:solidFill>
                  <a:latin typeface="Arial"/>
                  <a:cs typeface="Arial"/>
                  <a:sym typeface="Arial"/>
                  <a:rtl val="0"/>
                </a:rPr>
                <a:t>Detector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3189C33-C693-3256-FB8D-1E716A47E3BC}"/>
                </a:ext>
              </a:extLst>
            </p:cNvPr>
            <p:cNvSpPr txBox="1"/>
            <p:nvPr/>
          </p:nvSpPr>
          <p:spPr>
            <a:xfrm rot="16200000">
              <a:off x="7039748" y="5061060"/>
              <a:ext cx="1048238" cy="291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11" spc="0" baseline="0" dirty="0">
                  <a:ln w="12845" cap="rnd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Arial"/>
                  <a:cs typeface="Arial"/>
                  <a:sym typeface="Arial"/>
                  <a:rtl val="0"/>
                </a:rPr>
                <a:t>Reflector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E30565E4-1DBD-6BF4-B92D-9BBEE144E41D}"/>
              </a:ext>
            </a:extLst>
          </p:cNvPr>
          <p:cNvSpPr txBox="1"/>
          <p:nvPr/>
        </p:nvSpPr>
        <p:spPr>
          <a:xfrm>
            <a:off x="5555311" y="3967966"/>
            <a:ext cx="838819" cy="7149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2023" b="1" spc="0" baseline="0" dirty="0">
              <a:ln w="12845" cap="rnd">
                <a:solidFill>
                  <a:srgbClr val="7A0891"/>
                </a:solidFill>
                <a:round/>
              </a:ln>
              <a:solidFill>
                <a:srgbClr val="7A0891"/>
              </a:solidFill>
              <a:latin typeface="Arial"/>
              <a:cs typeface="Arial"/>
              <a:sym typeface="Arial"/>
              <a:rtl val="0"/>
            </a:endParaRPr>
          </a:p>
          <a:p>
            <a:pPr algn="ctr"/>
            <a:r>
              <a:rPr lang="en-US" sz="2023" b="1" spc="0" baseline="0" dirty="0">
                <a:ln w="12845" cap="rnd">
                  <a:solidFill>
                    <a:srgbClr val="7A0891"/>
                  </a:solidFill>
                  <a:round/>
                </a:ln>
                <a:solidFill>
                  <a:srgbClr val="7A0891"/>
                </a:solidFill>
                <a:latin typeface="Arial"/>
                <a:cs typeface="Arial"/>
                <a:sym typeface="Arial"/>
                <a:rtl val="0"/>
              </a:rPr>
              <a:t>LTOF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4E5CD48-4602-D6DC-50F9-FEC50780AE06}"/>
              </a:ext>
            </a:extLst>
          </p:cNvPr>
          <p:cNvSpPr/>
          <p:nvPr/>
        </p:nvSpPr>
        <p:spPr>
          <a:xfrm>
            <a:off x="6002074" y="2504636"/>
            <a:ext cx="1424647" cy="620532"/>
          </a:xfrm>
          <a:custGeom>
            <a:avLst/>
            <a:gdLst>
              <a:gd name="connsiteX0" fmla="*/ -6 w 1284546"/>
              <a:gd name="connsiteY0" fmla="*/ -24 h 513818"/>
              <a:gd name="connsiteX1" fmla="*/ 1284540 w 1284546"/>
              <a:gd name="connsiteY1" fmla="*/ -24 h 513818"/>
              <a:gd name="connsiteX2" fmla="*/ 1284540 w 1284546"/>
              <a:gd name="connsiteY2" fmla="*/ 513794 h 513818"/>
              <a:gd name="connsiteX3" fmla="*/ -6 w 1284546"/>
              <a:gd name="connsiteY3" fmla="*/ 513794 h 513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4546" h="513818">
                <a:moveTo>
                  <a:pt x="-6" y="-24"/>
                </a:moveTo>
                <a:lnTo>
                  <a:pt x="1284540" y="-24"/>
                </a:lnTo>
                <a:lnTo>
                  <a:pt x="1284540" y="513794"/>
                </a:lnTo>
                <a:lnTo>
                  <a:pt x="-6" y="513794"/>
                </a:lnTo>
                <a:close/>
              </a:path>
            </a:pathLst>
          </a:custGeom>
          <a:solidFill>
            <a:srgbClr val="D73DF5"/>
          </a:solidFill>
          <a:ln w="42705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24329F9-F96B-00E0-FBF3-D691D3E8AB9A}"/>
              </a:ext>
            </a:extLst>
          </p:cNvPr>
          <p:cNvGrpSpPr/>
          <p:nvPr/>
        </p:nvGrpSpPr>
        <p:grpSpPr>
          <a:xfrm>
            <a:off x="4482451" y="2504636"/>
            <a:ext cx="1424647" cy="930797"/>
            <a:chOff x="4482451" y="2504636"/>
            <a:chExt cx="1424647" cy="930797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F256214-2220-7EFD-ACD1-212D43D0BB8D}"/>
                </a:ext>
              </a:extLst>
            </p:cNvPr>
            <p:cNvSpPr/>
            <p:nvPr/>
          </p:nvSpPr>
          <p:spPr>
            <a:xfrm>
              <a:off x="4482451" y="2504636"/>
              <a:ext cx="1424647" cy="310266"/>
            </a:xfrm>
            <a:custGeom>
              <a:avLst/>
              <a:gdLst>
                <a:gd name="connsiteX0" fmla="*/ -51 w 1284546"/>
                <a:gd name="connsiteY0" fmla="*/ -28 h 256909"/>
                <a:gd name="connsiteX1" fmla="*/ 1284496 w 1284546"/>
                <a:gd name="connsiteY1" fmla="*/ -28 h 256909"/>
                <a:gd name="connsiteX2" fmla="*/ 1284496 w 1284546"/>
                <a:gd name="connsiteY2" fmla="*/ 256881 h 256909"/>
                <a:gd name="connsiteX3" fmla="*/ -51 w 1284546"/>
                <a:gd name="connsiteY3" fmla="*/ 256881 h 256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4546" h="256909">
                  <a:moveTo>
                    <a:pt x="-51" y="-28"/>
                  </a:moveTo>
                  <a:lnTo>
                    <a:pt x="1284496" y="-28"/>
                  </a:lnTo>
                  <a:lnTo>
                    <a:pt x="1284496" y="256881"/>
                  </a:lnTo>
                  <a:lnTo>
                    <a:pt x="-51" y="256881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994060C-7E10-DF54-12D0-34A712B87875}"/>
                </a:ext>
              </a:extLst>
            </p:cNvPr>
            <p:cNvSpPr/>
            <p:nvPr/>
          </p:nvSpPr>
          <p:spPr>
            <a:xfrm>
              <a:off x="4482451" y="2866613"/>
              <a:ext cx="142464" cy="155132"/>
            </a:xfrm>
            <a:custGeom>
              <a:avLst/>
              <a:gdLst>
                <a:gd name="connsiteX0" fmla="*/ -69 w 128454"/>
                <a:gd name="connsiteY0" fmla="*/ -21 h 128454"/>
                <a:gd name="connsiteX1" fmla="*/ 128385 w 128454"/>
                <a:gd name="connsiteY1" fmla="*/ -21 h 128454"/>
                <a:gd name="connsiteX2" fmla="*/ 128385 w 128454"/>
                <a:gd name="connsiteY2" fmla="*/ 128434 h 128454"/>
                <a:gd name="connsiteX3" fmla="*/ -69 w 128454"/>
                <a:gd name="connsiteY3" fmla="*/ 128434 h 128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454" h="128454">
                  <a:moveTo>
                    <a:pt x="-69" y="-21"/>
                  </a:moveTo>
                  <a:lnTo>
                    <a:pt x="128385" y="-21"/>
                  </a:lnTo>
                  <a:lnTo>
                    <a:pt x="128385" y="128434"/>
                  </a:lnTo>
                  <a:lnTo>
                    <a:pt x="-69" y="128434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260E0D3B-D95A-E54E-17C2-819DF6BAEC66}"/>
                </a:ext>
              </a:extLst>
            </p:cNvPr>
            <p:cNvSpPr/>
            <p:nvPr/>
          </p:nvSpPr>
          <p:spPr>
            <a:xfrm>
              <a:off x="4482451" y="3073457"/>
              <a:ext cx="142464" cy="155132"/>
            </a:xfrm>
            <a:custGeom>
              <a:avLst/>
              <a:gdLst>
                <a:gd name="connsiteX0" fmla="*/ -69 w 128454"/>
                <a:gd name="connsiteY0" fmla="*/ -15 h 128454"/>
                <a:gd name="connsiteX1" fmla="*/ 128385 w 128454"/>
                <a:gd name="connsiteY1" fmla="*/ -15 h 128454"/>
                <a:gd name="connsiteX2" fmla="*/ 128385 w 128454"/>
                <a:gd name="connsiteY2" fmla="*/ 128439 h 128454"/>
                <a:gd name="connsiteX3" fmla="*/ -69 w 128454"/>
                <a:gd name="connsiteY3" fmla="*/ 128439 h 128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454" h="128454">
                  <a:moveTo>
                    <a:pt x="-69" y="-15"/>
                  </a:moveTo>
                  <a:lnTo>
                    <a:pt x="128385" y="-15"/>
                  </a:lnTo>
                  <a:lnTo>
                    <a:pt x="128385" y="128439"/>
                  </a:lnTo>
                  <a:lnTo>
                    <a:pt x="-69" y="128439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3CDA9C1-82C0-973C-AB78-50927092725D}"/>
                </a:ext>
              </a:extLst>
            </p:cNvPr>
            <p:cNvSpPr/>
            <p:nvPr/>
          </p:nvSpPr>
          <p:spPr>
            <a:xfrm>
              <a:off x="4482451" y="3280301"/>
              <a:ext cx="142464" cy="155132"/>
            </a:xfrm>
            <a:custGeom>
              <a:avLst/>
              <a:gdLst>
                <a:gd name="connsiteX0" fmla="*/ -69 w 128454"/>
                <a:gd name="connsiteY0" fmla="*/ -10 h 128454"/>
                <a:gd name="connsiteX1" fmla="*/ 128385 w 128454"/>
                <a:gd name="connsiteY1" fmla="*/ -10 h 128454"/>
                <a:gd name="connsiteX2" fmla="*/ 128385 w 128454"/>
                <a:gd name="connsiteY2" fmla="*/ 128445 h 128454"/>
                <a:gd name="connsiteX3" fmla="*/ -69 w 128454"/>
                <a:gd name="connsiteY3" fmla="*/ 128445 h 128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454" h="128454">
                  <a:moveTo>
                    <a:pt x="-69" y="-10"/>
                  </a:moveTo>
                  <a:lnTo>
                    <a:pt x="128385" y="-10"/>
                  </a:lnTo>
                  <a:lnTo>
                    <a:pt x="128385" y="128445"/>
                  </a:lnTo>
                  <a:lnTo>
                    <a:pt x="-69" y="128445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2460865-59CF-90B7-87F5-880E9D942244}"/>
                </a:ext>
              </a:extLst>
            </p:cNvPr>
            <p:cNvSpPr/>
            <p:nvPr/>
          </p:nvSpPr>
          <p:spPr>
            <a:xfrm>
              <a:off x="5764633" y="3073457"/>
              <a:ext cx="142464" cy="155132"/>
            </a:xfrm>
            <a:custGeom>
              <a:avLst/>
              <a:gdLst>
                <a:gd name="connsiteX0" fmla="*/ -32 w 128454"/>
                <a:gd name="connsiteY0" fmla="*/ -15 h 128454"/>
                <a:gd name="connsiteX1" fmla="*/ 128423 w 128454"/>
                <a:gd name="connsiteY1" fmla="*/ -15 h 128454"/>
                <a:gd name="connsiteX2" fmla="*/ 128423 w 128454"/>
                <a:gd name="connsiteY2" fmla="*/ 128439 h 128454"/>
                <a:gd name="connsiteX3" fmla="*/ -32 w 128454"/>
                <a:gd name="connsiteY3" fmla="*/ 128439 h 128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454" h="128454">
                  <a:moveTo>
                    <a:pt x="-32" y="-15"/>
                  </a:moveTo>
                  <a:lnTo>
                    <a:pt x="128423" y="-15"/>
                  </a:lnTo>
                  <a:lnTo>
                    <a:pt x="128423" y="128439"/>
                  </a:lnTo>
                  <a:lnTo>
                    <a:pt x="-32" y="128439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7F541241-5FCB-204A-28E2-DAB1EF940A5A}"/>
                </a:ext>
              </a:extLst>
            </p:cNvPr>
            <p:cNvSpPr/>
            <p:nvPr/>
          </p:nvSpPr>
          <p:spPr>
            <a:xfrm>
              <a:off x="5764633" y="3280301"/>
              <a:ext cx="142464" cy="155132"/>
            </a:xfrm>
            <a:custGeom>
              <a:avLst/>
              <a:gdLst>
                <a:gd name="connsiteX0" fmla="*/ -32 w 128454"/>
                <a:gd name="connsiteY0" fmla="*/ -10 h 128454"/>
                <a:gd name="connsiteX1" fmla="*/ 128423 w 128454"/>
                <a:gd name="connsiteY1" fmla="*/ -10 h 128454"/>
                <a:gd name="connsiteX2" fmla="*/ 128423 w 128454"/>
                <a:gd name="connsiteY2" fmla="*/ 128445 h 128454"/>
                <a:gd name="connsiteX3" fmla="*/ -32 w 128454"/>
                <a:gd name="connsiteY3" fmla="*/ 128445 h 128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454" h="128454">
                  <a:moveTo>
                    <a:pt x="-32" y="-10"/>
                  </a:moveTo>
                  <a:lnTo>
                    <a:pt x="128423" y="-10"/>
                  </a:lnTo>
                  <a:lnTo>
                    <a:pt x="128423" y="128445"/>
                  </a:lnTo>
                  <a:lnTo>
                    <a:pt x="-32" y="128445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304C6DDC-F0CD-704F-C2EC-AEAF99AA9724}"/>
                </a:ext>
              </a:extLst>
            </p:cNvPr>
            <p:cNvSpPr/>
            <p:nvPr/>
          </p:nvSpPr>
          <p:spPr>
            <a:xfrm>
              <a:off x="5764633" y="2866613"/>
              <a:ext cx="142464" cy="155132"/>
            </a:xfrm>
            <a:custGeom>
              <a:avLst/>
              <a:gdLst>
                <a:gd name="connsiteX0" fmla="*/ -32 w 128454"/>
                <a:gd name="connsiteY0" fmla="*/ -21 h 128454"/>
                <a:gd name="connsiteX1" fmla="*/ 128423 w 128454"/>
                <a:gd name="connsiteY1" fmla="*/ -21 h 128454"/>
                <a:gd name="connsiteX2" fmla="*/ 128423 w 128454"/>
                <a:gd name="connsiteY2" fmla="*/ 128434 h 128454"/>
                <a:gd name="connsiteX3" fmla="*/ -32 w 128454"/>
                <a:gd name="connsiteY3" fmla="*/ 128434 h 128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454" h="128454">
                  <a:moveTo>
                    <a:pt x="-32" y="-21"/>
                  </a:moveTo>
                  <a:lnTo>
                    <a:pt x="128423" y="-21"/>
                  </a:lnTo>
                  <a:lnTo>
                    <a:pt x="128423" y="128434"/>
                  </a:lnTo>
                  <a:lnTo>
                    <a:pt x="-32" y="128434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7373C09-19B4-D717-337E-9128574C988E}"/>
              </a:ext>
            </a:extLst>
          </p:cNvPr>
          <p:cNvGrpSpPr/>
          <p:nvPr/>
        </p:nvGrpSpPr>
        <p:grpSpPr>
          <a:xfrm>
            <a:off x="4482451" y="4676499"/>
            <a:ext cx="2944269" cy="930798"/>
            <a:chOff x="4482451" y="4676499"/>
            <a:chExt cx="2944269" cy="930798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AA253BDA-10B4-BBA8-5AE4-E16BEAB09F60}"/>
                </a:ext>
              </a:extLst>
            </p:cNvPr>
            <p:cNvSpPr/>
            <p:nvPr/>
          </p:nvSpPr>
          <p:spPr>
            <a:xfrm>
              <a:off x="4482451" y="4676499"/>
              <a:ext cx="142464" cy="155132"/>
            </a:xfrm>
            <a:custGeom>
              <a:avLst/>
              <a:gdLst>
                <a:gd name="connsiteX0" fmla="*/ -69 w 128454"/>
                <a:gd name="connsiteY0" fmla="*/ 28 h 128454"/>
                <a:gd name="connsiteX1" fmla="*/ 128385 w 128454"/>
                <a:gd name="connsiteY1" fmla="*/ 28 h 128454"/>
                <a:gd name="connsiteX2" fmla="*/ 128385 w 128454"/>
                <a:gd name="connsiteY2" fmla="*/ 128483 h 128454"/>
                <a:gd name="connsiteX3" fmla="*/ -69 w 128454"/>
                <a:gd name="connsiteY3" fmla="*/ 128483 h 128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454" h="128454">
                  <a:moveTo>
                    <a:pt x="-69" y="28"/>
                  </a:moveTo>
                  <a:lnTo>
                    <a:pt x="128385" y="28"/>
                  </a:lnTo>
                  <a:lnTo>
                    <a:pt x="128385" y="128483"/>
                  </a:lnTo>
                  <a:lnTo>
                    <a:pt x="-69" y="128483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6384E85-16E9-2377-0CD3-4BF741CE8A3C}"/>
                </a:ext>
              </a:extLst>
            </p:cNvPr>
            <p:cNvGrpSpPr/>
            <p:nvPr/>
          </p:nvGrpSpPr>
          <p:grpSpPr>
            <a:xfrm>
              <a:off x="4482451" y="4676499"/>
              <a:ext cx="2944269" cy="930798"/>
              <a:chOff x="4482451" y="4676499"/>
              <a:chExt cx="2944269" cy="930798"/>
            </a:xfrm>
          </p:grpSpPr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3C14EE5D-1498-71A7-5095-6C7BEE75576A}"/>
                  </a:ext>
                </a:extLst>
              </p:cNvPr>
              <p:cNvSpPr/>
              <p:nvPr/>
            </p:nvSpPr>
            <p:spPr>
              <a:xfrm>
                <a:off x="4482451" y="5297031"/>
                <a:ext cx="2944269" cy="310266"/>
              </a:xfrm>
              <a:custGeom>
                <a:avLst/>
                <a:gdLst>
                  <a:gd name="connsiteX0" fmla="*/ -28 w 2654728"/>
                  <a:gd name="connsiteY0" fmla="*/ 47 h 256909"/>
                  <a:gd name="connsiteX1" fmla="*/ 2654701 w 2654728"/>
                  <a:gd name="connsiteY1" fmla="*/ 47 h 256909"/>
                  <a:gd name="connsiteX2" fmla="*/ 2654701 w 2654728"/>
                  <a:gd name="connsiteY2" fmla="*/ 256956 h 256909"/>
                  <a:gd name="connsiteX3" fmla="*/ -28 w 2654728"/>
                  <a:gd name="connsiteY3" fmla="*/ 256956 h 256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54728" h="256909">
                    <a:moveTo>
                      <a:pt x="-28" y="47"/>
                    </a:moveTo>
                    <a:lnTo>
                      <a:pt x="2654701" y="47"/>
                    </a:lnTo>
                    <a:lnTo>
                      <a:pt x="2654701" y="256956"/>
                    </a:lnTo>
                    <a:lnTo>
                      <a:pt x="-28" y="256956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4043B832-54C5-C722-1EBA-E8E68C075733}"/>
                  </a:ext>
                </a:extLst>
              </p:cNvPr>
              <p:cNvSpPr/>
              <p:nvPr/>
            </p:nvSpPr>
            <p:spPr>
              <a:xfrm>
                <a:off x="7284256" y="4676499"/>
                <a:ext cx="142464" cy="155132"/>
              </a:xfrm>
              <a:custGeom>
                <a:avLst/>
                <a:gdLst>
                  <a:gd name="connsiteX0" fmla="*/ 13 w 128454"/>
                  <a:gd name="connsiteY0" fmla="*/ 28 h 128454"/>
                  <a:gd name="connsiteX1" fmla="*/ 128467 w 128454"/>
                  <a:gd name="connsiteY1" fmla="*/ 28 h 128454"/>
                  <a:gd name="connsiteX2" fmla="*/ 128467 w 128454"/>
                  <a:gd name="connsiteY2" fmla="*/ 128483 h 128454"/>
                  <a:gd name="connsiteX3" fmla="*/ 13 w 128454"/>
                  <a:gd name="connsiteY3" fmla="*/ 128483 h 128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454" h="128454">
                    <a:moveTo>
                      <a:pt x="13" y="28"/>
                    </a:moveTo>
                    <a:lnTo>
                      <a:pt x="128467" y="28"/>
                    </a:lnTo>
                    <a:lnTo>
                      <a:pt x="128467" y="128483"/>
                    </a:lnTo>
                    <a:lnTo>
                      <a:pt x="13" y="128483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CCD0AC50-7E5D-A3F9-4ADD-7FDACCCDF8A5}"/>
                  </a:ext>
                </a:extLst>
              </p:cNvPr>
              <p:cNvSpPr/>
              <p:nvPr/>
            </p:nvSpPr>
            <p:spPr>
              <a:xfrm>
                <a:off x="7284256" y="4883342"/>
                <a:ext cx="142464" cy="155132"/>
              </a:xfrm>
              <a:custGeom>
                <a:avLst/>
                <a:gdLst>
                  <a:gd name="connsiteX0" fmla="*/ 13 w 128454"/>
                  <a:gd name="connsiteY0" fmla="*/ 33 h 128454"/>
                  <a:gd name="connsiteX1" fmla="*/ 128467 w 128454"/>
                  <a:gd name="connsiteY1" fmla="*/ 33 h 128454"/>
                  <a:gd name="connsiteX2" fmla="*/ 128467 w 128454"/>
                  <a:gd name="connsiteY2" fmla="*/ 128488 h 128454"/>
                  <a:gd name="connsiteX3" fmla="*/ 13 w 128454"/>
                  <a:gd name="connsiteY3" fmla="*/ 128488 h 128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454" h="128454">
                    <a:moveTo>
                      <a:pt x="13" y="33"/>
                    </a:moveTo>
                    <a:lnTo>
                      <a:pt x="128467" y="33"/>
                    </a:lnTo>
                    <a:lnTo>
                      <a:pt x="128467" y="128488"/>
                    </a:lnTo>
                    <a:lnTo>
                      <a:pt x="13" y="128488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FDEFF96D-EE8C-A565-C69E-495BCDD95101}"/>
                  </a:ext>
                </a:extLst>
              </p:cNvPr>
              <p:cNvSpPr/>
              <p:nvPr/>
            </p:nvSpPr>
            <p:spPr>
              <a:xfrm>
                <a:off x="4482451" y="4883342"/>
                <a:ext cx="142464" cy="155132"/>
              </a:xfrm>
              <a:custGeom>
                <a:avLst/>
                <a:gdLst>
                  <a:gd name="connsiteX0" fmla="*/ -69 w 128454"/>
                  <a:gd name="connsiteY0" fmla="*/ 33 h 128454"/>
                  <a:gd name="connsiteX1" fmla="*/ 128385 w 128454"/>
                  <a:gd name="connsiteY1" fmla="*/ 33 h 128454"/>
                  <a:gd name="connsiteX2" fmla="*/ 128385 w 128454"/>
                  <a:gd name="connsiteY2" fmla="*/ 128488 h 128454"/>
                  <a:gd name="connsiteX3" fmla="*/ -69 w 128454"/>
                  <a:gd name="connsiteY3" fmla="*/ 128488 h 128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454" h="128454">
                    <a:moveTo>
                      <a:pt x="-69" y="33"/>
                    </a:moveTo>
                    <a:lnTo>
                      <a:pt x="128385" y="33"/>
                    </a:lnTo>
                    <a:lnTo>
                      <a:pt x="128385" y="128488"/>
                    </a:lnTo>
                    <a:lnTo>
                      <a:pt x="-69" y="128488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4BE78509-2EA1-DFAD-D916-AB6AF9934CF9}"/>
                  </a:ext>
                </a:extLst>
              </p:cNvPr>
              <p:cNvSpPr/>
              <p:nvPr/>
            </p:nvSpPr>
            <p:spPr>
              <a:xfrm>
                <a:off x="4482451" y="5090186"/>
                <a:ext cx="142464" cy="155132"/>
              </a:xfrm>
              <a:custGeom>
                <a:avLst/>
                <a:gdLst>
                  <a:gd name="connsiteX0" fmla="*/ -69 w 128454"/>
                  <a:gd name="connsiteY0" fmla="*/ 39 h 128454"/>
                  <a:gd name="connsiteX1" fmla="*/ 128385 w 128454"/>
                  <a:gd name="connsiteY1" fmla="*/ 39 h 128454"/>
                  <a:gd name="connsiteX2" fmla="*/ 128385 w 128454"/>
                  <a:gd name="connsiteY2" fmla="*/ 128494 h 128454"/>
                  <a:gd name="connsiteX3" fmla="*/ -69 w 128454"/>
                  <a:gd name="connsiteY3" fmla="*/ 128494 h 128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454" h="128454">
                    <a:moveTo>
                      <a:pt x="-69" y="39"/>
                    </a:moveTo>
                    <a:lnTo>
                      <a:pt x="128385" y="39"/>
                    </a:lnTo>
                    <a:lnTo>
                      <a:pt x="128385" y="128494"/>
                    </a:lnTo>
                    <a:lnTo>
                      <a:pt x="-69" y="128494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34483DFB-BA16-3035-4620-2AF8EFA833E1}"/>
                  </a:ext>
                </a:extLst>
              </p:cNvPr>
              <p:cNvSpPr/>
              <p:nvPr/>
            </p:nvSpPr>
            <p:spPr>
              <a:xfrm>
                <a:off x="7284256" y="5090186"/>
                <a:ext cx="142464" cy="155132"/>
              </a:xfrm>
              <a:custGeom>
                <a:avLst/>
                <a:gdLst>
                  <a:gd name="connsiteX0" fmla="*/ 13 w 128454"/>
                  <a:gd name="connsiteY0" fmla="*/ 39 h 128454"/>
                  <a:gd name="connsiteX1" fmla="*/ 128467 w 128454"/>
                  <a:gd name="connsiteY1" fmla="*/ 39 h 128454"/>
                  <a:gd name="connsiteX2" fmla="*/ 128467 w 128454"/>
                  <a:gd name="connsiteY2" fmla="*/ 128494 h 128454"/>
                  <a:gd name="connsiteX3" fmla="*/ 13 w 128454"/>
                  <a:gd name="connsiteY3" fmla="*/ 128494 h 128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454" h="128454">
                    <a:moveTo>
                      <a:pt x="13" y="39"/>
                    </a:moveTo>
                    <a:lnTo>
                      <a:pt x="128467" y="39"/>
                    </a:lnTo>
                    <a:lnTo>
                      <a:pt x="128467" y="128494"/>
                    </a:lnTo>
                    <a:lnTo>
                      <a:pt x="13" y="128494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1D3CB0D-B115-D5DB-8443-D7FA2A42EE01}"/>
              </a:ext>
            </a:extLst>
          </p:cNvPr>
          <p:cNvGrpSpPr/>
          <p:nvPr/>
        </p:nvGrpSpPr>
        <p:grpSpPr>
          <a:xfrm>
            <a:off x="4944812" y="3521784"/>
            <a:ext cx="237066" cy="237066"/>
            <a:chOff x="4944812" y="3521784"/>
            <a:chExt cx="237066" cy="237066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8803A85-E3A1-0269-23E5-3F40EAF0599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944812" y="3521784"/>
              <a:ext cx="237066" cy="237066"/>
            </a:xfrm>
            <a:custGeom>
              <a:avLst/>
              <a:gdLst>
                <a:gd name="connsiteX0" fmla="*/ 107919 w 108000"/>
                <a:gd name="connsiteY0" fmla="*/ 53938 h 108000"/>
                <a:gd name="connsiteX1" fmla="*/ 53919 w 108000"/>
                <a:gd name="connsiteY1" fmla="*/ 107938 h 108000"/>
                <a:gd name="connsiteX2" fmla="*/ -81 w 108000"/>
                <a:gd name="connsiteY2" fmla="*/ 53938 h 108000"/>
                <a:gd name="connsiteX3" fmla="*/ 53919 w 108000"/>
                <a:gd name="connsiteY3" fmla="*/ -62 h 108000"/>
                <a:gd name="connsiteX4" fmla="*/ 107919 w 108000"/>
                <a:gd name="connsiteY4" fmla="*/ 53938 h 1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00" h="108000">
                  <a:moveTo>
                    <a:pt x="107919" y="53938"/>
                  </a:moveTo>
                  <a:cubicBezTo>
                    <a:pt x="107919" y="83762"/>
                    <a:pt x="83743" y="107938"/>
                    <a:pt x="53919" y="107938"/>
                  </a:cubicBezTo>
                  <a:cubicBezTo>
                    <a:pt x="24096" y="107938"/>
                    <a:pt x="-81" y="83762"/>
                    <a:pt x="-81" y="53938"/>
                  </a:cubicBezTo>
                  <a:cubicBezTo>
                    <a:pt x="-81" y="24115"/>
                    <a:pt x="24096" y="-62"/>
                    <a:pt x="53919" y="-62"/>
                  </a:cubicBezTo>
                  <a:cubicBezTo>
                    <a:pt x="83743" y="-62"/>
                    <a:pt x="107919" y="24115"/>
                    <a:pt x="107919" y="53938"/>
                  </a:cubicBezTo>
                  <a:close/>
                </a:path>
              </a:pathLst>
            </a:custGeom>
            <a:solidFill>
              <a:srgbClr val="F4993E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21C34F7-27EC-AB16-F699-C1324192AE1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51563" y="3615025"/>
              <a:ext cx="126435" cy="126435"/>
            </a:xfrm>
            <a:custGeom>
              <a:avLst/>
              <a:gdLst>
                <a:gd name="connsiteX0" fmla="*/ 57517 w 57600"/>
                <a:gd name="connsiteY0" fmla="*/ 28740 h 57600"/>
                <a:gd name="connsiteX1" fmla="*/ 28717 w 57600"/>
                <a:gd name="connsiteY1" fmla="*/ 57541 h 57600"/>
                <a:gd name="connsiteX2" fmla="*/ -83 w 57600"/>
                <a:gd name="connsiteY2" fmla="*/ 28740 h 57600"/>
                <a:gd name="connsiteX3" fmla="*/ 28717 w 57600"/>
                <a:gd name="connsiteY3" fmla="*/ -60 h 57600"/>
                <a:gd name="connsiteX4" fmla="*/ 57517 w 57600"/>
                <a:gd name="connsiteY4" fmla="*/ 28740 h 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00" h="57600">
                  <a:moveTo>
                    <a:pt x="57517" y="28740"/>
                  </a:moveTo>
                  <a:cubicBezTo>
                    <a:pt x="57517" y="44646"/>
                    <a:pt x="44623" y="57541"/>
                    <a:pt x="28717" y="57541"/>
                  </a:cubicBezTo>
                  <a:cubicBezTo>
                    <a:pt x="12811" y="57541"/>
                    <a:pt x="-83" y="44646"/>
                    <a:pt x="-83" y="28740"/>
                  </a:cubicBezTo>
                  <a:cubicBezTo>
                    <a:pt x="-83" y="12835"/>
                    <a:pt x="12811" y="-60"/>
                    <a:pt x="28717" y="-60"/>
                  </a:cubicBezTo>
                  <a:cubicBezTo>
                    <a:pt x="44622" y="-60"/>
                    <a:pt x="57517" y="12834"/>
                    <a:pt x="57517" y="28740"/>
                  </a:cubicBezTo>
                  <a:close/>
                </a:path>
              </a:pathLst>
            </a:custGeom>
            <a:solidFill>
              <a:srgbClr val="7A0891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DC88CD2-0F55-2CA4-9E19-C43BE2DBF046}"/>
              </a:ext>
            </a:extLst>
          </p:cNvPr>
          <p:cNvGrpSpPr/>
          <p:nvPr/>
        </p:nvGrpSpPr>
        <p:grpSpPr>
          <a:xfrm>
            <a:off x="8238111" y="863787"/>
            <a:ext cx="3227098" cy="4878424"/>
            <a:chOff x="8238111" y="863787"/>
            <a:chExt cx="3227098" cy="4878424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A3B9D69B-47A0-85F7-809D-17EE9CF75BBB}"/>
                </a:ext>
              </a:extLst>
            </p:cNvPr>
            <p:cNvGrpSpPr/>
            <p:nvPr/>
          </p:nvGrpSpPr>
          <p:grpSpPr>
            <a:xfrm>
              <a:off x="8238111" y="863787"/>
              <a:ext cx="3227098" cy="4878424"/>
              <a:chOff x="8238111" y="863787"/>
              <a:chExt cx="3227098" cy="4878424"/>
            </a:xfrm>
          </p:grpSpPr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95F977A6-0D1E-42FE-B582-9A3D55FF87B9}"/>
                  </a:ext>
                </a:extLst>
              </p:cNvPr>
              <p:cNvSpPr/>
              <p:nvPr/>
            </p:nvSpPr>
            <p:spPr>
              <a:xfrm>
                <a:off x="8244122" y="863787"/>
                <a:ext cx="2939929" cy="4752314"/>
              </a:xfrm>
              <a:custGeom>
                <a:avLst/>
                <a:gdLst>
                  <a:gd name="connsiteX0" fmla="*/ -28 w 2650815"/>
                  <a:gd name="connsiteY0" fmla="*/ -13 h 3935053"/>
                  <a:gd name="connsiteX1" fmla="*/ 2650788 w 2650815"/>
                  <a:gd name="connsiteY1" fmla="*/ -13 h 3935053"/>
                  <a:gd name="connsiteX2" fmla="*/ 2650788 w 2650815"/>
                  <a:gd name="connsiteY2" fmla="*/ 3935040 h 3935053"/>
                  <a:gd name="connsiteX3" fmla="*/ -28 w 2650815"/>
                  <a:gd name="connsiteY3" fmla="*/ 3935040 h 39350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50815" h="3935053">
                    <a:moveTo>
                      <a:pt x="-28" y="-13"/>
                    </a:moveTo>
                    <a:lnTo>
                      <a:pt x="2650788" y="-13"/>
                    </a:lnTo>
                    <a:lnTo>
                      <a:pt x="2650788" y="3935040"/>
                    </a:lnTo>
                    <a:lnTo>
                      <a:pt x="-28" y="3935040"/>
                    </a:lnTo>
                    <a:close/>
                  </a:path>
                </a:pathLst>
              </a:custGeom>
              <a:solidFill>
                <a:srgbClr val="FCF0FE"/>
              </a:solidFill>
              <a:ln w="4214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476DC12E-7E3D-B39E-85BB-F6CB1A1A3830}"/>
                  </a:ext>
                </a:extLst>
              </p:cNvPr>
              <p:cNvSpPr/>
              <p:nvPr/>
            </p:nvSpPr>
            <p:spPr>
              <a:xfrm>
                <a:off x="8238111" y="5308380"/>
                <a:ext cx="2944269" cy="310266"/>
              </a:xfrm>
              <a:custGeom>
                <a:avLst/>
                <a:gdLst>
                  <a:gd name="connsiteX0" fmla="*/ -28 w 2654728"/>
                  <a:gd name="connsiteY0" fmla="*/ 47 h 256909"/>
                  <a:gd name="connsiteX1" fmla="*/ 2654701 w 2654728"/>
                  <a:gd name="connsiteY1" fmla="*/ 47 h 256909"/>
                  <a:gd name="connsiteX2" fmla="*/ 2654701 w 2654728"/>
                  <a:gd name="connsiteY2" fmla="*/ 256956 h 256909"/>
                  <a:gd name="connsiteX3" fmla="*/ -28 w 2654728"/>
                  <a:gd name="connsiteY3" fmla="*/ 256956 h 256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54728" h="256909">
                    <a:moveTo>
                      <a:pt x="-28" y="47"/>
                    </a:moveTo>
                    <a:lnTo>
                      <a:pt x="2654701" y="47"/>
                    </a:lnTo>
                    <a:lnTo>
                      <a:pt x="2654701" y="256956"/>
                    </a:lnTo>
                    <a:lnTo>
                      <a:pt x="-28" y="256956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3EB33B6E-FA15-60CC-5084-F19A66303B51}"/>
                  </a:ext>
                </a:extLst>
              </p:cNvPr>
              <p:cNvSpPr/>
              <p:nvPr/>
            </p:nvSpPr>
            <p:spPr>
              <a:xfrm>
                <a:off x="8238111" y="2515985"/>
                <a:ext cx="1424647" cy="310266"/>
              </a:xfrm>
              <a:custGeom>
                <a:avLst/>
                <a:gdLst>
                  <a:gd name="connsiteX0" fmla="*/ -51 w 1284546"/>
                  <a:gd name="connsiteY0" fmla="*/ -28 h 256909"/>
                  <a:gd name="connsiteX1" fmla="*/ 1284496 w 1284546"/>
                  <a:gd name="connsiteY1" fmla="*/ -28 h 256909"/>
                  <a:gd name="connsiteX2" fmla="*/ 1284496 w 1284546"/>
                  <a:gd name="connsiteY2" fmla="*/ 256881 h 256909"/>
                  <a:gd name="connsiteX3" fmla="*/ -51 w 1284546"/>
                  <a:gd name="connsiteY3" fmla="*/ 256881 h 256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4546" h="256909">
                    <a:moveTo>
                      <a:pt x="-51" y="-28"/>
                    </a:moveTo>
                    <a:lnTo>
                      <a:pt x="1284496" y="-28"/>
                    </a:lnTo>
                    <a:lnTo>
                      <a:pt x="1284496" y="256881"/>
                    </a:lnTo>
                    <a:lnTo>
                      <a:pt x="-51" y="256881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F49CB25F-94CB-B1F5-BF54-A7233BD4EDB5}"/>
                  </a:ext>
                </a:extLst>
              </p:cNvPr>
              <p:cNvSpPr/>
              <p:nvPr/>
            </p:nvSpPr>
            <p:spPr>
              <a:xfrm>
                <a:off x="8238111" y="2877962"/>
                <a:ext cx="142464" cy="155132"/>
              </a:xfrm>
              <a:custGeom>
                <a:avLst/>
                <a:gdLst>
                  <a:gd name="connsiteX0" fmla="*/ -69 w 128454"/>
                  <a:gd name="connsiteY0" fmla="*/ -21 h 128454"/>
                  <a:gd name="connsiteX1" fmla="*/ 128385 w 128454"/>
                  <a:gd name="connsiteY1" fmla="*/ -21 h 128454"/>
                  <a:gd name="connsiteX2" fmla="*/ 128385 w 128454"/>
                  <a:gd name="connsiteY2" fmla="*/ 128434 h 128454"/>
                  <a:gd name="connsiteX3" fmla="*/ -69 w 128454"/>
                  <a:gd name="connsiteY3" fmla="*/ 128434 h 128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454" h="128454">
                    <a:moveTo>
                      <a:pt x="-69" y="-21"/>
                    </a:moveTo>
                    <a:lnTo>
                      <a:pt x="128385" y="-21"/>
                    </a:lnTo>
                    <a:lnTo>
                      <a:pt x="128385" y="128434"/>
                    </a:lnTo>
                    <a:lnTo>
                      <a:pt x="-69" y="128434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CADC4C48-2262-E7DD-1383-FFAE8AF6CE6D}"/>
                  </a:ext>
                </a:extLst>
              </p:cNvPr>
              <p:cNvSpPr/>
              <p:nvPr/>
            </p:nvSpPr>
            <p:spPr>
              <a:xfrm>
                <a:off x="8238111" y="3084806"/>
                <a:ext cx="142464" cy="155132"/>
              </a:xfrm>
              <a:custGeom>
                <a:avLst/>
                <a:gdLst>
                  <a:gd name="connsiteX0" fmla="*/ -69 w 128454"/>
                  <a:gd name="connsiteY0" fmla="*/ -15 h 128454"/>
                  <a:gd name="connsiteX1" fmla="*/ 128385 w 128454"/>
                  <a:gd name="connsiteY1" fmla="*/ -15 h 128454"/>
                  <a:gd name="connsiteX2" fmla="*/ 128385 w 128454"/>
                  <a:gd name="connsiteY2" fmla="*/ 128439 h 128454"/>
                  <a:gd name="connsiteX3" fmla="*/ -69 w 128454"/>
                  <a:gd name="connsiteY3" fmla="*/ 128439 h 128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454" h="128454">
                    <a:moveTo>
                      <a:pt x="-69" y="-15"/>
                    </a:moveTo>
                    <a:lnTo>
                      <a:pt x="128385" y="-15"/>
                    </a:lnTo>
                    <a:lnTo>
                      <a:pt x="128385" y="128439"/>
                    </a:lnTo>
                    <a:lnTo>
                      <a:pt x="-69" y="128439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B5C5201B-644A-F60E-7824-9F29E5469346}"/>
                  </a:ext>
                </a:extLst>
              </p:cNvPr>
              <p:cNvSpPr/>
              <p:nvPr/>
            </p:nvSpPr>
            <p:spPr>
              <a:xfrm>
                <a:off x="8238111" y="3291650"/>
                <a:ext cx="142464" cy="155132"/>
              </a:xfrm>
              <a:custGeom>
                <a:avLst/>
                <a:gdLst>
                  <a:gd name="connsiteX0" fmla="*/ -69 w 128454"/>
                  <a:gd name="connsiteY0" fmla="*/ -10 h 128454"/>
                  <a:gd name="connsiteX1" fmla="*/ 128385 w 128454"/>
                  <a:gd name="connsiteY1" fmla="*/ -10 h 128454"/>
                  <a:gd name="connsiteX2" fmla="*/ 128385 w 128454"/>
                  <a:gd name="connsiteY2" fmla="*/ 128445 h 128454"/>
                  <a:gd name="connsiteX3" fmla="*/ -69 w 128454"/>
                  <a:gd name="connsiteY3" fmla="*/ 128445 h 128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454" h="128454">
                    <a:moveTo>
                      <a:pt x="-69" y="-10"/>
                    </a:moveTo>
                    <a:lnTo>
                      <a:pt x="128385" y="-10"/>
                    </a:lnTo>
                    <a:lnTo>
                      <a:pt x="128385" y="128445"/>
                    </a:lnTo>
                    <a:lnTo>
                      <a:pt x="-69" y="128445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EA53440A-CB34-CE09-CB3A-A41A2FF12120}"/>
                  </a:ext>
                </a:extLst>
              </p:cNvPr>
              <p:cNvSpPr/>
              <p:nvPr/>
            </p:nvSpPr>
            <p:spPr>
              <a:xfrm>
                <a:off x="9520293" y="3084806"/>
                <a:ext cx="142464" cy="155132"/>
              </a:xfrm>
              <a:custGeom>
                <a:avLst/>
                <a:gdLst>
                  <a:gd name="connsiteX0" fmla="*/ -32 w 128454"/>
                  <a:gd name="connsiteY0" fmla="*/ -15 h 128454"/>
                  <a:gd name="connsiteX1" fmla="*/ 128423 w 128454"/>
                  <a:gd name="connsiteY1" fmla="*/ -15 h 128454"/>
                  <a:gd name="connsiteX2" fmla="*/ 128423 w 128454"/>
                  <a:gd name="connsiteY2" fmla="*/ 128439 h 128454"/>
                  <a:gd name="connsiteX3" fmla="*/ -32 w 128454"/>
                  <a:gd name="connsiteY3" fmla="*/ 128439 h 128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454" h="128454">
                    <a:moveTo>
                      <a:pt x="-32" y="-15"/>
                    </a:moveTo>
                    <a:lnTo>
                      <a:pt x="128423" y="-15"/>
                    </a:lnTo>
                    <a:lnTo>
                      <a:pt x="128423" y="128439"/>
                    </a:lnTo>
                    <a:lnTo>
                      <a:pt x="-32" y="128439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95F222B1-565D-7091-093E-F38C9C97C102}"/>
                  </a:ext>
                </a:extLst>
              </p:cNvPr>
              <p:cNvSpPr/>
              <p:nvPr/>
            </p:nvSpPr>
            <p:spPr>
              <a:xfrm>
                <a:off x="9520293" y="3291650"/>
                <a:ext cx="142464" cy="155132"/>
              </a:xfrm>
              <a:custGeom>
                <a:avLst/>
                <a:gdLst>
                  <a:gd name="connsiteX0" fmla="*/ -32 w 128454"/>
                  <a:gd name="connsiteY0" fmla="*/ -10 h 128454"/>
                  <a:gd name="connsiteX1" fmla="*/ 128423 w 128454"/>
                  <a:gd name="connsiteY1" fmla="*/ -10 h 128454"/>
                  <a:gd name="connsiteX2" fmla="*/ 128423 w 128454"/>
                  <a:gd name="connsiteY2" fmla="*/ 128445 h 128454"/>
                  <a:gd name="connsiteX3" fmla="*/ -32 w 128454"/>
                  <a:gd name="connsiteY3" fmla="*/ 128445 h 128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454" h="128454">
                    <a:moveTo>
                      <a:pt x="-32" y="-10"/>
                    </a:moveTo>
                    <a:lnTo>
                      <a:pt x="128423" y="-10"/>
                    </a:lnTo>
                    <a:lnTo>
                      <a:pt x="128423" y="128445"/>
                    </a:lnTo>
                    <a:lnTo>
                      <a:pt x="-32" y="128445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6B03DFAF-1D50-C47B-C737-B91366D03BB0}"/>
                  </a:ext>
                </a:extLst>
              </p:cNvPr>
              <p:cNvSpPr/>
              <p:nvPr/>
            </p:nvSpPr>
            <p:spPr>
              <a:xfrm>
                <a:off x="11039916" y="4687848"/>
                <a:ext cx="142464" cy="155132"/>
              </a:xfrm>
              <a:custGeom>
                <a:avLst/>
                <a:gdLst>
                  <a:gd name="connsiteX0" fmla="*/ 13 w 128454"/>
                  <a:gd name="connsiteY0" fmla="*/ 28 h 128454"/>
                  <a:gd name="connsiteX1" fmla="*/ 128467 w 128454"/>
                  <a:gd name="connsiteY1" fmla="*/ 28 h 128454"/>
                  <a:gd name="connsiteX2" fmla="*/ 128467 w 128454"/>
                  <a:gd name="connsiteY2" fmla="*/ 128483 h 128454"/>
                  <a:gd name="connsiteX3" fmla="*/ 13 w 128454"/>
                  <a:gd name="connsiteY3" fmla="*/ 128483 h 128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454" h="128454">
                    <a:moveTo>
                      <a:pt x="13" y="28"/>
                    </a:moveTo>
                    <a:lnTo>
                      <a:pt x="128467" y="28"/>
                    </a:lnTo>
                    <a:lnTo>
                      <a:pt x="128467" y="128483"/>
                    </a:lnTo>
                    <a:lnTo>
                      <a:pt x="13" y="128483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6BADD63D-E358-8963-8963-9B23F3112724}"/>
                  </a:ext>
                </a:extLst>
              </p:cNvPr>
              <p:cNvSpPr/>
              <p:nvPr/>
            </p:nvSpPr>
            <p:spPr>
              <a:xfrm>
                <a:off x="11039916" y="4894691"/>
                <a:ext cx="142464" cy="155132"/>
              </a:xfrm>
              <a:custGeom>
                <a:avLst/>
                <a:gdLst>
                  <a:gd name="connsiteX0" fmla="*/ 13 w 128454"/>
                  <a:gd name="connsiteY0" fmla="*/ 33 h 128454"/>
                  <a:gd name="connsiteX1" fmla="*/ 128467 w 128454"/>
                  <a:gd name="connsiteY1" fmla="*/ 33 h 128454"/>
                  <a:gd name="connsiteX2" fmla="*/ 128467 w 128454"/>
                  <a:gd name="connsiteY2" fmla="*/ 128488 h 128454"/>
                  <a:gd name="connsiteX3" fmla="*/ 13 w 128454"/>
                  <a:gd name="connsiteY3" fmla="*/ 128488 h 128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454" h="128454">
                    <a:moveTo>
                      <a:pt x="13" y="33"/>
                    </a:moveTo>
                    <a:lnTo>
                      <a:pt x="128467" y="33"/>
                    </a:lnTo>
                    <a:lnTo>
                      <a:pt x="128467" y="128488"/>
                    </a:lnTo>
                    <a:lnTo>
                      <a:pt x="13" y="128488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389F369D-E32B-4586-5ED6-C57427F94C08}"/>
                  </a:ext>
                </a:extLst>
              </p:cNvPr>
              <p:cNvSpPr/>
              <p:nvPr/>
            </p:nvSpPr>
            <p:spPr>
              <a:xfrm>
                <a:off x="8238111" y="4894691"/>
                <a:ext cx="142464" cy="155132"/>
              </a:xfrm>
              <a:custGeom>
                <a:avLst/>
                <a:gdLst>
                  <a:gd name="connsiteX0" fmla="*/ -69 w 128454"/>
                  <a:gd name="connsiteY0" fmla="*/ 33 h 128454"/>
                  <a:gd name="connsiteX1" fmla="*/ 128385 w 128454"/>
                  <a:gd name="connsiteY1" fmla="*/ 33 h 128454"/>
                  <a:gd name="connsiteX2" fmla="*/ 128385 w 128454"/>
                  <a:gd name="connsiteY2" fmla="*/ 128488 h 128454"/>
                  <a:gd name="connsiteX3" fmla="*/ -69 w 128454"/>
                  <a:gd name="connsiteY3" fmla="*/ 128488 h 128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454" h="128454">
                    <a:moveTo>
                      <a:pt x="-69" y="33"/>
                    </a:moveTo>
                    <a:lnTo>
                      <a:pt x="128385" y="33"/>
                    </a:lnTo>
                    <a:lnTo>
                      <a:pt x="128385" y="128488"/>
                    </a:lnTo>
                    <a:lnTo>
                      <a:pt x="-69" y="128488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42A1B0D4-0F77-2397-D4F6-BEA73138E26B}"/>
                  </a:ext>
                </a:extLst>
              </p:cNvPr>
              <p:cNvSpPr/>
              <p:nvPr/>
            </p:nvSpPr>
            <p:spPr>
              <a:xfrm>
                <a:off x="8238111" y="5101535"/>
                <a:ext cx="142464" cy="155132"/>
              </a:xfrm>
              <a:custGeom>
                <a:avLst/>
                <a:gdLst>
                  <a:gd name="connsiteX0" fmla="*/ -69 w 128454"/>
                  <a:gd name="connsiteY0" fmla="*/ 39 h 128454"/>
                  <a:gd name="connsiteX1" fmla="*/ 128385 w 128454"/>
                  <a:gd name="connsiteY1" fmla="*/ 39 h 128454"/>
                  <a:gd name="connsiteX2" fmla="*/ 128385 w 128454"/>
                  <a:gd name="connsiteY2" fmla="*/ 128494 h 128454"/>
                  <a:gd name="connsiteX3" fmla="*/ -69 w 128454"/>
                  <a:gd name="connsiteY3" fmla="*/ 128494 h 128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454" h="128454">
                    <a:moveTo>
                      <a:pt x="-69" y="39"/>
                    </a:moveTo>
                    <a:lnTo>
                      <a:pt x="128385" y="39"/>
                    </a:lnTo>
                    <a:lnTo>
                      <a:pt x="128385" y="128494"/>
                    </a:lnTo>
                    <a:lnTo>
                      <a:pt x="-69" y="128494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80D1C09D-EFEC-29CE-00D4-9EB2B8D26C61}"/>
                  </a:ext>
                </a:extLst>
              </p:cNvPr>
              <p:cNvSpPr/>
              <p:nvPr/>
            </p:nvSpPr>
            <p:spPr>
              <a:xfrm>
                <a:off x="8238111" y="4687848"/>
                <a:ext cx="142464" cy="155132"/>
              </a:xfrm>
              <a:custGeom>
                <a:avLst/>
                <a:gdLst>
                  <a:gd name="connsiteX0" fmla="*/ -69 w 128454"/>
                  <a:gd name="connsiteY0" fmla="*/ 28 h 128454"/>
                  <a:gd name="connsiteX1" fmla="*/ 128385 w 128454"/>
                  <a:gd name="connsiteY1" fmla="*/ 28 h 128454"/>
                  <a:gd name="connsiteX2" fmla="*/ 128385 w 128454"/>
                  <a:gd name="connsiteY2" fmla="*/ 128483 h 128454"/>
                  <a:gd name="connsiteX3" fmla="*/ -69 w 128454"/>
                  <a:gd name="connsiteY3" fmla="*/ 128483 h 128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454" h="128454">
                    <a:moveTo>
                      <a:pt x="-69" y="28"/>
                    </a:moveTo>
                    <a:lnTo>
                      <a:pt x="128385" y="28"/>
                    </a:lnTo>
                    <a:lnTo>
                      <a:pt x="128385" y="128483"/>
                    </a:lnTo>
                    <a:lnTo>
                      <a:pt x="-69" y="128483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8DED7EFE-A824-BE4C-A0AF-BCBCF8D98A3E}"/>
                  </a:ext>
                </a:extLst>
              </p:cNvPr>
              <p:cNvSpPr txBox="1"/>
              <p:nvPr/>
            </p:nvSpPr>
            <p:spPr>
              <a:xfrm rot="16200000">
                <a:off x="8564368" y="2021955"/>
                <a:ext cx="737961" cy="291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11" spc="0" baseline="0">
                    <a:ln w="12845" cap="rnd">
                      <a:solidFill>
                        <a:srgbClr val="000000"/>
                      </a:solidFill>
                      <a:round/>
                    </a:ln>
                    <a:solidFill>
                      <a:srgbClr val="000000"/>
                    </a:solidFill>
                    <a:latin typeface="Arial"/>
                    <a:cs typeface="Arial"/>
                    <a:sym typeface="Arial"/>
                    <a:rtl val="0"/>
                  </a:rPr>
                  <a:t>Pulser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1551CAFC-5D6F-9347-05E0-6EE1C213AF45}"/>
                  </a:ext>
                </a:extLst>
              </p:cNvPr>
              <p:cNvSpPr txBox="1"/>
              <p:nvPr/>
            </p:nvSpPr>
            <p:spPr>
              <a:xfrm rot="16200000">
                <a:off x="9929722" y="1866813"/>
                <a:ext cx="1048229" cy="2913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11" spc="0" baseline="0">
                    <a:ln w="12845" cap="rnd">
                      <a:solidFill>
                        <a:srgbClr val="D73DF5"/>
                      </a:solidFill>
                      <a:round/>
                    </a:ln>
                    <a:solidFill>
                      <a:srgbClr val="D73DF5"/>
                    </a:solidFill>
                    <a:latin typeface="Arial"/>
                    <a:cs typeface="Arial"/>
                    <a:sym typeface="Arial"/>
                    <a:rtl val="0"/>
                  </a:rPr>
                  <a:t>Detector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F8D839E9-7025-3DD1-6ED7-04F79A9A8B32}"/>
                  </a:ext>
                </a:extLst>
              </p:cNvPr>
              <p:cNvSpPr txBox="1"/>
              <p:nvPr/>
            </p:nvSpPr>
            <p:spPr>
              <a:xfrm rot="16200000">
                <a:off x="10795408" y="5072409"/>
                <a:ext cx="1048238" cy="2913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11" spc="0" baseline="0" dirty="0">
                    <a:ln w="12845" cap="rnd">
                      <a:solidFill>
                        <a:srgbClr val="000000"/>
                      </a:solidFill>
                      <a:round/>
                    </a:ln>
                    <a:solidFill>
                      <a:srgbClr val="000000"/>
                    </a:solidFill>
                    <a:latin typeface="Arial"/>
                    <a:cs typeface="Arial"/>
                    <a:sym typeface="Arial"/>
                    <a:rtl val="0"/>
                  </a:rPr>
                  <a:t>Reflector</a:t>
                </a: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F6FA39AB-AD3B-C5C0-0258-8227215C5F8C}"/>
                  </a:ext>
                </a:extLst>
              </p:cNvPr>
              <p:cNvSpPr txBox="1"/>
              <p:nvPr/>
            </p:nvSpPr>
            <p:spPr>
              <a:xfrm>
                <a:off x="9310971" y="3979315"/>
                <a:ext cx="838819" cy="7149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endParaRPr lang="en-US" sz="2023" b="1" spc="0" baseline="0" dirty="0">
                  <a:ln w="12845" cap="rnd">
                    <a:solidFill>
                      <a:srgbClr val="7A0891"/>
                    </a:solidFill>
                    <a:round/>
                  </a:ln>
                  <a:solidFill>
                    <a:srgbClr val="7A0891"/>
                  </a:solidFill>
                  <a:latin typeface="Arial"/>
                  <a:cs typeface="Arial"/>
                  <a:sym typeface="Arial"/>
                  <a:rtl val="0"/>
                </a:endParaRPr>
              </a:p>
              <a:p>
                <a:pPr algn="ctr"/>
                <a:r>
                  <a:rPr lang="en-US" sz="2023" b="1" spc="0" baseline="0" dirty="0">
                    <a:ln w="12845" cap="rnd">
                      <a:solidFill>
                        <a:srgbClr val="7A0891"/>
                      </a:solidFill>
                      <a:round/>
                    </a:ln>
                    <a:solidFill>
                      <a:srgbClr val="7A0891"/>
                    </a:solidFill>
                    <a:latin typeface="Arial"/>
                    <a:cs typeface="Arial"/>
                    <a:sym typeface="Arial"/>
                    <a:rtl val="0"/>
                  </a:rPr>
                  <a:t>LTOF</a:t>
                </a:r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5E3AF6D8-4649-E3B1-64CD-28D4FA8EAAA4}"/>
                  </a:ext>
                </a:extLst>
              </p:cNvPr>
              <p:cNvSpPr/>
              <p:nvPr/>
            </p:nvSpPr>
            <p:spPr>
              <a:xfrm>
                <a:off x="9757734" y="2515985"/>
                <a:ext cx="1424647" cy="620532"/>
              </a:xfrm>
              <a:custGeom>
                <a:avLst/>
                <a:gdLst>
                  <a:gd name="connsiteX0" fmla="*/ -6 w 1284546"/>
                  <a:gd name="connsiteY0" fmla="*/ -24 h 513818"/>
                  <a:gd name="connsiteX1" fmla="*/ 1284540 w 1284546"/>
                  <a:gd name="connsiteY1" fmla="*/ -24 h 513818"/>
                  <a:gd name="connsiteX2" fmla="*/ 1284540 w 1284546"/>
                  <a:gd name="connsiteY2" fmla="*/ 513794 h 513818"/>
                  <a:gd name="connsiteX3" fmla="*/ -6 w 1284546"/>
                  <a:gd name="connsiteY3" fmla="*/ 513794 h 513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4546" h="513818">
                    <a:moveTo>
                      <a:pt x="-6" y="-24"/>
                    </a:moveTo>
                    <a:lnTo>
                      <a:pt x="1284540" y="-24"/>
                    </a:lnTo>
                    <a:lnTo>
                      <a:pt x="1284540" y="513794"/>
                    </a:lnTo>
                    <a:lnTo>
                      <a:pt x="-6" y="513794"/>
                    </a:lnTo>
                    <a:close/>
                  </a:path>
                </a:pathLst>
              </a:custGeom>
              <a:solidFill>
                <a:srgbClr val="D73DF5"/>
              </a:solidFill>
              <a:ln w="42705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12D53C2-E67B-557B-2BB8-10412F7CE9CF}"/>
                </a:ext>
              </a:extLst>
            </p:cNvPr>
            <p:cNvSpPr/>
            <p:nvPr/>
          </p:nvSpPr>
          <p:spPr>
            <a:xfrm>
              <a:off x="9520293" y="2877962"/>
              <a:ext cx="142464" cy="155132"/>
            </a:xfrm>
            <a:custGeom>
              <a:avLst/>
              <a:gdLst>
                <a:gd name="connsiteX0" fmla="*/ -32 w 128454"/>
                <a:gd name="connsiteY0" fmla="*/ -21 h 128454"/>
                <a:gd name="connsiteX1" fmla="*/ 128423 w 128454"/>
                <a:gd name="connsiteY1" fmla="*/ -21 h 128454"/>
                <a:gd name="connsiteX2" fmla="*/ 128423 w 128454"/>
                <a:gd name="connsiteY2" fmla="*/ 128434 h 128454"/>
                <a:gd name="connsiteX3" fmla="*/ -32 w 128454"/>
                <a:gd name="connsiteY3" fmla="*/ 128434 h 128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454" h="128454">
                  <a:moveTo>
                    <a:pt x="-32" y="-21"/>
                  </a:moveTo>
                  <a:lnTo>
                    <a:pt x="128423" y="-21"/>
                  </a:lnTo>
                  <a:lnTo>
                    <a:pt x="128423" y="128434"/>
                  </a:lnTo>
                  <a:lnTo>
                    <a:pt x="-32" y="128434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12BDDD41-3B33-609B-49A1-51AB02678F02}"/>
                </a:ext>
              </a:extLst>
            </p:cNvPr>
            <p:cNvSpPr/>
            <p:nvPr/>
          </p:nvSpPr>
          <p:spPr>
            <a:xfrm>
              <a:off x="11039916" y="5101535"/>
              <a:ext cx="142464" cy="155132"/>
            </a:xfrm>
            <a:custGeom>
              <a:avLst/>
              <a:gdLst>
                <a:gd name="connsiteX0" fmla="*/ 13 w 128454"/>
                <a:gd name="connsiteY0" fmla="*/ 39 h 128454"/>
                <a:gd name="connsiteX1" fmla="*/ 128467 w 128454"/>
                <a:gd name="connsiteY1" fmla="*/ 39 h 128454"/>
                <a:gd name="connsiteX2" fmla="*/ 128467 w 128454"/>
                <a:gd name="connsiteY2" fmla="*/ 128494 h 128454"/>
                <a:gd name="connsiteX3" fmla="*/ 13 w 128454"/>
                <a:gd name="connsiteY3" fmla="*/ 128494 h 128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454" h="128454">
                  <a:moveTo>
                    <a:pt x="13" y="39"/>
                  </a:moveTo>
                  <a:lnTo>
                    <a:pt x="128467" y="39"/>
                  </a:lnTo>
                  <a:lnTo>
                    <a:pt x="128467" y="128494"/>
                  </a:lnTo>
                  <a:lnTo>
                    <a:pt x="13" y="128494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408B2790-A2B0-C259-8770-EF3EE61EB26F}"/>
              </a:ext>
            </a:extLst>
          </p:cNvPr>
          <p:cNvGrpSpPr/>
          <p:nvPr/>
        </p:nvGrpSpPr>
        <p:grpSpPr>
          <a:xfrm>
            <a:off x="8700472" y="3533133"/>
            <a:ext cx="237066" cy="237066"/>
            <a:chOff x="2690417" y="3533133"/>
            <a:chExt cx="237066" cy="237066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1A2EEAAA-2413-2763-5910-8ED641D0A87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90417" y="3533133"/>
              <a:ext cx="237066" cy="237066"/>
            </a:xfrm>
            <a:custGeom>
              <a:avLst/>
              <a:gdLst>
                <a:gd name="connsiteX0" fmla="*/ 107919 w 108000"/>
                <a:gd name="connsiteY0" fmla="*/ 53938 h 108000"/>
                <a:gd name="connsiteX1" fmla="*/ 53919 w 108000"/>
                <a:gd name="connsiteY1" fmla="*/ 107938 h 108000"/>
                <a:gd name="connsiteX2" fmla="*/ -81 w 108000"/>
                <a:gd name="connsiteY2" fmla="*/ 53938 h 108000"/>
                <a:gd name="connsiteX3" fmla="*/ 53919 w 108000"/>
                <a:gd name="connsiteY3" fmla="*/ -62 h 108000"/>
                <a:gd name="connsiteX4" fmla="*/ 107919 w 108000"/>
                <a:gd name="connsiteY4" fmla="*/ 53938 h 1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00" h="108000">
                  <a:moveTo>
                    <a:pt x="107919" y="53938"/>
                  </a:moveTo>
                  <a:cubicBezTo>
                    <a:pt x="107919" y="83762"/>
                    <a:pt x="83743" y="107938"/>
                    <a:pt x="53919" y="107938"/>
                  </a:cubicBezTo>
                  <a:cubicBezTo>
                    <a:pt x="24096" y="107938"/>
                    <a:pt x="-81" y="83762"/>
                    <a:pt x="-81" y="53938"/>
                  </a:cubicBezTo>
                  <a:cubicBezTo>
                    <a:pt x="-81" y="24115"/>
                    <a:pt x="24096" y="-62"/>
                    <a:pt x="53919" y="-62"/>
                  </a:cubicBezTo>
                  <a:cubicBezTo>
                    <a:pt x="83743" y="-62"/>
                    <a:pt x="107919" y="24115"/>
                    <a:pt x="107919" y="53938"/>
                  </a:cubicBezTo>
                  <a:close/>
                </a:path>
              </a:pathLst>
            </a:custGeom>
            <a:solidFill>
              <a:srgbClr val="F4993E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9D576EAB-24A2-6BC7-068B-3BF0E9E1F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97168" y="3626374"/>
              <a:ext cx="126435" cy="126435"/>
            </a:xfrm>
            <a:custGeom>
              <a:avLst/>
              <a:gdLst>
                <a:gd name="connsiteX0" fmla="*/ 57517 w 57600"/>
                <a:gd name="connsiteY0" fmla="*/ 28740 h 57600"/>
                <a:gd name="connsiteX1" fmla="*/ 28717 w 57600"/>
                <a:gd name="connsiteY1" fmla="*/ 57541 h 57600"/>
                <a:gd name="connsiteX2" fmla="*/ -83 w 57600"/>
                <a:gd name="connsiteY2" fmla="*/ 28740 h 57600"/>
                <a:gd name="connsiteX3" fmla="*/ 28717 w 57600"/>
                <a:gd name="connsiteY3" fmla="*/ -60 h 57600"/>
                <a:gd name="connsiteX4" fmla="*/ 57517 w 57600"/>
                <a:gd name="connsiteY4" fmla="*/ 28740 h 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00" h="57600">
                  <a:moveTo>
                    <a:pt x="57517" y="28740"/>
                  </a:moveTo>
                  <a:cubicBezTo>
                    <a:pt x="57517" y="44646"/>
                    <a:pt x="44623" y="57541"/>
                    <a:pt x="28717" y="57541"/>
                  </a:cubicBezTo>
                  <a:cubicBezTo>
                    <a:pt x="12811" y="57541"/>
                    <a:pt x="-83" y="44646"/>
                    <a:pt x="-83" y="28740"/>
                  </a:cubicBezTo>
                  <a:cubicBezTo>
                    <a:pt x="-83" y="12835"/>
                    <a:pt x="12811" y="-60"/>
                    <a:pt x="28717" y="-60"/>
                  </a:cubicBezTo>
                  <a:cubicBezTo>
                    <a:pt x="44622" y="-60"/>
                    <a:pt x="57517" y="12834"/>
                    <a:pt x="57517" y="28740"/>
                  </a:cubicBezTo>
                  <a:close/>
                </a:path>
              </a:pathLst>
            </a:custGeom>
            <a:solidFill>
              <a:srgbClr val="7A0891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153FDAEA-6961-50DE-0AC4-7D36D8813B40}"/>
              </a:ext>
            </a:extLst>
          </p:cNvPr>
          <p:cNvGrpSpPr/>
          <p:nvPr/>
        </p:nvGrpSpPr>
        <p:grpSpPr>
          <a:xfrm>
            <a:off x="5195203" y="3385612"/>
            <a:ext cx="340063" cy="316088"/>
            <a:chOff x="5195203" y="3385612"/>
            <a:chExt cx="340063" cy="316088"/>
          </a:xfrm>
        </p:grpSpPr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66697DB8-39CE-1560-9940-497632D075F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19178" y="3385612"/>
              <a:ext cx="316088" cy="316088"/>
            </a:xfrm>
            <a:custGeom>
              <a:avLst/>
              <a:gdLst>
                <a:gd name="connsiteX0" fmla="*/ 143910 w 144000"/>
                <a:gd name="connsiteY0" fmla="*/ 71922 h 144000"/>
                <a:gd name="connsiteX1" fmla="*/ 71909 w 144000"/>
                <a:gd name="connsiteY1" fmla="*/ 143922 h 144000"/>
                <a:gd name="connsiteX2" fmla="*/ -91 w 144000"/>
                <a:gd name="connsiteY2" fmla="*/ 71922 h 144000"/>
                <a:gd name="connsiteX3" fmla="*/ 71909 w 144000"/>
                <a:gd name="connsiteY3" fmla="*/ -78 h 144000"/>
                <a:gd name="connsiteX4" fmla="*/ 143910 w 144000"/>
                <a:gd name="connsiteY4" fmla="*/ 71922 h 14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000" h="144000">
                  <a:moveTo>
                    <a:pt x="143910" y="71922"/>
                  </a:moveTo>
                  <a:cubicBezTo>
                    <a:pt x="143910" y="111686"/>
                    <a:pt x="111674" y="143922"/>
                    <a:pt x="71909" y="143922"/>
                  </a:cubicBezTo>
                  <a:cubicBezTo>
                    <a:pt x="32145" y="143922"/>
                    <a:pt x="-91" y="111686"/>
                    <a:pt x="-91" y="71922"/>
                  </a:cubicBezTo>
                  <a:cubicBezTo>
                    <a:pt x="-91" y="32157"/>
                    <a:pt x="32145" y="-78"/>
                    <a:pt x="71909" y="-78"/>
                  </a:cubicBezTo>
                  <a:cubicBezTo>
                    <a:pt x="111674" y="-78"/>
                    <a:pt x="143910" y="32157"/>
                    <a:pt x="143910" y="71922"/>
                  </a:cubicBezTo>
                  <a:close/>
                </a:path>
              </a:pathLst>
            </a:custGeom>
            <a:solidFill>
              <a:srgbClr val="F4993E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9A2B3828-ACE3-C151-6571-2A0E17598D9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95203" y="3389229"/>
              <a:ext cx="126435" cy="126435"/>
            </a:xfrm>
            <a:custGeom>
              <a:avLst/>
              <a:gdLst>
                <a:gd name="connsiteX0" fmla="*/ 57505 w 57600"/>
                <a:gd name="connsiteY0" fmla="*/ 28718 h 57600"/>
                <a:gd name="connsiteX1" fmla="*/ 28705 w 57600"/>
                <a:gd name="connsiteY1" fmla="*/ 57519 h 57600"/>
                <a:gd name="connsiteX2" fmla="*/ -95 w 57600"/>
                <a:gd name="connsiteY2" fmla="*/ 28718 h 57600"/>
                <a:gd name="connsiteX3" fmla="*/ 28705 w 57600"/>
                <a:gd name="connsiteY3" fmla="*/ -82 h 57600"/>
                <a:gd name="connsiteX4" fmla="*/ 57505 w 57600"/>
                <a:gd name="connsiteY4" fmla="*/ 28718 h 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00" h="57600">
                  <a:moveTo>
                    <a:pt x="57505" y="28718"/>
                  </a:moveTo>
                  <a:cubicBezTo>
                    <a:pt x="57505" y="44624"/>
                    <a:pt x="44611" y="57519"/>
                    <a:pt x="28705" y="57519"/>
                  </a:cubicBezTo>
                  <a:cubicBezTo>
                    <a:pt x="12799" y="57519"/>
                    <a:pt x="-95" y="44624"/>
                    <a:pt x="-95" y="28718"/>
                  </a:cubicBezTo>
                  <a:cubicBezTo>
                    <a:pt x="-95" y="12813"/>
                    <a:pt x="12799" y="-82"/>
                    <a:pt x="28705" y="-82"/>
                  </a:cubicBezTo>
                  <a:cubicBezTo>
                    <a:pt x="44611" y="-82"/>
                    <a:pt x="57505" y="12812"/>
                    <a:pt x="57505" y="28718"/>
                  </a:cubicBezTo>
                  <a:close/>
                </a:path>
              </a:pathLst>
            </a:custGeom>
            <a:solidFill>
              <a:srgbClr val="7A0891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9" name="Graphic 75">
            <a:extLst>
              <a:ext uri="{FF2B5EF4-FFF2-40B4-BE49-F238E27FC236}">
                <a16:creationId xmlns:a16="http://schemas.microsoft.com/office/drawing/2014/main" id="{351BA1EA-2D35-9B97-D967-EE6B9D06E9FA}"/>
              </a:ext>
            </a:extLst>
          </p:cNvPr>
          <p:cNvSpPr/>
          <p:nvPr/>
        </p:nvSpPr>
        <p:spPr>
          <a:xfrm rot="-5400000">
            <a:off x="6404133" y="2102577"/>
            <a:ext cx="620531" cy="1424648"/>
          </a:xfrm>
          <a:custGeom>
            <a:avLst/>
            <a:gdLst>
              <a:gd name="connsiteX0" fmla="*/ 78 w 562876"/>
              <a:gd name="connsiteY0" fmla="*/ -138 h 1419162"/>
              <a:gd name="connsiteX1" fmla="*/ 562955 w 562876"/>
              <a:gd name="connsiteY1" fmla="*/ -138 h 1419162"/>
              <a:gd name="connsiteX2" fmla="*/ 562955 w 562876"/>
              <a:gd name="connsiteY2" fmla="*/ 1419025 h 1419162"/>
              <a:gd name="connsiteX3" fmla="*/ 78 w 562876"/>
              <a:gd name="connsiteY3" fmla="*/ 1419025 h 1419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2876" h="1419162">
                <a:moveTo>
                  <a:pt x="78" y="-138"/>
                </a:moveTo>
                <a:lnTo>
                  <a:pt x="562955" y="-138"/>
                </a:lnTo>
                <a:lnTo>
                  <a:pt x="562955" y="1419025"/>
                </a:lnTo>
                <a:lnTo>
                  <a:pt x="78" y="1419025"/>
                </a:lnTo>
                <a:close/>
              </a:path>
            </a:pathLst>
          </a:custGeom>
          <a:gradFill>
            <a:gsLst>
              <a:gs pos="0">
                <a:srgbClr val="F4993E"/>
              </a:gs>
              <a:gs pos="82000">
                <a:srgbClr val="D73DF5"/>
              </a:gs>
            </a:gsLst>
            <a:lin ang="0" scaled="1"/>
          </a:gradFill>
          <a:ln w="46677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 dirty="0"/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3306C62B-1069-6A0A-63C8-39DCA662A29E}"/>
              </a:ext>
            </a:extLst>
          </p:cNvPr>
          <p:cNvGrpSpPr/>
          <p:nvPr/>
        </p:nvGrpSpPr>
        <p:grpSpPr>
          <a:xfrm>
            <a:off x="5163594" y="3739041"/>
            <a:ext cx="220788" cy="189202"/>
            <a:chOff x="5163594" y="3739041"/>
            <a:chExt cx="220788" cy="189202"/>
          </a:xfrm>
        </p:grpSpPr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5A3048EF-2568-31B5-605E-D7766A22BBC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63594" y="3770199"/>
              <a:ext cx="158044" cy="158044"/>
            </a:xfrm>
            <a:custGeom>
              <a:avLst/>
              <a:gdLst>
                <a:gd name="connsiteX0" fmla="*/ 71925 w 72000"/>
                <a:gd name="connsiteY0" fmla="*/ 35960 h 72000"/>
                <a:gd name="connsiteX1" fmla="*/ 35925 w 72000"/>
                <a:gd name="connsiteY1" fmla="*/ 71960 h 72000"/>
                <a:gd name="connsiteX2" fmla="*/ -75 w 72000"/>
                <a:gd name="connsiteY2" fmla="*/ 35960 h 72000"/>
                <a:gd name="connsiteX3" fmla="*/ 35925 w 72000"/>
                <a:gd name="connsiteY3" fmla="*/ -41 h 72000"/>
                <a:gd name="connsiteX4" fmla="*/ 71925 w 72000"/>
                <a:gd name="connsiteY4" fmla="*/ 35960 h 7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000" h="72000">
                  <a:moveTo>
                    <a:pt x="71925" y="35960"/>
                  </a:moveTo>
                  <a:cubicBezTo>
                    <a:pt x="71925" y="55842"/>
                    <a:pt x="55807" y="71960"/>
                    <a:pt x="35925" y="71960"/>
                  </a:cubicBezTo>
                  <a:cubicBezTo>
                    <a:pt x="16042" y="71960"/>
                    <a:pt x="-75" y="55842"/>
                    <a:pt x="-75" y="35960"/>
                  </a:cubicBezTo>
                  <a:cubicBezTo>
                    <a:pt x="-75" y="16077"/>
                    <a:pt x="16042" y="-41"/>
                    <a:pt x="35925" y="-41"/>
                  </a:cubicBezTo>
                  <a:cubicBezTo>
                    <a:pt x="55807" y="-41"/>
                    <a:pt x="71925" y="16077"/>
                    <a:pt x="71925" y="35960"/>
                  </a:cubicBezTo>
                  <a:close/>
                </a:path>
              </a:pathLst>
            </a:custGeom>
            <a:solidFill>
              <a:srgbClr val="F4993E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82A88ED3-85EF-283C-C7D2-F5F537246C7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57947" y="3739041"/>
              <a:ext cx="126435" cy="126435"/>
            </a:xfrm>
            <a:custGeom>
              <a:avLst/>
              <a:gdLst>
                <a:gd name="connsiteX0" fmla="*/ 57527 w 57600"/>
                <a:gd name="connsiteY0" fmla="*/ 28758 h 57600"/>
                <a:gd name="connsiteX1" fmla="*/ 28727 w 57600"/>
                <a:gd name="connsiteY1" fmla="*/ 57558 h 57600"/>
                <a:gd name="connsiteX2" fmla="*/ -73 w 57600"/>
                <a:gd name="connsiteY2" fmla="*/ 28758 h 57600"/>
                <a:gd name="connsiteX3" fmla="*/ 28727 w 57600"/>
                <a:gd name="connsiteY3" fmla="*/ -42 h 57600"/>
                <a:gd name="connsiteX4" fmla="*/ 57527 w 57600"/>
                <a:gd name="connsiteY4" fmla="*/ 28758 h 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00" h="57600">
                  <a:moveTo>
                    <a:pt x="57527" y="28758"/>
                  </a:moveTo>
                  <a:cubicBezTo>
                    <a:pt x="57527" y="44664"/>
                    <a:pt x="44633" y="57558"/>
                    <a:pt x="28727" y="57558"/>
                  </a:cubicBezTo>
                  <a:cubicBezTo>
                    <a:pt x="12822" y="57558"/>
                    <a:pt x="-73" y="44664"/>
                    <a:pt x="-73" y="28758"/>
                  </a:cubicBezTo>
                  <a:cubicBezTo>
                    <a:pt x="-73" y="12852"/>
                    <a:pt x="12821" y="-42"/>
                    <a:pt x="28727" y="-42"/>
                  </a:cubicBezTo>
                  <a:cubicBezTo>
                    <a:pt x="44633" y="-42"/>
                    <a:pt x="57527" y="12852"/>
                    <a:pt x="57527" y="28758"/>
                  </a:cubicBezTo>
                  <a:close/>
                </a:path>
              </a:pathLst>
            </a:custGeom>
            <a:solidFill>
              <a:srgbClr val="7A0891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90EFBD49-7D1E-0628-F9E3-1123FE23426B}"/>
                  </a:ext>
                </a:extLst>
              </p:cNvPr>
              <p:cNvSpPr txBox="1"/>
              <p:nvPr/>
            </p:nvSpPr>
            <p:spPr>
              <a:xfrm>
                <a:off x="986612" y="3054378"/>
                <a:ext cx="2817759" cy="7492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>
                  <a:lnSpc>
                    <a:spcPct val="9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𝑘𝑖𝑛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𝑞𝑈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 err="1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90EFBD49-7D1E-0628-F9E3-1123FE2342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612" y="3054378"/>
                <a:ext cx="2817759" cy="74924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itle 1">
            <a:extLst>
              <a:ext uri="{FF2B5EF4-FFF2-40B4-BE49-F238E27FC236}">
                <a16:creationId xmlns:a16="http://schemas.microsoft.com/office/drawing/2014/main" id="{C2C74E2B-B5F1-C8AD-6FCC-8B6DB12A38A7}"/>
              </a:ext>
            </a:extLst>
          </p:cNvPr>
          <p:cNvSpPr txBox="1">
            <a:spLocks/>
          </p:cNvSpPr>
          <p:nvPr/>
        </p:nvSpPr>
        <p:spPr>
          <a:xfrm>
            <a:off x="371475" y="131934"/>
            <a:ext cx="11449050" cy="11255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114000"/>
              </a:lnSpc>
              <a:spcBef>
                <a:spcPct val="0"/>
              </a:spcBef>
              <a:buNone/>
              <a:defRPr sz="3200" b="1" kern="1200" cap="all" spc="1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TIME OF FLIGHT MASS DISCRIMINATOR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F3AD3526-79AC-AF3F-FA78-B8091CA8BB01}"/>
                  </a:ext>
                </a:extLst>
              </p:cNvPr>
              <p:cNvSpPr txBox="1"/>
              <p:nvPr/>
            </p:nvSpPr>
            <p:spPr>
              <a:xfrm>
                <a:off x="989706" y="3235194"/>
                <a:ext cx="1620636" cy="4703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>
                  <a:lnSpc>
                    <a:spcPct val="9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𝑝𝑜𝑡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𝑞𝑈</m:t>
                      </m:r>
                    </m:oMath>
                  </m:oMathPara>
                </a14:m>
                <a:endParaRPr lang="en-US" sz="2400" dirty="0" err="1"/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F3AD3526-79AC-AF3F-FA78-B8091CA8BB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706" y="3235194"/>
                <a:ext cx="1620636" cy="470322"/>
              </a:xfrm>
              <a:prstGeom prst="rect">
                <a:avLst/>
              </a:prstGeom>
              <a:blipFill>
                <a:blip r:embed="rId9"/>
                <a:stretch>
                  <a:fillRect b="-116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8348FDE3-62D7-121C-DC7B-6B4C2CCB3DBC}"/>
                  </a:ext>
                </a:extLst>
              </p:cNvPr>
              <p:cNvSpPr txBox="1"/>
              <p:nvPr/>
            </p:nvSpPr>
            <p:spPr>
              <a:xfrm>
                <a:off x="6294184" y="5887659"/>
                <a:ext cx="1358064" cy="5623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5000"/>
                  </a:lnSpc>
                </a:pPr>
                <a:r>
                  <a:rPr lang="en-US" sz="1600" b="1" i="1" dirty="0">
                    <a:solidFill>
                      <a:srgbClr val="7A0891"/>
                    </a:solidFill>
                  </a:rPr>
                  <a:t>Reagent Ion</a:t>
                </a:r>
              </a:p>
              <a:p>
                <a:pPr algn="ctr">
                  <a:lnSpc>
                    <a:spcPct val="95000"/>
                  </a:lnSpc>
                </a:pPr>
                <a:r>
                  <a:rPr lang="en-US" sz="1600" b="1" i="1" dirty="0">
                    <a:solidFill>
                      <a:srgbClr val="7A0891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 smtClean="0">
                            <a:solidFill>
                              <a:srgbClr val="7A089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 smtClean="0">
                            <a:solidFill>
                              <a:srgbClr val="7A0891"/>
                            </a:solidFill>
                            <a:latin typeface="Cambria Math" panose="02040503050406030204" pitchFamily="18" charset="0"/>
                          </a:rPr>
                          <m:t>𝑵𝑯</m:t>
                        </m:r>
                      </m:e>
                      <m:sub>
                        <m:r>
                          <a:rPr lang="en-US" sz="1600" b="1" i="1" smtClean="0">
                            <a:solidFill>
                              <a:srgbClr val="7A089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  <m:sup>
                        <m:r>
                          <a:rPr lang="en-US" sz="1600" b="1" i="1" smtClean="0">
                            <a:solidFill>
                              <a:srgbClr val="7A089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bSup>
                  </m:oMath>
                </a14:m>
                <a:endParaRPr lang="en-US" sz="1600" b="1" i="1" dirty="0">
                  <a:solidFill>
                    <a:srgbClr val="7A0891"/>
                  </a:solidFill>
                </a:endParaRPr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8348FDE3-62D7-121C-DC7B-6B4C2CCB3D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4184" y="5887659"/>
                <a:ext cx="1358064" cy="562398"/>
              </a:xfrm>
              <a:prstGeom prst="rect">
                <a:avLst/>
              </a:prstGeom>
              <a:blipFill>
                <a:blip r:embed="rId10"/>
                <a:stretch>
                  <a:fillRect l="-2252" t="-5435" r="-18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TextBox 86">
            <a:extLst>
              <a:ext uri="{FF2B5EF4-FFF2-40B4-BE49-F238E27FC236}">
                <a16:creationId xmlns:a16="http://schemas.microsoft.com/office/drawing/2014/main" id="{1AA45A9C-06E4-F2EC-3008-01A702228F22}"/>
              </a:ext>
            </a:extLst>
          </p:cNvPr>
          <p:cNvSpPr txBox="1"/>
          <p:nvPr/>
        </p:nvSpPr>
        <p:spPr>
          <a:xfrm>
            <a:off x="4640524" y="5888782"/>
            <a:ext cx="1536624" cy="56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1600" b="1" i="1" dirty="0">
                <a:solidFill>
                  <a:srgbClr val="F4993E"/>
                </a:solidFill>
              </a:rPr>
              <a:t>Organic </a:t>
            </a:r>
          </a:p>
          <a:p>
            <a:pPr algn="ctr">
              <a:lnSpc>
                <a:spcPct val="95000"/>
              </a:lnSpc>
            </a:pPr>
            <a:r>
              <a:rPr lang="en-US" sz="1600" b="1" i="1" dirty="0">
                <a:solidFill>
                  <a:srgbClr val="F4993E"/>
                </a:solidFill>
              </a:rPr>
              <a:t>Compound</a:t>
            </a:r>
          </a:p>
        </p:txBody>
      </p:sp>
      <p:sp>
        <p:nvSpPr>
          <p:cNvPr id="100" name="Freeform: Shape 99">
            <a:extLst>
              <a:ext uri="{FF2B5EF4-FFF2-40B4-BE49-F238E27FC236}">
                <a16:creationId xmlns:a16="http://schemas.microsoft.com/office/drawing/2014/main" id="{2736D370-44BB-2A85-3D86-79F90CBB5252}"/>
              </a:ext>
            </a:extLst>
          </p:cNvPr>
          <p:cNvSpPr>
            <a:spLocks noChangeAspect="1"/>
          </p:cNvSpPr>
          <p:nvPr/>
        </p:nvSpPr>
        <p:spPr>
          <a:xfrm>
            <a:off x="4505483" y="6050325"/>
            <a:ext cx="237066" cy="237066"/>
          </a:xfrm>
          <a:custGeom>
            <a:avLst/>
            <a:gdLst>
              <a:gd name="connsiteX0" fmla="*/ 107919 w 108000"/>
              <a:gd name="connsiteY0" fmla="*/ 53938 h 108000"/>
              <a:gd name="connsiteX1" fmla="*/ 53919 w 108000"/>
              <a:gd name="connsiteY1" fmla="*/ 107938 h 108000"/>
              <a:gd name="connsiteX2" fmla="*/ -81 w 108000"/>
              <a:gd name="connsiteY2" fmla="*/ 53938 h 108000"/>
              <a:gd name="connsiteX3" fmla="*/ 53919 w 108000"/>
              <a:gd name="connsiteY3" fmla="*/ -62 h 108000"/>
              <a:gd name="connsiteX4" fmla="*/ 107919 w 108000"/>
              <a:gd name="connsiteY4" fmla="*/ 53938 h 1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00" h="108000">
                <a:moveTo>
                  <a:pt x="107919" y="53938"/>
                </a:moveTo>
                <a:cubicBezTo>
                  <a:pt x="107919" y="83762"/>
                  <a:pt x="83743" y="107938"/>
                  <a:pt x="53919" y="107938"/>
                </a:cubicBezTo>
                <a:cubicBezTo>
                  <a:pt x="24096" y="107938"/>
                  <a:pt x="-81" y="83762"/>
                  <a:pt x="-81" y="53938"/>
                </a:cubicBezTo>
                <a:cubicBezTo>
                  <a:pt x="-81" y="24115"/>
                  <a:pt x="24096" y="-62"/>
                  <a:pt x="53919" y="-62"/>
                </a:cubicBezTo>
                <a:cubicBezTo>
                  <a:pt x="83743" y="-62"/>
                  <a:pt x="107919" y="24115"/>
                  <a:pt x="107919" y="53938"/>
                </a:cubicBezTo>
                <a:close/>
              </a:path>
            </a:pathLst>
          </a:custGeom>
          <a:solidFill>
            <a:srgbClr val="F4993E"/>
          </a:solidFill>
          <a:ln w="10802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2" name="Freeform: Shape 101">
            <a:extLst>
              <a:ext uri="{FF2B5EF4-FFF2-40B4-BE49-F238E27FC236}">
                <a16:creationId xmlns:a16="http://schemas.microsoft.com/office/drawing/2014/main" id="{0F1EF8CB-BF86-DFAF-F926-6DE5DD2115F4}"/>
              </a:ext>
            </a:extLst>
          </p:cNvPr>
          <p:cNvSpPr>
            <a:spLocks noChangeAspect="1"/>
          </p:cNvSpPr>
          <p:nvPr/>
        </p:nvSpPr>
        <p:spPr>
          <a:xfrm>
            <a:off x="6125179" y="6105641"/>
            <a:ext cx="126435" cy="126435"/>
          </a:xfrm>
          <a:custGeom>
            <a:avLst/>
            <a:gdLst>
              <a:gd name="connsiteX0" fmla="*/ 57517 w 57600"/>
              <a:gd name="connsiteY0" fmla="*/ 28740 h 57600"/>
              <a:gd name="connsiteX1" fmla="*/ 28717 w 57600"/>
              <a:gd name="connsiteY1" fmla="*/ 57541 h 57600"/>
              <a:gd name="connsiteX2" fmla="*/ -83 w 57600"/>
              <a:gd name="connsiteY2" fmla="*/ 28740 h 57600"/>
              <a:gd name="connsiteX3" fmla="*/ 28717 w 57600"/>
              <a:gd name="connsiteY3" fmla="*/ -60 h 57600"/>
              <a:gd name="connsiteX4" fmla="*/ 57517 w 57600"/>
              <a:gd name="connsiteY4" fmla="*/ 28740 h 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600" h="57600">
                <a:moveTo>
                  <a:pt x="57517" y="28740"/>
                </a:moveTo>
                <a:cubicBezTo>
                  <a:pt x="57517" y="44646"/>
                  <a:pt x="44623" y="57541"/>
                  <a:pt x="28717" y="57541"/>
                </a:cubicBezTo>
                <a:cubicBezTo>
                  <a:pt x="12811" y="57541"/>
                  <a:pt x="-83" y="44646"/>
                  <a:pt x="-83" y="28740"/>
                </a:cubicBezTo>
                <a:cubicBezTo>
                  <a:pt x="-83" y="12835"/>
                  <a:pt x="12811" y="-60"/>
                  <a:pt x="28717" y="-60"/>
                </a:cubicBezTo>
                <a:cubicBezTo>
                  <a:pt x="44622" y="-60"/>
                  <a:pt x="57517" y="12834"/>
                  <a:pt x="57517" y="28740"/>
                </a:cubicBezTo>
                <a:close/>
              </a:path>
            </a:pathLst>
          </a:custGeom>
          <a:solidFill>
            <a:srgbClr val="7A0891"/>
          </a:solidFill>
          <a:ln w="10802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0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70833E-6 -1.48148E-6 L -0.30794 -0.001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04" y="-9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70833E-6 2.59259E-6 L -0.30847 -0.000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30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6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42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08333E-6 3.7037E-6 L 0.02591 0.09444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9" y="4722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16667E-6 3.33333E-6 L 0.01303 0.04074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1" y="2037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375E-6 2.96296E-6 L 0.02123 0.08264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5" y="4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3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1000"/>
                            </p:stCondLst>
                            <p:childTnLst>
                              <p:par>
                                <p:cTn id="52" presetID="5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91 0.09445 C 0.02982 0.1 0.03789 0.16505 0.04961 0.15649 C 0.0556 0.15834 0.0668 0.09422 0.08308 0.03704 " pathEditMode="relative" rAng="0" ptsTypes="AAA">
                                      <p:cBhvr>
                                        <p:cTn id="53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2" y="278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03 0.04074 L 0.02344 0.0831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1" y="2106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123 0.08264 L 0.04232 0.15949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5" y="3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3000"/>
                            </p:stCondLst>
                            <p:childTnLst>
                              <p:par>
                                <p:cTn id="5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308 0.03703 L 0.10573 -0.06713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3" y="-5208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232 0.15949 C 0.04401 0.16527 0.05 0.20162 0.06342 0.19884 C 0.07422 0.20185 0.09102 0.15532 0.09441 0.14259 " pathEditMode="relative" rAng="0" ptsTypes="AAA">
                                      <p:cBhvr>
                                        <p:cTn id="6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4" y="1134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44 0.0831 L 0.03516 0.12639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6" y="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0"/>
                            </p:stCondLst>
                            <p:childTnLst>
                              <p:par>
                                <p:cTn id="6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573 -0.06713 L 0.11237 -0.10139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6" y="-1713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441 0.14259 L 0.10352 0.11273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6" y="-1505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516 0.12639 L 0.03907 0.13935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" y="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750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3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63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30794 -0.00185 L -3.54167E-6 -2.22222E-6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17" y="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5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9" grpId="2"/>
      <p:bldP spid="9" grpId="3"/>
      <p:bldP spid="10" grpId="0" animBg="1"/>
      <p:bldP spid="10" grpId="1" animBg="1"/>
      <p:bldP spid="59" grpId="0" animBg="1"/>
      <p:bldP spid="59" grpId="1" animBg="1"/>
      <p:bldP spid="63" grpId="0"/>
      <p:bldP spid="63" grpId="1"/>
      <p:bldP spid="70" grpId="0"/>
      <p:bldP spid="70" grpId="1"/>
      <p:bldP spid="70" grpId="2"/>
      <p:bldP spid="70" grpId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A0C2711-A581-D116-D082-6540D5EA927E}"/>
              </a:ext>
            </a:extLst>
          </p:cNvPr>
          <p:cNvGrpSpPr/>
          <p:nvPr/>
        </p:nvGrpSpPr>
        <p:grpSpPr>
          <a:xfrm>
            <a:off x="1358541" y="863694"/>
            <a:ext cx="2871005" cy="4752479"/>
            <a:chOff x="1358541" y="863694"/>
            <a:chExt cx="2871005" cy="4752479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F28B7E0F-864D-F56D-A012-5280A1494CB8}"/>
                </a:ext>
              </a:extLst>
            </p:cNvPr>
            <p:cNvSpPr/>
            <p:nvPr/>
          </p:nvSpPr>
          <p:spPr>
            <a:xfrm>
              <a:off x="1484652" y="863694"/>
              <a:ext cx="2744894" cy="4752479"/>
            </a:xfrm>
            <a:custGeom>
              <a:avLst/>
              <a:gdLst>
                <a:gd name="connsiteX0" fmla="*/ 46 w 2474960"/>
                <a:gd name="connsiteY0" fmla="*/ -13 h 3935190"/>
                <a:gd name="connsiteX1" fmla="*/ 2475007 w 2474960"/>
                <a:gd name="connsiteY1" fmla="*/ -13 h 3935190"/>
                <a:gd name="connsiteX2" fmla="*/ 2475007 w 2474960"/>
                <a:gd name="connsiteY2" fmla="*/ 3935178 h 3935190"/>
                <a:gd name="connsiteX3" fmla="*/ 46 w 2474960"/>
                <a:gd name="connsiteY3" fmla="*/ 3935178 h 3935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4960" h="3935190">
                  <a:moveTo>
                    <a:pt x="46" y="-13"/>
                  </a:moveTo>
                  <a:lnTo>
                    <a:pt x="2475007" y="-13"/>
                  </a:lnTo>
                  <a:lnTo>
                    <a:pt x="2475007" y="3935178"/>
                  </a:lnTo>
                  <a:lnTo>
                    <a:pt x="46" y="3935178"/>
                  </a:lnTo>
                  <a:close/>
                </a:path>
              </a:pathLst>
            </a:custGeom>
            <a:solidFill>
              <a:srgbClr val="FCF0FE"/>
            </a:solidFill>
            <a:ln w="4078" cap="rnd">
              <a:solidFill>
                <a:srgbClr val="FFFFFF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67807883-95B5-61B9-B558-6275CF4D0C94}"/>
                </a:ext>
              </a:extLst>
            </p:cNvPr>
            <p:cNvSpPr/>
            <p:nvPr/>
          </p:nvSpPr>
          <p:spPr>
            <a:xfrm>
              <a:off x="1666295" y="3239940"/>
              <a:ext cx="2374410" cy="258555"/>
            </a:xfrm>
            <a:custGeom>
              <a:avLst/>
              <a:gdLst>
                <a:gd name="connsiteX0" fmla="*/ 46 w 2140910"/>
                <a:gd name="connsiteY0" fmla="*/ -10 h 214091"/>
                <a:gd name="connsiteX1" fmla="*/ 2140957 w 2140910"/>
                <a:gd name="connsiteY1" fmla="*/ -10 h 214091"/>
                <a:gd name="connsiteX2" fmla="*/ 2140957 w 2140910"/>
                <a:gd name="connsiteY2" fmla="*/ 214081 h 214091"/>
                <a:gd name="connsiteX3" fmla="*/ 46 w 2140910"/>
                <a:gd name="connsiteY3" fmla="*/ 214081 h 214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40910" h="214091">
                  <a:moveTo>
                    <a:pt x="46" y="-10"/>
                  </a:moveTo>
                  <a:lnTo>
                    <a:pt x="2140957" y="-10"/>
                  </a:lnTo>
                  <a:lnTo>
                    <a:pt x="2140957" y="214081"/>
                  </a:lnTo>
                  <a:lnTo>
                    <a:pt x="46" y="214081"/>
                  </a:lnTo>
                  <a:close/>
                </a:path>
              </a:pathLst>
            </a:custGeom>
            <a:solidFill>
              <a:srgbClr val="D73DF5"/>
            </a:solidFill>
            <a:ln w="42781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2DE5666F-3337-5240-B759-012E7159B057}"/>
                </a:ext>
              </a:extLst>
            </p:cNvPr>
            <p:cNvSpPr/>
            <p:nvPr/>
          </p:nvSpPr>
          <p:spPr>
            <a:xfrm>
              <a:off x="1666295" y="3808760"/>
              <a:ext cx="2374410" cy="258555"/>
            </a:xfrm>
            <a:custGeom>
              <a:avLst/>
              <a:gdLst>
                <a:gd name="connsiteX0" fmla="*/ 46 w 2140910"/>
                <a:gd name="connsiteY0" fmla="*/ 6 h 214091"/>
                <a:gd name="connsiteX1" fmla="*/ 2140957 w 2140910"/>
                <a:gd name="connsiteY1" fmla="*/ 6 h 214091"/>
                <a:gd name="connsiteX2" fmla="*/ 2140957 w 2140910"/>
                <a:gd name="connsiteY2" fmla="*/ 214097 h 214091"/>
                <a:gd name="connsiteX3" fmla="*/ 46 w 2140910"/>
                <a:gd name="connsiteY3" fmla="*/ 214097 h 214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40910" h="214091">
                  <a:moveTo>
                    <a:pt x="46" y="6"/>
                  </a:moveTo>
                  <a:lnTo>
                    <a:pt x="2140957" y="6"/>
                  </a:lnTo>
                  <a:lnTo>
                    <a:pt x="2140957" y="214097"/>
                  </a:lnTo>
                  <a:lnTo>
                    <a:pt x="46" y="214097"/>
                  </a:lnTo>
                  <a:close/>
                </a:path>
              </a:pathLst>
            </a:custGeom>
            <a:solidFill>
              <a:srgbClr val="D73DF5"/>
            </a:solidFill>
            <a:ln w="42781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93DA19C7-261B-BF9C-4C3E-30AABBD3CFBF}"/>
                </a:ext>
              </a:extLst>
            </p:cNvPr>
            <p:cNvSpPr/>
            <p:nvPr/>
          </p:nvSpPr>
          <p:spPr>
            <a:xfrm>
              <a:off x="1666295" y="3498495"/>
              <a:ext cx="2374410" cy="310266"/>
            </a:xfrm>
            <a:custGeom>
              <a:avLst/>
              <a:gdLst>
                <a:gd name="connsiteX0" fmla="*/ 46 w 2140910"/>
                <a:gd name="connsiteY0" fmla="*/ -2 h 256909"/>
                <a:gd name="connsiteX1" fmla="*/ 2140957 w 2140910"/>
                <a:gd name="connsiteY1" fmla="*/ -2 h 256909"/>
                <a:gd name="connsiteX2" fmla="*/ 2140957 w 2140910"/>
                <a:gd name="connsiteY2" fmla="*/ 256907 h 256909"/>
                <a:gd name="connsiteX3" fmla="*/ 46 w 2140910"/>
                <a:gd name="connsiteY3" fmla="*/ 256907 h 256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40910" h="256909">
                  <a:moveTo>
                    <a:pt x="46" y="-2"/>
                  </a:moveTo>
                  <a:lnTo>
                    <a:pt x="2140957" y="-2"/>
                  </a:lnTo>
                  <a:lnTo>
                    <a:pt x="2140957" y="256907"/>
                  </a:lnTo>
                  <a:lnTo>
                    <a:pt x="46" y="256907"/>
                  </a:lnTo>
                  <a:close/>
                </a:path>
              </a:pathLst>
            </a:custGeom>
            <a:solidFill>
              <a:srgbClr val="FCF0FE"/>
            </a:solidFill>
            <a:ln w="42781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EB2877AC-799D-3C97-E433-957C8BB19B60}"/>
                </a:ext>
              </a:extLst>
            </p:cNvPr>
            <p:cNvSpPr/>
            <p:nvPr/>
          </p:nvSpPr>
          <p:spPr>
            <a:xfrm>
              <a:off x="1476342" y="2515985"/>
              <a:ext cx="94976" cy="1034220"/>
            </a:xfrm>
            <a:custGeom>
              <a:avLst/>
              <a:gdLst>
                <a:gd name="connsiteX0" fmla="*/ 7 w 85636"/>
                <a:gd name="connsiteY0" fmla="*/ -19 h 856364"/>
                <a:gd name="connsiteX1" fmla="*/ 85644 w 85636"/>
                <a:gd name="connsiteY1" fmla="*/ -19 h 856364"/>
                <a:gd name="connsiteX2" fmla="*/ 85644 w 85636"/>
                <a:gd name="connsiteY2" fmla="*/ 856346 h 856364"/>
                <a:gd name="connsiteX3" fmla="*/ 7 w 85636"/>
                <a:gd name="connsiteY3" fmla="*/ 856346 h 856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636" h="856364">
                  <a:moveTo>
                    <a:pt x="7" y="-19"/>
                  </a:moveTo>
                  <a:lnTo>
                    <a:pt x="85644" y="-19"/>
                  </a:lnTo>
                  <a:lnTo>
                    <a:pt x="85644" y="856346"/>
                  </a:lnTo>
                  <a:lnTo>
                    <a:pt x="7" y="856346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1E5910C6-9613-11F6-A2B4-B088106048E3}"/>
                </a:ext>
              </a:extLst>
            </p:cNvPr>
            <p:cNvSpPr/>
            <p:nvPr/>
          </p:nvSpPr>
          <p:spPr>
            <a:xfrm>
              <a:off x="1476342" y="3757050"/>
              <a:ext cx="94976" cy="1034220"/>
            </a:xfrm>
            <a:custGeom>
              <a:avLst/>
              <a:gdLst>
                <a:gd name="connsiteX0" fmla="*/ 7 w 85636"/>
                <a:gd name="connsiteY0" fmla="*/ 15 h 856364"/>
                <a:gd name="connsiteX1" fmla="*/ 85644 w 85636"/>
                <a:gd name="connsiteY1" fmla="*/ 15 h 856364"/>
                <a:gd name="connsiteX2" fmla="*/ 85644 w 85636"/>
                <a:gd name="connsiteY2" fmla="*/ 856379 h 856364"/>
                <a:gd name="connsiteX3" fmla="*/ 7 w 85636"/>
                <a:gd name="connsiteY3" fmla="*/ 856379 h 8563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636" h="856364">
                  <a:moveTo>
                    <a:pt x="7" y="15"/>
                  </a:moveTo>
                  <a:lnTo>
                    <a:pt x="85644" y="15"/>
                  </a:lnTo>
                  <a:lnTo>
                    <a:pt x="85644" y="856379"/>
                  </a:lnTo>
                  <a:lnTo>
                    <a:pt x="7" y="856379"/>
                  </a:lnTo>
                  <a:close/>
                </a:path>
              </a:pathLst>
            </a:custGeom>
            <a:solidFill>
              <a:srgbClr val="000000"/>
            </a:solidFill>
            <a:ln w="0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073110B-8633-8BF0-4F36-38C42D4B62E4}"/>
                </a:ext>
              </a:extLst>
            </p:cNvPr>
            <p:cNvSpPr txBox="1"/>
            <p:nvPr/>
          </p:nvSpPr>
          <p:spPr>
            <a:xfrm rot="16200000">
              <a:off x="876693" y="1756668"/>
              <a:ext cx="1255065" cy="2913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11" spc="0" baseline="0">
                  <a:ln w="12845" cap="rnd">
                    <a:solidFill>
                      <a:srgbClr val="000000"/>
                    </a:solidFill>
                    <a:round/>
                  </a:ln>
                  <a:solidFill>
                    <a:srgbClr val="000000"/>
                  </a:solidFill>
                  <a:latin typeface="Arial"/>
                  <a:cs typeface="Arial"/>
                  <a:sym typeface="Arial"/>
                  <a:rtl val="0"/>
                </a:rPr>
                <a:t>IMR front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8325B2A-0CD7-32B8-3F24-68BEA8532B56}"/>
                </a:ext>
              </a:extLst>
            </p:cNvPr>
            <p:cNvSpPr txBox="1"/>
            <p:nvPr/>
          </p:nvSpPr>
          <p:spPr>
            <a:xfrm rot="16200000">
              <a:off x="2243358" y="2492237"/>
              <a:ext cx="1255082" cy="291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011" spc="0" baseline="0">
                  <a:ln w="12845" cap="rnd">
                    <a:solidFill>
                      <a:srgbClr val="D73DF5"/>
                    </a:solidFill>
                    <a:round/>
                  </a:ln>
                  <a:solidFill>
                    <a:srgbClr val="D73DF5"/>
                  </a:solidFill>
                  <a:latin typeface="Arial"/>
                  <a:cs typeface="Arial"/>
                  <a:sym typeface="Arial"/>
                  <a:rtl val="0"/>
                </a:rPr>
                <a:t>Quadrupole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78F7D93-EB77-3447-FDF3-CF433D2EAF5E}"/>
                </a:ext>
              </a:extLst>
            </p:cNvPr>
            <p:cNvSpPr txBox="1"/>
            <p:nvPr/>
          </p:nvSpPr>
          <p:spPr>
            <a:xfrm>
              <a:off x="2548422" y="3979315"/>
              <a:ext cx="660758" cy="7149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US" sz="2023" b="1" spc="0" baseline="0" dirty="0">
                <a:ln w="12845" cap="rnd">
                  <a:solidFill>
                    <a:srgbClr val="7A0891"/>
                  </a:solidFill>
                  <a:round/>
                </a:ln>
                <a:solidFill>
                  <a:srgbClr val="7A0891"/>
                </a:solidFill>
                <a:latin typeface="Arial"/>
                <a:cs typeface="Arial"/>
                <a:sym typeface="Arial"/>
                <a:rtl val="0"/>
              </a:endParaRPr>
            </a:p>
            <a:p>
              <a:pPr algn="ctr"/>
              <a:r>
                <a:rPr lang="en-US" sz="2023" b="1" spc="0" baseline="0" dirty="0">
                  <a:ln w="12845" cap="rnd">
                    <a:solidFill>
                      <a:srgbClr val="7A0891"/>
                    </a:solidFill>
                    <a:round/>
                  </a:ln>
                  <a:solidFill>
                    <a:srgbClr val="7A0891"/>
                  </a:solidFill>
                  <a:latin typeface="Arial"/>
                  <a:cs typeface="Arial"/>
                  <a:sym typeface="Arial"/>
                  <a:rtl val="0"/>
                </a:rPr>
                <a:t>IMR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9321E7A-EF9D-B2C2-E48A-32AE16D53FF2}"/>
              </a:ext>
            </a:extLst>
          </p:cNvPr>
          <p:cNvGrpSpPr/>
          <p:nvPr/>
        </p:nvGrpSpPr>
        <p:grpSpPr>
          <a:xfrm>
            <a:off x="4451822" y="863694"/>
            <a:ext cx="7013388" cy="4878516"/>
            <a:chOff x="4451822" y="863694"/>
            <a:chExt cx="7013388" cy="4878516"/>
          </a:xfrm>
        </p:grpSpPr>
        <p:grpSp>
          <p:nvGrpSpPr>
            <p:cNvPr id="15" name="Content Placeholder 6">
              <a:extLst>
                <a:ext uri="{FF2B5EF4-FFF2-40B4-BE49-F238E27FC236}">
                  <a16:creationId xmlns:a16="http://schemas.microsoft.com/office/drawing/2014/main" id="{9168DC15-5535-835C-3648-A44C7DF03A44}"/>
                </a:ext>
              </a:extLst>
            </p:cNvPr>
            <p:cNvGrpSpPr/>
            <p:nvPr/>
          </p:nvGrpSpPr>
          <p:grpSpPr>
            <a:xfrm>
              <a:off x="4451822" y="863694"/>
              <a:ext cx="2935823" cy="4752479"/>
              <a:chOff x="4963215" y="1598915"/>
              <a:chExt cx="2647113" cy="3935190"/>
            </a:xfrm>
          </p:grpSpPr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11565104-24A4-6AB2-623E-D3422BF12AC6}"/>
                  </a:ext>
                </a:extLst>
              </p:cNvPr>
              <p:cNvSpPr/>
              <p:nvPr/>
            </p:nvSpPr>
            <p:spPr>
              <a:xfrm>
                <a:off x="5069736" y="1598915"/>
                <a:ext cx="2478831" cy="3935190"/>
              </a:xfrm>
              <a:custGeom>
                <a:avLst/>
                <a:gdLst>
                  <a:gd name="connsiteX0" fmla="*/ -19 w 2478831"/>
                  <a:gd name="connsiteY0" fmla="*/ -13 h 3935190"/>
                  <a:gd name="connsiteX1" fmla="*/ 2478813 w 2478831"/>
                  <a:gd name="connsiteY1" fmla="*/ -13 h 3935190"/>
                  <a:gd name="connsiteX2" fmla="*/ 2478813 w 2478831"/>
                  <a:gd name="connsiteY2" fmla="*/ 3935178 h 3935190"/>
                  <a:gd name="connsiteX3" fmla="*/ -19 w 2478831"/>
                  <a:gd name="connsiteY3" fmla="*/ 3935178 h 3935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78831" h="3935190">
                    <a:moveTo>
                      <a:pt x="-19" y="-13"/>
                    </a:moveTo>
                    <a:lnTo>
                      <a:pt x="2478813" y="-13"/>
                    </a:lnTo>
                    <a:lnTo>
                      <a:pt x="2478813" y="3935178"/>
                    </a:lnTo>
                    <a:lnTo>
                      <a:pt x="-19" y="3935178"/>
                    </a:lnTo>
                    <a:close/>
                  </a:path>
                </a:pathLst>
              </a:custGeom>
              <a:solidFill>
                <a:srgbClr val="FCF0FE"/>
              </a:solidFill>
              <a:ln w="4078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3CA63FF8-A6E0-2F8C-8E53-818A170C9364}"/>
                  </a:ext>
                </a:extLst>
              </p:cNvPr>
              <p:cNvSpPr/>
              <p:nvPr/>
            </p:nvSpPr>
            <p:spPr>
              <a:xfrm>
                <a:off x="5241592" y="4037515"/>
                <a:ext cx="2140910" cy="214091"/>
              </a:xfrm>
              <a:custGeom>
                <a:avLst/>
                <a:gdLst>
                  <a:gd name="connsiteX0" fmla="*/ -19 w 2140910"/>
                  <a:gd name="connsiteY0" fmla="*/ 6 h 214091"/>
                  <a:gd name="connsiteX1" fmla="*/ 2140891 w 2140910"/>
                  <a:gd name="connsiteY1" fmla="*/ 6 h 214091"/>
                  <a:gd name="connsiteX2" fmla="*/ 2140891 w 2140910"/>
                  <a:gd name="connsiteY2" fmla="*/ 214097 h 214091"/>
                  <a:gd name="connsiteX3" fmla="*/ -19 w 2140910"/>
                  <a:gd name="connsiteY3" fmla="*/ 214097 h 214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40910" h="214091">
                    <a:moveTo>
                      <a:pt x="-19" y="6"/>
                    </a:moveTo>
                    <a:lnTo>
                      <a:pt x="2140891" y="6"/>
                    </a:lnTo>
                    <a:lnTo>
                      <a:pt x="2140891" y="214097"/>
                    </a:lnTo>
                    <a:lnTo>
                      <a:pt x="-19" y="214097"/>
                    </a:lnTo>
                    <a:close/>
                  </a:path>
                </a:pathLst>
              </a:custGeom>
              <a:solidFill>
                <a:srgbClr val="D73DF5"/>
              </a:solidFill>
              <a:ln w="4275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5156FFCE-5695-5FB6-B021-F79914D82106}"/>
                  </a:ext>
                </a:extLst>
              </p:cNvPr>
              <p:cNvSpPr/>
              <p:nvPr/>
            </p:nvSpPr>
            <p:spPr>
              <a:xfrm>
                <a:off x="5241592" y="3566515"/>
                <a:ext cx="2140910" cy="214091"/>
              </a:xfrm>
              <a:custGeom>
                <a:avLst/>
                <a:gdLst>
                  <a:gd name="connsiteX0" fmla="*/ -19 w 2140910"/>
                  <a:gd name="connsiteY0" fmla="*/ -10 h 214091"/>
                  <a:gd name="connsiteX1" fmla="*/ 2140891 w 2140910"/>
                  <a:gd name="connsiteY1" fmla="*/ -10 h 214091"/>
                  <a:gd name="connsiteX2" fmla="*/ 2140891 w 2140910"/>
                  <a:gd name="connsiteY2" fmla="*/ 214081 h 214091"/>
                  <a:gd name="connsiteX3" fmla="*/ -19 w 2140910"/>
                  <a:gd name="connsiteY3" fmla="*/ 214081 h 214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40910" h="214091">
                    <a:moveTo>
                      <a:pt x="-19" y="-10"/>
                    </a:moveTo>
                    <a:lnTo>
                      <a:pt x="2140891" y="-10"/>
                    </a:lnTo>
                    <a:lnTo>
                      <a:pt x="2140891" y="214081"/>
                    </a:lnTo>
                    <a:lnTo>
                      <a:pt x="-19" y="214081"/>
                    </a:lnTo>
                    <a:close/>
                  </a:path>
                </a:pathLst>
              </a:custGeom>
              <a:solidFill>
                <a:srgbClr val="D73DF5"/>
              </a:solidFill>
              <a:ln w="4275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F54290E6-8859-2A43-2B53-63C001C4EF54}"/>
                  </a:ext>
                </a:extLst>
              </p:cNvPr>
              <p:cNvSpPr/>
              <p:nvPr/>
            </p:nvSpPr>
            <p:spPr>
              <a:xfrm>
                <a:off x="5070319" y="3994697"/>
                <a:ext cx="85636" cy="856364"/>
              </a:xfrm>
              <a:custGeom>
                <a:avLst/>
                <a:gdLst>
                  <a:gd name="connsiteX0" fmla="*/ -58 w 85636"/>
                  <a:gd name="connsiteY0" fmla="*/ 15 h 856364"/>
                  <a:gd name="connsiteX1" fmla="*/ 85578 w 85636"/>
                  <a:gd name="connsiteY1" fmla="*/ 15 h 856364"/>
                  <a:gd name="connsiteX2" fmla="*/ 85578 w 85636"/>
                  <a:gd name="connsiteY2" fmla="*/ 856379 h 856364"/>
                  <a:gd name="connsiteX3" fmla="*/ -58 w 85636"/>
                  <a:gd name="connsiteY3" fmla="*/ 856379 h 856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636" h="856364">
                    <a:moveTo>
                      <a:pt x="-58" y="15"/>
                    </a:moveTo>
                    <a:lnTo>
                      <a:pt x="85578" y="15"/>
                    </a:lnTo>
                    <a:lnTo>
                      <a:pt x="85578" y="856379"/>
                    </a:lnTo>
                    <a:lnTo>
                      <a:pt x="-58" y="856379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CED7420F-5EB6-5108-2989-2178CC5EFEB7}"/>
                  </a:ext>
                </a:extLst>
              </p:cNvPr>
              <p:cNvSpPr/>
              <p:nvPr/>
            </p:nvSpPr>
            <p:spPr>
              <a:xfrm>
                <a:off x="5070319" y="2967060"/>
                <a:ext cx="85636" cy="856364"/>
              </a:xfrm>
              <a:custGeom>
                <a:avLst/>
                <a:gdLst>
                  <a:gd name="connsiteX0" fmla="*/ -58 w 85636"/>
                  <a:gd name="connsiteY0" fmla="*/ -19 h 856364"/>
                  <a:gd name="connsiteX1" fmla="*/ 85578 w 85636"/>
                  <a:gd name="connsiteY1" fmla="*/ -19 h 856364"/>
                  <a:gd name="connsiteX2" fmla="*/ 85578 w 85636"/>
                  <a:gd name="connsiteY2" fmla="*/ 856346 h 856364"/>
                  <a:gd name="connsiteX3" fmla="*/ -58 w 85636"/>
                  <a:gd name="connsiteY3" fmla="*/ 856346 h 856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636" h="856364">
                    <a:moveTo>
                      <a:pt x="-58" y="-19"/>
                    </a:moveTo>
                    <a:lnTo>
                      <a:pt x="85578" y="-19"/>
                    </a:lnTo>
                    <a:lnTo>
                      <a:pt x="85578" y="856346"/>
                    </a:lnTo>
                    <a:lnTo>
                      <a:pt x="-58" y="856346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7C6F2545-288F-E36C-04FF-DB46E7C8810A}"/>
                  </a:ext>
                </a:extLst>
              </p:cNvPr>
              <p:cNvSpPr/>
              <p:nvPr/>
            </p:nvSpPr>
            <p:spPr>
              <a:xfrm>
                <a:off x="7468139" y="2967060"/>
                <a:ext cx="85636" cy="856364"/>
              </a:xfrm>
              <a:custGeom>
                <a:avLst/>
                <a:gdLst>
                  <a:gd name="connsiteX0" fmla="*/ 20 w 85636"/>
                  <a:gd name="connsiteY0" fmla="*/ -19 h 856364"/>
                  <a:gd name="connsiteX1" fmla="*/ 85656 w 85636"/>
                  <a:gd name="connsiteY1" fmla="*/ -19 h 856364"/>
                  <a:gd name="connsiteX2" fmla="*/ 85656 w 85636"/>
                  <a:gd name="connsiteY2" fmla="*/ 856346 h 856364"/>
                  <a:gd name="connsiteX3" fmla="*/ 20 w 85636"/>
                  <a:gd name="connsiteY3" fmla="*/ 856346 h 856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636" h="856364">
                    <a:moveTo>
                      <a:pt x="20" y="-19"/>
                    </a:moveTo>
                    <a:lnTo>
                      <a:pt x="85656" y="-19"/>
                    </a:lnTo>
                    <a:lnTo>
                      <a:pt x="85656" y="856346"/>
                    </a:lnTo>
                    <a:lnTo>
                      <a:pt x="20" y="856346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D3CFA3CF-F90C-4709-63C6-4E53054CE832}"/>
                  </a:ext>
                </a:extLst>
              </p:cNvPr>
              <p:cNvSpPr/>
              <p:nvPr/>
            </p:nvSpPr>
            <p:spPr>
              <a:xfrm>
                <a:off x="7468139" y="3994697"/>
                <a:ext cx="85636" cy="856364"/>
              </a:xfrm>
              <a:custGeom>
                <a:avLst/>
                <a:gdLst>
                  <a:gd name="connsiteX0" fmla="*/ 20 w 85636"/>
                  <a:gd name="connsiteY0" fmla="*/ 15 h 856364"/>
                  <a:gd name="connsiteX1" fmla="*/ 85656 w 85636"/>
                  <a:gd name="connsiteY1" fmla="*/ 15 h 856364"/>
                  <a:gd name="connsiteX2" fmla="*/ 85656 w 85636"/>
                  <a:gd name="connsiteY2" fmla="*/ 856379 h 856364"/>
                  <a:gd name="connsiteX3" fmla="*/ 20 w 85636"/>
                  <a:gd name="connsiteY3" fmla="*/ 856379 h 856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636" h="856364">
                    <a:moveTo>
                      <a:pt x="20" y="15"/>
                    </a:moveTo>
                    <a:lnTo>
                      <a:pt x="85656" y="15"/>
                    </a:lnTo>
                    <a:lnTo>
                      <a:pt x="85656" y="856379"/>
                    </a:lnTo>
                    <a:lnTo>
                      <a:pt x="20" y="856379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732744CD-2F98-BCD2-3B3C-0B43633BAB4C}"/>
                  </a:ext>
                </a:extLst>
              </p:cNvPr>
              <p:cNvSpPr/>
              <p:nvPr/>
            </p:nvSpPr>
            <p:spPr>
              <a:xfrm>
                <a:off x="5241592" y="3780606"/>
                <a:ext cx="2140910" cy="256909"/>
              </a:xfrm>
              <a:custGeom>
                <a:avLst/>
                <a:gdLst>
                  <a:gd name="connsiteX0" fmla="*/ -19 w 2140910"/>
                  <a:gd name="connsiteY0" fmla="*/ -2 h 256909"/>
                  <a:gd name="connsiteX1" fmla="*/ 2140891 w 2140910"/>
                  <a:gd name="connsiteY1" fmla="*/ -2 h 256909"/>
                  <a:gd name="connsiteX2" fmla="*/ 2140891 w 2140910"/>
                  <a:gd name="connsiteY2" fmla="*/ 256907 h 256909"/>
                  <a:gd name="connsiteX3" fmla="*/ -19 w 2140910"/>
                  <a:gd name="connsiteY3" fmla="*/ 256907 h 256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40910" h="256909">
                    <a:moveTo>
                      <a:pt x="-19" y="-2"/>
                    </a:moveTo>
                    <a:lnTo>
                      <a:pt x="2140891" y="-2"/>
                    </a:lnTo>
                    <a:lnTo>
                      <a:pt x="2140891" y="256907"/>
                    </a:lnTo>
                    <a:lnTo>
                      <a:pt x="-19" y="256907"/>
                    </a:lnTo>
                    <a:close/>
                  </a:path>
                </a:pathLst>
              </a:custGeom>
              <a:solidFill>
                <a:srgbClr val="FCF0FE"/>
              </a:solidFill>
              <a:ln w="4275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3AD446FD-4D42-F319-6C25-61CF6B7C7CB5}"/>
                  </a:ext>
                </a:extLst>
              </p:cNvPr>
              <p:cNvSpPr txBox="1"/>
              <p:nvPr/>
            </p:nvSpPr>
            <p:spPr>
              <a:xfrm rot="-5400000">
                <a:off x="4660585" y="2412959"/>
                <a:ext cx="867971" cy="2627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11" spc="0" baseline="0">
                    <a:ln w="12845" cap="rnd">
                      <a:solidFill>
                        <a:srgbClr val="000000"/>
                      </a:solidFill>
                      <a:round/>
                    </a:ln>
                    <a:solidFill>
                      <a:srgbClr val="000000"/>
                    </a:solidFill>
                    <a:latin typeface="Arial"/>
                    <a:cs typeface="Arial"/>
                    <a:sym typeface="Arial"/>
                    <a:rtl val="0"/>
                  </a:rPr>
                  <a:t>Skimmer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35F9ACAB-40FD-872F-67FA-F29676121E37}"/>
                  </a:ext>
                </a:extLst>
              </p:cNvPr>
              <p:cNvSpPr txBox="1"/>
              <p:nvPr/>
            </p:nvSpPr>
            <p:spPr>
              <a:xfrm rot="-5400000">
                <a:off x="7044986" y="2412959"/>
                <a:ext cx="867971" cy="2627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11" spc="0" baseline="0">
                    <a:ln w="12845" cap="rnd">
                      <a:solidFill>
                        <a:srgbClr val="000000"/>
                      </a:solidFill>
                      <a:round/>
                    </a:ln>
                    <a:solidFill>
                      <a:srgbClr val="000000"/>
                    </a:solidFill>
                    <a:latin typeface="Arial"/>
                    <a:cs typeface="Arial"/>
                    <a:sym typeface="Arial"/>
                    <a:rtl val="0"/>
                  </a:rPr>
                  <a:t>Skimmer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0FA8D8DC-1415-1159-974B-AF3C0E3CAD2C}"/>
                  </a:ext>
                </a:extLst>
              </p:cNvPr>
              <p:cNvSpPr txBox="1"/>
              <p:nvPr/>
            </p:nvSpPr>
            <p:spPr>
              <a:xfrm rot="-5400000">
                <a:off x="5808113" y="2936669"/>
                <a:ext cx="1039244" cy="2627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11" spc="0" baseline="0">
                    <a:ln w="12845" cap="rnd">
                      <a:solidFill>
                        <a:srgbClr val="D73DF5"/>
                      </a:solidFill>
                      <a:round/>
                    </a:ln>
                    <a:solidFill>
                      <a:srgbClr val="D73DF5"/>
                    </a:solidFill>
                    <a:latin typeface="Arial"/>
                    <a:cs typeface="Arial"/>
                    <a:sym typeface="Arial"/>
                    <a:rtl val="0"/>
                  </a:rPr>
                  <a:t>Quadrupole</a:t>
                </a: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B6CE368C-A426-9B2B-AD9F-22C2C64B4502}"/>
                  </a:ext>
                </a:extLst>
              </p:cNvPr>
              <p:cNvSpPr txBox="1"/>
              <p:nvPr/>
            </p:nvSpPr>
            <p:spPr>
              <a:xfrm>
                <a:off x="5985220" y="4178739"/>
                <a:ext cx="673828" cy="5919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endParaRPr lang="en-US" sz="2023" b="1" spc="0" baseline="0" dirty="0">
                  <a:ln w="12845" cap="rnd">
                    <a:solidFill>
                      <a:srgbClr val="7A0891"/>
                    </a:solidFill>
                    <a:round/>
                  </a:ln>
                  <a:solidFill>
                    <a:srgbClr val="7A0891"/>
                  </a:solidFill>
                  <a:latin typeface="Arial"/>
                  <a:cs typeface="Arial"/>
                  <a:sym typeface="Arial"/>
                  <a:rtl val="0"/>
                </a:endParaRPr>
              </a:p>
              <a:p>
                <a:pPr algn="ctr"/>
                <a:r>
                  <a:rPr lang="en-US" sz="2023" b="1" spc="0" baseline="0" dirty="0">
                    <a:ln w="12845" cap="rnd">
                      <a:solidFill>
                        <a:srgbClr val="7A0891"/>
                      </a:solidFill>
                      <a:round/>
                    </a:ln>
                    <a:solidFill>
                      <a:srgbClr val="7A0891"/>
                    </a:solidFill>
                    <a:latin typeface="Arial"/>
                    <a:cs typeface="Arial"/>
                    <a:sym typeface="Arial"/>
                    <a:rtl val="0"/>
                  </a:rPr>
                  <a:t>BSQ</a:t>
                </a:r>
              </a:p>
            </p:txBody>
          </p:sp>
        </p:grpSp>
        <p:grpSp>
          <p:nvGrpSpPr>
            <p:cNvPr id="16" name="Graphic 10">
              <a:extLst>
                <a:ext uri="{FF2B5EF4-FFF2-40B4-BE49-F238E27FC236}">
                  <a16:creationId xmlns:a16="http://schemas.microsoft.com/office/drawing/2014/main" id="{7A60ACEC-9F8B-5072-6762-607E75B7A29E}"/>
                </a:ext>
              </a:extLst>
            </p:cNvPr>
            <p:cNvGrpSpPr/>
            <p:nvPr/>
          </p:nvGrpSpPr>
          <p:grpSpPr>
            <a:xfrm>
              <a:off x="7573276" y="863787"/>
              <a:ext cx="3891934" cy="4878423"/>
              <a:chOff x="7777704" y="1598992"/>
              <a:chExt cx="3509199" cy="4039475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CBB5C10C-2A64-61B3-4622-3D5ABD9DBB2A}"/>
                  </a:ext>
                </a:extLst>
              </p:cNvPr>
              <p:cNvSpPr/>
              <p:nvPr/>
            </p:nvSpPr>
            <p:spPr>
              <a:xfrm>
                <a:off x="8382579" y="1598992"/>
                <a:ext cx="2650815" cy="3935053"/>
              </a:xfrm>
              <a:custGeom>
                <a:avLst/>
                <a:gdLst>
                  <a:gd name="connsiteX0" fmla="*/ -28 w 2650815"/>
                  <a:gd name="connsiteY0" fmla="*/ -13 h 3935053"/>
                  <a:gd name="connsiteX1" fmla="*/ 2650788 w 2650815"/>
                  <a:gd name="connsiteY1" fmla="*/ -13 h 3935053"/>
                  <a:gd name="connsiteX2" fmla="*/ 2650788 w 2650815"/>
                  <a:gd name="connsiteY2" fmla="*/ 3935040 h 3935053"/>
                  <a:gd name="connsiteX3" fmla="*/ -28 w 2650815"/>
                  <a:gd name="connsiteY3" fmla="*/ 3935040 h 39350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50815" h="3935053">
                    <a:moveTo>
                      <a:pt x="-28" y="-13"/>
                    </a:moveTo>
                    <a:lnTo>
                      <a:pt x="2650788" y="-13"/>
                    </a:lnTo>
                    <a:lnTo>
                      <a:pt x="2650788" y="3935040"/>
                    </a:lnTo>
                    <a:lnTo>
                      <a:pt x="-28" y="3935040"/>
                    </a:lnTo>
                    <a:close/>
                  </a:path>
                </a:pathLst>
              </a:custGeom>
              <a:solidFill>
                <a:srgbClr val="FCF0FE"/>
              </a:solidFill>
              <a:ln w="4214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E1BF68A-4D66-CF89-A1BE-E754756E7F44}"/>
                  </a:ext>
                </a:extLst>
              </p:cNvPr>
              <p:cNvSpPr/>
              <p:nvPr/>
            </p:nvSpPr>
            <p:spPr>
              <a:xfrm>
                <a:off x="8377159" y="5279243"/>
                <a:ext cx="2654728" cy="256909"/>
              </a:xfrm>
              <a:custGeom>
                <a:avLst/>
                <a:gdLst>
                  <a:gd name="connsiteX0" fmla="*/ -28 w 2654728"/>
                  <a:gd name="connsiteY0" fmla="*/ 47 h 256909"/>
                  <a:gd name="connsiteX1" fmla="*/ 2654701 w 2654728"/>
                  <a:gd name="connsiteY1" fmla="*/ 47 h 256909"/>
                  <a:gd name="connsiteX2" fmla="*/ 2654701 w 2654728"/>
                  <a:gd name="connsiteY2" fmla="*/ 256956 h 256909"/>
                  <a:gd name="connsiteX3" fmla="*/ -28 w 2654728"/>
                  <a:gd name="connsiteY3" fmla="*/ 256956 h 256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54728" h="256909">
                    <a:moveTo>
                      <a:pt x="-28" y="47"/>
                    </a:moveTo>
                    <a:lnTo>
                      <a:pt x="2654701" y="47"/>
                    </a:lnTo>
                    <a:lnTo>
                      <a:pt x="2654701" y="256956"/>
                    </a:lnTo>
                    <a:lnTo>
                      <a:pt x="-28" y="256956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4BCA8486-DB57-5FD5-7C57-7B60BB205B6F}"/>
                  </a:ext>
                </a:extLst>
              </p:cNvPr>
              <p:cNvSpPr/>
              <p:nvPr/>
            </p:nvSpPr>
            <p:spPr>
              <a:xfrm>
                <a:off x="7777704" y="3138333"/>
                <a:ext cx="513818" cy="685091"/>
              </a:xfrm>
              <a:custGeom>
                <a:avLst/>
                <a:gdLst>
                  <a:gd name="connsiteX0" fmla="*/ -83 w 513818"/>
                  <a:gd name="connsiteY0" fmla="*/ -16 h 685091"/>
                  <a:gd name="connsiteX1" fmla="*/ 513736 w 513818"/>
                  <a:gd name="connsiteY1" fmla="*/ -16 h 685091"/>
                  <a:gd name="connsiteX2" fmla="*/ 513736 w 513818"/>
                  <a:gd name="connsiteY2" fmla="*/ 685076 h 685091"/>
                  <a:gd name="connsiteX3" fmla="*/ -83 w 513818"/>
                  <a:gd name="connsiteY3" fmla="*/ 685076 h 685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13818" h="685091">
                    <a:moveTo>
                      <a:pt x="-83" y="-16"/>
                    </a:moveTo>
                    <a:lnTo>
                      <a:pt x="513736" y="-16"/>
                    </a:lnTo>
                    <a:lnTo>
                      <a:pt x="513736" y="685076"/>
                    </a:lnTo>
                    <a:lnTo>
                      <a:pt x="-83" y="685076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37CC8EAF-1303-EB3A-862C-C1B11354F131}"/>
                  </a:ext>
                </a:extLst>
              </p:cNvPr>
              <p:cNvSpPr/>
              <p:nvPr/>
            </p:nvSpPr>
            <p:spPr>
              <a:xfrm>
                <a:off x="7777704" y="3994697"/>
                <a:ext cx="513818" cy="685091"/>
              </a:xfrm>
              <a:custGeom>
                <a:avLst/>
                <a:gdLst>
                  <a:gd name="connsiteX0" fmla="*/ -83 w 513818"/>
                  <a:gd name="connsiteY0" fmla="*/ 12 h 685091"/>
                  <a:gd name="connsiteX1" fmla="*/ 513736 w 513818"/>
                  <a:gd name="connsiteY1" fmla="*/ 12 h 685091"/>
                  <a:gd name="connsiteX2" fmla="*/ 513736 w 513818"/>
                  <a:gd name="connsiteY2" fmla="*/ 685103 h 685091"/>
                  <a:gd name="connsiteX3" fmla="*/ -83 w 513818"/>
                  <a:gd name="connsiteY3" fmla="*/ 685103 h 6850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13818" h="685091">
                    <a:moveTo>
                      <a:pt x="-83" y="12"/>
                    </a:moveTo>
                    <a:lnTo>
                      <a:pt x="513736" y="12"/>
                    </a:lnTo>
                    <a:lnTo>
                      <a:pt x="513736" y="685103"/>
                    </a:lnTo>
                    <a:lnTo>
                      <a:pt x="-83" y="685103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A4E05E84-2451-95E7-F045-8E29723E81C1}"/>
                  </a:ext>
                </a:extLst>
              </p:cNvPr>
              <p:cNvSpPr/>
              <p:nvPr/>
            </p:nvSpPr>
            <p:spPr>
              <a:xfrm>
                <a:off x="8377159" y="2967060"/>
                <a:ext cx="1284546" cy="256909"/>
              </a:xfrm>
              <a:custGeom>
                <a:avLst/>
                <a:gdLst>
                  <a:gd name="connsiteX0" fmla="*/ -51 w 1284546"/>
                  <a:gd name="connsiteY0" fmla="*/ -28 h 256909"/>
                  <a:gd name="connsiteX1" fmla="*/ 1284496 w 1284546"/>
                  <a:gd name="connsiteY1" fmla="*/ -28 h 256909"/>
                  <a:gd name="connsiteX2" fmla="*/ 1284496 w 1284546"/>
                  <a:gd name="connsiteY2" fmla="*/ 256881 h 256909"/>
                  <a:gd name="connsiteX3" fmla="*/ -51 w 1284546"/>
                  <a:gd name="connsiteY3" fmla="*/ 256881 h 2569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4546" h="256909">
                    <a:moveTo>
                      <a:pt x="-51" y="-28"/>
                    </a:moveTo>
                    <a:lnTo>
                      <a:pt x="1284496" y="-28"/>
                    </a:lnTo>
                    <a:lnTo>
                      <a:pt x="1284496" y="256881"/>
                    </a:lnTo>
                    <a:lnTo>
                      <a:pt x="-51" y="256881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B64685AE-0A34-0181-3B78-04A0579617A6}"/>
                  </a:ext>
                </a:extLst>
              </p:cNvPr>
              <p:cNvSpPr/>
              <p:nvPr/>
            </p:nvSpPr>
            <p:spPr>
              <a:xfrm>
                <a:off x="8377159" y="3266787"/>
                <a:ext cx="128454" cy="128454"/>
              </a:xfrm>
              <a:custGeom>
                <a:avLst/>
                <a:gdLst>
                  <a:gd name="connsiteX0" fmla="*/ -69 w 128454"/>
                  <a:gd name="connsiteY0" fmla="*/ -21 h 128454"/>
                  <a:gd name="connsiteX1" fmla="*/ 128385 w 128454"/>
                  <a:gd name="connsiteY1" fmla="*/ -21 h 128454"/>
                  <a:gd name="connsiteX2" fmla="*/ 128385 w 128454"/>
                  <a:gd name="connsiteY2" fmla="*/ 128434 h 128454"/>
                  <a:gd name="connsiteX3" fmla="*/ -69 w 128454"/>
                  <a:gd name="connsiteY3" fmla="*/ 128434 h 128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454" h="128454">
                    <a:moveTo>
                      <a:pt x="-69" y="-21"/>
                    </a:moveTo>
                    <a:lnTo>
                      <a:pt x="128385" y="-21"/>
                    </a:lnTo>
                    <a:lnTo>
                      <a:pt x="128385" y="128434"/>
                    </a:lnTo>
                    <a:lnTo>
                      <a:pt x="-69" y="128434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FED4807E-9718-7638-9A0B-EDFE94CB9F6A}"/>
                  </a:ext>
                </a:extLst>
              </p:cNvPr>
              <p:cNvSpPr/>
              <p:nvPr/>
            </p:nvSpPr>
            <p:spPr>
              <a:xfrm>
                <a:off x="8377159" y="3438060"/>
                <a:ext cx="128454" cy="128454"/>
              </a:xfrm>
              <a:custGeom>
                <a:avLst/>
                <a:gdLst>
                  <a:gd name="connsiteX0" fmla="*/ -69 w 128454"/>
                  <a:gd name="connsiteY0" fmla="*/ -15 h 128454"/>
                  <a:gd name="connsiteX1" fmla="*/ 128385 w 128454"/>
                  <a:gd name="connsiteY1" fmla="*/ -15 h 128454"/>
                  <a:gd name="connsiteX2" fmla="*/ 128385 w 128454"/>
                  <a:gd name="connsiteY2" fmla="*/ 128439 h 128454"/>
                  <a:gd name="connsiteX3" fmla="*/ -69 w 128454"/>
                  <a:gd name="connsiteY3" fmla="*/ 128439 h 128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454" h="128454">
                    <a:moveTo>
                      <a:pt x="-69" y="-15"/>
                    </a:moveTo>
                    <a:lnTo>
                      <a:pt x="128385" y="-15"/>
                    </a:lnTo>
                    <a:lnTo>
                      <a:pt x="128385" y="128439"/>
                    </a:lnTo>
                    <a:lnTo>
                      <a:pt x="-69" y="128439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37E9EF5A-CACB-D4BB-0CB0-581DD0C171D8}"/>
                  </a:ext>
                </a:extLst>
              </p:cNvPr>
              <p:cNvSpPr/>
              <p:nvPr/>
            </p:nvSpPr>
            <p:spPr>
              <a:xfrm>
                <a:off x="8377159" y="3609333"/>
                <a:ext cx="128454" cy="128454"/>
              </a:xfrm>
              <a:custGeom>
                <a:avLst/>
                <a:gdLst>
                  <a:gd name="connsiteX0" fmla="*/ -69 w 128454"/>
                  <a:gd name="connsiteY0" fmla="*/ -10 h 128454"/>
                  <a:gd name="connsiteX1" fmla="*/ 128385 w 128454"/>
                  <a:gd name="connsiteY1" fmla="*/ -10 h 128454"/>
                  <a:gd name="connsiteX2" fmla="*/ 128385 w 128454"/>
                  <a:gd name="connsiteY2" fmla="*/ 128445 h 128454"/>
                  <a:gd name="connsiteX3" fmla="*/ -69 w 128454"/>
                  <a:gd name="connsiteY3" fmla="*/ 128445 h 128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454" h="128454">
                    <a:moveTo>
                      <a:pt x="-69" y="-10"/>
                    </a:moveTo>
                    <a:lnTo>
                      <a:pt x="128385" y="-10"/>
                    </a:lnTo>
                    <a:lnTo>
                      <a:pt x="128385" y="128445"/>
                    </a:lnTo>
                    <a:lnTo>
                      <a:pt x="-69" y="128445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336AA434-4A38-4D9C-41AB-8C0D52C38AF8}"/>
                  </a:ext>
                </a:extLst>
              </p:cNvPr>
              <p:cNvSpPr/>
              <p:nvPr/>
            </p:nvSpPr>
            <p:spPr>
              <a:xfrm>
                <a:off x="9533250" y="3266787"/>
                <a:ext cx="128454" cy="128454"/>
              </a:xfrm>
              <a:custGeom>
                <a:avLst/>
                <a:gdLst>
                  <a:gd name="connsiteX0" fmla="*/ -32 w 128454"/>
                  <a:gd name="connsiteY0" fmla="*/ -21 h 128454"/>
                  <a:gd name="connsiteX1" fmla="*/ 128423 w 128454"/>
                  <a:gd name="connsiteY1" fmla="*/ -21 h 128454"/>
                  <a:gd name="connsiteX2" fmla="*/ 128423 w 128454"/>
                  <a:gd name="connsiteY2" fmla="*/ 128434 h 128454"/>
                  <a:gd name="connsiteX3" fmla="*/ -32 w 128454"/>
                  <a:gd name="connsiteY3" fmla="*/ 128434 h 128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454" h="128454">
                    <a:moveTo>
                      <a:pt x="-32" y="-21"/>
                    </a:moveTo>
                    <a:lnTo>
                      <a:pt x="128423" y="-21"/>
                    </a:lnTo>
                    <a:lnTo>
                      <a:pt x="128423" y="128434"/>
                    </a:lnTo>
                    <a:lnTo>
                      <a:pt x="-32" y="128434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3023D8CE-4E12-9358-E2D2-3A0E95520C1B}"/>
                  </a:ext>
                </a:extLst>
              </p:cNvPr>
              <p:cNvSpPr/>
              <p:nvPr/>
            </p:nvSpPr>
            <p:spPr>
              <a:xfrm>
                <a:off x="9533250" y="3438060"/>
                <a:ext cx="128454" cy="128454"/>
              </a:xfrm>
              <a:custGeom>
                <a:avLst/>
                <a:gdLst>
                  <a:gd name="connsiteX0" fmla="*/ -32 w 128454"/>
                  <a:gd name="connsiteY0" fmla="*/ -15 h 128454"/>
                  <a:gd name="connsiteX1" fmla="*/ 128423 w 128454"/>
                  <a:gd name="connsiteY1" fmla="*/ -15 h 128454"/>
                  <a:gd name="connsiteX2" fmla="*/ 128423 w 128454"/>
                  <a:gd name="connsiteY2" fmla="*/ 128439 h 128454"/>
                  <a:gd name="connsiteX3" fmla="*/ -32 w 128454"/>
                  <a:gd name="connsiteY3" fmla="*/ 128439 h 128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454" h="128454">
                    <a:moveTo>
                      <a:pt x="-32" y="-15"/>
                    </a:moveTo>
                    <a:lnTo>
                      <a:pt x="128423" y="-15"/>
                    </a:lnTo>
                    <a:lnTo>
                      <a:pt x="128423" y="128439"/>
                    </a:lnTo>
                    <a:lnTo>
                      <a:pt x="-32" y="128439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2EA23C51-5F5F-87AF-2F2F-3FE95FF3D47A}"/>
                  </a:ext>
                </a:extLst>
              </p:cNvPr>
              <p:cNvSpPr/>
              <p:nvPr/>
            </p:nvSpPr>
            <p:spPr>
              <a:xfrm>
                <a:off x="9533250" y="3609333"/>
                <a:ext cx="128454" cy="128454"/>
              </a:xfrm>
              <a:custGeom>
                <a:avLst/>
                <a:gdLst>
                  <a:gd name="connsiteX0" fmla="*/ -32 w 128454"/>
                  <a:gd name="connsiteY0" fmla="*/ -10 h 128454"/>
                  <a:gd name="connsiteX1" fmla="*/ 128423 w 128454"/>
                  <a:gd name="connsiteY1" fmla="*/ -10 h 128454"/>
                  <a:gd name="connsiteX2" fmla="*/ 128423 w 128454"/>
                  <a:gd name="connsiteY2" fmla="*/ 128445 h 128454"/>
                  <a:gd name="connsiteX3" fmla="*/ -32 w 128454"/>
                  <a:gd name="connsiteY3" fmla="*/ 128445 h 128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454" h="128454">
                    <a:moveTo>
                      <a:pt x="-32" y="-10"/>
                    </a:moveTo>
                    <a:lnTo>
                      <a:pt x="128423" y="-10"/>
                    </a:lnTo>
                    <a:lnTo>
                      <a:pt x="128423" y="128445"/>
                    </a:lnTo>
                    <a:lnTo>
                      <a:pt x="-32" y="128445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50976B46-EA6E-A7D7-91DD-E0C1D6B4E672}"/>
                  </a:ext>
                </a:extLst>
              </p:cNvPr>
              <p:cNvSpPr/>
              <p:nvPr/>
            </p:nvSpPr>
            <p:spPr>
              <a:xfrm>
                <a:off x="10903433" y="4765425"/>
                <a:ext cx="128454" cy="128454"/>
              </a:xfrm>
              <a:custGeom>
                <a:avLst/>
                <a:gdLst>
                  <a:gd name="connsiteX0" fmla="*/ 13 w 128454"/>
                  <a:gd name="connsiteY0" fmla="*/ 28 h 128454"/>
                  <a:gd name="connsiteX1" fmla="*/ 128467 w 128454"/>
                  <a:gd name="connsiteY1" fmla="*/ 28 h 128454"/>
                  <a:gd name="connsiteX2" fmla="*/ 128467 w 128454"/>
                  <a:gd name="connsiteY2" fmla="*/ 128483 h 128454"/>
                  <a:gd name="connsiteX3" fmla="*/ 13 w 128454"/>
                  <a:gd name="connsiteY3" fmla="*/ 128483 h 128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454" h="128454">
                    <a:moveTo>
                      <a:pt x="13" y="28"/>
                    </a:moveTo>
                    <a:lnTo>
                      <a:pt x="128467" y="28"/>
                    </a:lnTo>
                    <a:lnTo>
                      <a:pt x="128467" y="128483"/>
                    </a:lnTo>
                    <a:lnTo>
                      <a:pt x="13" y="128483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B20226EA-FBE6-A407-D189-FF424488A887}"/>
                  </a:ext>
                </a:extLst>
              </p:cNvPr>
              <p:cNvSpPr/>
              <p:nvPr/>
            </p:nvSpPr>
            <p:spPr>
              <a:xfrm>
                <a:off x="10903433" y="4936697"/>
                <a:ext cx="128454" cy="128454"/>
              </a:xfrm>
              <a:custGeom>
                <a:avLst/>
                <a:gdLst>
                  <a:gd name="connsiteX0" fmla="*/ 13 w 128454"/>
                  <a:gd name="connsiteY0" fmla="*/ 33 h 128454"/>
                  <a:gd name="connsiteX1" fmla="*/ 128467 w 128454"/>
                  <a:gd name="connsiteY1" fmla="*/ 33 h 128454"/>
                  <a:gd name="connsiteX2" fmla="*/ 128467 w 128454"/>
                  <a:gd name="connsiteY2" fmla="*/ 128488 h 128454"/>
                  <a:gd name="connsiteX3" fmla="*/ 13 w 128454"/>
                  <a:gd name="connsiteY3" fmla="*/ 128488 h 128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454" h="128454">
                    <a:moveTo>
                      <a:pt x="13" y="33"/>
                    </a:moveTo>
                    <a:lnTo>
                      <a:pt x="128467" y="33"/>
                    </a:lnTo>
                    <a:lnTo>
                      <a:pt x="128467" y="128488"/>
                    </a:lnTo>
                    <a:lnTo>
                      <a:pt x="13" y="128488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B5AE7A58-6182-3F06-0A48-27CD5E8B7759}"/>
                  </a:ext>
                </a:extLst>
              </p:cNvPr>
              <p:cNvSpPr/>
              <p:nvPr/>
            </p:nvSpPr>
            <p:spPr>
              <a:xfrm>
                <a:off x="10903433" y="5107970"/>
                <a:ext cx="128454" cy="128454"/>
              </a:xfrm>
              <a:custGeom>
                <a:avLst/>
                <a:gdLst>
                  <a:gd name="connsiteX0" fmla="*/ 13 w 128454"/>
                  <a:gd name="connsiteY0" fmla="*/ 39 h 128454"/>
                  <a:gd name="connsiteX1" fmla="*/ 128467 w 128454"/>
                  <a:gd name="connsiteY1" fmla="*/ 39 h 128454"/>
                  <a:gd name="connsiteX2" fmla="*/ 128467 w 128454"/>
                  <a:gd name="connsiteY2" fmla="*/ 128494 h 128454"/>
                  <a:gd name="connsiteX3" fmla="*/ 13 w 128454"/>
                  <a:gd name="connsiteY3" fmla="*/ 128494 h 128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454" h="128454">
                    <a:moveTo>
                      <a:pt x="13" y="39"/>
                    </a:moveTo>
                    <a:lnTo>
                      <a:pt x="128467" y="39"/>
                    </a:lnTo>
                    <a:lnTo>
                      <a:pt x="128467" y="128494"/>
                    </a:lnTo>
                    <a:lnTo>
                      <a:pt x="13" y="128494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49B027D8-5B11-E4B3-DD48-7C9F7038C90D}"/>
                  </a:ext>
                </a:extLst>
              </p:cNvPr>
              <p:cNvSpPr/>
              <p:nvPr/>
            </p:nvSpPr>
            <p:spPr>
              <a:xfrm>
                <a:off x="8377159" y="4936697"/>
                <a:ext cx="128454" cy="128454"/>
              </a:xfrm>
              <a:custGeom>
                <a:avLst/>
                <a:gdLst>
                  <a:gd name="connsiteX0" fmla="*/ -69 w 128454"/>
                  <a:gd name="connsiteY0" fmla="*/ 33 h 128454"/>
                  <a:gd name="connsiteX1" fmla="*/ 128385 w 128454"/>
                  <a:gd name="connsiteY1" fmla="*/ 33 h 128454"/>
                  <a:gd name="connsiteX2" fmla="*/ 128385 w 128454"/>
                  <a:gd name="connsiteY2" fmla="*/ 128488 h 128454"/>
                  <a:gd name="connsiteX3" fmla="*/ -69 w 128454"/>
                  <a:gd name="connsiteY3" fmla="*/ 128488 h 128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454" h="128454">
                    <a:moveTo>
                      <a:pt x="-69" y="33"/>
                    </a:moveTo>
                    <a:lnTo>
                      <a:pt x="128385" y="33"/>
                    </a:lnTo>
                    <a:lnTo>
                      <a:pt x="128385" y="128488"/>
                    </a:lnTo>
                    <a:lnTo>
                      <a:pt x="-69" y="128488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744F2FCD-66C6-8ED1-143D-D8378019EE8F}"/>
                  </a:ext>
                </a:extLst>
              </p:cNvPr>
              <p:cNvSpPr/>
              <p:nvPr/>
            </p:nvSpPr>
            <p:spPr>
              <a:xfrm>
                <a:off x="8377159" y="5107970"/>
                <a:ext cx="128454" cy="128454"/>
              </a:xfrm>
              <a:custGeom>
                <a:avLst/>
                <a:gdLst>
                  <a:gd name="connsiteX0" fmla="*/ -69 w 128454"/>
                  <a:gd name="connsiteY0" fmla="*/ 39 h 128454"/>
                  <a:gd name="connsiteX1" fmla="*/ 128385 w 128454"/>
                  <a:gd name="connsiteY1" fmla="*/ 39 h 128454"/>
                  <a:gd name="connsiteX2" fmla="*/ 128385 w 128454"/>
                  <a:gd name="connsiteY2" fmla="*/ 128494 h 128454"/>
                  <a:gd name="connsiteX3" fmla="*/ -69 w 128454"/>
                  <a:gd name="connsiteY3" fmla="*/ 128494 h 128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454" h="128454">
                    <a:moveTo>
                      <a:pt x="-69" y="39"/>
                    </a:moveTo>
                    <a:lnTo>
                      <a:pt x="128385" y="39"/>
                    </a:lnTo>
                    <a:lnTo>
                      <a:pt x="128385" y="128494"/>
                    </a:lnTo>
                    <a:lnTo>
                      <a:pt x="-69" y="128494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5B2EE288-73F4-39CE-DFAB-2EA3098037E8}"/>
                  </a:ext>
                </a:extLst>
              </p:cNvPr>
              <p:cNvSpPr/>
              <p:nvPr/>
            </p:nvSpPr>
            <p:spPr>
              <a:xfrm>
                <a:off x="8377159" y="4765425"/>
                <a:ext cx="128454" cy="128454"/>
              </a:xfrm>
              <a:custGeom>
                <a:avLst/>
                <a:gdLst>
                  <a:gd name="connsiteX0" fmla="*/ -69 w 128454"/>
                  <a:gd name="connsiteY0" fmla="*/ 28 h 128454"/>
                  <a:gd name="connsiteX1" fmla="*/ 128385 w 128454"/>
                  <a:gd name="connsiteY1" fmla="*/ 28 h 128454"/>
                  <a:gd name="connsiteX2" fmla="*/ 128385 w 128454"/>
                  <a:gd name="connsiteY2" fmla="*/ 128483 h 128454"/>
                  <a:gd name="connsiteX3" fmla="*/ -69 w 128454"/>
                  <a:gd name="connsiteY3" fmla="*/ 128483 h 128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454" h="128454">
                    <a:moveTo>
                      <a:pt x="-69" y="28"/>
                    </a:moveTo>
                    <a:lnTo>
                      <a:pt x="128385" y="28"/>
                    </a:lnTo>
                    <a:lnTo>
                      <a:pt x="128385" y="128483"/>
                    </a:lnTo>
                    <a:lnTo>
                      <a:pt x="-69" y="128483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4490AF9-B50D-E662-5866-949D7C79427E}"/>
                  </a:ext>
                </a:extLst>
              </p:cNvPr>
              <p:cNvSpPr txBox="1"/>
              <p:nvPr/>
            </p:nvSpPr>
            <p:spPr>
              <a:xfrm rot="-5400000">
                <a:off x="7694629" y="2504462"/>
                <a:ext cx="696719" cy="2627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11" spc="0" baseline="0">
                    <a:ln w="12846" cap="rnd">
                      <a:solidFill>
                        <a:srgbClr val="000000"/>
                      </a:solidFill>
                      <a:round/>
                    </a:ln>
                    <a:solidFill>
                      <a:srgbClr val="000000"/>
                    </a:solidFill>
                    <a:latin typeface="Arial"/>
                    <a:cs typeface="Arial"/>
                    <a:sym typeface="Arial"/>
                    <a:rtl val="0"/>
                  </a:rPr>
                  <a:t>Lenses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FE5B43ED-7021-9701-659A-169742189DA8}"/>
                  </a:ext>
                </a:extLst>
              </p:cNvPr>
              <p:cNvSpPr txBox="1"/>
              <p:nvPr/>
            </p:nvSpPr>
            <p:spPr>
              <a:xfrm rot="-5400000">
                <a:off x="8698500" y="2547262"/>
                <a:ext cx="611053" cy="2627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11" spc="0" baseline="0">
                    <a:ln w="12845" cap="rnd">
                      <a:solidFill>
                        <a:srgbClr val="000000"/>
                      </a:solidFill>
                      <a:round/>
                    </a:ln>
                    <a:solidFill>
                      <a:srgbClr val="000000"/>
                    </a:solidFill>
                    <a:latin typeface="Arial"/>
                    <a:cs typeface="Arial"/>
                    <a:sym typeface="Arial"/>
                    <a:rtl val="0"/>
                  </a:rPr>
                  <a:t>Pulser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73EE70A-F350-4CB9-3E31-8DCC08DC7BC0}"/>
                  </a:ext>
                </a:extLst>
              </p:cNvPr>
              <p:cNvSpPr txBox="1"/>
              <p:nvPr/>
            </p:nvSpPr>
            <p:spPr>
              <a:xfrm rot="-5400000">
                <a:off x="9941007" y="2418800"/>
                <a:ext cx="867964" cy="2627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11" spc="0" baseline="0">
                    <a:ln w="12845" cap="rnd">
                      <a:solidFill>
                        <a:srgbClr val="D73DF5"/>
                      </a:solidFill>
                      <a:round/>
                    </a:ln>
                    <a:solidFill>
                      <a:srgbClr val="D73DF5"/>
                    </a:solidFill>
                    <a:latin typeface="Arial"/>
                    <a:cs typeface="Arial"/>
                    <a:sym typeface="Arial"/>
                    <a:rtl val="0"/>
                  </a:rPr>
                  <a:t>Detector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BBE4D07-8504-92D9-5E59-BB8FCD9D1BDE}"/>
                  </a:ext>
                </a:extLst>
              </p:cNvPr>
              <p:cNvSpPr txBox="1"/>
              <p:nvPr/>
            </p:nvSpPr>
            <p:spPr>
              <a:xfrm rot="-5400000">
                <a:off x="10721561" y="5073126"/>
                <a:ext cx="867971" cy="2627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011" spc="0" baseline="0">
                    <a:ln w="12845" cap="rnd">
                      <a:solidFill>
                        <a:srgbClr val="000000"/>
                      </a:solidFill>
                      <a:round/>
                    </a:ln>
                    <a:solidFill>
                      <a:srgbClr val="000000"/>
                    </a:solidFill>
                    <a:latin typeface="Arial"/>
                    <a:cs typeface="Arial"/>
                    <a:sym typeface="Arial"/>
                    <a:rtl val="0"/>
                  </a:rPr>
                  <a:t>Reflector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7DA832F5-C4DA-5C26-F7A5-030617F33BA5}"/>
                  </a:ext>
                </a:extLst>
              </p:cNvPr>
              <p:cNvSpPr txBox="1"/>
              <p:nvPr/>
            </p:nvSpPr>
            <p:spPr>
              <a:xfrm>
                <a:off x="9344513" y="4178739"/>
                <a:ext cx="756329" cy="5919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endParaRPr lang="en-US" sz="2023" b="1" spc="0" baseline="0" dirty="0">
                  <a:ln w="12845" cap="rnd">
                    <a:solidFill>
                      <a:srgbClr val="7A0891"/>
                    </a:solidFill>
                    <a:round/>
                  </a:ln>
                  <a:solidFill>
                    <a:srgbClr val="7A0891"/>
                  </a:solidFill>
                  <a:latin typeface="Arial"/>
                  <a:cs typeface="Arial"/>
                  <a:sym typeface="Arial"/>
                  <a:rtl val="0"/>
                </a:endParaRPr>
              </a:p>
              <a:p>
                <a:pPr algn="ctr"/>
                <a:r>
                  <a:rPr lang="en-US" sz="2023" b="1" spc="0" baseline="0" dirty="0">
                    <a:ln w="12845" cap="rnd">
                      <a:solidFill>
                        <a:srgbClr val="7A0891"/>
                      </a:solidFill>
                      <a:round/>
                    </a:ln>
                    <a:solidFill>
                      <a:srgbClr val="7A0891"/>
                    </a:solidFill>
                    <a:latin typeface="Arial"/>
                    <a:cs typeface="Arial"/>
                    <a:sym typeface="Arial"/>
                    <a:rtl val="0"/>
                  </a:rPr>
                  <a:t>LTOF</a:t>
                </a:r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6E60EBB2-0980-5D42-130C-AC7DBCFBBC65}"/>
                  </a:ext>
                </a:extLst>
              </p:cNvPr>
              <p:cNvSpPr/>
              <p:nvPr/>
            </p:nvSpPr>
            <p:spPr>
              <a:xfrm>
                <a:off x="9747341" y="2967060"/>
                <a:ext cx="1284546" cy="513818"/>
              </a:xfrm>
              <a:custGeom>
                <a:avLst/>
                <a:gdLst>
                  <a:gd name="connsiteX0" fmla="*/ -6 w 1284546"/>
                  <a:gd name="connsiteY0" fmla="*/ -24 h 513818"/>
                  <a:gd name="connsiteX1" fmla="*/ 1284540 w 1284546"/>
                  <a:gd name="connsiteY1" fmla="*/ -24 h 513818"/>
                  <a:gd name="connsiteX2" fmla="*/ 1284540 w 1284546"/>
                  <a:gd name="connsiteY2" fmla="*/ 513794 h 513818"/>
                  <a:gd name="connsiteX3" fmla="*/ -6 w 1284546"/>
                  <a:gd name="connsiteY3" fmla="*/ 513794 h 5138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4546" h="513818">
                    <a:moveTo>
                      <a:pt x="-6" y="-24"/>
                    </a:moveTo>
                    <a:lnTo>
                      <a:pt x="1284540" y="-24"/>
                    </a:lnTo>
                    <a:lnTo>
                      <a:pt x="1284540" y="513794"/>
                    </a:lnTo>
                    <a:lnTo>
                      <a:pt x="-6" y="513794"/>
                    </a:lnTo>
                    <a:close/>
                  </a:path>
                </a:pathLst>
              </a:custGeom>
              <a:solidFill>
                <a:srgbClr val="D73DF5"/>
              </a:solidFill>
              <a:ln w="42705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FD9678AC-49EF-9F39-44F0-300DB2954BCE}"/>
              </a:ext>
            </a:extLst>
          </p:cNvPr>
          <p:cNvCxnSpPr>
            <a:cxnSpLocks/>
          </p:cNvCxnSpPr>
          <p:nvPr/>
        </p:nvCxnSpPr>
        <p:spPr>
          <a:xfrm>
            <a:off x="4339388" y="2817876"/>
            <a:ext cx="4316621" cy="0"/>
          </a:xfrm>
          <a:prstGeom prst="straightConnector1">
            <a:avLst/>
          </a:prstGeom>
          <a:ln w="38100">
            <a:solidFill>
              <a:srgbClr val="D73DF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F082A2F9-4ADB-18DC-4432-C6F6B6BD2FBB}"/>
              </a:ext>
            </a:extLst>
          </p:cNvPr>
          <p:cNvCxnSpPr>
            <a:cxnSpLocks/>
          </p:cNvCxnSpPr>
          <p:nvPr/>
        </p:nvCxnSpPr>
        <p:spPr>
          <a:xfrm>
            <a:off x="4339388" y="4524756"/>
            <a:ext cx="4316621" cy="0"/>
          </a:xfrm>
          <a:prstGeom prst="straightConnector1">
            <a:avLst/>
          </a:prstGeom>
          <a:ln w="38100">
            <a:solidFill>
              <a:srgbClr val="D73DF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4451EDCE-4CF5-05A0-0E2A-3CCEDD582ED4}"/>
              </a:ext>
            </a:extLst>
          </p:cNvPr>
          <p:cNvSpPr/>
          <p:nvPr/>
        </p:nvSpPr>
        <p:spPr>
          <a:xfrm>
            <a:off x="4135681" y="2515985"/>
            <a:ext cx="94976" cy="1034220"/>
          </a:xfrm>
          <a:custGeom>
            <a:avLst/>
            <a:gdLst>
              <a:gd name="connsiteX0" fmla="*/ 85 w 85636"/>
              <a:gd name="connsiteY0" fmla="*/ -19 h 856364"/>
              <a:gd name="connsiteX1" fmla="*/ 85722 w 85636"/>
              <a:gd name="connsiteY1" fmla="*/ -19 h 856364"/>
              <a:gd name="connsiteX2" fmla="*/ 85722 w 85636"/>
              <a:gd name="connsiteY2" fmla="*/ 856346 h 856364"/>
              <a:gd name="connsiteX3" fmla="*/ 85 w 85636"/>
              <a:gd name="connsiteY3" fmla="*/ 856346 h 856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636" h="856364">
                <a:moveTo>
                  <a:pt x="85" y="-19"/>
                </a:moveTo>
                <a:lnTo>
                  <a:pt x="85722" y="-19"/>
                </a:lnTo>
                <a:lnTo>
                  <a:pt x="85722" y="856346"/>
                </a:lnTo>
                <a:lnTo>
                  <a:pt x="85" y="856346"/>
                </a:lnTo>
                <a:close/>
              </a:path>
            </a:pathLst>
          </a:custGeom>
          <a:solidFill>
            <a:srgbClr val="000000"/>
          </a:solidFill>
          <a:ln w="0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E81F0C34-9E88-4558-3E25-594C650F012F}"/>
              </a:ext>
            </a:extLst>
          </p:cNvPr>
          <p:cNvSpPr/>
          <p:nvPr/>
        </p:nvSpPr>
        <p:spPr>
          <a:xfrm>
            <a:off x="4135681" y="3757050"/>
            <a:ext cx="94976" cy="1034220"/>
          </a:xfrm>
          <a:custGeom>
            <a:avLst/>
            <a:gdLst>
              <a:gd name="connsiteX0" fmla="*/ 85 w 85636"/>
              <a:gd name="connsiteY0" fmla="*/ 15 h 856364"/>
              <a:gd name="connsiteX1" fmla="*/ 85722 w 85636"/>
              <a:gd name="connsiteY1" fmla="*/ 15 h 856364"/>
              <a:gd name="connsiteX2" fmla="*/ 85722 w 85636"/>
              <a:gd name="connsiteY2" fmla="*/ 856379 h 856364"/>
              <a:gd name="connsiteX3" fmla="*/ 85 w 85636"/>
              <a:gd name="connsiteY3" fmla="*/ 856379 h 856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636" h="856364">
                <a:moveTo>
                  <a:pt x="85" y="15"/>
                </a:moveTo>
                <a:lnTo>
                  <a:pt x="85722" y="15"/>
                </a:lnTo>
                <a:lnTo>
                  <a:pt x="85722" y="856379"/>
                </a:lnTo>
                <a:lnTo>
                  <a:pt x="85" y="856379"/>
                </a:lnTo>
                <a:close/>
              </a:path>
            </a:pathLst>
          </a:custGeom>
          <a:solidFill>
            <a:srgbClr val="000000"/>
          </a:solidFill>
          <a:ln w="0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EC89081-621C-3845-91DE-B3937096E380}"/>
              </a:ext>
            </a:extLst>
          </p:cNvPr>
          <p:cNvSpPr txBox="1"/>
          <p:nvPr/>
        </p:nvSpPr>
        <p:spPr>
          <a:xfrm rot="16200000">
            <a:off x="432242" y="1756657"/>
            <a:ext cx="1255075" cy="2913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11" spc="0" baseline="0">
                <a:ln w="12845" cap="rnd">
                  <a:solidFill>
                    <a:srgbClr val="D73DF5"/>
                  </a:solidFill>
                  <a:round/>
                </a:ln>
                <a:solidFill>
                  <a:srgbClr val="D73DF5"/>
                </a:solidFill>
                <a:latin typeface="Arial"/>
                <a:cs typeface="Arial"/>
                <a:sym typeface="Arial"/>
                <a:rtl val="0"/>
              </a:rPr>
              <a:t>Ion source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64F1C34-70F2-BD11-293E-37D13086873A}"/>
              </a:ext>
            </a:extLst>
          </p:cNvPr>
          <p:cNvSpPr txBox="1"/>
          <p:nvPr/>
        </p:nvSpPr>
        <p:spPr>
          <a:xfrm rot="16200000">
            <a:off x="3587710" y="1808374"/>
            <a:ext cx="1151655" cy="2913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11" spc="0" baseline="0" dirty="0">
                <a:ln w="12845" cap="rnd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Arial"/>
                <a:cs typeface="Arial"/>
                <a:sym typeface="Arial"/>
                <a:rtl val="0"/>
              </a:rPr>
              <a:t>IMR back</a:t>
            </a: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56ADF569-1D3A-0BB7-2980-AC1036A28CA6}"/>
              </a:ext>
            </a:extLst>
          </p:cNvPr>
          <p:cNvSpPr/>
          <p:nvPr/>
        </p:nvSpPr>
        <p:spPr>
          <a:xfrm>
            <a:off x="628043" y="3239939"/>
            <a:ext cx="759811" cy="827376"/>
          </a:xfrm>
          <a:custGeom>
            <a:avLst/>
            <a:gdLst>
              <a:gd name="connsiteX0" fmla="*/ -8 w 685091"/>
              <a:gd name="connsiteY0" fmla="*/ -2 h 685091"/>
              <a:gd name="connsiteX1" fmla="*/ 685083 w 685091"/>
              <a:gd name="connsiteY1" fmla="*/ -2 h 685091"/>
              <a:gd name="connsiteX2" fmla="*/ 685083 w 685091"/>
              <a:gd name="connsiteY2" fmla="*/ 685089 h 685091"/>
              <a:gd name="connsiteX3" fmla="*/ -8 w 685091"/>
              <a:gd name="connsiteY3" fmla="*/ 685089 h 685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091" h="685091">
                <a:moveTo>
                  <a:pt x="-8" y="-2"/>
                </a:moveTo>
                <a:lnTo>
                  <a:pt x="685083" y="-2"/>
                </a:lnTo>
                <a:lnTo>
                  <a:pt x="685083" y="685089"/>
                </a:lnTo>
                <a:lnTo>
                  <a:pt x="-8" y="685089"/>
                </a:lnTo>
                <a:close/>
              </a:path>
            </a:pathLst>
          </a:custGeom>
          <a:solidFill>
            <a:srgbClr val="D73DF5"/>
          </a:solidFill>
          <a:ln w="42781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DAFAC73F-8A62-D9DD-CB40-AC2B34C86FCB}"/>
              </a:ext>
            </a:extLst>
          </p:cNvPr>
          <p:cNvCxnSpPr>
            <a:cxnSpLocks/>
          </p:cNvCxnSpPr>
          <p:nvPr/>
        </p:nvCxnSpPr>
        <p:spPr>
          <a:xfrm>
            <a:off x="4339699" y="3659124"/>
            <a:ext cx="4316621" cy="0"/>
          </a:xfrm>
          <a:prstGeom prst="straightConnector1">
            <a:avLst/>
          </a:prstGeom>
          <a:ln w="38100">
            <a:solidFill>
              <a:srgbClr val="D73DF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31F2588A-79D6-AA7D-7D45-036DE1374DCA}"/>
              </a:ext>
            </a:extLst>
          </p:cNvPr>
          <p:cNvCxnSpPr>
            <a:cxnSpLocks/>
          </p:cNvCxnSpPr>
          <p:nvPr/>
        </p:nvCxnSpPr>
        <p:spPr>
          <a:xfrm>
            <a:off x="4339699" y="2817876"/>
            <a:ext cx="4316621" cy="0"/>
          </a:xfrm>
          <a:prstGeom prst="straightConnector1">
            <a:avLst/>
          </a:prstGeom>
          <a:ln w="38100">
            <a:solidFill>
              <a:srgbClr val="D73DF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4AC6AF74-FC0C-84FA-A06B-BB903BAE0C80}"/>
              </a:ext>
            </a:extLst>
          </p:cNvPr>
          <p:cNvCxnSpPr>
            <a:cxnSpLocks/>
          </p:cNvCxnSpPr>
          <p:nvPr/>
        </p:nvCxnSpPr>
        <p:spPr>
          <a:xfrm>
            <a:off x="4339699" y="4524756"/>
            <a:ext cx="4316621" cy="0"/>
          </a:xfrm>
          <a:prstGeom prst="straightConnector1">
            <a:avLst/>
          </a:prstGeom>
          <a:ln w="38100">
            <a:solidFill>
              <a:srgbClr val="D73DF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18772A0E-98D7-0606-3B50-097C24CCF773}"/>
                  </a:ext>
                </a:extLst>
              </p:cNvPr>
              <p:cNvSpPr txBox="1"/>
              <p:nvPr/>
            </p:nvSpPr>
            <p:spPr>
              <a:xfrm>
                <a:off x="6166027" y="1538975"/>
                <a:ext cx="663964" cy="10938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endParaRPr lang="en-US" sz="2023" b="1" spc="0" baseline="0" dirty="0">
                  <a:ln w="12845" cap="rnd">
                    <a:solidFill>
                      <a:srgbClr val="7A0891"/>
                    </a:solidFill>
                    <a:round/>
                  </a:ln>
                  <a:solidFill>
                    <a:srgbClr val="7A0891"/>
                  </a:solidFill>
                  <a:latin typeface="Arial"/>
                  <a:cs typeface="Arial"/>
                  <a:sym typeface="Arial"/>
                  <a:rtl val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en-US" sz="4000" b="1" i="1" spc="0" baseline="0" smtClean="0">
                              <a:ln w="12845" cap="rnd">
                                <a:solidFill>
                                  <a:srgbClr val="7A0891"/>
                                </a:solidFill>
                                <a:round/>
                              </a:ln>
                              <a:solidFill>
                                <a:srgbClr val="D73DF5"/>
                              </a:solidFill>
                              <a:latin typeface="Cambria Math" panose="02040503050406030204" pitchFamily="18" charset="0"/>
                              <a:cs typeface="Arial"/>
                              <a:sym typeface="Arial"/>
                              <a:rtl val="0"/>
                            </a:rPr>
                          </m:ctrlPr>
                        </m:accPr>
                        <m:e>
                          <m:r>
                            <a:rPr lang="en-US" sz="4000" b="1" i="1" spc="0" baseline="0" smtClean="0">
                              <a:ln w="12845" cap="rnd">
                                <a:solidFill>
                                  <a:srgbClr val="7A0891"/>
                                </a:solidFill>
                                <a:round/>
                              </a:ln>
                              <a:solidFill>
                                <a:srgbClr val="D73DF5"/>
                              </a:solidFill>
                              <a:latin typeface="Cambria Math" panose="02040503050406030204" pitchFamily="18" charset="0"/>
                              <a:cs typeface="Arial"/>
                              <a:sym typeface="Arial"/>
                              <a:rtl val="0"/>
                            </a:rPr>
                            <m:t>𝑬</m:t>
                          </m:r>
                        </m:e>
                      </m:acc>
                    </m:oMath>
                  </m:oMathPara>
                </a14:m>
                <a:endParaRPr lang="en-US" sz="4000" b="1" spc="0" baseline="0" dirty="0">
                  <a:ln w="12845" cap="rnd">
                    <a:solidFill>
                      <a:srgbClr val="7A0891"/>
                    </a:solidFill>
                    <a:round/>
                  </a:ln>
                  <a:solidFill>
                    <a:srgbClr val="7A0891"/>
                  </a:solidFill>
                  <a:latin typeface="Arial"/>
                  <a:cs typeface="Arial"/>
                  <a:sym typeface="Arial"/>
                  <a:rtl val="0"/>
                </a:endParaRPr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18772A0E-98D7-0606-3B50-097C24CCF7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6027" y="1538975"/>
                <a:ext cx="663964" cy="109388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07B24E07-A074-98DD-E518-D5283F24A0F8}"/>
              </a:ext>
            </a:extLst>
          </p:cNvPr>
          <p:cNvSpPr>
            <a:spLocks noChangeAspect="1"/>
          </p:cNvSpPr>
          <p:nvPr/>
        </p:nvSpPr>
        <p:spPr>
          <a:xfrm>
            <a:off x="5832518" y="3592911"/>
            <a:ext cx="126435" cy="126435"/>
          </a:xfrm>
          <a:custGeom>
            <a:avLst/>
            <a:gdLst>
              <a:gd name="connsiteX0" fmla="*/ 57517 w 57600"/>
              <a:gd name="connsiteY0" fmla="*/ 28740 h 57600"/>
              <a:gd name="connsiteX1" fmla="*/ 28717 w 57600"/>
              <a:gd name="connsiteY1" fmla="*/ 57541 h 57600"/>
              <a:gd name="connsiteX2" fmla="*/ -83 w 57600"/>
              <a:gd name="connsiteY2" fmla="*/ 28740 h 57600"/>
              <a:gd name="connsiteX3" fmla="*/ 28717 w 57600"/>
              <a:gd name="connsiteY3" fmla="*/ -60 h 57600"/>
              <a:gd name="connsiteX4" fmla="*/ 57517 w 57600"/>
              <a:gd name="connsiteY4" fmla="*/ 28740 h 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600" h="57600">
                <a:moveTo>
                  <a:pt x="57517" y="28740"/>
                </a:moveTo>
                <a:cubicBezTo>
                  <a:pt x="57517" y="44646"/>
                  <a:pt x="44623" y="57541"/>
                  <a:pt x="28717" y="57541"/>
                </a:cubicBezTo>
                <a:cubicBezTo>
                  <a:pt x="12811" y="57541"/>
                  <a:pt x="-83" y="44646"/>
                  <a:pt x="-83" y="28740"/>
                </a:cubicBezTo>
                <a:cubicBezTo>
                  <a:pt x="-83" y="12835"/>
                  <a:pt x="12811" y="-60"/>
                  <a:pt x="28717" y="-60"/>
                </a:cubicBezTo>
                <a:cubicBezTo>
                  <a:pt x="44622" y="-60"/>
                  <a:pt x="57517" y="12834"/>
                  <a:pt x="57517" y="28740"/>
                </a:cubicBezTo>
                <a:close/>
              </a:path>
            </a:pathLst>
          </a:custGeom>
          <a:solidFill>
            <a:schemeClr val="bg1"/>
          </a:solidFill>
          <a:ln w="10802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4777B8B9-FB87-D6AE-E5EE-4A40F2A8798A}"/>
              </a:ext>
            </a:extLst>
          </p:cNvPr>
          <p:cNvGrpSpPr/>
          <p:nvPr/>
        </p:nvGrpSpPr>
        <p:grpSpPr>
          <a:xfrm>
            <a:off x="4279795" y="3535828"/>
            <a:ext cx="237066" cy="237066"/>
            <a:chOff x="2690417" y="3533133"/>
            <a:chExt cx="237066" cy="237066"/>
          </a:xfrm>
        </p:grpSpPr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2141F02D-23AD-A19C-62E1-11B50C6F9B2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90417" y="3533133"/>
              <a:ext cx="237066" cy="237066"/>
            </a:xfrm>
            <a:custGeom>
              <a:avLst/>
              <a:gdLst>
                <a:gd name="connsiteX0" fmla="*/ 107919 w 108000"/>
                <a:gd name="connsiteY0" fmla="*/ 53938 h 108000"/>
                <a:gd name="connsiteX1" fmla="*/ 53919 w 108000"/>
                <a:gd name="connsiteY1" fmla="*/ 107938 h 108000"/>
                <a:gd name="connsiteX2" fmla="*/ -81 w 108000"/>
                <a:gd name="connsiteY2" fmla="*/ 53938 h 108000"/>
                <a:gd name="connsiteX3" fmla="*/ 53919 w 108000"/>
                <a:gd name="connsiteY3" fmla="*/ -62 h 108000"/>
                <a:gd name="connsiteX4" fmla="*/ 107919 w 108000"/>
                <a:gd name="connsiteY4" fmla="*/ 53938 h 1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00" h="108000">
                  <a:moveTo>
                    <a:pt x="107919" y="53938"/>
                  </a:moveTo>
                  <a:cubicBezTo>
                    <a:pt x="107919" y="83762"/>
                    <a:pt x="83743" y="107938"/>
                    <a:pt x="53919" y="107938"/>
                  </a:cubicBezTo>
                  <a:cubicBezTo>
                    <a:pt x="24096" y="107938"/>
                    <a:pt x="-81" y="83762"/>
                    <a:pt x="-81" y="53938"/>
                  </a:cubicBezTo>
                  <a:cubicBezTo>
                    <a:pt x="-81" y="24115"/>
                    <a:pt x="24096" y="-62"/>
                    <a:pt x="53919" y="-62"/>
                  </a:cubicBezTo>
                  <a:cubicBezTo>
                    <a:pt x="83743" y="-62"/>
                    <a:pt x="107919" y="24115"/>
                    <a:pt x="107919" y="53938"/>
                  </a:cubicBezTo>
                  <a:close/>
                </a:path>
              </a:pathLst>
            </a:custGeom>
            <a:solidFill>
              <a:srgbClr val="F4993E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54ECD638-FD3F-CCD3-D889-BC108E4145D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97168" y="3626374"/>
              <a:ext cx="126435" cy="126435"/>
            </a:xfrm>
            <a:custGeom>
              <a:avLst/>
              <a:gdLst>
                <a:gd name="connsiteX0" fmla="*/ 57517 w 57600"/>
                <a:gd name="connsiteY0" fmla="*/ 28740 h 57600"/>
                <a:gd name="connsiteX1" fmla="*/ 28717 w 57600"/>
                <a:gd name="connsiteY1" fmla="*/ 57541 h 57600"/>
                <a:gd name="connsiteX2" fmla="*/ -83 w 57600"/>
                <a:gd name="connsiteY2" fmla="*/ 28740 h 57600"/>
                <a:gd name="connsiteX3" fmla="*/ 28717 w 57600"/>
                <a:gd name="connsiteY3" fmla="*/ -60 h 57600"/>
                <a:gd name="connsiteX4" fmla="*/ 57517 w 57600"/>
                <a:gd name="connsiteY4" fmla="*/ 28740 h 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00" h="57600">
                  <a:moveTo>
                    <a:pt x="57517" y="28740"/>
                  </a:moveTo>
                  <a:cubicBezTo>
                    <a:pt x="57517" y="44646"/>
                    <a:pt x="44623" y="57541"/>
                    <a:pt x="28717" y="57541"/>
                  </a:cubicBezTo>
                  <a:cubicBezTo>
                    <a:pt x="12811" y="57541"/>
                    <a:pt x="-83" y="44646"/>
                    <a:pt x="-83" y="28740"/>
                  </a:cubicBezTo>
                  <a:cubicBezTo>
                    <a:pt x="-83" y="12835"/>
                    <a:pt x="12811" y="-60"/>
                    <a:pt x="28717" y="-60"/>
                  </a:cubicBezTo>
                  <a:cubicBezTo>
                    <a:pt x="44622" y="-60"/>
                    <a:pt x="57517" y="12834"/>
                    <a:pt x="57517" y="28740"/>
                  </a:cubicBezTo>
                  <a:close/>
                </a:path>
              </a:pathLst>
            </a:custGeom>
            <a:solidFill>
              <a:srgbClr val="7A0891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0B6375C4-0A35-5854-E8FC-E3C9DDFFAD33}"/>
              </a:ext>
            </a:extLst>
          </p:cNvPr>
          <p:cNvGrpSpPr/>
          <p:nvPr/>
        </p:nvGrpSpPr>
        <p:grpSpPr>
          <a:xfrm>
            <a:off x="4884197" y="2632864"/>
            <a:ext cx="3134201" cy="2347962"/>
            <a:chOff x="5038061" y="2566184"/>
            <a:chExt cx="3134201" cy="2347962"/>
          </a:xfrm>
        </p:grpSpPr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9A4A96C2-AE72-7F82-E7E4-E7AB6F4CD66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470437" y="3105653"/>
              <a:ext cx="126435" cy="126435"/>
            </a:xfrm>
            <a:custGeom>
              <a:avLst/>
              <a:gdLst>
                <a:gd name="connsiteX0" fmla="*/ 57517 w 57600"/>
                <a:gd name="connsiteY0" fmla="*/ 28740 h 57600"/>
                <a:gd name="connsiteX1" fmla="*/ 28717 w 57600"/>
                <a:gd name="connsiteY1" fmla="*/ 57541 h 57600"/>
                <a:gd name="connsiteX2" fmla="*/ -83 w 57600"/>
                <a:gd name="connsiteY2" fmla="*/ 28740 h 57600"/>
                <a:gd name="connsiteX3" fmla="*/ 28717 w 57600"/>
                <a:gd name="connsiteY3" fmla="*/ -60 h 57600"/>
                <a:gd name="connsiteX4" fmla="*/ 57517 w 57600"/>
                <a:gd name="connsiteY4" fmla="*/ 28740 h 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00" h="57600">
                  <a:moveTo>
                    <a:pt x="57517" y="28740"/>
                  </a:moveTo>
                  <a:cubicBezTo>
                    <a:pt x="57517" y="44646"/>
                    <a:pt x="44623" y="57541"/>
                    <a:pt x="28717" y="57541"/>
                  </a:cubicBezTo>
                  <a:cubicBezTo>
                    <a:pt x="12811" y="57541"/>
                    <a:pt x="-83" y="44646"/>
                    <a:pt x="-83" y="28740"/>
                  </a:cubicBezTo>
                  <a:cubicBezTo>
                    <a:pt x="-83" y="12835"/>
                    <a:pt x="12811" y="-60"/>
                    <a:pt x="28717" y="-60"/>
                  </a:cubicBezTo>
                  <a:cubicBezTo>
                    <a:pt x="44622" y="-60"/>
                    <a:pt x="57517" y="12834"/>
                    <a:pt x="57517" y="28740"/>
                  </a:cubicBezTo>
                  <a:close/>
                </a:path>
              </a:pathLst>
            </a:custGeom>
            <a:solidFill>
              <a:schemeClr val="bg1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65428CCA-38AF-EA86-C012-AF8D281E87F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86406" y="2989425"/>
              <a:ext cx="126435" cy="126435"/>
            </a:xfrm>
            <a:custGeom>
              <a:avLst/>
              <a:gdLst>
                <a:gd name="connsiteX0" fmla="*/ 57517 w 57600"/>
                <a:gd name="connsiteY0" fmla="*/ 28740 h 57600"/>
                <a:gd name="connsiteX1" fmla="*/ 28717 w 57600"/>
                <a:gd name="connsiteY1" fmla="*/ 57541 h 57600"/>
                <a:gd name="connsiteX2" fmla="*/ -83 w 57600"/>
                <a:gd name="connsiteY2" fmla="*/ 28740 h 57600"/>
                <a:gd name="connsiteX3" fmla="*/ 28717 w 57600"/>
                <a:gd name="connsiteY3" fmla="*/ -60 h 57600"/>
                <a:gd name="connsiteX4" fmla="*/ 57517 w 57600"/>
                <a:gd name="connsiteY4" fmla="*/ 28740 h 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00" h="57600">
                  <a:moveTo>
                    <a:pt x="57517" y="28740"/>
                  </a:moveTo>
                  <a:cubicBezTo>
                    <a:pt x="57517" y="44646"/>
                    <a:pt x="44623" y="57541"/>
                    <a:pt x="28717" y="57541"/>
                  </a:cubicBezTo>
                  <a:cubicBezTo>
                    <a:pt x="12811" y="57541"/>
                    <a:pt x="-83" y="44646"/>
                    <a:pt x="-83" y="28740"/>
                  </a:cubicBezTo>
                  <a:cubicBezTo>
                    <a:pt x="-83" y="12835"/>
                    <a:pt x="12811" y="-60"/>
                    <a:pt x="28717" y="-60"/>
                  </a:cubicBezTo>
                  <a:cubicBezTo>
                    <a:pt x="44622" y="-60"/>
                    <a:pt x="57517" y="12834"/>
                    <a:pt x="57517" y="28740"/>
                  </a:cubicBezTo>
                  <a:close/>
                </a:path>
              </a:pathLst>
            </a:custGeom>
            <a:solidFill>
              <a:schemeClr val="bg1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2DA8CE92-EE71-7165-6C4A-E0CE4B8CFB7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94750" y="4167161"/>
              <a:ext cx="126435" cy="126435"/>
            </a:xfrm>
            <a:custGeom>
              <a:avLst/>
              <a:gdLst>
                <a:gd name="connsiteX0" fmla="*/ 57517 w 57600"/>
                <a:gd name="connsiteY0" fmla="*/ 28740 h 57600"/>
                <a:gd name="connsiteX1" fmla="*/ 28717 w 57600"/>
                <a:gd name="connsiteY1" fmla="*/ 57541 h 57600"/>
                <a:gd name="connsiteX2" fmla="*/ -83 w 57600"/>
                <a:gd name="connsiteY2" fmla="*/ 28740 h 57600"/>
                <a:gd name="connsiteX3" fmla="*/ 28717 w 57600"/>
                <a:gd name="connsiteY3" fmla="*/ -60 h 57600"/>
                <a:gd name="connsiteX4" fmla="*/ 57517 w 57600"/>
                <a:gd name="connsiteY4" fmla="*/ 28740 h 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00" h="57600">
                  <a:moveTo>
                    <a:pt x="57517" y="28740"/>
                  </a:moveTo>
                  <a:cubicBezTo>
                    <a:pt x="57517" y="44646"/>
                    <a:pt x="44623" y="57541"/>
                    <a:pt x="28717" y="57541"/>
                  </a:cubicBezTo>
                  <a:cubicBezTo>
                    <a:pt x="12811" y="57541"/>
                    <a:pt x="-83" y="44646"/>
                    <a:pt x="-83" y="28740"/>
                  </a:cubicBezTo>
                  <a:cubicBezTo>
                    <a:pt x="-83" y="12835"/>
                    <a:pt x="12811" y="-60"/>
                    <a:pt x="28717" y="-60"/>
                  </a:cubicBezTo>
                  <a:cubicBezTo>
                    <a:pt x="44622" y="-60"/>
                    <a:pt x="57517" y="12834"/>
                    <a:pt x="57517" y="28740"/>
                  </a:cubicBezTo>
                  <a:close/>
                </a:path>
              </a:pathLst>
            </a:custGeom>
            <a:solidFill>
              <a:schemeClr val="bg1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4776DE45-C90E-5A1B-804D-12B10B3DD29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97584" y="4228824"/>
              <a:ext cx="126435" cy="126435"/>
            </a:xfrm>
            <a:custGeom>
              <a:avLst/>
              <a:gdLst>
                <a:gd name="connsiteX0" fmla="*/ 57517 w 57600"/>
                <a:gd name="connsiteY0" fmla="*/ 28740 h 57600"/>
                <a:gd name="connsiteX1" fmla="*/ 28717 w 57600"/>
                <a:gd name="connsiteY1" fmla="*/ 57541 h 57600"/>
                <a:gd name="connsiteX2" fmla="*/ -83 w 57600"/>
                <a:gd name="connsiteY2" fmla="*/ 28740 h 57600"/>
                <a:gd name="connsiteX3" fmla="*/ 28717 w 57600"/>
                <a:gd name="connsiteY3" fmla="*/ -60 h 57600"/>
                <a:gd name="connsiteX4" fmla="*/ 57517 w 57600"/>
                <a:gd name="connsiteY4" fmla="*/ 28740 h 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00" h="57600">
                  <a:moveTo>
                    <a:pt x="57517" y="28740"/>
                  </a:moveTo>
                  <a:cubicBezTo>
                    <a:pt x="57517" y="44646"/>
                    <a:pt x="44623" y="57541"/>
                    <a:pt x="28717" y="57541"/>
                  </a:cubicBezTo>
                  <a:cubicBezTo>
                    <a:pt x="12811" y="57541"/>
                    <a:pt x="-83" y="44646"/>
                    <a:pt x="-83" y="28740"/>
                  </a:cubicBezTo>
                  <a:cubicBezTo>
                    <a:pt x="-83" y="12835"/>
                    <a:pt x="12811" y="-60"/>
                    <a:pt x="28717" y="-60"/>
                  </a:cubicBezTo>
                  <a:cubicBezTo>
                    <a:pt x="44622" y="-60"/>
                    <a:pt x="57517" y="12834"/>
                    <a:pt x="57517" y="28740"/>
                  </a:cubicBezTo>
                  <a:close/>
                </a:path>
              </a:pathLst>
            </a:custGeom>
            <a:solidFill>
              <a:schemeClr val="bg1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5C767601-082E-290C-AC41-12A1E5D3B34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61736" y="2566184"/>
              <a:ext cx="126435" cy="126435"/>
            </a:xfrm>
            <a:custGeom>
              <a:avLst/>
              <a:gdLst>
                <a:gd name="connsiteX0" fmla="*/ 57517 w 57600"/>
                <a:gd name="connsiteY0" fmla="*/ 28740 h 57600"/>
                <a:gd name="connsiteX1" fmla="*/ 28717 w 57600"/>
                <a:gd name="connsiteY1" fmla="*/ 57541 h 57600"/>
                <a:gd name="connsiteX2" fmla="*/ -83 w 57600"/>
                <a:gd name="connsiteY2" fmla="*/ 28740 h 57600"/>
                <a:gd name="connsiteX3" fmla="*/ 28717 w 57600"/>
                <a:gd name="connsiteY3" fmla="*/ -60 h 57600"/>
                <a:gd name="connsiteX4" fmla="*/ 57517 w 57600"/>
                <a:gd name="connsiteY4" fmla="*/ 28740 h 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00" h="57600">
                  <a:moveTo>
                    <a:pt x="57517" y="28740"/>
                  </a:moveTo>
                  <a:cubicBezTo>
                    <a:pt x="57517" y="44646"/>
                    <a:pt x="44623" y="57541"/>
                    <a:pt x="28717" y="57541"/>
                  </a:cubicBezTo>
                  <a:cubicBezTo>
                    <a:pt x="12811" y="57541"/>
                    <a:pt x="-83" y="44646"/>
                    <a:pt x="-83" y="28740"/>
                  </a:cubicBezTo>
                  <a:cubicBezTo>
                    <a:pt x="-83" y="12835"/>
                    <a:pt x="12811" y="-60"/>
                    <a:pt x="28717" y="-60"/>
                  </a:cubicBezTo>
                  <a:cubicBezTo>
                    <a:pt x="44622" y="-60"/>
                    <a:pt x="57517" y="12834"/>
                    <a:pt x="57517" y="28740"/>
                  </a:cubicBezTo>
                  <a:close/>
                </a:path>
              </a:pathLst>
            </a:custGeom>
            <a:solidFill>
              <a:schemeClr val="bg1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E07557C9-4771-FDAB-7C46-F496EE320A0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71404" y="2591567"/>
              <a:ext cx="126435" cy="126435"/>
            </a:xfrm>
            <a:custGeom>
              <a:avLst/>
              <a:gdLst>
                <a:gd name="connsiteX0" fmla="*/ 57517 w 57600"/>
                <a:gd name="connsiteY0" fmla="*/ 28740 h 57600"/>
                <a:gd name="connsiteX1" fmla="*/ 28717 w 57600"/>
                <a:gd name="connsiteY1" fmla="*/ 57541 h 57600"/>
                <a:gd name="connsiteX2" fmla="*/ -83 w 57600"/>
                <a:gd name="connsiteY2" fmla="*/ 28740 h 57600"/>
                <a:gd name="connsiteX3" fmla="*/ 28717 w 57600"/>
                <a:gd name="connsiteY3" fmla="*/ -60 h 57600"/>
                <a:gd name="connsiteX4" fmla="*/ 57517 w 57600"/>
                <a:gd name="connsiteY4" fmla="*/ 28740 h 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00" h="57600">
                  <a:moveTo>
                    <a:pt x="57517" y="28740"/>
                  </a:moveTo>
                  <a:cubicBezTo>
                    <a:pt x="57517" y="44646"/>
                    <a:pt x="44623" y="57541"/>
                    <a:pt x="28717" y="57541"/>
                  </a:cubicBezTo>
                  <a:cubicBezTo>
                    <a:pt x="12811" y="57541"/>
                    <a:pt x="-83" y="44646"/>
                    <a:pt x="-83" y="28740"/>
                  </a:cubicBezTo>
                  <a:cubicBezTo>
                    <a:pt x="-83" y="12835"/>
                    <a:pt x="12811" y="-60"/>
                    <a:pt x="28717" y="-60"/>
                  </a:cubicBezTo>
                  <a:cubicBezTo>
                    <a:pt x="44622" y="-60"/>
                    <a:pt x="57517" y="12834"/>
                    <a:pt x="57517" y="28740"/>
                  </a:cubicBezTo>
                  <a:close/>
                </a:path>
              </a:pathLst>
            </a:custGeom>
            <a:solidFill>
              <a:schemeClr val="bg1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B1C65633-44BF-4259-77D7-89C00436F18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38061" y="4631036"/>
              <a:ext cx="126435" cy="126435"/>
            </a:xfrm>
            <a:custGeom>
              <a:avLst/>
              <a:gdLst>
                <a:gd name="connsiteX0" fmla="*/ 57517 w 57600"/>
                <a:gd name="connsiteY0" fmla="*/ 28740 h 57600"/>
                <a:gd name="connsiteX1" fmla="*/ 28717 w 57600"/>
                <a:gd name="connsiteY1" fmla="*/ 57541 h 57600"/>
                <a:gd name="connsiteX2" fmla="*/ -83 w 57600"/>
                <a:gd name="connsiteY2" fmla="*/ 28740 h 57600"/>
                <a:gd name="connsiteX3" fmla="*/ 28717 w 57600"/>
                <a:gd name="connsiteY3" fmla="*/ -60 h 57600"/>
                <a:gd name="connsiteX4" fmla="*/ 57517 w 57600"/>
                <a:gd name="connsiteY4" fmla="*/ 28740 h 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00" h="57600">
                  <a:moveTo>
                    <a:pt x="57517" y="28740"/>
                  </a:moveTo>
                  <a:cubicBezTo>
                    <a:pt x="57517" y="44646"/>
                    <a:pt x="44623" y="57541"/>
                    <a:pt x="28717" y="57541"/>
                  </a:cubicBezTo>
                  <a:cubicBezTo>
                    <a:pt x="12811" y="57541"/>
                    <a:pt x="-83" y="44646"/>
                    <a:pt x="-83" y="28740"/>
                  </a:cubicBezTo>
                  <a:cubicBezTo>
                    <a:pt x="-83" y="12835"/>
                    <a:pt x="12811" y="-60"/>
                    <a:pt x="28717" y="-60"/>
                  </a:cubicBezTo>
                  <a:cubicBezTo>
                    <a:pt x="44622" y="-60"/>
                    <a:pt x="57517" y="12834"/>
                    <a:pt x="57517" y="28740"/>
                  </a:cubicBezTo>
                  <a:close/>
                </a:path>
              </a:pathLst>
            </a:custGeom>
            <a:solidFill>
              <a:schemeClr val="bg1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B2A3CA25-A135-B1A6-69F6-B80D805B0A9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54987" y="3965688"/>
              <a:ext cx="126435" cy="126435"/>
            </a:xfrm>
            <a:custGeom>
              <a:avLst/>
              <a:gdLst>
                <a:gd name="connsiteX0" fmla="*/ 57517 w 57600"/>
                <a:gd name="connsiteY0" fmla="*/ 28740 h 57600"/>
                <a:gd name="connsiteX1" fmla="*/ 28717 w 57600"/>
                <a:gd name="connsiteY1" fmla="*/ 57541 h 57600"/>
                <a:gd name="connsiteX2" fmla="*/ -83 w 57600"/>
                <a:gd name="connsiteY2" fmla="*/ 28740 h 57600"/>
                <a:gd name="connsiteX3" fmla="*/ 28717 w 57600"/>
                <a:gd name="connsiteY3" fmla="*/ -60 h 57600"/>
                <a:gd name="connsiteX4" fmla="*/ 57517 w 57600"/>
                <a:gd name="connsiteY4" fmla="*/ 28740 h 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00" h="57600">
                  <a:moveTo>
                    <a:pt x="57517" y="28740"/>
                  </a:moveTo>
                  <a:cubicBezTo>
                    <a:pt x="57517" y="44646"/>
                    <a:pt x="44623" y="57541"/>
                    <a:pt x="28717" y="57541"/>
                  </a:cubicBezTo>
                  <a:cubicBezTo>
                    <a:pt x="12811" y="57541"/>
                    <a:pt x="-83" y="44646"/>
                    <a:pt x="-83" y="28740"/>
                  </a:cubicBezTo>
                  <a:cubicBezTo>
                    <a:pt x="-83" y="12835"/>
                    <a:pt x="12811" y="-60"/>
                    <a:pt x="28717" y="-60"/>
                  </a:cubicBezTo>
                  <a:cubicBezTo>
                    <a:pt x="44622" y="-60"/>
                    <a:pt x="57517" y="12834"/>
                    <a:pt x="57517" y="28740"/>
                  </a:cubicBezTo>
                  <a:close/>
                </a:path>
              </a:pathLst>
            </a:custGeom>
            <a:solidFill>
              <a:schemeClr val="bg1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7CC8A851-809F-B236-946C-C16466C757A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90192" y="4638979"/>
              <a:ext cx="126435" cy="126435"/>
            </a:xfrm>
            <a:custGeom>
              <a:avLst/>
              <a:gdLst>
                <a:gd name="connsiteX0" fmla="*/ 57517 w 57600"/>
                <a:gd name="connsiteY0" fmla="*/ 28740 h 57600"/>
                <a:gd name="connsiteX1" fmla="*/ 28717 w 57600"/>
                <a:gd name="connsiteY1" fmla="*/ 57541 h 57600"/>
                <a:gd name="connsiteX2" fmla="*/ -83 w 57600"/>
                <a:gd name="connsiteY2" fmla="*/ 28740 h 57600"/>
                <a:gd name="connsiteX3" fmla="*/ 28717 w 57600"/>
                <a:gd name="connsiteY3" fmla="*/ -60 h 57600"/>
                <a:gd name="connsiteX4" fmla="*/ 57517 w 57600"/>
                <a:gd name="connsiteY4" fmla="*/ 28740 h 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00" h="57600">
                  <a:moveTo>
                    <a:pt x="57517" y="28740"/>
                  </a:moveTo>
                  <a:cubicBezTo>
                    <a:pt x="57517" y="44646"/>
                    <a:pt x="44623" y="57541"/>
                    <a:pt x="28717" y="57541"/>
                  </a:cubicBezTo>
                  <a:cubicBezTo>
                    <a:pt x="12811" y="57541"/>
                    <a:pt x="-83" y="44646"/>
                    <a:pt x="-83" y="28740"/>
                  </a:cubicBezTo>
                  <a:cubicBezTo>
                    <a:pt x="-83" y="12835"/>
                    <a:pt x="12811" y="-60"/>
                    <a:pt x="28717" y="-60"/>
                  </a:cubicBezTo>
                  <a:cubicBezTo>
                    <a:pt x="44622" y="-60"/>
                    <a:pt x="57517" y="12834"/>
                    <a:pt x="57517" y="28740"/>
                  </a:cubicBezTo>
                  <a:close/>
                </a:path>
              </a:pathLst>
            </a:custGeom>
            <a:solidFill>
              <a:schemeClr val="bg1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7915FA30-6CE6-AF81-8BDA-D6EB8C4214B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91632" y="3216236"/>
              <a:ext cx="126435" cy="126435"/>
            </a:xfrm>
            <a:custGeom>
              <a:avLst/>
              <a:gdLst>
                <a:gd name="connsiteX0" fmla="*/ 57517 w 57600"/>
                <a:gd name="connsiteY0" fmla="*/ 28740 h 57600"/>
                <a:gd name="connsiteX1" fmla="*/ 28717 w 57600"/>
                <a:gd name="connsiteY1" fmla="*/ 57541 h 57600"/>
                <a:gd name="connsiteX2" fmla="*/ -83 w 57600"/>
                <a:gd name="connsiteY2" fmla="*/ 28740 h 57600"/>
                <a:gd name="connsiteX3" fmla="*/ 28717 w 57600"/>
                <a:gd name="connsiteY3" fmla="*/ -60 h 57600"/>
                <a:gd name="connsiteX4" fmla="*/ 57517 w 57600"/>
                <a:gd name="connsiteY4" fmla="*/ 28740 h 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00" h="57600">
                  <a:moveTo>
                    <a:pt x="57517" y="28740"/>
                  </a:moveTo>
                  <a:cubicBezTo>
                    <a:pt x="57517" y="44646"/>
                    <a:pt x="44623" y="57541"/>
                    <a:pt x="28717" y="57541"/>
                  </a:cubicBezTo>
                  <a:cubicBezTo>
                    <a:pt x="12811" y="57541"/>
                    <a:pt x="-83" y="44646"/>
                    <a:pt x="-83" y="28740"/>
                  </a:cubicBezTo>
                  <a:cubicBezTo>
                    <a:pt x="-83" y="12835"/>
                    <a:pt x="12811" y="-60"/>
                    <a:pt x="28717" y="-60"/>
                  </a:cubicBezTo>
                  <a:cubicBezTo>
                    <a:pt x="44622" y="-60"/>
                    <a:pt x="57517" y="12834"/>
                    <a:pt x="57517" y="28740"/>
                  </a:cubicBezTo>
                  <a:close/>
                </a:path>
              </a:pathLst>
            </a:custGeom>
            <a:solidFill>
              <a:schemeClr val="bg1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0218B87C-3FFF-D9EA-8836-8E08FA7C819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422777" y="4122747"/>
              <a:ext cx="126435" cy="126435"/>
            </a:xfrm>
            <a:custGeom>
              <a:avLst/>
              <a:gdLst>
                <a:gd name="connsiteX0" fmla="*/ 57517 w 57600"/>
                <a:gd name="connsiteY0" fmla="*/ 28740 h 57600"/>
                <a:gd name="connsiteX1" fmla="*/ 28717 w 57600"/>
                <a:gd name="connsiteY1" fmla="*/ 57541 h 57600"/>
                <a:gd name="connsiteX2" fmla="*/ -83 w 57600"/>
                <a:gd name="connsiteY2" fmla="*/ 28740 h 57600"/>
                <a:gd name="connsiteX3" fmla="*/ 28717 w 57600"/>
                <a:gd name="connsiteY3" fmla="*/ -60 h 57600"/>
                <a:gd name="connsiteX4" fmla="*/ 57517 w 57600"/>
                <a:gd name="connsiteY4" fmla="*/ 28740 h 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00" h="57600">
                  <a:moveTo>
                    <a:pt x="57517" y="28740"/>
                  </a:moveTo>
                  <a:cubicBezTo>
                    <a:pt x="57517" y="44646"/>
                    <a:pt x="44623" y="57541"/>
                    <a:pt x="28717" y="57541"/>
                  </a:cubicBezTo>
                  <a:cubicBezTo>
                    <a:pt x="12811" y="57541"/>
                    <a:pt x="-83" y="44646"/>
                    <a:pt x="-83" y="28740"/>
                  </a:cubicBezTo>
                  <a:cubicBezTo>
                    <a:pt x="-83" y="12835"/>
                    <a:pt x="12811" y="-60"/>
                    <a:pt x="28717" y="-60"/>
                  </a:cubicBezTo>
                  <a:cubicBezTo>
                    <a:pt x="44622" y="-60"/>
                    <a:pt x="57517" y="12834"/>
                    <a:pt x="57517" y="28740"/>
                  </a:cubicBezTo>
                  <a:close/>
                </a:path>
              </a:pathLst>
            </a:custGeom>
            <a:solidFill>
              <a:schemeClr val="bg1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B3184C66-C439-9C24-7323-43BDC83A165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53476" y="4787711"/>
              <a:ext cx="126435" cy="126435"/>
            </a:xfrm>
            <a:custGeom>
              <a:avLst/>
              <a:gdLst>
                <a:gd name="connsiteX0" fmla="*/ 57517 w 57600"/>
                <a:gd name="connsiteY0" fmla="*/ 28740 h 57600"/>
                <a:gd name="connsiteX1" fmla="*/ 28717 w 57600"/>
                <a:gd name="connsiteY1" fmla="*/ 57541 h 57600"/>
                <a:gd name="connsiteX2" fmla="*/ -83 w 57600"/>
                <a:gd name="connsiteY2" fmla="*/ 28740 h 57600"/>
                <a:gd name="connsiteX3" fmla="*/ 28717 w 57600"/>
                <a:gd name="connsiteY3" fmla="*/ -60 h 57600"/>
                <a:gd name="connsiteX4" fmla="*/ 57517 w 57600"/>
                <a:gd name="connsiteY4" fmla="*/ 28740 h 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00" h="57600">
                  <a:moveTo>
                    <a:pt x="57517" y="28740"/>
                  </a:moveTo>
                  <a:cubicBezTo>
                    <a:pt x="57517" y="44646"/>
                    <a:pt x="44623" y="57541"/>
                    <a:pt x="28717" y="57541"/>
                  </a:cubicBezTo>
                  <a:cubicBezTo>
                    <a:pt x="12811" y="57541"/>
                    <a:pt x="-83" y="44646"/>
                    <a:pt x="-83" y="28740"/>
                  </a:cubicBezTo>
                  <a:cubicBezTo>
                    <a:pt x="-83" y="12835"/>
                    <a:pt x="12811" y="-60"/>
                    <a:pt x="28717" y="-60"/>
                  </a:cubicBezTo>
                  <a:cubicBezTo>
                    <a:pt x="44622" y="-60"/>
                    <a:pt x="57517" y="12834"/>
                    <a:pt x="57517" y="28740"/>
                  </a:cubicBezTo>
                  <a:close/>
                </a:path>
              </a:pathLst>
            </a:custGeom>
            <a:solidFill>
              <a:schemeClr val="bg1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C4412139-8294-C2BE-5023-CC20B43B92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37927" y="2887444"/>
              <a:ext cx="126435" cy="126435"/>
            </a:xfrm>
            <a:custGeom>
              <a:avLst/>
              <a:gdLst>
                <a:gd name="connsiteX0" fmla="*/ 57517 w 57600"/>
                <a:gd name="connsiteY0" fmla="*/ 28740 h 57600"/>
                <a:gd name="connsiteX1" fmla="*/ 28717 w 57600"/>
                <a:gd name="connsiteY1" fmla="*/ 57541 h 57600"/>
                <a:gd name="connsiteX2" fmla="*/ -83 w 57600"/>
                <a:gd name="connsiteY2" fmla="*/ 28740 h 57600"/>
                <a:gd name="connsiteX3" fmla="*/ 28717 w 57600"/>
                <a:gd name="connsiteY3" fmla="*/ -60 h 57600"/>
                <a:gd name="connsiteX4" fmla="*/ 57517 w 57600"/>
                <a:gd name="connsiteY4" fmla="*/ 28740 h 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00" h="57600">
                  <a:moveTo>
                    <a:pt x="57517" y="28740"/>
                  </a:moveTo>
                  <a:cubicBezTo>
                    <a:pt x="57517" y="44646"/>
                    <a:pt x="44623" y="57541"/>
                    <a:pt x="28717" y="57541"/>
                  </a:cubicBezTo>
                  <a:cubicBezTo>
                    <a:pt x="12811" y="57541"/>
                    <a:pt x="-83" y="44646"/>
                    <a:pt x="-83" y="28740"/>
                  </a:cubicBezTo>
                  <a:cubicBezTo>
                    <a:pt x="-83" y="12835"/>
                    <a:pt x="12811" y="-60"/>
                    <a:pt x="28717" y="-60"/>
                  </a:cubicBezTo>
                  <a:cubicBezTo>
                    <a:pt x="44622" y="-60"/>
                    <a:pt x="57517" y="12834"/>
                    <a:pt x="57517" y="28740"/>
                  </a:cubicBezTo>
                  <a:close/>
                </a:path>
              </a:pathLst>
            </a:custGeom>
            <a:solidFill>
              <a:schemeClr val="bg1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43DC9644-917D-2116-A386-01FE56DEE7C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45827" y="3671851"/>
              <a:ext cx="126435" cy="126435"/>
            </a:xfrm>
            <a:custGeom>
              <a:avLst/>
              <a:gdLst>
                <a:gd name="connsiteX0" fmla="*/ 57517 w 57600"/>
                <a:gd name="connsiteY0" fmla="*/ 28740 h 57600"/>
                <a:gd name="connsiteX1" fmla="*/ 28717 w 57600"/>
                <a:gd name="connsiteY1" fmla="*/ 57541 h 57600"/>
                <a:gd name="connsiteX2" fmla="*/ -83 w 57600"/>
                <a:gd name="connsiteY2" fmla="*/ 28740 h 57600"/>
                <a:gd name="connsiteX3" fmla="*/ 28717 w 57600"/>
                <a:gd name="connsiteY3" fmla="*/ -60 h 57600"/>
                <a:gd name="connsiteX4" fmla="*/ 57517 w 57600"/>
                <a:gd name="connsiteY4" fmla="*/ 28740 h 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00" h="57600">
                  <a:moveTo>
                    <a:pt x="57517" y="28740"/>
                  </a:moveTo>
                  <a:cubicBezTo>
                    <a:pt x="57517" y="44646"/>
                    <a:pt x="44623" y="57541"/>
                    <a:pt x="28717" y="57541"/>
                  </a:cubicBezTo>
                  <a:cubicBezTo>
                    <a:pt x="12811" y="57541"/>
                    <a:pt x="-83" y="44646"/>
                    <a:pt x="-83" y="28740"/>
                  </a:cubicBezTo>
                  <a:cubicBezTo>
                    <a:pt x="-83" y="12835"/>
                    <a:pt x="12811" y="-60"/>
                    <a:pt x="28717" y="-60"/>
                  </a:cubicBezTo>
                  <a:cubicBezTo>
                    <a:pt x="44622" y="-60"/>
                    <a:pt x="57517" y="12834"/>
                    <a:pt x="57517" y="28740"/>
                  </a:cubicBezTo>
                  <a:close/>
                </a:path>
              </a:pathLst>
            </a:custGeom>
            <a:solidFill>
              <a:schemeClr val="bg1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6C2F39B3-7B11-05DD-6EAC-91773236FA77}"/>
              </a:ext>
            </a:extLst>
          </p:cNvPr>
          <p:cNvGrpSpPr/>
          <p:nvPr/>
        </p:nvGrpSpPr>
        <p:grpSpPr>
          <a:xfrm>
            <a:off x="2690417" y="3533133"/>
            <a:ext cx="237066" cy="237066"/>
            <a:chOff x="2690417" y="3533133"/>
            <a:chExt cx="237066" cy="237066"/>
          </a:xfrm>
        </p:grpSpPr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4F785613-F3EE-312E-B555-169275A958B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90417" y="3533133"/>
              <a:ext cx="237066" cy="237066"/>
            </a:xfrm>
            <a:custGeom>
              <a:avLst/>
              <a:gdLst>
                <a:gd name="connsiteX0" fmla="*/ 107919 w 108000"/>
                <a:gd name="connsiteY0" fmla="*/ 53938 h 108000"/>
                <a:gd name="connsiteX1" fmla="*/ 53919 w 108000"/>
                <a:gd name="connsiteY1" fmla="*/ 107938 h 108000"/>
                <a:gd name="connsiteX2" fmla="*/ -81 w 108000"/>
                <a:gd name="connsiteY2" fmla="*/ 53938 h 108000"/>
                <a:gd name="connsiteX3" fmla="*/ 53919 w 108000"/>
                <a:gd name="connsiteY3" fmla="*/ -62 h 108000"/>
                <a:gd name="connsiteX4" fmla="*/ 107919 w 108000"/>
                <a:gd name="connsiteY4" fmla="*/ 53938 h 1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00" h="108000">
                  <a:moveTo>
                    <a:pt x="107919" y="53938"/>
                  </a:moveTo>
                  <a:cubicBezTo>
                    <a:pt x="107919" y="83762"/>
                    <a:pt x="83743" y="107938"/>
                    <a:pt x="53919" y="107938"/>
                  </a:cubicBezTo>
                  <a:cubicBezTo>
                    <a:pt x="24096" y="107938"/>
                    <a:pt x="-81" y="83762"/>
                    <a:pt x="-81" y="53938"/>
                  </a:cubicBezTo>
                  <a:cubicBezTo>
                    <a:pt x="-81" y="24115"/>
                    <a:pt x="24096" y="-62"/>
                    <a:pt x="53919" y="-62"/>
                  </a:cubicBezTo>
                  <a:cubicBezTo>
                    <a:pt x="83743" y="-62"/>
                    <a:pt x="107919" y="24115"/>
                    <a:pt x="107919" y="53938"/>
                  </a:cubicBezTo>
                  <a:close/>
                </a:path>
              </a:pathLst>
            </a:custGeom>
            <a:solidFill>
              <a:srgbClr val="F4993E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E65430D5-A2A6-5ACB-3C97-C247A2BC631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97168" y="3626374"/>
              <a:ext cx="126435" cy="126435"/>
            </a:xfrm>
            <a:custGeom>
              <a:avLst/>
              <a:gdLst>
                <a:gd name="connsiteX0" fmla="*/ 57517 w 57600"/>
                <a:gd name="connsiteY0" fmla="*/ 28740 h 57600"/>
                <a:gd name="connsiteX1" fmla="*/ 28717 w 57600"/>
                <a:gd name="connsiteY1" fmla="*/ 57541 h 57600"/>
                <a:gd name="connsiteX2" fmla="*/ -83 w 57600"/>
                <a:gd name="connsiteY2" fmla="*/ 28740 h 57600"/>
                <a:gd name="connsiteX3" fmla="*/ 28717 w 57600"/>
                <a:gd name="connsiteY3" fmla="*/ -60 h 57600"/>
                <a:gd name="connsiteX4" fmla="*/ 57517 w 57600"/>
                <a:gd name="connsiteY4" fmla="*/ 28740 h 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00" h="57600">
                  <a:moveTo>
                    <a:pt x="57517" y="28740"/>
                  </a:moveTo>
                  <a:cubicBezTo>
                    <a:pt x="57517" y="44646"/>
                    <a:pt x="44623" y="57541"/>
                    <a:pt x="28717" y="57541"/>
                  </a:cubicBezTo>
                  <a:cubicBezTo>
                    <a:pt x="12811" y="57541"/>
                    <a:pt x="-83" y="44646"/>
                    <a:pt x="-83" y="28740"/>
                  </a:cubicBezTo>
                  <a:cubicBezTo>
                    <a:pt x="-83" y="12835"/>
                    <a:pt x="12811" y="-60"/>
                    <a:pt x="28717" y="-60"/>
                  </a:cubicBezTo>
                  <a:cubicBezTo>
                    <a:pt x="44622" y="-60"/>
                    <a:pt x="57517" y="12834"/>
                    <a:pt x="57517" y="28740"/>
                  </a:cubicBezTo>
                  <a:close/>
                </a:path>
              </a:pathLst>
            </a:custGeom>
            <a:solidFill>
              <a:srgbClr val="7A0891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4ED1B6AF-E110-06C8-D676-F621A4605BD2}"/>
              </a:ext>
            </a:extLst>
          </p:cNvPr>
          <p:cNvGrpSpPr/>
          <p:nvPr/>
        </p:nvGrpSpPr>
        <p:grpSpPr>
          <a:xfrm>
            <a:off x="4271885" y="3932032"/>
            <a:ext cx="237066" cy="237066"/>
            <a:chOff x="2690417" y="3533133"/>
            <a:chExt cx="237066" cy="237066"/>
          </a:xfrm>
        </p:grpSpPr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D4651DCB-8C8D-2D60-6BFE-9C469B3408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90417" y="3533133"/>
              <a:ext cx="237066" cy="237066"/>
            </a:xfrm>
            <a:custGeom>
              <a:avLst/>
              <a:gdLst>
                <a:gd name="connsiteX0" fmla="*/ 107919 w 108000"/>
                <a:gd name="connsiteY0" fmla="*/ 53938 h 108000"/>
                <a:gd name="connsiteX1" fmla="*/ 53919 w 108000"/>
                <a:gd name="connsiteY1" fmla="*/ 107938 h 108000"/>
                <a:gd name="connsiteX2" fmla="*/ -81 w 108000"/>
                <a:gd name="connsiteY2" fmla="*/ 53938 h 108000"/>
                <a:gd name="connsiteX3" fmla="*/ 53919 w 108000"/>
                <a:gd name="connsiteY3" fmla="*/ -62 h 108000"/>
                <a:gd name="connsiteX4" fmla="*/ 107919 w 108000"/>
                <a:gd name="connsiteY4" fmla="*/ 53938 h 1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00" h="108000">
                  <a:moveTo>
                    <a:pt x="107919" y="53938"/>
                  </a:moveTo>
                  <a:cubicBezTo>
                    <a:pt x="107919" y="83762"/>
                    <a:pt x="83743" y="107938"/>
                    <a:pt x="53919" y="107938"/>
                  </a:cubicBezTo>
                  <a:cubicBezTo>
                    <a:pt x="24096" y="107938"/>
                    <a:pt x="-81" y="83762"/>
                    <a:pt x="-81" y="53938"/>
                  </a:cubicBezTo>
                  <a:cubicBezTo>
                    <a:pt x="-81" y="24115"/>
                    <a:pt x="24096" y="-62"/>
                    <a:pt x="53919" y="-62"/>
                  </a:cubicBezTo>
                  <a:cubicBezTo>
                    <a:pt x="83743" y="-62"/>
                    <a:pt x="107919" y="24115"/>
                    <a:pt x="107919" y="53938"/>
                  </a:cubicBezTo>
                  <a:close/>
                </a:path>
              </a:pathLst>
            </a:custGeom>
            <a:solidFill>
              <a:srgbClr val="F4993E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984232C9-9EB3-70B2-A668-6D3CC9ABDE1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97168" y="3626374"/>
              <a:ext cx="126435" cy="126435"/>
            </a:xfrm>
            <a:custGeom>
              <a:avLst/>
              <a:gdLst>
                <a:gd name="connsiteX0" fmla="*/ 57517 w 57600"/>
                <a:gd name="connsiteY0" fmla="*/ 28740 h 57600"/>
                <a:gd name="connsiteX1" fmla="*/ 28717 w 57600"/>
                <a:gd name="connsiteY1" fmla="*/ 57541 h 57600"/>
                <a:gd name="connsiteX2" fmla="*/ -83 w 57600"/>
                <a:gd name="connsiteY2" fmla="*/ 28740 h 57600"/>
                <a:gd name="connsiteX3" fmla="*/ 28717 w 57600"/>
                <a:gd name="connsiteY3" fmla="*/ -60 h 57600"/>
                <a:gd name="connsiteX4" fmla="*/ 57517 w 57600"/>
                <a:gd name="connsiteY4" fmla="*/ 28740 h 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00" h="57600">
                  <a:moveTo>
                    <a:pt x="57517" y="28740"/>
                  </a:moveTo>
                  <a:cubicBezTo>
                    <a:pt x="57517" y="44646"/>
                    <a:pt x="44623" y="57541"/>
                    <a:pt x="28717" y="57541"/>
                  </a:cubicBezTo>
                  <a:cubicBezTo>
                    <a:pt x="12811" y="57541"/>
                    <a:pt x="-83" y="44646"/>
                    <a:pt x="-83" y="28740"/>
                  </a:cubicBezTo>
                  <a:cubicBezTo>
                    <a:pt x="-83" y="12835"/>
                    <a:pt x="12811" y="-60"/>
                    <a:pt x="28717" y="-60"/>
                  </a:cubicBezTo>
                  <a:cubicBezTo>
                    <a:pt x="44622" y="-60"/>
                    <a:pt x="57517" y="12834"/>
                    <a:pt x="57517" y="28740"/>
                  </a:cubicBezTo>
                  <a:close/>
                </a:path>
              </a:pathLst>
            </a:custGeom>
            <a:solidFill>
              <a:srgbClr val="7A0891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23806868-3DC2-B3F4-E4C0-0E8EB221B9F8}"/>
              </a:ext>
            </a:extLst>
          </p:cNvPr>
          <p:cNvGrpSpPr/>
          <p:nvPr/>
        </p:nvGrpSpPr>
        <p:grpSpPr>
          <a:xfrm>
            <a:off x="4285438" y="3525309"/>
            <a:ext cx="237066" cy="237066"/>
            <a:chOff x="2690417" y="3533133"/>
            <a:chExt cx="237066" cy="237066"/>
          </a:xfrm>
        </p:grpSpPr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9C3874E2-BFF2-498B-95EE-238CA91A4BB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90417" y="3533133"/>
              <a:ext cx="237066" cy="237066"/>
            </a:xfrm>
            <a:custGeom>
              <a:avLst/>
              <a:gdLst>
                <a:gd name="connsiteX0" fmla="*/ 107919 w 108000"/>
                <a:gd name="connsiteY0" fmla="*/ 53938 h 108000"/>
                <a:gd name="connsiteX1" fmla="*/ 53919 w 108000"/>
                <a:gd name="connsiteY1" fmla="*/ 107938 h 108000"/>
                <a:gd name="connsiteX2" fmla="*/ -81 w 108000"/>
                <a:gd name="connsiteY2" fmla="*/ 53938 h 108000"/>
                <a:gd name="connsiteX3" fmla="*/ 53919 w 108000"/>
                <a:gd name="connsiteY3" fmla="*/ -62 h 108000"/>
                <a:gd name="connsiteX4" fmla="*/ 107919 w 108000"/>
                <a:gd name="connsiteY4" fmla="*/ 53938 h 1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00" h="108000">
                  <a:moveTo>
                    <a:pt x="107919" y="53938"/>
                  </a:moveTo>
                  <a:cubicBezTo>
                    <a:pt x="107919" y="83762"/>
                    <a:pt x="83743" y="107938"/>
                    <a:pt x="53919" y="107938"/>
                  </a:cubicBezTo>
                  <a:cubicBezTo>
                    <a:pt x="24096" y="107938"/>
                    <a:pt x="-81" y="83762"/>
                    <a:pt x="-81" y="53938"/>
                  </a:cubicBezTo>
                  <a:cubicBezTo>
                    <a:pt x="-81" y="24115"/>
                    <a:pt x="24096" y="-62"/>
                    <a:pt x="53919" y="-62"/>
                  </a:cubicBezTo>
                  <a:cubicBezTo>
                    <a:pt x="83743" y="-62"/>
                    <a:pt x="107919" y="24115"/>
                    <a:pt x="107919" y="53938"/>
                  </a:cubicBezTo>
                  <a:close/>
                </a:path>
              </a:pathLst>
            </a:custGeom>
            <a:solidFill>
              <a:srgbClr val="F4993E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65EF2A26-B26B-A7A1-70A6-E93B63D9739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97168" y="3626374"/>
              <a:ext cx="126435" cy="126435"/>
            </a:xfrm>
            <a:custGeom>
              <a:avLst/>
              <a:gdLst>
                <a:gd name="connsiteX0" fmla="*/ 57517 w 57600"/>
                <a:gd name="connsiteY0" fmla="*/ 28740 h 57600"/>
                <a:gd name="connsiteX1" fmla="*/ 28717 w 57600"/>
                <a:gd name="connsiteY1" fmla="*/ 57541 h 57600"/>
                <a:gd name="connsiteX2" fmla="*/ -83 w 57600"/>
                <a:gd name="connsiteY2" fmla="*/ 28740 h 57600"/>
                <a:gd name="connsiteX3" fmla="*/ 28717 w 57600"/>
                <a:gd name="connsiteY3" fmla="*/ -60 h 57600"/>
                <a:gd name="connsiteX4" fmla="*/ 57517 w 57600"/>
                <a:gd name="connsiteY4" fmla="*/ 28740 h 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00" h="57600">
                  <a:moveTo>
                    <a:pt x="57517" y="28740"/>
                  </a:moveTo>
                  <a:cubicBezTo>
                    <a:pt x="57517" y="44646"/>
                    <a:pt x="44623" y="57541"/>
                    <a:pt x="28717" y="57541"/>
                  </a:cubicBezTo>
                  <a:cubicBezTo>
                    <a:pt x="12811" y="57541"/>
                    <a:pt x="-83" y="44646"/>
                    <a:pt x="-83" y="28740"/>
                  </a:cubicBezTo>
                  <a:cubicBezTo>
                    <a:pt x="-83" y="12835"/>
                    <a:pt x="12811" y="-60"/>
                    <a:pt x="28717" y="-60"/>
                  </a:cubicBezTo>
                  <a:cubicBezTo>
                    <a:pt x="44622" y="-60"/>
                    <a:pt x="57517" y="12834"/>
                    <a:pt x="57517" y="28740"/>
                  </a:cubicBezTo>
                  <a:close/>
                </a:path>
              </a:pathLst>
            </a:custGeom>
            <a:solidFill>
              <a:srgbClr val="7A0891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1AA4F956-2501-8E7C-C86D-5D886C4F3C7F}"/>
              </a:ext>
            </a:extLst>
          </p:cNvPr>
          <p:cNvSpPr>
            <a:spLocks noChangeAspect="1"/>
          </p:cNvSpPr>
          <p:nvPr/>
        </p:nvSpPr>
        <p:spPr>
          <a:xfrm>
            <a:off x="5662193" y="3507321"/>
            <a:ext cx="237066" cy="237066"/>
          </a:xfrm>
          <a:custGeom>
            <a:avLst/>
            <a:gdLst>
              <a:gd name="connsiteX0" fmla="*/ 107919 w 108000"/>
              <a:gd name="connsiteY0" fmla="*/ 53938 h 108000"/>
              <a:gd name="connsiteX1" fmla="*/ 53919 w 108000"/>
              <a:gd name="connsiteY1" fmla="*/ 107938 h 108000"/>
              <a:gd name="connsiteX2" fmla="*/ -81 w 108000"/>
              <a:gd name="connsiteY2" fmla="*/ 53938 h 108000"/>
              <a:gd name="connsiteX3" fmla="*/ 53919 w 108000"/>
              <a:gd name="connsiteY3" fmla="*/ -62 h 108000"/>
              <a:gd name="connsiteX4" fmla="*/ 107919 w 108000"/>
              <a:gd name="connsiteY4" fmla="*/ 53938 h 1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00" h="108000">
                <a:moveTo>
                  <a:pt x="107919" y="53938"/>
                </a:moveTo>
                <a:cubicBezTo>
                  <a:pt x="107919" y="83762"/>
                  <a:pt x="83743" y="107938"/>
                  <a:pt x="53919" y="107938"/>
                </a:cubicBezTo>
                <a:cubicBezTo>
                  <a:pt x="24096" y="107938"/>
                  <a:pt x="-81" y="83762"/>
                  <a:pt x="-81" y="53938"/>
                </a:cubicBezTo>
                <a:cubicBezTo>
                  <a:pt x="-81" y="24115"/>
                  <a:pt x="24096" y="-62"/>
                  <a:pt x="53919" y="-62"/>
                </a:cubicBezTo>
                <a:cubicBezTo>
                  <a:pt x="83743" y="-62"/>
                  <a:pt x="107919" y="24115"/>
                  <a:pt x="107919" y="53938"/>
                </a:cubicBezTo>
                <a:close/>
              </a:path>
            </a:pathLst>
          </a:custGeom>
          <a:solidFill>
            <a:srgbClr val="F4993E"/>
          </a:solidFill>
          <a:ln w="10802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2" name="Freeform: Shape 91">
            <a:extLst>
              <a:ext uri="{FF2B5EF4-FFF2-40B4-BE49-F238E27FC236}">
                <a16:creationId xmlns:a16="http://schemas.microsoft.com/office/drawing/2014/main" id="{62357527-20FD-CF59-6D80-0BE26040CC92}"/>
              </a:ext>
            </a:extLst>
          </p:cNvPr>
          <p:cNvSpPr>
            <a:spLocks noChangeAspect="1"/>
          </p:cNvSpPr>
          <p:nvPr/>
        </p:nvSpPr>
        <p:spPr>
          <a:xfrm>
            <a:off x="5768944" y="3600562"/>
            <a:ext cx="126435" cy="126435"/>
          </a:xfrm>
          <a:custGeom>
            <a:avLst/>
            <a:gdLst>
              <a:gd name="connsiteX0" fmla="*/ 57517 w 57600"/>
              <a:gd name="connsiteY0" fmla="*/ 28740 h 57600"/>
              <a:gd name="connsiteX1" fmla="*/ 28717 w 57600"/>
              <a:gd name="connsiteY1" fmla="*/ 57541 h 57600"/>
              <a:gd name="connsiteX2" fmla="*/ -83 w 57600"/>
              <a:gd name="connsiteY2" fmla="*/ 28740 h 57600"/>
              <a:gd name="connsiteX3" fmla="*/ 28717 w 57600"/>
              <a:gd name="connsiteY3" fmla="*/ -60 h 57600"/>
              <a:gd name="connsiteX4" fmla="*/ 57517 w 57600"/>
              <a:gd name="connsiteY4" fmla="*/ 28740 h 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600" h="57600">
                <a:moveTo>
                  <a:pt x="57517" y="28740"/>
                </a:moveTo>
                <a:cubicBezTo>
                  <a:pt x="57517" y="44646"/>
                  <a:pt x="44623" y="57541"/>
                  <a:pt x="28717" y="57541"/>
                </a:cubicBezTo>
                <a:cubicBezTo>
                  <a:pt x="12811" y="57541"/>
                  <a:pt x="-83" y="44646"/>
                  <a:pt x="-83" y="28740"/>
                </a:cubicBezTo>
                <a:cubicBezTo>
                  <a:pt x="-83" y="12835"/>
                  <a:pt x="12811" y="-60"/>
                  <a:pt x="28717" y="-60"/>
                </a:cubicBezTo>
                <a:cubicBezTo>
                  <a:pt x="44622" y="-60"/>
                  <a:pt x="57517" y="12834"/>
                  <a:pt x="57517" y="28740"/>
                </a:cubicBezTo>
                <a:close/>
              </a:path>
            </a:pathLst>
          </a:custGeom>
          <a:solidFill>
            <a:srgbClr val="7A0891"/>
          </a:solidFill>
          <a:ln w="10802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86DC0F4D-F18C-5B87-22FD-FD95E1A12FE3}"/>
              </a:ext>
            </a:extLst>
          </p:cNvPr>
          <p:cNvGrpSpPr/>
          <p:nvPr/>
        </p:nvGrpSpPr>
        <p:grpSpPr>
          <a:xfrm>
            <a:off x="4275142" y="3083163"/>
            <a:ext cx="237066" cy="237066"/>
            <a:chOff x="2690417" y="3533133"/>
            <a:chExt cx="237066" cy="237066"/>
          </a:xfrm>
        </p:grpSpPr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02F20AE1-CA84-38ED-735B-FF427DFC072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90417" y="3533133"/>
              <a:ext cx="237066" cy="237066"/>
            </a:xfrm>
            <a:custGeom>
              <a:avLst/>
              <a:gdLst>
                <a:gd name="connsiteX0" fmla="*/ 107919 w 108000"/>
                <a:gd name="connsiteY0" fmla="*/ 53938 h 108000"/>
                <a:gd name="connsiteX1" fmla="*/ 53919 w 108000"/>
                <a:gd name="connsiteY1" fmla="*/ 107938 h 108000"/>
                <a:gd name="connsiteX2" fmla="*/ -81 w 108000"/>
                <a:gd name="connsiteY2" fmla="*/ 53938 h 108000"/>
                <a:gd name="connsiteX3" fmla="*/ 53919 w 108000"/>
                <a:gd name="connsiteY3" fmla="*/ -62 h 108000"/>
                <a:gd name="connsiteX4" fmla="*/ 107919 w 108000"/>
                <a:gd name="connsiteY4" fmla="*/ 53938 h 1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00" h="108000">
                  <a:moveTo>
                    <a:pt x="107919" y="53938"/>
                  </a:moveTo>
                  <a:cubicBezTo>
                    <a:pt x="107919" y="83762"/>
                    <a:pt x="83743" y="107938"/>
                    <a:pt x="53919" y="107938"/>
                  </a:cubicBezTo>
                  <a:cubicBezTo>
                    <a:pt x="24096" y="107938"/>
                    <a:pt x="-81" y="83762"/>
                    <a:pt x="-81" y="53938"/>
                  </a:cubicBezTo>
                  <a:cubicBezTo>
                    <a:pt x="-81" y="24115"/>
                    <a:pt x="24096" y="-62"/>
                    <a:pt x="53919" y="-62"/>
                  </a:cubicBezTo>
                  <a:cubicBezTo>
                    <a:pt x="83743" y="-62"/>
                    <a:pt x="107919" y="24115"/>
                    <a:pt x="107919" y="53938"/>
                  </a:cubicBezTo>
                  <a:close/>
                </a:path>
              </a:pathLst>
            </a:custGeom>
            <a:solidFill>
              <a:srgbClr val="F4993E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E651257E-16A6-8E28-B78F-D872806C289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97168" y="3626374"/>
              <a:ext cx="126435" cy="126435"/>
            </a:xfrm>
            <a:custGeom>
              <a:avLst/>
              <a:gdLst>
                <a:gd name="connsiteX0" fmla="*/ 57517 w 57600"/>
                <a:gd name="connsiteY0" fmla="*/ 28740 h 57600"/>
                <a:gd name="connsiteX1" fmla="*/ 28717 w 57600"/>
                <a:gd name="connsiteY1" fmla="*/ 57541 h 57600"/>
                <a:gd name="connsiteX2" fmla="*/ -83 w 57600"/>
                <a:gd name="connsiteY2" fmla="*/ 28740 h 57600"/>
                <a:gd name="connsiteX3" fmla="*/ 28717 w 57600"/>
                <a:gd name="connsiteY3" fmla="*/ -60 h 57600"/>
                <a:gd name="connsiteX4" fmla="*/ 57517 w 57600"/>
                <a:gd name="connsiteY4" fmla="*/ 28740 h 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00" h="57600">
                  <a:moveTo>
                    <a:pt x="57517" y="28740"/>
                  </a:moveTo>
                  <a:cubicBezTo>
                    <a:pt x="57517" y="44646"/>
                    <a:pt x="44623" y="57541"/>
                    <a:pt x="28717" y="57541"/>
                  </a:cubicBezTo>
                  <a:cubicBezTo>
                    <a:pt x="12811" y="57541"/>
                    <a:pt x="-83" y="44646"/>
                    <a:pt x="-83" y="28740"/>
                  </a:cubicBezTo>
                  <a:cubicBezTo>
                    <a:pt x="-83" y="12835"/>
                    <a:pt x="12811" y="-60"/>
                    <a:pt x="28717" y="-60"/>
                  </a:cubicBezTo>
                  <a:cubicBezTo>
                    <a:pt x="44622" y="-60"/>
                    <a:pt x="57517" y="12834"/>
                    <a:pt x="57517" y="28740"/>
                  </a:cubicBezTo>
                  <a:close/>
                </a:path>
              </a:pathLst>
            </a:custGeom>
            <a:solidFill>
              <a:srgbClr val="7A0891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020DE118-1EF2-91EA-550B-433C471115B0}"/>
              </a:ext>
            </a:extLst>
          </p:cNvPr>
          <p:cNvGrpSpPr/>
          <p:nvPr/>
        </p:nvGrpSpPr>
        <p:grpSpPr>
          <a:xfrm>
            <a:off x="4280900" y="3525309"/>
            <a:ext cx="237066" cy="237066"/>
            <a:chOff x="2690417" y="3533133"/>
            <a:chExt cx="237066" cy="237066"/>
          </a:xfrm>
        </p:grpSpPr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10B40EBD-90E1-973A-806F-43C477414A7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90417" y="3533133"/>
              <a:ext cx="237066" cy="237066"/>
            </a:xfrm>
            <a:custGeom>
              <a:avLst/>
              <a:gdLst>
                <a:gd name="connsiteX0" fmla="*/ 107919 w 108000"/>
                <a:gd name="connsiteY0" fmla="*/ 53938 h 108000"/>
                <a:gd name="connsiteX1" fmla="*/ 53919 w 108000"/>
                <a:gd name="connsiteY1" fmla="*/ 107938 h 108000"/>
                <a:gd name="connsiteX2" fmla="*/ -81 w 108000"/>
                <a:gd name="connsiteY2" fmla="*/ 53938 h 108000"/>
                <a:gd name="connsiteX3" fmla="*/ 53919 w 108000"/>
                <a:gd name="connsiteY3" fmla="*/ -62 h 108000"/>
                <a:gd name="connsiteX4" fmla="*/ 107919 w 108000"/>
                <a:gd name="connsiteY4" fmla="*/ 53938 h 1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00" h="108000">
                  <a:moveTo>
                    <a:pt x="107919" y="53938"/>
                  </a:moveTo>
                  <a:cubicBezTo>
                    <a:pt x="107919" y="83762"/>
                    <a:pt x="83743" y="107938"/>
                    <a:pt x="53919" y="107938"/>
                  </a:cubicBezTo>
                  <a:cubicBezTo>
                    <a:pt x="24096" y="107938"/>
                    <a:pt x="-81" y="83762"/>
                    <a:pt x="-81" y="53938"/>
                  </a:cubicBezTo>
                  <a:cubicBezTo>
                    <a:pt x="-81" y="24115"/>
                    <a:pt x="24096" y="-62"/>
                    <a:pt x="53919" y="-62"/>
                  </a:cubicBezTo>
                  <a:cubicBezTo>
                    <a:pt x="83743" y="-62"/>
                    <a:pt x="107919" y="24115"/>
                    <a:pt x="107919" y="53938"/>
                  </a:cubicBezTo>
                  <a:close/>
                </a:path>
              </a:pathLst>
            </a:custGeom>
            <a:solidFill>
              <a:srgbClr val="F4993E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9177C2E8-9878-F1EE-C127-AFBB3ED336B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97168" y="3626374"/>
              <a:ext cx="126435" cy="126435"/>
            </a:xfrm>
            <a:custGeom>
              <a:avLst/>
              <a:gdLst>
                <a:gd name="connsiteX0" fmla="*/ 57517 w 57600"/>
                <a:gd name="connsiteY0" fmla="*/ 28740 h 57600"/>
                <a:gd name="connsiteX1" fmla="*/ 28717 w 57600"/>
                <a:gd name="connsiteY1" fmla="*/ 57541 h 57600"/>
                <a:gd name="connsiteX2" fmla="*/ -83 w 57600"/>
                <a:gd name="connsiteY2" fmla="*/ 28740 h 57600"/>
                <a:gd name="connsiteX3" fmla="*/ 28717 w 57600"/>
                <a:gd name="connsiteY3" fmla="*/ -60 h 57600"/>
                <a:gd name="connsiteX4" fmla="*/ 57517 w 57600"/>
                <a:gd name="connsiteY4" fmla="*/ 28740 h 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00" h="57600">
                  <a:moveTo>
                    <a:pt x="57517" y="28740"/>
                  </a:moveTo>
                  <a:cubicBezTo>
                    <a:pt x="57517" y="44646"/>
                    <a:pt x="44623" y="57541"/>
                    <a:pt x="28717" y="57541"/>
                  </a:cubicBezTo>
                  <a:cubicBezTo>
                    <a:pt x="12811" y="57541"/>
                    <a:pt x="-83" y="44646"/>
                    <a:pt x="-83" y="28740"/>
                  </a:cubicBezTo>
                  <a:cubicBezTo>
                    <a:pt x="-83" y="12835"/>
                    <a:pt x="12811" y="-60"/>
                    <a:pt x="28717" y="-60"/>
                  </a:cubicBezTo>
                  <a:cubicBezTo>
                    <a:pt x="44622" y="-60"/>
                    <a:pt x="57517" y="12834"/>
                    <a:pt x="57517" y="28740"/>
                  </a:cubicBezTo>
                  <a:close/>
                </a:path>
              </a:pathLst>
            </a:custGeom>
            <a:solidFill>
              <a:srgbClr val="7A0891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99" name="Graphic 98">
            <a:extLst>
              <a:ext uri="{FF2B5EF4-FFF2-40B4-BE49-F238E27FC236}">
                <a16:creationId xmlns:a16="http://schemas.microsoft.com/office/drawing/2014/main" id="{E74D3979-704C-15FE-23E9-5537C33654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9816" y="2326822"/>
            <a:ext cx="3547110" cy="2800350"/>
          </a:xfrm>
          <a:prstGeom prst="rect">
            <a:avLst/>
          </a:prstGeom>
        </p:spPr>
      </p:pic>
      <p:pic>
        <p:nvPicPr>
          <p:cNvPr id="100" name="Graphic 99">
            <a:extLst>
              <a:ext uri="{FF2B5EF4-FFF2-40B4-BE49-F238E27FC236}">
                <a16:creationId xmlns:a16="http://schemas.microsoft.com/office/drawing/2014/main" id="{F49CFDC7-E494-0275-928F-8BD8D83B58A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93776" y="2331720"/>
            <a:ext cx="3547110" cy="2800350"/>
          </a:xfrm>
          <a:prstGeom prst="rect">
            <a:avLst/>
          </a:prstGeom>
        </p:spPr>
      </p:pic>
      <p:grpSp>
        <p:nvGrpSpPr>
          <p:cNvPr id="103" name="Group 102">
            <a:extLst>
              <a:ext uri="{FF2B5EF4-FFF2-40B4-BE49-F238E27FC236}">
                <a16:creationId xmlns:a16="http://schemas.microsoft.com/office/drawing/2014/main" id="{29C8E6B3-A821-3CDA-D40C-965C52BDD34F}"/>
              </a:ext>
            </a:extLst>
          </p:cNvPr>
          <p:cNvGrpSpPr/>
          <p:nvPr/>
        </p:nvGrpSpPr>
        <p:grpSpPr>
          <a:xfrm>
            <a:off x="4268409" y="3932871"/>
            <a:ext cx="237066" cy="237066"/>
            <a:chOff x="2690417" y="3533133"/>
            <a:chExt cx="237066" cy="237066"/>
          </a:xfrm>
        </p:grpSpPr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30D04FD1-53FC-35E1-976B-4B27FECDEA3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90417" y="3533133"/>
              <a:ext cx="237066" cy="237066"/>
            </a:xfrm>
            <a:custGeom>
              <a:avLst/>
              <a:gdLst>
                <a:gd name="connsiteX0" fmla="*/ 107919 w 108000"/>
                <a:gd name="connsiteY0" fmla="*/ 53938 h 108000"/>
                <a:gd name="connsiteX1" fmla="*/ 53919 w 108000"/>
                <a:gd name="connsiteY1" fmla="*/ 107938 h 108000"/>
                <a:gd name="connsiteX2" fmla="*/ -81 w 108000"/>
                <a:gd name="connsiteY2" fmla="*/ 53938 h 108000"/>
                <a:gd name="connsiteX3" fmla="*/ 53919 w 108000"/>
                <a:gd name="connsiteY3" fmla="*/ -62 h 108000"/>
                <a:gd name="connsiteX4" fmla="*/ 107919 w 108000"/>
                <a:gd name="connsiteY4" fmla="*/ 53938 h 1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00" h="108000">
                  <a:moveTo>
                    <a:pt x="107919" y="53938"/>
                  </a:moveTo>
                  <a:cubicBezTo>
                    <a:pt x="107919" y="83762"/>
                    <a:pt x="83743" y="107938"/>
                    <a:pt x="53919" y="107938"/>
                  </a:cubicBezTo>
                  <a:cubicBezTo>
                    <a:pt x="24096" y="107938"/>
                    <a:pt x="-81" y="83762"/>
                    <a:pt x="-81" y="53938"/>
                  </a:cubicBezTo>
                  <a:cubicBezTo>
                    <a:pt x="-81" y="24115"/>
                    <a:pt x="24096" y="-62"/>
                    <a:pt x="53919" y="-62"/>
                  </a:cubicBezTo>
                  <a:cubicBezTo>
                    <a:pt x="83743" y="-62"/>
                    <a:pt x="107919" y="24115"/>
                    <a:pt x="107919" y="53938"/>
                  </a:cubicBezTo>
                  <a:close/>
                </a:path>
              </a:pathLst>
            </a:custGeom>
            <a:solidFill>
              <a:srgbClr val="F4993E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7B931E1D-DC8C-FD46-8175-E72BDC5F028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97168" y="3626374"/>
              <a:ext cx="126435" cy="126435"/>
            </a:xfrm>
            <a:custGeom>
              <a:avLst/>
              <a:gdLst>
                <a:gd name="connsiteX0" fmla="*/ 57517 w 57600"/>
                <a:gd name="connsiteY0" fmla="*/ 28740 h 57600"/>
                <a:gd name="connsiteX1" fmla="*/ 28717 w 57600"/>
                <a:gd name="connsiteY1" fmla="*/ 57541 h 57600"/>
                <a:gd name="connsiteX2" fmla="*/ -83 w 57600"/>
                <a:gd name="connsiteY2" fmla="*/ 28740 h 57600"/>
                <a:gd name="connsiteX3" fmla="*/ 28717 w 57600"/>
                <a:gd name="connsiteY3" fmla="*/ -60 h 57600"/>
                <a:gd name="connsiteX4" fmla="*/ 57517 w 57600"/>
                <a:gd name="connsiteY4" fmla="*/ 28740 h 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00" h="57600">
                  <a:moveTo>
                    <a:pt x="57517" y="28740"/>
                  </a:moveTo>
                  <a:cubicBezTo>
                    <a:pt x="57517" y="44646"/>
                    <a:pt x="44623" y="57541"/>
                    <a:pt x="28717" y="57541"/>
                  </a:cubicBezTo>
                  <a:cubicBezTo>
                    <a:pt x="12811" y="57541"/>
                    <a:pt x="-83" y="44646"/>
                    <a:pt x="-83" y="28740"/>
                  </a:cubicBezTo>
                  <a:cubicBezTo>
                    <a:pt x="-83" y="12835"/>
                    <a:pt x="12811" y="-60"/>
                    <a:pt x="28717" y="-60"/>
                  </a:cubicBezTo>
                  <a:cubicBezTo>
                    <a:pt x="44622" y="-60"/>
                    <a:pt x="57517" y="12834"/>
                    <a:pt x="57517" y="28740"/>
                  </a:cubicBezTo>
                  <a:close/>
                </a:path>
              </a:pathLst>
            </a:custGeom>
            <a:solidFill>
              <a:srgbClr val="7A0891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7ACA423D-8001-7616-DC95-B74844CAA5FB}"/>
              </a:ext>
            </a:extLst>
          </p:cNvPr>
          <p:cNvGrpSpPr/>
          <p:nvPr/>
        </p:nvGrpSpPr>
        <p:grpSpPr>
          <a:xfrm>
            <a:off x="4271666" y="3084002"/>
            <a:ext cx="237066" cy="237066"/>
            <a:chOff x="2690417" y="3533133"/>
            <a:chExt cx="237066" cy="237066"/>
          </a:xfrm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A061F0C0-99A6-E909-F78C-45D3932021F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90417" y="3533133"/>
              <a:ext cx="237066" cy="237066"/>
            </a:xfrm>
            <a:custGeom>
              <a:avLst/>
              <a:gdLst>
                <a:gd name="connsiteX0" fmla="*/ 107919 w 108000"/>
                <a:gd name="connsiteY0" fmla="*/ 53938 h 108000"/>
                <a:gd name="connsiteX1" fmla="*/ 53919 w 108000"/>
                <a:gd name="connsiteY1" fmla="*/ 107938 h 108000"/>
                <a:gd name="connsiteX2" fmla="*/ -81 w 108000"/>
                <a:gd name="connsiteY2" fmla="*/ 53938 h 108000"/>
                <a:gd name="connsiteX3" fmla="*/ 53919 w 108000"/>
                <a:gd name="connsiteY3" fmla="*/ -62 h 108000"/>
                <a:gd name="connsiteX4" fmla="*/ 107919 w 108000"/>
                <a:gd name="connsiteY4" fmla="*/ 53938 h 1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00" h="108000">
                  <a:moveTo>
                    <a:pt x="107919" y="53938"/>
                  </a:moveTo>
                  <a:cubicBezTo>
                    <a:pt x="107919" y="83762"/>
                    <a:pt x="83743" y="107938"/>
                    <a:pt x="53919" y="107938"/>
                  </a:cubicBezTo>
                  <a:cubicBezTo>
                    <a:pt x="24096" y="107938"/>
                    <a:pt x="-81" y="83762"/>
                    <a:pt x="-81" y="53938"/>
                  </a:cubicBezTo>
                  <a:cubicBezTo>
                    <a:pt x="-81" y="24115"/>
                    <a:pt x="24096" y="-62"/>
                    <a:pt x="53919" y="-62"/>
                  </a:cubicBezTo>
                  <a:cubicBezTo>
                    <a:pt x="83743" y="-62"/>
                    <a:pt x="107919" y="24115"/>
                    <a:pt x="107919" y="53938"/>
                  </a:cubicBezTo>
                  <a:close/>
                </a:path>
              </a:pathLst>
            </a:custGeom>
            <a:solidFill>
              <a:srgbClr val="F4993E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1A8B94F3-390E-2291-FCA2-E612D749597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97168" y="3626374"/>
              <a:ext cx="126435" cy="126435"/>
            </a:xfrm>
            <a:custGeom>
              <a:avLst/>
              <a:gdLst>
                <a:gd name="connsiteX0" fmla="*/ 57517 w 57600"/>
                <a:gd name="connsiteY0" fmla="*/ 28740 h 57600"/>
                <a:gd name="connsiteX1" fmla="*/ 28717 w 57600"/>
                <a:gd name="connsiteY1" fmla="*/ 57541 h 57600"/>
                <a:gd name="connsiteX2" fmla="*/ -83 w 57600"/>
                <a:gd name="connsiteY2" fmla="*/ 28740 h 57600"/>
                <a:gd name="connsiteX3" fmla="*/ 28717 w 57600"/>
                <a:gd name="connsiteY3" fmla="*/ -60 h 57600"/>
                <a:gd name="connsiteX4" fmla="*/ 57517 w 57600"/>
                <a:gd name="connsiteY4" fmla="*/ 28740 h 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00" h="57600">
                  <a:moveTo>
                    <a:pt x="57517" y="28740"/>
                  </a:moveTo>
                  <a:cubicBezTo>
                    <a:pt x="57517" y="44646"/>
                    <a:pt x="44623" y="57541"/>
                    <a:pt x="28717" y="57541"/>
                  </a:cubicBezTo>
                  <a:cubicBezTo>
                    <a:pt x="12811" y="57541"/>
                    <a:pt x="-83" y="44646"/>
                    <a:pt x="-83" y="28740"/>
                  </a:cubicBezTo>
                  <a:cubicBezTo>
                    <a:pt x="-83" y="12835"/>
                    <a:pt x="12811" y="-60"/>
                    <a:pt x="28717" y="-60"/>
                  </a:cubicBezTo>
                  <a:cubicBezTo>
                    <a:pt x="44622" y="-60"/>
                    <a:pt x="57517" y="12834"/>
                    <a:pt x="57517" y="28740"/>
                  </a:cubicBezTo>
                  <a:close/>
                </a:path>
              </a:pathLst>
            </a:custGeom>
            <a:solidFill>
              <a:srgbClr val="7A0891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BCD59D90-FE99-24CB-4C99-2B8C46E29058}"/>
              </a:ext>
            </a:extLst>
          </p:cNvPr>
          <p:cNvGrpSpPr/>
          <p:nvPr/>
        </p:nvGrpSpPr>
        <p:grpSpPr>
          <a:xfrm>
            <a:off x="4277424" y="3526148"/>
            <a:ext cx="237066" cy="237066"/>
            <a:chOff x="2690417" y="3533133"/>
            <a:chExt cx="237066" cy="237066"/>
          </a:xfrm>
        </p:grpSpPr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85B26E23-D726-06F2-F67E-4740BA5C5B8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90417" y="3533133"/>
              <a:ext cx="237066" cy="237066"/>
            </a:xfrm>
            <a:custGeom>
              <a:avLst/>
              <a:gdLst>
                <a:gd name="connsiteX0" fmla="*/ 107919 w 108000"/>
                <a:gd name="connsiteY0" fmla="*/ 53938 h 108000"/>
                <a:gd name="connsiteX1" fmla="*/ 53919 w 108000"/>
                <a:gd name="connsiteY1" fmla="*/ 107938 h 108000"/>
                <a:gd name="connsiteX2" fmla="*/ -81 w 108000"/>
                <a:gd name="connsiteY2" fmla="*/ 53938 h 108000"/>
                <a:gd name="connsiteX3" fmla="*/ 53919 w 108000"/>
                <a:gd name="connsiteY3" fmla="*/ -62 h 108000"/>
                <a:gd name="connsiteX4" fmla="*/ 107919 w 108000"/>
                <a:gd name="connsiteY4" fmla="*/ 53938 h 1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00" h="108000">
                  <a:moveTo>
                    <a:pt x="107919" y="53938"/>
                  </a:moveTo>
                  <a:cubicBezTo>
                    <a:pt x="107919" y="83762"/>
                    <a:pt x="83743" y="107938"/>
                    <a:pt x="53919" y="107938"/>
                  </a:cubicBezTo>
                  <a:cubicBezTo>
                    <a:pt x="24096" y="107938"/>
                    <a:pt x="-81" y="83762"/>
                    <a:pt x="-81" y="53938"/>
                  </a:cubicBezTo>
                  <a:cubicBezTo>
                    <a:pt x="-81" y="24115"/>
                    <a:pt x="24096" y="-62"/>
                    <a:pt x="53919" y="-62"/>
                  </a:cubicBezTo>
                  <a:cubicBezTo>
                    <a:pt x="83743" y="-62"/>
                    <a:pt x="107919" y="24115"/>
                    <a:pt x="107919" y="53938"/>
                  </a:cubicBezTo>
                  <a:close/>
                </a:path>
              </a:pathLst>
            </a:custGeom>
            <a:solidFill>
              <a:srgbClr val="F4993E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94C458BF-580A-841D-90B5-8243A2CF8CE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97168" y="3626374"/>
              <a:ext cx="126435" cy="126435"/>
            </a:xfrm>
            <a:custGeom>
              <a:avLst/>
              <a:gdLst>
                <a:gd name="connsiteX0" fmla="*/ 57517 w 57600"/>
                <a:gd name="connsiteY0" fmla="*/ 28740 h 57600"/>
                <a:gd name="connsiteX1" fmla="*/ 28717 w 57600"/>
                <a:gd name="connsiteY1" fmla="*/ 57541 h 57600"/>
                <a:gd name="connsiteX2" fmla="*/ -83 w 57600"/>
                <a:gd name="connsiteY2" fmla="*/ 28740 h 57600"/>
                <a:gd name="connsiteX3" fmla="*/ 28717 w 57600"/>
                <a:gd name="connsiteY3" fmla="*/ -60 h 57600"/>
                <a:gd name="connsiteX4" fmla="*/ 57517 w 57600"/>
                <a:gd name="connsiteY4" fmla="*/ 28740 h 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00" h="57600">
                  <a:moveTo>
                    <a:pt x="57517" y="28740"/>
                  </a:moveTo>
                  <a:cubicBezTo>
                    <a:pt x="57517" y="44646"/>
                    <a:pt x="44623" y="57541"/>
                    <a:pt x="28717" y="57541"/>
                  </a:cubicBezTo>
                  <a:cubicBezTo>
                    <a:pt x="12811" y="57541"/>
                    <a:pt x="-83" y="44646"/>
                    <a:pt x="-83" y="28740"/>
                  </a:cubicBezTo>
                  <a:cubicBezTo>
                    <a:pt x="-83" y="12835"/>
                    <a:pt x="12811" y="-60"/>
                    <a:pt x="28717" y="-60"/>
                  </a:cubicBezTo>
                  <a:cubicBezTo>
                    <a:pt x="44622" y="-60"/>
                    <a:pt x="57517" y="12834"/>
                    <a:pt x="57517" y="28740"/>
                  </a:cubicBezTo>
                  <a:close/>
                </a:path>
              </a:pathLst>
            </a:custGeom>
            <a:solidFill>
              <a:srgbClr val="7A0891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6AF4CA65-CF12-549A-B5C4-F4ACA355608B}"/>
              </a:ext>
            </a:extLst>
          </p:cNvPr>
          <p:cNvGrpSpPr/>
          <p:nvPr/>
        </p:nvGrpSpPr>
        <p:grpSpPr>
          <a:xfrm>
            <a:off x="4268409" y="3929691"/>
            <a:ext cx="237066" cy="237066"/>
            <a:chOff x="2690417" y="3533133"/>
            <a:chExt cx="237066" cy="237066"/>
          </a:xfrm>
        </p:grpSpPr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D2C37512-04D7-F034-AF9A-96D09B0571F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90417" y="3533133"/>
              <a:ext cx="237066" cy="237066"/>
            </a:xfrm>
            <a:custGeom>
              <a:avLst/>
              <a:gdLst>
                <a:gd name="connsiteX0" fmla="*/ 107919 w 108000"/>
                <a:gd name="connsiteY0" fmla="*/ 53938 h 108000"/>
                <a:gd name="connsiteX1" fmla="*/ 53919 w 108000"/>
                <a:gd name="connsiteY1" fmla="*/ 107938 h 108000"/>
                <a:gd name="connsiteX2" fmla="*/ -81 w 108000"/>
                <a:gd name="connsiteY2" fmla="*/ 53938 h 108000"/>
                <a:gd name="connsiteX3" fmla="*/ 53919 w 108000"/>
                <a:gd name="connsiteY3" fmla="*/ -62 h 108000"/>
                <a:gd name="connsiteX4" fmla="*/ 107919 w 108000"/>
                <a:gd name="connsiteY4" fmla="*/ 53938 h 1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00" h="108000">
                  <a:moveTo>
                    <a:pt x="107919" y="53938"/>
                  </a:moveTo>
                  <a:cubicBezTo>
                    <a:pt x="107919" y="83762"/>
                    <a:pt x="83743" y="107938"/>
                    <a:pt x="53919" y="107938"/>
                  </a:cubicBezTo>
                  <a:cubicBezTo>
                    <a:pt x="24096" y="107938"/>
                    <a:pt x="-81" y="83762"/>
                    <a:pt x="-81" y="53938"/>
                  </a:cubicBezTo>
                  <a:cubicBezTo>
                    <a:pt x="-81" y="24115"/>
                    <a:pt x="24096" y="-62"/>
                    <a:pt x="53919" y="-62"/>
                  </a:cubicBezTo>
                  <a:cubicBezTo>
                    <a:pt x="83743" y="-62"/>
                    <a:pt x="107919" y="24115"/>
                    <a:pt x="107919" y="53938"/>
                  </a:cubicBezTo>
                  <a:close/>
                </a:path>
              </a:pathLst>
            </a:custGeom>
            <a:solidFill>
              <a:srgbClr val="F4993E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7C229198-CE47-B2B0-11A4-E69BEF3B259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97168" y="3626374"/>
              <a:ext cx="126435" cy="126435"/>
            </a:xfrm>
            <a:custGeom>
              <a:avLst/>
              <a:gdLst>
                <a:gd name="connsiteX0" fmla="*/ 57517 w 57600"/>
                <a:gd name="connsiteY0" fmla="*/ 28740 h 57600"/>
                <a:gd name="connsiteX1" fmla="*/ 28717 w 57600"/>
                <a:gd name="connsiteY1" fmla="*/ 57541 h 57600"/>
                <a:gd name="connsiteX2" fmla="*/ -83 w 57600"/>
                <a:gd name="connsiteY2" fmla="*/ 28740 h 57600"/>
                <a:gd name="connsiteX3" fmla="*/ 28717 w 57600"/>
                <a:gd name="connsiteY3" fmla="*/ -60 h 57600"/>
                <a:gd name="connsiteX4" fmla="*/ 57517 w 57600"/>
                <a:gd name="connsiteY4" fmla="*/ 28740 h 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00" h="57600">
                  <a:moveTo>
                    <a:pt x="57517" y="28740"/>
                  </a:moveTo>
                  <a:cubicBezTo>
                    <a:pt x="57517" y="44646"/>
                    <a:pt x="44623" y="57541"/>
                    <a:pt x="28717" y="57541"/>
                  </a:cubicBezTo>
                  <a:cubicBezTo>
                    <a:pt x="12811" y="57541"/>
                    <a:pt x="-83" y="44646"/>
                    <a:pt x="-83" y="28740"/>
                  </a:cubicBezTo>
                  <a:cubicBezTo>
                    <a:pt x="-83" y="12835"/>
                    <a:pt x="12811" y="-60"/>
                    <a:pt x="28717" y="-60"/>
                  </a:cubicBezTo>
                  <a:cubicBezTo>
                    <a:pt x="44622" y="-60"/>
                    <a:pt x="57517" y="12834"/>
                    <a:pt x="57517" y="28740"/>
                  </a:cubicBezTo>
                  <a:close/>
                </a:path>
              </a:pathLst>
            </a:custGeom>
            <a:solidFill>
              <a:srgbClr val="7A0891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5BF46B67-36AD-D493-CB4B-D0F6A457B0C1}"/>
              </a:ext>
            </a:extLst>
          </p:cNvPr>
          <p:cNvGrpSpPr/>
          <p:nvPr/>
        </p:nvGrpSpPr>
        <p:grpSpPr>
          <a:xfrm>
            <a:off x="4271666" y="3080822"/>
            <a:ext cx="237066" cy="237066"/>
            <a:chOff x="2690417" y="3533133"/>
            <a:chExt cx="237066" cy="237066"/>
          </a:xfrm>
        </p:grpSpPr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164394EF-4795-7DAC-144C-370B724BAB1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90417" y="3533133"/>
              <a:ext cx="237066" cy="237066"/>
            </a:xfrm>
            <a:custGeom>
              <a:avLst/>
              <a:gdLst>
                <a:gd name="connsiteX0" fmla="*/ 107919 w 108000"/>
                <a:gd name="connsiteY0" fmla="*/ 53938 h 108000"/>
                <a:gd name="connsiteX1" fmla="*/ 53919 w 108000"/>
                <a:gd name="connsiteY1" fmla="*/ 107938 h 108000"/>
                <a:gd name="connsiteX2" fmla="*/ -81 w 108000"/>
                <a:gd name="connsiteY2" fmla="*/ 53938 h 108000"/>
                <a:gd name="connsiteX3" fmla="*/ 53919 w 108000"/>
                <a:gd name="connsiteY3" fmla="*/ -62 h 108000"/>
                <a:gd name="connsiteX4" fmla="*/ 107919 w 108000"/>
                <a:gd name="connsiteY4" fmla="*/ 53938 h 1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00" h="108000">
                  <a:moveTo>
                    <a:pt x="107919" y="53938"/>
                  </a:moveTo>
                  <a:cubicBezTo>
                    <a:pt x="107919" y="83762"/>
                    <a:pt x="83743" y="107938"/>
                    <a:pt x="53919" y="107938"/>
                  </a:cubicBezTo>
                  <a:cubicBezTo>
                    <a:pt x="24096" y="107938"/>
                    <a:pt x="-81" y="83762"/>
                    <a:pt x="-81" y="53938"/>
                  </a:cubicBezTo>
                  <a:cubicBezTo>
                    <a:pt x="-81" y="24115"/>
                    <a:pt x="24096" y="-62"/>
                    <a:pt x="53919" y="-62"/>
                  </a:cubicBezTo>
                  <a:cubicBezTo>
                    <a:pt x="83743" y="-62"/>
                    <a:pt x="107919" y="24115"/>
                    <a:pt x="107919" y="53938"/>
                  </a:cubicBezTo>
                  <a:close/>
                </a:path>
              </a:pathLst>
            </a:custGeom>
            <a:solidFill>
              <a:srgbClr val="F4993E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3D522B04-DC35-AB3B-BDE5-508170B34FD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97168" y="3626374"/>
              <a:ext cx="126435" cy="126435"/>
            </a:xfrm>
            <a:custGeom>
              <a:avLst/>
              <a:gdLst>
                <a:gd name="connsiteX0" fmla="*/ 57517 w 57600"/>
                <a:gd name="connsiteY0" fmla="*/ 28740 h 57600"/>
                <a:gd name="connsiteX1" fmla="*/ 28717 w 57600"/>
                <a:gd name="connsiteY1" fmla="*/ 57541 h 57600"/>
                <a:gd name="connsiteX2" fmla="*/ -83 w 57600"/>
                <a:gd name="connsiteY2" fmla="*/ 28740 h 57600"/>
                <a:gd name="connsiteX3" fmla="*/ 28717 w 57600"/>
                <a:gd name="connsiteY3" fmla="*/ -60 h 57600"/>
                <a:gd name="connsiteX4" fmla="*/ 57517 w 57600"/>
                <a:gd name="connsiteY4" fmla="*/ 28740 h 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00" h="57600">
                  <a:moveTo>
                    <a:pt x="57517" y="28740"/>
                  </a:moveTo>
                  <a:cubicBezTo>
                    <a:pt x="57517" y="44646"/>
                    <a:pt x="44623" y="57541"/>
                    <a:pt x="28717" y="57541"/>
                  </a:cubicBezTo>
                  <a:cubicBezTo>
                    <a:pt x="12811" y="57541"/>
                    <a:pt x="-83" y="44646"/>
                    <a:pt x="-83" y="28740"/>
                  </a:cubicBezTo>
                  <a:cubicBezTo>
                    <a:pt x="-83" y="12835"/>
                    <a:pt x="12811" y="-60"/>
                    <a:pt x="28717" y="-60"/>
                  </a:cubicBezTo>
                  <a:cubicBezTo>
                    <a:pt x="44622" y="-60"/>
                    <a:pt x="57517" y="12834"/>
                    <a:pt x="57517" y="28740"/>
                  </a:cubicBezTo>
                  <a:close/>
                </a:path>
              </a:pathLst>
            </a:custGeom>
            <a:solidFill>
              <a:srgbClr val="7A0891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E966B776-16F3-21A9-4CDF-6F0D4470DE83}"/>
              </a:ext>
            </a:extLst>
          </p:cNvPr>
          <p:cNvGrpSpPr/>
          <p:nvPr/>
        </p:nvGrpSpPr>
        <p:grpSpPr>
          <a:xfrm>
            <a:off x="4277424" y="3522968"/>
            <a:ext cx="237066" cy="237066"/>
            <a:chOff x="2690417" y="3533133"/>
            <a:chExt cx="237066" cy="237066"/>
          </a:xfrm>
        </p:grpSpPr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20DDBFD3-4D69-86D9-1012-B63D6B42D9A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90417" y="3533133"/>
              <a:ext cx="237066" cy="237066"/>
            </a:xfrm>
            <a:custGeom>
              <a:avLst/>
              <a:gdLst>
                <a:gd name="connsiteX0" fmla="*/ 107919 w 108000"/>
                <a:gd name="connsiteY0" fmla="*/ 53938 h 108000"/>
                <a:gd name="connsiteX1" fmla="*/ 53919 w 108000"/>
                <a:gd name="connsiteY1" fmla="*/ 107938 h 108000"/>
                <a:gd name="connsiteX2" fmla="*/ -81 w 108000"/>
                <a:gd name="connsiteY2" fmla="*/ 53938 h 108000"/>
                <a:gd name="connsiteX3" fmla="*/ 53919 w 108000"/>
                <a:gd name="connsiteY3" fmla="*/ -62 h 108000"/>
                <a:gd name="connsiteX4" fmla="*/ 107919 w 108000"/>
                <a:gd name="connsiteY4" fmla="*/ 53938 h 1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00" h="108000">
                  <a:moveTo>
                    <a:pt x="107919" y="53938"/>
                  </a:moveTo>
                  <a:cubicBezTo>
                    <a:pt x="107919" y="83762"/>
                    <a:pt x="83743" y="107938"/>
                    <a:pt x="53919" y="107938"/>
                  </a:cubicBezTo>
                  <a:cubicBezTo>
                    <a:pt x="24096" y="107938"/>
                    <a:pt x="-81" y="83762"/>
                    <a:pt x="-81" y="53938"/>
                  </a:cubicBezTo>
                  <a:cubicBezTo>
                    <a:pt x="-81" y="24115"/>
                    <a:pt x="24096" y="-62"/>
                    <a:pt x="53919" y="-62"/>
                  </a:cubicBezTo>
                  <a:cubicBezTo>
                    <a:pt x="83743" y="-62"/>
                    <a:pt x="107919" y="24115"/>
                    <a:pt x="107919" y="53938"/>
                  </a:cubicBezTo>
                  <a:close/>
                </a:path>
              </a:pathLst>
            </a:custGeom>
            <a:solidFill>
              <a:srgbClr val="F4993E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EECD8C5E-0941-76FD-DA3D-8B5648ACD2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97168" y="3626374"/>
              <a:ext cx="126435" cy="126435"/>
            </a:xfrm>
            <a:custGeom>
              <a:avLst/>
              <a:gdLst>
                <a:gd name="connsiteX0" fmla="*/ 57517 w 57600"/>
                <a:gd name="connsiteY0" fmla="*/ 28740 h 57600"/>
                <a:gd name="connsiteX1" fmla="*/ 28717 w 57600"/>
                <a:gd name="connsiteY1" fmla="*/ 57541 h 57600"/>
                <a:gd name="connsiteX2" fmla="*/ -83 w 57600"/>
                <a:gd name="connsiteY2" fmla="*/ 28740 h 57600"/>
                <a:gd name="connsiteX3" fmla="*/ 28717 w 57600"/>
                <a:gd name="connsiteY3" fmla="*/ -60 h 57600"/>
                <a:gd name="connsiteX4" fmla="*/ 57517 w 57600"/>
                <a:gd name="connsiteY4" fmla="*/ 28740 h 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600" h="57600">
                  <a:moveTo>
                    <a:pt x="57517" y="28740"/>
                  </a:moveTo>
                  <a:cubicBezTo>
                    <a:pt x="57517" y="44646"/>
                    <a:pt x="44623" y="57541"/>
                    <a:pt x="28717" y="57541"/>
                  </a:cubicBezTo>
                  <a:cubicBezTo>
                    <a:pt x="12811" y="57541"/>
                    <a:pt x="-83" y="44646"/>
                    <a:pt x="-83" y="28740"/>
                  </a:cubicBezTo>
                  <a:cubicBezTo>
                    <a:pt x="-83" y="12835"/>
                    <a:pt x="12811" y="-60"/>
                    <a:pt x="28717" y="-60"/>
                  </a:cubicBezTo>
                  <a:cubicBezTo>
                    <a:pt x="44622" y="-60"/>
                    <a:pt x="57517" y="12834"/>
                    <a:pt x="57517" y="28740"/>
                  </a:cubicBezTo>
                  <a:close/>
                </a:path>
              </a:pathLst>
            </a:custGeom>
            <a:solidFill>
              <a:srgbClr val="7A0891"/>
            </a:solidFill>
            <a:ln w="10802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B5395096-02A6-234E-78A7-8D4453CB6479}"/>
              </a:ext>
            </a:extLst>
          </p:cNvPr>
          <p:cNvCxnSpPr>
            <a:cxnSpLocks/>
          </p:cNvCxnSpPr>
          <p:nvPr/>
        </p:nvCxnSpPr>
        <p:spPr>
          <a:xfrm>
            <a:off x="4339388" y="2817876"/>
            <a:ext cx="4316621" cy="0"/>
          </a:xfrm>
          <a:prstGeom prst="straightConnector1">
            <a:avLst/>
          </a:prstGeom>
          <a:ln w="38100">
            <a:solidFill>
              <a:srgbClr val="D73DF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B6B14167-4131-47AB-6F89-0FA1559E977E}"/>
              </a:ext>
            </a:extLst>
          </p:cNvPr>
          <p:cNvCxnSpPr>
            <a:cxnSpLocks/>
          </p:cNvCxnSpPr>
          <p:nvPr/>
        </p:nvCxnSpPr>
        <p:spPr>
          <a:xfrm>
            <a:off x="4339388" y="4524756"/>
            <a:ext cx="4316621" cy="0"/>
          </a:xfrm>
          <a:prstGeom prst="straightConnector1">
            <a:avLst/>
          </a:prstGeom>
          <a:ln w="38100">
            <a:solidFill>
              <a:srgbClr val="D73DF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4" name="Graphic 123">
            <a:extLst>
              <a:ext uri="{FF2B5EF4-FFF2-40B4-BE49-F238E27FC236}">
                <a16:creationId xmlns:a16="http://schemas.microsoft.com/office/drawing/2014/main" id="{8D3BAEED-C4C9-7775-CE4E-6DB075B8FC2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93776" y="2331720"/>
            <a:ext cx="3547110" cy="2800350"/>
          </a:xfrm>
          <a:prstGeom prst="rect">
            <a:avLst/>
          </a:prstGeom>
        </p:spPr>
      </p:pic>
      <p:pic>
        <p:nvPicPr>
          <p:cNvPr id="126" name="Graphic 125">
            <a:extLst>
              <a:ext uri="{FF2B5EF4-FFF2-40B4-BE49-F238E27FC236}">
                <a16:creationId xmlns:a16="http://schemas.microsoft.com/office/drawing/2014/main" id="{5408878C-E2B6-2374-B3C7-93E542F1959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93776" y="2331720"/>
            <a:ext cx="3547110" cy="2800350"/>
          </a:xfrm>
          <a:prstGeom prst="rect">
            <a:avLst/>
          </a:prstGeom>
        </p:spPr>
      </p:pic>
      <p:sp>
        <p:nvSpPr>
          <p:cNvPr id="102" name="Title 1">
            <a:extLst>
              <a:ext uri="{FF2B5EF4-FFF2-40B4-BE49-F238E27FC236}">
                <a16:creationId xmlns:a16="http://schemas.microsoft.com/office/drawing/2014/main" id="{339183BD-D1F5-3B46-0F3F-90C2DC909A78}"/>
              </a:ext>
            </a:extLst>
          </p:cNvPr>
          <p:cNvSpPr txBox="1">
            <a:spLocks/>
          </p:cNvSpPr>
          <p:nvPr/>
        </p:nvSpPr>
        <p:spPr>
          <a:xfrm>
            <a:off x="282412" y="141951"/>
            <a:ext cx="11449050" cy="11255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114000"/>
              </a:lnSpc>
              <a:spcBef>
                <a:spcPct val="0"/>
              </a:spcBef>
              <a:buNone/>
              <a:defRPr sz="3200" b="1" kern="1200" cap="all" spc="1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cap="none" dirty="0">
                <a:solidFill>
                  <a:schemeClr val="tx1"/>
                </a:solidFill>
              </a:rPr>
              <a:t>COLLISION-INDUCED-DISSOCIATION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>
                <a:extLst>
                  <a:ext uri="{FF2B5EF4-FFF2-40B4-BE49-F238E27FC236}">
                    <a16:creationId xmlns:a16="http://schemas.microsoft.com/office/drawing/2014/main" id="{790BB084-D884-AB7B-18F0-F86E2D0DAA53}"/>
                  </a:ext>
                </a:extLst>
              </p:cNvPr>
              <p:cNvSpPr txBox="1"/>
              <p:nvPr/>
            </p:nvSpPr>
            <p:spPr>
              <a:xfrm>
                <a:off x="6294184" y="5887659"/>
                <a:ext cx="1358064" cy="5623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5000"/>
                  </a:lnSpc>
                </a:pPr>
                <a:r>
                  <a:rPr lang="en-US" sz="1600" b="1" i="1" dirty="0">
                    <a:solidFill>
                      <a:srgbClr val="7A0891"/>
                    </a:solidFill>
                  </a:rPr>
                  <a:t>Reagent Ion</a:t>
                </a:r>
              </a:p>
              <a:p>
                <a:pPr algn="ctr">
                  <a:lnSpc>
                    <a:spcPct val="95000"/>
                  </a:lnSpc>
                </a:pPr>
                <a:r>
                  <a:rPr lang="en-US" sz="1600" b="1" i="1" dirty="0">
                    <a:solidFill>
                      <a:srgbClr val="7A0891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1" i="1" smtClean="0">
                            <a:solidFill>
                              <a:srgbClr val="7A089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1" i="1" smtClean="0">
                            <a:solidFill>
                              <a:srgbClr val="7A0891"/>
                            </a:solidFill>
                            <a:latin typeface="Cambria Math" panose="02040503050406030204" pitchFamily="18" charset="0"/>
                          </a:rPr>
                          <m:t>𝑵𝑯</m:t>
                        </m:r>
                      </m:e>
                      <m:sub>
                        <m:r>
                          <a:rPr lang="en-US" sz="1600" b="1" i="1" smtClean="0">
                            <a:solidFill>
                              <a:srgbClr val="7A089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  <m:sup>
                        <m:r>
                          <a:rPr lang="en-US" sz="1600" b="1" i="1" smtClean="0">
                            <a:solidFill>
                              <a:srgbClr val="7A089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bSup>
                  </m:oMath>
                </a14:m>
                <a:endParaRPr lang="en-US" sz="1600" b="1" i="1" dirty="0">
                  <a:solidFill>
                    <a:srgbClr val="7A0891"/>
                  </a:solidFill>
                </a:endParaRPr>
              </a:p>
            </p:txBody>
          </p:sp>
        </mc:Choice>
        <mc:Fallback xmlns="">
          <p:sp>
            <p:nvSpPr>
              <p:cNvPr id="131" name="TextBox 130">
                <a:extLst>
                  <a:ext uri="{FF2B5EF4-FFF2-40B4-BE49-F238E27FC236}">
                    <a16:creationId xmlns:a16="http://schemas.microsoft.com/office/drawing/2014/main" id="{790BB084-D884-AB7B-18F0-F86E2D0DAA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4184" y="5887659"/>
                <a:ext cx="1358064" cy="562398"/>
              </a:xfrm>
              <a:prstGeom prst="rect">
                <a:avLst/>
              </a:prstGeom>
              <a:blipFill>
                <a:blip r:embed="rId11"/>
                <a:stretch>
                  <a:fillRect l="-2252" t="-5435" r="-18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2" name="TextBox 131">
            <a:extLst>
              <a:ext uri="{FF2B5EF4-FFF2-40B4-BE49-F238E27FC236}">
                <a16:creationId xmlns:a16="http://schemas.microsoft.com/office/drawing/2014/main" id="{93146241-E739-75C5-5978-DC5D8AE97A29}"/>
              </a:ext>
            </a:extLst>
          </p:cNvPr>
          <p:cNvSpPr txBox="1"/>
          <p:nvPr/>
        </p:nvSpPr>
        <p:spPr>
          <a:xfrm>
            <a:off x="4640524" y="5888782"/>
            <a:ext cx="1536624" cy="56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1600" b="1" i="1" dirty="0">
                <a:solidFill>
                  <a:srgbClr val="F4993E"/>
                </a:solidFill>
              </a:rPr>
              <a:t>Organic </a:t>
            </a:r>
          </a:p>
          <a:p>
            <a:pPr algn="ctr">
              <a:lnSpc>
                <a:spcPct val="95000"/>
              </a:lnSpc>
            </a:pPr>
            <a:r>
              <a:rPr lang="en-US" sz="1600" b="1" i="1" dirty="0">
                <a:solidFill>
                  <a:srgbClr val="F4993E"/>
                </a:solidFill>
              </a:rPr>
              <a:t>Compound</a:t>
            </a:r>
          </a:p>
        </p:txBody>
      </p:sp>
      <p:sp>
        <p:nvSpPr>
          <p:cNvPr id="133" name="Freeform: Shape 132">
            <a:extLst>
              <a:ext uri="{FF2B5EF4-FFF2-40B4-BE49-F238E27FC236}">
                <a16:creationId xmlns:a16="http://schemas.microsoft.com/office/drawing/2014/main" id="{52058B25-8CB9-38C1-4B30-AB7FC60677E0}"/>
              </a:ext>
            </a:extLst>
          </p:cNvPr>
          <p:cNvSpPr>
            <a:spLocks noChangeAspect="1"/>
          </p:cNvSpPr>
          <p:nvPr/>
        </p:nvSpPr>
        <p:spPr>
          <a:xfrm>
            <a:off x="4505483" y="6050325"/>
            <a:ext cx="237066" cy="237066"/>
          </a:xfrm>
          <a:custGeom>
            <a:avLst/>
            <a:gdLst>
              <a:gd name="connsiteX0" fmla="*/ 107919 w 108000"/>
              <a:gd name="connsiteY0" fmla="*/ 53938 h 108000"/>
              <a:gd name="connsiteX1" fmla="*/ 53919 w 108000"/>
              <a:gd name="connsiteY1" fmla="*/ 107938 h 108000"/>
              <a:gd name="connsiteX2" fmla="*/ -81 w 108000"/>
              <a:gd name="connsiteY2" fmla="*/ 53938 h 108000"/>
              <a:gd name="connsiteX3" fmla="*/ 53919 w 108000"/>
              <a:gd name="connsiteY3" fmla="*/ -62 h 108000"/>
              <a:gd name="connsiteX4" fmla="*/ 107919 w 108000"/>
              <a:gd name="connsiteY4" fmla="*/ 53938 h 1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00" h="108000">
                <a:moveTo>
                  <a:pt x="107919" y="53938"/>
                </a:moveTo>
                <a:cubicBezTo>
                  <a:pt x="107919" y="83762"/>
                  <a:pt x="83743" y="107938"/>
                  <a:pt x="53919" y="107938"/>
                </a:cubicBezTo>
                <a:cubicBezTo>
                  <a:pt x="24096" y="107938"/>
                  <a:pt x="-81" y="83762"/>
                  <a:pt x="-81" y="53938"/>
                </a:cubicBezTo>
                <a:cubicBezTo>
                  <a:pt x="-81" y="24115"/>
                  <a:pt x="24096" y="-62"/>
                  <a:pt x="53919" y="-62"/>
                </a:cubicBezTo>
                <a:cubicBezTo>
                  <a:pt x="83743" y="-62"/>
                  <a:pt x="107919" y="24115"/>
                  <a:pt x="107919" y="53938"/>
                </a:cubicBezTo>
                <a:close/>
              </a:path>
            </a:pathLst>
          </a:custGeom>
          <a:solidFill>
            <a:srgbClr val="F4993E"/>
          </a:solidFill>
          <a:ln w="10802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4" name="Freeform: Shape 133">
            <a:extLst>
              <a:ext uri="{FF2B5EF4-FFF2-40B4-BE49-F238E27FC236}">
                <a16:creationId xmlns:a16="http://schemas.microsoft.com/office/drawing/2014/main" id="{49F84504-E3F8-A3E2-966B-3BD73C66CD41}"/>
              </a:ext>
            </a:extLst>
          </p:cNvPr>
          <p:cNvSpPr>
            <a:spLocks noChangeAspect="1"/>
          </p:cNvSpPr>
          <p:nvPr/>
        </p:nvSpPr>
        <p:spPr>
          <a:xfrm>
            <a:off x="6125179" y="6105641"/>
            <a:ext cx="126435" cy="126435"/>
          </a:xfrm>
          <a:custGeom>
            <a:avLst/>
            <a:gdLst>
              <a:gd name="connsiteX0" fmla="*/ 57517 w 57600"/>
              <a:gd name="connsiteY0" fmla="*/ 28740 h 57600"/>
              <a:gd name="connsiteX1" fmla="*/ 28717 w 57600"/>
              <a:gd name="connsiteY1" fmla="*/ 57541 h 57600"/>
              <a:gd name="connsiteX2" fmla="*/ -83 w 57600"/>
              <a:gd name="connsiteY2" fmla="*/ 28740 h 57600"/>
              <a:gd name="connsiteX3" fmla="*/ 28717 w 57600"/>
              <a:gd name="connsiteY3" fmla="*/ -60 h 57600"/>
              <a:gd name="connsiteX4" fmla="*/ 57517 w 57600"/>
              <a:gd name="connsiteY4" fmla="*/ 28740 h 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600" h="57600">
                <a:moveTo>
                  <a:pt x="57517" y="28740"/>
                </a:moveTo>
                <a:cubicBezTo>
                  <a:pt x="57517" y="44646"/>
                  <a:pt x="44623" y="57541"/>
                  <a:pt x="28717" y="57541"/>
                </a:cubicBezTo>
                <a:cubicBezTo>
                  <a:pt x="12811" y="57541"/>
                  <a:pt x="-83" y="44646"/>
                  <a:pt x="-83" y="28740"/>
                </a:cubicBezTo>
                <a:cubicBezTo>
                  <a:pt x="-83" y="12835"/>
                  <a:pt x="12811" y="-60"/>
                  <a:pt x="28717" y="-60"/>
                </a:cubicBezTo>
                <a:cubicBezTo>
                  <a:pt x="44622" y="-60"/>
                  <a:pt x="57517" y="12834"/>
                  <a:pt x="57517" y="28740"/>
                </a:cubicBezTo>
                <a:close/>
              </a:path>
            </a:pathLst>
          </a:custGeom>
          <a:solidFill>
            <a:srgbClr val="7A0891"/>
          </a:solidFill>
          <a:ln w="10802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3DCF6253-A4C7-071C-5FFD-63023961C5FE}"/>
              </a:ext>
            </a:extLst>
          </p:cNvPr>
          <p:cNvSpPr>
            <a:spLocks noChangeAspect="1"/>
          </p:cNvSpPr>
          <p:nvPr/>
        </p:nvSpPr>
        <p:spPr>
          <a:xfrm>
            <a:off x="7743239" y="6105641"/>
            <a:ext cx="126435" cy="126435"/>
          </a:xfrm>
          <a:custGeom>
            <a:avLst/>
            <a:gdLst>
              <a:gd name="connsiteX0" fmla="*/ 57517 w 57600"/>
              <a:gd name="connsiteY0" fmla="*/ 28740 h 57600"/>
              <a:gd name="connsiteX1" fmla="*/ 28717 w 57600"/>
              <a:gd name="connsiteY1" fmla="*/ 57541 h 57600"/>
              <a:gd name="connsiteX2" fmla="*/ -83 w 57600"/>
              <a:gd name="connsiteY2" fmla="*/ 28740 h 57600"/>
              <a:gd name="connsiteX3" fmla="*/ 28717 w 57600"/>
              <a:gd name="connsiteY3" fmla="*/ -60 h 57600"/>
              <a:gd name="connsiteX4" fmla="*/ 57517 w 57600"/>
              <a:gd name="connsiteY4" fmla="*/ 28740 h 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600" h="57600">
                <a:moveTo>
                  <a:pt x="57517" y="28740"/>
                </a:moveTo>
                <a:cubicBezTo>
                  <a:pt x="57517" y="44646"/>
                  <a:pt x="44623" y="57541"/>
                  <a:pt x="28717" y="57541"/>
                </a:cubicBezTo>
                <a:cubicBezTo>
                  <a:pt x="12811" y="57541"/>
                  <a:pt x="-83" y="44646"/>
                  <a:pt x="-83" y="28740"/>
                </a:cubicBezTo>
                <a:cubicBezTo>
                  <a:pt x="-83" y="12835"/>
                  <a:pt x="12811" y="-60"/>
                  <a:pt x="28717" y="-60"/>
                </a:cubicBezTo>
                <a:cubicBezTo>
                  <a:pt x="44622" y="-60"/>
                  <a:pt x="57517" y="12834"/>
                  <a:pt x="57517" y="28740"/>
                </a:cubicBezTo>
                <a:close/>
              </a:path>
            </a:pathLst>
          </a:custGeom>
          <a:solidFill>
            <a:schemeClr val="bg1"/>
          </a:solidFill>
          <a:ln w="10802" cap="rnd">
            <a:solidFill>
              <a:srgbClr val="000000"/>
            </a:solidFill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A5F3DC73-E5A1-C097-BD67-7F70C6008182}"/>
              </a:ext>
            </a:extLst>
          </p:cNvPr>
          <p:cNvSpPr txBox="1"/>
          <p:nvPr/>
        </p:nvSpPr>
        <p:spPr>
          <a:xfrm>
            <a:off x="8065684" y="5999581"/>
            <a:ext cx="10511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spc="0" baseline="0" dirty="0">
                <a:ln w="12845" cap="rnd">
                  <a:solidFill>
                    <a:srgbClr val="000000"/>
                  </a:solidFill>
                  <a:round/>
                </a:ln>
                <a:solidFill>
                  <a:schemeClr val="bg1"/>
                </a:solidFill>
                <a:cs typeface="Arial"/>
                <a:sym typeface="Arial"/>
                <a:rtl val="0"/>
              </a:rPr>
              <a:t>Buffer Gas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7A0767DC-9C97-95C4-A9D1-A8C7E209C47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93776" y="2331270"/>
            <a:ext cx="3547679" cy="28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58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63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45833E-6 2.59259E-6 L 0.1289 2.59259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4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3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375E-6 -1.48148E-6 L 0.34727 -0.0002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57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9500"/>
                            </p:stCondLst>
                            <p:childTnLst>
                              <p:par>
                                <p:cTn id="27" presetID="63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1289 2.59259E-6 L 0.47969 -0.00047 " pathEditMode="relative" rAng="0" ptsTypes="AA">
                                      <p:cBhvr>
                                        <p:cTn id="28" dur="3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39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3500"/>
                            </p:stCondLst>
                            <p:childTnLst>
                              <p:par>
                                <p:cTn id="3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4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500"/>
                            </p:stCondLst>
                            <p:childTnLst>
                              <p:par>
                                <p:cTn id="44" presetID="63" presetClass="path" presetSubtype="0" accel="10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91667E-6 -3.7037E-7 L 0.11211 -0.00324 " pathEditMode="relative" rAng="0" ptsTypes="AA">
                                      <p:cBhvr>
                                        <p:cTn id="45" dur="1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99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8000"/>
                            </p:stCondLst>
                            <p:childTnLst>
                              <p:par>
                                <p:cTn id="47" presetID="26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6" presetClass="emp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9500"/>
                            </p:stCondLst>
                            <p:childTnLst>
                              <p:par>
                                <p:cTn id="54" presetID="63" presetClass="path" presetSubtype="0" accel="76000" decel="24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11211 -0.00324 L 0.34935 -0.00093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32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2500"/>
                            </p:stCondLst>
                            <p:childTnLst>
                              <p:par>
                                <p:cTn id="5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3500"/>
                            </p:stCondLst>
                            <p:childTnLst>
                              <p:par>
                                <p:cTn id="62" presetID="42" presetClass="pat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70833E-6 3.7037E-7 L -0.00065 0.06667 " pathEditMode="relative" rAng="0" ptsTypes="AA">
                                      <p:cBhvr>
                                        <p:cTn id="6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3333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42" presetClass="pat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70833E-6 -2.22222E-6 L -0.00013 -0.06782 " pathEditMode="relative" rAng="0" ptsTypes="AA">
                                      <p:cBhvr>
                                        <p:cTn id="6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3403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500"/>
                            </p:stCondLst>
                            <p:childTnLst>
                              <p:par>
                                <p:cTn id="75" presetID="63" presetClass="path" presetSubtype="0" accel="10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08333E-6 0 L 0.11211 -0.00324 " pathEditMode="relative" rAng="0" ptsTypes="AA">
                                      <p:cBhvr>
                                        <p:cTn id="76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99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7500"/>
                            </p:stCondLst>
                            <p:childTnLst>
                              <p:par>
                                <p:cTn id="78" presetID="26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 tmFilter="0, 0; .2, .5; .8, .5; 1, 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250" autoRev="1" fill="hold"/>
                                        <p:tgtEl>
                                          <p:spTgt spid="8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26" presetClass="emph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 tmFilter="0, 0; .2, .5; .8, .5; 1, 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250" autoRev="1" fill="hold"/>
                                        <p:tgtEl>
                                          <p:spTgt spid="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9000"/>
                            </p:stCondLst>
                            <p:childTnLst>
                              <p:par>
                                <p:cTn id="8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0000"/>
                            </p:stCondLst>
                            <p:childTnLst>
                              <p:par>
                                <p:cTn id="92" presetID="42" presetClass="path" presetSubtype="0" accel="50000" decel="5000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75E-6 -1.85185E-6 L 0.01706 -0.04329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6" y="-2176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58333E-6 7.40741E-7 L 0.00729 0.04259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" y="2130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45833E-6 -3.7037E-6 L -0.02123 -0.02662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8" y="-1343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4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3000"/>
                            </p:stCondLst>
                            <p:childTnLst>
                              <p:par>
                                <p:cTn id="10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4000"/>
                            </p:stCondLst>
                            <p:childTnLst>
                              <p:par>
                                <p:cTn id="112" presetID="42" presetClass="pat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0013 -0.06782 L -2.5E-6 -2.22222E-6 " pathEditMode="relative" rAng="0" ptsTypes="AA">
                                      <p:cBhvr>
                                        <p:cTn id="11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80"/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42" presetClass="pat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0065 0.06667 L -1.66667E-6 -1.85185E-6 " pathEditMode="relative" rAng="0" ptsTypes="AA">
                                      <p:cBhvr>
                                        <p:cTn id="11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171"/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2" presetClass="exit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1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6000"/>
                            </p:stCondLst>
                            <p:childTnLst>
                              <p:par>
                                <p:cTn id="12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7000"/>
                            </p:stCondLst>
                            <p:childTnLst>
                              <p:par>
                                <p:cTn id="1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8000"/>
                            </p:stCondLst>
                            <p:childTnLst>
                              <p:par>
                                <p:cTn id="135" presetID="42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95833E-6 7.40741E-7 L 0.34023 -0.00278 " pathEditMode="relative" rAng="0" ptsTypes="AA">
                                      <p:cBhvr>
                                        <p:cTn id="136" dur="3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05" y="-139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54167E-6 3.33333E-6 L 0.34023 -0.00278 " pathEditMode="relative" rAng="0" ptsTypes="AA">
                                      <p:cBhvr>
                                        <p:cTn id="138" dur="3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05" y="-139"/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70833E-6 0 L 0.34023 -0.00278 " pathEditMode="relative" rAng="0" ptsTypes="AA">
                                      <p:cBhvr>
                                        <p:cTn id="140" dur="3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05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42000"/>
                            </p:stCondLst>
                            <p:childTnLst>
                              <p:par>
                                <p:cTn id="14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43000"/>
                            </p:stCondLst>
                            <p:childTnLst>
                              <p:par>
                                <p:cTn id="14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44000"/>
                            </p:stCondLst>
                            <p:childTnLst>
                              <p:par>
                                <p:cTn id="158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42" presetClass="pat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70833E-6 3.7037E-7 L -0.00065 0.06667 " pathEditMode="relative" rAng="0" ptsTypes="AA">
                                      <p:cBhvr>
                                        <p:cTn id="16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3264"/>
                                    </p:animMotion>
                                  </p:childTnLst>
                                </p:cTn>
                              </p:par>
                              <p:par>
                                <p:cTn id="168" presetID="42" presetClass="pat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70833E-6 -2.22222E-6 L -0.00013 -0.06782 " pathEditMode="relative" rAng="0" ptsTypes="AA">
                                      <p:cBhvr>
                                        <p:cTn id="16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2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375E-6 -7.40741E-7 L 0.34023 -0.00278 " pathEditMode="relative" rAng="0" ptsTypes="AA">
                                      <p:cBhvr>
                                        <p:cTn id="172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05" y="-139"/>
                                    </p:animMotion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95833E-6 1.85185E-6 L 0.34023 -0.00278 " pathEditMode="relative" rAng="0" ptsTypes="AA">
                                      <p:cBhvr>
                                        <p:cTn id="177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05" y="-139"/>
                                    </p:animMotion>
                                  </p:childTnLst>
                                </p:cTn>
                              </p:par>
                              <p:par>
                                <p:cTn id="178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125E-6 -1.48148E-6 L 0.34023 -0.00278 " pathEditMode="relative" rAng="0" ptsTypes="AA">
                                      <p:cBhvr>
                                        <p:cTn id="179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05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49000"/>
                            </p:stCondLst>
                            <p:childTnLst>
                              <p:par>
                                <p:cTn id="18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50000"/>
                            </p:stCondLst>
                            <p:childTnLst>
                              <p:par>
                                <p:cTn id="18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1000"/>
                            </p:stCondLst>
                            <p:childTnLst>
                              <p:par>
                                <p:cTn id="197" presetID="42" presetClass="pat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0065 0.06667 L -0.00065 0.08264 " pathEditMode="relative" rAng="0" ptsTypes="AA">
                                      <p:cBhvr>
                                        <p:cTn id="19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87"/>
                                    </p:animMotion>
                                  </p:childTnLst>
                                </p:cTn>
                              </p:par>
                              <p:par>
                                <p:cTn id="199" presetID="42" presetClass="pat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0013 -0.06782 L -0.00013 -0.08102 " pathEditMode="relative" rAng="0" ptsTypes="AA">
                                      <p:cBhvr>
                                        <p:cTn id="20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71"/>
                                    </p:animMotion>
                                  </p:childTnLst>
                                </p:cTn>
                              </p:par>
                              <p:par>
                                <p:cTn id="201" presetID="42" presetClass="pat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70833E-6 -2.22222E-6 L 0.00026 -0.04328 " pathEditMode="relative" rAng="0" ptsTypes="AA">
                                      <p:cBhvr>
                                        <p:cTn id="20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2176"/>
                                    </p:animMotion>
                                  </p:childTnLst>
                                </p:cTn>
                              </p:par>
                              <p:par>
                                <p:cTn id="203" presetID="42" presetClass="pat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70833E-6 3.7037E-7 L 0.00026 0.03518 " pathEditMode="relative" rAng="0" ptsTypes="AA">
                                      <p:cBhvr>
                                        <p:cTn id="20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1759"/>
                                    </p:animMotion>
                                  </p:childTnLst>
                                </p:cTn>
                              </p:par>
                              <p:par>
                                <p:cTn id="205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53000"/>
                            </p:stCondLst>
                            <p:childTnLst>
                              <p:par>
                                <p:cTn id="214" presetID="42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375E-6 2.22222E-6 L 0.34023 -0.00278 " pathEditMode="relative" rAng="0" ptsTypes="AA">
                                      <p:cBhvr>
                                        <p:cTn id="215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05" y="-139"/>
                                    </p:animMotion>
                                  </p:childTnLst>
                                </p:cTn>
                              </p:par>
                              <p:par>
                                <p:cTn id="216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95833E-6 4.81481E-6 L 0.34023 -0.00278 " pathEditMode="relative" rAng="0" ptsTypes="AA">
                                      <p:cBhvr>
                                        <p:cTn id="220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05" y="-139"/>
                                    </p:animMotion>
                                  </p:childTnLst>
                                </p:cTn>
                              </p:par>
                              <p:par>
                                <p:cTn id="221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125E-6 1.48148E-6 L 0.34023 -0.00278 " pathEditMode="relative" rAng="0" ptsTypes="AA">
                                      <p:cBhvr>
                                        <p:cTn id="225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05" y="-139"/>
                                    </p:animMotion>
                                  </p:childTnLst>
                                </p:cTn>
                              </p:par>
                              <p:par>
                                <p:cTn id="226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55000"/>
                            </p:stCondLst>
                            <p:childTnLst>
                              <p:par>
                                <p:cTn id="23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56000"/>
                            </p:stCondLst>
                            <p:childTnLst>
                              <p:par>
                                <p:cTn id="23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56000"/>
                            </p:stCondLst>
                            <p:childTnLst>
                              <p:par>
                                <p:cTn id="23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57000"/>
                            </p:stCondLst>
                            <p:childTnLst>
                              <p:par>
                                <p:cTn id="239" presetID="21" presetClass="emph" presetSubtype="0" fill="hold" nodeType="afterEffect">
                                  <p:stCondLst>
                                    <p:cond delay="19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8" grpId="0" animBg="1"/>
      <p:bldP spid="62" grpId="0"/>
      <p:bldP spid="63" grpId="0" animBg="1"/>
      <p:bldP spid="63" grpId="1" animBg="1"/>
      <p:bldP spid="63" grpId="2" animBg="1"/>
      <p:bldP spid="63" grpId="3" animBg="1"/>
      <p:bldP spid="63" grpId="4" animBg="1"/>
      <p:bldP spid="91" grpId="0" animBg="1"/>
      <p:bldP spid="91" grpId="1" animBg="1"/>
      <p:bldP spid="91" grpId="2" animBg="1"/>
      <p:bldP spid="92" grpId="0" animBg="1"/>
      <p:bldP spid="92" grpId="1" animBg="1"/>
      <p:bldP spid="92" grpId="2" animBg="1"/>
      <p:bldP spid="135" grpId="0" animBg="1"/>
      <p:bldP spid="136" grpId="0"/>
    </p:bldLst>
  </p:timing>
</p:sld>
</file>

<file path=ppt/theme/theme1.xml><?xml version="1.0" encoding="utf-8"?>
<a:theme xmlns:a="http://schemas.openxmlformats.org/drawingml/2006/main" name="Jülich">
  <a:themeElements>
    <a:clrScheme name="Custom 1">
      <a:dk1>
        <a:srgbClr val="000000"/>
      </a:dk1>
      <a:lt1>
        <a:srgbClr val="FFFFFF"/>
      </a:lt1>
      <a:dk2>
        <a:srgbClr val="7030A0"/>
      </a:dk2>
      <a:lt2>
        <a:srgbClr val="EBEBEB"/>
      </a:lt2>
      <a:accent1>
        <a:srgbClr val="F4993E"/>
      </a:accent1>
      <a:accent2>
        <a:srgbClr val="D73DF5"/>
      </a:accent2>
      <a:accent3>
        <a:srgbClr val="914D08"/>
      </a:accent3>
      <a:accent4>
        <a:srgbClr val="7A0891"/>
      </a:accent4>
      <a:accent5>
        <a:srgbClr val="FCE6CF"/>
      </a:accent5>
      <a:accent6>
        <a:srgbClr val="FCF0FE"/>
      </a:accent6>
      <a:hlink>
        <a:srgbClr val="492704"/>
      </a:hlink>
      <a:folHlink>
        <a:srgbClr val="492704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lnSpc>
            <a:spcPct val="95000"/>
          </a:lnSpc>
          <a:defRPr sz="2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lnSpc>
            <a:spcPct val="95000"/>
          </a:lnSpc>
          <a:defRPr sz="2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Juelich_PowerPoint_16x9_en.potx" id="{29595BB3-892E-4A2B-BFFC-905C8F8D5303}" vid="{E1FF22B7-866D-4E77-AF2B-40B5522CEB0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3624E3878DF3D4BB4C9AA6C230E5C12" ma:contentTypeVersion="20" ma:contentTypeDescription="Ein neues Dokument erstellen." ma:contentTypeScope="" ma:versionID="93b07e3d689c3160d06f8bc07e68c8bf">
  <xsd:schema xmlns:xsd="http://www.w3.org/2001/XMLSchema" xmlns:xs="http://www.w3.org/2001/XMLSchema" xmlns:p="http://schemas.microsoft.com/office/2006/metadata/properties" xmlns:ns2="69295e7d-bfc4-4f9d-b811-18e00c6ab58a" xmlns:ns3="17652419-b736-4280-9741-d155ca2ce9b8" targetNamespace="http://schemas.microsoft.com/office/2006/metadata/properties" ma:root="true" ma:fieldsID="3943449aef79063b682dfc3c9019d8b9" ns2:_="" ns3:_="">
    <xsd:import namespace="69295e7d-bfc4-4f9d-b811-18e00c6ab58a"/>
    <xsd:import namespace="17652419-b736-4280-9741-d155ca2ce9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295e7d-bfc4-4f9d-b811-18e00c6ab5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markierungen" ma:readOnly="false" ma:fieldId="{5cf76f15-5ced-4ddc-b409-7134ff3c332f}" ma:taxonomyMulti="true" ma:sspId="bba7302e-2867-4704-8cbd-2b4f9b0cf9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652419-b736-4280-9741-d155ca2ce9b8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00da889e-0e8b-4875-ad53-84b965dc7c52}" ma:internalName="TaxCatchAll" ma:showField="CatchAllData" ma:web="17652419-b736-4280-9741-d155ca2ce9b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7652419-b736-4280-9741-d155ca2ce9b8" xsi:nil="true"/>
    <lcf76f155ced4ddcb4097134ff3c332f xmlns="69295e7d-bfc4-4f9d-b811-18e00c6ab58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89E79A6-4DD0-4378-A3C5-94650604C5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C34BFC-C720-4058-B624-49C128F123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295e7d-bfc4-4f9d-b811-18e00c6ab58a"/>
    <ds:schemaRef ds:uri="17652419-b736-4280-9741-d155ca2ce9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C1F7E2-8785-430B-A9DC-AD63A7AA3E30}">
  <ds:schemaRefs>
    <ds:schemaRef ds:uri="http://schemas.microsoft.com/office/2006/documentManagement/types"/>
    <ds:schemaRef ds:uri="http://purl.org/dc/terms/"/>
    <ds:schemaRef ds:uri="17652419-b736-4280-9741-d155ca2ce9b8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69295e7d-bfc4-4f9d-b811-18e00c6ab58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85</Words>
  <Application>Microsoft Office PowerPoint</Application>
  <PresentationFormat>Widescreen</PresentationFormat>
  <Paragraphs>65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 Math</vt:lpstr>
      <vt:lpstr>Jülich</vt:lpstr>
      <vt:lpstr>PowerPoint Presentation</vt:lpstr>
      <vt:lpstr>PowerPoint Presentation</vt:lpstr>
      <vt:lpstr>PowerPoint Presentation</vt:lpstr>
    </vt:vector>
  </TitlesOfParts>
  <Company>Forschungszentrum Jülich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Roska, Milan</dc:creator>
  <cp:lastModifiedBy>Roska, Milan</cp:lastModifiedBy>
  <cp:revision>10</cp:revision>
  <dcterms:created xsi:type="dcterms:W3CDTF">2023-11-06T10:02:52Z</dcterms:created>
  <dcterms:modified xsi:type="dcterms:W3CDTF">2025-04-29T13:43:33Z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0x010100E3624E3878DF3D4BB4C9AA6C230E5C12</vt:lpwstr>
  </property>
  <property fmtid="{D5CDD505-2E9C-101B-9397-08002B2CF9AE}" pid="3" name="MediaServiceImageTags">
    <vt:lpwstr/>
  </property>
</Properties>
</file>