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57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B40C-5A4D-4F06-BDA9-D29895A87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29E29-8023-4245-AC2B-F2677B68E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FBCE-5D2E-4814-A794-68F83B95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F690-3743-4429-89EE-725F52CB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E9F6B-C455-4601-9D45-EFB69983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100C-7CFB-47B3-9A7F-D961897C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D322A-A939-4B3D-A8DA-86DECFCE2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91445-2884-44BC-BC49-6C4D2509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47D8-C8D0-4F4F-9CD5-08D68EFE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17583-EA76-4302-BCD4-D71F0A4D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78082-C734-40EE-A91A-DFEA8E6C5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0FF92-7A82-4C13-A2CE-2831F3A31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59E44-3C00-40B5-9D17-8268AA3D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20A87-DF85-4C08-89C4-E417854C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F3FD-3380-40BE-9EBC-FCEB47C4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380A-352A-49D6-945C-8BC952F8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BDA0-2F50-49C8-B7A7-29A25E272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5D174-162D-4B29-8B67-E9E691EC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EFBB7-B3CC-4952-B023-10E9BC45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9156-ABC9-4352-95A2-39A5AF13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4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65E0-E6E7-4853-9340-9DC41A5F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D6445-8AB3-4980-80FC-FA90BAD42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91B5F-1AFD-40EB-A951-E80AAE95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9856B-2113-40E8-997A-5BA51BFB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0BA80-5853-4675-B7F4-42A6FDCD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3A91-B3B7-4AC1-AD0A-A8E3CD9A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6E8D-C95A-4CF6-BF92-6983D146C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D0B64-9882-44BE-BF5C-CFCAA42FA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44A4A-2A59-48E8-B625-67374641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6511A-AD10-4F94-9666-C1FEF35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E23DA-6875-4FF0-A57F-914744AF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5B2E-BACE-47E8-8F09-8F43BFB5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4215D-3748-409D-8CD1-1BFB6E2EA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C3824-CC19-4C98-92F1-642339FB7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167B2-F21A-4C9B-83F6-E1B579EE8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9F629-37B6-474F-B50D-7ED2E8D69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96F4B-5851-4E0C-9CAE-6974F931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1C626-8E13-4450-BB5B-F6A4789F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7F7C4-3EF7-48BA-9907-697C2513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8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9E7C-383D-46E3-88D6-843B590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7249D-8E0F-4E45-9610-00DE8F76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20770-3325-488E-B9C6-F752FB9E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6F36F-CC9A-435F-AA5F-121189DE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82BA0-3377-42AD-81EC-0F5A130D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1EBE6-DB76-4BF1-8FCC-4F3ABB72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20423-2388-47A8-B61C-C6FAAE1F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2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3707-8798-42BC-A6B2-DFDC500B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7D27-9BAD-498C-A58A-DDC4A9A8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1C9B3-160F-474A-9E1C-5446C04AE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FDED1-F78A-45A6-BE00-CEEA46FF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897F-5424-440A-A76E-DFE679BF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DB42F-A428-45DC-8DE9-ECC9D618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7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B2B0-308C-486B-B835-FA9A5B3B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F1B2-2014-4048-9D10-48A284361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192C3-6BCC-49A7-A0B6-6384FA217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FF834-1F19-4665-ABBD-FC507FCF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B8046-4D99-4E7E-9EE0-43521A09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57FCB-BBC5-4B8A-9A13-B0E5CFF0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B2BE8-3963-4CA3-8095-68E9650E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4A72B-5DD6-45D0-B078-8C6C04930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69E2-E22D-4B12-AA25-74B83D570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08B4-BEC0-4644-BFA7-808564AB957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6C7A6-373D-44FE-9069-347FFAE7C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E0F8-7AA7-4980-AC4F-501B9198E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80A9-7383-4073-AAFD-0B270FE16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151E4F-DDBC-4B0E-99FD-89A4F142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25" y="0"/>
            <a:ext cx="8200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5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0F1DB-5C3D-4559-ADDD-B7D05E82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26" y="0"/>
            <a:ext cx="4707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3E27F-A368-40E7-89BD-1F07CD35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54" y="0"/>
            <a:ext cx="8994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50FCE-5D80-4D50-A5B0-F9870CB80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41A78-074C-4C8B-A8E4-558652112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64" y="0"/>
            <a:ext cx="858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4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A6963-9B33-4976-86AA-63FF742D6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78" y="0"/>
            <a:ext cx="8647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8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1F025-0241-40D5-9DDF-9FFDC3B86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72" y="0"/>
            <a:ext cx="507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FBB9D-F62F-4FCF-A00F-858F4544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45" y="0"/>
            <a:ext cx="5729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40DEE-ACA6-4953-AB29-C4653C5F2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375"/>
            <a:ext cx="12192000" cy="49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78BA43-D5ED-4871-B848-2C3EBEFBB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8" y="0"/>
            <a:ext cx="9699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CAA5C-B868-44D9-A847-A13C79E35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8" y="0"/>
            <a:ext cx="9699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5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Estefany Paola Villanueva Garcia</dc:creator>
  <cp:lastModifiedBy>Estefany Paola Villanueva Garcia</cp:lastModifiedBy>
  <cp:revision>2</cp:revision>
  <dcterms:created xsi:type="dcterms:W3CDTF">2025-04-29T20:20:21Z</dcterms:created>
  <dcterms:modified xsi:type="dcterms:W3CDTF">2025-04-29T20:24:10Z</dcterms:modified>
</cp:coreProperties>
</file>