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Lst>
  <p:notesMasterIdLst>
    <p:notesMasterId r:id="rId17"/>
  </p:notesMasterIdLst>
  <p:handoutMasterIdLst>
    <p:handoutMasterId r:id="rId18"/>
  </p:handoutMasterIdLst>
  <p:sldIdLst>
    <p:sldId id="272" r:id="rId2"/>
    <p:sldId id="290" r:id="rId3"/>
    <p:sldId id="311" r:id="rId4"/>
    <p:sldId id="310" r:id="rId5"/>
    <p:sldId id="292" r:id="rId6"/>
    <p:sldId id="308" r:id="rId7"/>
    <p:sldId id="312" r:id="rId8"/>
    <p:sldId id="296" r:id="rId9"/>
    <p:sldId id="304" r:id="rId10"/>
    <p:sldId id="307" r:id="rId11"/>
    <p:sldId id="305" r:id="rId12"/>
    <p:sldId id="309" r:id="rId13"/>
    <p:sldId id="306" r:id="rId14"/>
    <p:sldId id="301" r:id="rId15"/>
    <p:sldId id="281" r:id="rId16"/>
  </p:sldIdLst>
  <p:sldSz cx="12192000" cy="6858000"/>
  <p:notesSz cx="6858000" cy="9144000"/>
  <p:defaultTextStyle>
    <a:defPPr rtl="0">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A094"/>
    <a:srgbClr val="FFFFFF"/>
    <a:srgbClr val="C3B9B0"/>
    <a:srgbClr val="BDD9C9"/>
    <a:srgbClr val="543E35"/>
    <a:srgbClr val="D1D8B7"/>
    <a:srgbClr val="99956F"/>
    <a:srgbClr val="AD5C4D"/>
    <a:srgbClr val="F1F3EA"/>
    <a:srgbClr val="F8F3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1" autoAdjust="0"/>
    <p:restoredTop sz="76783"/>
  </p:normalViewPr>
  <p:slideViewPr>
    <p:cSldViewPr snapToGrid="0">
      <p:cViewPr varScale="1">
        <p:scale>
          <a:sx n="90" d="100"/>
          <a:sy n="90" d="100"/>
        </p:scale>
        <p:origin x="600" y="184"/>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92" d="100"/>
          <a:sy n="92" d="100"/>
        </p:scale>
        <p:origin x="364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FD913024-4032-4B4F-8680-09D5E08EDB6E}" type="datetimeFigureOut">
              <a:rPr lang="en-GB" smtClean="0"/>
              <a:t>05/05/2025</a:t>
            </a:fld>
            <a:endParaRPr lang="en-GB"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49E357A0-8177-46BC-BFCE-19D99E3453CC}" type="slidenum">
              <a:rPr lang="en-GB" smtClean="0"/>
              <a:t>‹#›</a:t>
            </a:fld>
            <a:endParaRPr lang="en-GB"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F2AE225E-43E0-7047-8ADB-DD9EBB41B4D0}" type="datetimeFigureOut">
              <a:rPr lang="en-GB" noProof="0" smtClean="0"/>
              <a:t>05/05/2025</a:t>
            </a:fld>
            <a:endParaRPr lang="en-GB"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en-GB"/>
            </a:defPPr>
          </a:lstStyle>
          <a:p>
            <a:pPr rt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en-GB"/>
            </a:def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7C366290-4595-5745-A50F-D5EC13BAC604}" type="slidenum">
              <a:rPr lang="en-GB" noProof="0" smtClean="0"/>
              <a:t>‹#›</a:t>
            </a:fld>
            <a:endParaRPr lang="en-GB"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lang="en-GB" sz="1200" kern="1200">
        <a:solidFill>
          <a:schemeClr val="tx1"/>
        </a:solidFill>
        <a:latin typeface="+mn-lt"/>
        <a:ea typeface="+mn-ea"/>
        <a:cs typeface="+mn-cs"/>
      </a:defRPr>
    </a:lvl1pPr>
    <a:lvl2pPr marL="457200" algn="l" defTabSz="914400" rtl="0" eaLnBrk="1" latinLnBrk="0" hangingPunct="1">
      <a:defRPr lang="en-GB" sz="1200" kern="1200">
        <a:solidFill>
          <a:schemeClr val="tx1"/>
        </a:solidFill>
        <a:latin typeface="+mn-lt"/>
        <a:ea typeface="+mn-ea"/>
        <a:cs typeface="+mn-cs"/>
      </a:defRPr>
    </a:lvl2pPr>
    <a:lvl3pPr marL="914400" algn="l" defTabSz="914400" rtl="0" eaLnBrk="1" latinLnBrk="0" hangingPunct="1">
      <a:defRPr lang="en-GB" sz="1200" kern="1200">
        <a:solidFill>
          <a:schemeClr val="tx1"/>
        </a:solidFill>
        <a:latin typeface="+mn-lt"/>
        <a:ea typeface="+mn-ea"/>
        <a:cs typeface="+mn-cs"/>
      </a:defRPr>
    </a:lvl3pPr>
    <a:lvl4pPr marL="1371600" algn="l" defTabSz="914400" rtl="0" eaLnBrk="1" latinLnBrk="0" hangingPunct="1">
      <a:defRPr lang="en-GB" sz="1200" kern="1200">
        <a:solidFill>
          <a:schemeClr val="tx1"/>
        </a:solidFill>
        <a:latin typeface="+mn-lt"/>
        <a:ea typeface="+mn-ea"/>
        <a:cs typeface="+mn-cs"/>
      </a:defRPr>
    </a:lvl4pPr>
    <a:lvl5pPr marL="1828800" algn="l" defTabSz="914400" rtl="0" eaLnBrk="1" latinLnBrk="0" hangingPunct="1">
      <a:defRPr lang="en-GB" sz="1200" kern="1200">
        <a:solidFill>
          <a:schemeClr val="tx1"/>
        </a:solidFill>
        <a:latin typeface="+mn-lt"/>
        <a:ea typeface="+mn-ea"/>
        <a:cs typeface="+mn-cs"/>
      </a:defRPr>
    </a:lvl5pPr>
    <a:lvl6pPr marL="2286000" algn="l" defTabSz="914400" rtl="0" eaLnBrk="1" latinLnBrk="0" hangingPunct="1">
      <a:defRPr lang="en-GB" sz="1200" kern="1200">
        <a:solidFill>
          <a:schemeClr val="tx1"/>
        </a:solidFill>
        <a:latin typeface="+mn-lt"/>
        <a:ea typeface="+mn-ea"/>
        <a:cs typeface="+mn-cs"/>
      </a:defRPr>
    </a:lvl6pPr>
    <a:lvl7pPr marL="2743200" algn="l" defTabSz="914400" rtl="0" eaLnBrk="1" latinLnBrk="0" hangingPunct="1">
      <a:defRPr lang="en-GB" sz="1200" kern="1200">
        <a:solidFill>
          <a:schemeClr val="tx1"/>
        </a:solidFill>
        <a:latin typeface="+mn-lt"/>
        <a:ea typeface="+mn-ea"/>
        <a:cs typeface="+mn-cs"/>
      </a:defRPr>
    </a:lvl7pPr>
    <a:lvl8pPr marL="3200400" algn="l" defTabSz="914400" rtl="0" eaLnBrk="1" latinLnBrk="0" hangingPunct="1">
      <a:defRPr lang="en-GB" sz="1200" kern="1200">
        <a:solidFill>
          <a:schemeClr val="tx1"/>
        </a:solidFill>
        <a:latin typeface="+mn-lt"/>
        <a:ea typeface="+mn-ea"/>
        <a:cs typeface="+mn-cs"/>
      </a:defRPr>
    </a:lvl8pPr>
    <a:lvl9pPr marL="3657600" algn="l" defTabSz="914400" rtl="0" eaLnBrk="1" latinLnBrk="0" hangingPunct="1">
      <a:defRPr lang="en-GB"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Good morning! My name is Mayra, and today I will walk you through our study exploring how nutrients, carbon, and water darkening affect coastal phosphorus bioavailability. </a:t>
            </a:r>
          </a:p>
        </p:txBody>
      </p:sp>
      <p:sp>
        <p:nvSpPr>
          <p:cNvPr id="4" name="Slide Number Placeholder 3"/>
          <p:cNvSpPr>
            <a:spLocks noGrp="1"/>
          </p:cNvSpPr>
          <p:nvPr>
            <p:ph type="sldNum" sz="quarter" idx="5"/>
          </p:nvPr>
        </p:nvSpPr>
        <p:spPr/>
        <p:txBody>
          <a:bodyPr/>
          <a:lstStyle/>
          <a:p>
            <a:pPr rtl="0"/>
            <a:fld id="{7C366290-4595-5745-A50F-D5EC13BAC604}" type="slidenum">
              <a:rPr lang="en-GB" smtClean="0"/>
              <a:t>1</a:t>
            </a:fld>
            <a:endParaRPr lang="en-GB"/>
          </a:p>
        </p:txBody>
      </p:sp>
    </p:spTree>
    <p:extLst>
      <p:ext uri="{BB962C8B-B14F-4D97-AF65-F5344CB8AC3E}">
        <p14:creationId xmlns:p14="http://schemas.microsoft.com/office/powerpoint/2010/main" val="3149589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94399-1E56-2587-171B-589445755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318B1-269A-AB5B-F0D4-A7A23284F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73D31-074C-2321-9E80-39E00614D5E9}"/>
              </a:ext>
            </a:extLst>
          </p:cNvPr>
          <p:cNvSpPr>
            <a:spLocks noGrp="1"/>
          </p:cNvSpPr>
          <p:nvPr>
            <p:ph type="body" idx="1"/>
          </p:nvPr>
        </p:nvSpPr>
        <p:spPr/>
        <p:txBody>
          <a:bodyPr/>
          <a:lstStyle/>
          <a:p>
            <a:r>
              <a:rPr lang="en-GB" dirty="0"/>
              <a:t>However, under darkened conditions, adding nutrients did not lead to a further increase in BDOP. This suggests that darkening modifies the system’s ability to process and transform P, possibly by limiting light-driven microbial or autotrophic activity. </a:t>
            </a:r>
          </a:p>
        </p:txBody>
      </p:sp>
      <p:sp>
        <p:nvSpPr>
          <p:cNvPr id="4" name="Slide Number Placeholder 3">
            <a:extLst>
              <a:ext uri="{FF2B5EF4-FFF2-40B4-BE49-F238E27FC236}">
                <a16:creationId xmlns:a16="http://schemas.microsoft.com/office/drawing/2014/main" id="{83B81217-B68C-A370-84AA-1489033397D6}"/>
              </a:ext>
            </a:extLst>
          </p:cNvPr>
          <p:cNvSpPr>
            <a:spLocks noGrp="1"/>
          </p:cNvSpPr>
          <p:nvPr>
            <p:ph type="sldNum" sz="quarter" idx="5"/>
          </p:nvPr>
        </p:nvSpPr>
        <p:spPr/>
        <p:txBody>
          <a:bodyPr/>
          <a:lstStyle/>
          <a:p>
            <a:pPr rtl="0"/>
            <a:fld id="{7C366290-4595-5745-A50F-D5EC13BAC604}" type="slidenum">
              <a:rPr lang="en-GB" smtClean="0"/>
              <a:t>10</a:t>
            </a:fld>
            <a:endParaRPr lang="en-GB"/>
          </a:p>
        </p:txBody>
      </p:sp>
    </p:spTree>
    <p:extLst>
      <p:ext uri="{BB962C8B-B14F-4D97-AF65-F5344CB8AC3E}">
        <p14:creationId xmlns:p14="http://schemas.microsoft.com/office/powerpoint/2010/main" val="2169823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245FC-B490-8E54-9CA1-B8CAE6E3FE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D7B3B-F6CB-B7C3-869E-0D1D5CB28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97763A-B74E-BEE0-48C8-B487FDC716C9}"/>
              </a:ext>
            </a:extLst>
          </p:cNvPr>
          <p:cNvSpPr>
            <a:spLocks noGrp="1"/>
          </p:cNvSpPr>
          <p:nvPr>
            <p:ph type="body" idx="1"/>
          </p:nvPr>
        </p:nvSpPr>
        <p:spPr/>
        <p:txBody>
          <a:bodyPr/>
          <a:lstStyle/>
          <a:p>
            <a:pPr>
              <a:buFont typeface="Arial" panose="020B0604020202020204" pitchFamily="34" charset="0"/>
              <a:buNone/>
            </a:pPr>
            <a:r>
              <a:rPr lang="en-GB" dirty="0"/>
              <a:t>When looking at inorganic P concentrations, we found that nutrient enrichment increased PO₄ concentrations, as expected. And dark also have a positive effect on phosphate.</a:t>
            </a:r>
          </a:p>
          <a:p>
            <a:pPr>
              <a:buFont typeface="Arial" panose="020B0604020202020204" pitchFamily="34" charset="0"/>
              <a:buNone/>
            </a:pPr>
            <a:endParaRPr lang="en-GB" b="1" dirty="0"/>
          </a:p>
          <a:p>
            <a:pPr>
              <a:buFont typeface="Arial" panose="020B0604020202020204" pitchFamily="34" charset="0"/>
              <a:buNone/>
            </a:pPr>
            <a:r>
              <a:rPr lang="en-GB" b="1" dirty="0">
                <a:sym typeface="Wingdings" pitchFamily="2" charset="2"/>
              </a:rPr>
              <a:t> Next </a:t>
            </a:r>
            <a:endParaRPr lang="en-GB" b="1" dirty="0"/>
          </a:p>
        </p:txBody>
      </p:sp>
      <p:sp>
        <p:nvSpPr>
          <p:cNvPr id="4" name="Slide Number Placeholder 3">
            <a:extLst>
              <a:ext uri="{FF2B5EF4-FFF2-40B4-BE49-F238E27FC236}">
                <a16:creationId xmlns:a16="http://schemas.microsoft.com/office/drawing/2014/main" id="{17977E6C-BA50-90C4-92AB-1F67744E1994}"/>
              </a:ext>
            </a:extLst>
          </p:cNvPr>
          <p:cNvSpPr>
            <a:spLocks noGrp="1"/>
          </p:cNvSpPr>
          <p:nvPr>
            <p:ph type="sldNum" sz="quarter" idx="5"/>
          </p:nvPr>
        </p:nvSpPr>
        <p:spPr/>
        <p:txBody>
          <a:bodyPr/>
          <a:lstStyle/>
          <a:p>
            <a:pPr rtl="0"/>
            <a:fld id="{7C366290-4595-5745-A50F-D5EC13BAC604}" type="slidenum">
              <a:rPr lang="en-GB" smtClean="0"/>
              <a:t>11</a:t>
            </a:fld>
            <a:endParaRPr lang="en-GB"/>
          </a:p>
        </p:txBody>
      </p:sp>
    </p:spTree>
    <p:extLst>
      <p:ext uri="{BB962C8B-B14F-4D97-AF65-F5344CB8AC3E}">
        <p14:creationId xmlns:p14="http://schemas.microsoft.com/office/powerpoint/2010/main" val="135581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FE2BF-2682-9A40-955F-95F857E2E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1BAD7-FA66-7B4C-BDEA-9FC9FF29A0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6C917-C209-3455-9CF3-23CE5E397953}"/>
              </a:ext>
            </a:extLst>
          </p:cNvPr>
          <p:cNvSpPr>
            <a:spLocks noGrp="1"/>
          </p:cNvSpPr>
          <p:nvPr>
            <p:ph type="body" idx="1"/>
          </p:nvPr>
        </p:nvSpPr>
        <p:spPr/>
        <p:txBody>
          <a:bodyPr/>
          <a:lstStyle/>
          <a:p>
            <a:pPr>
              <a:buFont typeface="Arial" panose="020B0604020202020204" pitchFamily="34" charset="0"/>
              <a:buNone/>
            </a:pPr>
            <a:r>
              <a:rPr lang="en-GB" dirty="0"/>
              <a:t>However, under darkened conditions, PO₄ concentrations were even higher after nutrient addition, indicating that darkening further limited the conversion of inorganic phosphorus into bioavailable organic forms. </a:t>
            </a:r>
          </a:p>
          <a:p>
            <a:pPr>
              <a:buFont typeface="Arial" panose="020B0604020202020204" pitchFamily="34" charset="0"/>
              <a:buNone/>
            </a:pPr>
            <a:r>
              <a:rPr lang="en-GB" sz="1800" dirty="0">
                <a:solidFill>
                  <a:srgbClr val="000000"/>
                </a:solidFill>
                <a:effectLst/>
                <a:latin typeface="Times New Roman" panose="02020603050405020304" pitchFamily="18" charset="0"/>
              </a:rPr>
              <a:t>T</a:t>
            </a:r>
            <a:r>
              <a:rPr lang="en-GB" sz="1800" dirty="0">
                <a:solidFill>
                  <a:srgbClr val="000000"/>
                </a:solidFill>
                <a:effectLst/>
                <a:latin typeface="Times New Roman" panose="02020603050405020304" pitchFamily="18" charset="0"/>
                <a:ea typeface="Times New Roman" panose="02020603050405020304" pitchFamily="18" charset="0"/>
              </a:rPr>
              <a:t>he added inorganic P did not contribute to BDOP but seems to have mainly persisted in its inorganic form.</a:t>
            </a:r>
            <a:r>
              <a:rPr lang="en-SE" dirty="0">
                <a:effectLst/>
              </a:rPr>
              <a:t> </a:t>
            </a:r>
            <a:r>
              <a:rPr lang="en-GB" dirty="0"/>
              <a:t>This result reinforces the idea that water colour strongly modifies P processing dynamics. </a:t>
            </a:r>
            <a:endParaRPr lang="en-GB" b="1" dirty="0"/>
          </a:p>
        </p:txBody>
      </p:sp>
      <p:sp>
        <p:nvSpPr>
          <p:cNvPr id="4" name="Slide Number Placeholder 3">
            <a:extLst>
              <a:ext uri="{FF2B5EF4-FFF2-40B4-BE49-F238E27FC236}">
                <a16:creationId xmlns:a16="http://schemas.microsoft.com/office/drawing/2014/main" id="{0F6A59BE-A915-C654-08F5-0457EB001E0A}"/>
              </a:ext>
            </a:extLst>
          </p:cNvPr>
          <p:cNvSpPr>
            <a:spLocks noGrp="1"/>
          </p:cNvSpPr>
          <p:nvPr>
            <p:ph type="sldNum" sz="quarter" idx="5"/>
          </p:nvPr>
        </p:nvSpPr>
        <p:spPr/>
        <p:txBody>
          <a:bodyPr/>
          <a:lstStyle/>
          <a:p>
            <a:pPr rtl="0"/>
            <a:fld id="{7C366290-4595-5745-A50F-D5EC13BAC604}" type="slidenum">
              <a:rPr lang="en-GB" smtClean="0"/>
              <a:t>12</a:t>
            </a:fld>
            <a:endParaRPr lang="en-GB"/>
          </a:p>
        </p:txBody>
      </p:sp>
    </p:spTree>
    <p:extLst>
      <p:ext uri="{BB962C8B-B14F-4D97-AF65-F5344CB8AC3E}">
        <p14:creationId xmlns:p14="http://schemas.microsoft.com/office/powerpoint/2010/main" val="2816828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FDE25-187A-D65B-3431-7B004E9DD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6C6FD-F181-673A-95C9-AE001FB90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14082-FA42-892D-0E00-2AD15B6EE432}"/>
              </a:ext>
            </a:extLst>
          </p:cNvPr>
          <p:cNvSpPr>
            <a:spLocks noGrp="1"/>
          </p:cNvSpPr>
          <p:nvPr>
            <p:ph type="body" idx="1"/>
          </p:nvPr>
        </p:nvSpPr>
        <p:spPr/>
        <p:txBody>
          <a:bodyPr/>
          <a:lstStyle/>
          <a:p>
            <a:pPr>
              <a:buFont typeface="Arial" panose="020B0604020202020204" pitchFamily="34" charset="0"/>
              <a:buNone/>
            </a:pPr>
            <a:r>
              <a:rPr lang="en-GB" dirty="0"/>
              <a:t>Finally, we tested whether labile carbon additions influenced BDOP concentrations, both alone and in combination with darkening and nutrient enrichment. Across all contexts, we observed limited effects of labile C, and none of the differences were statistically significant. </a:t>
            </a:r>
            <a:endParaRPr lang="en-GB" b="1" dirty="0"/>
          </a:p>
        </p:txBody>
      </p:sp>
      <p:sp>
        <p:nvSpPr>
          <p:cNvPr id="4" name="Slide Number Placeholder 3">
            <a:extLst>
              <a:ext uri="{FF2B5EF4-FFF2-40B4-BE49-F238E27FC236}">
                <a16:creationId xmlns:a16="http://schemas.microsoft.com/office/drawing/2014/main" id="{E50B9A98-EC0B-0628-0852-4EB00400146B}"/>
              </a:ext>
            </a:extLst>
          </p:cNvPr>
          <p:cNvSpPr>
            <a:spLocks noGrp="1"/>
          </p:cNvSpPr>
          <p:nvPr>
            <p:ph type="sldNum" sz="quarter" idx="5"/>
          </p:nvPr>
        </p:nvSpPr>
        <p:spPr/>
        <p:txBody>
          <a:bodyPr/>
          <a:lstStyle/>
          <a:p>
            <a:pPr rtl="0"/>
            <a:fld id="{7C366290-4595-5745-A50F-D5EC13BAC604}" type="slidenum">
              <a:rPr lang="en-GB" smtClean="0"/>
              <a:t>13</a:t>
            </a:fld>
            <a:endParaRPr lang="en-GB"/>
          </a:p>
        </p:txBody>
      </p:sp>
    </p:spTree>
    <p:extLst>
      <p:ext uri="{BB962C8B-B14F-4D97-AF65-F5344CB8AC3E}">
        <p14:creationId xmlns:p14="http://schemas.microsoft.com/office/powerpoint/2010/main" val="2676712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30837-103D-836C-C03F-D6CCDBB28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B15CE-7AA0-83C6-A8EF-558ACE2A5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CC80-9DF0-915A-B437-7F16D3EF7CD0}"/>
              </a:ext>
            </a:extLst>
          </p:cNvPr>
          <p:cNvSpPr>
            <a:spLocks noGrp="1"/>
          </p:cNvSpPr>
          <p:nvPr>
            <p:ph type="body" idx="1"/>
          </p:nvPr>
        </p:nvSpPr>
        <p:spPr/>
        <p:txBody>
          <a:bodyPr rtlCol="0"/>
          <a:lstStyle>
            <a:defPPr>
              <a:defRPr lang="en-GB"/>
            </a:defPPr>
          </a:lstStyle>
          <a:p>
            <a:pPr rtl="0"/>
            <a:r>
              <a:rPr lang="en-GB" dirty="0"/>
              <a:t>To conclude, we found that water darkening increased BDOP concentrations but also constrained the system’s ability to process added inorganic nutrients.</a:t>
            </a:r>
            <a:br>
              <a:rPr lang="en-GB" dirty="0"/>
            </a:br>
            <a:r>
              <a:rPr lang="en-GB" dirty="0"/>
              <a:t>Nutrient enrichment enhanced BDOP under clear water conditions, but this effect disappeared under darkening. </a:t>
            </a:r>
            <a:br>
              <a:rPr lang="en-GB" dirty="0"/>
            </a:br>
            <a:r>
              <a:rPr lang="en-GB" dirty="0"/>
              <a:t>These results suggest that reversing coastal darkening could enhance algal uptake of excess inorganic phosphorus. However, total bioavailable P would shift from inorganic to organic forms, rather than simply decreasing. </a:t>
            </a:r>
            <a:br>
              <a:rPr lang="en-GB" dirty="0"/>
            </a:br>
            <a:r>
              <a:rPr lang="en-GB" dirty="0"/>
              <a:t>Therefore, mitigating both coastal darkening and eutrophication is essential to reduce total bioavailable P and support ecological balance and functionality in coastal ecosystems.</a:t>
            </a:r>
          </a:p>
        </p:txBody>
      </p:sp>
      <p:sp>
        <p:nvSpPr>
          <p:cNvPr id="4" name="Slide Number Placeholder 3">
            <a:extLst>
              <a:ext uri="{FF2B5EF4-FFF2-40B4-BE49-F238E27FC236}">
                <a16:creationId xmlns:a16="http://schemas.microsoft.com/office/drawing/2014/main" id="{8E2F34E2-32C6-E612-242F-79FDB449945F}"/>
              </a:ext>
            </a:extLst>
          </p:cNvPr>
          <p:cNvSpPr>
            <a:spLocks noGrp="1"/>
          </p:cNvSpPr>
          <p:nvPr>
            <p:ph type="sldNum" sz="quarter" idx="5"/>
          </p:nvPr>
        </p:nvSpPr>
        <p:spPr/>
        <p:txBody>
          <a:bodyPr rtlCol="0"/>
          <a:lstStyle>
            <a:defPPr>
              <a:defRPr lang="en-GB"/>
            </a:defPPr>
          </a:lstStyle>
          <a:p>
            <a:pPr rtl="0"/>
            <a:fld id="{7C366290-4595-5745-A50F-D5EC13BAC604}" type="slidenum">
              <a:rPr lang="en-GB" smtClean="0"/>
              <a:t>14</a:t>
            </a:fld>
            <a:endParaRPr lang="en-GB" dirty="0"/>
          </a:p>
        </p:txBody>
      </p:sp>
    </p:spTree>
    <p:extLst>
      <p:ext uri="{BB962C8B-B14F-4D97-AF65-F5344CB8AC3E}">
        <p14:creationId xmlns:p14="http://schemas.microsoft.com/office/powerpoint/2010/main" val="2275932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7C366290-4595-5745-A50F-D5EC13BAC604}" type="slidenum">
              <a:rPr lang="en-GB" smtClean="0"/>
              <a:t>15</a:t>
            </a:fld>
            <a:endParaRPr lang="en-GB"/>
          </a:p>
        </p:txBody>
      </p:sp>
    </p:spTree>
    <p:extLst>
      <p:ext uri="{BB962C8B-B14F-4D97-AF65-F5344CB8AC3E}">
        <p14:creationId xmlns:p14="http://schemas.microsoft.com/office/powerpoint/2010/main" val="179850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a:buNone/>
            </a:pPr>
            <a:r>
              <a:rPr lang="en-GB" dirty="0"/>
              <a:t>Coastal ecosystems are facing multiple pressures from human activity and environmental change. Among these, two major trends are reshaping nutrient cycling: increasing inputs of coloured dissolved organic matter, which leads to </a:t>
            </a:r>
            <a:r>
              <a:rPr lang="en-GB" b="1" dirty="0"/>
              <a:t>water darkening</a:t>
            </a:r>
            <a:r>
              <a:rPr lang="en-GB" dirty="0"/>
              <a:t>, and </a:t>
            </a:r>
            <a:r>
              <a:rPr lang="en-GB" b="1" dirty="0"/>
              <a:t>eutrophication</a:t>
            </a:r>
            <a:r>
              <a:rPr lang="en-GB" dirty="0"/>
              <a:t> caused by nutrient enrichment.</a:t>
            </a:r>
            <a:br>
              <a:rPr lang="en-GB" dirty="0"/>
            </a:br>
            <a:endParaRPr lang="en-GB" dirty="0"/>
          </a:p>
          <a:p>
            <a:pPr>
              <a:buNone/>
            </a:pPr>
            <a:r>
              <a:rPr lang="en-GB" dirty="0"/>
              <a:t>Water darkening reduces light penetration, affecting primary production and microbial processes. At the same time, terrestrial inputs are also increasing the load of </a:t>
            </a:r>
            <a:r>
              <a:rPr lang="en-GB" b="1" dirty="0"/>
              <a:t>dissolved organic phosphorus</a:t>
            </a:r>
            <a:r>
              <a:rPr lang="en-GB" dirty="0"/>
              <a:t> — or DOP — a fraction of phosphorus that is less readily available but can still fuel productivity when broken down by microbes.</a:t>
            </a:r>
            <a:br>
              <a:rPr lang="en-GB" dirty="0"/>
            </a:br>
            <a:endParaRPr lang="en-GB" dirty="0"/>
          </a:p>
          <a:p>
            <a:pPr>
              <a:buNone/>
            </a:pPr>
            <a:r>
              <a:rPr lang="en-GB" dirty="0"/>
              <a:t>The </a:t>
            </a:r>
            <a:r>
              <a:rPr lang="en-GB" b="1" dirty="0"/>
              <a:t>bioavailable portion of DOP</a:t>
            </a:r>
            <a:r>
              <a:rPr lang="en-GB" dirty="0"/>
              <a:t>, or </a:t>
            </a:r>
            <a:r>
              <a:rPr lang="en-GB" b="1" dirty="0"/>
              <a:t>BDOP</a:t>
            </a:r>
            <a:r>
              <a:rPr lang="en-GB" dirty="0"/>
              <a:t>, is particularly important to understand because it reflects how much of this pool can actually support microbial growth.</a:t>
            </a:r>
            <a:br>
              <a:rPr lang="en-GB" dirty="0"/>
            </a:br>
            <a:endParaRPr lang="en-GB" dirty="0"/>
          </a:p>
          <a:p>
            <a:pPr>
              <a:buNone/>
            </a:pPr>
            <a:r>
              <a:rPr lang="en-GB" dirty="0"/>
              <a:t>Yet we still know little about how darkening, carbon supply, and nutrient inputs interact to influence BDOP dynamics in coastal systems — and that is the gap this study aims to address.</a:t>
            </a:r>
          </a:p>
        </p:txBody>
      </p:sp>
      <p:sp>
        <p:nvSpPr>
          <p:cNvPr id="4" name="Slide Number Placeholder 3"/>
          <p:cNvSpPr>
            <a:spLocks noGrp="1"/>
          </p:cNvSpPr>
          <p:nvPr>
            <p:ph type="sldNum" sz="quarter" idx="5"/>
          </p:nvPr>
        </p:nvSpPr>
        <p:spPr/>
        <p:txBody>
          <a:bodyPr rtlCol="0"/>
          <a:lstStyle>
            <a:defPPr>
              <a:defRPr lang="en-GB"/>
            </a:defPPr>
          </a:lstStyle>
          <a:p>
            <a:pPr rtl="0"/>
            <a:fld id="{7C366290-4595-5745-A50F-D5EC13BAC604}" type="slidenum">
              <a:rPr lang="en-GB" smtClean="0"/>
              <a:t>2</a:t>
            </a:fld>
            <a:endParaRPr lang="en-GB" dirty="0"/>
          </a:p>
        </p:txBody>
      </p:sp>
    </p:spTree>
    <p:extLst>
      <p:ext uri="{BB962C8B-B14F-4D97-AF65-F5344CB8AC3E}">
        <p14:creationId xmlns:p14="http://schemas.microsoft.com/office/powerpoint/2010/main" val="291572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r>
              <a:rPr lang="en-GB" dirty="0"/>
              <a:t>This led us to three primary hypotheses, aimed at understanding how labile carbon additions, nutrient enrichment, and water darkening influence the bioavailability of dissolved organic phosphorus in coastal waters.</a:t>
            </a:r>
          </a:p>
        </p:txBody>
      </p:sp>
      <p:sp>
        <p:nvSpPr>
          <p:cNvPr id="4" name="Slide Number Placeholder 3"/>
          <p:cNvSpPr>
            <a:spLocks noGrp="1"/>
          </p:cNvSpPr>
          <p:nvPr>
            <p:ph type="sldNum" sz="quarter" idx="5"/>
          </p:nvPr>
        </p:nvSpPr>
        <p:spPr/>
        <p:txBody>
          <a:bodyPr rtlCol="0"/>
          <a:lstStyle>
            <a:defPPr>
              <a:defRPr lang="en-GB"/>
            </a:defPPr>
          </a:lstStyle>
          <a:p>
            <a:pPr rtl="0"/>
            <a:fld id="{7C366290-4595-5745-A50F-D5EC13BAC604}" type="slidenum">
              <a:rPr lang="en-GB" smtClean="0"/>
              <a:t>3</a:t>
            </a:fld>
            <a:endParaRPr lang="en-GB" dirty="0"/>
          </a:p>
        </p:txBody>
      </p:sp>
    </p:spTree>
    <p:extLst>
      <p:ext uri="{BB962C8B-B14F-4D97-AF65-F5344CB8AC3E}">
        <p14:creationId xmlns:p14="http://schemas.microsoft.com/office/powerpoint/2010/main" val="2915729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9F27-763B-4296-6BC2-BF0FF36A8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F63CD-A82B-A745-0295-A687BB6EF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02781-537B-7F32-35F7-85F9861B6090}"/>
              </a:ext>
            </a:extLst>
          </p:cNvPr>
          <p:cNvSpPr>
            <a:spLocks noGrp="1"/>
          </p:cNvSpPr>
          <p:nvPr>
            <p:ph type="body" idx="1"/>
          </p:nvPr>
        </p:nvSpPr>
        <p:spPr/>
        <p:txBody>
          <a:bodyPr rtlCol="0"/>
          <a:lstStyle>
            <a:defPPr>
              <a:defRPr lang="en-GB"/>
            </a:defPPr>
          </a:lstStyle>
          <a:p>
            <a:pPr marL="228600" indent="-228600" rtl="0">
              <a:buAutoNum type="arabicPeriod"/>
            </a:pPr>
            <a:r>
              <a:rPr lang="en-GB" dirty="0"/>
              <a:t>First, that light availability regulates BDOP concentrations, with more accumulation in dark conditions and depletion under light, </a:t>
            </a:r>
            <a:r>
              <a:rPr lang="en-GB" b="0" dirty="0"/>
              <a:t>likely related to increased autotrophic demand. </a:t>
            </a:r>
          </a:p>
          <a:p>
            <a:pPr marL="228600" indent="-228600" rtl="0">
              <a:buAutoNum type="arabicPeriod"/>
            </a:pPr>
            <a:r>
              <a:rPr lang="en-GB" dirty="0"/>
              <a:t>Second, that nutrient enrichment promotes preferential uptake of inorganic phosphorus, leading to BDOP accumulation. </a:t>
            </a:r>
          </a:p>
          <a:p>
            <a:pPr rtl="0"/>
            <a:r>
              <a:rPr lang="en-GB" dirty="0"/>
              <a:t>3. And third, that labile carbon additions stimulates microbial breakdown of organic matter, increasing BDOP</a:t>
            </a:r>
          </a:p>
          <a:p>
            <a:pPr rtl="0"/>
            <a:endParaRPr lang="en-GB" dirty="0"/>
          </a:p>
          <a:p>
            <a:pPr rtl="0"/>
            <a:r>
              <a:rPr lang="en-GB" dirty="0"/>
              <a:t>To test these hypotheses, we conducted a fully factorial mesocosm experiment manipulating light, carbon, and nutrient conditions. </a:t>
            </a:r>
          </a:p>
        </p:txBody>
      </p:sp>
      <p:sp>
        <p:nvSpPr>
          <p:cNvPr id="4" name="Slide Number Placeholder 3">
            <a:extLst>
              <a:ext uri="{FF2B5EF4-FFF2-40B4-BE49-F238E27FC236}">
                <a16:creationId xmlns:a16="http://schemas.microsoft.com/office/drawing/2014/main" id="{BC02C44A-E0F3-8556-4D2C-657282FD983D}"/>
              </a:ext>
            </a:extLst>
          </p:cNvPr>
          <p:cNvSpPr>
            <a:spLocks noGrp="1"/>
          </p:cNvSpPr>
          <p:nvPr>
            <p:ph type="sldNum" sz="quarter" idx="5"/>
          </p:nvPr>
        </p:nvSpPr>
        <p:spPr/>
        <p:txBody>
          <a:bodyPr rtlCol="0"/>
          <a:lstStyle>
            <a:defPPr>
              <a:defRPr lang="en-GB"/>
            </a:defPPr>
          </a:lstStyle>
          <a:p>
            <a:pPr rtl="0"/>
            <a:fld id="{7C366290-4595-5745-A50F-D5EC13BAC604}" type="slidenum">
              <a:rPr lang="en-GB" smtClean="0"/>
              <a:t>4</a:t>
            </a:fld>
            <a:endParaRPr lang="en-GB" dirty="0"/>
          </a:p>
        </p:txBody>
      </p:sp>
    </p:spTree>
    <p:extLst>
      <p:ext uri="{BB962C8B-B14F-4D97-AF65-F5344CB8AC3E}">
        <p14:creationId xmlns:p14="http://schemas.microsoft.com/office/powerpoint/2010/main" val="4029583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Times New Roman" panose="02020603050405020304" pitchFamily="18" charset="0"/>
              </a:rPr>
              <a:t>We set up 24 outdoor mesocosms at the Forsmark field station on the Swedish Baltic Sea coast, just north of Stockholm.</a:t>
            </a:r>
          </a:p>
          <a:p>
            <a:r>
              <a:rPr lang="en-GB" sz="1800" dirty="0">
                <a:effectLst/>
                <a:latin typeface="Times New Roman" panose="02020603050405020304" pitchFamily="18" charset="0"/>
                <a:ea typeface="Times New Roman" panose="02020603050405020304" pitchFamily="18" charset="0"/>
              </a:rPr>
              <a:t>Each mesocosm consisted of these 400-liter flexible, foldable plastic tank, filled with 350 L of unfiltered seawater from the surrounding area.</a:t>
            </a:r>
            <a:endParaRPr lang="en-GB" dirty="0"/>
          </a:p>
        </p:txBody>
      </p:sp>
      <p:sp>
        <p:nvSpPr>
          <p:cNvPr id="4" name="Slide Number Placeholder 3"/>
          <p:cNvSpPr>
            <a:spLocks noGrp="1"/>
          </p:cNvSpPr>
          <p:nvPr>
            <p:ph type="sldNum" sz="quarter" idx="5"/>
          </p:nvPr>
        </p:nvSpPr>
        <p:spPr/>
        <p:txBody>
          <a:bodyPr/>
          <a:lstStyle/>
          <a:p>
            <a:pPr rtl="0"/>
            <a:fld id="{7C366290-4595-5745-A50F-D5EC13BAC604}" type="slidenum">
              <a:rPr lang="en-GB" smtClean="0"/>
              <a:t>5</a:t>
            </a:fld>
            <a:endParaRPr lang="en-GB"/>
          </a:p>
        </p:txBody>
      </p:sp>
    </p:spTree>
    <p:extLst>
      <p:ext uri="{BB962C8B-B14F-4D97-AF65-F5344CB8AC3E}">
        <p14:creationId xmlns:p14="http://schemas.microsoft.com/office/powerpoint/2010/main" val="2347891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9DFD7-26F3-CA63-DEB8-94298F54F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8A11B-2380-E4E0-EE9A-D94150F1A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3E027-24DB-11C7-9C26-4339E160B6B4}"/>
              </a:ext>
            </a:extLst>
          </p:cNvPr>
          <p:cNvSpPr>
            <a:spLocks noGrp="1"/>
          </p:cNvSpPr>
          <p:nvPr>
            <p:ph type="body" idx="1"/>
          </p:nvPr>
        </p:nvSpPr>
        <p:spPr/>
        <p:txBody>
          <a:bodyPr/>
          <a:lstStyle/>
          <a:p>
            <a:r>
              <a:rPr lang="en-GB" dirty="0"/>
              <a:t>Now, here’s how we set up the experiment. </a:t>
            </a:r>
          </a:p>
          <a:p>
            <a:endParaRPr lang="en-GB" dirty="0"/>
          </a:p>
          <a:p>
            <a:r>
              <a:rPr lang="en-GB" dirty="0"/>
              <a:t>Our fully factorial design crossed these three treatment factors: </a:t>
            </a:r>
          </a:p>
          <a:p>
            <a:r>
              <a:rPr lang="en-GB" b="1" dirty="0"/>
              <a:t>darkening</a:t>
            </a:r>
            <a:r>
              <a:rPr lang="en-GB" dirty="0"/>
              <a:t>, to simulate reduced light availability from DOM pigmentation; </a:t>
            </a:r>
          </a:p>
          <a:p>
            <a:r>
              <a:rPr lang="en-GB" b="1" dirty="0"/>
              <a:t>labile carbon addition</a:t>
            </a:r>
            <a:r>
              <a:rPr lang="en-GB" dirty="0"/>
              <a:t> using glucose, to isolate the resource effect of DOM without adding colour; </a:t>
            </a:r>
          </a:p>
          <a:p>
            <a:r>
              <a:rPr lang="en-GB" dirty="0"/>
              <a:t>and </a:t>
            </a:r>
            <a:r>
              <a:rPr lang="en-GB" b="1" dirty="0"/>
              <a:t>nutrient enrichment with inorganic nitrogen and phosphorus</a:t>
            </a:r>
            <a:r>
              <a:rPr lang="en-GB" dirty="0"/>
              <a:t>, mimicking eutrophic conditions typical of high-nutrient regions in the Baltic Sea.</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see the eight combinations here — from the control with no additions, to the full treatment with all three factors combined. </a:t>
            </a:r>
          </a:p>
          <a:p>
            <a:endParaRPr lang="en-GB" dirty="0"/>
          </a:p>
          <a:p>
            <a:pPr>
              <a:buNone/>
            </a:pPr>
            <a:r>
              <a:rPr lang="en-GB" dirty="0"/>
              <a:t>Each of these three factors was applied individually and in combination, giving us eight treatment groups in total, with three replicates per group.</a:t>
            </a:r>
            <a:br>
              <a:rPr lang="en-GB" dirty="0"/>
            </a:br>
            <a:endParaRPr lang="en-GB" dirty="0"/>
          </a:p>
          <a:p>
            <a:pPr>
              <a:buNone/>
            </a:pPr>
            <a:r>
              <a:rPr lang="en-GB" dirty="0"/>
              <a:t>This design allowed us to disentangle the individual and interactive effects of light, carbon, and nutrient inputs on phosphorus bioavailability.</a:t>
            </a:r>
          </a:p>
          <a:p>
            <a:endParaRPr lang="en-GB" dirty="0"/>
          </a:p>
        </p:txBody>
      </p:sp>
      <p:sp>
        <p:nvSpPr>
          <p:cNvPr id="4" name="Slide Number Placeholder 3">
            <a:extLst>
              <a:ext uri="{FF2B5EF4-FFF2-40B4-BE49-F238E27FC236}">
                <a16:creationId xmlns:a16="http://schemas.microsoft.com/office/drawing/2014/main" id="{B4083983-DE80-CF80-D697-24337D278EE6}"/>
              </a:ext>
            </a:extLst>
          </p:cNvPr>
          <p:cNvSpPr>
            <a:spLocks noGrp="1"/>
          </p:cNvSpPr>
          <p:nvPr>
            <p:ph type="sldNum" sz="quarter" idx="5"/>
          </p:nvPr>
        </p:nvSpPr>
        <p:spPr/>
        <p:txBody>
          <a:bodyPr/>
          <a:lstStyle/>
          <a:p>
            <a:pPr rtl="0"/>
            <a:fld id="{7C366290-4595-5745-A50F-D5EC13BAC604}" type="slidenum">
              <a:rPr lang="en-GB" smtClean="0"/>
              <a:t>6</a:t>
            </a:fld>
            <a:endParaRPr lang="en-GB"/>
          </a:p>
        </p:txBody>
      </p:sp>
    </p:spTree>
    <p:extLst>
      <p:ext uri="{BB962C8B-B14F-4D97-AF65-F5344CB8AC3E}">
        <p14:creationId xmlns:p14="http://schemas.microsoft.com/office/powerpoint/2010/main" val="557339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4E7ED-9338-7DDC-D343-E55C36F89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0F194-6779-0754-FF16-E7E9A7390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908A17-4439-2D1B-74F9-75A6254962B1}"/>
              </a:ext>
            </a:extLst>
          </p:cNvPr>
          <p:cNvSpPr>
            <a:spLocks noGrp="1"/>
          </p:cNvSpPr>
          <p:nvPr>
            <p:ph type="body" idx="1"/>
          </p:nvPr>
        </p:nvSpPr>
        <p:spPr/>
        <p:txBody>
          <a:bodyPr/>
          <a:lstStyle/>
          <a:p>
            <a:pPr>
              <a:buNone/>
            </a:pPr>
            <a:r>
              <a:rPr lang="en-GB" dirty="0"/>
              <a:t>To estimate bioavailable phosphorus, we used a short-term bioassay based on bacterial uptake.</a:t>
            </a:r>
            <a:br>
              <a:rPr lang="en-GB" dirty="0"/>
            </a:br>
            <a:r>
              <a:rPr lang="en-GB" dirty="0"/>
              <a:t>This approach provides a more ecologically relevant measure of BDOP than relying on chemical concentrations alone, since it captures the biologically accessible portion of the dissolved P pool.</a:t>
            </a:r>
            <a:br>
              <a:rPr lang="en-GB" dirty="0"/>
            </a:br>
            <a:r>
              <a:rPr lang="en-GB" dirty="0"/>
              <a:t>The method builds on Rulli et al. (2022), but we adapted it for a high-throughput setup to handle large sample numbers while maintaining precision and replication. </a:t>
            </a:r>
          </a:p>
          <a:p>
            <a:endParaRPr lang="en-GB" dirty="0"/>
          </a:p>
          <a:p>
            <a:r>
              <a:rPr lang="en-GB" dirty="0"/>
              <a:t>We then measured bacterial abundance with flow cytometry, shown on the right, to assess growth responses to dissolved phosphorus, and allowing us to track bacterial growth as a proxy for bioavailable phosphorus.</a:t>
            </a:r>
          </a:p>
          <a:p>
            <a:endParaRPr lang="en-GB" dirty="0"/>
          </a:p>
          <a:p>
            <a:r>
              <a:rPr lang="en-GB" dirty="0"/>
              <a:t>Let’s start with what we found — beginning with the effect of water colour on BDOP.</a:t>
            </a:r>
          </a:p>
        </p:txBody>
      </p:sp>
      <p:sp>
        <p:nvSpPr>
          <p:cNvPr id="4" name="Slide Number Placeholder 3">
            <a:extLst>
              <a:ext uri="{FF2B5EF4-FFF2-40B4-BE49-F238E27FC236}">
                <a16:creationId xmlns:a16="http://schemas.microsoft.com/office/drawing/2014/main" id="{5881D9AC-BE2F-85EB-2C77-2119B1905DF0}"/>
              </a:ext>
            </a:extLst>
          </p:cNvPr>
          <p:cNvSpPr>
            <a:spLocks noGrp="1"/>
          </p:cNvSpPr>
          <p:nvPr>
            <p:ph type="sldNum" sz="quarter" idx="5"/>
          </p:nvPr>
        </p:nvSpPr>
        <p:spPr/>
        <p:txBody>
          <a:bodyPr/>
          <a:lstStyle/>
          <a:p>
            <a:pPr rtl="0"/>
            <a:fld id="{7C366290-4595-5745-A50F-D5EC13BAC604}" type="slidenum">
              <a:rPr lang="en-GB" smtClean="0"/>
              <a:t>7</a:t>
            </a:fld>
            <a:endParaRPr lang="en-GB"/>
          </a:p>
        </p:txBody>
      </p:sp>
    </p:spTree>
    <p:extLst>
      <p:ext uri="{BB962C8B-B14F-4D97-AF65-F5344CB8AC3E}">
        <p14:creationId xmlns:p14="http://schemas.microsoft.com/office/powerpoint/2010/main" val="903734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we found that darkened waters had higher BDOP concentrations, suggesting that light limitation under darkened conditions can alter P cycling, possibly by reducing autotrophic uptake and competition for P, which allows more P to accumulate in bioavailable organic forms.</a:t>
            </a:r>
          </a:p>
        </p:txBody>
      </p:sp>
      <p:sp>
        <p:nvSpPr>
          <p:cNvPr id="4" name="Slide Number Placeholder 3"/>
          <p:cNvSpPr>
            <a:spLocks noGrp="1"/>
          </p:cNvSpPr>
          <p:nvPr>
            <p:ph type="sldNum" sz="quarter" idx="5"/>
          </p:nvPr>
        </p:nvSpPr>
        <p:spPr/>
        <p:txBody>
          <a:bodyPr/>
          <a:lstStyle/>
          <a:p>
            <a:pPr rtl="0"/>
            <a:fld id="{7C366290-4595-5745-A50F-D5EC13BAC604}" type="slidenum">
              <a:rPr lang="en-GB" smtClean="0"/>
              <a:t>8</a:t>
            </a:fld>
            <a:endParaRPr lang="en-GB"/>
          </a:p>
        </p:txBody>
      </p:sp>
    </p:spTree>
    <p:extLst>
      <p:ext uri="{BB962C8B-B14F-4D97-AF65-F5344CB8AC3E}">
        <p14:creationId xmlns:p14="http://schemas.microsoft.com/office/powerpoint/2010/main" val="2347891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734D9-6D41-3625-AE33-BF0E6DAAD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C51386-7A72-A30D-8372-96F369828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E9A6F-8DC0-011B-E5D6-A8F3E2C1B071}"/>
              </a:ext>
            </a:extLst>
          </p:cNvPr>
          <p:cNvSpPr>
            <a:spLocks noGrp="1"/>
          </p:cNvSpPr>
          <p:nvPr>
            <p:ph type="body" idx="1"/>
          </p:nvPr>
        </p:nvSpPr>
        <p:spPr/>
        <p:txBody>
          <a:bodyPr/>
          <a:lstStyle/>
          <a:p>
            <a:r>
              <a:rPr lang="en-GB" dirty="0"/>
              <a:t>Next, we tested how nutrient addition influenced BDOP. </a:t>
            </a:r>
          </a:p>
          <a:p>
            <a:r>
              <a:rPr lang="en-GB" dirty="0"/>
              <a:t>Nutrient addition also increased BDOP concentrations significantly</a:t>
            </a:r>
          </a:p>
          <a:p>
            <a:r>
              <a:rPr lang="en-GB" dirty="0"/>
              <a:t>CLICK</a:t>
            </a:r>
          </a:p>
          <a:p>
            <a:r>
              <a:rPr lang="en-GB" dirty="0"/>
              <a:t>Supporting our H2.</a:t>
            </a:r>
          </a:p>
          <a:p>
            <a:r>
              <a:rPr lang="en-GB" dirty="0">
                <a:sym typeface="Wingdings" pitchFamily="2" charset="2"/>
              </a:rPr>
              <a:t> NEXT</a:t>
            </a:r>
            <a:endParaRPr lang="en-GB" dirty="0"/>
          </a:p>
        </p:txBody>
      </p:sp>
      <p:sp>
        <p:nvSpPr>
          <p:cNvPr id="4" name="Slide Number Placeholder 3">
            <a:extLst>
              <a:ext uri="{FF2B5EF4-FFF2-40B4-BE49-F238E27FC236}">
                <a16:creationId xmlns:a16="http://schemas.microsoft.com/office/drawing/2014/main" id="{ECEAB230-3A52-72A3-012B-D63D8A02366A}"/>
              </a:ext>
            </a:extLst>
          </p:cNvPr>
          <p:cNvSpPr>
            <a:spLocks noGrp="1"/>
          </p:cNvSpPr>
          <p:nvPr>
            <p:ph type="sldNum" sz="quarter" idx="5"/>
          </p:nvPr>
        </p:nvSpPr>
        <p:spPr/>
        <p:txBody>
          <a:bodyPr/>
          <a:lstStyle/>
          <a:p>
            <a:pPr rtl="0"/>
            <a:fld id="{7C366290-4595-5745-A50F-D5EC13BAC604}" type="slidenum">
              <a:rPr lang="en-GB" smtClean="0"/>
              <a:t>9</a:t>
            </a:fld>
            <a:endParaRPr lang="en-GB"/>
          </a:p>
        </p:txBody>
      </p:sp>
    </p:spTree>
    <p:extLst>
      <p:ext uri="{BB962C8B-B14F-4D97-AF65-F5344CB8AC3E}">
        <p14:creationId xmlns:p14="http://schemas.microsoft.com/office/powerpoint/2010/main" val="2639504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26125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16880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57774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5148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81931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23816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5/5/25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01643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5/5/25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7022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5/5/25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39265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64231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67967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5/5/25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8019976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0.m4a"/><Relationship Id="rId7" Type="http://schemas.openxmlformats.org/officeDocument/2006/relationships/image" Target="../media/image15.emf"/><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6.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18.emf"/><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17.emf"/><Relationship Id="rId5" Type="http://schemas.openxmlformats.org/officeDocument/2006/relationships/notesSlide" Target="../notesSlides/notesSlide12.xml"/><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19.emf"/><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audio" Target="../media/media14.m4a"/><Relationship Id="rId7" Type="http://schemas.openxmlformats.org/officeDocument/2006/relationships/image" Target="../media/image20.emf"/><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4.jpeg"/><Relationship Id="rId12" Type="http://schemas.openxmlformats.org/officeDocument/2006/relationships/image" Target="../media/image2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png"/><Relationship Id="rId11" Type="http://schemas.openxmlformats.org/officeDocument/2006/relationships/image" Target="../media/image3.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notesSlide" Target="../notesSlides/notesSlide15.xml"/><Relationship Id="rId9" Type="http://schemas.openxmlformats.org/officeDocument/2006/relationships/image" Target="../media/image26.png"/><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7.m4a"/><Relationship Id="rId7" Type="http://schemas.openxmlformats.org/officeDocument/2006/relationships/image" Target="../media/image10.jp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7.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8.m4a"/><Relationship Id="rId7" Type="http://schemas.openxmlformats.org/officeDocument/2006/relationships/image" Target="../media/image13.emf"/><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14.emf"/><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9000" r="-19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154356-BDB2-EFD4-EA5C-BA44CA684245}"/>
              </a:ext>
            </a:extLst>
          </p:cNvPr>
          <p:cNvSpPr/>
          <p:nvPr/>
        </p:nvSpPr>
        <p:spPr>
          <a:xfrm>
            <a:off x="0" y="0"/>
            <a:ext cx="12192000" cy="685800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13" descr="A long shot of a lake&#10;&#10;AI-generated content may be incorrect.">
            <a:extLst>
              <a:ext uri="{FF2B5EF4-FFF2-40B4-BE49-F238E27FC236}">
                <a16:creationId xmlns:a16="http://schemas.microsoft.com/office/drawing/2014/main" id="{4D57B9B2-2B9C-33D6-0377-72BA384D0B4D}"/>
              </a:ext>
            </a:extLst>
          </p:cNvPr>
          <p:cNvPicPr>
            <a:picLocks noChangeAspect="1"/>
          </p:cNvPicPr>
          <p:nvPr/>
        </p:nvPicPr>
        <p:blipFill>
          <a:blip r:embed="rId6">
            <a:alphaModFix/>
          </a:blip>
          <a:srcRect t="25654"/>
          <a:stretch/>
        </p:blipFill>
        <p:spPr>
          <a:xfrm rot="5400000">
            <a:off x="2802530" y="-2548993"/>
            <a:ext cx="6586927" cy="11955982"/>
          </a:xfrm>
          <a:prstGeom prst="rect">
            <a:avLst/>
          </a:prstGeom>
        </p:spPr>
      </p:pic>
      <p:sp>
        <p:nvSpPr>
          <p:cNvPr id="16" name="Rectangle 15">
            <a:extLst>
              <a:ext uri="{FF2B5EF4-FFF2-40B4-BE49-F238E27FC236}">
                <a16:creationId xmlns:a16="http://schemas.microsoft.com/office/drawing/2014/main" id="{64547914-A38A-BD12-761E-D99E8397DF21}"/>
              </a:ext>
            </a:extLst>
          </p:cNvPr>
          <p:cNvSpPr/>
          <p:nvPr/>
        </p:nvSpPr>
        <p:spPr>
          <a:xfrm>
            <a:off x="301637" y="275704"/>
            <a:ext cx="11567401" cy="6306589"/>
          </a:xfrm>
          <a:prstGeom prst="rect">
            <a:avLst/>
          </a:prstGeom>
          <a:solidFill>
            <a:srgbClr val="FFFFFF">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a:xfrm>
            <a:off x="836263" y="696627"/>
            <a:ext cx="10519465" cy="1351242"/>
          </a:xfrm>
          <a:noFill/>
        </p:spPr>
        <p:txBody>
          <a:bodyPr rtlCol="0">
            <a:noAutofit/>
          </a:bodyPr>
          <a:lstStyle>
            <a:defPPr>
              <a:defRPr lang="en-GB"/>
            </a:defPPr>
          </a:lstStyle>
          <a:p>
            <a:pPr>
              <a:lnSpc>
                <a:spcPct val="150000"/>
              </a:lnSpc>
              <a:spcAft>
                <a:spcPts val="1200"/>
              </a:spcAft>
            </a:pPr>
            <a:r>
              <a:rPr lang="en-SE" sz="3200" b="1" dirty="0">
                <a:effectLst/>
                <a:latin typeface="Helvetica" pitchFamily="2" charset="0"/>
                <a:ea typeface="Times New Roman" panose="02020603050405020304" pitchFamily="18" charset="0"/>
                <a:cs typeface="Verdana Pro" panose="020F0502020204030204" pitchFamily="34" charset="0"/>
              </a:rPr>
              <a:t>Exploring the effects of nutrients, carbon, and water darkening on </a:t>
            </a:r>
            <a:r>
              <a:rPr lang="en-SE" sz="3200" b="1" dirty="0">
                <a:latin typeface="Helvetica" pitchFamily="2" charset="0"/>
                <a:ea typeface="Times New Roman" panose="02020603050405020304" pitchFamily="18" charset="0"/>
                <a:cs typeface="Verdana Pro" panose="020F0502020204030204" pitchFamily="34" charset="0"/>
              </a:rPr>
              <a:t>c</a:t>
            </a:r>
            <a:r>
              <a:rPr lang="en-SE" sz="3200" b="1" dirty="0">
                <a:effectLst/>
                <a:latin typeface="Helvetica" pitchFamily="2" charset="0"/>
                <a:ea typeface="Times New Roman" panose="02020603050405020304" pitchFamily="18" charset="0"/>
                <a:cs typeface="Verdana Pro" panose="020F0502020204030204" pitchFamily="34" charset="0"/>
              </a:rPr>
              <a:t>oastal phosphorus bioavailability</a:t>
            </a:r>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a:xfrm>
            <a:off x="536135" y="3416272"/>
            <a:ext cx="11119719" cy="1113557"/>
          </a:xfrm>
        </p:spPr>
        <p:txBody>
          <a:bodyPr rtlCol="0">
            <a:noAutofit/>
          </a:bodyPr>
          <a:lstStyle>
            <a:defPPr>
              <a:defRPr lang="en-GB"/>
            </a:defPPr>
          </a:lstStyle>
          <a:p>
            <a:pPr rtl="0"/>
            <a:r>
              <a:rPr lang="en-SE" sz="2800" dirty="0">
                <a:effectLst/>
                <a:latin typeface="Helvetica" pitchFamily="2" charset="0"/>
                <a:ea typeface="Times New Roman" panose="020F0502020204030204" pitchFamily="34" charset="0"/>
              </a:rPr>
              <a:t>Mayra Rulli</a:t>
            </a:r>
            <a:endParaRPr lang="en-GB" dirty="0">
              <a:latin typeface="Helvetica" pitchFamily="2" charset="0"/>
            </a:endParaRPr>
          </a:p>
          <a:p>
            <a:r>
              <a:rPr lang="en-GB" sz="2200" dirty="0">
                <a:effectLst/>
                <a:latin typeface="Helvetica" pitchFamily="2" charset="0"/>
                <a:ea typeface="Times New Roman" panose="02020603050405020304" pitchFamily="18" charset="0"/>
              </a:rPr>
              <a:t>Department of Physical Geography and Ecosystem Science, Lund University, Sweden</a:t>
            </a:r>
            <a:endParaRPr lang="en-GB" sz="2200" dirty="0">
              <a:latin typeface="Helvetica" pitchFamily="2" charset="0"/>
            </a:endParaRPr>
          </a:p>
        </p:txBody>
      </p:sp>
      <p:pic>
        <p:nvPicPr>
          <p:cNvPr id="7" name="Bildobjekt 11">
            <a:extLst>
              <a:ext uri="{FF2B5EF4-FFF2-40B4-BE49-F238E27FC236}">
                <a16:creationId xmlns:a16="http://schemas.microsoft.com/office/drawing/2014/main" id="{E8CDA7F7-33A1-2264-D2EC-1D4F70C7C9F3}"/>
              </a:ext>
            </a:extLst>
          </p:cNvPr>
          <p:cNvPicPr>
            <a:picLocks noChangeAspect="1"/>
          </p:cNvPicPr>
          <p:nvPr/>
        </p:nvPicPr>
        <p:blipFill>
          <a:blip r:embed="rId7">
            <a:alphaModFix amt="20000"/>
            <a:extLst>
              <a:ext uri="{28A0092B-C50C-407E-A947-70E740481C1C}">
                <a14:useLocalDpi xmlns:a14="http://schemas.microsoft.com/office/drawing/2010/main"/>
              </a:ext>
            </a:extLst>
          </a:blip>
          <a:stretch>
            <a:fillRect/>
          </a:stretch>
        </p:blipFill>
        <p:spPr>
          <a:xfrm>
            <a:off x="9727324" y="4612341"/>
            <a:ext cx="2138619" cy="1996465"/>
          </a:xfrm>
          <a:prstGeom prst="rect">
            <a:avLst/>
          </a:prstGeom>
        </p:spPr>
      </p:pic>
      <p:sp>
        <p:nvSpPr>
          <p:cNvPr id="4" name="TextBox 3">
            <a:extLst>
              <a:ext uri="{FF2B5EF4-FFF2-40B4-BE49-F238E27FC236}">
                <a16:creationId xmlns:a16="http://schemas.microsoft.com/office/drawing/2014/main" id="{F74BCD2F-65AD-759D-30ED-7D94A5C38969}"/>
              </a:ext>
            </a:extLst>
          </p:cNvPr>
          <p:cNvSpPr txBox="1"/>
          <p:nvPr/>
        </p:nvSpPr>
        <p:spPr>
          <a:xfrm>
            <a:off x="5184115" y="2518372"/>
            <a:ext cx="1828800" cy="369332"/>
          </a:xfrm>
          <a:prstGeom prst="rect">
            <a:avLst/>
          </a:prstGeom>
          <a:noFill/>
        </p:spPr>
        <p:txBody>
          <a:bodyPr wrap="square" rtlCol="0">
            <a:spAutoFit/>
          </a:bodyPr>
          <a:lstStyle/>
          <a:p>
            <a:pPr algn="l"/>
            <a:endParaRPr lang="en-SE"/>
          </a:p>
        </p:txBody>
      </p:sp>
      <p:sp>
        <p:nvSpPr>
          <p:cNvPr id="5" name="TextBox 4">
            <a:extLst>
              <a:ext uri="{FF2B5EF4-FFF2-40B4-BE49-F238E27FC236}">
                <a16:creationId xmlns:a16="http://schemas.microsoft.com/office/drawing/2014/main" id="{5C510B20-3CCC-1B46-806C-D89A899E6A99}"/>
              </a:ext>
            </a:extLst>
          </p:cNvPr>
          <p:cNvSpPr txBox="1"/>
          <p:nvPr/>
        </p:nvSpPr>
        <p:spPr>
          <a:xfrm>
            <a:off x="612258" y="5193400"/>
            <a:ext cx="6213174" cy="1200329"/>
          </a:xfrm>
          <a:prstGeom prst="rect">
            <a:avLst/>
          </a:prstGeom>
          <a:noFill/>
        </p:spPr>
        <p:txBody>
          <a:bodyPr wrap="square" rtlCol="0">
            <a:spAutoFit/>
          </a:bodyPr>
          <a:lstStyle/>
          <a:p>
            <a:r>
              <a:rPr lang="en-GB" sz="2400" dirty="0">
                <a:latin typeface="Helvetica" pitchFamily="2" charset="0"/>
              </a:rPr>
              <a:t>Session: </a:t>
            </a:r>
          </a:p>
          <a:p>
            <a:r>
              <a:rPr lang="en-GB" sz="2400" i="0" u="none" strike="noStrike" dirty="0">
                <a:effectLst/>
                <a:latin typeface="Helvetica" pitchFamily="2" charset="0"/>
              </a:rPr>
              <a:t>Dissolved and particulate organic matter – </a:t>
            </a:r>
          </a:p>
          <a:p>
            <a:r>
              <a:rPr lang="en-GB" sz="2400" i="0" u="none" strike="noStrike" dirty="0">
                <a:effectLst/>
                <a:latin typeface="Helvetica" pitchFamily="2" charset="0"/>
              </a:rPr>
              <a:t>Linking terrestrial and aquatic ecosystems</a:t>
            </a:r>
            <a:endParaRPr lang="en-SE" sz="2400" dirty="0">
              <a:latin typeface="Helvetica" pitchFamily="2" charset="0"/>
            </a:endParaRPr>
          </a:p>
        </p:txBody>
      </p:sp>
      <p:sp>
        <p:nvSpPr>
          <p:cNvPr id="11" name="TextBox 10">
            <a:extLst>
              <a:ext uri="{FF2B5EF4-FFF2-40B4-BE49-F238E27FC236}">
                <a16:creationId xmlns:a16="http://schemas.microsoft.com/office/drawing/2014/main" id="{58CD4526-D3CF-E12C-6BFB-8BDEACD0398E}"/>
              </a:ext>
            </a:extLst>
          </p:cNvPr>
          <p:cNvSpPr txBox="1"/>
          <p:nvPr/>
        </p:nvSpPr>
        <p:spPr>
          <a:xfrm>
            <a:off x="214693" y="6529267"/>
            <a:ext cx="1726170" cy="246221"/>
          </a:xfrm>
          <a:prstGeom prst="rect">
            <a:avLst/>
          </a:prstGeom>
          <a:noFill/>
        </p:spPr>
        <p:txBody>
          <a:bodyPr wrap="square" rtlCol="0">
            <a:spAutoFit/>
          </a:bodyPr>
          <a:lstStyle/>
          <a:p>
            <a:r>
              <a:rPr lang="en-GB" sz="1000" dirty="0">
                <a:solidFill>
                  <a:schemeClr val="bg1"/>
                </a:solidFill>
              </a:rPr>
              <a:t>Photo credit: Aurélie </a:t>
            </a:r>
            <a:r>
              <a:rPr lang="en-GB" sz="1000" dirty="0" err="1">
                <a:solidFill>
                  <a:schemeClr val="bg1"/>
                </a:solidFill>
              </a:rPr>
              <a:t>Garnier</a:t>
            </a:r>
            <a:endParaRPr lang="en-SE" sz="1000" dirty="0">
              <a:solidFill>
                <a:schemeClr val="bg1"/>
              </a:solidFill>
            </a:endParaRPr>
          </a:p>
        </p:txBody>
      </p:sp>
      <p:pic>
        <p:nvPicPr>
          <p:cNvPr id="7170" name="Picture 2">
            <a:extLst>
              <a:ext uri="{FF2B5EF4-FFF2-40B4-BE49-F238E27FC236}">
                <a16:creationId xmlns:a16="http://schemas.microsoft.com/office/drawing/2014/main" id="{4749F202-9785-2A47-3B8A-D26285C7DB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8565" y="5890586"/>
            <a:ext cx="1645664" cy="7411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808D0DD-5CC1-9D14-F99D-4C44A3C9CDC3}"/>
              </a:ext>
            </a:extLst>
          </p:cNvPr>
          <p:cNvSpPr txBox="1"/>
          <p:nvPr/>
        </p:nvSpPr>
        <p:spPr>
          <a:xfrm>
            <a:off x="1346662" y="2081550"/>
            <a:ext cx="9477350" cy="646331"/>
          </a:xfrm>
          <a:prstGeom prst="rect">
            <a:avLst/>
          </a:prstGeom>
          <a:noFill/>
        </p:spPr>
        <p:txBody>
          <a:bodyPr wrap="square">
            <a:spAutoFit/>
          </a:bodyPr>
          <a:lstStyle/>
          <a:p>
            <a:pPr algn="ctr" rtl="0"/>
            <a:r>
              <a:rPr lang="en-SE" sz="1800" b="1" dirty="0">
                <a:effectLst/>
                <a:latin typeface="Helvetica" pitchFamily="2" charset="0"/>
                <a:ea typeface="Times New Roman" panose="020F0502020204030204" pitchFamily="34" charset="0"/>
              </a:rPr>
              <a:t>Mayra P. D. Rulli</a:t>
            </a:r>
            <a:r>
              <a:rPr lang="en-SE" sz="1800" dirty="0">
                <a:effectLst/>
                <a:latin typeface="Helvetica" pitchFamily="2" charset="0"/>
                <a:ea typeface="Times New Roman" panose="020F0502020204030204" pitchFamily="34" charset="0"/>
              </a:rPr>
              <a:t>, Aurélie Garnier, Magnus Huss, Jenny Ask,</a:t>
            </a:r>
            <a:r>
              <a:rPr lang="en-GB" sz="1800" dirty="0">
                <a:effectLst/>
                <a:latin typeface="Helvetica" pitchFamily="2" charset="0"/>
                <a:ea typeface="Times New Roman" panose="020F0502020204030204" pitchFamily="34" charset="0"/>
              </a:rPr>
              <a:t> </a:t>
            </a:r>
            <a:r>
              <a:rPr lang="en-SE" sz="1800" dirty="0">
                <a:effectLst/>
                <a:latin typeface="Helvetica" pitchFamily="2" charset="0"/>
                <a:ea typeface="Times New Roman" panose="020F0502020204030204" pitchFamily="34" charset="0"/>
              </a:rPr>
              <a:t>Olivia Bell, Ryan A. Sponseller, Ann-Kristin Bergström, Martin Berggren</a:t>
            </a:r>
            <a:endParaRPr lang="en-GB" sz="1800" dirty="0">
              <a:effectLst/>
              <a:latin typeface="Helvetica" pitchFamily="2" charset="0"/>
            </a:endParaRPr>
          </a:p>
        </p:txBody>
      </p:sp>
      <p:pic>
        <p:nvPicPr>
          <p:cNvPr id="28" name="Audio 27">
            <a:extLst>
              <a:ext uri="{FF2B5EF4-FFF2-40B4-BE49-F238E27FC236}">
                <a16:creationId xmlns:a16="http://schemas.microsoft.com/office/drawing/2014/main" id="{DD827790-B0A6-4E9A-2017-A7F4B1CB4B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7536504"/>
      </p:ext>
    </p:extLst>
  </p:cSld>
  <p:clrMapOvr>
    <a:masterClrMapping/>
  </p:clrMapOvr>
  <mc:AlternateContent xmlns:mc="http://schemas.openxmlformats.org/markup-compatibility/2006">
    <mc:Choice xmlns:p14="http://schemas.microsoft.com/office/powerpoint/2010/main" Requires="p14">
      <p:transition spd="slow" p14:dur="2000" advTm="27445"/>
    </mc:Choice>
    <mc:Fallback>
      <p:transition spd="slow" advTm="27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extLst>
    <p:ext uri="{3A86A75C-4F4B-4683-9AE1-C65F6400EC91}">
      <p14:laserTraceLst xmlns:p14="http://schemas.microsoft.com/office/powerpoint/2010/main">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21D19-9417-EF21-D2CD-8C95AF70AA18}"/>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81533D4B-890B-18C6-2DB2-221185BCC6F5}"/>
              </a:ext>
            </a:extLst>
          </p:cNvPr>
          <p:cNvSpPr txBox="1"/>
          <p:nvPr/>
        </p:nvSpPr>
        <p:spPr>
          <a:xfrm>
            <a:off x="8093213" y="4149983"/>
            <a:ext cx="3755482" cy="1815882"/>
          </a:xfrm>
          <a:prstGeom prst="rect">
            <a:avLst/>
          </a:prstGeom>
          <a:solidFill>
            <a:srgbClr val="BCA094"/>
          </a:solidFill>
        </p:spPr>
        <p:txBody>
          <a:bodyPr wrap="square" rtlCol="0">
            <a:spAutoFit/>
          </a:bodyPr>
          <a:lstStyle/>
          <a:p>
            <a:r>
              <a:rPr lang="en-GB" sz="2800" dirty="0">
                <a:latin typeface="Helvetica" pitchFamily="2" charset="0"/>
              </a:rPr>
              <a:t>Darkening suppressed the positive effect of nutrient enrichment on BDOP</a:t>
            </a:r>
          </a:p>
        </p:txBody>
      </p:sp>
      <p:pic>
        <p:nvPicPr>
          <p:cNvPr id="7" name="Bildobjekt 11">
            <a:extLst>
              <a:ext uri="{FF2B5EF4-FFF2-40B4-BE49-F238E27FC236}">
                <a16:creationId xmlns:a16="http://schemas.microsoft.com/office/drawing/2014/main" id="{51805DD1-2270-428A-7F4B-067BAA905BD1}"/>
              </a:ext>
            </a:extLst>
          </p:cNvPr>
          <p:cNvPicPr>
            <a:picLocks noChangeAspect="1"/>
          </p:cNvPicPr>
          <p:nvPr/>
        </p:nvPicPr>
        <p:blipFill>
          <a:blip r:embed="rId6">
            <a:alphaModFix amt="20000"/>
            <a:extLst>
              <a:ext uri="{28A0092B-C50C-407E-A947-70E740481C1C}">
                <a14:useLocalDpi xmlns:a14="http://schemas.microsoft.com/office/drawing/2010/main"/>
              </a:ext>
            </a:extLst>
          </a:blip>
          <a:stretch>
            <a:fillRect/>
          </a:stretch>
        </p:blipFill>
        <p:spPr>
          <a:xfrm>
            <a:off x="11095576" y="5834455"/>
            <a:ext cx="1096424" cy="1023545"/>
          </a:xfrm>
          <a:prstGeom prst="rect">
            <a:avLst/>
          </a:prstGeom>
        </p:spPr>
      </p:pic>
      <p:sp>
        <p:nvSpPr>
          <p:cNvPr id="6" name="Rectangle 5">
            <a:extLst>
              <a:ext uri="{FF2B5EF4-FFF2-40B4-BE49-F238E27FC236}">
                <a16:creationId xmlns:a16="http://schemas.microsoft.com/office/drawing/2014/main" id="{66967866-942A-D9D2-BEF4-59CDBC0C3161}"/>
              </a:ext>
            </a:extLst>
          </p:cNvPr>
          <p:cNvSpPr/>
          <p:nvPr/>
        </p:nvSpPr>
        <p:spPr>
          <a:xfrm>
            <a:off x="0" y="0"/>
            <a:ext cx="12192000" cy="156966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lumMod val="85000"/>
                    <a:lumOff val="15000"/>
                  </a:schemeClr>
                </a:solidFill>
                <a:latin typeface="Helvetica" pitchFamily="2" charset="0"/>
              </a:rPr>
              <a:t>Nutrient effects on BDOP depend on light availability</a:t>
            </a:r>
            <a:endParaRPr lang="en-GB" sz="3600" dirty="0">
              <a:solidFill>
                <a:schemeClr val="tx1">
                  <a:lumMod val="85000"/>
                  <a:lumOff val="15000"/>
                </a:schemeClr>
              </a:solidFill>
              <a:latin typeface="Helvetica" pitchFamily="2" charset="0"/>
            </a:endParaRPr>
          </a:p>
        </p:txBody>
      </p:sp>
      <p:pic>
        <p:nvPicPr>
          <p:cNvPr id="9" name="Picture 8">
            <a:extLst>
              <a:ext uri="{FF2B5EF4-FFF2-40B4-BE49-F238E27FC236}">
                <a16:creationId xmlns:a16="http://schemas.microsoft.com/office/drawing/2014/main" id="{F98B8B3C-637F-2F31-15E3-1D67543D83AA}"/>
              </a:ext>
            </a:extLst>
          </p:cNvPr>
          <p:cNvPicPr>
            <a:picLocks noChangeAspect="1"/>
          </p:cNvPicPr>
          <p:nvPr/>
        </p:nvPicPr>
        <p:blipFill>
          <a:blip r:embed="rId7"/>
          <a:stretch>
            <a:fillRect/>
          </a:stretch>
        </p:blipFill>
        <p:spPr>
          <a:xfrm>
            <a:off x="286582" y="1960207"/>
            <a:ext cx="7315200" cy="4572000"/>
          </a:xfrm>
          <a:prstGeom prst="rect">
            <a:avLst/>
          </a:prstGeom>
        </p:spPr>
      </p:pic>
      <p:graphicFrame>
        <p:nvGraphicFramePr>
          <p:cNvPr id="11" name="Table 10">
            <a:extLst>
              <a:ext uri="{FF2B5EF4-FFF2-40B4-BE49-F238E27FC236}">
                <a16:creationId xmlns:a16="http://schemas.microsoft.com/office/drawing/2014/main" id="{EB575702-6314-16C8-98B1-ED579DC3801E}"/>
              </a:ext>
            </a:extLst>
          </p:cNvPr>
          <p:cNvGraphicFramePr>
            <a:graphicFrameLocks noGrp="1"/>
          </p:cNvGraphicFramePr>
          <p:nvPr>
            <p:extLst>
              <p:ext uri="{D42A27DB-BD31-4B8C-83A1-F6EECF244321}">
                <p14:modId xmlns:p14="http://schemas.microsoft.com/office/powerpoint/2010/main" val="315631006"/>
              </p:ext>
            </p:extLst>
          </p:nvPr>
        </p:nvGraphicFramePr>
        <p:xfrm>
          <a:off x="2298782" y="2350754"/>
          <a:ext cx="4071303" cy="1384808"/>
        </p:xfrm>
        <a:graphic>
          <a:graphicData uri="http://schemas.openxmlformats.org/drawingml/2006/table">
            <a:tbl>
              <a:tblPr firstRow="1" firstCol="1" bandRow="1">
                <a:tableStyleId>{2D5ABB26-0587-4C30-8999-92F81FD0307C}</a:tableStyleId>
              </a:tblPr>
              <a:tblGrid>
                <a:gridCol w="1862773">
                  <a:extLst>
                    <a:ext uri="{9D8B030D-6E8A-4147-A177-3AD203B41FA5}">
                      <a16:colId xmlns:a16="http://schemas.microsoft.com/office/drawing/2014/main" val="2838256894"/>
                    </a:ext>
                  </a:extLst>
                </a:gridCol>
                <a:gridCol w="915035">
                  <a:extLst>
                    <a:ext uri="{9D8B030D-6E8A-4147-A177-3AD203B41FA5}">
                      <a16:colId xmlns:a16="http://schemas.microsoft.com/office/drawing/2014/main" val="2427051609"/>
                    </a:ext>
                  </a:extLst>
                </a:gridCol>
                <a:gridCol w="915035">
                  <a:extLst>
                    <a:ext uri="{9D8B030D-6E8A-4147-A177-3AD203B41FA5}">
                      <a16:colId xmlns:a16="http://schemas.microsoft.com/office/drawing/2014/main" val="3223773114"/>
                    </a:ext>
                  </a:extLst>
                </a:gridCol>
                <a:gridCol w="378460">
                  <a:extLst>
                    <a:ext uri="{9D8B030D-6E8A-4147-A177-3AD203B41FA5}">
                      <a16:colId xmlns:a16="http://schemas.microsoft.com/office/drawing/2014/main" val="2185033929"/>
                    </a:ext>
                  </a:extLst>
                </a:gridCol>
              </a:tblGrid>
              <a:tr h="203200">
                <a:tc>
                  <a:txBody>
                    <a:bodyPr/>
                    <a:lstStyle/>
                    <a:p>
                      <a:pPr algn="l">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F</a:t>
                      </a:r>
                      <a:r>
                        <a:rPr lang="en-SE" sz="2200" b="0" i="1" baseline="-25000" dirty="0">
                          <a:effectLst/>
                          <a:latin typeface="Helvetica" pitchFamily="2" charset="0"/>
                          <a:ea typeface="Times New Roman" panose="02020603050405020304" pitchFamily="18" charset="0"/>
                        </a:rPr>
                        <a:t>df=1</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r>
                        <a:rPr lang="en-SE" sz="2200" b="0" i="1" dirty="0">
                          <a:effectLst/>
                          <a:latin typeface="Helvetica" pitchFamily="2" charset="0"/>
                          <a:ea typeface="Times New Roman" panose="02020603050405020304" pitchFamily="18" charset="0"/>
                        </a:rPr>
                        <a:t>p</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endParaRPr lang="en-SE" sz="2200" b="0" i="1"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extLst>
                  <a:ext uri="{0D108BD9-81ED-4DB2-BD59-A6C34878D82A}">
                    <a16:rowId xmlns:a16="http://schemas.microsoft.com/office/drawing/2014/main" val="4097469414"/>
                  </a:ext>
                </a:extLst>
              </a:tr>
              <a:tr h="203200">
                <a:tc>
                  <a:txBody>
                    <a:bodyPr/>
                    <a:lstStyle/>
                    <a:p>
                      <a:pPr algn="l">
                        <a:lnSpc>
                          <a:spcPct val="107000"/>
                        </a:lnSpc>
                        <a:spcAft>
                          <a:spcPts val="800"/>
                        </a:spcAft>
                        <a:buNone/>
                      </a:pPr>
                      <a:r>
                        <a:rPr lang="en-SE" sz="2200" b="0" dirty="0">
                          <a:effectLst/>
                          <a:latin typeface="Helvetica" pitchFamily="2" charset="0"/>
                          <a:ea typeface="Times New Roman" panose="02020603050405020304" pitchFamily="18" charset="0"/>
                        </a:rPr>
                        <a:t>Dark</a:t>
                      </a: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buNone/>
                      </a:pPr>
                      <a:r>
                        <a:rPr lang="en-GB" sz="2200" b="0" dirty="0">
                          <a:effectLst/>
                          <a:latin typeface="Helvetica" pitchFamily="2" charset="0"/>
                        </a:rPr>
                        <a:t>8.269</a:t>
                      </a: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buNone/>
                      </a:pPr>
                      <a:r>
                        <a:rPr lang="en-GB" sz="2200" b="0" dirty="0">
                          <a:effectLst/>
                          <a:latin typeface="Helvetica" pitchFamily="2" charset="0"/>
                        </a:rPr>
                        <a:t>0.004</a:t>
                      </a: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a:t>
                      </a:r>
                    </a:p>
                  </a:txBody>
                  <a:tcPr marL="68580" marR="68580" marT="0" marB="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50598970"/>
                  </a:ext>
                </a:extLst>
              </a:tr>
              <a:tr h="203200">
                <a:tc>
                  <a:txBody>
                    <a:bodyPr/>
                    <a:lstStyle/>
                    <a:p>
                      <a:pPr algn="l">
                        <a:lnSpc>
                          <a:spcPct val="107000"/>
                        </a:lnSpc>
                        <a:spcAft>
                          <a:spcPts val="800"/>
                        </a:spcAft>
                        <a:buNone/>
                      </a:pPr>
                      <a:r>
                        <a:rPr lang="en-SE" sz="2200" b="0" dirty="0">
                          <a:effectLst/>
                          <a:latin typeface="Helvetica" pitchFamily="2" charset="0"/>
                          <a:ea typeface="Times New Roman" panose="02020603050405020304" pitchFamily="18" charset="0"/>
                        </a:rPr>
                        <a:t>Nutrient</a:t>
                      </a:r>
                    </a:p>
                  </a:txBody>
                  <a:tcPr marL="68580" marR="68580" marT="0" marB="0" anchor="b">
                    <a:lnB>
                      <a:noFill/>
                    </a:lnB>
                    <a:solidFill>
                      <a:schemeClr val="bg1"/>
                    </a:solidFill>
                  </a:tcPr>
                </a:tc>
                <a:tc>
                  <a:txBody>
                    <a:bodyPr/>
                    <a:lstStyle/>
                    <a:p>
                      <a:pPr algn="ctr">
                        <a:lnSpc>
                          <a:spcPct val="107000"/>
                        </a:lnSpc>
                        <a:spcAft>
                          <a:spcPts val="800"/>
                        </a:spcAft>
                        <a:buNone/>
                      </a:pPr>
                      <a:r>
                        <a:rPr lang="en-GB" sz="2200" b="0" dirty="0">
                          <a:effectLst/>
                          <a:latin typeface="Helvetica" pitchFamily="2" charset="0"/>
                        </a:rPr>
                        <a:t>4.192</a:t>
                      </a:r>
                      <a:endParaRPr lang="en-SE" sz="2200" b="0" dirty="0">
                        <a:effectLst/>
                        <a:latin typeface="Helvetica" pitchFamily="2" charset="0"/>
                        <a:ea typeface="Times New Roman" panose="02020603050405020304" pitchFamily="18" charset="0"/>
                      </a:endParaRPr>
                    </a:p>
                  </a:txBody>
                  <a:tcPr marL="68580" marR="68580" marT="0" marB="0" anchor="b">
                    <a:lnB>
                      <a:noFill/>
                    </a:lnB>
                    <a:solidFill>
                      <a:schemeClr val="bg1"/>
                    </a:solidFill>
                  </a:tcPr>
                </a:tc>
                <a:tc>
                  <a:txBody>
                    <a:bodyPr/>
                    <a:lstStyle/>
                    <a:p>
                      <a:pPr algn="ctr">
                        <a:lnSpc>
                          <a:spcPct val="107000"/>
                        </a:lnSpc>
                        <a:spcAft>
                          <a:spcPts val="800"/>
                        </a:spcAft>
                        <a:buNone/>
                      </a:pPr>
                      <a:r>
                        <a:rPr lang="en-GB" sz="2200" b="0" dirty="0">
                          <a:effectLst/>
                          <a:latin typeface="Helvetica" pitchFamily="2" charset="0"/>
                        </a:rPr>
                        <a:t>0.041</a:t>
                      </a:r>
                      <a:endParaRPr lang="en-SE" sz="2200" b="0" dirty="0">
                        <a:effectLst/>
                        <a:latin typeface="Helvetica" pitchFamily="2" charset="0"/>
                        <a:ea typeface="Times New Roman" panose="02020603050405020304" pitchFamily="18" charset="0"/>
                      </a:endParaRPr>
                    </a:p>
                  </a:txBody>
                  <a:tcPr marL="68580" marR="68580" marT="0" marB="0" anchor="b">
                    <a:lnB>
                      <a:noFill/>
                    </a:lnB>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a:t>
                      </a:r>
                    </a:p>
                  </a:txBody>
                  <a:tcPr marL="68580" marR="68580" marT="0" marB="0" anchor="b">
                    <a:lnB>
                      <a:noFill/>
                    </a:lnB>
                    <a:solidFill>
                      <a:schemeClr val="bg1"/>
                    </a:solidFill>
                  </a:tcPr>
                </a:tc>
                <a:extLst>
                  <a:ext uri="{0D108BD9-81ED-4DB2-BD59-A6C34878D82A}">
                    <a16:rowId xmlns:a16="http://schemas.microsoft.com/office/drawing/2014/main" val="374334779"/>
                  </a:ext>
                </a:extLst>
              </a:tr>
              <a:tr h="203200">
                <a:tc>
                  <a:txBody>
                    <a:bodyPr/>
                    <a:lstStyle/>
                    <a:p>
                      <a:pPr algn="l">
                        <a:lnSpc>
                          <a:spcPct val="107000"/>
                        </a:lnSpc>
                        <a:spcAft>
                          <a:spcPts val="800"/>
                        </a:spcAft>
                        <a:buNone/>
                      </a:pPr>
                      <a:r>
                        <a:rPr lang="en-SE" sz="2200" b="0" dirty="0">
                          <a:effectLst/>
                          <a:latin typeface="Helvetica" pitchFamily="2" charset="0"/>
                          <a:ea typeface="Times New Roman" panose="02020603050405020304" pitchFamily="18" charset="0"/>
                        </a:rPr>
                        <a:t>Dark:Nutrient</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r>
                        <a:rPr lang="en-GB" sz="2200" b="0" dirty="0">
                          <a:solidFill>
                            <a:srgbClr val="000000"/>
                          </a:solidFill>
                          <a:effectLst/>
                          <a:latin typeface="Helvetica" pitchFamily="2" charset="0"/>
                          <a:ea typeface="Times New Roman" panose="02020603050405020304" pitchFamily="18" charset="0"/>
                        </a:rPr>
                        <a:t>4.905</a:t>
                      </a: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r>
                        <a:rPr lang="en-GB" sz="2200" b="0" dirty="0">
                          <a:solidFill>
                            <a:srgbClr val="000000"/>
                          </a:solidFill>
                          <a:effectLst/>
                          <a:latin typeface="Helvetica" pitchFamily="2" charset="0"/>
                          <a:ea typeface="Times New Roman" panose="02020603050405020304" pitchFamily="18" charset="0"/>
                        </a:rPr>
                        <a:t>0.027</a:t>
                      </a: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8496646"/>
                  </a:ext>
                </a:extLst>
              </a:tr>
            </a:tbl>
          </a:graphicData>
        </a:graphic>
      </p:graphicFrame>
      <p:sp>
        <p:nvSpPr>
          <p:cNvPr id="14" name="TextBox 13">
            <a:extLst>
              <a:ext uri="{FF2B5EF4-FFF2-40B4-BE49-F238E27FC236}">
                <a16:creationId xmlns:a16="http://schemas.microsoft.com/office/drawing/2014/main" id="{8B1CF7B0-8DE1-48ED-7855-48BDE19E71B2}"/>
              </a:ext>
            </a:extLst>
          </p:cNvPr>
          <p:cNvSpPr txBox="1"/>
          <p:nvPr/>
        </p:nvSpPr>
        <p:spPr>
          <a:xfrm>
            <a:off x="7601782" y="2076116"/>
            <a:ext cx="4246913" cy="1815882"/>
          </a:xfrm>
          <a:prstGeom prst="rect">
            <a:avLst/>
          </a:prstGeom>
          <a:noFill/>
        </p:spPr>
        <p:txBody>
          <a:bodyPr wrap="square" rtlCol="0">
            <a:spAutoFit/>
          </a:bodyPr>
          <a:lstStyle/>
          <a:p>
            <a:pPr marL="457200" indent="-457200">
              <a:buFont typeface="Wingdings" pitchFamily="2" charset="2"/>
              <a:buChar char="Ø"/>
            </a:pPr>
            <a:r>
              <a:rPr lang="en-GB" sz="2800" dirty="0">
                <a:latin typeface="Helvetica" pitchFamily="2" charset="0"/>
              </a:rPr>
              <a:t>Nutrient addition increase BDOP.</a:t>
            </a:r>
          </a:p>
          <a:p>
            <a:pPr marL="914400" lvl="1" indent="-457200">
              <a:buFont typeface="Wingdings" pitchFamily="2" charset="2"/>
              <a:buChar char="Ø"/>
            </a:pPr>
            <a:r>
              <a:rPr lang="en-GB" sz="2800" dirty="0">
                <a:latin typeface="Helvetica" pitchFamily="2" charset="0"/>
              </a:rPr>
              <a:t>but only under clear water conditions?</a:t>
            </a:r>
          </a:p>
        </p:txBody>
      </p:sp>
      <p:sp>
        <p:nvSpPr>
          <p:cNvPr id="30" name="TextBox 29">
            <a:extLst>
              <a:ext uri="{FF2B5EF4-FFF2-40B4-BE49-F238E27FC236}">
                <a16:creationId xmlns:a16="http://schemas.microsoft.com/office/drawing/2014/main" id="{3E8DB085-2C1C-8697-3B33-B5B0789E5AFA}"/>
              </a:ext>
            </a:extLst>
          </p:cNvPr>
          <p:cNvSpPr txBox="1"/>
          <p:nvPr/>
        </p:nvSpPr>
        <p:spPr>
          <a:xfrm>
            <a:off x="8571529" y="6469143"/>
            <a:ext cx="2521844" cy="338554"/>
          </a:xfrm>
          <a:prstGeom prst="rect">
            <a:avLst/>
          </a:prstGeom>
          <a:noFill/>
        </p:spPr>
        <p:txBody>
          <a:bodyPr wrap="none" rtlCol="0">
            <a:spAutoFit/>
          </a:bodyPr>
          <a:lstStyle/>
          <a:p>
            <a:r>
              <a:rPr lang="en-GB" sz="1600" dirty="0">
                <a:latin typeface="Helvetica" pitchFamily="2" charset="0"/>
              </a:rPr>
              <a:t>Rulli et al., in review, L&amp;O</a:t>
            </a:r>
            <a:endParaRPr lang="en-SE" sz="1600" dirty="0">
              <a:latin typeface="Helvetica" pitchFamily="2" charset="0"/>
            </a:endParaRPr>
          </a:p>
        </p:txBody>
      </p:sp>
      <p:pic>
        <p:nvPicPr>
          <p:cNvPr id="10" name="Audio 9">
            <a:extLst>
              <a:ext uri="{FF2B5EF4-FFF2-40B4-BE49-F238E27FC236}">
                <a16:creationId xmlns:a16="http://schemas.microsoft.com/office/drawing/2014/main" id="{BB98BE2F-77B7-2685-FADD-CB33CDDC0C9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857005448"/>
      </p:ext>
    </p:extLst>
  </p:cSld>
  <p:clrMapOvr>
    <a:masterClrMapping/>
  </p:clrMapOvr>
  <mc:AlternateContent xmlns:mc="http://schemas.openxmlformats.org/markup-compatibility/2006">
    <mc:Choice xmlns:p14="http://schemas.microsoft.com/office/powerpoint/2010/main" Requires="p14">
      <p:transition spd="slow" p14:dur="2000" advTm="98816"/>
    </mc:Choice>
    <mc:Fallback>
      <p:transition spd="slow" advTm="98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16" fill="hold"/>
                                        <p:tgtEl>
                                          <p:spTgt spid="10"/>
                                        </p:tgtEl>
                                      </p:cBhvr>
                                    </p:cmd>
                                  </p:childTnLst>
                                </p:cTn>
                              </p:par>
                            </p:childTnLst>
                          </p:cTn>
                        </p:par>
                        <p:par>
                          <p:cTn id="7" fill="hold">
                            <p:stCondLst>
                              <p:cond delay="98816"/>
                            </p:stCondLst>
                            <p:childTnLst>
                              <p:par>
                                <p:cTn id="8" presetID="1" presetClass="mediacall" presetSubtype="0" fill="hold" nodeType="afterEffect">
                                  <p:stCondLst>
                                    <p:cond delay="0"/>
                                  </p:stCondLst>
                                  <p:childTnLst>
                                    <p:cmd type="call" cmd="playFrom(0.0)">
                                      <p:cBhvr>
                                        <p:cTn id="9" dur="98816" fill="hold"/>
                                        <p:tgtEl>
                                          <p:spTgt spid="10"/>
                                        </p:tgtEl>
                                      </p:cBhvr>
                                    </p:cmd>
                                  </p:childTnLst>
                                </p:cTn>
                              </p:par>
                            </p:childTnLst>
                          </p:cTn>
                        </p:par>
                        <p:par>
                          <p:cTn id="10" fill="hold">
                            <p:stCondLst>
                              <p:cond delay="197632"/>
                            </p:stCondLst>
                            <p:childTnLst>
                              <p:par>
                                <p:cTn id="11" presetID="1" presetClass="mediacall" presetSubtype="0" fill="hold" nodeType="afterEffect">
                                  <p:stCondLst>
                                    <p:cond delay="0"/>
                                  </p:stCondLst>
                                  <p:childTnLst>
                                    <p:cmd type="call" cmd="playFrom(0.0)">
                                      <p:cBhvr>
                                        <p:cTn id="12" dur="98816"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26" grpId="0" animBg="1"/>
    </p:bldLst>
  </p:timing>
  <p:extLst>
    <p:ext uri="{3A86A75C-4F4B-4683-9AE1-C65F6400EC91}">
      <p14:laserTraceLst xmlns:p14="http://schemas.microsoft.com/office/powerpoint/2010/main">
        <p14:tracePtLst>
          <p14:tracePt t="14127" x="6527800" y="4768850"/>
          <p14:tracePt t="14129" x="6510338" y="4768850"/>
          <p14:tracePt t="14142" x="6469063" y="4751388"/>
          <p14:tracePt t="14143" x="6402388" y="4718050"/>
          <p14:tracePt t="14160" x="6319838" y="4660900"/>
          <p14:tracePt t="14175" x="6211888" y="4594225"/>
          <p14:tracePt t="14192" x="6129338" y="4560888"/>
          <p14:tracePt t="14209" x="5995988" y="4478338"/>
          <p14:tracePt t="14227" x="5888038" y="4419600"/>
          <p14:tracePt t="14242" x="5838825" y="4386263"/>
          <p14:tracePt t="14259" x="5772150" y="4337050"/>
          <p14:tracePt t="14275" x="5722938" y="4287838"/>
          <p14:tracePt t="14292" x="5664200" y="4237038"/>
          <p14:tracePt t="14308" x="5630863" y="4203700"/>
          <p14:tracePt t="14326" x="5581650" y="4146550"/>
          <p14:tracePt t="14342" x="5548313" y="4113213"/>
          <p14:tracePt t="14359" x="5514975" y="4079875"/>
          <p14:tracePt t="14361" x="5481638" y="4064000"/>
          <p14:tracePt t="14375" x="5465763" y="4046538"/>
          <p14:tracePt t="14377" x="5465763" y="4030663"/>
          <p14:tracePt t="14392" x="5448300" y="3997325"/>
          <p14:tracePt t="14395" x="5424488" y="3979863"/>
          <p14:tracePt t="14408" x="5407025" y="3963988"/>
          <p14:tracePt t="14411" x="5373688" y="3922713"/>
          <p14:tracePt t="14426" x="5341938" y="3871913"/>
          <p14:tracePt t="14442" x="5308600" y="3822700"/>
          <p14:tracePt t="14459" x="5291138" y="3773488"/>
          <p14:tracePt t="14475" x="5257800" y="3722688"/>
          <p14:tracePt t="14493" x="5241925" y="3665538"/>
          <p14:tracePt t="14508" x="5208588" y="3616325"/>
          <p14:tracePt t="14525" x="5175250" y="3565525"/>
          <p14:tracePt t="14541" x="5133975" y="3532188"/>
          <p14:tracePt t="14559" x="5100638" y="3482975"/>
          <p14:tracePt t="14575" x="5084763" y="3449638"/>
          <p14:tracePt t="14592" x="5067300" y="3433763"/>
          <p14:tracePt t="14608" x="5067300" y="3375025"/>
          <p14:tracePt t="14942" x="5033963" y="3375025"/>
          <p14:tracePt t="14945" x="4984750" y="3375025"/>
          <p14:tracePt t="14958" x="4951413" y="3375025"/>
          <p14:tracePt t="14961" x="4918075" y="3390900"/>
          <p14:tracePt t="14976" x="4876800" y="3390900"/>
          <p14:tracePt t="14977" x="4827588" y="3433763"/>
          <p14:tracePt t="14993" x="4743450" y="3467100"/>
          <p14:tracePt t="15009" x="4586288" y="3549650"/>
          <p14:tracePt t="15026" x="4454525" y="3648075"/>
          <p14:tracePt t="15042" x="4313238" y="3773488"/>
          <p14:tracePt t="15059" x="4213225" y="3871913"/>
          <p14:tracePt t="15075" x="4113213" y="4013200"/>
          <p14:tracePt t="15092" x="4022725" y="4129088"/>
          <p14:tracePt t="15108" x="3973513" y="4237038"/>
          <p14:tracePt t="15126" x="3906838" y="4352925"/>
          <p14:tracePt t="15142" x="3856038" y="4460875"/>
          <p14:tracePt t="15159" x="3798888" y="4527550"/>
          <p14:tracePt t="15162" x="3765550" y="4610100"/>
          <p14:tracePt t="15175" x="3748088" y="4627563"/>
          <p14:tracePt t="15192" x="3698875" y="4751388"/>
          <p14:tracePt t="15195" x="3683000" y="4784725"/>
          <p14:tracePt t="15208" x="3665538" y="4833938"/>
          <p14:tracePt t="15211" x="3649663" y="4884738"/>
          <p14:tracePt t="15227" x="3632200" y="4933950"/>
          <p14:tracePt t="15227" x="3632200" y="4992688"/>
          <p14:tracePt t="15242" x="3616325" y="5026025"/>
          <p14:tracePt t="15242" x="3616325" y="5075238"/>
          <p14:tracePt t="15259" x="3598863" y="5141913"/>
          <p14:tracePt t="15275" x="3598863" y="5216525"/>
          <p14:tracePt t="15293" x="3598863" y="5265738"/>
          <p14:tracePt t="15309" x="3598863" y="5281613"/>
          <p14:tracePt t="15326" x="3632200" y="5299075"/>
          <p14:tracePt t="15342" x="3665538" y="5314950"/>
          <p14:tracePt t="15358" x="3732213" y="5332413"/>
          <p14:tracePt t="15374" x="3798888" y="5332413"/>
          <p14:tracePt t="15392" x="3906838" y="5332413"/>
          <p14:tracePt t="15408" x="4005263" y="5332413"/>
          <p14:tracePt t="15426" x="4113213" y="5332413"/>
          <p14:tracePt t="15443" x="4213225" y="5314950"/>
          <p14:tracePt t="15459" x="4313238" y="5299075"/>
          <p14:tracePt t="15461" x="4387850" y="5281613"/>
          <p14:tracePt t="15475" x="4437063" y="5265738"/>
          <p14:tracePt t="15477" x="4486275" y="5249863"/>
          <p14:tracePt t="15493" x="4537075" y="5232400"/>
          <p14:tracePt t="15493" x="4570413" y="5216525"/>
          <p14:tracePt t="15508" x="4619625" y="5216525"/>
          <p14:tracePt t="15510" x="4660900" y="5175250"/>
          <p14:tracePt t="15526" x="4727575" y="5157788"/>
          <p14:tracePt t="15542" x="4776788" y="5124450"/>
          <p14:tracePt t="15559" x="4794250" y="5108575"/>
          <p14:tracePt t="15575" x="4810125" y="5091113"/>
          <p14:tracePt t="15593" x="4827588" y="5057775"/>
          <p14:tracePt t="15608" x="4827588" y="5008563"/>
          <p14:tracePt t="15625" x="4827588" y="4959350"/>
          <p14:tracePt t="15641" x="4827588" y="4918075"/>
          <p14:tracePt t="15659" x="4810125" y="4884738"/>
          <p14:tracePt t="15675" x="4810125" y="4833938"/>
          <p14:tracePt t="15692" x="4810125" y="4818063"/>
          <p14:tracePt t="15708" x="4810125" y="4802188"/>
          <p14:tracePt t="15727" x="4843463" y="4802188"/>
          <p14:tracePt t="15741" x="4843463" y="4784725"/>
          <p14:tracePt t="15742" x="4860925" y="4784725"/>
          <p14:tracePt t="15744" x="4876800" y="4784725"/>
          <p14:tracePt t="15759" x="4892675" y="4784725"/>
          <p14:tracePt t="15761" x="4935538" y="4784725"/>
          <p14:tracePt t="15775" x="4951413" y="4784725"/>
          <p14:tracePt t="15777" x="4967288" y="4784725"/>
          <p14:tracePt t="15793" x="5000625" y="4784725"/>
          <p14:tracePt t="15809" x="5033963" y="4802188"/>
          <p14:tracePt t="15826" x="5084763" y="4818063"/>
          <p14:tracePt t="15842" x="5118100" y="4833938"/>
          <p14:tracePt t="15859" x="5149850" y="4833938"/>
          <p14:tracePt t="15876" x="5192713" y="4851400"/>
          <p14:tracePt t="15892" x="5208588" y="4867275"/>
          <p14:tracePt t="15908" x="5224463" y="4867275"/>
          <p14:tracePt t="16393" x="5224463" y="4851400"/>
          <p14:tracePt t="16408" x="5224463" y="4802188"/>
          <p14:tracePt t="16426" x="5241925" y="4751388"/>
          <p14:tracePt t="16441" x="5275263" y="4694238"/>
          <p14:tracePt t="16458" x="5324475" y="4660900"/>
          <p14:tracePt t="16475" x="5357813" y="4627563"/>
          <p14:tracePt t="16492" x="5391150" y="4610100"/>
          <p14:tracePt t="16508" x="5424488" y="4610100"/>
          <p14:tracePt t="16525" x="5499100" y="4610100"/>
          <p14:tracePt t="16541" x="5532438" y="4627563"/>
          <p14:tracePt t="16560" x="5581650" y="4676775"/>
          <p14:tracePt t="16560" x="5614988" y="4694238"/>
          <p14:tracePt t="16575" x="5648325" y="4735513"/>
          <p14:tracePt t="16578" x="5664200" y="4768850"/>
          <p14:tracePt t="16593" x="5681663" y="4802188"/>
          <p14:tracePt t="16593" x="5705475" y="4818063"/>
          <p14:tracePt t="16609" x="5722938" y="4867275"/>
          <p14:tracePt t="16610" x="5722938" y="4900613"/>
          <p14:tracePt t="16626" x="5738813" y="4975225"/>
          <p14:tracePt t="16642" x="5738813" y="5057775"/>
          <p14:tracePt t="16660" x="5738813" y="5141913"/>
          <p14:tracePt t="16675" x="5722938" y="5191125"/>
          <p14:tracePt t="16693" x="5664200" y="5281613"/>
          <p14:tracePt t="16709" x="5614988" y="5381625"/>
          <p14:tracePt t="16727" x="5565775" y="5448300"/>
          <p14:tracePt t="16742" x="5532438" y="5507038"/>
          <p14:tracePt t="16742" x="5514975" y="5522913"/>
          <p14:tracePt t="16759" x="5465763" y="5589588"/>
          <p14:tracePt t="16775" x="5407025" y="5638800"/>
          <p14:tracePt t="16792" x="5357813" y="5688013"/>
          <p14:tracePt t="16808" x="5308600" y="5688013"/>
          <p14:tracePt t="16825" x="5241925" y="5705475"/>
          <p14:tracePt t="16827" x="5224463" y="5705475"/>
          <p14:tracePt t="16842" x="5192713" y="5705475"/>
          <p14:tracePt t="16843" x="5175250" y="5688013"/>
          <p14:tracePt t="16858" x="5133975" y="5672138"/>
          <p14:tracePt t="16860" x="5133975" y="5656263"/>
          <p14:tracePt t="16875" x="5100638" y="5622925"/>
          <p14:tracePt t="16876" x="5084763" y="5589588"/>
          <p14:tracePt t="16894" x="5051425" y="5507038"/>
          <p14:tracePt t="16909" x="5018088" y="5399088"/>
          <p14:tracePt t="16926" x="5000625" y="5281613"/>
          <p14:tracePt t="16942" x="4984750" y="5141913"/>
          <p14:tracePt t="16959" x="4967288" y="5008563"/>
          <p14:tracePt t="16975" x="4951413" y="4918075"/>
          <p14:tracePt t="16992" x="4935538" y="4818063"/>
          <p14:tracePt t="17008" x="4918075" y="4735513"/>
          <p14:tracePt t="17026" x="4892675" y="4660900"/>
          <p14:tracePt t="17042" x="4892675" y="4594225"/>
          <p14:tracePt t="17059" x="4892675" y="4511675"/>
          <p14:tracePt t="17075" x="4876800" y="4460875"/>
          <p14:tracePt t="17092" x="4876800" y="4370388"/>
          <p14:tracePt t="17094" x="4876800" y="4352925"/>
          <p14:tracePt t="17108" x="4876800" y="4321175"/>
          <p14:tracePt t="17110" x="4876800" y="4287838"/>
          <p14:tracePt t="17127" x="4876800" y="4254500"/>
          <p14:tracePt t="17127" x="4876800" y="4221163"/>
          <p14:tracePt t="17142" x="4876800" y="4179888"/>
          <p14:tracePt t="17143" x="4892675" y="4146550"/>
          <p14:tracePt t="17159" x="4918075" y="4097338"/>
          <p14:tracePt t="17175" x="4935538" y="4046538"/>
          <p14:tracePt t="17192" x="4951413" y="4013200"/>
          <p14:tracePt t="17208" x="4967288" y="3997325"/>
          <p14:tracePt t="17226" x="4984750" y="3979863"/>
          <p14:tracePt t="17259" x="5018088" y="3979863"/>
          <p14:tracePt t="17275" x="5067300" y="3979863"/>
          <p14:tracePt t="17292" x="5133975" y="3979863"/>
          <p14:tracePt t="17308" x="5241925" y="3979863"/>
          <p14:tracePt t="17325" x="5373688" y="3979863"/>
          <p14:tracePt t="17343" x="5481638" y="3979863"/>
          <p14:tracePt t="17359" x="5548313" y="3979863"/>
          <p14:tracePt t="17361" x="5599113" y="3979863"/>
          <p14:tracePt t="17375" x="5648325" y="3997325"/>
          <p14:tracePt t="17377" x="5681663" y="4013200"/>
          <p14:tracePt t="17393" x="5705475" y="4030663"/>
          <p14:tracePt t="17393" x="5738813" y="4046538"/>
          <p14:tracePt t="17408" x="5772150" y="4064000"/>
          <p14:tracePt t="17410" x="5805488" y="4079875"/>
          <p14:tracePt t="17426" x="5838825" y="4113213"/>
          <p14:tracePt t="17442" x="5872163" y="4146550"/>
          <p14:tracePt t="17459" x="5905500" y="4179888"/>
          <p14:tracePt t="17475" x="5921375" y="4203700"/>
          <p14:tracePt t="17493" x="5938838" y="4237038"/>
          <p14:tracePt t="17508" x="5954713" y="4254500"/>
          <p14:tracePt t="17526" x="5980113" y="4287838"/>
          <p14:tracePt t="17542" x="5995988" y="4321175"/>
          <p14:tracePt t="17560" x="6013450" y="4352925"/>
          <p14:tracePt t="17574" x="6013450" y="4370388"/>
          <p14:tracePt t="17592" x="6029325" y="4403725"/>
          <p14:tracePt t="17608" x="6029325" y="4419600"/>
          <p14:tracePt t="17625" x="6029325" y="4460875"/>
          <p14:tracePt t="17641" x="6029325" y="4494213"/>
          <p14:tracePt t="17658" x="6013450" y="4545013"/>
          <p14:tracePt t="17661" x="5995988" y="4560888"/>
          <p14:tracePt t="17675" x="5995988" y="4594225"/>
          <p14:tracePt t="17677" x="5980113" y="4610100"/>
          <p14:tracePt t="17693" x="5954713" y="4627563"/>
          <p14:tracePt t="17693" x="5938838" y="4660900"/>
          <p14:tracePt t="17708" x="5921375" y="4660900"/>
          <p14:tracePt t="17709" x="5905500" y="4694238"/>
          <p14:tracePt t="17726" x="5872163" y="4735513"/>
          <p14:tracePt t="17741" x="5822950" y="4784725"/>
          <p14:tracePt t="17761" x="5772150" y="4833938"/>
          <p14:tracePt t="17775" x="5705475" y="4884738"/>
          <p14:tracePt t="17793" x="5648325" y="4933950"/>
          <p14:tracePt t="17808" x="5581650" y="4975225"/>
          <p14:tracePt t="17825" x="5532438" y="4992688"/>
          <p14:tracePt t="17841" x="5514975" y="5008563"/>
          <p14:tracePt t="17859" x="5465763" y="5026025"/>
          <p14:tracePt t="17875" x="5424488" y="5041900"/>
          <p14:tracePt t="17892" x="5357813" y="5041900"/>
          <p14:tracePt t="17895" x="5324475" y="5041900"/>
          <p14:tracePt t="17909" x="5291138" y="5057775"/>
          <p14:tracePt t="17911" x="5257800" y="5057775"/>
          <p14:tracePt t="17926" x="5224463" y="5057775"/>
          <p14:tracePt t="17927" x="5208588" y="5075238"/>
          <p14:tracePt t="17942" x="5192713" y="5075238"/>
          <p14:tracePt t="17944" x="5149850" y="5075238"/>
          <p14:tracePt t="17959" x="5133975" y="5075238"/>
          <p14:tracePt t="17960" x="5118100" y="5075238"/>
          <p14:tracePt t="17975" x="5100638" y="5075238"/>
          <p14:tracePt t="17992" x="5084763" y="5075238"/>
          <p14:tracePt t="18009" x="5067300" y="5075238"/>
          <p14:tracePt t="18026" x="5051425" y="5075238"/>
          <p14:tracePt t="18042" x="5033963" y="5075238"/>
          <p14:tracePt t="18060" x="5000625" y="5057775"/>
          <p14:tracePt t="18075" x="4967288" y="5041900"/>
          <p14:tracePt t="18092" x="4935538" y="5026025"/>
          <p14:tracePt t="18108" x="4892675" y="4992688"/>
          <p14:tracePt t="18126" x="4876800" y="4975225"/>
          <p14:tracePt t="18142" x="4860925" y="4959350"/>
          <p14:tracePt t="18159" x="4860925" y="4918075"/>
          <p14:tracePt t="18162" x="4843463" y="4884738"/>
          <p14:tracePt t="18175" x="4843463" y="4851400"/>
          <p14:tracePt t="18178" x="4843463" y="4833938"/>
          <p14:tracePt t="18192" x="4843463" y="4818063"/>
          <p14:tracePt t="18209" x="4843463" y="4784725"/>
          <p14:tracePt t="18209" x="4843463" y="4768850"/>
          <p14:tracePt t="18227" x="4843463" y="4751388"/>
          <p14:tracePt t="18228" x="4843463" y="4735513"/>
          <p14:tracePt t="18243" x="4843463" y="4718050"/>
          <p14:tracePt t="18259" x="4843463" y="4694238"/>
          <p14:tracePt t="18292" x="4843463" y="4676775"/>
          <p14:tracePt t="18308" x="4843463" y="4660900"/>
          <p14:tracePt t="18326" x="4860925" y="4660900"/>
          <p14:tracePt t="18358" x="4876800" y="4643438"/>
          <p14:tracePt t="18375" x="4892675" y="4643438"/>
          <p14:tracePt t="18392" x="4935538" y="4627563"/>
          <p14:tracePt t="18408" x="4967288" y="4627563"/>
          <p14:tracePt t="18426" x="5000625" y="4610100"/>
          <p14:tracePt t="18428" x="5018088" y="4610100"/>
          <p14:tracePt t="18442" x="5033963" y="4610100"/>
          <p14:tracePt t="18459" x="5067300" y="4594225"/>
          <p14:tracePt t="18461" x="5084763" y="4594225"/>
          <p14:tracePt t="18475" x="5100638" y="4594225"/>
          <p14:tracePt t="18477" x="5118100" y="4594225"/>
          <p14:tracePt t="18493" x="5133975" y="4594225"/>
          <p14:tracePt t="18493" x="5149850" y="4594225"/>
          <p14:tracePt t="18509" x="5175250" y="4594225"/>
          <p14:tracePt t="18509" x="5192713" y="4594225"/>
          <p14:tracePt t="18542" x="5208588" y="4594225"/>
          <p14:tracePt t="18559" x="5224463" y="4594225"/>
          <p14:tracePt t="18592" x="5241925" y="4594225"/>
          <p14:tracePt t="18625" x="5257800" y="4594225"/>
          <p14:tracePt t="18641" x="5257800" y="4610100"/>
          <p14:tracePt t="18659" x="5275263" y="4610100"/>
          <p14:tracePt t="18674" x="5291138" y="4627563"/>
          <p14:tracePt t="18708" x="5308600" y="4643438"/>
          <p14:tracePt t="18759" x="5308600" y="4660900"/>
          <p14:tracePt t="18841" x="5308600" y="4676775"/>
          <p14:tracePt t="18925" x="5308600" y="4694238"/>
          <p14:tracePt t="18942" x="5291138" y="4694238"/>
          <p14:tracePt t="18975" x="5291138" y="4718050"/>
          <p14:tracePt t="18992" x="5275263" y="4751388"/>
          <p14:tracePt t="19008" x="5275263" y="4768850"/>
          <p14:tracePt t="19026" x="5257800" y="4784725"/>
          <p14:tracePt t="19028" x="5257800" y="4802188"/>
          <p14:tracePt t="19043" x="5241925" y="4802188"/>
          <p14:tracePt t="19059" x="5241925" y="4818063"/>
          <p14:tracePt t="19060" x="5241925" y="4833938"/>
          <p14:tracePt t="19075" x="5208588" y="4833938"/>
          <p14:tracePt t="19093" x="5192713" y="4851400"/>
          <p14:tracePt t="19109" x="5175250" y="4867275"/>
          <p14:tracePt t="19126" x="5175250" y="4884738"/>
          <p14:tracePt t="19143" x="5149850" y="4884738"/>
          <p14:tracePt t="19159" x="5133975" y="4884738"/>
          <p14:tracePt t="19175" x="5118100" y="4900613"/>
          <p14:tracePt t="19192" x="5100638" y="4900613"/>
          <p14:tracePt t="19208" x="5084763" y="4918075"/>
          <p14:tracePt t="19243" x="5067300" y="4918075"/>
          <p14:tracePt t="19326" x="5067300" y="4900613"/>
          <p14:tracePt t="19359" x="5084763" y="4900613"/>
          <p14:tracePt t="19375" x="5100638" y="4884738"/>
          <p14:tracePt t="19393" x="5133975" y="4867275"/>
          <p14:tracePt t="19408" x="5192713" y="4867275"/>
          <p14:tracePt t="19425" x="5241925" y="4867275"/>
          <p14:tracePt t="19441" x="5275263" y="4867275"/>
          <p14:tracePt t="19459" x="5308600" y="4851400"/>
          <p14:tracePt t="19475" x="5341938" y="4851400"/>
          <p14:tracePt t="19508" x="5357813" y="4851400"/>
          <p14:tracePt t="19525" x="5373688" y="4851400"/>
          <p14:tracePt t="20693" x="5373688" y="4833938"/>
          <p14:tracePt t="20826" x="5373688" y="4818063"/>
          <p14:tracePt t="21407" x="5373688" y="4802188"/>
          <p14:tracePt t="21526" x="5373688" y="4784725"/>
          <p14:tracePt t="21541" x="5391150" y="4784725"/>
          <p14:tracePt t="21592" x="5391150" y="4768850"/>
          <p14:tracePt t="21674" x="5391150" y="4751388"/>
          <p14:tracePt t="21727" x="5407025" y="4735513"/>
          <p14:tracePt t="21744" x="5407025" y="4718050"/>
          <p14:tracePt t="21776" x="5407025" y="4694238"/>
          <p14:tracePt t="21842" x="5407025" y="4676775"/>
          <p14:tracePt t="22076" x="5391150" y="4676775"/>
          <p14:tracePt t="23410" x="5357813" y="4643438"/>
          <p14:tracePt t="23425" x="5324475" y="4594225"/>
          <p14:tracePt t="23426" x="5291138" y="4560888"/>
          <p14:tracePt t="23441" x="5275263" y="4527550"/>
          <p14:tracePt t="23442" x="5241925" y="4478338"/>
          <p14:tracePt t="23460" x="5208588" y="4370388"/>
          <p14:tracePt t="23475" x="5118100" y="4146550"/>
          <p14:tracePt t="23493" x="5067300" y="3889375"/>
          <p14:tracePt t="23509" x="5033963" y="3582988"/>
          <p14:tracePt t="23526" x="5018088" y="3308350"/>
          <p14:tracePt t="23542" x="5018088" y="3035300"/>
          <p14:tracePt t="23559" x="5018088" y="2778125"/>
          <p14:tracePt t="23575" x="5067300" y="2520950"/>
          <p14:tracePt t="23592" x="5208588" y="2181225"/>
          <p14:tracePt t="23595" x="5275263" y="2039938"/>
          <p14:tracePt t="23608" x="5324475" y="1898650"/>
          <p14:tracePt t="23625" x="5514975" y="1608138"/>
          <p14:tracePt t="23627" x="5614988" y="1476375"/>
          <p14:tracePt t="23641" x="5664200" y="1384300"/>
          <p14:tracePt t="23643" x="5772150" y="1252538"/>
          <p14:tracePt t="23658" x="5854700" y="1127125"/>
          <p14:tracePt t="23660" x="5938838" y="1028700"/>
          <p14:tracePt t="23675" x="6013450" y="946150"/>
          <p14:tracePt t="23676" x="6062663" y="854075"/>
          <p14:tracePt t="23694" x="6129338" y="771525"/>
          <p14:tracePt t="23708" x="6211888" y="688975"/>
          <p14:tracePt t="23726" x="6270625" y="614363"/>
          <p14:tracePt t="23742" x="6353175" y="530225"/>
          <p14:tracePt t="23759" x="6402388" y="465138"/>
          <p14:tracePt t="23775" x="6453188" y="414338"/>
          <p14:tracePt t="23792" x="6486525" y="373063"/>
          <p14:tracePt t="23808" x="6527800" y="339725"/>
          <p14:tracePt t="23825" x="6561138" y="306388"/>
          <p14:tracePt t="23842" x="6577013" y="290513"/>
          <p14:tracePt t="23859" x="6610350" y="273050"/>
          <p14:tracePt t="23875" x="6643688" y="257175"/>
          <p14:tracePt t="23894" x="6710363" y="239713"/>
          <p14:tracePt t="23894" x="6743700" y="239713"/>
          <p14:tracePt t="24460" x="6743700" y="223838"/>
          <p14:tracePt t="24475" x="6743700" y="174625"/>
          <p14:tracePt t="24478" x="6784975" y="115888"/>
          <p14:tracePt t="28759" x="6353175" y="290513"/>
          <p14:tracePt t="28760" x="6211888" y="514350"/>
          <p14:tracePt t="28762" x="6080125" y="738188"/>
          <p14:tracePt t="28770" x="5954713" y="962025"/>
          <p14:tracePt t="28793" x="5705475" y="1409700"/>
          <p14:tracePt t="28794" x="5599113" y="1592263"/>
          <p14:tracePt t="28808" x="5499100" y="1800225"/>
          <p14:tracePt t="28811" x="5448300" y="1882775"/>
          <p14:tracePt t="28826" x="5275263" y="2247900"/>
          <p14:tracePt t="28842" x="5133975" y="2536825"/>
          <p14:tracePt t="28859" x="5051425" y="2778125"/>
          <p14:tracePt t="28875" x="5018088" y="2911475"/>
          <p14:tracePt t="28893" x="4967288" y="3035300"/>
          <p14:tracePt t="28908" x="4967288" y="3117850"/>
          <p14:tracePt t="28925" x="4951413" y="3135313"/>
          <p14:tracePt t="28941" x="4951413" y="3167063"/>
          <p14:tracePt t="29027" x="4951413" y="3192463"/>
          <p14:tracePt t="29041" x="4951413" y="3209925"/>
          <p14:tracePt t="29042" x="4935538" y="3225800"/>
          <p14:tracePt t="29044" x="4935538" y="3241675"/>
          <p14:tracePt t="29059" x="4935538" y="3259138"/>
          <p14:tracePt t="29061" x="4935538" y="3275013"/>
          <p14:tracePt t="29075" x="4918075" y="3308350"/>
          <p14:tracePt t="29077" x="4918075" y="3325813"/>
          <p14:tracePt t="29093" x="4892675" y="3390900"/>
          <p14:tracePt t="29109" x="4860925" y="3467100"/>
          <p14:tracePt t="29126" x="4843463" y="3516313"/>
          <p14:tracePt t="29142" x="4810125" y="3582988"/>
          <p14:tracePt t="29159" x="4794250" y="3632200"/>
          <p14:tracePt t="29175" x="4776788" y="3706813"/>
          <p14:tracePt t="29192" x="4760913" y="3756025"/>
          <p14:tracePt t="29208" x="4760913" y="3822700"/>
          <p14:tracePt t="29226" x="4760913" y="3871913"/>
          <p14:tracePt t="29243" x="4760913" y="3946525"/>
          <p14:tracePt t="29259" x="4776788" y="3997325"/>
          <p14:tracePt t="29275" x="4827588" y="4064000"/>
          <p14:tracePt t="29292" x="4860925" y="4113213"/>
          <p14:tracePt t="29295" x="4892675" y="4146550"/>
          <p14:tracePt t="29308" x="4918075" y="4162425"/>
          <p14:tracePt t="29311" x="4935538" y="4203700"/>
          <p14:tracePt t="29326" x="4967288" y="4254500"/>
          <p14:tracePt t="29328" x="5000625" y="4287838"/>
          <p14:tracePt t="29342" x="5018088" y="4321175"/>
          <p14:tracePt t="29343" x="5033963" y="4370388"/>
          <p14:tracePt t="29359" x="5051425" y="4419600"/>
          <p14:tracePt t="29359" x="5067300" y="4478338"/>
          <p14:tracePt t="29374" x="5084763" y="4527550"/>
          <p14:tracePt t="29376" x="5100638" y="4610100"/>
          <p14:tracePt t="29392" x="5118100" y="4768850"/>
          <p14:tracePt t="29408" x="5133975" y="4851400"/>
          <p14:tracePt t="29425" x="5149850" y="4933950"/>
          <p14:tracePt t="29442" x="5149850" y="4992688"/>
          <p14:tracePt t="29459" x="5149850" y="5026025"/>
          <p14:tracePt t="29476" x="5149850" y="5057775"/>
          <p14:tracePt t="29643" x="5175250" y="5057775"/>
          <p14:tracePt t="29675" x="5208588" y="5057775"/>
          <p14:tracePt t="29692" x="5224463" y="5057775"/>
          <p14:tracePt t="29708" x="5257800" y="5057775"/>
          <p14:tracePt t="29727" x="5275263" y="5057775"/>
          <p14:tracePt t="29743" x="5291138" y="5057775"/>
          <p14:tracePt t="29775" x="5308600" y="5057775"/>
          <p14:tracePt t="29927" x="5291138" y="5057775"/>
          <p14:tracePt t="30009" x="5291138" y="5041900"/>
          <p14:tracePt t="30092" x="5291138" y="5026025"/>
          <p14:tracePt t="30426" x="5291138" y="5008563"/>
          <p14:tracePt t="31643" x="5308600" y="5008563"/>
          <p14:tracePt t="31648" x="5341938" y="5008563"/>
          <p14:tracePt t="31659" x="5391150" y="5008563"/>
          <p14:tracePt t="31675" x="5499100" y="5008563"/>
          <p14:tracePt t="31693" x="5772150" y="5008563"/>
          <p14:tracePt t="31708" x="6402388" y="4992688"/>
          <p14:tracePt t="31726" x="7256463" y="4918075"/>
          <p14:tracePt t="31741" x="8186738" y="4851400"/>
          <p14:tracePt t="31742" x="8509000" y="4818063"/>
          <p14:tracePt t="31744" x="9653588" y="4768850"/>
          <p14:tracePt t="31758" x="10002838" y="4735513"/>
          <p14:tracePt t="31761" x="11196638" y="4660900"/>
          <p14:tracePt t="31774" x="11520488" y="4643438"/>
          <p14:tracePt t="32976" x="11968163" y="962025"/>
          <p14:tracePt t="32993" x="11934825" y="1957388"/>
          <p14:tracePt t="33008" x="11934825" y="2620963"/>
          <p14:tracePt t="33025" x="11934825" y="3308350"/>
          <p14:tracePt t="33041" x="11934825" y="3722688"/>
          <p14:tracePt t="33059" x="11950700" y="4097338"/>
          <p14:tracePt t="33075" x="12034838" y="4403725"/>
          <p14:tracePt t="33092" x="12125325" y="4610100"/>
          <p14:tracePt t="33096" x="12176125" y="4694238"/>
          <p14:tracePt t="72660" x="11918950" y="3632200"/>
          <p14:tracePt t="72676" x="11437938" y="4594225"/>
          <p14:tracePt t="72677" x="11129963" y="5265738"/>
          <p14:tracePt t="72683" x="10988675" y="5538788"/>
          <p14:tracePt t="72692" x="10872788" y="5705475"/>
          <p14:tracePt t="72698" x="10774363" y="5829300"/>
          <p14:tracePt t="72707" x="10391775" y="6310313"/>
          <p14:tracePt t="72714" x="10185400" y="6484938"/>
          <p14:tracePt t="72722" x="9985375" y="6567488"/>
          <p14:tracePt t="73110" x="9969500" y="6567488"/>
          <p14:tracePt t="73118" x="9928225" y="6567488"/>
          <p14:tracePt t="73126" x="9894888" y="6567488"/>
          <p14:tracePt t="73134" x="9877425" y="6567488"/>
          <p14:tracePt t="73142" x="9844088" y="6567488"/>
          <p14:tracePt t="73150" x="9812338" y="6567488"/>
          <p14:tracePt t="73158" x="9745663" y="6584950"/>
          <p14:tracePt t="73166" x="9694863" y="6584950"/>
          <p14:tracePt t="73174" x="9604375" y="6600825"/>
          <p14:tracePt t="73182" x="9504363" y="6600825"/>
          <p14:tracePt t="73191" x="9331325" y="6618288"/>
          <p14:tracePt t="73199" x="9197975" y="6618288"/>
          <p14:tracePt t="73207" x="9056688" y="6618288"/>
          <p14:tracePt t="73215" x="8866188" y="6618288"/>
          <p14:tracePt t="73223" x="8667750" y="6618288"/>
          <p14:tracePt t="73231" x="8235950" y="6618288"/>
          <p14:tracePt t="73240" x="7912100" y="6618288"/>
          <p14:tracePt t="73247" x="7546975" y="6618288"/>
          <p14:tracePt t="73256" x="7124700" y="6634163"/>
          <p14:tracePt t="73263" x="6592888" y="6667500"/>
          <p14:tracePt t="73271" x="6046788" y="6716713"/>
          <p14:tracePt t="73279" x="5465763" y="6808788"/>
          <p14:tracePt t="73393" x="1800225" y="6824663"/>
          <p14:tracePt t="73401" x="1800225" y="6791325"/>
          <p14:tracePt t="73635" x="1833563" y="6742113"/>
          <p14:tracePt t="73643" x="1882775" y="6700838"/>
          <p14:tracePt t="73651" x="1949450" y="6650038"/>
          <p14:tracePt t="73659" x="2039938" y="6618288"/>
          <p14:tracePt t="73667" x="2122488" y="6551613"/>
          <p14:tracePt t="73676" x="2206625" y="6518275"/>
          <p14:tracePt t="73684" x="2347913" y="6426200"/>
          <p14:tracePt t="73692" x="2513013" y="6361113"/>
          <p14:tracePt t="73700" x="2670175" y="6276975"/>
          <p14:tracePt t="73708" x="2860675" y="6202363"/>
          <p14:tracePt t="73716" x="3052763" y="6137275"/>
          <p14:tracePt t="73724" x="3201988" y="6086475"/>
          <p14:tracePt t="73732" x="3392488" y="6019800"/>
          <p14:tracePt t="73740" x="3541713" y="5945188"/>
          <p14:tracePt t="73748" x="3632200" y="5929313"/>
          <p14:tracePt t="73757" x="3781425" y="5880100"/>
          <p14:tracePt t="73764" x="3940175" y="5846763"/>
          <p14:tracePt t="73773" x="4038600" y="5813425"/>
          <p14:tracePt t="73781" x="4146550" y="5762625"/>
          <p14:tracePt t="73790" x="4246563" y="5746750"/>
          <p14:tracePt t="73797" x="4295775" y="5730875"/>
          <p14:tracePt t="73805" x="4346575" y="5705475"/>
          <p14:tracePt t="73813" x="4421188" y="5688013"/>
          <p14:tracePt t="73821" x="4454525" y="5672138"/>
          <p14:tracePt t="73829" x="4486275" y="5656263"/>
          <p14:tracePt t="73837" x="4503738" y="5638800"/>
          <p14:tracePt t="73845" x="4519613" y="5622925"/>
          <p14:tracePt t="73853" x="4537075" y="5605463"/>
          <p14:tracePt t="73861" x="4552950" y="5605463"/>
          <p14:tracePt t="73869" x="4570413" y="5572125"/>
          <p14:tracePt t="73878" x="4570413" y="5556250"/>
          <p14:tracePt t="73886" x="4570413" y="5522913"/>
          <p14:tracePt t="73894" x="4586288" y="5473700"/>
          <p14:tracePt t="73902" x="4586288" y="5432425"/>
          <p14:tracePt t="73910" x="4586288" y="5399088"/>
          <p14:tracePt t="73918" x="4586288" y="5348288"/>
          <p14:tracePt t="73926" x="4586288" y="5299075"/>
          <p14:tracePt t="73934" x="4586288" y="5232400"/>
          <p14:tracePt t="73942" x="4570413" y="5175250"/>
          <p14:tracePt t="73950" x="4570413" y="5108575"/>
          <p14:tracePt t="73958" x="4552950" y="5041900"/>
          <p14:tracePt t="73967" x="4537075" y="4975225"/>
          <p14:tracePt t="73975" x="4519613" y="4900613"/>
          <p14:tracePt t="73983" x="4503738" y="4818063"/>
          <p14:tracePt t="73991" x="4486275" y="4751388"/>
          <p14:tracePt t="73999" x="4454525" y="4676775"/>
          <p14:tracePt t="74007" x="4437063" y="4627563"/>
          <p14:tracePt t="74015" x="4403725" y="4576763"/>
          <p14:tracePt t="74023" x="4346575" y="4511675"/>
          <p14:tracePt t="74031" x="4313238" y="4478338"/>
          <p14:tracePt t="74039" x="4279900" y="4419600"/>
          <p14:tracePt t="74047" x="4229100" y="4386263"/>
          <p14:tracePt t="74056" x="4179888" y="4370388"/>
          <p14:tracePt t="74064" x="4146550" y="4352925"/>
          <p14:tracePt t="74073" x="4071938" y="4337050"/>
          <p14:tracePt t="74080" x="4022725" y="4321175"/>
          <p14:tracePt t="74090" x="3956050" y="4321175"/>
          <p14:tracePt t="74096" x="3873500" y="4321175"/>
          <p14:tracePt t="74106" x="3798888" y="4321175"/>
          <p14:tracePt t="74112" x="3732213" y="4321175"/>
          <p14:tracePt t="74123" x="3649663" y="4337050"/>
          <p14:tracePt t="74128" x="3557588" y="4386263"/>
          <p14:tracePt t="74139" x="3475038" y="4419600"/>
          <p14:tracePt t="74145" x="3408363" y="4478338"/>
          <p14:tracePt t="74156" x="3341688" y="4527550"/>
          <p14:tracePt t="74161" x="3267075" y="4576763"/>
          <p14:tracePt t="74173" x="3201988" y="4627563"/>
          <p14:tracePt t="74177" x="3151188" y="4676775"/>
          <p14:tracePt t="74190" x="3117850" y="4735513"/>
          <p14:tracePt t="74193" x="3068638" y="4784725"/>
          <p14:tracePt t="74206" x="3009900" y="4851400"/>
          <p14:tracePt t="74209" x="2994025" y="4900613"/>
          <p14:tracePt t="74223" x="2960688" y="4959350"/>
          <p14:tracePt t="74225" x="2944813" y="5008563"/>
          <p14:tracePt t="74240" x="2927350" y="5075238"/>
          <p14:tracePt t="74242" x="2911475" y="5124450"/>
          <p14:tracePt t="74257" x="2894013" y="5175250"/>
          <p14:tracePt t="74258" x="2894013" y="5232400"/>
          <p14:tracePt t="74273" x="2894013" y="5299075"/>
          <p14:tracePt t="74275" x="2894013" y="5348288"/>
          <p14:tracePt t="74290" x="2894013" y="5399088"/>
          <p14:tracePt t="74291" x="2894013" y="5473700"/>
          <p14:tracePt t="74298" x="2894013" y="5538788"/>
          <p14:tracePt t="74307" x="2911475" y="5589588"/>
          <p14:tracePt t="74314" x="2927350" y="5638800"/>
          <p14:tracePt t="74324" x="2944813" y="5688013"/>
          <p14:tracePt t="74331" x="2978150" y="5746750"/>
          <p14:tracePt t="74340" x="2994025" y="5795963"/>
          <p14:tracePt t="74347" x="3027363" y="5846763"/>
          <p14:tracePt t="74357" x="3052763" y="5895975"/>
          <p14:tracePt t="74363" x="3086100" y="5962650"/>
          <p14:tracePt t="74373" x="3117850" y="6019800"/>
          <p14:tracePt t="74379" x="3135313" y="6037263"/>
          <p14:tracePt t="74390" x="3184525" y="6119813"/>
          <p14:tracePt t="74395" x="3201988" y="6137275"/>
          <p14:tracePt t="74407" x="3235325" y="6169025"/>
          <p14:tracePt t="74411" x="3267075" y="6202363"/>
          <p14:tracePt t="74424" x="3284538" y="6227763"/>
          <p14:tracePt t="74428" x="3325813" y="6243638"/>
          <p14:tracePt t="74440" x="3325813" y="6261100"/>
          <p14:tracePt t="74444" x="3341688" y="6261100"/>
          <p14:tracePt t="74457" x="3359150" y="6276975"/>
          <p14:tracePt t="74460" x="3392488" y="6276975"/>
          <p14:tracePt t="74473" x="3408363" y="6276975"/>
          <p14:tracePt t="74476" x="3425825" y="6276975"/>
          <p14:tracePt t="74490" x="3459163" y="6261100"/>
          <p14:tracePt t="74492" x="3492500" y="6227763"/>
          <p14:tracePt t="74507" x="3524250" y="6186488"/>
          <p14:tracePt t="74508" x="3582988" y="6153150"/>
          <p14:tracePt t="74524" x="3598863" y="6137275"/>
          <p14:tracePt t="74525" x="3632200" y="6119813"/>
          <p14:tracePt t="74540" x="3698875" y="6070600"/>
          <p14:tracePt t="74541" x="3716338" y="6053138"/>
          <p14:tracePt t="74549" x="3765550" y="6019800"/>
          <p14:tracePt t="74557" x="3798888" y="5988050"/>
          <p14:tracePt t="74565" x="3814763" y="5962650"/>
          <p14:tracePt t="74573" x="3856038" y="5929313"/>
          <p14:tracePt t="74581" x="3873500" y="5895975"/>
          <p14:tracePt t="74590" x="3906838" y="5846763"/>
          <p14:tracePt t="74597" x="3922713" y="5795963"/>
          <p14:tracePt t="74606" x="3956050" y="5746750"/>
          <p14:tracePt t="74613" x="3956050" y="5672138"/>
          <p14:tracePt t="74623" x="3973513" y="5605463"/>
          <p14:tracePt t="74630" x="3989388" y="5538788"/>
          <p14:tracePt t="74640" x="4005263" y="5473700"/>
          <p14:tracePt t="74646" x="4022725" y="5399088"/>
          <p14:tracePt t="74657" x="4022725" y="5332413"/>
          <p14:tracePt t="74662" x="4038600" y="5299075"/>
          <p14:tracePt t="74673" x="4038600" y="5232400"/>
          <p14:tracePt t="74678" x="4038600" y="5175250"/>
          <p14:tracePt t="74690" x="4038600" y="5141913"/>
          <p14:tracePt t="74694" x="4038600" y="5108575"/>
          <p14:tracePt t="74706" x="4038600" y="5075238"/>
          <p14:tracePt t="74710" x="4038600" y="5057775"/>
          <p14:tracePt t="74724" x="4038600" y="5041900"/>
          <p14:tracePt t="74727" x="4038600" y="5026025"/>
          <p14:tracePt t="74740" x="4038600" y="5008563"/>
          <p14:tracePt t="74743" x="4038600" y="4992688"/>
          <p14:tracePt t="74757" x="4038600" y="4975225"/>
          <p14:tracePt t="74759" x="4022725" y="4975225"/>
          <p14:tracePt t="74773" x="4022725" y="4959350"/>
          <p14:tracePt t="74790" x="4022725" y="4933950"/>
          <p14:tracePt t="74807" x="4005263" y="4933950"/>
          <p14:tracePt t="74840" x="4005263" y="4918075"/>
          <p14:tracePt t="75737" x="4005263" y="4900613"/>
          <p14:tracePt t="75745" x="4005263" y="4884738"/>
          <p14:tracePt t="75753" x="3989388" y="4867275"/>
          <p14:tracePt t="75761" x="3989388" y="4851400"/>
          <p14:tracePt t="75769" x="3973513" y="4818063"/>
          <p14:tracePt t="75778" x="3973513" y="4802188"/>
          <p14:tracePt t="75786" x="3956050" y="4784725"/>
          <p14:tracePt t="75794" x="3956050" y="4768850"/>
          <p14:tracePt t="75802" x="3940175" y="4751388"/>
          <p14:tracePt t="75810" x="3940175" y="4735513"/>
          <p14:tracePt t="75834" x="3922713" y="4718050"/>
          <p14:tracePt t="77249" x="3906838" y="4718050"/>
          <p14:tracePt t="77265" x="3889375" y="4718050"/>
          <p14:tracePt t="77281" x="3873500" y="4718050"/>
          <p14:tracePt t="77306" x="3856038" y="4718050"/>
          <p14:tracePt t="77354" x="3832225" y="4718050"/>
          <p14:tracePt t="78963" x="3814763" y="4718050"/>
          <p14:tracePt t="79036" x="3798888" y="4718050"/>
          <p14:tracePt t="79052" x="3781425" y="4718050"/>
          <p14:tracePt t="79060" x="3781425" y="4694238"/>
          <p14:tracePt t="79068" x="3765550" y="4694238"/>
          <p14:tracePt t="79076" x="3748088" y="4694238"/>
          <p14:tracePt t="79093" x="3732213" y="4676775"/>
          <p14:tracePt t="79101" x="3716338" y="4676775"/>
          <p14:tracePt t="79109" x="3698875" y="4676775"/>
          <p14:tracePt t="79117" x="3683000" y="4676775"/>
          <p14:tracePt t="79125" x="3683000" y="4660900"/>
          <p14:tracePt t="79133" x="3665538" y="4660900"/>
          <p14:tracePt t="79141" x="3649663" y="4660900"/>
          <p14:tracePt t="79149" x="3632200" y="4660900"/>
          <p14:tracePt t="79157" x="3616325" y="4660900"/>
          <p14:tracePt t="79165" x="3598863" y="4660900"/>
          <p14:tracePt t="79173" x="3582988" y="4660900"/>
          <p14:tracePt t="79181" x="3557588" y="4660900"/>
          <p14:tracePt t="79190" x="3541713" y="4660900"/>
          <p14:tracePt t="79198" x="3524250" y="4660900"/>
          <p14:tracePt t="79206" x="3508375" y="4643438"/>
          <p14:tracePt t="79222" x="3492500" y="4643438"/>
          <p14:tracePt t="79238" x="3475038" y="4643438"/>
          <p14:tracePt t="80071" x="3441700" y="4643438"/>
          <p14:tracePt t="80079" x="3408363" y="4643438"/>
          <p14:tracePt t="80087" x="3341688" y="4643438"/>
          <p14:tracePt t="80095" x="3284538" y="4643438"/>
          <p14:tracePt t="80103" x="3201988" y="4627563"/>
          <p14:tracePt t="80111" x="3117850" y="4627563"/>
          <p14:tracePt t="80119" x="3009900" y="4627563"/>
          <p14:tracePt t="80128" x="2911475" y="4627563"/>
          <p14:tracePt t="80136" x="2795588" y="4610100"/>
          <p14:tracePt t="80144" x="2670175" y="4610100"/>
          <p14:tracePt t="80152" x="2554288" y="4610100"/>
          <p14:tracePt t="80160" x="2446338" y="4610100"/>
          <p14:tracePt t="80168" x="2330450" y="4610100"/>
          <p14:tracePt t="80176" x="2222500" y="4610100"/>
          <p14:tracePt t="80184" x="2106613" y="4610100"/>
          <p14:tracePt t="80192" x="2024063" y="4610100"/>
          <p14:tracePt t="80200" x="1931988" y="4610100"/>
          <p14:tracePt t="80208" x="1898650" y="4610100"/>
          <p14:tracePt t="80216" x="1833563" y="4610100"/>
          <p14:tracePt t="80224" x="1766888" y="4610100"/>
          <p14:tracePt t="80233" x="1708150" y="4610100"/>
          <p14:tracePt t="80241" x="1658938" y="4610100"/>
          <p14:tracePt t="80249" x="1641475" y="4610100"/>
          <p14:tracePt t="80257" x="1592263" y="4610100"/>
          <p14:tracePt t="80265" x="1576388" y="4610100"/>
          <p14:tracePt t="80273" x="1543050" y="4610100"/>
          <p14:tracePt t="80281" x="1525588" y="4627563"/>
          <p14:tracePt t="80289" x="1492250" y="4627563"/>
          <p14:tracePt t="80297" x="1476375" y="4627563"/>
          <p14:tracePt t="80306" x="1450975" y="4627563"/>
          <p14:tracePt t="80314" x="1417638" y="4627563"/>
          <p14:tracePt t="80323" x="1401763" y="4627563"/>
          <p14:tracePt t="80330" x="1368425" y="4627563"/>
          <p14:tracePt t="80340" x="1335088" y="4643438"/>
          <p14:tracePt t="80346" x="1301750" y="4643438"/>
          <p14:tracePt t="80356" x="1268413" y="4643438"/>
          <p14:tracePt t="80362" x="1235075" y="4643438"/>
          <p14:tracePt t="80373" x="1203325" y="4660900"/>
          <p14:tracePt t="80378" x="1177925" y="4660900"/>
          <p14:tracePt t="80389" x="1160463" y="4660900"/>
          <p14:tracePt t="80394" x="1144588" y="4660900"/>
          <p14:tracePt t="80406" x="1128713" y="4660900"/>
          <p14:tracePt t="80419" x="1111250" y="4660900"/>
          <p14:tracePt t="80507" x="1095375" y="4660900"/>
          <p14:tracePt t="80815" x="1111250" y="4660900"/>
          <p14:tracePt t="80871" x="1128713" y="4660900"/>
          <p14:tracePt t="80928" x="1144588" y="4660900"/>
          <p14:tracePt t="80968" x="1160463" y="4660900"/>
          <p14:tracePt t="81001" x="1177925" y="4660900"/>
          <p14:tracePt t="81009" x="1203325" y="4660900"/>
          <p14:tracePt t="81017" x="1219200" y="4660900"/>
          <p14:tracePt t="81033" x="1252538" y="4660900"/>
          <p14:tracePt t="81041" x="1268413" y="4660900"/>
          <p14:tracePt t="81049" x="1285875" y="4660900"/>
          <p14:tracePt t="81057" x="1335088" y="4676775"/>
          <p14:tracePt t="81065" x="1368425" y="4676775"/>
          <p14:tracePt t="81074" x="1401763" y="4676775"/>
          <p14:tracePt t="81082" x="1450975" y="4676775"/>
          <p14:tracePt t="81090" x="1525588" y="4676775"/>
          <p14:tracePt t="81098" x="1592263" y="4676775"/>
          <p14:tracePt t="81106" x="1658938" y="4676775"/>
          <p14:tracePt t="81114" x="1733550" y="4676775"/>
          <p14:tracePt t="81123" x="1782763" y="4676775"/>
          <p14:tracePt t="81130" x="1816100" y="4676775"/>
          <p14:tracePt t="81138" x="1866900" y="4676775"/>
          <p14:tracePt t="81146" x="1916113" y="4676775"/>
          <p14:tracePt t="81154" x="1949450" y="4676775"/>
          <p14:tracePt t="81163" x="2006600" y="4676775"/>
          <p14:tracePt t="81171" x="2039938" y="4676775"/>
          <p14:tracePt t="81179" x="2073275" y="4676775"/>
          <p14:tracePt t="81187" x="2122488" y="4676775"/>
          <p14:tracePt t="81195" x="2155825" y="4676775"/>
          <p14:tracePt t="81203" x="2189163" y="4676775"/>
          <p14:tracePt t="81211" x="2222500" y="4676775"/>
          <p14:tracePt t="81219" x="2263775" y="4676775"/>
          <p14:tracePt t="81227" x="2297113" y="4676775"/>
          <p14:tracePt t="81235" x="2330450" y="4660900"/>
          <p14:tracePt t="81243" x="2363788" y="4660900"/>
          <p14:tracePt t="81251" x="2413000" y="4643438"/>
          <p14:tracePt t="81260" x="2446338" y="4643438"/>
          <p14:tracePt t="81268" x="2479675" y="4627563"/>
          <p14:tracePt t="81276" x="2513013" y="4627563"/>
          <p14:tracePt t="81284" x="2554288" y="4627563"/>
          <p14:tracePt t="81292" x="2587625" y="4610100"/>
          <p14:tracePt t="81300" x="2620963" y="4610100"/>
          <p14:tracePt t="81308" x="2654300" y="4610100"/>
          <p14:tracePt t="81316" x="2670175" y="4610100"/>
          <p14:tracePt t="81324" x="2703513" y="4594225"/>
          <p14:tracePt t="81332" x="2720975" y="4594225"/>
          <p14:tracePt t="81340" x="2736850" y="4594225"/>
          <p14:tracePt t="81348" x="2754313" y="4594225"/>
          <p14:tracePt t="81365" x="2770188" y="4594225"/>
          <p14:tracePt t="81389" x="2795588" y="4594225"/>
          <p14:tracePt t="81478" x="2795588" y="4576763"/>
          <p14:tracePt t="81761" x="2828925" y="4576763"/>
          <p14:tracePt t="81769" x="2844800" y="4576763"/>
          <p14:tracePt t="81777" x="2894013" y="4576763"/>
          <p14:tracePt t="81785" x="2944813" y="4576763"/>
          <p14:tracePt t="81793" x="3009900" y="4560888"/>
          <p14:tracePt t="81801" x="3086100" y="4560888"/>
          <p14:tracePt t="81809" x="3151188" y="4545013"/>
          <p14:tracePt t="81818" x="3235325" y="4545013"/>
          <p14:tracePt t="81826" x="3300413" y="4545013"/>
          <p14:tracePt t="81834" x="3392488" y="4545013"/>
          <p14:tracePt t="81842" x="3492500" y="4527550"/>
          <p14:tracePt t="81850" x="3582988" y="4527550"/>
          <p14:tracePt t="81858" x="3649663" y="4527550"/>
          <p14:tracePt t="81866" x="3732213" y="4527550"/>
          <p14:tracePt t="81874" x="3765550" y="4527550"/>
          <p14:tracePt t="81882" x="3832225" y="4511675"/>
          <p14:tracePt t="81890" x="3889375" y="4511675"/>
          <p14:tracePt t="81898" x="3940175" y="4511675"/>
          <p14:tracePt t="81906" x="3973513" y="4511675"/>
          <p14:tracePt t="81914" x="4005263" y="4511675"/>
          <p14:tracePt t="81923" x="4038600" y="4511675"/>
          <p14:tracePt t="81931" x="4056063" y="4511675"/>
          <p14:tracePt t="81939" x="4071938" y="4494213"/>
          <p14:tracePt t="81947" x="4089400" y="4494213"/>
          <p14:tracePt t="81979" x="4113213" y="4494213"/>
          <p14:tracePt t="82189" x="4089400" y="4494213"/>
          <p14:tracePt t="82925" x="4113213" y="4494213"/>
          <p14:tracePt t="82974" x="4130675" y="4511675"/>
          <p14:tracePt t="82990" x="4146550" y="4527550"/>
          <p14:tracePt t="82998" x="4164013" y="4545013"/>
          <p14:tracePt t="83006" x="4179888" y="4560888"/>
          <p14:tracePt t="83014" x="4197350" y="4576763"/>
          <p14:tracePt t="83023" x="4213225" y="4594225"/>
          <p14:tracePt t="83030" x="4213225" y="4627563"/>
          <p14:tracePt t="83039" x="4229100" y="4643438"/>
          <p14:tracePt t="83047" x="4246563" y="4660900"/>
          <p14:tracePt t="83055" x="4246563" y="4694238"/>
          <p14:tracePt t="83063" x="4262438" y="4718050"/>
          <p14:tracePt t="83071" x="4279900" y="4751388"/>
          <p14:tracePt t="83079" x="4279900" y="4784725"/>
          <p14:tracePt t="83087" x="4295775" y="4818063"/>
          <p14:tracePt t="83095" x="4313238" y="4833938"/>
          <p14:tracePt t="83103" x="4329113" y="4867275"/>
          <p14:tracePt t="83111" x="4346575" y="4918075"/>
          <p14:tracePt t="83119" x="4346575" y="4959350"/>
          <p14:tracePt t="83127" x="4362450" y="4992688"/>
          <p14:tracePt t="83135" x="4362450" y="5026025"/>
          <p14:tracePt t="83144" x="4387850" y="5057775"/>
          <p14:tracePt t="83152" x="4403725" y="5108575"/>
          <p14:tracePt t="83160" x="4421188" y="5124450"/>
          <p14:tracePt t="83168" x="4437063" y="5157788"/>
          <p14:tracePt t="83176" x="4454525" y="5175250"/>
          <p14:tracePt t="83184" x="4470400" y="5216525"/>
          <p14:tracePt t="83192" x="4503738" y="5249863"/>
          <p14:tracePt t="83200" x="4519613" y="5281613"/>
          <p14:tracePt t="83208" x="4570413" y="5314950"/>
          <p14:tracePt t="83216" x="4586288" y="5348288"/>
          <p14:tracePt t="83224" x="4645025" y="5381625"/>
          <p14:tracePt t="83232" x="4678363" y="5399088"/>
          <p14:tracePt t="83241" x="4727575" y="5432425"/>
          <p14:tracePt t="83249" x="4776788" y="5473700"/>
          <p14:tracePt t="83257" x="4827588" y="5507038"/>
          <p14:tracePt t="83265" x="4876800" y="5522913"/>
          <p14:tracePt t="83273" x="4892675" y="5522913"/>
          <p14:tracePt t="83281" x="4951413" y="5538788"/>
          <p14:tracePt t="83289" x="5033963" y="5572125"/>
          <p14:tracePt t="83297" x="5084763" y="5572125"/>
          <p14:tracePt t="83306" x="5133975" y="5589588"/>
          <p14:tracePt t="83313" x="5192713" y="5589588"/>
          <p14:tracePt t="83323" x="5241925" y="5589588"/>
          <p14:tracePt t="83329" x="5308600" y="5589588"/>
          <p14:tracePt t="83339" x="5357813" y="5572125"/>
          <p14:tracePt t="83346" x="5448300" y="5538788"/>
          <p14:tracePt t="83356" x="5499100" y="5507038"/>
          <p14:tracePt t="83362" x="5565775" y="5489575"/>
          <p14:tracePt t="83373" x="5614988" y="5448300"/>
          <p14:tracePt t="83378" x="5648325" y="5432425"/>
          <p14:tracePt t="83390" x="5705475" y="5399088"/>
          <p14:tracePt t="83394" x="5738813" y="5365750"/>
          <p14:tracePt t="83406" x="5772150" y="5348288"/>
          <p14:tracePt t="83410" x="5805488" y="5332413"/>
          <p14:tracePt t="83423" x="5822950" y="5299075"/>
          <p14:tracePt t="83427" x="5822950" y="5281613"/>
          <p14:tracePt t="83440" x="5838825" y="5249863"/>
          <p14:tracePt t="83443" x="5854700" y="5216525"/>
          <p14:tracePt t="83456" x="5854700" y="5191125"/>
          <p14:tracePt t="83459" x="5854700" y="5141913"/>
          <p14:tracePt t="83473" x="5854700" y="5091113"/>
          <p14:tracePt t="83475" x="5854700" y="5041900"/>
          <p14:tracePt t="83490" x="5854700" y="4992688"/>
          <p14:tracePt t="83492" x="5838825" y="4933950"/>
          <p14:tracePt t="83507" x="5805488" y="4884738"/>
          <p14:tracePt t="83507" x="5772150" y="4833938"/>
          <p14:tracePt t="83516" x="5772150" y="4818063"/>
          <p14:tracePt t="83524" x="5738813" y="4768850"/>
          <p14:tracePt t="83532" x="5705475" y="4735513"/>
          <p14:tracePt t="83540" x="5664200" y="4694238"/>
          <p14:tracePt t="83548" x="5630863" y="4660900"/>
          <p14:tracePt t="83557" x="5614988" y="4643438"/>
          <p14:tracePt t="83564" x="5565775" y="4594225"/>
          <p14:tracePt t="83574" x="5532438" y="4576763"/>
          <p14:tracePt t="83580" x="5481638" y="4545013"/>
          <p14:tracePt t="83590" x="5448300" y="4527550"/>
          <p14:tracePt t="83596" x="5407025" y="4494213"/>
          <p14:tracePt t="83607" x="5357813" y="4478338"/>
          <p14:tracePt t="83612" x="5341938" y="4460875"/>
          <p14:tracePt t="83623" x="5291138" y="4437063"/>
          <p14:tracePt t="83629" x="5257800" y="4419600"/>
          <p14:tracePt t="83640" x="5224463" y="4403725"/>
          <p14:tracePt t="83645" x="5175250" y="4386263"/>
          <p14:tracePt t="83656" x="5133975" y="4370388"/>
          <p14:tracePt t="83661" x="5084763" y="4352925"/>
          <p14:tracePt t="83673" x="5051425" y="4352925"/>
          <p14:tracePt t="83677" x="4984750" y="4337050"/>
          <p14:tracePt t="83690" x="4951413" y="4337050"/>
          <p14:tracePt t="83693" x="4892675" y="4337050"/>
          <p14:tracePt t="83707" x="4843463" y="4337050"/>
          <p14:tracePt t="83710" x="4794250" y="4337050"/>
          <p14:tracePt t="83723" x="4743450" y="4337050"/>
          <p14:tracePt t="83727" x="4678363" y="4337050"/>
          <p14:tracePt t="83740" x="4619625" y="4337050"/>
          <p14:tracePt t="83742" x="4537075" y="4337050"/>
          <p14:tracePt t="83757" x="4486275" y="4352925"/>
          <p14:tracePt t="83759" x="4403725" y="4370388"/>
          <p14:tracePt t="83774" x="4329113" y="4403725"/>
          <p14:tracePt t="83774" x="4262438" y="4419600"/>
          <p14:tracePt t="83782" x="4179888" y="4460875"/>
          <p14:tracePt t="83790" x="4089400" y="4494213"/>
          <p14:tracePt t="83799" x="4005263" y="4527550"/>
          <p14:tracePt t="83807" x="3940175" y="4545013"/>
          <p14:tracePt t="83815" x="3856038" y="4576763"/>
          <p14:tracePt t="83823" x="3781425" y="4610100"/>
          <p14:tracePt t="83831" x="3748088" y="4610100"/>
          <p14:tracePt t="83840" x="3698875" y="4627563"/>
          <p14:tracePt t="83847" x="3649663" y="4643438"/>
          <p14:tracePt t="83856" x="3616325" y="4660900"/>
          <p14:tracePt t="83863" x="3582988" y="4660900"/>
          <p14:tracePt t="83873" x="3541713" y="4676775"/>
          <p14:tracePt t="83879" x="3524250" y="4676775"/>
          <p14:tracePt t="83890" x="3492500" y="4694238"/>
          <p14:tracePt t="83896" x="3475038" y="4694238"/>
          <p14:tracePt t="83907" x="3459163" y="4718050"/>
          <p14:tracePt t="83912" x="3441700" y="4718050"/>
          <p14:tracePt t="83923" x="3425825" y="4718050"/>
          <p14:tracePt t="83928" x="3425825" y="4735513"/>
          <p14:tracePt t="83940" x="3408363" y="4735513"/>
          <p14:tracePt t="83952" x="3392488" y="4735513"/>
          <p14:tracePt t="83976" x="3392488" y="4751388"/>
          <p14:tracePt t="84284" x="3392488" y="4735513"/>
          <p14:tracePt t="84340" x="3408363" y="4735513"/>
          <p14:tracePt t="84405" x="3408363" y="4718050"/>
          <p14:tracePt t="84510" x="3425825" y="4718050"/>
          <p14:tracePt t="84518" x="3425825" y="4694238"/>
          <p14:tracePt t="84631" x="3425825" y="4676775"/>
          <p14:tracePt t="84761" x="3425825" y="4660900"/>
          <p14:tracePt t="84858" x="3441700" y="4660900"/>
          <p14:tracePt t="84898" x="3441700" y="4643438"/>
          <p14:tracePt t="84906" x="3459163" y="4643438"/>
          <p14:tracePt t="84923" x="3475038" y="4643438"/>
          <p14:tracePt t="84930" x="3492500" y="4627563"/>
          <p14:tracePt t="84939" x="3508375" y="4627563"/>
          <p14:tracePt t="84947" x="3524250" y="4627563"/>
          <p14:tracePt t="84955" x="3541713" y="4610100"/>
          <p14:tracePt t="84971" x="3557588" y="4610100"/>
          <p14:tracePt t="84979" x="3582988" y="4610100"/>
          <p14:tracePt t="84987" x="3598863" y="4610100"/>
          <p14:tracePt t="84995" x="3616325" y="4594225"/>
          <p14:tracePt t="85003" x="3632200" y="4594225"/>
          <p14:tracePt t="85011" x="3649663" y="4594225"/>
          <p14:tracePt t="85019" x="3665538" y="4594225"/>
          <p14:tracePt t="85027" x="3683000" y="4594225"/>
          <p14:tracePt t="85044" x="3698875" y="4594225"/>
          <p14:tracePt t="85052" x="3716338" y="4594225"/>
          <p14:tracePt t="85068" x="3732213" y="4594225"/>
          <p14:tracePt t="85084" x="3748088" y="4594225"/>
          <p14:tracePt t="85100" x="3765550" y="4594225"/>
          <p14:tracePt t="85116" x="3781425" y="4594225"/>
          <p14:tracePt t="85124" x="3798888" y="4594225"/>
          <p14:tracePt t="85133" x="3814763" y="4594225"/>
          <p14:tracePt t="85141" x="3856038" y="4594225"/>
          <p14:tracePt t="85149" x="3873500" y="4594225"/>
          <p14:tracePt t="85157" x="3889375" y="4594225"/>
          <p14:tracePt t="85165" x="3922713" y="4594225"/>
          <p14:tracePt t="85173" x="3956050" y="4594225"/>
          <p14:tracePt t="85181" x="4022725" y="4594225"/>
          <p14:tracePt t="85190" x="4056063" y="4594225"/>
          <p14:tracePt t="85197" x="4071938" y="4594225"/>
          <p14:tracePt t="85206" x="4113213" y="4594225"/>
          <p14:tracePt t="85213" x="4164013" y="4594225"/>
          <p14:tracePt t="85221" x="4197350" y="4594225"/>
          <p14:tracePt t="85230" x="4229100" y="4594225"/>
          <p14:tracePt t="85238" x="4262438" y="4594225"/>
          <p14:tracePt t="85246" x="4279900" y="4594225"/>
          <p14:tracePt t="85254" x="4295775" y="4594225"/>
          <p14:tracePt t="85262" x="4329113" y="4594225"/>
          <p14:tracePt t="85270" x="4346575" y="4594225"/>
          <p14:tracePt t="85278" x="4362450" y="4594225"/>
          <p14:tracePt t="85286" x="4387850" y="4594225"/>
          <p14:tracePt t="85294" x="4403725" y="4594225"/>
          <p14:tracePt t="85310" x="4421188" y="4594225"/>
          <p14:tracePt t="85319" x="4437063" y="4594225"/>
          <p14:tracePt t="85327" x="4454525" y="4594225"/>
          <p14:tracePt t="85335" x="4470400" y="4594225"/>
          <p14:tracePt t="85343" x="4486275" y="4594225"/>
          <p14:tracePt t="85351" x="4503738" y="4594225"/>
          <p14:tracePt t="85359" x="4519613" y="4594225"/>
          <p14:tracePt t="85367" x="4537075" y="4594225"/>
          <p14:tracePt t="85375" x="4552950" y="4594225"/>
          <p14:tracePt t="85383" x="4552950" y="4576763"/>
          <p14:tracePt t="85391" x="4570413" y="4576763"/>
          <p14:tracePt t="85399" x="4586288" y="4576763"/>
          <p14:tracePt t="85407" x="4603750" y="4560888"/>
          <p14:tracePt t="85416" x="4619625" y="4560888"/>
          <p14:tracePt t="85424" x="4619625" y="4545013"/>
          <p14:tracePt t="85432" x="4645025" y="4545013"/>
          <p14:tracePt t="85440" x="4660900" y="4545013"/>
          <p14:tracePt t="85448" x="4678363" y="4545013"/>
          <p14:tracePt t="85456" x="4678363" y="4527550"/>
          <p14:tracePt t="85473" x="4694238" y="4527550"/>
          <p14:tracePt t="85480" x="4694238" y="4511675"/>
          <p14:tracePt t="85488" x="4711700" y="4511675"/>
          <p14:tracePt t="85504" x="4727575" y="4511675"/>
          <p14:tracePt t="85513" x="4727575" y="4494213"/>
          <p14:tracePt t="85521" x="4743450" y="4494213"/>
          <p14:tracePt t="85529" x="4760913" y="4494213"/>
          <p14:tracePt t="85537" x="4776788" y="4478338"/>
          <p14:tracePt t="85553" x="4794250" y="4478338"/>
          <p14:tracePt t="85561" x="4810125" y="4460875"/>
          <p14:tracePt t="85569" x="4827588" y="4460875"/>
          <p14:tracePt t="85577" x="4827588" y="4437063"/>
          <p14:tracePt t="85585" x="4843463" y="4437063"/>
          <p14:tracePt t="85593" x="4860925" y="4437063"/>
          <p14:tracePt t="85601" x="4876800" y="4419600"/>
          <p14:tracePt t="85610" x="4892675" y="4419600"/>
          <p14:tracePt t="85626" x="4918075" y="4403725"/>
          <p14:tracePt t="85642" x="4935538" y="4403725"/>
          <p14:tracePt t="85658" x="4951413" y="4386263"/>
          <p14:tracePt t="85698" x="4967288" y="4386263"/>
          <p14:tracePt t="85763" x="4967288" y="4370388"/>
          <p14:tracePt t="85852" x="4967288" y="4352925"/>
          <p14:tracePt t="85860" x="4984750" y="4352925"/>
          <p14:tracePt t="85876" x="4984750" y="4337050"/>
          <p14:tracePt t="85884" x="5000625" y="4321175"/>
          <p14:tracePt t="85909" x="5000625" y="4303713"/>
          <p14:tracePt t="85917" x="5018088" y="4303713"/>
          <p14:tracePt t="85933" x="5018088" y="4287838"/>
          <p14:tracePt t="85949" x="5033963" y="4270375"/>
          <p14:tracePt t="85973" x="5051425" y="4254500"/>
          <p14:tracePt t="85990" x="5051425" y="4237038"/>
          <p14:tracePt t="85998" x="5067300" y="4237038"/>
          <p14:tracePt t="86006" x="5067300" y="4221163"/>
          <p14:tracePt t="86014" x="5084763" y="4221163"/>
          <p14:tracePt t="86023" x="5084763" y="4203700"/>
          <p14:tracePt t="86030" x="5100638" y="4203700"/>
          <p14:tracePt t="86038" x="5100638" y="4179888"/>
          <p14:tracePt t="86054" x="5118100" y="4162425"/>
          <p14:tracePt t="86070" x="5118100" y="4146550"/>
          <p14:tracePt t="86079" x="5133975" y="4129088"/>
          <p14:tracePt t="86087" x="5133975" y="4113213"/>
          <p14:tracePt t="86095" x="5149850" y="4097338"/>
          <p14:tracePt t="86103" x="5175250" y="4079875"/>
          <p14:tracePt t="86111" x="5175250" y="4046538"/>
          <p14:tracePt t="86119" x="5192713" y="4013200"/>
          <p14:tracePt t="86127" x="5208588" y="3979863"/>
          <p14:tracePt t="86135" x="5224463" y="3946525"/>
          <p14:tracePt t="86143" x="5241925" y="3889375"/>
          <p14:tracePt t="86151" x="5257800" y="3871913"/>
          <p14:tracePt t="86159" x="5257800" y="3822700"/>
          <p14:tracePt t="86167" x="5275263" y="3773488"/>
          <p14:tracePt t="86176" x="5291138" y="3740150"/>
          <p14:tracePt t="86184" x="5308600" y="3706813"/>
          <p14:tracePt t="86192" x="5308600" y="3665538"/>
          <p14:tracePt t="86200" x="5308600" y="3648075"/>
          <p14:tracePt t="86208" x="5324475" y="3632200"/>
          <p14:tracePt t="86216" x="5324475" y="3616325"/>
          <p14:tracePt t="86224" x="5341938" y="3598863"/>
          <p14:tracePt t="86232" x="5341938" y="3582988"/>
          <p14:tracePt t="86256" x="5341938" y="3565525"/>
          <p14:tracePt t="86273" x="5341938" y="3549650"/>
          <p14:tracePt t="86297" x="5341938" y="3532188"/>
          <p14:tracePt t="86313" x="5341938" y="3516313"/>
          <p14:tracePt t="86329" x="5341938" y="3498850"/>
          <p14:tracePt t="86345" x="5341938" y="3482975"/>
          <p14:tracePt t="86362" x="5341938" y="3467100"/>
          <p14:tracePt t="86370" x="5341938" y="3449638"/>
          <p14:tracePt t="86386" x="5341938" y="3433763"/>
          <p14:tracePt t="86402" x="5341938" y="3408363"/>
          <p14:tracePt t="86426" x="5341938" y="3390900"/>
          <p14:tracePt t="86459" x="5324475" y="3375025"/>
          <p14:tracePt t="86483" x="5308600" y="3375025"/>
          <p14:tracePt t="86507" x="5291138" y="3375025"/>
          <p14:tracePt t="86515" x="5275263" y="3375025"/>
          <p14:tracePt t="86540" x="5257800" y="3375025"/>
          <p14:tracePt t="86547" x="5241925" y="3375025"/>
          <p14:tracePt t="86572" x="5224463" y="3375025"/>
          <p14:tracePt t="86604" x="5208588" y="3375025"/>
          <p14:tracePt t="87502" x="5192713" y="3375025"/>
          <p14:tracePt t="87510" x="5175250" y="3375025"/>
          <p14:tracePt t="87518" x="5149850" y="3390900"/>
          <p14:tracePt t="87526" x="5118100" y="3408363"/>
          <p14:tracePt t="87534" x="5100638" y="3408363"/>
          <p14:tracePt t="87542" x="5067300" y="3433763"/>
          <p14:tracePt t="87550" x="5033963" y="3467100"/>
          <p14:tracePt t="87558" x="5000625" y="3482975"/>
          <p14:tracePt t="87566" x="4967288" y="3516313"/>
          <p14:tracePt t="87574" x="4951413" y="3532188"/>
          <p14:tracePt t="87583" x="4918075" y="3549650"/>
          <p14:tracePt t="87591" x="4892675" y="3565525"/>
          <p14:tracePt t="87599" x="4876800" y="3582988"/>
          <p14:tracePt t="87607" x="4860925" y="3598863"/>
          <p14:tracePt t="87615" x="4843463" y="3616325"/>
          <p14:tracePt t="87623" x="4827588" y="3632200"/>
          <p14:tracePt t="87631" x="4810125" y="3648075"/>
          <p14:tracePt t="87639" x="4794250" y="3665538"/>
          <p14:tracePt t="87647" x="4760913" y="3690938"/>
          <p14:tracePt t="87656" x="4743450" y="3722688"/>
          <p14:tracePt t="87663" x="4727575" y="3740150"/>
          <p14:tracePt t="87671" x="4711700" y="3773488"/>
          <p14:tracePt t="87680" x="4694238" y="3789363"/>
          <p14:tracePt t="87688" x="4678363" y="3822700"/>
          <p14:tracePt t="87696" x="4645025" y="3840163"/>
          <p14:tracePt t="87704" x="4645025" y="3871913"/>
          <p14:tracePt t="87712" x="4619625" y="3889375"/>
          <p14:tracePt t="87720" x="4603750" y="3905250"/>
          <p14:tracePt t="87728" x="4586288" y="3922713"/>
          <p14:tracePt t="87744" x="4586288" y="3946525"/>
          <p14:tracePt t="87760" x="4570413" y="3963988"/>
          <p14:tracePt t="87777" x="4570413" y="3979863"/>
          <p14:tracePt t="87801" x="4570413" y="3997325"/>
          <p14:tracePt t="87817" x="4570413" y="4013200"/>
          <p14:tracePt t="87833" x="4570413" y="4030663"/>
          <p14:tracePt t="87841" x="4552950" y="4046538"/>
          <p14:tracePt t="87849" x="4552950" y="4064000"/>
          <p14:tracePt t="87857" x="4552950" y="4079875"/>
          <p14:tracePt t="87865" x="4552950" y="4097338"/>
          <p14:tracePt t="87874" x="4552950" y="4113213"/>
          <p14:tracePt t="87882" x="4552950" y="4129088"/>
          <p14:tracePt t="87890" x="4552950" y="4162425"/>
          <p14:tracePt t="87898" x="4552950" y="4203700"/>
          <p14:tracePt t="87906" x="4552950" y="4237038"/>
          <p14:tracePt t="87914" x="4552950" y="4270375"/>
          <p14:tracePt t="87923" x="4570413" y="4303713"/>
          <p14:tracePt t="87930" x="4570413" y="4337050"/>
          <p14:tracePt t="87938" x="4586288" y="4370388"/>
          <p14:tracePt t="87946" x="4603750" y="4403725"/>
          <p14:tracePt t="87954" x="4603750" y="4437063"/>
          <p14:tracePt t="87962" x="4603750" y="4460875"/>
          <p14:tracePt t="87971" x="4603750" y="4478338"/>
          <p14:tracePt t="87979" x="4619625" y="4494213"/>
          <p14:tracePt t="87995" x="4619625" y="4511675"/>
          <p14:tracePt t="88019" x="4645025" y="4527550"/>
          <p14:tracePt t="88351" x="4645025" y="4511675"/>
          <p14:tracePt t="88375" x="4660900" y="4511675"/>
          <p14:tracePt t="88399" x="4660900" y="4494213"/>
          <p14:tracePt t="88423" x="4660900" y="4478338"/>
          <p14:tracePt t="88431" x="4678363" y="4478338"/>
          <p14:tracePt t="88448" x="4694238" y="4460875"/>
          <p14:tracePt t="88464" x="4711700" y="4460875"/>
          <p14:tracePt t="88472" x="4711700" y="4437063"/>
          <p14:tracePt t="88480" x="4727575" y="4437063"/>
          <p14:tracePt t="88496" x="4743450" y="4419600"/>
          <p14:tracePt t="88512" x="4760913" y="4419600"/>
          <p14:tracePt t="88529" x="4776788" y="4419600"/>
          <p14:tracePt t="88537" x="4776788" y="4403725"/>
          <p14:tracePt t="88545" x="4794250" y="4403725"/>
          <p14:tracePt t="88561" x="4810125" y="4403725"/>
          <p14:tracePt t="88585" x="4827588" y="4403725"/>
          <p14:tracePt t="88593" x="4843463" y="4403725"/>
          <p14:tracePt t="88617" x="4860925" y="4403725"/>
          <p14:tracePt t="88634" x="4860925" y="4386263"/>
          <p14:tracePt t="88650" x="4876800" y="4386263"/>
          <p14:tracePt t="88682" x="4892675" y="4386263"/>
          <p14:tracePt t="88698" x="4935538" y="4386263"/>
          <p14:tracePt t="88706" x="4951413" y="4386263"/>
          <p14:tracePt t="88714" x="4967288" y="4386263"/>
          <p14:tracePt t="88723" x="5018088" y="4386263"/>
          <p14:tracePt t="88731" x="5051425" y="4403725"/>
          <p14:tracePt t="88740" x="5100638" y="4403725"/>
          <p14:tracePt t="88747" x="5175250" y="4419600"/>
          <p14:tracePt t="88755" x="5241925" y="4419600"/>
          <p14:tracePt t="88763" x="5324475" y="4419600"/>
          <p14:tracePt t="88771" x="5424488" y="4437063"/>
          <p14:tracePt t="88779" x="5514975" y="4437063"/>
          <p14:tracePt t="88787" x="5630863" y="4460875"/>
          <p14:tracePt t="88795" x="5722938" y="4460875"/>
          <p14:tracePt t="88803" x="5822950" y="4478338"/>
          <p14:tracePt t="88812" x="5905500" y="4478338"/>
          <p14:tracePt t="88820" x="5980113" y="4494213"/>
          <p14:tracePt t="88828" x="6013450" y="4511675"/>
          <p14:tracePt t="88836" x="6080125" y="4511675"/>
          <p14:tracePt t="88844" x="6111875" y="4527550"/>
          <p14:tracePt t="88852" x="6162675" y="4545013"/>
          <p14:tracePt t="88860" x="6178550" y="4545013"/>
          <p14:tracePt t="88868" x="6211888" y="4560888"/>
          <p14:tracePt t="88876" x="6237288" y="4560888"/>
          <p14:tracePt t="88884" x="6253163" y="4576763"/>
          <p14:tracePt t="89313" x="6286500" y="4576763"/>
          <p14:tracePt t="89321" x="6337300" y="4576763"/>
          <p14:tracePt t="89329" x="6402388" y="4576763"/>
          <p14:tracePt t="89337" x="6486525" y="4576763"/>
          <p14:tracePt t="89345" x="6592888" y="4576763"/>
          <p14:tracePt t="89353" x="6692900" y="4576763"/>
          <p14:tracePt t="89361" x="6900863" y="4576763"/>
          <p14:tracePt t="89369" x="7058025" y="4576763"/>
          <p14:tracePt t="89378" x="7207250" y="4576763"/>
          <p14:tracePt t="89386" x="7364413" y="4576763"/>
          <p14:tracePt t="89394" x="7546975" y="4576763"/>
          <p14:tracePt t="89402" x="7754938" y="4576763"/>
          <p14:tracePt t="89410" x="7978775" y="4576763"/>
          <p14:tracePt t="89418" x="8218488" y="4576763"/>
          <p14:tracePt t="89426" x="8475663" y="4576763"/>
          <p14:tracePt t="89434" x="8750300" y="4576763"/>
          <p14:tracePt t="89442" x="9023350" y="4576763"/>
          <p14:tracePt t="89450" x="9313863" y="4576763"/>
          <p14:tracePt t="89458" x="9604375" y="4545013"/>
          <p14:tracePt t="89466" x="9928225" y="4545013"/>
          <p14:tracePt t="89475" x="10226675" y="4511675"/>
          <p14:tracePt t="89483" x="10517188" y="4478338"/>
          <p14:tracePt t="89491" x="10807700" y="4460875"/>
          <p14:tracePt t="89499" x="11080750" y="4460875"/>
          <p14:tracePt t="89507" x="11180763" y="4460875"/>
          <p14:tracePt t="89515" x="11404600" y="4460875"/>
          <p14:tracePt t="89523" x="11595100" y="4460875"/>
          <p14:tracePt t="89531" x="11744325" y="4460875"/>
          <p14:tracePt t="89540" x="11801475" y="4460875"/>
          <p14:tracePt t="89547" x="11901488" y="4460875"/>
          <p14:tracePt t="89556" x="11984038" y="4460875"/>
          <p14:tracePt t="89563" x="12034838" y="4460875"/>
          <p14:tracePt t="89573" x="12091988" y="4460875"/>
          <p14:tracePt t="89580" x="12109450" y="4460875"/>
          <p14:tracePt t="89589" x="12125325" y="4460875"/>
          <p14:tracePt t="89596" x="12142788" y="4460875"/>
          <p14:tracePt t="89606" x="12158663" y="4460875"/>
          <p14:tracePt t="92258" x="12050713" y="4992688"/>
          <p14:tracePt t="92275" x="12017375" y="4975225"/>
          <p14:tracePt t="92276" x="12001500" y="4933950"/>
          <p14:tracePt t="92282" x="12001500" y="4918075"/>
          <p14:tracePt t="92293" x="11984038" y="4918075"/>
          <p14:tracePt t="92297" x="11984038" y="4900613"/>
          <p14:tracePt t="92329" x="11984038" y="4884738"/>
          <p14:tracePt t="92337" x="12001500" y="4884738"/>
          <p14:tracePt t="92345" x="12034838" y="4867275"/>
          <p14:tracePt t="92353" x="12091988" y="4851400"/>
          <p14:tracePt t="92361" x="12142788" y="4833938"/>
          <p14:tracePt t="92986" x="12176125" y="5448300"/>
          <p14:tracePt t="92996" x="12176125" y="5489575"/>
          <p14:tracePt t="93004" x="12176125" y="5507038"/>
          <p14:tracePt t="93009" x="12176125" y="5522913"/>
          <p14:tracePt t="93017" x="12176125" y="5538788"/>
          <p14:tracePt t="93025" x="12176125" y="5556250"/>
          <p14:tracePt t="93033" x="12176125" y="5589588"/>
          <p14:tracePt t="93041" x="12158663" y="5605463"/>
          <p14:tracePt t="93049" x="12158663" y="5622925"/>
          <p14:tracePt t="93057" x="12158663" y="5638800"/>
          <p14:tracePt t="93065" x="12142788" y="5656263"/>
          <p14:tracePt t="93073" x="12142788" y="5672138"/>
          <p14:tracePt t="93081" x="12125325" y="5688013"/>
          <p14:tracePt t="93090" x="12125325" y="5705475"/>
          <p14:tracePt t="93097" x="12109450" y="5746750"/>
          <p14:tracePt t="93107" x="12091988" y="5762625"/>
          <p14:tracePt t="93113" x="12076113" y="5780088"/>
          <p14:tracePt t="93123" x="12034838" y="5813425"/>
          <p14:tracePt t="93129" x="12017375" y="5846763"/>
          <p14:tracePt t="93140" x="11984038" y="5862638"/>
          <p14:tracePt t="93146" x="11968163" y="5895975"/>
          <p14:tracePt t="93157" x="11950700" y="5911850"/>
          <p14:tracePt t="93162" x="11918950" y="5929313"/>
          <p14:tracePt t="93173" x="11901488" y="5945188"/>
          <p14:tracePt t="93178" x="11901488" y="5962650"/>
          <p14:tracePt t="93190" x="11885613" y="5962650"/>
          <p14:tracePt t="93194" x="11885613" y="5988050"/>
          <p14:tracePt t="93207" x="11868150" y="5988050"/>
          <p14:tracePt t="93275" x="11868150" y="5962650"/>
          <p14:tracePt t="93291" x="11885613" y="5962650"/>
          <p14:tracePt t="93307" x="11901488" y="5945188"/>
          <p14:tracePt t="93315" x="11918950" y="5945188"/>
          <p14:tracePt t="93332" x="11950700" y="5945188"/>
          <p14:tracePt t="93340" x="11984038" y="5945188"/>
          <p14:tracePt t="93348" x="12017375" y="5945188"/>
          <p14:tracePt t="93357" x="12050713" y="5945188"/>
          <p14:tracePt t="93364" x="12091988" y="5945188"/>
          <p14:tracePt t="93373" x="12125325" y="5945188"/>
          <p14:tracePt t="93380" x="12176125" y="594518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C72B0-002C-5420-F601-50FE741B24A9}"/>
            </a:ext>
          </a:extLst>
        </p:cNvPr>
        <p:cNvGrpSpPr/>
        <p:nvPr/>
      </p:nvGrpSpPr>
      <p:grpSpPr>
        <a:xfrm>
          <a:off x="0" y="0"/>
          <a:ext cx="0" cy="0"/>
          <a:chOff x="0" y="0"/>
          <a:chExt cx="0" cy="0"/>
        </a:xfrm>
      </p:grpSpPr>
      <p:pic>
        <p:nvPicPr>
          <p:cNvPr id="42" name="Picture 41">
            <a:extLst>
              <a:ext uri="{FF2B5EF4-FFF2-40B4-BE49-F238E27FC236}">
                <a16:creationId xmlns:a16="http://schemas.microsoft.com/office/drawing/2014/main" id="{A6A5BC96-3F9C-5E24-8ABB-528632C33D09}"/>
              </a:ext>
            </a:extLst>
          </p:cNvPr>
          <p:cNvPicPr>
            <a:picLocks noChangeAspect="1"/>
          </p:cNvPicPr>
          <p:nvPr/>
        </p:nvPicPr>
        <p:blipFill>
          <a:blip r:embed="rId5"/>
          <a:stretch>
            <a:fillRect/>
          </a:stretch>
        </p:blipFill>
        <p:spPr>
          <a:xfrm>
            <a:off x="286582" y="1960207"/>
            <a:ext cx="7315200" cy="4572000"/>
          </a:xfrm>
          <a:prstGeom prst="rect">
            <a:avLst/>
          </a:prstGeom>
        </p:spPr>
      </p:pic>
      <p:pic>
        <p:nvPicPr>
          <p:cNvPr id="7" name="Bildobjekt 11">
            <a:extLst>
              <a:ext uri="{FF2B5EF4-FFF2-40B4-BE49-F238E27FC236}">
                <a16:creationId xmlns:a16="http://schemas.microsoft.com/office/drawing/2014/main" id="{BDFC5898-136A-F5E0-0F7F-B28D22DACE10}"/>
              </a:ext>
            </a:extLst>
          </p:cNvPr>
          <p:cNvPicPr>
            <a:picLocks noChangeAspect="1"/>
          </p:cNvPicPr>
          <p:nvPr/>
        </p:nvPicPr>
        <p:blipFill>
          <a:blip r:embed="rId6">
            <a:alphaModFix amt="20000"/>
            <a:extLst>
              <a:ext uri="{28A0092B-C50C-407E-A947-70E740481C1C}">
                <a14:useLocalDpi xmlns:a14="http://schemas.microsoft.com/office/drawing/2010/main"/>
              </a:ext>
            </a:extLst>
          </a:blip>
          <a:stretch>
            <a:fillRect/>
          </a:stretch>
        </p:blipFill>
        <p:spPr>
          <a:xfrm>
            <a:off x="11095576" y="5834455"/>
            <a:ext cx="1096424" cy="1023545"/>
          </a:xfrm>
          <a:prstGeom prst="rect">
            <a:avLst/>
          </a:prstGeom>
        </p:spPr>
      </p:pic>
      <p:sp>
        <p:nvSpPr>
          <p:cNvPr id="2" name="TextBox 1">
            <a:extLst>
              <a:ext uri="{FF2B5EF4-FFF2-40B4-BE49-F238E27FC236}">
                <a16:creationId xmlns:a16="http://schemas.microsoft.com/office/drawing/2014/main" id="{35BA7438-4849-896C-370D-1CF8D9DAC7CE}"/>
              </a:ext>
            </a:extLst>
          </p:cNvPr>
          <p:cNvSpPr txBox="1"/>
          <p:nvPr/>
        </p:nvSpPr>
        <p:spPr>
          <a:xfrm>
            <a:off x="7601782" y="2144337"/>
            <a:ext cx="3886188" cy="1815882"/>
          </a:xfrm>
          <a:prstGeom prst="rect">
            <a:avLst/>
          </a:prstGeom>
          <a:noFill/>
        </p:spPr>
        <p:txBody>
          <a:bodyPr wrap="square" rtlCol="0">
            <a:spAutoFit/>
          </a:bodyPr>
          <a:lstStyle/>
          <a:p>
            <a:pPr marL="457200" indent="-457200">
              <a:buFont typeface="Wingdings" pitchFamily="2" charset="2"/>
              <a:buChar char="Ø"/>
            </a:pPr>
            <a:r>
              <a:rPr lang="en-GB" sz="2800" dirty="0">
                <a:latin typeface="Helvetica" pitchFamily="2" charset="0"/>
              </a:rPr>
              <a:t>PO₄ concentrations increased with both</a:t>
            </a:r>
          </a:p>
          <a:p>
            <a:pPr marL="914400" lvl="1" indent="-457200">
              <a:buFont typeface="Wingdings" pitchFamily="2" charset="2"/>
              <a:buChar char="Ø"/>
            </a:pPr>
            <a:r>
              <a:rPr lang="en-GB" sz="2800" dirty="0">
                <a:latin typeface="Helvetica" pitchFamily="2" charset="0"/>
              </a:rPr>
              <a:t>nutrient addition</a:t>
            </a:r>
          </a:p>
          <a:p>
            <a:pPr marL="914400" lvl="1" indent="-457200">
              <a:buFont typeface="Wingdings" pitchFamily="2" charset="2"/>
              <a:buChar char="Ø"/>
            </a:pPr>
            <a:r>
              <a:rPr lang="en-GB" sz="2800" dirty="0">
                <a:latin typeface="Helvetica" pitchFamily="2" charset="0"/>
              </a:rPr>
              <a:t>dark</a:t>
            </a:r>
          </a:p>
        </p:txBody>
      </p:sp>
      <p:sp>
        <p:nvSpPr>
          <p:cNvPr id="12" name="Rectangle 11">
            <a:extLst>
              <a:ext uri="{FF2B5EF4-FFF2-40B4-BE49-F238E27FC236}">
                <a16:creationId xmlns:a16="http://schemas.microsoft.com/office/drawing/2014/main" id="{C950F47A-16C7-0E64-876B-D1829BC55615}"/>
              </a:ext>
            </a:extLst>
          </p:cNvPr>
          <p:cNvSpPr/>
          <p:nvPr/>
        </p:nvSpPr>
        <p:spPr>
          <a:xfrm>
            <a:off x="0" y="0"/>
            <a:ext cx="12192000" cy="156966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Helvetica" pitchFamily="2" charset="0"/>
              </a:rPr>
              <a:t>Darkening and nutrients effects on PO₄</a:t>
            </a:r>
          </a:p>
        </p:txBody>
      </p:sp>
      <p:graphicFrame>
        <p:nvGraphicFramePr>
          <p:cNvPr id="14" name="Table 13">
            <a:extLst>
              <a:ext uri="{FF2B5EF4-FFF2-40B4-BE49-F238E27FC236}">
                <a16:creationId xmlns:a16="http://schemas.microsoft.com/office/drawing/2014/main" id="{A54A3B39-5ACD-7643-0CB2-D335DF50059B}"/>
              </a:ext>
            </a:extLst>
          </p:cNvPr>
          <p:cNvGraphicFramePr>
            <a:graphicFrameLocks noGrp="1"/>
          </p:cNvGraphicFramePr>
          <p:nvPr>
            <p:extLst>
              <p:ext uri="{D42A27DB-BD31-4B8C-83A1-F6EECF244321}">
                <p14:modId xmlns:p14="http://schemas.microsoft.com/office/powerpoint/2010/main" val="3431938191"/>
              </p:ext>
            </p:extLst>
          </p:nvPr>
        </p:nvGraphicFramePr>
        <p:xfrm>
          <a:off x="1476055" y="2144337"/>
          <a:ext cx="3380741" cy="1038606"/>
        </p:xfrm>
        <a:graphic>
          <a:graphicData uri="http://schemas.openxmlformats.org/drawingml/2006/table">
            <a:tbl>
              <a:tblPr firstRow="1" firstCol="1" bandRow="1">
                <a:tableStyleId>{2D5ABB26-0587-4C30-8999-92F81FD0307C}</a:tableStyleId>
              </a:tblPr>
              <a:tblGrid>
                <a:gridCol w="1194435">
                  <a:extLst>
                    <a:ext uri="{9D8B030D-6E8A-4147-A177-3AD203B41FA5}">
                      <a16:colId xmlns:a16="http://schemas.microsoft.com/office/drawing/2014/main" val="2838256894"/>
                    </a:ext>
                  </a:extLst>
                </a:gridCol>
                <a:gridCol w="729298">
                  <a:extLst>
                    <a:ext uri="{9D8B030D-6E8A-4147-A177-3AD203B41FA5}">
                      <a16:colId xmlns:a16="http://schemas.microsoft.com/office/drawing/2014/main" val="2427051609"/>
                    </a:ext>
                  </a:extLst>
                </a:gridCol>
                <a:gridCol w="1078548">
                  <a:extLst>
                    <a:ext uri="{9D8B030D-6E8A-4147-A177-3AD203B41FA5}">
                      <a16:colId xmlns:a16="http://schemas.microsoft.com/office/drawing/2014/main" val="3223773114"/>
                    </a:ext>
                  </a:extLst>
                </a:gridCol>
                <a:gridCol w="378460">
                  <a:extLst>
                    <a:ext uri="{9D8B030D-6E8A-4147-A177-3AD203B41FA5}">
                      <a16:colId xmlns:a16="http://schemas.microsoft.com/office/drawing/2014/main" val="1841691696"/>
                    </a:ext>
                  </a:extLst>
                </a:gridCol>
              </a:tblGrid>
              <a:tr h="203200">
                <a:tc>
                  <a:txBody>
                    <a:bodyPr/>
                    <a:lstStyle/>
                    <a:p>
                      <a:pPr algn="l">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F</a:t>
                      </a:r>
                      <a:r>
                        <a:rPr lang="en-SE" sz="2200" b="0" i="1" baseline="-25000" dirty="0">
                          <a:effectLst/>
                          <a:latin typeface="Helvetica" pitchFamily="2" charset="0"/>
                          <a:ea typeface="Times New Roman" panose="02020603050405020304" pitchFamily="18" charset="0"/>
                        </a:rPr>
                        <a:t>df=1</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r>
                        <a:rPr lang="en-SE" sz="2200" b="0" i="1" dirty="0">
                          <a:effectLst/>
                          <a:latin typeface="Helvetica" pitchFamily="2" charset="0"/>
                          <a:ea typeface="Times New Roman" panose="02020603050405020304" pitchFamily="18" charset="0"/>
                        </a:rPr>
                        <a:t>p</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endParaRPr lang="en-SE" sz="2200" b="0" i="1"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extLst>
                  <a:ext uri="{0D108BD9-81ED-4DB2-BD59-A6C34878D82A}">
                    <a16:rowId xmlns:a16="http://schemas.microsoft.com/office/drawing/2014/main" val="4097469414"/>
                  </a:ext>
                </a:extLst>
              </a:tr>
              <a:tr h="203200">
                <a:tc>
                  <a:txBody>
                    <a:bodyPr/>
                    <a:lstStyle/>
                    <a:p>
                      <a:pPr algn="l">
                        <a:lnSpc>
                          <a:spcPct val="107000"/>
                        </a:lnSpc>
                        <a:spcAft>
                          <a:spcPts val="800"/>
                        </a:spcAft>
                        <a:buNone/>
                      </a:pPr>
                      <a:r>
                        <a:rPr lang="en-SE" sz="2200" b="0" dirty="0">
                          <a:effectLst/>
                          <a:latin typeface="Helvetica" pitchFamily="2" charset="0"/>
                          <a:ea typeface="Times New Roman" panose="02020603050405020304" pitchFamily="18" charset="0"/>
                        </a:rPr>
                        <a:t>Dark</a:t>
                      </a:r>
                    </a:p>
                  </a:txBody>
                  <a:tcPr marL="68580" marR="68580" marT="0" marB="0" anchor="b">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a:lnSpc>
                          <a:spcPct val="107000"/>
                        </a:lnSpc>
                        <a:spcAft>
                          <a:spcPts val="800"/>
                        </a:spcAft>
                        <a:buNone/>
                      </a:pPr>
                      <a:r>
                        <a:rPr lang="en-GB" sz="2200" b="0" dirty="0">
                          <a:effectLst/>
                          <a:latin typeface="Helvetica" pitchFamily="2" charset="0"/>
                        </a:rPr>
                        <a:t>4.5</a:t>
                      </a: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a:lnSpc>
                          <a:spcPct val="107000"/>
                        </a:lnSpc>
                        <a:spcAft>
                          <a:spcPts val="800"/>
                        </a:spcAft>
                        <a:buNone/>
                      </a:pPr>
                      <a:r>
                        <a:rPr lang="en-GB" sz="2200" b="0" dirty="0">
                          <a:effectLst/>
                          <a:latin typeface="Helvetica" pitchFamily="2" charset="0"/>
                        </a:rPr>
                        <a:t>0.033</a:t>
                      </a: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a:t>
                      </a:r>
                    </a:p>
                  </a:txBody>
                  <a:tcPr marL="68580" marR="68580" marT="0" marB="0" anchor="b">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50598970"/>
                  </a:ext>
                </a:extLst>
              </a:tr>
              <a:tr h="203200">
                <a:tc>
                  <a:txBody>
                    <a:bodyPr/>
                    <a:lstStyle/>
                    <a:p>
                      <a:pPr algn="l">
                        <a:lnSpc>
                          <a:spcPct val="107000"/>
                        </a:lnSpc>
                        <a:spcAft>
                          <a:spcPts val="800"/>
                        </a:spcAft>
                        <a:buNone/>
                      </a:pPr>
                      <a:r>
                        <a:rPr lang="en-SE" sz="2200" b="0" dirty="0">
                          <a:effectLst/>
                          <a:latin typeface="Helvetica" pitchFamily="2" charset="0"/>
                          <a:ea typeface="Times New Roman" panose="02020603050405020304" pitchFamily="18" charset="0"/>
                        </a:rPr>
                        <a:t>Nutrient</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r>
                        <a:rPr lang="en-GB" sz="2200" b="0" dirty="0">
                          <a:effectLst/>
                          <a:latin typeface="Helvetica" pitchFamily="2" charset="0"/>
                        </a:rPr>
                        <a:t>117</a:t>
                      </a: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r>
                        <a:rPr lang="en-GB" sz="2200" b="0" dirty="0">
                          <a:effectLst/>
                          <a:latin typeface="Helvetica" pitchFamily="2" charset="0"/>
                        </a:rPr>
                        <a:t>&lt;0.001</a:t>
                      </a: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334779"/>
                  </a:ext>
                </a:extLst>
              </a:tr>
            </a:tbl>
          </a:graphicData>
        </a:graphic>
      </p:graphicFrame>
      <p:sp>
        <p:nvSpPr>
          <p:cNvPr id="43" name="TextBox 42">
            <a:extLst>
              <a:ext uri="{FF2B5EF4-FFF2-40B4-BE49-F238E27FC236}">
                <a16:creationId xmlns:a16="http://schemas.microsoft.com/office/drawing/2014/main" id="{08B2FCAC-7B2E-2CDE-1B4C-ADA5182341ED}"/>
              </a:ext>
            </a:extLst>
          </p:cNvPr>
          <p:cNvSpPr txBox="1"/>
          <p:nvPr/>
        </p:nvSpPr>
        <p:spPr>
          <a:xfrm>
            <a:off x="8571529" y="6469143"/>
            <a:ext cx="2521844" cy="338554"/>
          </a:xfrm>
          <a:prstGeom prst="rect">
            <a:avLst/>
          </a:prstGeom>
          <a:noFill/>
        </p:spPr>
        <p:txBody>
          <a:bodyPr wrap="none" rtlCol="0">
            <a:spAutoFit/>
          </a:bodyPr>
          <a:lstStyle/>
          <a:p>
            <a:r>
              <a:rPr lang="en-GB" sz="1600" dirty="0">
                <a:latin typeface="Helvetica" pitchFamily="2" charset="0"/>
              </a:rPr>
              <a:t>Rulli et al., in review, L&amp;O</a:t>
            </a:r>
            <a:endParaRPr lang="en-SE" sz="1600" dirty="0">
              <a:latin typeface="Helvetica" pitchFamily="2" charset="0"/>
            </a:endParaRPr>
          </a:p>
        </p:txBody>
      </p:sp>
      <p:pic>
        <p:nvPicPr>
          <p:cNvPr id="13" name="Audio 12">
            <a:extLst>
              <a:ext uri="{FF2B5EF4-FFF2-40B4-BE49-F238E27FC236}">
                <a16:creationId xmlns:a16="http://schemas.microsoft.com/office/drawing/2014/main" id="{F9923DC7-D03A-3468-6214-E587DFFA16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17766175"/>
      </p:ext>
    </p:extLst>
  </p:cSld>
  <p:clrMapOvr>
    <a:masterClrMapping/>
  </p:clrMapOvr>
  <mc:AlternateContent xmlns:mc="http://schemas.openxmlformats.org/markup-compatibility/2006">
    <mc:Choice xmlns:p14="http://schemas.microsoft.com/office/powerpoint/2010/main" Requires="p14">
      <p:transition spd="slow" p14:dur="2000" advTm="27690"/>
    </mc:Choice>
    <mc:Fallback>
      <p:transition spd="slow" advTm="27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90" fill="hold"/>
                                        <p:tgtEl>
                                          <p:spTgt spid="13"/>
                                        </p:tgtEl>
                                      </p:cBhvr>
                                    </p:cmd>
                                  </p:childTnLst>
                                </p:cTn>
                              </p:par>
                            </p:childTnLst>
                          </p:cTn>
                        </p:par>
                        <p:par>
                          <p:cTn id="7" fill="hold">
                            <p:stCondLst>
                              <p:cond delay="27690"/>
                            </p:stCondLst>
                            <p:childTnLst>
                              <p:par>
                                <p:cTn id="8" presetID="1" presetClass="mediacall" presetSubtype="0" fill="hold" nodeType="afterEffect">
                                  <p:stCondLst>
                                    <p:cond delay="0"/>
                                  </p:stCondLst>
                                  <p:childTnLst>
                                    <p:cmd type="call" cmd="playFrom(0.0)">
                                      <p:cBhvr>
                                        <p:cTn id="9" dur="27690" fill="hold"/>
                                        <p:tgtEl>
                                          <p:spTgt spid="13"/>
                                        </p:tgtEl>
                                      </p:cBhvr>
                                    </p:cmd>
                                  </p:childTnLst>
                                </p:cTn>
                              </p:par>
                            </p:childTnLst>
                          </p:cTn>
                        </p:par>
                        <p:par>
                          <p:cTn id="10" fill="hold">
                            <p:stCondLst>
                              <p:cond delay="55380"/>
                            </p:stCondLst>
                            <p:childTnLst>
                              <p:par>
                                <p:cTn id="11" presetID="1" presetClass="mediacall" presetSubtype="0" fill="hold" nodeType="afterEffect">
                                  <p:stCondLst>
                                    <p:cond delay="0"/>
                                  </p:stCondLst>
                                  <p:childTnLst>
                                    <p:cmd type="call" cmd="playFrom(0.0)">
                                      <p:cBhvr>
                                        <p:cTn id="12" dur="2769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6369" x="10185400" y="447675"/>
          <p14:tracePt t="6370" x="9363075" y="720725"/>
          <p14:tracePt t="6377" x="8459788" y="977900"/>
          <p14:tracePt t="6385" x="7546975" y="1252538"/>
          <p14:tracePt t="6400" x="5548313" y="1882775"/>
          <p14:tracePt t="6418" x="3557588" y="2554288"/>
          <p14:tracePt t="6437" x="2189163" y="3035300"/>
          <p14:tracePt t="6451" x="465138" y="3565525"/>
          <p14:tracePt t="6817" x="223838" y="4959350"/>
          <p14:tracePt t="6818" x="357188" y="5008563"/>
          <p14:tracePt t="6823" x="481013" y="5057775"/>
          <p14:tracePt t="6835" x="596900" y="5091113"/>
          <p14:tracePt t="6838" x="630238" y="5108575"/>
          <p14:tracePt t="6851" x="704850" y="5108575"/>
          <p14:tracePt t="6853" x="754063" y="5124450"/>
          <p14:tracePt t="6868" x="804863" y="5124450"/>
          <p14:tracePt t="6870" x="838200" y="5124450"/>
          <p14:tracePt t="6884" x="871538" y="5108575"/>
          <p14:tracePt t="6886" x="903288" y="5057775"/>
          <p14:tracePt t="6901" x="977900" y="4959350"/>
          <p14:tracePt t="6902" x="1028700" y="4833938"/>
          <p14:tracePt t="6919" x="1144588" y="4527550"/>
          <p14:tracePt t="6936" x="1285875" y="4097338"/>
          <p14:tracePt t="6951" x="1384300" y="3598863"/>
          <p14:tracePt t="6969" x="1417638" y="3275013"/>
          <p14:tracePt t="6985" x="1476375" y="2911475"/>
          <p14:tracePt t="7002" x="1476375" y="2760663"/>
          <p14:tracePt t="7018" x="1476375" y="2603500"/>
          <p14:tracePt t="7035" x="1435100" y="2520950"/>
          <p14:tracePt t="7051" x="1401763" y="2471738"/>
          <p14:tracePt t="7068" x="1352550" y="2438400"/>
          <p14:tracePt t="7085" x="1301750" y="2397125"/>
          <p14:tracePt t="7101" x="1235075" y="2379663"/>
          <p14:tracePt t="7104" x="1219200" y="2363788"/>
          <p14:tracePt t="7118" x="1177925" y="2346325"/>
          <p14:tracePt t="7120" x="1160463" y="2346325"/>
          <p14:tracePt t="7136" x="1144588" y="2330450"/>
          <p14:tracePt t="7136" x="1128713" y="2330450"/>
          <p14:tracePt t="7151" x="1128713" y="2312988"/>
          <p14:tracePt t="7153" x="1111250" y="2312988"/>
          <p14:tracePt t="7169" x="1095375" y="2297113"/>
          <p14:tracePt t="7184" x="1095375" y="2281238"/>
          <p14:tracePt t="7201" x="1077913" y="2281238"/>
          <p14:tracePt t="7251" x="1062038" y="2281238"/>
          <p14:tracePt t="7268" x="1028700" y="2330450"/>
          <p14:tracePt t="7284" x="977900" y="2397125"/>
          <p14:tracePt t="7302" x="903288" y="2487613"/>
          <p14:tracePt t="7317" x="820738" y="2587625"/>
          <p14:tracePt t="7334" x="738188" y="2695575"/>
          <p14:tracePt t="7351" x="688975" y="2778125"/>
          <p14:tracePt t="7368" x="630238" y="2860675"/>
          <p14:tracePt t="7371" x="596900" y="2935288"/>
          <p14:tracePt t="7385" x="581025" y="2968625"/>
          <p14:tracePt t="7387" x="563563" y="3017838"/>
          <p14:tracePt t="7402" x="563563" y="3068638"/>
          <p14:tracePt t="7404" x="563563" y="3117850"/>
          <p14:tracePt t="7419" x="547688" y="3151188"/>
          <p14:tracePt t="7419" x="547688" y="3225800"/>
          <p14:tracePt t="7436" x="547688" y="3341688"/>
          <p14:tracePt t="7451" x="547688" y="3482975"/>
          <p14:tracePt t="7468" x="547688" y="3632200"/>
          <p14:tracePt t="7485" x="563563" y="3822700"/>
          <p14:tracePt t="7502" x="581025" y="4046538"/>
          <p14:tracePt t="7518" x="581025" y="4254500"/>
          <p14:tracePt t="7535" x="596900" y="4460875"/>
          <p14:tracePt t="7550" x="596900" y="4627563"/>
          <p14:tracePt t="7567" x="596900" y="4735513"/>
          <p14:tracePt t="7584" x="596900" y="4833938"/>
          <p14:tracePt t="7602" x="614363" y="4900613"/>
          <p14:tracePt t="7618" x="614363" y="4933950"/>
          <p14:tracePt t="7635" x="630238" y="4975225"/>
          <p14:tracePt t="7668" x="630238" y="4992688"/>
          <p14:tracePt t="7702" x="647700" y="4992688"/>
          <p14:tracePt t="7718" x="647700" y="4975225"/>
          <p14:tracePt t="7751" x="647700" y="4959350"/>
          <p14:tracePt t="7769" x="647700" y="4933950"/>
          <p14:tracePt t="7784" x="671513" y="4900613"/>
          <p14:tracePt t="7802" x="671513" y="4818063"/>
          <p14:tracePt t="7818" x="704850" y="4718050"/>
          <p14:tracePt t="7835" x="738188" y="4610100"/>
          <p14:tracePt t="7850" x="771525" y="4494213"/>
          <p14:tracePt t="7868" x="804863" y="4370388"/>
          <p14:tracePt t="7884" x="838200" y="4254500"/>
          <p14:tracePt t="7901" x="854075" y="4129088"/>
          <p14:tracePt t="7918" x="871538" y="4013200"/>
          <p14:tracePt t="7921" x="887413" y="3963988"/>
          <p14:tracePt t="7935" x="887413" y="3922713"/>
          <p14:tracePt t="7937" x="887413" y="3856038"/>
          <p14:tracePt t="7951" x="887413" y="3822700"/>
          <p14:tracePt t="7952" x="887413" y="3773488"/>
          <p14:tracePt t="7968" x="887413" y="3740150"/>
          <p14:tracePt t="7969" x="887413" y="3706813"/>
          <p14:tracePt t="7984" x="887413" y="3690938"/>
          <p14:tracePt t="7985" x="887413" y="3648075"/>
          <p14:tracePt t="8002" x="887413" y="3616325"/>
          <p14:tracePt t="8018" x="887413" y="3582988"/>
          <p14:tracePt t="8036" x="887413" y="3549650"/>
          <p14:tracePt t="8051" x="903288" y="3516313"/>
          <p14:tracePt t="8069" x="903288" y="3482975"/>
          <p14:tracePt t="8085" x="903288" y="3449638"/>
          <p14:tracePt t="8101" x="920750" y="3408363"/>
          <p14:tracePt t="8368" x="962025" y="3325813"/>
          <p14:tracePt t="8385" x="1128713" y="3135313"/>
          <p14:tracePt t="8402" x="1476375" y="2794000"/>
          <p14:tracePt t="8419" x="2073275" y="2247900"/>
          <p14:tracePt t="8436" x="2860675" y="1641475"/>
          <p14:tracePt t="8451" x="3341688" y="1301750"/>
          <p14:tracePt t="8451" x="4213225" y="771525"/>
          <p14:tracePt t="8454" x="4503738" y="596900"/>
          <p14:tracePt t="8469" x="5133975" y="306388"/>
          <p14:tracePt t="12568" x="11818938" y="2247900"/>
          <p14:tracePt t="12569" x="11288713" y="2554288"/>
          <p14:tracePt t="12585" x="11014075" y="2728913"/>
          <p14:tracePt t="12586" x="10774363" y="2878138"/>
          <p14:tracePt t="12600" x="10499725" y="3051175"/>
          <p14:tracePt t="12601" x="10209213" y="3225800"/>
          <p14:tracePt t="12617" x="9969500" y="3375025"/>
          <p14:tracePt t="12618" x="9728200" y="3532188"/>
          <p14:tracePt t="12636" x="9437688" y="3706813"/>
          <p14:tracePt t="12651" x="9105900" y="3922713"/>
          <p14:tracePt t="12669" x="8832850" y="4064000"/>
          <p14:tracePt t="12685" x="8634413" y="4179888"/>
          <p14:tracePt t="12701" x="8475663" y="4254500"/>
          <p14:tracePt t="12717" x="8393113" y="4287838"/>
          <p14:tracePt t="12735" x="8302625" y="4303713"/>
          <p14:tracePt t="12751" x="8251825" y="4321175"/>
          <p14:tracePt t="12768" x="8186738" y="4321175"/>
          <p14:tracePt t="12771" x="8169275" y="4321175"/>
          <p14:tracePt t="12784" x="8153400" y="4321175"/>
          <p14:tracePt t="12802" x="8102600" y="4321175"/>
          <p14:tracePt t="12804" x="8078788" y="4303713"/>
          <p14:tracePt t="12818" x="8045450" y="4303713"/>
          <p14:tracePt t="12836" x="8012113" y="4270375"/>
          <p14:tracePt t="12836" x="7962900" y="4237038"/>
          <p14:tracePt t="12851" x="7929563" y="4221163"/>
          <p14:tracePt t="12852" x="7912100" y="4203700"/>
          <p14:tracePt t="12869" x="7845425" y="4146550"/>
          <p14:tracePt t="12885" x="7788275" y="4079875"/>
          <p14:tracePt t="12902" x="7770813" y="4030663"/>
          <p14:tracePt t="12919" x="7737475" y="3979863"/>
          <p14:tracePt t="12935" x="7737475" y="3905250"/>
          <p14:tracePt t="12951" x="7737475" y="3871913"/>
          <p14:tracePt t="12968" x="7737475" y="3822700"/>
          <p14:tracePt t="12984" x="7737475" y="3789363"/>
          <p14:tracePt t="13001" x="7737475" y="3756025"/>
          <p14:tracePt t="13018" x="7737475" y="3740150"/>
          <p14:tracePt t="13036" x="7737475" y="3722688"/>
          <p14:tracePt t="13084" x="7721600" y="3722688"/>
          <p14:tracePt t="13102" x="7705725" y="3740150"/>
          <p14:tracePt t="13103" x="7688263" y="3756025"/>
          <p14:tracePt t="13118" x="7654925" y="3789363"/>
          <p14:tracePt t="13119" x="7621588" y="3822700"/>
          <p14:tracePt t="13135" x="7513638" y="3922713"/>
          <p14:tracePt t="13151" x="7397750" y="4030663"/>
          <p14:tracePt t="13169" x="7331075" y="4097338"/>
          <p14:tracePt t="13184" x="7240588" y="4146550"/>
          <p14:tracePt t="13201" x="7173913" y="4179888"/>
          <p14:tracePt t="13217" x="7140575" y="4203700"/>
          <p14:tracePt t="13236" x="7124700" y="4221163"/>
          <p14:tracePt t="13253" x="7107238" y="4221163"/>
          <p14:tracePt t="13269" x="7091363" y="4221163"/>
          <p14:tracePt t="13302" x="7073900" y="4221163"/>
          <p14:tracePt t="13305" x="7073900" y="4203700"/>
          <p14:tracePt t="13351" x="7073900" y="4179888"/>
          <p14:tracePt t="13369" x="7091363" y="4179888"/>
          <p14:tracePt t="13402" x="7107238" y="4179888"/>
          <p14:tracePt t="13419" x="7124700" y="4179888"/>
          <p14:tracePt t="13436" x="7140575" y="4179888"/>
          <p14:tracePt t="13451" x="7158038" y="4179888"/>
          <p14:tracePt t="13469" x="7173913" y="4179888"/>
          <p14:tracePt t="13503" x="7191375" y="4179888"/>
          <p14:tracePt t="13518" x="7191375" y="4162425"/>
          <p14:tracePt t="13568" x="7207250" y="4146550"/>
          <p14:tracePt t="13635" x="7224713" y="4146550"/>
          <p14:tracePt t="13703" x="7224713" y="4162425"/>
          <p14:tracePt t="13718" x="7207250" y="4162425"/>
          <p14:tracePt t="13736" x="7191375" y="4162425"/>
          <p14:tracePt t="13769" x="7173913" y="4162425"/>
          <p14:tracePt t="13802" x="7158038" y="4162425"/>
          <p14:tracePt t="13851" x="7140575" y="4162425"/>
          <p14:tracePt t="13871" x="7124700" y="4162425"/>
          <p14:tracePt t="13884" x="7124700" y="4179888"/>
          <p14:tracePt t="13918" x="7107238" y="4179888"/>
          <p14:tracePt t="13919" x="7091363" y="4179888"/>
          <p14:tracePt t="13951" x="7073900" y="4179888"/>
          <p14:tracePt t="14085" x="7091363" y="4179888"/>
          <p14:tracePt t="14118" x="7091363" y="4162425"/>
          <p14:tracePt t="14136" x="7091363" y="4146550"/>
          <p14:tracePt t="14168" x="7091363" y="4113213"/>
          <p14:tracePt t="14170" x="7091363" y="4097338"/>
          <p14:tracePt t="14184" x="7073900" y="4097338"/>
          <p14:tracePt t="14186" x="7073900" y="4079875"/>
          <p14:tracePt t="14202" x="7058025" y="4064000"/>
          <p14:tracePt t="14203" x="7042150" y="4046538"/>
          <p14:tracePt t="14218" x="6999288" y="4013200"/>
          <p14:tracePt t="14235" x="6950075" y="3997325"/>
          <p14:tracePt t="14251" x="6900863" y="3997325"/>
          <p14:tracePt t="14269" x="6850063" y="3997325"/>
          <p14:tracePt t="14285" x="6818313" y="3997325"/>
          <p14:tracePt t="14303" x="6767513" y="3997325"/>
          <p14:tracePt t="14318" x="6743700" y="4013200"/>
          <p14:tracePt t="14335" x="6726238" y="4013200"/>
          <p14:tracePt t="14351" x="6710363" y="4030663"/>
          <p14:tracePt t="14385" x="6710363" y="4046538"/>
          <p14:tracePt t="14404" x="6710363" y="4064000"/>
          <p14:tracePt t="14435" x="6710363" y="4079875"/>
          <p14:tracePt t="14436" x="6710363" y="4113213"/>
          <p14:tracePt t="15869" x="6726238" y="4079875"/>
          <p14:tracePt t="15883" x="6767513" y="4046538"/>
          <p14:tracePt t="15884" x="6818313" y="4013200"/>
          <p14:tracePt t="15900" x="6967538" y="3905250"/>
          <p14:tracePt t="15917" x="7299325" y="3690938"/>
          <p14:tracePt t="15934" x="7770813" y="3433763"/>
          <p14:tracePt t="15950" x="8509000" y="3068638"/>
          <p14:tracePt t="15967" x="9197975" y="2794000"/>
          <p14:tracePt t="15983" x="9985375" y="2505075"/>
          <p14:tracePt t="16000" x="10517188" y="2312988"/>
          <p14:tracePt t="16016" x="11129963" y="2089150"/>
          <p14:tracePt t="16033" x="11469688" y="1957388"/>
          <p14:tracePt t="16050" x="11760200" y="1816100"/>
          <p14:tracePt t="16067" x="11968163" y="1666875"/>
          <p14:tracePt t="16070" x="12034838" y="1576388"/>
          <p14:tracePt t="16083" x="12109450" y="1509713"/>
          <p14:tracePt t="18067" x="9745663" y="447675"/>
          <p14:tracePt t="18069" x="9894888" y="738188"/>
          <p14:tracePt t="18083" x="10209213" y="1368425"/>
          <p14:tracePt t="18101" x="10499725" y="2073275"/>
          <p14:tracePt t="18117" x="10699750" y="2760663"/>
          <p14:tracePt t="18133" x="10839450" y="3375025"/>
          <p14:tracePt t="18150" x="10956925" y="3905250"/>
          <p14:tracePt t="18167" x="11014075" y="4403725"/>
          <p14:tracePt t="18183" x="11047413" y="4676775"/>
          <p14:tracePt t="18200" x="11047413" y="4933950"/>
          <p14:tracePt t="18217" x="11047413" y="5041900"/>
          <p14:tracePt t="18552" x="11014075" y="5041900"/>
          <p14:tracePt t="18553" x="10972800" y="5041900"/>
          <p14:tracePt t="18568" x="10939463" y="5026025"/>
          <p14:tracePt t="18569" x="10890250" y="5026025"/>
          <p14:tracePt t="18584" x="10756900" y="5008563"/>
          <p14:tracePt t="18585" x="10633075" y="5008563"/>
          <p14:tracePt t="18602" x="10342563" y="4975225"/>
          <p14:tracePt t="18618" x="9928225" y="4975225"/>
          <p14:tracePt t="18635" x="9455150" y="4975225"/>
          <p14:tracePt t="18651" x="8924925" y="5008563"/>
          <p14:tracePt t="18668" x="8359775" y="5124450"/>
          <p14:tracePt t="18684" x="7804150" y="5299075"/>
          <p14:tracePt t="18701" x="7299325" y="5489575"/>
          <p14:tracePt t="18718" x="6867525" y="5672138"/>
          <p14:tracePt t="18734" x="6626225" y="5813425"/>
          <p14:tracePt t="18751" x="6369050" y="5945188"/>
          <p14:tracePt t="18768" x="6145213" y="6037263"/>
          <p14:tracePt t="18769" x="6080125" y="6070600"/>
          <p14:tracePt t="18784" x="6046788" y="6086475"/>
          <p14:tracePt t="18800" x="5980113" y="6103938"/>
          <p14:tracePt t="18801" x="5938838" y="6119813"/>
          <p14:tracePt t="18803" x="5888038" y="6137275"/>
          <p14:tracePt t="18817" x="5872163" y="6137275"/>
          <p14:tracePt t="18818" x="5838825" y="6137275"/>
          <p14:tracePt t="18833" x="5822950" y="6153150"/>
          <p14:tracePt t="18835" x="5805488" y="6153150"/>
          <p14:tracePt t="18850" x="5789613" y="6153150"/>
          <p14:tracePt t="19287" x="5772150" y="6153150"/>
          <p14:tracePt t="19301" x="5738813" y="6153150"/>
          <p14:tracePt t="19317" x="5664200" y="6119813"/>
          <p14:tracePt t="19319" x="5630863" y="6119813"/>
          <p14:tracePt t="19334" x="5599113" y="6103938"/>
          <p14:tracePt t="19336" x="5548313" y="6103938"/>
          <p14:tracePt t="19350" x="5499100" y="6103938"/>
          <p14:tracePt t="19352" x="5448300" y="6086475"/>
          <p14:tracePt t="19367" x="5391150" y="6086475"/>
          <p14:tracePt t="19368" x="5324475" y="6086475"/>
          <p14:tracePt t="19383" x="5275263" y="6086475"/>
          <p14:tracePt t="19384" x="5224463" y="6086475"/>
          <p14:tracePt t="19400" x="5192713" y="6086475"/>
          <p14:tracePt t="19401" x="5149850" y="6086475"/>
          <p14:tracePt t="19418" x="5067300" y="6103938"/>
          <p14:tracePt t="19434" x="4984750" y="6103938"/>
          <p14:tracePt t="19451" x="4951413" y="6103938"/>
          <p14:tracePt t="19467" x="4892675" y="6103938"/>
          <p14:tracePt t="19500" x="4876800" y="6103938"/>
          <p14:tracePt t="19534" x="4876800" y="6086475"/>
          <p14:tracePt t="19568" x="4876800" y="6070600"/>
          <p14:tracePt t="19583" x="4876800" y="6053138"/>
          <p14:tracePt t="19603" x="4876800" y="6037263"/>
          <p14:tracePt t="19618" x="4843463" y="6003925"/>
          <p14:tracePt t="19633" x="4827588" y="6003925"/>
          <p14:tracePt t="19635" x="4794250" y="5988050"/>
          <p14:tracePt t="19650" x="4760913" y="5962650"/>
          <p14:tracePt t="19652" x="4711700" y="5945188"/>
          <p14:tracePt t="19667" x="4586288" y="5911850"/>
          <p14:tracePt t="19683" x="4421188" y="5862638"/>
          <p14:tracePt t="19700" x="4279900" y="5829300"/>
          <p14:tracePt t="19717" x="4164013" y="5795963"/>
          <p14:tracePt t="19735" x="4071938" y="5762625"/>
          <p14:tracePt t="19750" x="4005263" y="5746750"/>
          <p14:tracePt t="19767" x="3956050" y="5705475"/>
          <p14:tracePt t="19783" x="3906838" y="5688013"/>
          <p14:tracePt t="19801" x="3873500" y="5672138"/>
          <p14:tracePt t="19817" x="3814763" y="5672138"/>
          <p14:tracePt t="19834" x="3781425" y="5656263"/>
          <p14:tracePt t="19850" x="3765550" y="5656263"/>
          <p14:tracePt t="19867" x="3732213" y="5638800"/>
          <p14:tracePt t="19869" x="3716338" y="5638800"/>
          <p14:tracePt t="19900" x="3698875" y="5622925"/>
          <p14:tracePt t="19902" x="3683000" y="5622925"/>
          <p14:tracePt t="19934" x="3683000" y="5605463"/>
          <p14:tracePt t="19951" x="3683000" y="5589588"/>
          <p14:tracePt t="19967" x="3683000" y="5556250"/>
          <p14:tracePt t="19983" x="3698875" y="5538788"/>
          <p14:tracePt t="20001" x="3732213" y="5522913"/>
          <p14:tracePt t="20016" x="3748088" y="5522913"/>
          <p14:tracePt t="20033" x="3765550" y="5507038"/>
          <p14:tracePt t="20050" x="3781425" y="5507038"/>
          <p14:tracePt t="20151" x="3781425" y="5522913"/>
          <p14:tracePt t="20167" x="3781425" y="5538788"/>
          <p14:tracePt t="20169" x="3781425" y="5556250"/>
          <p14:tracePt t="20185" x="3748088" y="5589588"/>
          <p14:tracePt t="20200" x="3716338" y="5605463"/>
          <p14:tracePt t="20201" x="3683000" y="5638800"/>
          <p14:tracePt t="20217" x="3632200" y="5688013"/>
          <p14:tracePt t="20234" x="3557588" y="5746750"/>
          <p14:tracePt t="20250" x="3492500" y="5762625"/>
          <p14:tracePt t="20267" x="3459163" y="5780088"/>
          <p14:tracePt t="20283" x="3441700" y="5795963"/>
          <p14:tracePt t="20350" x="3459163" y="5762625"/>
          <p14:tracePt t="20367" x="3508375" y="5730875"/>
          <p14:tracePt t="20383" x="3582988" y="5688013"/>
          <p14:tracePt t="20868" x="3582988" y="5672138"/>
          <p14:tracePt t="20883" x="3598863" y="5672138"/>
          <p14:tracePt t="20918" x="3616325" y="5638800"/>
          <p14:tracePt t="20933" x="3616325" y="5622925"/>
          <p14:tracePt t="20934" x="3632200" y="5622925"/>
          <p14:tracePt t="20950" x="3649663" y="5605463"/>
          <p14:tracePt t="20967" x="3665538" y="5589588"/>
          <p14:tracePt t="21000" x="3683000" y="5589588"/>
          <p14:tracePt t="21002" x="3683000" y="5572125"/>
          <p14:tracePt t="21100" x="3698875" y="5572125"/>
          <p14:tracePt t="21151" x="3716338" y="5572125"/>
          <p14:tracePt t="21168" x="3716338" y="5556250"/>
          <p14:tracePt t="21183" x="3732213" y="5556250"/>
          <p14:tracePt t="21203" x="3732213" y="5538788"/>
          <p14:tracePt t="21217" x="3748088" y="5538788"/>
          <p14:tracePt t="21267" x="3765550" y="5538788"/>
          <p14:tracePt t="21283" x="3765550" y="5522913"/>
          <p14:tracePt t="21301" x="3781425" y="5522913"/>
          <p14:tracePt t="21334" x="3798888" y="5522913"/>
          <p14:tracePt t="21350" x="3798888" y="5507038"/>
          <p14:tracePt t="21383" x="3814763" y="5507038"/>
          <p14:tracePt t="21400" x="3814763" y="5489575"/>
          <p14:tracePt t="21417" x="3832225" y="5489575"/>
          <p14:tracePt t="21435" x="3832225" y="5473700"/>
          <p14:tracePt t="21450" x="3856038" y="5473700"/>
          <p14:tracePt t="21500" x="3873500" y="5448300"/>
          <p14:tracePt t="21769" x="3873500" y="5473700"/>
          <p14:tracePt t="21803" x="3873500" y="5489575"/>
          <p14:tracePt t="21836" x="3873500" y="5522913"/>
          <p14:tracePt t="21851" x="3873500" y="5538788"/>
          <p14:tracePt t="21868" x="3873500" y="5572125"/>
          <p14:tracePt t="21884" x="3889375" y="5605463"/>
          <p14:tracePt t="21901" x="3889375" y="5638800"/>
          <p14:tracePt t="21918" x="3889375" y="5672138"/>
          <p14:tracePt t="21934" x="3889375" y="5688013"/>
          <p14:tracePt t="21950" x="3889375" y="5705475"/>
          <p14:tracePt t="21967" x="3889375" y="5730875"/>
          <p14:tracePt t="22284" x="3889375" y="5705475"/>
          <p14:tracePt t="22316" x="3889375" y="5688013"/>
          <p14:tracePt t="22334" x="3889375" y="5672138"/>
          <p14:tracePt t="22335" x="3889375" y="5622925"/>
          <p14:tracePt t="22351" x="3906838" y="5572125"/>
          <p14:tracePt t="22351" x="3922713" y="5522913"/>
          <p14:tracePt t="22367" x="3940175" y="5448300"/>
          <p14:tracePt t="22368" x="3940175" y="5365750"/>
          <p14:tracePt t="22383" x="3973513" y="5157788"/>
          <p14:tracePt t="22400" x="4022725" y="4959350"/>
          <p14:tracePt t="22417" x="4056063" y="4751388"/>
          <p14:tracePt t="22434" x="4113213" y="4560888"/>
          <p14:tracePt t="22449" x="4164013" y="4386263"/>
          <p14:tracePt t="22467" x="4229100" y="4254500"/>
          <p14:tracePt t="22483" x="4262438" y="4129088"/>
          <p14:tracePt t="22500" x="4295775" y="4064000"/>
          <p14:tracePt t="22516" x="4329113" y="3997325"/>
          <p14:tracePt t="22534" x="4346575" y="3922713"/>
          <p14:tracePt t="22550" x="4362450" y="3905250"/>
          <p14:tracePt t="22567" x="4362450" y="3889375"/>
          <p14:tracePt t="22583" x="4387850" y="3889375"/>
          <p14:tracePt t="22601" x="4387850" y="3871913"/>
          <p14:tracePt t="22634" x="4387850" y="3856038"/>
          <p14:tracePt t="22650" x="4387850" y="3840163"/>
          <p14:tracePt t="22667" x="4403725" y="3822700"/>
          <p14:tracePt t="22701" x="4403725" y="3806825"/>
          <p14:tracePt t="22817" x="4421188" y="3806825"/>
          <p14:tracePt t="22820" x="4437063" y="3789363"/>
          <p14:tracePt t="23152" x="4437063" y="3740150"/>
          <p14:tracePt t="23168" x="4454525" y="3706813"/>
          <p14:tracePt t="23169" x="4486275" y="3632200"/>
          <p14:tracePt t="23183" x="4519613" y="3582988"/>
          <p14:tracePt t="23184" x="4570413" y="3498850"/>
          <p14:tracePt t="23200" x="4660900" y="3359150"/>
          <p14:tracePt t="23216" x="4727575" y="3259138"/>
          <p14:tracePt t="23234" x="4794250" y="3151188"/>
          <p14:tracePt t="23249" x="4843463" y="3084513"/>
          <p14:tracePt t="23267" x="4892675" y="3017838"/>
          <p14:tracePt t="23283" x="4935538" y="2968625"/>
          <p14:tracePt t="23300" x="4951413" y="2935288"/>
          <p14:tracePt t="23316" x="4967288" y="2894013"/>
          <p14:tracePt t="23333" x="4984750" y="2860675"/>
          <p14:tracePt t="23351" x="4984750" y="2811463"/>
          <p14:tracePt t="23367" x="4984750" y="2778125"/>
          <p14:tracePt t="23384" x="4984750" y="2728913"/>
          <p14:tracePt t="23385" x="4984750" y="2695575"/>
          <p14:tracePt t="23400" x="4984750" y="2654300"/>
          <p14:tracePt t="23402" x="4984750" y="2636838"/>
          <p14:tracePt t="23418" x="4984750" y="2620963"/>
          <p14:tracePt t="23418" x="4984750" y="2603500"/>
          <p14:tracePt t="23434" x="4984750" y="2570163"/>
          <p14:tracePt t="23434" x="4984750" y="2554288"/>
          <p14:tracePt t="23451" x="4984750" y="2536825"/>
          <p14:tracePt t="23452" x="4984750" y="2520950"/>
          <p14:tracePt t="23467" x="4984750" y="2505075"/>
          <p14:tracePt t="23483" x="4967288" y="2454275"/>
          <p14:tracePt t="23500" x="4951413" y="2420938"/>
          <p14:tracePt t="23516" x="4918075" y="2379663"/>
          <p14:tracePt t="23533" x="4918075" y="2363788"/>
          <p14:tracePt t="23550" x="4892675" y="2346325"/>
          <p14:tracePt t="23567" x="4876800" y="2346325"/>
          <p14:tracePt t="23584" x="4843463" y="2346325"/>
          <p14:tracePt t="23601" x="4827588" y="2346325"/>
          <p14:tracePt t="23617" x="4810125" y="2346325"/>
          <p14:tracePt t="23634" x="4794250" y="2346325"/>
          <p14:tracePt t="23636" x="4776788" y="2346325"/>
          <p14:tracePt t="23668" x="4743450" y="2346325"/>
          <p14:tracePt t="23669" x="4727575" y="2346325"/>
          <p14:tracePt t="23685" x="4711700" y="2363788"/>
          <p14:tracePt t="23700" x="4711700" y="2379663"/>
          <p14:tracePt t="23701" x="4694238" y="2379663"/>
          <p14:tracePt t="23717" x="4678363" y="2397125"/>
          <p14:tracePt t="23734" x="4660900" y="2397125"/>
          <p14:tracePt t="23750" x="4660900" y="2420938"/>
          <p14:tracePt t="23850" x="4660900" y="2397125"/>
          <p14:tracePt t="23868" x="4678363" y="2397125"/>
          <p14:tracePt t="23883" x="4678363" y="2379663"/>
          <p14:tracePt t="23901" x="4678363" y="2363788"/>
          <p14:tracePt t="23917" x="4694238" y="2346325"/>
          <p14:tracePt t="23935" x="4694238" y="2330450"/>
          <p14:tracePt t="23936" x="4694238" y="2312988"/>
          <p14:tracePt t="23967" x="4711700" y="2312988"/>
          <p14:tracePt t="23983" x="4711700" y="2281238"/>
          <p14:tracePt t="23984" x="4727575" y="2281238"/>
          <p14:tracePt t="24002" x="4727575" y="2247900"/>
          <p14:tracePt t="24016" x="4760913" y="2214563"/>
          <p14:tracePt t="24033" x="4794250" y="2181225"/>
          <p14:tracePt t="24050" x="4810125" y="2139950"/>
          <p14:tracePt t="24066" x="4843463" y="2106613"/>
          <p14:tracePt t="24083" x="4860925" y="2089150"/>
          <p14:tracePt t="24117" x="4876800" y="2073275"/>
          <p14:tracePt t="24150" x="4892675" y="2073275"/>
          <p14:tracePt t="24172" x="4918075" y="2073275"/>
          <p14:tracePt t="24200" x="4951413" y="2073275"/>
          <p14:tracePt t="24216" x="4984750" y="2073275"/>
          <p14:tracePt t="24218" x="5000625" y="2073275"/>
          <p14:tracePt t="24233" x="5018088" y="2073275"/>
          <p14:tracePt t="24235" x="5033963" y="2073275"/>
          <p14:tracePt t="24249" x="5051425" y="2073275"/>
          <p14:tracePt t="24251" x="5067300" y="2089150"/>
          <p14:tracePt t="24267" x="5084763" y="2089150"/>
          <p14:tracePt t="24267" x="5100638" y="2089150"/>
          <p14:tracePt t="24283" x="5133975" y="2106613"/>
          <p14:tracePt t="24668" x="5149850" y="2089150"/>
          <p14:tracePt t="24676" x="5224463" y="2055813"/>
          <p14:tracePt t="24683" x="5324475" y="1990725"/>
          <p14:tracePt t="24700" x="5772150" y="1749425"/>
          <p14:tracePt t="24717" x="6386513" y="1476375"/>
          <p14:tracePt t="24723" x="6834188" y="1301750"/>
          <p14:tracePt t="24736" x="8302625" y="854075"/>
          <p14:tracePt t="24750" x="8990013" y="688975"/>
          <p14:tracePt t="24768" x="10442575" y="373063"/>
          <p14:tracePt t="24769" x="10823575" y="306388"/>
          <p14:tracePt t="24784" x="11503025" y="207963"/>
          <p14:tracePt t="24785" x="12158663" y="11588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2C508-EA89-B7A2-3313-BBFC247713C6}"/>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96ACF935-244B-4FE9-A247-DD602EDA7DDA}"/>
              </a:ext>
            </a:extLst>
          </p:cNvPr>
          <p:cNvPicPr>
            <a:picLocks noChangeAspect="1"/>
          </p:cNvPicPr>
          <p:nvPr/>
        </p:nvPicPr>
        <p:blipFill>
          <a:blip r:embed="rId6"/>
          <a:stretch>
            <a:fillRect/>
          </a:stretch>
        </p:blipFill>
        <p:spPr>
          <a:xfrm>
            <a:off x="7601782" y="1960207"/>
            <a:ext cx="3742172" cy="2338857"/>
          </a:xfrm>
          <a:prstGeom prst="rect">
            <a:avLst/>
          </a:prstGeom>
        </p:spPr>
      </p:pic>
      <p:pic>
        <p:nvPicPr>
          <p:cNvPr id="38" name="Picture 37">
            <a:extLst>
              <a:ext uri="{FF2B5EF4-FFF2-40B4-BE49-F238E27FC236}">
                <a16:creationId xmlns:a16="http://schemas.microsoft.com/office/drawing/2014/main" id="{104DC001-50D7-88D0-BD3F-CD68E2ACAF78}"/>
              </a:ext>
            </a:extLst>
          </p:cNvPr>
          <p:cNvPicPr>
            <a:picLocks noChangeAspect="1"/>
          </p:cNvPicPr>
          <p:nvPr/>
        </p:nvPicPr>
        <p:blipFill>
          <a:blip r:embed="rId7"/>
          <a:stretch>
            <a:fillRect/>
          </a:stretch>
        </p:blipFill>
        <p:spPr>
          <a:xfrm>
            <a:off x="286582" y="1960207"/>
            <a:ext cx="7315200" cy="4572000"/>
          </a:xfrm>
          <a:prstGeom prst="rect">
            <a:avLst/>
          </a:prstGeom>
        </p:spPr>
      </p:pic>
      <p:pic>
        <p:nvPicPr>
          <p:cNvPr id="7" name="Bildobjekt 11">
            <a:extLst>
              <a:ext uri="{FF2B5EF4-FFF2-40B4-BE49-F238E27FC236}">
                <a16:creationId xmlns:a16="http://schemas.microsoft.com/office/drawing/2014/main" id="{A3AC1F24-DAA4-C33C-2FB7-FA63CA4C72F0}"/>
              </a:ext>
            </a:extLst>
          </p:cNvPr>
          <p:cNvPicPr>
            <a:picLocks noChangeAspect="1"/>
          </p:cNvPicPr>
          <p:nvPr/>
        </p:nvPicPr>
        <p:blipFill>
          <a:blip r:embed="rId8">
            <a:alphaModFix amt="20000"/>
            <a:extLst>
              <a:ext uri="{28A0092B-C50C-407E-A947-70E740481C1C}">
                <a14:useLocalDpi xmlns:a14="http://schemas.microsoft.com/office/drawing/2010/main"/>
              </a:ext>
            </a:extLst>
          </a:blip>
          <a:stretch>
            <a:fillRect/>
          </a:stretch>
        </p:blipFill>
        <p:spPr>
          <a:xfrm>
            <a:off x="11095576" y="5834455"/>
            <a:ext cx="1096424" cy="1023545"/>
          </a:xfrm>
          <a:prstGeom prst="rect">
            <a:avLst/>
          </a:prstGeom>
        </p:spPr>
      </p:pic>
      <p:sp>
        <p:nvSpPr>
          <p:cNvPr id="2" name="TextBox 1">
            <a:extLst>
              <a:ext uri="{FF2B5EF4-FFF2-40B4-BE49-F238E27FC236}">
                <a16:creationId xmlns:a16="http://schemas.microsoft.com/office/drawing/2014/main" id="{DC874DC3-332C-E936-685D-453549084CE8}"/>
              </a:ext>
            </a:extLst>
          </p:cNvPr>
          <p:cNvSpPr txBox="1"/>
          <p:nvPr/>
        </p:nvSpPr>
        <p:spPr>
          <a:xfrm>
            <a:off x="7601781" y="4589706"/>
            <a:ext cx="4175059" cy="954107"/>
          </a:xfrm>
          <a:prstGeom prst="rect">
            <a:avLst/>
          </a:prstGeom>
          <a:noFill/>
        </p:spPr>
        <p:txBody>
          <a:bodyPr wrap="square" rtlCol="0">
            <a:spAutoFit/>
          </a:bodyPr>
          <a:lstStyle/>
          <a:p>
            <a:pPr marL="457200" indent="-457200">
              <a:buFont typeface="Wingdings" pitchFamily="2" charset="2"/>
              <a:buChar char="Ø"/>
            </a:pPr>
            <a:r>
              <a:rPr lang="en-GB" sz="2800" dirty="0">
                <a:latin typeface="Helvetica" pitchFamily="2" charset="0"/>
              </a:rPr>
              <a:t>Dark modifies P processing dynamics</a:t>
            </a:r>
          </a:p>
        </p:txBody>
      </p:sp>
      <p:sp>
        <p:nvSpPr>
          <p:cNvPr id="12" name="Rectangle 11">
            <a:extLst>
              <a:ext uri="{FF2B5EF4-FFF2-40B4-BE49-F238E27FC236}">
                <a16:creationId xmlns:a16="http://schemas.microsoft.com/office/drawing/2014/main" id="{CA696A78-C09B-F436-24DD-D9B1E12DC740}"/>
              </a:ext>
            </a:extLst>
          </p:cNvPr>
          <p:cNvSpPr/>
          <p:nvPr/>
        </p:nvSpPr>
        <p:spPr>
          <a:xfrm>
            <a:off x="0" y="0"/>
            <a:ext cx="12192000" cy="156966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Helvetica" pitchFamily="2" charset="0"/>
              </a:rPr>
              <a:t>Darkening and nutrients effects on PO₄</a:t>
            </a:r>
          </a:p>
        </p:txBody>
      </p:sp>
      <p:graphicFrame>
        <p:nvGraphicFramePr>
          <p:cNvPr id="14" name="Table 13">
            <a:extLst>
              <a:ext uri="{FF2B5EF4-FFF2-40B4-BE49-F238E27FC236}">
                <a16:creationId xmlns:a16="http://schemas.microsoft.com/office/drawing/2014/main" id="{9FA553E8-C81B-7FED-D480-709D230F57BC}"/>
              </a:ext>
            </a:extLst>
          </p:cNvPr>
          <p:cNvGraphicFramePr>
            <a:graphicFrameLocks noGrp="1"/>
          </p:cNvGraphicFramePr>
          <p:nvPr/>
        </p:nvGraphicFramePr>
        <p:xfrm>
          <a:off x="1476055" y="2144337"/>
          <a:ext cx="3380741" cy="1038606"/>
        </p:xfrm>
        <a:graphic>
          <a:graphicData uri="http://schemas.openxmlformats.org/drawingml/2006/table">
            <a:tbl>
              <a:tblPr firstRow="1" firstCol="1" bandRow="1">
                <a:tableStyleId>{2D5ABB26-0587-4C30-8999-92F81FD0307C}</a:tableStyleId>
              </a:tblPr>
              <a:tblGrid>
                <a:gridCol w="1194435">
                  <a:extLst>
                    <a:ext uri="{9D8B030D-6E8A-4147-A177-3AD203B41FA5}">
                      <a16:colId xmlns:a16="http://schemas.microsoft.com/office/drawing/2014/main" val="2838256894"/>
                    </a:ext>
                  </a:extLst>
                </a:gridCol>
                <a:gridCol w="729298">
                  <a:extLst>
                    <a:ext uri="{9D8B030D-6E8A-4147-A177-3AD203B41FA5}">
                      <a16:colId xmlns:a16="http://schemas.microsoft.com/office/drawing/2014/main" val="2427051609"/>
                    </a:ext>
                  </a:extLst>
                </a:gridCol>
                <a:gridCol w="1078548">
                  <a:extLst>
                    <a:ext uri="{9D8B030D-6E8A-4147-A177-3AD203B41FA5}">
                      <a16:colId xmlns:a16="http://schemas.microsoft.com/office/drawing/2014/main" val="3223773114"/>
                    </a:ext>
                  </a:extLst>
                </a:gridCol>
                <a:gridCol w="378460">
                  <a:extLst>
                    <a:ext uri="{9D8B030D-6E8A-4147-A177-3AD203B41FA5}">
                      <a16:colId xmlns:a16="http://schemas.microsoft.com/office/drawing/2014/main" val="1841691696"/>
                    </a:ext>
                  </a:extLst>
                </a:gridCol>
              </a:tblGrid>
              <a:tr h="203200">
                <a:tc>
                  <a:txBody>
                    <a:bodyPr/>
                    <a:lstStyle/>
                    <a:p>
                      <a:pPr algn="l">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F</a:t>
                      </a:r>
                      <a:r>
                        <a:rPr lang="en-SE" sz="2200" b="0" i="1" baseline="-25000" dirty="0">
                          <a:effectLst/>
                          <a:latin typeface="Helvetica" pitchFamily="2" charset="0"/>
                          <a:ea typeface="Times New Roman" panose="02020603050405020304" pitchFamily="18" charset="0"/>
                        </a:rPr>
                        <a:t>df=1</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r>
                        <a:rPr lang="en-SE" sz="2200" b="0" i="1" dirty="0">
                          <a:effectLst/>
                          <a:latin typeface="Helvetica" pitchFamily="2" charset="0"/>
                          <a:ea typeface="Times New Roman" panose="02020603050405020304" pitchFamily="18" charset="0"/>
                        </a:rPr>
                        <a:t>p</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endParaRPr lang="en-SE" sz="2200" b="0" i="1"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extLst>
                  <a:ext uri="{0D108BD9-81ED-4DB2-BD59-A6C34878D82A}">
                    <a16:rowId xmlns:a16="http://schemas.microsoft.com/office/drawing/2014/main" val="4097469414"/>
                  </a:ext>
                </a:extLst>
              </a:tr>
              <a:tr h="203200">
                <a:tc>
                  <a:txBody>
                    <a:bodyPr/>
                    <a:lstStyle/>
                    <a:p>
                      <a:pPr algn="l">
                        <a:lnSpc>
                          <a:spcPct val="107000"/>
                        </a:lnSpc>
                        <a:spcAft>
                          <a:spcPts val="800"/>
                        </a:spcAft>
                        <a:buNone/>
                      </a:pPr>
                      <a:r>
                        <a:rPr lang="en-SE" sz="2200" b="0" dirty="0">
                          <a:effectLst/>
                          <a:latin typeface="Helvetica" pitchFamily="2" charset="0"/>
                          <a:ea typeface="Times New Roman" panose="02020603050405020304" pitchFamily="18" charset="0"/>
                        </a:rPr>
                        <a:t>Dark</a:t>
                      </a:r>
                    </a:p>
                  </a:txBody>
                  <a:tcPr marL="68580" marR="68580" marT="0" marB="0" anchor="b">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a:lnSpc>
                          <a:spcPct val="107000"/>
                        </a:lnSpc>
                        <a:spcAft>
                          <a:spcPts val="800"/>
                        </a:spcAft>
                        <a:buNone/>
                      </a:pPr>
                      <a:r>
                        <a:rPr lang="en-GB" sz="2200" b="0" dirty="0">
                          <a:effectLst/>
                          <a:latin typeface="Helvetica" pitchFamily="2" charset="0"/>
                        </a:rPr>
                        <a:t>4.5</a:t>
                      </a: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a:lnSpc>
                          <a:spcPct val="107000"/>
                        </a:lnSpc>
                        <a:spcAft>
                          <a:spcPts val="800"/>
                        </a:spcAft>
                        <a:buNone/>
                      </a:pPr>
                      <a:r>
                        <a:rPr lang="en-GB" sz="2200" b="0" dirty="0">
                          <a:effectLst/>
                          <a:latin typeface="Helvetica" pitchFamily="2" charset="0"/>
                        </a:rPr>
                        <a:t>0.033</a:t>
                      </a: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a:t>
                      </a:r>
                    </a:p>
                  </a:txBody>
                  <a:tcPr marL="68580" marR="68580" marT="0" marB="0" anchor="b">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50598970"/>
                  </a:ext>
                </a:extLst>
              </a:tr>
              <a:tr h="203200">
                <a:tc>
                  <a:txBody>
                    <a:bodyPr/>
                    <a:lstStyle/>
                    <a:p>
                      <a:pPr algn="l">
                        <a:lnSpc>
                          <a:spcPct val="107000"/>
                        </a:lnSpc>
                        <a:spcAft>
                          <a:spcPts val="800"/>
                        </a:spcAft>
                        <a:buNone/>
                      </a:pPr>
                      <a:r>
                        <a:rPr lang="en-SE" sz="2200" b="0" dirty="0">
                          <a:effectLst/>
                          <a:latin typeface="Helvetica" pitchFamily="2" charset="0"/>
                          <a:ea typeface="Times New Roman" panose="02020603050405020304" pitchFamily="18" charset="0"/>
                        </a:rPr>
                        <a:t>Nutrient</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r>
                        <a:rPr lang="en-GB" sz="2200" b="0" dirty="0">
                          <a:effectLst/>
                          <a:latin typeface="Helvetica" pitchFamily="2" charset="0"/>
                        </a:rPr>
                        <a:t>117</a:t>
                      </a: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r>
                        <a:rPr lang="en-GB" sz="2200" b="0" dirty="0">
                          <a:effectLst/>
                          <a:latin typeface="Helvetica" pitchFamily="2" charset="0"/>
                        </a:rPr>
                        <a:t>&lt;0.001</a:t>
                      </a: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334779"/>
                  </a:ext>
                </a:extLst>
              </a:tr>
            </a:tbl>
          </a:graphicData>
        </a:graphic>
      </p:graphicFrame>
      <p:sp>
        <p:nvSpPr>
          <p:cNvPr id="3" name="TextBox 2">
            <a:extLst>
              <a:ext uri="{FF2B5EF4-FFF2-40B4-BE49-F238E27FC236}">
                <a16:creationId xmlns:a16="http://schemas.microsoft.com/office/drawing/2014/main" id="{327DB35C-3368-729A-6D45-F58E6BF086C2}"/>
              </a:ext>
            </a:extLst>
          </p:cNvPr>
          <p:cNvSpPr txBox="1"/>
          <p:nvPr/>
        </p:nvSpPr>
        <p:spPr>
          <a:xfrm>
            <a:off x="8571529" y="6469143"/>
            <a:ext cx="2521844" cy="338554"/>
          </a:xfrm>
          <a:prstGeom prst="rect">
            <a:avLst/>
          </a:prstGeom>
          <a:noFill/>
        </p:spPr>
        <p:txBody>
          <a:bodyPr wrap="none" rtlCol="0">
            <a:spAutoFit/>
          </a:bodyPr>
          <a:lstStyle/>
          <a:p>
            <a:r>
              <a:rPr lang="en-GB" sz="1600" dirty="0">
                <a:latin typeface="Helvetica" pitchFamily="2" charset="0"/>
              </a:rPr>
              <a:t>Rulli et al., in review, L&amp;O</a:t>
            </a:r>
            <a:endParaRPr lang="en-SE" sz="1600" dirty="0">
              <a:latin typeface="Helvetica" pitchFamily="2" charset="0"/>
            </a:endParaRPr>
          </a:p>
        </p:txBody>
      </p:sp>
      <p:pic>
        <p:nvPicPr>
          <p:cNvPr id="13" name="Audio 12">
            <a:extLst>
              <a:ext uri="{FF2B5EF4-FFF2-40B4-BE49-F238E27FC236}">
                <a16:creationId xmlns:a16="http://schemas.microsoft.com/office/drawing/2014/main" id="{A94D17C9-33B2-25BA-0DC0-2BFDA5BAF02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43751694"/>
      </p:ext>
    </p:extLst>
  </p:cSld>
  <p:clrMapOvr>
    <a:masterClrMapping/>
  </p:clrMapOvr>
  <mc:AlternateContent xmlns:mc="http://schemas.openxmlformats.org/markup-compatibility/2006">
    <mc:Choice xmlns:p14="http://schemas.microsoft.com/office/powerpoint/2010/main" Requires="p14">
      <p:transition spd="slow" p14:dur="2000" advTm="82229"/>
    </mc:Choice>
    <mc:Fallback>
      <p:transition spd="slow" advTm="8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29" fill="hold"/>
                                        <p:tgtEl>
                                          <p:spTgt spid="13"/>
                                        </p:tgtEl>
                                      </p:cBhvr>
                                    </p:cmd>
                                  </p:childTnLst>
                                </p:cTn>
                              </p:par>
                            </p:childTnLst>
                          </p:cTn>
                        </p:par>
                        <p:par>
                          <p:cTn id="7" fill="hold">
                            <p:stCondLst>
                              <p:cond delay="82229"/>
                            </p:stCondLst>
                            <p:childTnLst>
                              <p:par>
                                <p:cTn id="8" presetID="1" presetClass="mediacall" presetSubtype="0" fill="hold" nodeType="afterEffect">
                                  <p:stCondLst>
                                    <p:cond delay="0"/>
                                  </p:stCondLst>
                                  <p:childTnLst>
                                    <p:cmd type="call" cmd="playFrom(0.0)">
                                      <p:cBhvr>
                                        <p:cTn id="9" dur="82229" fill="hold"/>
                                        <p:tgtEl>
                                          <p:spTgt spid="13"/>
                                        </p:tgtEl>
                                      </p:cBhvr>
                                    </p:cmd>
                                  </p:childTnLst>
                                </p:cTn>
                              </p:par>
                            </p:childTnLst>
                          </p:cTn>
                        </p:par>
                        <p:par>
                          <p:cTn id="10" fill="hold">
                            <p:stCondLst>
                              <p:cond delay="164458"/>
                            </p:stCondLst>
                            <p:childTnLst>
                              <p:par>
                                <p:cTn id="11" presetID="1" presetClass="mediacall" presetSubtype="0" fill="hold" nodeType="afterEffect">
                                  <p:stCondLst>
                                    <p:cond delay="0"/>
                                  </p:stCondLst>
                                  <p:childTnLst>
                                    <p:cmd type="call" cmd="playFrom(0.0)">
                                      <p:cBhvr>
                                        <p:cTn id="12" dur="82229"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bldLst>
      <p:bldP spid="2" grpId="0"/>
    </p:bldLst>
  </p:timing>
  <p:extLst>
    <p:ext uri="{3A86A75C-4F4B-4683-9AE1-C65F6400EC91}">
      <p14:laserTraceLst xmlns:p14="http://schemas.microsoft.com/office/powerpoint/2010/main">
        <p14:tracePtLst>
          <p14:tracePt t="603" x="11777663" y="3565525"/>
          <p14:tracePt t="604" x="11610975" y="3390900"/>
          <p14:tracePt t="619" x="11371263" y="2952750"/>
          <p14:tracePt t="636" x="11271250" y="2520950"/>
          <p14:tracePt t="652" x="11245850" y="2139950"/>
          <p14:tracePt t="669" x="11337925" y="1816100"/>
          <p14:tracePt t="685" x="11544300" y="1543050"/>
          <p14:tracePt t="703" x="11644313" y="1476375"/>
          <p14:tracePt t="1986" x="11628438" y="1476375"/>
          <p14:tracePt t="2003" x="11487150" y="1335088"/>
          <p14:tracePt t="2019" x="11080750" y="962025"/>
          <p14:tracePt t="2036" x="10483850" y="339725"/>
          <p14:tracePt t="2836" x="6270625" y="514350"/>
          <p14:tracePt t="2838" x="6129338" y="854075"/>
          <p14:tracePt t="2844" x="5995988" y="1185863"/>
          <p14:tracePt t="2852" x="5954713" y="1301750"/>
          <p14:tracePt t="2869" x="5822950" y="1733550"/>
          <p14:tracePt t="2885" x="5772150" y="1924050"/>
          <p14:tracePt t="2903" x="5756275" y="2073275"/>
          <p14:tracePt t="2918" x="5756275" y="2139950"/>
          <p14:tracePt t="3106" x="5722938" y="2197100"/>
          <p14:tracePt t="3118" x="5630863" y="2281238"/>
          <p14:tracePt t="3135" x="5514975" y="2438400"/>
          <p14:tracePt t="3152" x="5324475" y="2728913"/>
          <p14:tracePt t="3169" x="5067300" y="3117850"/>
          <p14:tracePt t="3185" x="4843463" y="3532188"/>
          <p14:tracePt t="3202" x="4727575" y="3806825"/>
          <p14:tracePt t="3219" x="4619625" y="4079875"/>
          <p14:tracePt t="3235" x="4586288" y="4162425"/>
          <p14:tracePt t="3236" x="4570413" y="4254500"/>
          <p14:tracePt t="3240" x="4570413" y="4337050"/>
          <p14:tracePt t="3252" x="4570413" y="4370388"/>
          <p14:tracePt t="3269" x="4570413" y="4460875"/>
          <p14:tracePt t="3271" x="4570413" y="4511675"/>
          <p14:tracePt t="3285" x="4586288" y="4527550"/>
          <p14:tracePt t="3287" x="4619625" y="4545013"/>
          <p14:tracePt t="3302" x="4660900" y="4560888"/>
          <p14:tracePt t="3303" x="4711700" y="4560888"/>
          <p14:tracePt t="3318" x="4760913" y="4560888"/>
          <p14:tracePt t="3319" x="4827588" y="4560888"/>
          <p14:tracePt t="3336" x="4951413" y="4560888"/>
          <p14:tracePt t="3352" x="5067300" y="4494213"/>
          <p14:tracePt t="3370" x="5208588" y="4419600"/>
          <p14:tracePt t="3385" x="5324475" y="4337050"/>
          <p14:tracePt t="3403" x="5448300" y="4270375"/>
          <p14:tracePt t="3418" x="5548313" y="4203700"/>
          <p14:tracePt t="3436" x="5614988" y="4146550"/>
          <p14:tracePt t="3451" x="5664200" y="4129088"/>
          <p14:tracePt t="3469" x="5705475" y="4097338"/>
          <p14:tracePt t="3485" x="5705475" y="4079875"/>
          <p14:tracePt t="3502" x="5705475" y="4046538"/>
          <p14:tracePt t="3505" x="5705475" y="4013200"/>
          <p14:tracePt t="3519" x="5664200" y="3979863"/>
          <p14:tracePt t="3521" x="5630863" y="3946525"/>
          <p14:tracePt t="3535" x="5581650" y="3905250"/>
          <p14:tracePt t="3538" x="5532438" y="3871913"/>
          <p14:tracePt t="3552" x="5465763" y="3840163"/>
          <p14:tracePt t="3554" x="5407025" y="3789363"/>
          <p14:tracePt t="3569" x="5324475" y="3756025"/>
          <p14:tracePt t="3569" x="5241925" y="3740150"/>
          <p14:tracePt t="3585" x="5149850" y="3706813"/>
          <p14:tracePt t="3586" x="5067300" y="3706813"/>
          <p14:tracePt t="3603" x="4918075" y="3690938"/>
          <p14:tracePt t="3619" x="4776788" y="3690938"/>
          <p14:tracePt t="3636" x="4660900" y="3706813"/>
          <p14:tracePt t="3653" x="4552950" y="3756025"/>
          <p14:tracePt t="3669" x="4519613" y="3822700"/>
          <p14:tracePt t="3685" x="4470400" y="3889375"/>
          <p14:tracePt t="3702" x="4454525" y="3979863"/>
          <p14:tracePt t="3719" x="4454525" y="4046538"/>
          <p14:tracePt t="3737" x="4454525" y="4113213"/>
          <p14:tracePt t="3751" x="4470400" y="4162425"/>
          <p14:tracePt t="3769" x="4537075" y="4237038"/>
          <p14:tracePt t="3785" x="4570413" y="4270375"/>
          <p14:tracePt t="3788" x="4603750" y="4287838"/>
          <p14:tracePt t="3802" x="4645025" y="4303713"/>
          <p14:tracePt t="3805" x="4678363" y="4303713"/>
          <p14:tracePt t="3836" x="4711700" y="4303713"/>
          <p14:tracePt t="3837" x="4743450" y="4303713"/>
          <p14:tracePt t="3852" x="4760913" y="4303713"/>
          <p14:tracePt t="3852" x="4776788" y="4303713"/>
          <p14:tracePt t="3869" x="4794250" y="4287838"/>
          <p14:tracePt t="3870" x="4810125" y="4270375"/>
          <p14:tracePt t="3886" x="4827588" y="4254500"/>
          <p14:tracePt t="3902" x="4860925" y="4237038"/>
          <p14:tracePt t="3918" x="4892675" y="4221163"/>
          <p14:tracePt t="3936" x="4918075" y="4221163"/>
          <p14:tracePt t="3969" x="4935538" y="4221163"/>
          <p14:tracePt t="3985" x="4935538" y="4203700"/>
          <p14:tracePt t="4053" x="4951413" y="4203700"/>
          <p14:tracePt t="4135" x="4967288" y="4203700"/>
          <p14:tracePt t="4152" x="4984750" y="4203700"/>
          <p14:tracePt t="4169" x="5018088" y="4203700"/>
          <p14:tracePt t="4203" x="5033963" y="4203700"/>
          <p14:tracePt t="4220" x="5051425" y="4203700"/>
          <p14:tracePt t="4270" x="5067300" y="4203700"/>
          <p14:tracePt t="4302" x="5084763" y="4203700"/>
          <p14:tracePt t="4318" x="5118100" y="4203700"/>
          <p14:tracePt t="4336" x="5133975" y="4203700"/>
          <p14:tracePt t="4352" x="5149850" y="4203700"/>
          <p14:tracePt t="4370" x="5175250" y="4203700"/>
          <p14:tracePt t="4485" x="5175250" y="4221163"/>
          <p14:tracePt t="4654" x="5175250" y="4203700"/>
          <p14:tracePt t="4702" x="5175250" y="4179888"/>
          <p14:tracePt t="16316" x="5175250" y="4162425"/>
          <p14:tracePt t="16324" x="5175250" y="4129088"/>
          <p14:tracePt t="16332" x="5192713" y="4113213"/>
          <p14:tracePt t="16340" x="5224463" y="4064000"/>
          <p14:tracePt t="16349" x="5257800" y="4030663"/>
          <p14:tracePt t="16357" x="5324475" y="3979863"/>
          <p14:tracePt t="16365" x="5373688" y="3922713"/>
          <p14:tracePt t="16373" x="5514975" y="3806825"/>
          <p14:tracePt t="16381" x="5664200" y="3665538"/>
          <p14:tracePt t="16389" x="5838825" y="3549650"/>
          <p14:tracePt t="16397" x="6029325" y="3408363"/>
          <p14:tracePt t="16405" x="6253163" y="3275013"/>
          <p14:tracePt t="16413" x="6469063" y="3135313"/>
          <p14:tracePt t="16421" x="6692900" y="3017838"/>
          <p14:tracePt t="16429" x="6916738" y="2911475"/>
          <p14:tracePt t="16437" x="7158038" y="2811463"/>
          <p14:tracePt t="16445" x="7415213" y="2711450"/>
          <p14:tracePt t="16454" x="7672388" y="2603500"/>
          <p14:tracePt t="16462" x="7929563" y="2520950"/>
          <p14:tracePt t="16470" x="8218488" y="2420938"/>
          <p14:tracePt t="16478" x="8716963" y="2281238"/>
          <p14:tracePt t="16486" x="9040813" y="2197100"/>
          <p14:tracePt t="16494" x="9421813" y="2089150"/>
          <p14:tracePt t="16502" x="9779000" y="2006600"/>
          <p14:tracePt t="16510" x="10185400" y="1898650"/>
          <p14:tracePt t="16519" x="10615613" y="1831975"/>
          <p14:tracePt t="16526" x="11014075" y="1766888"/>
          <p14:tracePt t="16535" x="11404600" y="1700213"/>
          <p14:tracePt t="16543" x="11595100" y="1682750"/>
          <p14:tracePt t="16551" x="11950700" y="1625600"/>
          <p14:tracePt t="25226" x="5391150" y="547688"/>
          <p14:tracePt t="25238" x="5018088" y="1028700"/>
          <p14:tracePt t="25247" x="4619625" y="1509713"/>
          <p14:tracePt t="25252" x="4229100" y="2055813"/>
          <p14:tracePt t="25258" x="3856038" y="2587625"/>
          <p14:tracePt t="25270" x="3508375" y="3068638"/>
          <p14:tracePt t="25274" x="3201988" y="3532188"/>
          <p14:tracePt t="25285" x="3068638" y="3740150"/>
          <p14:tracePt t="25290" x="2828925" y="4097338"/>
          <p14:tracePt t="25302" x="2636838" y="4386263"/>
          <p14:tracePt t="25306" x="2571750" y="4527550"/>
          <p14:tracePt t="25318" x="2446338" y="4718050"/>
          <p14:tracePt t="25323" x="2330450" y="4900613"/>
          <p14:tracePt t="25335" x="2239963" y="5057775"/>
          <p14:tracePt t="25339" x="2173288" y="5191125"/>
          <p14:tracePt t="25351" x="2106613" y="5314950"/>
          <p14:tracePt t="25355" x="2039938" y="5414963"/>
          <p14:tracePt t="25368" x="1982788" y="5507038"/>
          <p14:tracePt t="25371" x="1931988" y="5605463"/>
          <p14:tracePt t="25385" x="1916113" y="5638800"/>
          <p14:tracePt t="25387" x="1882775" y="5688013"/>
          <p14:tracePt t="25403" x="1849438" y="5746750"/>
          <p14:tracePt t="25403" x="1816100" y="5795963"/>
          <p14:tracePt t="25411" x="1816100" y="5813425"/>
          <p14:tracePt t="25419" x="1800225" y="5829300"/>
          <p14:tracePt t="25427" x="1782763" y="5829300"/>
          <p14:tracePt t="25435" x="1782763" y="5846763"/>
          <p14:tracePt t="25500" x="1782763" y="5829300"/>
          <p14:tracePt t="25508" x="1782763" y="5795963"/>
          <p14:tracePt t="25517" x="1782763" y="5762625"/>
          <p14:tracePt t="25524" x="1800225" y="5730875"/>
          <p14:tracePt t="25532" x="1833563" y="5672138"/>
          <p14:tracePt t="25551" x="1898650" y="5556250"/>
          <p14:tracePt t="25557" x="1949450" y="5489575"/>
          <p14:tracePt t="25567" x="2006600" y="5414963"/>
          <p14:tracePt t="25573" x="2057400" y="5348288"/>
          <p14:tracePt t="25584" x="2106613" y="5299075"/>
          <p14:tracePt t="25589" x="2173288" y="5232400"/>
          <p14:tracePt t="25601" x="2222500" y="5157788"/>
          <p14:tracePt t="25605" x="2297113" y="5108575"/>
          <p14:tracePt t="25618" x="2363788" y="5057775"/>
          <p14:tracePt t="25621" x="2446338" y="5008563"/>
          <p14:tracePt t="25634" x="2513013" y="4959350"/>
          <p14:tracePt t="25638" x="2603500" y="4918075"/>
          <p14:tracePt t="25651" x="2670175" y="4884738"/>
          <p14:tracePt t="25654" x="2754313" y="4851400"/>
          <p14:tracePt t="25667" x="2844800" y="4833938"/>
          <p14:tracePt t="25670" x="2944813" y="4818063"/>
          <p14:tracePt t="25685" x="3052763" y="4802188"/>
          <p14:tracePt t="25687" x="3151188" y="4802188"/>
          <p14:tracePt t="25701" x="3251200" y="4768850"/>
          <p14:tracePt t="25703" x="3375025" y="4768850"/>
          <p14:tracePt t="25717" x="3582988" y="4751388"/>
          <p14:tracePt t="25718" x="3632200" y="4751388"/>
          <p14:tracePt t="25726" x="3781425" y="4735513"/>
          <p14:tracePt t="25734" x="3922713" y="4718050"/>
          <p14:tracePt t="25742" x="4146550" y="4676775"/>
          <p14:tracePt t="25751" x="4313238" y="4643438"/>
          <p14:tracePt t="25759" x="4387850" y="4643438"/>
          <p14:tracePt t="25767" x="4537075" y="4610100"/>
          <p14:tracePt t="25775" x="4660900" y="4594225"/>
          <p14:tracePt t="25784" x="4794250" y="4576763"/>
          <p14:tracePt t="25791" x="4918075" y="4560888"/>
          <p14:tracePt t="25800" x="5018088" y="4545013"/>
          <p14:tracePt t="25807" x="5118100" y="4511675"/>
          <p14:tracePt t="25817" x="5208588" y="4494213"/>
          <p14:tracePt t="25823" x="5291138" y="4460875"/>
          <p14:tracePt t="25834" x="5357813" y="4437063"/>
          <p14:tracePt t="25840" x="5424488" y="4419600"/>
          <p14:tracePt t="25851" x="5481638" y="4386263"/>
          <p14:tracePt t="25856" x="5532438" y="4370388"/>
          <p14:tracePt t="25867" x="5565775" y="4337050"/>
          <p14:tracePt t="25872" x="5599113" y="4321175"/>
          <p14:tracePt t="25884" x="5630863" y="4303713"/>
          <p14:tracePt t="25888" x="5681663" y="4270375"/>
          <p14:tracePt t="25901" x="5738813" y="4237038"/>
          <p14:tracePt t="25904" x="5772150" y="4221163"/>
          <p14:tracePt t="25917" x="5805488" y="4179888"/>
          <p14:tracePt t="25920" x="5854700" y="4162425"/>
          <p14:tracePt t="25934" x="5905500" y="4129088"/>
          <p14:tracePt t="25936" x="5954713" y="4113213"/>
          <p14:tracePt t="25951" x="5995988" y="4079875"/>
          <p14:tracePt t="25954" x="6029325" y="4079875"/>
          <p14:tracePt t="25967" x="6062663" y="4046538"/>
          <p14:tracePt t="25970" x="6129338" y="4030663"/>
          <p14:tracePt t="25985" x="6162675" y="4013200"/>
          <p14:tracePt t="25985" x="6196013" y="3997325"/>
          <p14:tracePt t="25993" x="6237288" y="3979863"/>
          <p14:tracePt t="26001" x="6286500" y="3963988"/>
          <p14:tracePt t="26009" x="6319838" y="3946525"/>
          <p14:tracePt t="26018" x="6353175" y="3922713"/>
          <p14:tracePt t="26025" x="6386513" y="3922713"/>
          <p14:tracePt t="26034" x="6402388" y="3905250"/>
          <p14:tracePt t="26042" x="6435725" y="3889375"/>
          <p14:tracePt t="26051" x="6469063" y="3889375"/>
          <p14:tracePt t="26058" x="6486525" y="3871913"/>
          <p14:tracePt t="26067" x="6510338" y="3871913"/>
          <p14:tracePt t="26074" x="6543675" y="3871913"/>
          <p14:tracePt t="26084" x="6561138" y="3871913"/>
          <p14:tracePt t="26090" x="6577013" y="3856038"/>
          <p14:tracePt t="26101" x="6592888" y="3856038"/>
          <p14:tracePt t="26122" x="6610350" y="3856038"/>
          <p14:tracePt t="26389" x="6610350" y="3871913"/>
          <p14:tracePt t="26397" x="6626225" y="3905250"/>
          <p14:tracePt t="26405" x="6643688" y="3946525"/>
          <p14:tracePt t="26413" x="6659563" y="3997325"/>
          <p14:tracePt t="26421" x="6677025" y="4030663"/>
          <p14:tracePt t="26430" x="6710363" y="4079875"/>
          <p14:tracePt t="26438" x="6743700" y="4146550"/>
          <p14:tracePt t="26446" x="6784975" y="4221163"/>
          <p14:tracePt t="26454" x="6818313" y="4287838"/>
          <p14:tracePt t="26462" x="6850063" y="4352925"/>
          <p14:tracePt t="26470" x="6900863" y="4419600"/>
          <p14:tracePt t="26478" x="6967538" y="4494213"/>
          <p14:tracePt t="26486" x="7016750" y="4560888"/>
          <p14:tracePt t="26494" x="7091363" y="4610100"/>
          <p14:tracePt t="26502" x="7124700" y="4643438"/>
          <p14:tracePt t="26510" x="7173913" y="4676775"/>
          <p14:tracePt t="26519" x="7207250" y="4718050"/>
          <p14:tracePt t="26527" x="7256463" y="4735513"/>
          <p14:tracePt t="26535" x="7299325" y="4751388"/>
          <p14:tracePt t="26543" x="7315200" y="4768850"/>
          <p14:tracePt t="26551" x="7348538" y="4768850"/>
          <p14:tracePt t="26559" x="7364413" y="4768850"/>
          <p14:tracePt t="26567" x="7381875" y="4768850"/>
          <p14:tracePt t="26575" x="7397750" y="4768850"/>
          <p14:tracePt t="26585" x="7415213" y="4751388"/>
          <p14:tracePt t="26591" x="7431088" y="4718050"/>
          <p14:tracePt t="26600" x="7448550" y="4676775"/>
          <p14:tracePt t="26607" x="7448550" y="4610100"/>
          <p14:tracePt t="26615" x="7464425" y="4545013"/>
          <p14:tracePt t="26624" x="7464425" y="4386263"/>
          <p14:tracePt t="26632" x="7464425" y="4270375"/>
          <p14:tracePt t="26640" x="7431088" y="4146550"/>
          <p14:tracePt t="26648" x="7415213" y="4064000"/>
          <p14:tracePt t="26656" x="7364413" y="3946525"/>
          <p14:tracePt t="26664" x="7299325" y="3806825"/>
          <p14:tracePt t="26672" x="7224713" y="3706813"/>
          <p14:tracePt t="26680" x="7091363" y="3516313"/>
          <p14:tracePt t="26688" x="6983413" y="3408363"/>
          <p14:tracePt t="26696" x="6850063" y="3325813"/>
          <p14:tracePt t="26705" x="6710363" y="3275013"/>
          <p14:tracePt t="26713" x="6561138" y="3225800"/>
          <p14:tracePt t="26721" x="6402388" y="3192463"/>
          <p14:tracePt t="26729" x="6211888" y="3167063"/>
          <p14:tracePt t="26737" x="6129338" y="3167063"/>
          <p14:tracePt t="26745" x="5954713" y="3167063"/>
          <p14:tracePt t="26753" x="5789613" y="3167063"/>
          <p14:tracePt t="26761" x="5664200" y="3167063"/>
          <p14:tracePt t="26769" x="5532438" y="3167063"/>
          <p14:tracePt t="26777" x="5391150" y="3209925"/>
          <p14:tracePt t="26785" x="5291138" y="3241675"/>
          <p14:tracePt t="26793" x="5175250" y="3292475"/>
          <p14:tracePt t="26801" x="5100638" y="3341688"/>
          <p14:tracePt t="26810" x="5000625" y="3390900"/>
          <p14:tracePt t="26818" x="4935538" y="3449638"/>
          <p14:tracePt t="26826" x="4860925" y="3498850"/>
          <p14:tracePt t="26834" x="4794250" y="3565525"/>
          <p14:tracePt t="26858" x="4760913" y="3598863"/>
          <p14:tracePt t="26862" x="4678363" y="3740150"/>
          <p14:tracePt t="26868" x="4660900" y="3789363"/>
          <p14:tracePt t="26875" x="4619625" y="3871913"/>
          <p14:tracePt t="26882" x="4603750" y="3963988"/>
          <p14:tracePt t="26890" x="4586288" y="4046538"/>
          <p14:tracePt t="26898" x="4586288" y="4146550"/>
          <p14:tracePt t="26907" x="4586288" y="4254500"/>
          <p14:tracePt t="26915" x="4586288" y="4352925"/>
          <p14:tracePt t="26923" x="4586288" y="4460875"/>
          <p14:tracePt t="26931" x="4619625" y="4576763"/>
          <p14:tracePt t="26939" x="4678363" y="4676775"/>
          <p14:tracePt t="26947" x="4727575" y="4802188"/>
          <p14:tracePt t="26955" x="4794250" y="4933950"/>
          <p14:tracePt t="26963" x="4860925" y="5041900"/>
          <p14:tracePt t="26971" x="4951413" y="5157788"/>
          <p14:tracePt t="26979" x="5018088" y="5249863"/>
          <p14:tracePt t="26987" x="5100638" y="5332413"/>
          <p14:tracePt t="26996" x="5175250" y="5399088"/>
          <p14:tracePt t="27004" x="5241925" y="5448300"/>
          <p14:tracePt t="27012" x="5308600" y="5489575"/>
          <p14:tracePt t="27020" x="5357813" y="5522913"/>
          <p14:tracePt t="27028" x="5424488" y="5538788"/>
          <p14:tracePt t="27036" x="5499100" y="5556250"/>
          <p14:tracePt t="27044" x="5565775" y="5572125"/>
          <p14:tracePt t="27052" x="5630863" y="5572125"/>
          <p14:tracePt t="27060" x="5722938" y="5572125"/>
          <p14:tracePt t="27068" x="5822950" y="5572125"/>
          <p14:tracePt t="27076" x="5905500" y="5572125"/>
          <p14:tracePt t="27085" x="5980113" y="5538788"/>
          <p14:tracePt t="27092" x="6062663" y="5522913"/>
          <p14:tracePt t="27101" x="6129338" y="5489575"/>
          <p14:tracePt t="27109" x="6211888" y="5448300"/>
          <p14:tracePt t="27118" x="6303963" y="5399088"/>
          <p14:tracePt t="27125" x="6386513" y="5365750"/>
          <p14:tracePt t="27134" x="6469063" y="5299075"/>
          <p14:tracePt t="27141" x="6561138" y="5232400"/>
          <p14:tracePt t="27151" x="6643688" y="5157788"/>
          <p14:tracePt t="27157" x="6710363" y="5075238"/>
          <p14:tracePt t="27167" x="6800850" y="5008563"/>
          <p14:tracePt t="27173" x="6867525" y="4900613"/>
          <p14:tracePt t="27184" x="6934200" y="4802188"/>
          <p14:tracePt t="27189" x="6983413" y="4694238"/>
          <p14:tracePt t="27201" x="7042150" y="4594225"/>
          <p14:tracePt t="27206" x="7073900" y="4478338"/>
          <p14:tracePt t="27218" x="7107238" y="4337050"/>
          <p14:tracePt t="27222" x="7124700" y="4237038"/>
          <p14:tracePt t="27234" x="7140575" y="4097338"/>
          <p14:tracePt t="27238" x="7158038" y="3963988"/>
          <p14:tracePt t="27251" x="7158038" y="3856038"/>
          <p14:tracePt t="27254" x="7158038" y="3756025"/>
          <p14:tracePt t="27267" x="7158038" y="3648075"/>
          <p14:tracePt t="27271" x="7158038" y="3565525"/>
          <p14:tracePt t="27284" x="7140575" y="3498850"/>
          <p14:tracePt t="27287" x="7107238" y="3449638"/>
          <p14:tracePt t="27301" x="7073900" y="3390900"/>
          <p14:tracePt t="27303" x="7016750" y="3341688"/>
          <p14:tracePt t="27318" x="6967538" y="3325813"/>
          <p14:tracePt t="27320" x="6900863" y="3292475"/>
          <p14:tracePt t="27334" x="6834188" y="3259138"/>
          <p14:tracePt t="27336" x="6767513" y="3225800"/>
          <p14:tracePt t="27351" x="6677025" y="3209925"/>
          <p14:tracePt t="27352" x="6577013" y="3209925"/>
          <p14:tracePt t="27359" x="6486525" y="3192463"/>
          <p14:tracePt t="27367" x="6386513" y="3192463"/>
          <p14:tracePt t="27375" x="6303963" y="3192463"/>
          <p14:tracePt t="27384" x="6196013" y="3192463"/>
          <p14:tracePt t="27392" x="6111875" y="3209925"/>
          <p14:tracePt t="27401" x="6013450" y="3259138"/>
          <p14:tracePt t="27408" x="5905500" y="3292475"/>
          <p14:tracePt t="27418" x="5822950" y="3341688"/>
          <p14:tracePt t="27424" x="5738813" y="3408363"/>
          <p14:tracePt t="27434" x="5648325" y="3467100"/>
          <p14:tracePt t="27440" x="5565775" y="3532188"/>
          <p14:tracePt t="27451" x="5499100" y="3582988"/>
          <p14:tracePt t="27456" x="5448300" y="3632200"/>
          <p14:tracePt t="27467" x="5373688" y="3690938"/>
          <p14:tracePt t="27472" x="5324475" y="3756025"/>
          <p14:tracePt t="27484" x="5275263" y="3806825"/>
          <p14:tracePt t="27488" x="5257800" y="3822700"/>
          <p14:tracePt t="27500" x="5224463" y="3871913"/>
          <p14:tracePt t="27505" x="5208588" y="3922713"/>
          <p14:tracePt t="27517" x="5192713" y="3963988"/>
          <p14:tracePt t="27521" x="5175250" y="3997325"/>
          <p14:tracePt t="27534" x="5175250" y="4013200"/>
          <p14:tracePt t="27537" x="5149850" y="4046538"/>
          <p14:tracePt t="27550" x="5149850" y="4079875"/>
          <p14:tracePt t="27553" x="5149850" y="4113213"/>
          <p14:tracePt t="27567" x="5149850" y="4146550"/>
          <p14:tracePt t="27569" x="5149850" y="4179888"/>
          <p14:tracePt t="27584" x="5175250" y="4221163"/>
          <p14:tracePt t="27586" x="5208588" y="4237038"/>
          <p14:tracePt t="27600" x="5224463" y="4270375"/>
          <p14:tracePt t="27602" x="5257800" y="4321175"/>
          <p14:tracePt t="27618" x="5275263" y="4337050"/>
          <p14:tracePt t="27618" x="5291138" y="4370388"/>
          <p14:tracePt t="27626" x="5324475" y="4403725"/>
          <p14:tracePt t="27634" x="5357813" y="4419600"/>
          <p14:tracePt t="27642" x="5373688" y="4460875"/>
          <p14:tracePt t="27651" x="5391150" y="4460875"/>
          <p14:tracePt t="27658" x="5407025" y="4478338"/>
          <p14:tracePt t="27667" x="5424488" y="4478338"/>
          <p14:tracePt t="27675" x="5448300" y="4494213"/>
          <p14:tracePt t="27699" x="5465763" y="4494213"/>
          <p14:tracePt t="27755" x="5481638" y="4494213"/>
          <p14:tracePt t="28451" x="5499100" y="4494213"/>
          <p14:tracePt t="29542" x="5499100" y="4303713"/>
          <p14:tracePt t="29551" x="5532438" y="4079875"/>
          <p14:tracePt t="29558" x="5565775" y="3871913"/>
          <p14:tracePt t="29567" x="5614988" y="3632200"/>
          <p14:tracePt t="29574" x="5681663" y="3390900"/>
          <p14:tracePt t="29582" x="5789613" y="3135313"/>
          <p14:tracePt t="29590" x="5872163" y="2894013"/>
          <p14:tracePt t="29598" x="6029325" y="2438400"/>
          <p14:tracePt t="29606" x="6111875" y="2247900"/>
          <p14:tracePt t="29614" x="6286500" y="1831975"/>
          <p14:tracePt t="29623" x="6435725" y="1492250"/>
          <p14:tracePt t="29631" x="6592888" y="1169988"/>
          <p14:tracePt t="29639" x="6767513" y="869950"/>
          <p14:tracePt t="29647" x="6900863" y="630238"/>
          <p14:tracePt t="29655" x="7058025" y="398463"/>
          <p14:tracePt t="29663" x="7207250" y="157163"/>
          <p14:tracePt t="31088" x="12158663" y="1800225"/>
          <p14:tracePt t="31105" x="12142788" y="1800225"/>
          <p14:tracePt t="31107" x="12142788" y="1816100"/>
          <p14:tracePt t="31111" x="12125325" y="1816100"/>
          <p14:tracePt t="31134" x="12125325" y="1831975"/>
          <p14:tracePt t="31175" x="12109450" y="1831975"/>
          <p14:tracePt t="31184" x="12109450" y="1849438"/>
          <p14:tracePt t="31191" x="12091988" y="1865313"/>
          <p14:tracePt t="31207" x="12076113" y="1882775"/>
          <p14:tracePt t="31215" x="12050713" y="1898650"/>
          <p14:tracePt t="31231" x="12034838" y="1924050"/>
          <p14:tracePt t="31248" x="12017375" y="1939925"/>
          <p14:tracePt t="31272" x="12001500" y="1939925"/>
          <p14:tracePt t="31280" x="12001500" y="1957388"/>
          <p14:tracePt t="31304" x="11984038" y="1973263"/>
          <p14:tracePt t="31328" x="11968163" y="1990725"/>
          <p14:tracePt t="31345" x="11950700" y="1990725"/>
          <p14:tracePt t="31353" x="11950700" y="2006600"/>
          <p14:tracePt t="31361" x="11934825" y="2006600"/>
          <p14:tracePt t="31377" x="11918950" y="2024063"/>
          <p14:tracePt t="31385" x="11901488" y="2024063"/>
          <p14:tracePt t="31401" x="11885613" y="2039938"/>
          <p14:tracePt t="31409" x="11868150" y="2055813"/>
          <p14:tracePt t="31417" x="11852275" y="2055813"/>
          <p14:tracePt t="31425" x="11834813" y="2073275"/>
          <p14:tracePt t="31434" x="11818938" y="2089150"/>
          <p14:tracePt t="31442" x="11801475" y="2106613"/>
          <p14:tracePt t="31450" x="11777663" y="2122488"/>
          <p14:tracePt t="31458" x="11760200" y="2139950"/>
          <p14:tracePt t="31467" x="11744325" y="2163763"/>
          <p14:tracePt t="31474" x="11726863" y="2197100"/>
          <p14:tracePt t="31482" x="11710988" y="2214563"/>
          <p14:tracePt t="31490" x="11695113" y="2247900"/>
          <p14:tracePt t="31498" x="11677650" y="2281238"/>
          <p14:tracePt t="31506" x="11661775" y="2297113"/>
          <p14:tracePt t="31514" x="11661775" y="2330450"/>
          <p14:tracePt t="31523" x="11644313" y="2363788"/>
          <p14:tracePt t="31530" x="11644313" y="2379663"/>
          <p14:tracePt t="31539" x="11644313" y="2420938"/>
          <p14:tracePt t="31547" x="11644313" y="2454275"/>
          <p14:tracePt t="31555" x="11644313" y="2471738"/>
          <p14:tracePt t="31563" x="11644313" y="2487613"/>
          <p14:tracePt t="31571" x="11644313" y="2520950"/>
          <p14:tracePt t="31579" x="11644313" y="2536825"/>
          <p14:tracePt t="31587" x="11644313" y="2554288"/>
          <p14:tracePt t="31595" x="11677650" y="2603500"/>
          <p14:tracePt t="31603" x="11710988" y="2620963"/>
          <p14:tracePt t="31611" x="11744325" y="2654300"/>
          <p14:tracePt t="31619" x="11801475" y="2695575"/>
          <p14:tracePt t="31627" x="11868150" y="2711450"/>
          <p14:tracePt t="31636" x="11934825" y="2744788"/>
          <p14:tracePt t="31644" x="12001500" y="2778125"/>
          <p14:tracePt t="31652" x="12091988" y="2811463"/>
          <p14:tracePt t="31660" x="12158663" y="2827338"/>
          <p14:tracePt t="34474" x="12076113" y="2379663"/>
          <p14:tracePt t="34485" x="11968163" y="2363788"/>
          <p14:tracePt t="34491" x="11868150" y="2346325"/>
          <p14:tracePt t="34498" x="11744325" y="2330450"/>
          <p14:tracePt t="34506" x="11561763" y="2330450"/>
          <p14:tracePt t="34514" x="11420475" y="2330450"/>
          <p14:tracePt t="34522" x="11337925" y="2330450"/>
          <p14:tracePt t="34530" x="11196638" y="2330450"/>
          <p14:tracePt t="34538" x="11063288" y="2312988"/>
          <p14:tracePt t="34546" x="10923588" y="2312988"/>
          <p14:tracePt t="34554" x="10823575" y="2281238"/>
          <p14:tracePt t="34562" x="10715625" y="2263775"/>
          <p14:tracePt t="34570" x="10599738" y="2247900"/>
          <p14:tracePt t="34578" x="10517188" y="2214563"/>
          <p14:tracePt t="34586" x="10425113" y="2197100"/>
          <p14:tracePt t="34594" x="10342563" y="2181225"/>
          <p14:tracePt t="34602" x="10260013" y="2139950"/>
          <p14:tracePt t="34611" x="10226675" y="2139950"/>
          <p14:tracePt t="34619" x="10167938" y="2122488"/>
          <p14:tracePt t="34627" x="10118725" y="2122488"/>
          <p14:tracePt t="34635" x="10069513" y="2106613"/>
          <p14:tracePt t="34643" x="10036175" y="2106613"/>
          <p14:tracePt t="34651" x="10002838" y="2106613"/>
          <p14:tracePt t="34659" x="9985375" y="2106613"/>
          <p14:tracePt t="34667" x="9969500" y="2106613"/>
          <p14:tracePt t="34675" x="9952038" y="2106613"/>
          <p14:tracePt t="34701" x="9928225" y="2106613"/>
          <p14:tracePt t="35290" x="9894888" y="2106613"/>
          <p14:tracePt t="35298" x="9828213" y="2139950"/>
          <p14:tracePt t="35306" x="9761538" y="2181225"/>
          <p14:tracePt t="35314" x="9694863" y="2214563"/>
          <p14:tracePt t="35334" x="9571038" y="2263775"/>
          <p14:tracePt t="35338" x="9521825" y="2297113"/>
          <p14:tracePt t="35351" x="9471025" y="2346325"/>
          <p14:tracePt t="35354" x="9421813" y="2379663"/>
          <p14:tracePt t="35368" x="9363075" y="2420938"/>
          <p14:tracePt t="35371" x="9313863" y="2454275"/>
          <p14:tracePt t="35384" x="9280525" y="2487613"/>
          <p14:tracePt t="35387" x="9231313" y="2536825"/>
          <p14:tracePt t="35401" x="9182100" y="2570163"/>
          <p14:tracePt t="35404" x="9123363" y="2620963"/>
          <p14:tracePt t="35417" x="9074150" y="2678113"/>
          <p14:tracePt t="35420" x="9023350" y="2728913"/>
          <p14:tracePt t="35434" x="8974138" y="2778125"/>
          <p14:tracePt t="35436" x="8956675" y="2794000"/>
          <p14:tracePt t="35451" x="8924925" y="2844800"/>
          <p14:tracePt t="35451" x="8891588" y="2878138"/>
          <p14:tracePt t="35459" x="8850313" y="2911475"/>
          <p14:tracePt t="35468" x="8832850" y="2952750"/>
          <p14:tracePt t="35476" x="8816975" y="2968625"/>
          <p14:tracePt t="35484" x="8816975" y="2986088"/>
          <p14:tracePt t="35492" x="8799513" y="3001963"/>
          <p14:tracePt t="35501" x="8799513" y="3017838"/>
          <p14:tracePt t="35517" x="8799513" y="3035300"/>
          <p14:tracePt t="35548" x="8799513" y="3051175"/>
          <p14:tracePt t="35573" x="8799513" y="3068638"/>
          <p14:tracePt t="35581" x="8799513" y="3084513"/>
          <p14:tracePt t="35589" x="8816975" y="3084513"/>
          <p14:tracePt t="35597" x="8816975" y="3117850"/>
          <p14:tracePt t="35605" x="8832850" y="3135313"/>
          <p14:tracePt t="35621" x="8850313" y="3151188"/>
          <p14:tracePt t="35629" x="8850313" y="3167063"/>
          <p14:tracePt t="35637" x="8866188" y="3192463"/>
          <p14:tracePt t="35654" x="8866188" y="3209925"/>
          <p14:tracePt t="35662" x="8891588" y="3209925"/>
          <p14:tracePt t="35670" x="8891588" y="3225800"/>
          <p14:tracePt t="35710" x="8907463" y="3225800"/>
          <p14:tracePt t="35718" x="8907463" y="3241675"/>
          <p14:tracePt t="35823" x="8891588" y="3241675"/>
          <p14:tracePt t="35831" x="8866188" y="3241675"/>
          <p14:tracePt t="35839" x="8832850" y="3225800"/>
          <p14:tracePt t="35848" x="8799513" y="3225800"/>
          <p14:tracePt t="35856" x="8750300" y="3209925"/>
          <p14:tracePt t="35864" x="8634413" y="3167063"/>
          <p14:tracePt t="35872" x="8493125" y="3151188"/>
          <p14:tracePt t="35880" x="8359775" y="3135313"/>
          <p14:tracePt t="35888" x="8186738" y="3135313"/>
          <p14:tracePt t="35896" x="7978775" y="3135313"/>
          <p14:tracePt t="35904" x="7737475" y="3135313"/>
          <p14:tracePt t="35912" x="7497763" y="3192463"/>
          <p14:tracePt t="35920" x="7256463" y="3241675"/>
          <p14:tracePt t="35928" x="6999288" y="3359150"/>
          <p14:tracePt t="35937" x="6743700" y="3467100"/>
          <p14:tracePt t="35944" x="6486525" y="3582988"/>
          <p14:tracePt t="35953" x="6270625" y="3722688"/>
          <p14:tracePt t="35961" x="6196013" y="3789363"/>
          <p14:tracePt t="35969" x="6029325" y="3905250"/>
          <p14:tracePt t="35977" x="5905500" y="3997325"/>
          <p14:tracePt t="35985" x="5872163" y="4030663"/>
          <p14:tracePt t="35993" x="5789613" y="4113213"/>
          <p14:tracePt t="36001" x="5738813" y="4179888"/>
          <p14:tracePt t="36025" x="5705475" y="4221163"/>
          <p14:tracePt t="36029" x="5614988" y="4352925"/>
          <p14:tracePt t="36035" x="5614988" y="4386263"/>
          <p14:tracePt t="36042" x="5599113" y="4460875"/>
          <p14:tracePt t="36051" x="5581650" y="4511675"/>
          <p14:tracePt t="36058" x="5565775" y="4576763"/>
          <p14:tracePt t="36066" x="5548313" y="4643438"/>
          <p14:tracePt t="36074" x="5548313" y="4718050"/>
          <p14:tracePt t="36082" x="5548313" y="4751388"/>
          <p14:tracePt t="36090" x="5548313" y="4851400"/>
          <p14:tracePt t="36098" x="5548313" y="4867275"/>
          <p14:tracePt t="36106" x="5548313" y="4918075"/>
          <p14:tracePt t="36114" x="5548313" y="4975225"/>
          <p14:tracePt t="36122" x="5548313" y="5008563"/>
          <p14:tracePt t="36130" x="5548313" y="5041900"/>
          <p14:tracePt t="36138" x="5599113" y="5091113"/>
          <p14:tracePt t="36147" x="5614988" y="5124450"/>
          <p14:tracePt t="36155" x="5664200" y="5157788"/>
          <p14:tracePt t="36163" x="5705475" y="5157788"/>
          <p14:tracePt t="36171" x="5722938" y="5175250"/>
          <p14:tracePt t="36179" x="5805488" y="5191125"/>
          <p14:tracePt t="36187" x="5822950" y="5191125"/>
          <p14:tracePt t="36195" x="5872163" y="5191125"/>
          <p14:tracePt t="36203" x="5905500" y="5191125"/>
          <p14:tracePt t="36211" x="5980113" y="5191125"/>
          <p14:tracePt t="36219" x="6062663" y="5141913"/>
          <p14:tracePt t="36227" x="6111875" y="5091113"/>
          <p14:tracePt t="36236" x="6178550" y="5008563"/>
          <p14:tracePt t="36244" x="6211888" y="4959350"/>
          <p14:tracePt t="36252" x="6270625" y="4851400"/>
          <p14:tracePt t="36260" x="6319838" y="4768850"/>
          <p14:tracePt t="36268" x="6369050" y="4660900"/>
          <p14:tracePt t="36276" x="6386513" y="4545013"/>
          <p14:tracePt t="36284" x="6419850" y="4419600"/>
          <p14:tracePt t="36292" x="6419850" y="4303713"/>
          <p14:tracePt t="36301" x="6419850" y="4203700"/>
          <p14:tracePt t="36308" x="6419850" y="4013200"/>
          <p14:tracePt t="36318" x="6369050" y="3889375"/>
          <p14:tracePt t="36324" x="6286500" y="3773488"/>
          <p14:tracePt t="36334" x="6178550" y="3648075"/>
          <p14:tracePt t="36341" x="6046788" y="3532188"/>
          <p14:tracePt t="36351" x="5921375" y="3433763"/>
          <p14:tracePt t="36357" x="5756275" y="3325813"/>
          <p14:tracePt t="36367" x="5599113" y="3241675"/>
          <p14:tracePt t="36373" x="5407025" y="3151188"/>
          <p14:tracePt t="36384" x="5324475" y="3117850"/>
          <p14:tracePt t="36389" x="5192713" y="3084513"/>
          <p14:tracePt t="36401" x="5033963" y="3068638"/>
          <p14:tracePt t="36405" x="4876800" y="3051175"/>
          <p14:tracePt t="36417" x="4743450" y="3051175"/>
          <p14:tracePt t="36421" x="4619625" y="3051175"/>
          <p14:tracePt t="36434" x="4503738" y="3051175"/>
          <p14:tracePt t="36438" x="4403725" y="3084513"/>
          <p14:tracePt t="36451" x="4295775" y="3117850"/>
          <p14:tracePt t="36455" x="4229100" y="3151188"/>
          <p14:tracePt t="36467" x="4164013" y="3209925"/>
          <p14:tracePt t="36472" x="4130675" y="3225800"/>
          <p14:tracePt t="36485" x="4071938" y="3259138"/>
          <p14:tracePt t="36488" x="4038600" y="3292475"/>
          <p14:tracePt t="36501" x="4005263" y="3308350"/>
          <p14:tracePt t="36505" x="3973513" y="3341688"/>
          <p14:tracePt t="36518" x="3956050" y="3375025"/>
          <p14:tracePt t="36519" x="3940175" y="3408363"/>
          <p14:tracePt t="36527" x="3922713" y="3449638"/>
          <p14:tracePt t="36535" x="3922713" y="3467100"/>
          <p14:tracePt t="36543" x="3922713" y="3516313"/>
          <p14:tracePt t="36551" x="3922713" y="3565525"/>
          <p14:tracePt t="36559" x="3922713" y="3598863"/>
          <p14:tracePt t="36567" x="3922713" y="3648075"/>
          <p14:tracePt t="36575" x="3922713" y="3665538"/>
          <p14:tracePt t="36585" x="3940175" y="3706813"/>
          <p14:tracePt t="36591" x="3956050" y="3740150"/>
          <p14:tracePt t="36601" x="3989388" y="3756025"/>
          <p14:tracePt t="36608" x="4005263" y="3773488"/>
          <p14:tracePt t="36618" x="4022725" y="3789363"/>
          <p14:tracePt t="36624" x="4038600" y="3789363"/>
          <p14:tracePt t="36634" x="4038600" y="3806825"/>
          <p14:tracePt t="36640" x="4056063" y="3806825"/>
          <p14:tracePt t="36651" x="4071938" y="3806825"/>
          <p14:tracePt t="36664" x="4089400" y="3806825"/>
          <p14:tracePt t="36672" x="4113213" y="3806825"/>
          <p14:tracePt t="36688" x="4130675" y="3806825"/>
          <p14:tracePt t="36704" x="4146550" y="3806825"/>
          <p14:tracePt t="36729" x="4164013" y="3806825"/>
          <p14:tracePt t="36777" x="4179888" y="3806825"/>
          <p14:tracePt t="36834" x="4197350" y="3806825"/>
          <p14:tracePt t="36851" x="4229100" y="3806825"/>
          <p14:tracePt t="36858" x="4246563" y="3789363"/>
          <p14:tracePt t="36866" x="4279900" y="3789363"/>
          <p14:tracePt t="36884" x="4387850" y="3773488"/>
          <p14:tracePt t="36890" x="4437063" y="3773488"/>
          <p14:tracePt t="36901" x="4486275" y="3756025"/>
          <p14:tracePt t="36907" x="4503738" y="3756025"/>
          <p14:tracePt t="36918" x="4552950" y="3756025"/>
          <p14:tracePt t="36923" x="4603750" y="3740150"/>
          <p14:tracePt t="36934" x="4645025" y="3740150"/>
          <p14:tracePt t="36939" x="4678363" y="3722688"/>
          <p14:tracePt t="36951" x="4694238" y="3722688"/>
          <p14:tracePt t="36955" x="4711700" y="3722688"/>
          <p14:tracePt t="36967" x="4711700" y="3706813"/>
          <p14:tracePt t="36971" x="4727575" y="3706813"/>
          <p14:tracePt t="36985" x="4727575" y="3690938"/>
          <p14:tracePt t="36987" x="4743450" y="3648075"/>
          <p14:tracePt t="37001" x="4760913" y="3632200"/>
          <p14:tracePt t="37004" x="4760913" y="3582988"/>
          <p14:tracePt t="37018" x="4776788" y="3532188"/>
          <p14:tracePt t="37021" x="4794250" y="3482975"/>
          <p14:tracePt t="37034" x="4794250" y="3390900"/>
          <p14:tracePt t="37037" x="4810125" y="3292475"/>
          <p14:tracePt t="37051" x="4810125" y="3209925"/>
          <p14:tracePt t="37052" x="4827588" y="3101975"/>
          <p14:tracePt t="37060" x="4827588" y="3017838"/>
          <p14:tracePt t="37068" x="4827588" y="2986088"/>
          <p14:tracePt t="37076" x="4827588" y="2952750"/>
          <p14:tracePt t="37085" x="4827588" y="2894013"/>
          <p14:tracePt t="37093" x="4827588" y="2878138"/>
          <p14:tracePt t="37101" x="4810125" y="2860675"/>
          <p14:tracePt t="37109" x="4794250" y="2860675"/>
          <p14:tracePt t="37118" x="4776788" y="2860675"/>
          <p14:tracePt t="37125" x="4760913" y="2860675"/>
          <p14:tracePt t="37134" x="4743450" y="2860675"/>
          <p14:tracePt t="37141" x="4694238" y="2952750"/>
          <p14:tracePt t="37151" x="4645025" y="3017838"/>
          <p14:tracePt t="37157" x="4552950" y="3135313"/>
          <p14:tracePt t="37167" x="4519613" y="3192463"/>
          <p14:tracePt t="37173" x="4437063" y="3292475"/>
          <p14:tracePt t="37184" x="4362450" y="3408363"/>
          <p14:tracePt t="37189" x="4295775" y="3498850"/>
          <p14:tracePt t="37201" x="4262438" y="3598863"/>
          <p14:tracePt t="37206" x="4246563" y="3632200"/>
          <p14:tracePt t="37218" x="4179888" y="3773488"/>
          <p14:tracePt t="37223" x="4164013" y="3840163"/>
          <p14:tracePt t="37234" x="4164013" y="3856038"/>
          <p14:tracePt t="37545" x="4179888" y="3856038"/>
          <p14:tracePt t="37553" x="4229100" y="3856038"/>
          <p14:tracePt t="37561" x="4295775" y="3822700"/>
          <p14:tracePt t="37569" x="4362450" y="3806825"/>
          <p14:tracePt t="37577" x="4454525" y="3789363"/>
          <p14:tracePt t="37586" x="4537075" y="3773488"/>
          <p14:tracePt t="37594" x="4645025" y="3773488"/>
          <p14:tracePt t="37602" x="4743450" y="3756025"/>
          <p14:tracePt t="37610" x="4860925" y="3756025"/>
          <p14:tracePt t="37618" x="4951413" y="3756025"/>
          <p14:tracePt t="37626" x="5067300" y="3756025"/>
          <p14:tracePt t="37634" x="5149850" y="3756025"/>
          <p14:tracePt t="37642" x="5241925" y="3756025"/>
          <p14:tracePt t="37650" x="5341938" y="3756025"/>
          <p14:tracePt t="37658" x="5391150" y="3756025"/>
          <p14:tracePt t="37667" x="5424488" y="3756025"/>
          <p14:tracePt t="37675" x="5499100" y="3756025"/>
          <p14:tracePt t="37683" x="5548313" y="3756025"/>
          <p14:tracePt t="37691" x="5565775" y="3756025"/>
          <p14:tracePt t="37699" x="5599113" y="3756025"/>
          <p14:tracePt t="37707" x="5614988" y="3756025"/>
          <p14:tracePt t="37715" x="5630863" y="3756025"/>
          <p14:tracePt t="37723" x="5648325" y="3756025"/>
          <p14:tracePt t="37747" x="5648325" y="3740150"/>
          <p14:tracePt t="37772" x="5648325" y="3722688"/>
          <p14:tracePt t="37788" x="5648325" y="3706813"/>
          <p14:tracePt t="37820" x="5648325" y="3690938"/>
          <p14:tracePt t="37885" x="5630863" y="3690938"/>
          <p14:tracePt t="37941" x="5614988" y="3690938"/>
          <p14:tracePt t="38022" x="5599113" y="3690938"/>
          <p14:tracePt t="38184" x="5599113" y="3706813"/>
          <p14:tracePt t="38693" x="5614988" y="3690938"/>
          <p14:tracePt t="38701" x="5648325" y="3690938"/>
          <p14:tracePt t="38710" x="5681663" y="3648075"/>
          <p14:tracePt t="38718" x="5738813" y="3648075"/>
          <p14:tracePt t="38726" x="5772150" y="3632200"/>
          <p14:tracePt t="38734" x="5822950" y="3616325"/>
          <p14:tracePt t="38742" x="5888038" y="3582988"/>
          <p14:tracePt t="38751" x="5938838" y="3565525"/>
          <p14:tracePt t="38758" x="6013450" y="3532188"/>
          <p14:tracePt t="38767" x="6080125" y="3498850"/>
          <p14:tracePt t="38774" x="6237288" y="3433763"/>
          <p14:tracePt t="38782" x="6353175" y="3359150"/>
          <p14:tracePt t="38790" x="6626225" y="3225800"/>
          <p14:tracePt t="38798" x="6867525" y="3084513"/>
          <p14:tracePt t="38806" x="7191375" y="2894013"/>
          <p14:tracePt t="38815" x="7531100" y="2695575"/>
          <p14:tracePt t="38823" x="7912100" y="2471738"/>
          <p14:tracePt t="38831" x="8335963" y="2197100"/>
          <p14:tracePt t="38839" x="8750300" y="1939925"/>
          <p14:tracePt t="38847" x="9148763" y="1666875"/>
          <p14:tracePt t="38855" x="9604375" y="1335088"/>
          <p14:tracePt t="38863" x="10052050" y="995363"/>
          <p14:tracePt t="38871" x="10906125" y="357188"/>
          <p14:tracePt t="40538" x="10499725" y="946150"/>
          <p14:tracePt t="40546" x="10633075" y="1458913"/>
          <p14:tracePt t="40553" x="10682288" y="1666875"/>
          <p14:tracePt t="40561" x="10856913" y="2471738"/>
          <p14:tracePt t="40570" x="10939463" y="2935288"/>
          <p14:tracePt t="40577" x="10972800" y="3117850"/>
          <p14:tracePt t="40585" x="10988675" y="3259138"/>
          <p14:tracePt t="40593" x="11014075" y="3341688"/>
          <p14:tracePt t="40602" x="11031538" y="3549650"/>
          <p14:tracePt t="40609" x="11063288" y="3690938"/>
          <p14:tracePt t="40618" x="11080750" y="3773488"/>
          <p14:tracePt t="40860" x="11063288" y="3773488"/>
          <p14:tracePt t="40868" x="11047413" y="3773488"/>
          <p14:tracePt t="40879" x="11014075" y="3773488"/>
          <p14:tracePt t="40886" x="10988675" y="3773488"/>
          <p14:tracePt t="40892" x="10939463" y="3756025"/>
          <p14:tracePt t="40901" x="10890250" y="3740150"/>
          <p14:tracePt t="40909" x="10839450" y="3722688"/>
          <p14:tracePt t="40918" x="10756900" y="3690938"/>
          <p14:tracePt t="40934" x="10699750" y="3665538"/>
          <p14:tracePt t="40935" x="10615613" y="3648075"/>
          <p14:tracePt t="40941" x="10550525" y="3616325"/>
          <p14:tracePt t="40954" x="10483850" y="3598863"/>
          <p14:tracePt t="40958" x="10391775" y="3565525"/>
          <p14:tracePt t="40967" x="10325100" y="3532188"/>
          <p14:tracePt t="40973" x="10242550" y="3516313"/>
          <p14:tracePt t="40995" x="10152063" y="3482975"/>
          <p14:tracePt t="40996" x="10085388" y="3467100"/>
          <p14:tracePt t="41009" x="10002838" y="3433763"/>
          <p14:tracePt t="41010" x="9894888" y="3408363"/>
          <p14:tracePt t="41017" x="9812338" y="3375025"/>
          <p14:tracePt t="41024" x="9745663" y="3359150"/>
          <p14:tracePt t="41031" x="9678988" y="3325813"/>
          <p14:tracePt t="41038" x="9588500" y="3308350"/>
          <p14:tracePt t="41046" x="9571038" y="3308350"/>
          <p14:tracePt t="41054" x="9504363" y="3292475"/>
          <p14:tracePt t="41062" x="9455150" y="3275013"/>
          <p14:tracePt t="41070" x="9396413" y="3275013"/>
          <p14:tracePt t="41078" x="9363075" y="3259138"/>
          <p14:tracePt t="41086" x="9331325" y="3259138"/>
          <p14:tracePt t="41094" x="9297988" y="3259138"/>
          <p14:tracePt t="41103" x="9280525" y="3259138"/>
          <p14:tracePt t="41111" x="9264650" y="3241675"/>
          <p14:tracePt t="41119" x="9247188" y="3241675"/>
          <p14:tracePt t="41127" x="9231313" y="3241675"/>
          <p14:tracePt t="41135" x="9213850" y="3241675"/>
          <p14:tracePt t="41337" x="9231313" y="3241675"/>
          <p14:tracePt t="41361" x="9247188" y="3241675"/>
          <p14:tracePt t="41377" x="9264650" y="3241675"/>
          <p14:tracePt t="41385" x="9280525" y="3241675"/>
          <p14:tracePt t="41393" x="9313863" y="3241675"/>
          <p14:tracePt t="41402" x="9331325" y="3241675"/>
          <p14:tracePt t="41410" x="9380538" y="3241675"/>
          <p14:tracePt t="41418" x="9437688" y="3241675"/>
          <p14:tracePt t="41426" x="9504363" y="3241675"/>
          <p14:tracePt t="41434" x="9571038" y="3241675"/>
          <p14:tracePt t="41442" x="9637713" y="3259138"/>
          <p14:tracePt t="41450" x="9712325" y="3259138"/>
          <p14:tracePt t="41458" x="9794875" y="3275013"/>
          <p14:tracePt t="41467" x="9877425" y="3275013"/>
          <p14:tracePt t="41474" x="9952038" y="3292475"/>
          <p14:tracePt t="41482" x="9985375" y="3292475"/>
          <p14:tracePt t="41490" x="10052050" y="3292475"/>
          <p14:tracePt t="41498" x="10085388" y="3308350"/>
          <p14:tracePt t="41507" x="10118725" y="3308350"/>
          <p14:tracePt t="41515" x="10152063" y="3325813"/>
          <p14:tracePt t="41523" x="10185400" y="3325813"/>
          <p14:tracePt t="41539" x="10209213" y="3325813"/>
          <p14:tracePt t="41547" x="10226675" y="3325813"/>
          <p14:tracePt t="41563" x="10242550" y="3325813"/>
          <p14:tracePt t="41579" x="10260013" y="3325813"/>
          <p14:tracePt t="41587" x="10275888" y="3325813"/>
          <p14:tracePt t="41595" x="10293350" y="3325813"/>
          <p14:tracePt t="41604" x="10309225" y="3325813"/>
          <p14:tracePt t="41612" x="10325100" y="3325813"/>
          <p14:tracePt t="41628" x="10342563" y="3325813"/>
          <p14:tracePt t="41636" x="10358438" y="3325813"/>
          <p14:tracePt t="41644" x="10375900" y="3325813"/>
          <p14:tracePt t="41660" x="10375900" y="3308350"/>
          <p14:tracePt t="41668" x="10391775" y="3308350"/>
          <p14:tracePt t="41692" x="10409238" y="3292475"/>
          <p14:tracePt t="41717" x="10409238" y="3275013"/>
          <p14:tracePt t="41749" x="10409238" y="3259138"/>
          <p14:tracePt t="41781" x="10409238" y="3241675"/>
          <p14:tracePt t="41806" x="10409238" y="3225800"/>
          <p14:tracePt t="41814" x="10391775" y="3225800"/>
          <p14:tracePt t="41830" x="10375900" y="3209925"/>
          <p14:tracePt t="41846" x="10358438" y="3209925"/>
          <p14:tracePt t="41854" x="10342563" y="3209925"/>
          <p14:tracePt t="41862" x="10325100" y="3209925"/>
          <p14:tracePt t="41878" x="10309225" y="3209925"/>
          <p14:tracePt t="41887" x="10293350" y="3209925"/>
          <p14:tracePt t="41895" x="10275888" y="3209925"/>
          <p14:tracePt t="41911" x="10260013" y="3209925"/>
          <p14:tracePt t="41927" x="10242550" y="3209925"/>
          <p14:tracePt t="41943" x="10226675" y="3209925"/>
          <p14:tracePt t="41967" x="10209213" y="3209925"/>
          <p14:tracePt t="42024" x="10185400" y="3209925"/>
          <p14:tracePt t="42574" x="10152063" y="3209925"/>
          <p14:tracePt t="42582" x="10118725" y="3209925"/>
          <p14:tracePt t="42590" x="10069513" y="3209925"/>
          <p14:tracePt t="42598" x="10036175" y="3209925"/>
          <p14:tracePt t="42606" x="9969500" y="3225800"/>
          <p14:tracePt t="42614" x="9910763" y="3241675"/>
          <p14:tracePt t="42622" x="9877425" y="3241675"/>
          <p14:tracePt t="42630" x="9828213" y="3275013"/>
          <p14:tracePt t="42638" x="9779000" y="3275013"/>
          <p14:tracePt t="42646" x="9745663" y="3308350"/>
          <p14:tracePt t="42654" x="9694863" y="3325813"/>
          <p14:tracePt t="42662" x="9678988" y="3341688"/>
          <p14:tracePt t="42671" x="9637713" y="3359150"/>
          <p14:tracePt t="42679" x="9620250" y="3359150"/>
          <p14:tracePt t="42687" x="9604375" y="3375025"/>
          <p14:tracePt t="42695" x="9588500" y="3390900"/>
          <p14:tracePt t="42703" x="9571038" y="3408363"/>
          <p14:tracePt t="42711" x="9555163" y="3433763"/>
          <p14:tracePt t="42719" x="9555163" y="3449638"/>
          <p14:tracePt t="42727" x="9537700" y="3467100"/>
          <p14:tracePt t="42735" x="9537700" y="3482975"/>
          <p14:tracePt t="42743" x="9537700" y="3498850"/>
          <p14:tracePt t="42751" x="9521825" y="3516313"/>
          <p14:tracePt t="42760" x="9521825" y="3532188"/>
          <p14:tracePt t="42768" x="9521825" y="3549650"/>
          <p14:tracePt t="42776" x="9521825" y="3582988"/>
          <p14:tracePt t="42784" x="9521825" y="3616325"/>
          <p14:tracePt t="42792" x="9504363" y="3648075"/>
          <p14:tracePt t="42801" x="9504363" y="3665538"/>
          <p14:tracePt t="42808" x="9504363" y="3722688"/>
          <p14:tracePt t="42817" x="9504363" y="3773488"/>
          <p14:tracePt t="42824" x="9504363" y="3806825"/>
          <p14:tracePt t="42834" x="9504363" y="3822700"/>
          <p14:tracePt t="42840" x="9504363" y="3871913"/>
          <p14:tracePt t="42850" x="9521825" y="3905250"/>
          <p14:tracePt t="42857" x="9537700" y="3946525"/>
          <p14:tracePt t="42867" x="9555163" y="3979863"/>
          <p14:tracePt t="42873" x="9571038" y="4013200"/>
          <p14:tracePt t="42884" x="9588500" y="4030663"/>
          <p14:tracePt t="42889" x="9620250" y="4046538"/>
          <p14:tracePt t="42900" x="9637713" y="4064000"/>
          <p14:tracePt t="42905" x="9653588" y="4097338"/>
          <p14:tracePt t="42917" x="9694863" y="4097338"/>
          <p14:tracePt t="42921" x="9728200" y="4113213"/>
          <p14:tracePt t="42934" x="9761538" y="4113213"/>
          <p14:tracePt t="42937" x="9794875" y="4113213"/>
          <p14:tracePt t="42950" x="9844088" y="4113213"/>
          <p14:tracePt t="42954" x="9861550" y="4113213"/>
          <p14:tracePt t="42967" x="9910763" y="4113213"/>
          <p14:tracePt t="42970" x="9985375" y="4113213"/>
          <p14:tracePt t="42984" x="10002838" y="4113213"/>
          <p14:tracePt t="42986" x="10036175" y="4113213"/>
          <p14:tracePt t="43001" x="10069513" y="4097338"/>
          <p14:tracePt t="43003" x="10134600" y="4064000"/>
          <p14:tracePt t="43017" x="10167938" y="4046538"/>
          <p14:tracePt t="43019" x="10209213" y="4013200"/>
          <p14:tracePt t="43034" x="10226675" y="3997325"/>
          <p14:tracePt t="43035" x="10260013" y="3963988"/>
          <p14:tracePt t="43043" x="10293350" y="3922713"/>
          <p14:tracePt t="43051" x="10309225" y="3889375"/>
          <p14:tracePt t="43059" x="10325100" y="3871913"/>
          <p14:tracePt t="43068" x="10342563" y="3840163"/>
          <p14:tracePt t="43075" x="10358438" y="3806825"/>
          <p14:tracePt t="43084" x="10358438" y="3773488"/>
          <p14:tracePt t="43091" x="10375900" y="3722688"/>
          <p14:tracePt t="43107" x="10375900" y="3665538"/>
          <p14:tracePt t="43117" x="10375900" y="3616325"/>
          <p14:tracePt t="43123" x="10375900" y="3598863"/>
          <p14:tracePt t="43134" x="10375900" y="3549650"/>
          <p14:tracePt t="43140" x="10375900" y="3532188"/>
          <p14:tracePt t="43151" x="10375900" y="3498850"/>
          <p14:tracePt t="43156" x="10375900" y="3449638"/>
          <p14:tracePt t="43167" x="10375900" y="3433763"/>
          <p14:tracePt t="43172" x="10358438" y="3390900"/>
          <p14:tracePt t="43184" x="10358438" y="3375025"/>
          <p14:tracePt t="43188" x="10342563" y="3341688"/>
          <p14:tracePt t="43201" x="10325100" y="3325813"/>
          <p14:tracePt t="43205" x="10309225" y="3308350"/>
          <p14:tracePt t="43217" x="10293350" y="3275013"/>
          <p14:tracePt t="43222" x="10275888" y="3259138"/>
          <p14:tracePt t="43234" x="10260013" y="3225800"/>
          <p14:tracePt t="43237" x="10226675" y="3209925"/>
          <p14:tracePt t="43251" x="10209213" y="3167063"/>
          <p14:tracePt t="43253" x="10185400" y="3151188"/>
          <p14:tracePt t="43268" x="10152063" y="3135313"/>
          <p14:tracePt t="43270" x="10134600" y="3117850"/>
          <p14:tracePt t="43284" x="10085388" y="3101975"/>
          <p14:tracePt t="43286" x="10069513" y="3084513"/>
          <p14:tracePt t="43301" x="10018713" y="3068638"/>
          <p14:tracePt t="43302" x="9969500" y="3068638"/>
          <p14:tracePt t="43309" x="9910763" y="3068638"/>
          <p14:tracePt t="43318" x="9861550" y="3068638"/>
          <p14:tracePt t="43326" x="9812338" y="3068638"/>
          <p14:tracePt t="43334" x="9728200" y="3068638"/>
          <p14:tracePt t="43342" x="9637713" y="3068638"/>
          <p14:tracePt t="43351" x="9555163" y="3068638"/>
          <p14:tracePt t="43358" x="9471025" y="3068638"/>
          <p14:tracePt t="43368" x="9380538" y="3068638"/>
          <p14:tracePt t="43374" x="9297988" y="3068638"/>
          <p14:tracePt t="43384" x="9213850" y="3068638"/>
          <p14:tracePt t="43390" x="9123363" y="3068638"/>
          <p14:tracePt t="43401" x="9040813" y="3068638"/>
          <p14:tracePt t="43406" x="8974138" y="3068638"/>
          <p14:tracePt t="43417" x="8907463" y="3068638"/>
          <p14:tracePt t="43422" x="8891588" y="3068638"/>
          <p14:tracePt t="43434" x="8832850" y="3068638"/>
          <p14:tracePt t="43439" x="8783638" y="3051175"/>
          <p14:tracePt t="43451" x="8732838" y="3035300"/>
          <p14:tracePt t="43455" x="8683625" y="3001963"/>
          <p14:tracePt t="43468" x="8650288" y="2968625"/>
          <p14:tracePt t="43471" x="8609013" y="2935288"/>
          <p14:tracePt t="43484" x="8593138" y="2894013"/>
          <p14:tracePt t="43487" x="8575675" y="2860675"/>
          <p14:tracePt t="43501" x="8542338" y="2811463"/>
          <p14:tracePt t="43503" x="8526463" y="2778125"/>
          <p14:tracePt t="43517" x="8493125" y="2728913"/>
          <p14:tracePt t="43520" x="8475663" y="2711450"/>
          <p14:tracePt t="43534" x="8443913" y="2636838"/>
          <p14:tracePt t="43536" x="8410575" y="2620963"/>
          <p14:tracePt t="43551" x="8377238" y="2587625"/>
          <p14:tracePt t="43553" x="8359775" y="2554288"/>
          <p14:tracePt t="43568" x="8318500" y="2520950"/>
          <p14:tracePt t="43568" x="8285163" y="2505075"/>
          <p14:tracePt t="43576" x="8251825" y="2487613"/>
          <p14:tracePt t="43584" x="8218488" y="2471738"/>
          <p14:tracePt t="43592" x="8186738" y="2454275"/>
          <p14:tracePt t="43601" x="8169275" y="2438400"/>
          <p14:tracePt t="43609" x="8135938" y="2420938"/>
          <p14:tracePt t="43617" x="8078788" y="2397125"/>
          <p14:tracePt t="43625" x="8045450" y="2379663"/>
          <p14:tracePt t="43634" x="8012113" y="2379663"/>
          <p14:tracePt t="43641" x="7994650" y="2363788"/>
          <p14:tracePt t="43651" x="7962900" y="2346325"/>
          <p14:tracePt t="43657" x="7929563" y="2346325"/>
          <p14:tracePt t="43667" x="7912100" y="2346325"/>
          <p14:tracePt t="43673" x="7878763" y="2330450"/>
          <p14:tracePt t="43684" x="7862888" y="2330450"/>
          <p14:tracePt t="43689" x="7845425" y="2330450"/>
          <p14:tracePt t="43701" x="7829550" y="2330450"/>
          <p14:tracePt t="43706" x="7804150" y="2312988"/>
          <p14:tracePt t="43717" x="7788275" y="2312988"/>
          <p14:tracePt t="43730" x="7770813" y="2312988"/>
          <p14:tracePt t="43746" x="7754938" y="2312988"/>
          <p14:tracePt t="43794" x="7737475" y="2312988"/>
          <p14:tracePt t="43867" x="7721600" y="2312988"/>
          <p14:tracePt t="43907" x="7721600" y="2330450"/>
          <p14:tracePt t="43916" x="7721600" y="2346325"/>
          <p14:tracePt t="43924" x="7705725" y="2363788"/>
          <p14:tracePt t="43932" x="7705725" y="2379663"/>
          <p14:tracePt t="43940" x="7688263" y="2438400"/>
          <p14:tracePt t="43948" x="7672388" y="2471738"/>
          <p14:tracePt t="43956" x="7672388" y="2520950"/>
          <p14:tracePt t="43964" x="7672388" y="2554288"/>
          <p14:tracePt t="43972" x="7654925" y="2603500"/>
          <p14:tracePt t="43980" x="7654925" y="2678113"/>
          <p14:tracePt t="43988" x="7654925" y="2711450"/>
          <p14:tracePt t="43996" x="7654925" y="2778125"/>
          <p14:tracePt t="44005" x="7654925" y="2811463"/>
          <p14:tracePt t="44013" x="7654925" y="2860675"/>
          <p14:tracePt t="44021" x="7654925" y="2935288"/>
          <p14:tracePt t="44029" x="7654925" y="2986088"/>
          <p14:tracePt t="44037" x="7654925" y="3035300"/>
          <p14:tracePt t="44045" x="7654925" y="3084513"/>
          <p14:tracePt t="44053" x="7654925" y="3135313"/>
          <p14:tracePt t="44061" x="7654925" y="3192463"/>
          <p14:tracePt t="44069" x="7672388" y="3241675"/>
          <p14:tracePt t="44077" x="7672388" y="3292475"/>
          <p14:tracePt t="44085" x="7688263" y="3341688"/>
          <p14:tracePt t="44093" x="7705725" y="3359150"/>
          <p14:tracePt t="44102" x="7705725" y="3408363"/>
          <p14:tracePt t="44110" x="7705725" y="3467100"/>
          <p14:tracePt t="44118" x="7721600" y="3498850"/>
          <p14:tracePt t="44126" x="7721600" y="3516313"/>
          <p14:tracePt t="44134" x="7737475" y="3549650"/>
          <p14:tracePt t="44142" x="7737475" y="3582988"/>
          <p14:tracePt t="44151" x="7737475" y="3598863"/>
          <p14:tracePt t="44158" x="7754938" y="3616325"/>
          <p14:tracePt t="44167" x="7754938" y="3632200"/>
          <p14:tracePt t="44174" x="7754938" y="3648075"/>
          <p14:tracePt t="44191" x="7754938" y="3665538"/>
          <p14:tracePt t="44200" x="7754938" y="3690938"/>
          <p14:tracePt t="44215" x="7770813" y="3690938"/>
          <p14:tracePt t="44223" x="7770813" y="3706813"/>
          <p14:tracePt t="44255" x="7770813" y="3722688"/>
          <p14:tracePt t="44279" x="7788275" y="3722688"/>
          <p14:tracePt t="44344" x="7788275" y="3706813"/>
          <p14:tracePt t="44368" x="7788275" y="3690938"/>
          <p14:tracePt t="44376" x="7788275" y="3665538"/>
          <p14:tracePt t="44385" x="7788275" y="3648075"/>
          <p14:tracePt t="44393" x="7788275" y="3632200"/>
          <p14:tracePt t="44401" x="7788275" y="3598863"/>
          <p14:tracePt t="44409" x="7788275" y="3549650"/>
          <p14:tracePt t="44417" x="7788275" y="3516313"/>
          <p14:tracePt t="44425" x="7788275" y="3449638"/>
          <p14:tracePt t="44434" x="7788275" y="3375025"/>
          <p14:tracePt t="44441" x="7788275" y="3325813"/>
          <p14:tracePt t="44450" x="7788275" y="3259138"/>
          <p14:tracePt t="44457" x="7788275" y="3192463"/>
          <p14:tracePt t="44465" x="7788275" y="3117850"/>
          <p14:tracePt t="44474" x="7788275" y="3084513"/>
          <p14:tracePt t="44482" x="7770813" y="3035300"/>
          <p14:tracePt t="44490" x="7754938" y="3001963"/>
          <p14:tracePt t="44498" x="7754938" y="2952750"/>
          <p14:tracePt t="44506" x="7737475" y="2935288"/>
          <p14:tracePt t="44514" x="7737475" y="2894013"/>
          <p14:tracePt t="44522" x="7721600" y="2860675"/>
          <p14:tracePt t="44530" x="7721600" y="2844800"/>
          <p14:tracePt t="44538" x="7705725" y="2811463"/>
          <p14:tracePt t="44546" x="7705725" y="2794000"/>
          <p14:tracePt t="44554" x="7705725" y="2760663"/>
          <p14:tracePt t="44571" x="7688263" y="2744788"/>
          <p14:tracePt t="44579" x="7688263" y="2728913"/>
          <p14:tracePt t="44587" x="7688263" y="2711450"/>
          <p14:tracePt t="44595" x="7688263" y="2695575"/>
          <p14:tracePt t="44619" x="7688263" y="2678113"/>
          <p14:tracePt t="44756" x="7688263" y="2695575"/>
          <p14:tracePt t="44797" x="7688263" y="2711450"/>
          <p14:tracePt t="45088" x="7688263" y="2728913"/>
          <p14:tracePt t="45096" x="7688263" y="2760663"/>
          <p14:tracePt t="45104" x="7688263" y="2811463"/>
          <p14:tracePt t="45112" x="7688263" y="2860675"/>
          <p14:tracePt t="45120" x="7688263" y="2911475"/>
          <p14:tracePt t="45128" x="7688263" y="2968625"/>
          <p14:tracePt t="45136" x="7705725" y="3017838"/>
          <p14:tracePt t="45144" x="7705725" y="3101975"/>
          <p14:tracePt t="45153" x="7705725" y="3151188"/>
          <p14:tracePt t="45161" x="7721600" y="3225800"/>
          <p14:tracePt t="45169" x="7721600" y="3292475"/>
          <p14:tracePt t="45193" x="7737475" y="3325813"/>
          <p14:tracePt t="45196" x="7737475" y="3449638"/>
          <p14:tracePt t="45203" x="7754938" y="3482975"/>
          <p14:tracePt t="45210" x="7754938" y="3516313"/>
          <p14:tracePt t="45217" x="7754938" y="3582988"/>
          <p14:tracePt t="45225" x="7770813" y="3665538"/>
          <p14:tracePt t="45234" x="7788275" y="3722688"/>
          <p14:tracePt t="45242" x="7788275" y="3740150"/>
          <p14:tracePt t="45250" x="7804150" y="3789363"/>
          <p14:tracePt t="45258" x="7804150" y="3822700"/>
          <p14:tracePt t="45266" x="7804150" y="3856038"/>
          <p14:tracePt t="45274" x="7829550" y="3889375"/>
          <p14:tracePt t="45282" x="7829550" y="3905250"/>
          <p14:tracePt t="45290" x="7829550" y="3946525"/>
          <p14:tracePt t="45298" x="7845425" y="3963988"/>
          <p14:tracePt t="45306" x="7845425" y="3979863"/>
          <p14:tracePt t="45314" x="7845425" y="3997325"/>
          <p14:tracePt t="45330" x="7862888" y="4013200"/>
          <p14:tracePt t="45346" x="7862888" y="4030663"/>
          <p14:tracePt t="45371" x="7878763" y="4030663"/>
          <p14:tracePt t="45427" x="7878763" y="4013200"/>
          <p14:tracePt t="45443" x="7878763" y="3997325"/>
          <p14:tracePt t="45452" x="7878763" y="3979863"/>
          <p14:tracePt t="45460" x="7878763" y="3946525"/>
          <p14:tracePt t="45468" x="7878763" y="3905250"/>
          <p14:tracePt t="45476" x="7878763" y="3871913"/>
          <p14:tracePt t="45484" x="7878763" y="3822700"/>
          <p14:tracePt t="45492" x="7878763" y="3756025"/>
          <p14:tracePt t="45500" x="7878763" y="3690938"/>
          <p14:tracePt t="45508" x="7878763" y="3616325"/>
          <p14:tracePt t="45517" x="7878763" y="3532188"/>
          <p14:tracePt t="45524" x="7878763" y="3467100"/>
          <p14:tracePt t="45533" x="7878763" y="3375025"/>
          <p14:tracePt t="45541" x="7862888" y="3292475"/>
          <p14:tracePt t="45549" x="7862888" y="3225800"/>
          <p14:tracePt t="45557" x="7862888" y="3151188"/>
          <p14:tracePt t="45565" x="7845425" y="3117850"/>
          <p14:tracePt t="45573" x="7845425" y="3068638"/>
          <p14:tracePt t="45581" x="7845425" y="3001963"/>
          <p14:tracePt t="45589" x="7829550" y="2968625"/>
          <p14:tracePt t="45597" x="7829550" y="2911475"/>
          <p14:tracePt t="45605" x="7804150" y="2878138"/>
          <p14:tracePt t="45613" x="7804150" y="2844800"/>
          <p14:tracePt t="45622" x="7804150" y="2811463"/>
          <p14:tracePt t="45629" x="7804150" y="2778125"/>
          <p14:tracePt t="45638" x="7804150" y="2760663"/>
          <p14:tracePt t="45646" x="7788275" y="2728913"/>
          <p14:tracePt t="45654" x="7788275" y="2695575"/>
          <p14:tracePt t="45662" x="7788275" y="2678113"/>
          <p14:tracePt t="45670" x="7788275" y="2654300"/>
          <p14:tracePt t="45678" x="7788275" y="2636838"/>
          <p14:tracePt t="45686" x="7788275" y="2620963"/>
          <p14:tracePt t="45694" x="7788275" y="2603500"/>
          <p14:tracePt t="45710" x="7788275" y="2587625"/>
          <p14:tracePt t="45718" x="7770813" y="2570163"/>
          <p14:tracePt t="45848" x="7754938" y="2570163"/>
          <p14:tracePt t="45961" x="7754938" y="2587625"/>
          <p14:tracePt t="46778" x="7754938" y="2603500"/>
          <p14:tracePt t="46786" x="7754938" y="2620963"/>
          <p14:tracePt t="46794" x="7754938" y="2636838"/>
          <p14:tracePt t="46810" x="7754938" y="2654300"/>
          <p14:tracePt t="46818" x="7754938" y="2678113"/>
          <p14:tracePt t="46826" x="7754938" y="2695575"/>
          <p14:tracePt t="46834" x="7754938" y="2711450"/>
          <p14:tracePt t="46850" x="7754938" y="2744788"/>
          <p14:tracePt t="46858" x="7754938" y="2760663"/>
          <p14:tracePt t="46867" x="7754938" y="2778125"/>
          <p14:tracePt t="46875" x="7754938" y="2794000"/>
          <p14:tracePt t="46891" x="7754938" y="2811463"/>
          <p14:tracePt t="46899" x="7754938" y="2827338"/>
          <p14:tracePt t="46915" x="7754938" y="2844800"/>
          <p14:tracePt t="48208" x="7770813" y="2844800"/>
          <p14:tracePt t="48218" x="7788275" y="2860675"/>
          <p14:tracePt t="48225" x="7829550" y="2878138"/>
          <p14:tracePt t="48249" x="7845425" y="2911475"/>
          <p14:tracePt t="48252" x="7912100" y="2986088"/>
          <p14:tracePt t="48259" x="7929563" y="3017838"/>
          <p14:tracePt t="48267" x="7929563" y="3051175"/>
          <p14:tracePt t="48273" x="7962900" y="3084513"/>
          <p14:tracePt t="48284" x="7978775" y="3117850"/>
          <p14:tracePt t="48289" x="7994650" y="3151188"/>
          <p14:tracePt t="48300" x="8012113" y="3192463"/>
          <p14:tracePt t="48305" x="8012113" y="3209925"/>
          <p14:tracePt t="48317" x="8027988" y="3225800"/>
          <p14:tracePt t="48322" x="8027988" y="3241675"/>
          <p14:tracePt t="48334" x="8027988" y="3259138"/>
          <p14:tracePt t="48338" x="8045450" y="3259138"/>
          <p14:tracePt t="48362" x="8061325" y="3275013"/>
          <p14:tracePt t="48378" x="8078788" y="3275013"/>
          <p14:tracePt t="48386" x="8102600" y="3275013"/>
          <p14:tracePt t="48394" x="8120063" y="3275013"/>
          <p14:tracePt t="48402" x="8153400" y="3292475"/>
          <p14:tracePt t="48411" x="8186738" y="3292475"/>
          <p14:tracePt t="48419" x="8218488" y="3292475"/>
          <p14:tracePt t="48427" x="8269288" y="3292475"/>
          <p14:tracePt t="48435" x="8318500" y="3308350"/>
          <p14:tracePt t="48443" x="8377238" y="3325813"/>
          <p14:tracePt t="48451" x="8426450" y="3341688"/>
          <p14:tracePt t="48459" x="8493125" y="3341688"/>
          <p14:tracePt t="48467" x="8542338" y="3359150"/>
          <p14:tracePt t="48475" x="8634413" y="3390900"/>
          <p14:tracePt t="48484" x="8683625" y="3408363"/>
          <p14:tracePt t="48491" x="8732838" y="3433763"/>
          <p14:tracePt t="48500" x="8766175" y="3449638"/>
          <p14:tracePt t="48508" x="8816975" y="3467100"/>
          <p14:tracePt t="48516" x="8850313" y="3482975"/>
          <p14:tracePt t="48524" x="8891588" y="3498850"/>
          <p14:tracePt t="48532" x="8924925" y="3516313"/>
          <p14:tracePt t="48540" x="8956675" y="3532188"/>
          <p14:tracePt t="48548" x="8974138" y="3532188"/>
          <p14:tracePt t="48556" x="8990013" y="3549650"/>
          <p14:tracePt t="48580" x="9007475" y="3565525"/>
          <p14:tracePt t="48984" x="9056688" y="3565525"/>
          <p14:tracePt t="48992" x="9105900" y="3565525"/>
          <p14:tracePt t="49001" x="9164638" y="3565525"/>
          <p14:tracePt t="49009" x="9247188" y="3582988"/>
          <p14:tracePt t="49017" x="9363075" y="3632200"/>
          <p14:tracePt t="49025" x="9421813" y="3648075"/>
          <p14:tracePt t="49034" x="9537700" y="3665538"/>
          <p14:tracePt t="49041" x="9653588" y="3722688"/>
          <p14:tracePt t="49050" x="9779000" y="3740150"/>
          <p14:tracePt t="49057" x="9877425" y="3773488"/>
          <p14:tracePt t="49065" x="10002838" y="3806825"/>
          <p14:tracePt t="49073" x="10118725" y="3822700"/>
          <p14:tracePt t="49081" x="10242550" y="3840163"/>
          <p14:tracePt t="49090" x="10342563" y="3871913"/>
          <p14:tracePt t="49098" x="10442575" y="3871913"/>
          <p14:tracePt t="49106" x="10533063" y="3889375"/>
          <p14:tracePt t="49114" x="10550525" y="3889375"/>
          <p14:tracePt t="49122" x="10615613" y="3889375"/>
          <p14:tracePt t="49130" x="10682288" y="3889375"/>
          <p14:tracePt t="49138" x="10741025" y="3889375"/>
          <p14:tracePt t="49146" x="10774363" y="3889375"/>
          <p14:tracePt t="49154" x="10807700" y="3889375"/>
          <p14:tracePt t="49162" x="10839450" y="3889375"/>
          <p14:tracePt t="49170" x="10872788" y="3889375"/>
          <p14:tracePt t="49178" x="10890250" y="3889375"/>
          <p14:tracePt t="49187" x="10906125" y="3871913"/>
          <p14:tracePt t="49195" x="10923588" y="3856038"/>
          <p14:tracePt t="49203" x="10939463" y="3856038"/>
          <p14:tracePt t="49211" x="10939463" y="3840163"/>
          <p14:tracePt t="49219" x="10956925" y="3840163"/>
          <p14:tracePt t="49227" x="10956925" y="3822700"/>
          <p14:tracePt t="49243" x="10972800" y="3806825"/>
          <p14:tracePt t="49259" x="10972800" y="3789363"/>
          <p14:tracePt t="49267" x="10972800" y="3773488"/>
          <p14:tracePt t="49276" x="10972800" y="3756025"/>
          <p14:tracePt t="49292" x="10972800" y="3740150"/>
          <p14:tracePt t="49300" x="10972800" y="3722688"/>
          <p14:tracePt t="49308" x="10939463" y="3690938"/>
          <p14:tracePt t="49317" x="10923588" y="3665538"/>
          <p14:tracePt t="49324" x="10890250" y="3632200"/>
          <p14:tracePt t="49332" x="10856913" y="3616325"/>
          <p14:tracePt t="49340" x="10807700" y="3598863"/>
          <p14:tracePt t="49348" x="10790238" y="3582988"/>
          <p14:tracePt t="49356" x="10741025" y="3565525"/>
          <p14:tracePt t="49364" x="10699750" y="3549650"/>
          <p14:tracePt t="49373" x="10648950" y="3532188"/>
          <p14:tracePt t="49381" x="10615613" y="3516313"/>
          <p14:tracePt t="49389" x="10582275" y="3498850"/>
          <p14:tracePt t="49397" x="10533063" y="3482975"/>
          <p14:tracePt t="49405" x="10517188" y="3482975"/>
          <p14:tracePt t="49413" x="10483850" y="3482975"/>
          <p14:tracePt t="49421" x="10442575" y="3467100"/>
          <p14:tracePt t="49429" x="10409238" y="3467100"/>
          <p14:tracePt t="49437" x="10375900" y="3467100"/>
          <p14:tracePt t="49445" x="10342563" y="3467100"/>
          <p14:tracePt t="49453" x="10325100" y="3467100"/>
          <p14:tracePt t="49461" x="10293350" y="3467100"/>
          <p14:tracePt t="49470" x="10275888" y="3467100"/>
          <p14:tracePt t="49478" x="10242550" y="3467100"/>
          <p14:tracePt t="49486" x="10226675" y="3467100"/>
          <p14:tracePt t="49494" x="10209213" y="3467100"/>
          <p14:tracePt t="49502" x="10185400" y="3467100"/>
          <p14:tracePt t="49510" x="10167938" y="3482975"/>
          <p14:tracePt t="49518" x="10152063" y="3482975"/>
          <p14:tracePt t="49534" x="10134600" y="3482975"/>
          <p14:tracePt t="49542" x="10118725" y="3498850"/>
          <p14:tracePt t="49551" x="10101263" y="3498850"/>
          <p14:tracePt t="49558" x="10085388" y="3516313"/>
          <p14:tracePt t="49567" x="10069513" y="3516313"/>
          <p14:tracePt t="49575" x="10052050" y="3516313"/>
          <p14:tracePt t="49584" x="10036175" y="3532188"/>
          <p14:tracePt t="49599" x="10018713" y="3532188"/>
          <p14:tracePt t="49623" x="10002838" y="3549650"/>
          <p14:tracePt t="49647" x="9985375" y="3565525"/>
          <p14:tracePt t="49680" x="9969500" y="3565525"/>
          <p14:tracePt t="49688" x="9969500" y="3582988"/>
          <p14:tracePt t="49696" x="9952038" y="3582988"/>
          <p14:tracePt t="49720" x="9928225" y="3582988"/>
          <p14:tracePt t="49753" x="9910763" y="3598863"/>
          <p14:tracePt t="49777" x="9894888" y="3598863"/>
          <p14:tracePt t="49793" x="9877425" y="3598863"/>
          <p14:tracePt t="49809" x="9861550" y="3598863"/>
          <p14:tracePt t="49817" x="9844088" y="3598863"/>
          <p14:tracePt t="49825" x="9828213" y="3598863"/>
          <p14:tracePt t="49834" x="9794875" y="3616325"/>
          <p14:tracePt t="49841" x="9745663" y="3616325"/>
          <p14:tracePt t="49850" x="9694863" y="3632200"/>
          <p14:tracePt t="49858" x="9620250" y="3648075"/>
          <p14:tracePt t="49866" x="9555163" y="3690938"/>
          <p14:tracePt t="49874" x="9455150" y="3722688"/>
          <p14:tracePt t="49882" x="9347200" y="3756025"/>
          <p14:tracePt t="49890" x="9164638" y="3840163"/>
          <p14:tracePt t="49898" x="9023350" y="3889375"/>
          <p14:tracePt t="49906" x="8907463" y="3979863"/>
          <p14:tracePt t="49914" x="8766175" y="4046538"/>
          <p14:tracePt t="49922" x="8683625" y="4097338"/>
          <p14:tracePt t="49930" x="8559800" y="4179888"/>
          <p14:tracePt t="49939" x="8443913" y="4270375"/>
          <p14:tracePt t="49947" x="8318500" y="4352925"/>
          <p14:tracePt t="49955" x="8218488" y="4419600"/>
          <p14:tracePt t="49963" x="8120063" y="4511675"/>
          <p14:tracePt t="49971" x="8045450" y="4560888"/>
          <p14:tracePt t="49979" x="8012113" y="4594225"/>
          <p14:tracePt t="49987" x="7962900" y="4643438"/>
          <p14:tracePt t="49995" x="7896225" y="4735513"/>
          <p14:tracePt t="50003" x="7862888" y="4784725"/>
          <p14:tracePt t="50011" x="7845425" y="4818063"/>
          <p14:tracePt t="50391" x="7788275" y="4818063"/>
          <p14:tracePt t="50400" x="7721600" y="4818063"/>
          <p14:tracePt t="50407" x="7654925" y="4818063"/>
          <p14:tracePt t="50415" x="7572375" y="4818063"/>
          <p14:tracePt t="50424" x="7497763" y="4802188"/>
          <p14:tracePt t="50432" x="7415213" y="4784725"/>
          <p14:tracePt t="50440" x="7348538" y="4768850"/>
          <p14:tracePt t="50448" x="7256463" y="4735513"/>
          <p14:tracePt t="50456" x="7158038" y="4718050"/>
          <p14:tracePt t="50464" x="7073900" y="4676775"/>
          <p14:tracePt t="50472" x="6983413" y="4643438"/>
          <p14:tracePt t="50480" x="6883400" y="4610100"/>
          <p14:tracePt t="50488" x="6800850" y="4576763"/>
          <p14:tracePt t="50496" x="6692900" y="4545013"/>
          <p14:tracePt t="50504" x="6592888" y="4527550"/>
          <p14:tracePt t="50512" x="6469063" y="4494213"/>
          <p14:tracePt t="50520" x="6286500" y="4437063"/>
          <p14:tracePt t="50529" x="6211888" y="4437063"/>
          <p14:tracePt t="50537" x="6080125" y="4419600"/>
          <p14:tracePt t="50545" x="5938838" y="4386263"/>
          <p14:tracePt t="50553" x="5838825" y="4370388"/>
          <p14:tracePt t="50561" x="5722938" y="4352925"/>
          <p14:tracePt t="50569" x="5599113" y="4352925"/>
          <p14:tracePt t="50577" x="5499100" y="4337050"/>
          <p14:tracePt t="50585" x="5407025" y="4321175"/>
          <p14:tracePt t="50593" x="5373688" y="4321175"/>
          <p14:tracePt t="50601" x="5308600" y="4321175"/>
          <p14:tracePt t="50609" x="5275263" y="4321175"/>
          <p14:tracePt t="50618" x="5224463" y="4321175"/>
          <p14:tracePt t="50626" x="5192713" y="4321175"/>
          <p14:tracePt t="50634" x="5149850" y="4321175"/>
          <p14:tracePt t="50642" x="5118100" y="4352925"/>
          <p14:tracePt t="50651" x="5084763" y="4386263"/>
          <p14:tracePt t="50658" x="5067300" y="4419600"/>
          <p14:tracePt t="50667" x="5033963" y="4437063"/>
          <p14:tracePt t="50674" x="5018088" y="4494213"/>
          <p14:tracePt t="50684" x="5000625" y="4527550"/>
          <p14:tracePt t="50690" x="4984750" y="4576763"/>
          <p14:tracePt t="50700" x="4967288" y="4627563"/>
          <p14:tracePt t="50706" x="4951413" y="4694238"/>
          <p14:tracePt t="50717" x="4935538" y="4768850"/>
          <p14:tracePt t="50723" x="4918075" y="4833938"/>
          <p14:tracePt t="50734" x="4918075" y="4933950"/>
          <p14:tracePt t="50739" x="4918075" y="5026025"/>
          <p14:tracePt t="50750" x="4918075" y="5124450"/>
          <p14:tracePt t="50755" x="4918075" y="5232400"/>
          <p14:tracePt t="50767" x="4918075" y="5348288"/>
          <p14:tracePt t="50771" x="4918075" y="5448300"/>
          <p14:tracePt t="50784" x="4918075" y="5489575"/>
          <p14:tracePt t="50787" x="4918075" y="5572125"/>
          <p14:tracePt t="50800" x="4935538" y="5638800"/>
          <p14:tracePt t="50804" x="4935538" y="5688013"/>
          <p14:tracePt t="50817" x="4951413" y="5730875"/>
          <p14:tracePt t="50820" x="4951413" y="5762625"/>
          <p14:tracePt t="50834" x="4951413" y="5780088"/>
          <p14:tracePt t="50836" x="4951413" y="5795963"/>
          <p14:tracePt t="50851" x="4967288" y="5813425"/>
          <p14:tracePt t="50853" x="4967288" y="5829300"/>
          <p14:tracePt t="50867" x="4967288" y="5846763"/>
          <p14:tracePt t="50885" x="4967288" y="5862638"/>
          <p14:tracePt t="50885" x="4984750" y="5880100"/>
          <p14:tracePt t="50893" x="4984750" y="5895975"/>
          <p14:tracePt t="50909" x="4984750" y="5911850"/>
          <p14:tracePt t="50918" x="4984750" y="5929313"/>
          <p14:tracePt t="50925" x="5000625" y="5929313"/>
          <p14:tracePt t="50934" x="5000625" y="5945188"/>
          <p14:tracePt t="50949" x="5018088" y="5962650"/>
          <p14:tracePt t="51046" x="5033963" y="5962650"/>
          <p14:tracePt t="51240" x="5051425" y="5962650"/>
          <p14:tracePt t="51315" x="5067300" y="5962650"/>
          <p14:tracePt t="51329" x="5084763" y="5962650"/>
          <p14:tracePt t="51353" x="5100638" y="5962650"/>
          <p14:tracePt t="51369" x="5118100" y="5962650"/>
          <p14:tracePt t="51377" x="5133975" y="5962650"/>
          <p14:tracePt t="51385" x="5149850" y="5945188"/>
          <p14:tracePt t="51402" x="5175250" y="5945188"/>
          <p14:tracePt t="51410" x="5192713" y="5945188"/>
          <p14:tracePt t="51418" x="5208588" y="5945188"/>
          <p14:tracePt t="51434" x="5224463" y="5945188"/>
          <p14:tracePt t="51450" x="5241925" y="5945188"/>
          <p14:tracePt t="51458" x="5241925" y="5929313"/>
          <p14:tracePt t="51474" x="5257800" y="5929313"/>
          <p14:tracePt t="51499" x="5275263" y="5929313"/>
          <p14:tracePt t="51515" x="5275263" y="5911850"/>
          <p14:tracePt t="51531" x="5291138" y="5911850"/>
          <p14:tracePt t="51555" x="5308600" y="5911850"/>
          <p14:tracePt t="51563" x="5308600" y="5895975"/>
          <p14:tracePt t="51644" x="5324475" y="5895975"/>
          <p14:tracePt t="51854" x="5324475" y="5880100"/>
          <p14:tracePt t="54361" x="5308600" y="5880100"/>
          <p14:tracePt t="54364" x="5275263" y="5880100"/>
          <p14:tracePt t="54371" x="5224463" y="5880100"/>
          <p14:tracePt t="54378" x="5192713" y="5880100"/>
          <p14:tracePt t="54385" x="5175250" y="5880100"/>
          <p14:tracePt t="54393" x="5133975" y="5880100"/>
          <p14:tracePt t="54401" x="5084763" y="5862638"/>
          <p14:tracePt t="54409" x="5033963" y="5846763"/>
          <p14:tracePt t="54418" x="5000625" y="5846763"/>
          <p14:tracePt t="54426" x="4967288" y="5829300"/>
          <p14:tracePt t="54434" x="4935538" y="5829300"/>
          <p14:tracePt t="54442" x="4892675" y="5829300"/>
          <p14:tracePt t="54451" x="4876800" y="5829300"/>
          <p14:tracePt t="54458" x="4860925" y="5829300"/>
          <p14:tracePt t="54467" x="4843463" y="5813425"/>
          <p14:tracePt t="54498" x="4827588" y="5813425"/>
          <p14:tracePt t="54531" x="4827588" y="5795963"/>
          <p14:tracePt t="54563" x="4827588" y="5780088"/>
          <p14:tracePt t="54587" x="4827588" y="5762625"/>
          <p14:tracePt t="54595" x="4843463" y="5762625"/>
          <p14:tracePt t="54603" x="4843463" y="5746750"/>
          <p14:tracePt t="54611" x="4860925" y="5730875"/>
          <p14:tracePt t="54620" x="4876800" y="5730875"/>
          <p14:tracePt t="54628" x="4892675" y="5705475"/>
          <p14:tracePt t="54636" x="4935538" y="5672138"/>
          <p14:tracePt t="54644" x="4967288" y="5638800"/>
          <p14:tracePt t="54652" x="5000625" y="5605463"/>
          <p14:tracePt t="54660" x="5051425" y="5572125"/>
          <p14:tracePt t="54668" x="5100638" y="5538788"/>
          <p14:tracePt t="54676" x="5192713" y="5489575"/>
          <p14:tracePt t="54684" x="5275263" y="5448300"/>
          <p14:tracePt t="54692" x="5341938" y="5399088"/>
          <p14:tracePt t="54701" x="5424488" y="5348288"/>
          <p14:tracePt t="54708" x="5532438" y="5314950"/>
          <p14:tracePt t="54717" x="5648325" y="5265738"/>
          <p14:tracePt t="54725" x="5805488" y="5216525"/>
          <p14:tracePt t="54734" x="5938838" y="5157788"/>
          <p14:tracePt t="54741" x="6013450" y="5141913"/>
          <p14:tracePt t="54749" x="6211888" y="5091113"/>
          <p14:tracePt t="54757" x="6386513" y="5057775"/>
          <p14:tracePt t="54765" x="6592888" y="5008563"/>
          <p14:tracePt t="54773" x="6818313" y="4933950"/>
          <p14:tracePt t="54781" x="7240588" y="4833938"/>
          <p14:tracePt t="54789" x="7588250" y="4735513"/>
          <p14:tracePt t="54797" x="7978775" y="4627563"/>
          <p14:tracePt t="54806" x="8377238" y="4494213"/>
          <p14:tracePt t="54814" x="8816975" y="4337050"/>
          <p14:tracePt t="54822" x="9231313" y="4203700"/>
          <p14:tracePt t="54830" x="9637713" y="4046538"/>
          <p14:tracePt t="54838" x="9828213" y="3979863"/>
          <p14:tracePt t="54846" x="10167938" y="3856038"/>
          <p14:tracePt t="54854" x="10442575" y="3756025"/>
          <p14:tracePt t="54862" x="10550525" y="3722688"/>
          <p14:tracePt t="54870" x="10756900" y="3665538"/>
          <p14:tracePt t="54878" x="10890250" y="3632200"/>
          <p14:tracePt t="54886" x="10939463" y="3616325"/>
          <p14:tracePt t="54894" x="11047413" y="3616325"/>
          <p14:tracePt t="54903" x="11129963" y="3598863"/>
          <p14:tracePt t="54911" x="11180763" y="3598863"/>
          <p14:tracePt t="54919" x="11229975" y="3598863"/>
          <p14:tracePt t="54927" x="11245850" y="3598863"/>
          <p14:tracePt t="54935" x="11271250" y="3598863"/>
          <p14:tracePt t="54943" x="11288713" y="3598863"/>
          <p14:tracePt t="55210" x="11245850" y="3598863"/>
          <p14:tracePt t="55218" x="11229975" y="3598863"/>
          <p14:tracePt t="55226" x="11196638" y="3582988"/>
          <p14:tracePt t="55234" x="11180763" y="3565525"/>
          <p14:tracePt t="55242" x="11147425" y="3549650"/>
          <p14:tracePt t="55250" x="11114088" y="3532188"/>
          <p14:tracePt t="55258" x="11063288" y="3516313"/>
          <p14:tracePt t="55267" x="11031538" y="3482975"/>
          <p14:tracePt t="55274" x="10988675" y="3467100"/>
          <p14:tracePt t="55283" x="10956925" y="3449638"/>
          <p14:tracePt t="55291" x="10890250" y="3390900"/>
          <p14:tracePt t="55299" x="10872788" y="3390900"/>
          <p14:tracePt t="55307" x="10823575" y="3359150"/>
          <p14:tracePt t="55315" x="10807700" y="3341688"/>
          <p14:tracePt t="55323" x="10741025" y="3308350"/>
          <p14:tracePt t="55331" x="10699750" y="3292475"/>
          <p14:tracePt t="55339" x="10648950" y="3275013"/>
          <p14:tracePt t="55347" x="10599738" y="3275013"/>
          <p14:tracePt t="55355" x="10533063" y="3275013"/>
          <p14:tracePt t="55363" x="10442575" y="3275013"/>
          <p14:tracePt t="55371" x="10375900" y="3275013"/>
          <p14:tracePt t="55379" x="10325100" y="3275013"/>
          <p14:tracePt t="55388" x="10275888" y="3275013"/>
          <p14:tracePt t="55396" x="10185400" y="3292475"/>
          <p14:tracePt t="55404" x="10152063" y="3308350"/>
          <p14:tracePt t="55412" x="10101263" y="3325813"/>
          <p14:tracePt t="55420" x="10069513" y="3341688"/>
          <p14:tracePt t="55428" x="10018713" y="3359150"/>
          <p14:tracePt t="55436" x="9985375" y="3375025"/>
          <p14:tracePt t="55444" x="9952038" y="3390900"/>
          <p14:tracePt t="55452" x="9928225" y="3408363"/>
          <p14:tracePt t="55460" x="9894888" y="3433763"/>
          <p14:tracePt t="55468" x="9877425" y="3449638"/>
          <p14:tracePt t="55477" x="9861550" y="3467100"/>
          <p14:tracePt t="55485" x="9844088" y="3482975"/>
          <p14:tracePt t="55493" x="9828213" y="3498850"/>
          <p14:tracePt t="55501" x="9812338" y="3516313"/>
          <p14:tracePt t="55517" x="9794875" y="3532188"/>
          <p14:tracePt t="55525" x="9794875" y="3549650"/>
          <p14:tracePt t="55534" x="9779000" y="3549650"/>
          <p14:tracePt t="55541" x="9779000" y="3565525"/>
          <p14:tracePt t="55550" x="9779000" y="3582988"/>
          <p14:tracePt t="55565" x="9761538" y="3598863"/>
          <p14:tracePt t="55582" x="9761538" y="3616325"/>
          <p14:tracePt t="55590" x="9761538" y="3632200"/>
          <p14:tracePt t="55606" x="9745663" y="3632200"/>
          <p14:tracePt t="55614" x="9745663" y="3648075"/>
          <p14:tracePt t="55638" x="9728200" y="3665538"/>
          <p14:tracePt t="55646" x="9712325" y="3665538"/>
          <p14:tracePt t="55654" x="9694863" y="3665538"/>
          <p14:tracePt t="55662" x="9637713" y="3690938"/>
          <p14:tracePt t="55671" x="9571038" y="3690938"/>
          <p14:tracePt t="55679" x="9455150" y="3706813"/>
          <p14:tracePt t="55687" x="9182100" y="3722688"/>
          <p14:tracePt t="55695" x="8891588" y="3740150"/>
          <p14:tracePt t="55703" x="8509000" y="3789363"/>
          <p14:tracePt t="55711" x="8027988" y="3856038"/>
          <p14:tracePt t="55719" x="7546975" y="3922713"/>
          <p14:tracePt t="55727" x="7016750" y="3997325"/>
          <p14:tracePt t="55735" x="6543675" y="4079875"/>
          <p14:tracePt t="55743" x="6337300" y="4113213"/>
          <p14:tracePt t="55752" x="5954713" y="4146550"/>
          <p14:tracePt t="55759" x="5822950" y="4179888"/>
          <p14:tracePt t="55768" x="5565775" y="4203700"/>
          <p14:tracePt t="55776" x="5373688" y="4221163"/>
          <p14:tracePt t="55784" x="5308600" y="4221163"/>
          <p14:tracePt t="55792" x="5192713" y="4237038"/>
          <p14:tracePt t="55801" x="5084763" y="4237038"/>
          <p14:tracePt t="55808" x="5033963" y="4237038"/>
          <p14:tracePt t="55817" x="4984750" y="4237038"/>
          <p14:tracePt t="55824" x="4967288" y="4237038"/>
          <p14:tracePt t="55832" x="4951413" y="4237038"/>
          <p14:tracePt t="55840" x="4935538" y="4237038"/>
          <p14:tracePt t="55913" x="4951413" y="4237038"/>
          <p14:tracePt t="56293" x="4967288" y="4237038"/>
          <p14:tracePt t="56301" x="5000625" y="4221163"/>
          <p14:tracePt t="56309" x="5033963" y="4203700"/>
          <p14:tracePt t="56317" x="5051425" y="4203700"/>
          <p14:tracePt t="56334" x="5133975" y="4162425"/>
          <p14:tracePt t="56342" x="5208588" y="4129088"/>
          <p14:tracePt t="56351" x="5257800" y="4113213"/>
          <p14:tracePt t="56358" x="5308600" y="4097338"/>
          <p14:tracePt t="56367" x="5341938" y="4064000"/>
          <p14:tracePt t="56374" x="5391150" y="4030663"/>
          <p14:tracePt t="56384" x="5448300" y="3997325"/>
          <p14:tracePt t="56390" x="5465763" y="3979863"/>
          <p14:tracePt t="56401" x="5514975" y="3946525"/>
          <p14:tracePt t="56406" x="5532438" y="3922713"/>
          <p14:tracePt t="56417" x="5565775" y="3889375"/>
          <p14:tracePt t="56422" x="5581650" y="3871913"/>
          <p14:tracePt t="56434" x="5599113" y="3840163"/>
          <p14:tracePt t="56439" x="5614988" y="3822700"/>
          <p14:tracePt t="56450" x="5614988" y="3806825"/>
          <p14:tracePt t="56455" x="5614988" y="3773488"/>
          <p14:tracePt t="56467" x="5630863" y="3756025"/>
          <p14:tracePt t="56471" x="5630863" y="3722688"/>
          <p14:tracePt t="56484" x="5630863" y="3690938"/>
          <p14:tracePt t="56487" x="5630863" y="3632200"/>
          <p14:tracePt t="56500" x="5614988" y="3598863"/>
          <p14:tracePt t="56503" x="5599113" y="3565525"/>
          <p14:tracePt t="56517" x="5581650" y="3516313"/>
          <p14:tracePt t="56519" x="5548313" y="3467100"/>
          <p14:tracePt t="56534" x="5514975" y="3433763"/>
          <p14:tracePt t="56536" x="5465763" y="3390900"/>
          <p14:tracePt t="56550" x="5407025" y="3359150"/>
          <p14:tracePt t="56553" x="5357813" y="3325813"/>
          <p14:tracePt t="56568" x="5291138" y="3292475"/>
          <p14:tracePt t="56568" x="5241925" y="3275013"/>
          <p14:tracePt t="56576" x="5175250" y="3259138"/>
          <p14:tracePt t="56584" x="5100638" y="3259138"/>
          <p14:tracePt t="56592" x="5033963" y="3259138"/>
          <p14:tracePt t="56601" x="4967288" y="3259138"/>
          <p14:tracePt t="56608" x="4876800" y="3259138"/>
          <p14:tracePt t="56617" x="4843463" y="3259138"/>
          <p14:tracePt t="56625" x="4794250" y="3259138"/>
          <p14:tracePt t="56634" x="4743450" y="3259138"/>
          <p14:tracePt t="56641" x="4694238" y="3259138"/>
          <p14:tracePt t="56651" x="4660900" y="3259138"/>
          <p14:tracePt t="56657" x="4586288" y="3275013"/>
          <p14:tracePt t="56668" x="4552950" y="3308350"/>
          <p14:tracePt t="56673" x="4519613" y="3341688"/>
          <p14:tracePt t="56684" x="4470400" y="3359150"/>
          <p14:tracePt t="56689" x="4437063" y="3390900"/>
          <p14:tracePt t="56701" x="4403725" y="3449638"/>
          <p14:tracePt t="56705" x="4362450" y="3482975"/>
          <p14:tracePt t="56717" x="4329113" y="3532188"/>
          <p14:tracePt t="56722" x="4313238" y="3549650"/>
          <p14:tracePt t="56734" x="4295775" y="3582988"/>
          <p14:tracePt t="56738" x="4262438" y="3632200"/>
          <p14:tracePt t="56751" x="4246563" y="3648075"/>
          <p14:tracePt t="56754" x="4229100" y="3722688"/>
          <p14:tracePt t="56768" x="4213225" y="3756025"/>
          <p14:tracePt t="56770" x="4213225" y="3806825"/>
          <p14:tracePt t="56784" x="4213225" y="3856038"/>
          <p14:tracePt t="56786" x="4213225" y="3905250"/>
          <p14:tracePt t="56801" x="4213225" y="3963988"/>
          <p14:tracePt t="56803" x="4213225" y="4030663"/>
          <p14:tracePt t="56817" x="4213225" y="4079875"/>
          <p14:tracePt t="56819" x="4229100" y="4146550"/>
          <p14:tracePt t="56834" x="4262438" y="4203700"/>
          <p14:tracePt t="56835" x="4295775" y="4270375"/>
          <p14:tracePt t="56843" x="4346575" y="4337050"/>
          <p14:tracePt t="56851" x="4403725" y="4386263"/>
          <p14:tracePt t="56859" x="4454525" y="4460875"/>
          <p14:tracePt t="56868" x="4503738" y="4494213"/>
          <p14:tracePt t="56875" x="4586288" y="4560888"/>
          <p14:tracePt t="56884" x="4660900" y="4576763"/>
          <p14:tracePt t="56891" x="4727575" y="4610100"/>
          <p14:tracePt t="56901" x="4827588" y="4627563"/>
          <p14:tracePt t="56908" x="4918075" y="4643438"/>
          <p14:tracePt t="56917" x="5000625" y="4643438"/>
          <p14:tracePt t="56924" x="5084763" y="4643438"/>
          <p14:tracePt t="56934" x="5192713" y="4643438"/>
          <p14:tracePt t="56940" x="5324475" y="4627563"/>
          <p14:tracePt t="56951" x="5391150" y="4594225"/>
          <p14:tracePt t="56956" x="5499100" y="4545013"/>
          <p14:tracePt t="56968" x="5599113" y="4494213"/>
          <p14:tracePt t="56972" x="5681663" y="4419600"/>
          <p14:tracePt t="56984" x="5772150" y="4370388"/>
          <p14:tracePt t="56988" x="5838825" y="4321175"/>
          <p14:tracePt t="57001" x="5905500" y="4254500"/>
          <p14:tracePt t="57005" x="5954713" y="4203700"/>
          <p14:tracePt t="57017" x="6013450" y="4129088"/>
          <p14:tracePt t="57021" x="6062663" y="4079875"/>
          <p14:tracePt t="57034" x="6080125" y="4013200"/>
          <p14:tracePt t="57037" x="6111875" y="3963988"/>
          <p14:tracePt t="57051" x="6145213" y="3889375"/>
          <p14:tracePt t="57053" x="6145213" y="3856038"/>
          <p14:tracePt t="57068" x="6162675" y="3806825"/>
          <p14:tracePt t="57070" x="6178550" y="3756025"/>
          <p14:tracePt t="57084" x="6178550" y="3706813"/>
          <p14:tracePt t="57086" x="6178550" y="3665538"/>
          <p14:tracePt t="57101" x="6196013" y="3632200"/>
          <p14:tracePt t="57102" x="6196013" y="3598863"/>
          <p14:tracePt t="57110" x="6196013" y="3565525"/>
          <p14:tracePt t="57118" x="6196013" y="3532188"/>
          <p14:tracePt t="57126" x="6196013" y="3516313"/>
          <p14:tracePt t="57134" x="6196013" y="3482975"/>
          <p14:tracePt t="57142" x="6178550" y="3449638"/>
          <p14:tracePt t="57151" x="6145213" y="3408363"/>
          <p14:tracePt t="57158" x="6129338" y="3390900"/>
          <p14:tracePt t="57168" x="6111875" y="3375025"/>
          <p14:tracePt t="57174" x="6080125" y="3341688"/>
          <p14:tracePt t="57184" x="6062663" y="3325813"/>
          <p14:tracePt t="57191" x="6029325" y="3292475"/>
          <p14:tracePt t="57201" x="5995988" y="3275013"/>
          <p14:tracePt t="57207" x="5980113" y="3259138"/>
          <p14:tracePt t="57217" x="5938838" y="3241675"/>
          <p14:tracePt t="57223" x="5905500" y="3225800"/>
          <p14:tracePt t="57234" x="5872163" y="3209925"/>
          <p14:tracePt t="57239" x="5854700" y="3192463"/>
          <p14:tracePt t="57251" x="5822950" y="3151188"/>
          <p14:tracePt t="57255" x="5789613" y="3151188"/>
          <p14:tracePt t="57268" x="5772150" y="3135313"/>
          <p14:tracePt t="57271" x="5738813" y="3117850"/>
          <p14:tracePt t="57284" x="5722938" y="3117850"/>
          <p14:tracePt t="57288" x="5681663" y="3101975"/>
          <p14:tracePt t="57301" x="5664200" y="3101975"/>
          <p14:tracePt t="57312" x="5648325" y="3084513"/>
          <p14:tracePt t="57320" x="5630863" y="3084513"/>
          <p14:tracePt t="57344" x="5614988" y="3084513"/>
          <p14:tracePt t="57360" x="5599113" y="3084513"/>
          <p14:tracePt t="57420" x="5581650" y="3084513"/>
          <p14:tracePt t="57473" x="5565775" y="3084513"/>
          <p14:tracePt t="57522" x="5565775" y="3101975"/>
          <p14:tracePt t="57603" x="5548313" y="3101975"/>
          <p14:tracePt t="57683" x="5548313" y="3117850"/>
          <p14:tracePt t="57692" x="5532438" y="3117850"/>
          <p14:tracePt t="57716" x="5514975" y="3135313"/>
          <p14:tracePt t="57740" x="5499100" y="3135313"/>
          <p14:tracePt t="57748" x="5481638" y="3151188"/>
          <p14:tracePt t="57756" x="5465763" y="3167063"/>
          <p14:tracePt t="57764" x="5424488" y="3192463"/>
          <p14:tracePt t="57773" x="5391150" y="3209925"/>
          <p14:tracePt t="57781" x="5373688" y="3241675"/>
          <p14:tracePt t="57789" x="5341938" y="3259138"/>
          <p14:tracePt t="57797" x="5308600" y="3308350"/>
          <p14:tracePt t="57805" x="5275263" y="3325813"/>
          <p14:tracePt t="57813" x="5224463" y="3375025"/>
          <p14:tracePt t="57821" x="5208588" y="3390900"/>
          <p14:tracePt t="57829" x="5175250" y="3433763"/>
          <p14:tracePt t="57837" x="5133975" y="3482975"/>
          <p14:tracePt t="57845" x="5118100" y="3516313"/>
          <p14:tracePt t="57853" x="5100638" y="3549650"/>
          <p14:tracePt t="57861" x="5067300" y="3565525"/>
          <p14:tracePt t="57870" x="5067300" y="3598863"/>
          <p14:tracePt t="57878" x="5033963" y="3616325"/>
          <p14:tracePt t="57886" x="5033963" y="3632200"/>
          <p14:tracePt t="57894" x="5018088" y="3648075"/>
          <p14:tracePt t="57902" x="5018088" y="3665538"/>
          <p14:tracePt t="57910" x="5018088" y="3690938"/>
          <p14:tracePt t="57918" x="5000625" y="3690938"/>
          <p14:tracePt t="57926" x="5000625" y="3706813"/>
          <p14:tracePt t="57942" x="5000625" y="3722688"/>
          <p14:tracePt t="57951" x="5000625" y="3740150"/>
          <p14:tracePt t="57967" x="5000625" y="3756025"/>
          <p14:tracePt t="57975" x="5000625" y="3773488"/>
          <p14:tracePt t="57991" x="5000625" y="3789363"/>
          <p14:tracePt t="57999" x="5000625" y="3806825"/>
          <p14:tracePt t="58007" x="5000625" y="3822700"/>
          <p14:tracePt t="58023" x="5000625" y="3840163"/>
          <p14:tracePt t="58031" x="5000625" y="3856038"/>
          <p14:tracePt t="58039" x="5000625" y="3871913"/>
          <p14:tracePt t="58047" x="5000625" y="3889375"/>
          <p14:tracePt t="58055" x="5000625" y="3905250"/>
          <p14:tracePt t="58072" x="5000625" y="3922713"/>
          <p14:tracePt t="58088" x="5000625" y="3946525"/>
          <p14:tracePt t="58104" x="5000625" y="3963988"/>
          <p14:tracePt t="58136" x="5018088" y="3963988"/>
          <p14:tracePt t="58193" x="5033963" y="3963988"/>
          <p14:tracePt t="58258" x="5051425" y="3963988"/>
          <p14:tracePt t="58282" x="5051425" y="3946525"/>
          <p14:tracePt t="58298" x="5067300" y="3946525"/>
          <p14:tracePt t="58306" x="5067300" y="3922713"/>
          <p14:tracePt t="58322" x="5084763" y="3922713"/>
          <p14:tracePt t="58330" x="5100638" y="3889375"/>
          <p14:tracePt t="58338" x="5118100" y="3889375"/>
          <p14:tracePt t="58346" x="5133975" y="3856038"/>
          <p14:tracePt t="58355" x="5149850" y="3840163"/>
          <p14:tracePt t="58363" x="5175250" y="3822700"/>
          <p14:tracePt t="58371" x="5192713" y="3806825"/>
          <p14:tracePt t="58379" x="5208588" y="3806825"/>
          <p14:tracePt t="58387" x="5224463" y="3789363"/>
          <p14:tracePt t="58395" x="5224463" y="3773488"/>
          <p14:tracePt t="58403" x="5241925" y="3773488"/>
          <p14:tracePt t="58411" x="5241925" y="3756025"/>
          <p14:tracePt t="58427" x="5241925" y="3740150"/>
          <p14:tracePt t="58452" x="5241925" y="3722688"/>
          <p14:tracePt t="58492" x="5241925" y="3706813"/>
          <p14:tracePt t="58532" x="5241925" y="3690938"/>
          <p14:tracePt t="58549" x="5224463" y="3690938"/>
          <p14:tracePt t="58581" x="5208588" y="3690938"/>
          <p14:tracePt t="58613" x="5192713" y="3690938"/>
          <p14:tracePt t="58929" x="5192713" y="3665538"/>
          <p14:tracePt t="58961" x="5192713" y="3648075"/>
          <p14:tracePt t="58985" x="5175250" y="3632200"/>
          <p14:tracePt t="58993" x="5149850" y="3632200"/>
          <p14:tracePt t="59001" x="5149850" y="3616325"/>
          <p14:tracePt t="59010" x="5133975" y="3598863"/>
          <p14:tracePt t="59018" x="5100638" y="3582988"/>
          <p14:tracePt t="59026" x="5084763" y="3565525"/>
          <p14:tracePt t="59034" x="5033963" y="3549650"/>
          <p14:tracePt t="59042" x="4984750" y="3532188"/>
          <p14:tracePt t="59051" x="4918075" y="3498850"/>
          <p14:tracePt t="59058" x="4827588" y="3467100"/>
          <p14:tracePt t="59067" x="4727575" y="3433763"/>
          <p14:tracePt t="59074" x="4619625" y="3390900"/>
          <p14:tracePt t="59082" x="4421188" y="3341688"/>
          <p14:tracePt t="59090" x="4262438" y="3308350"/>
          <p14:tracePt t="59098" x="4113213" y="3292475"/>
          <p14:tracePt t="59107" x="3922713" y="3275013"/>
          <p14:tracePt t="59115" x="3748088" y="3241675"/>
          <p14:tracePt t="59123" x="3541713" y="3241675"/>
          <p14:tracePt t="59131" x="3341688" y="3225800"/>
          <p14:tracePt t="59139" x="3117850" y="3225800"/>
          <p14:tracePt t="59147" x="2911475" y="3225800"/>
          <p14:tracePt t="59155" x="2654300" y="3225800"/>
          <p14:tracePt t="59163" x="2430463" y="3225800"/>
          <p14:tracePt t="59171" x="2206625" y="3225800"/>
          <p14:tracePt t="59179" x="1982788" y="3241675"/>
          <p14:tracePt t="59187" x="1800225" y="3275013"/>
          <p14:tracePt t="59196" x="1708150" y="3308350"/>
          <p14:tracePt t="59204" x="1543050" y="3359150"/>
          <p14:tracePt t="59212" x="1401763" y="3408363"/>
          <p14:tracePt t="59221" x="1285875" y="3449638"/>
          <p14:tracePt t="59228" x="1235075" y="3467100"/>
          <p14:tracePt t="59236" x="1144588" y="3498850"/>
          <p14:tracePt t="59244" x="1095375" y="3516313"/>
          <p14:tracePt t="59252" x="1062038" y="3549650"/>
          <p14:tracePt t="59260" x="1028700" y="3565525"/>
          <p14:tracePt t="59268" x="1011238" y="3582988"/>
          <p14:tracePt t="59276" x="995363" y="3582988"/>
          <p14:tracePt t="59284" x="962025" y="3616325"/>
          <p14:tracePt t="59293" x="920750" y="3690938"/>
          <p14:tracePt t="59301" x="887413" y="3740150"/>
          <p14:tracePt t="59309" x="820738" y="3822700"/>
          <p14:tracePt t="59317" x="738188" y="3963988"/>
          <p14:tracePt t="59325" x="630238" y="4079875"/>
          <p14:tracePt t="59334" x="581025" y="4146550"/>
          <p14:tracePt t="59341" x="481013" y="4303713"/>
          <p14:tracePt t="59351" x="390525" y="4403725"/>
          <p14:tracePt t="59357" x="323850" y="4527550"/>
          <p14:tracePt t="59367" x="290513" y="4560888"/>
          <p14:tracePt t="59373" x="241300" y="4643438"/>
          <p14:tracePt t="59384" x="207963" y="4694238"/>
          <p14:tracePt t="59390" x="190500" y="4735513"/>
          <p14:tracePt t="59400" x="174625" y="4784725"/>
          <p14:tracePt t="59406" x="157163" y="4802188"/>
          <p14:tracePt t="59417" x="157163" y="4833938"/>
          <p14:tracePt t="59422" x="157163" y="4851400"/>
          <p14:tracePt t="59434" x="141288" y="4900613"/>
          <p14:tracePt t="59438" x="141288" y="4933950"/>
          <p14:tracePt t="59450" x="141288" y="4975225"/>
          <p14:tracePt t="59454" x="141288" y="4992688"/>
          <p14:tracePt t="59467" x="141288" y="5041900"/>
          <p14:tracePt t="59470" x="157163" y="5075238"/>
          <p14:tracePt t="59484" x="190500" y="5124450"/>
          <p14:tracePt t="59487" x="190500" y="5141913"/>
          <p14:tracePt t="59500" x="207963" y="5191125"/>
          <p14:tracePt t="59503" x="257175" y="5249863"/>
          <p14:tracePt t="59518" x="273050" y="5281613"/>
          <p14:tracePt t="59520" x="306388" y="5314950"/>
          <p14:tracePt t="59534" x="339725" y="5348288"/>
          <p14:tracePt t="59536" x="390525" y="5365750"/>
          <p14:tracePt t="59551" x="414338" y="5381625"/>
          <p14:tracePt t="59552" x="447675" y="5414963"/>
          <p14:tracePt t="59559" x="481013" y="5432425"/>
          <p14:tracePt t="59568" x="514350" y="5448300"/>
          <p14:tracePt t="59576" x="530225" y="5448300"/>
          <p14:tracePt t="59584" x="563563" y="5448300"/>
          <p14:tracePt t="59592" x="581025" y="5473700"/>
          <p14:tracePt t="59601" x="614363" y="5473700"/>
          <p14:tracePt t="59608" x="630238" y="5473700"/>
          <p14:tracePt t="59618" x="688975" y="5473700"/>
          <p14:tracePt t="59624" x="722313" y="5448300"/>
          <p14:tracePt t="59634" x="771525" y="5414963"/>
          <p14:tracePt t="59640" x="838200" y="5365750"/>
          <p14:tracePt t="59651" x="903288" y="5314950"/>
          <p14:tracePt t="59656" x="995363" y="5232400"/>
          <p14:tracePt t="59667" x="1062038" y="5157788"/>
          <p14:tracePt t="59673" x="1128713" y="5075238"/>
          <p14:tracePt t="59684" x="1219200" y="4992688"/>
          <p14:tracePt t="59689" x="1285875" y="4884738"/>
          <p14:tracePt t="59701" x="1352550" y="4802188"/>
          <p14:tracePt t="59705" x="1384300" y="4718050"/>
          <p14:tracePt t="59718" x="1435100" y="4627563"/>
          <p14:tracePt t="59721" x="1450975" y="4560888"/>
          <p14:tracePt t="59734" x="1492250" y="4494213"/>
          <p14:tracePt t="59738" x="1492250" y="4419600"/>
          <p14:tracePt t="59751" x="1509713" y="4370388"/>
          <p14:tracePt t="59753" x="1509713" y="4303713"/>
          <p14:tracePt t="59767" x="1509713" y="4237038"/>
          <p14:tracePt t="59770" x="1509713" y="4179888"/>
          <p14:tracePt t="59784" x="1509713" y="4129088"/>
          <p14:tracePt t="59786" x="1492250" y="4097338"/>
          <p14:tracePt t="59801" x="1492250" y="4064000"/>
          <p14:tracePt t="59802" x="1450975" y="4030663"/>
          <p14:tracePt t="59818" x="1435100" y="3997325"/>
          <p14:tracePt t="59819" x="1417638" y="3963988"/>
          <p14:tracePt t="59826" x="1401763" y="3946525"/>
          <p14:tracePt t="59834" x="1368425" y="3922713"/>
          <p14:tracePt t="59842" x="1352550" y="3922713"/>
          <p14:tracePt t="59851" x="1352550" y="3905250"/>
          <p14:tracePt t="59859" x="1335088" y="3905250"/>
          <p14:tracePt t="59867" x="1319213" y="3889375"/>
          <p14:tracePt t="59884" x="1301750" y="3889375"/>
          <p14:tracePt t="60594" x="1301750" y="3856038"/>
          <p14:tracePt t="60602" x="1301750" y="3840163"/>
          <p14:tracePt t="60610" x="1301750" y="3806825"/>
          <p14:tracePt t="60618" x="1301750" y="3773488"/>
          <p14:tracePt t="60626" x="1319213" y="3740150"/>
          <p14:tracePt t="60635" x="1319213" y="3690938"/>
          <p14:tracePt t="60643" x="1335088" y="3648075"/>
          <p14:tracePt t="60651" x="1335088" y="3616325"/>
          <p14:tracePt t="60659" x="1335088" y="3582988"/>
          <p14:tracePt t="60667" x="1352550" y="3549650"/>
          <p14:tracePt t="60675" x="1352550" y="3532188"/>
          <p14:tracePt t="60684" x="1352550" y="3498850"/>
          <p14:tracePt t="60691" x="1352550" y="3467100"/>
          <p14:tracePt t="60700" x="1368425" y="3449638"/>
          <p14:tracePt t="60707" x="1368425" y="3433763"/>
          <p14:tracePt t="60715" x="1368425" y="3390900"/>
          <p14:tracePt t="60724" x="1368425" y="3359150"/>
          <p14:tracePt t="60732" x="1368425" y="3341688"/>
          <p14:tracePt t="60740" x="1384300" y="3308350"/>
          <p14:tracePt t="60748" x="1384300" y="3275013"/>
          <p14:tracePt t="60756" x="1384300" y="3241675"/>
          <p14:tracePt t="60764" x="1384300" y="3209925"/>
          <p14:tracePt t="60772" x="1384300" y="3167063"/>
          <p14:tracePt t="60780" x="1384300" y="3151188"/>
          <p14:tracePt t="60788" x="1384300" y="3135313"/>
          <p14:tracePt t="60796" x="1384300" y="3101975"/>
          <p14:tracePt t="60804" x="1384300" y="3084513"/>
          <p14:tracePt t="60812" x="1384300" y="3068638"/>
          <p14:tracePt t="60821" x="1384300" y="3035300"/>
          <p14:tracePt t="60837" x="1384300" y="3001963"/>
          <p14:tracePt t="60845" x="1384300" y="2986088"/>
          <p14:tracePt t="60853" x="1384300" y="2952750"/>
          <p14:tracePt t="60861" x="1384300" y="2935288"/>
          <p14:tracePt t="60869" x="1368425" y="2894013"/>
          <p14:tracePt t="60877" x="1368425" y="2878138"/>
          <p14:tracePt t="60885" x="1352550" y="2844800"/>
          <p14:tracePt t="60893" x="1335088" y="2827338"/>
          <p14:tracePt t="60901" x="1285875" y="2794000"/>
          <p14:tracePt t="60909" x="1268413" y="2778125"/>
          <p14:tracePt t="60918" x="1235075" y="2744788"/>
          <p14:tracePt t="60926" x="1177925" y="2728913"/>
          <p14:tracePt t="60934" x="1144588" y="2711450"/>
          <p14:tracePt t="60942" x="1111250" y="2695575"/>
          <p14:tracePt t="60951" x="1077913" y="2695575"/>
          <p14:tracePt t="60958" x="1028700" y="2678113"/>
          <p14:tracePt t="60967" x="995363" y="2678113"/>
          <p14:tracePt t="60974" x="946150" y="2678113"/>
          <p14:tracePt t="60982" x="920750" y="2678113"/>
          <p14:tracePt t="60990" x="887413" y="2678113"/>
          <p14:tracePt t="60998" x="854075" y="2678113"/>
          <p14:tracePt t="61007" x="820738" y="2678113"/>
          <p14:tracePt t="61015" x="804863" y="2678113"/>
          <p14:tracePt t="61023" x="771525" y="2678113"/>
          <p14:tracePt t="61031" x="754063" y="2695575"/>
          <p14:tracePt t="61039" x="704850" y="2728913"/>
          <p14:tracePt t="61047" x="688975" y="2744788"/>
          <p14:tracePt t="61055" x="630238" y="2794000"/>
          <p14:tracePt t="61063" x="596900" y="2844800"/>
          <p14:tracePt t="61071" x="547688" y="2911475"/>
          <p14:tracePt t="61079" x="496888" y="2986088"/>
          <p14:tracePt t="61087" x="431800" y="3068638"/>
          <p14:tracePt t="61095" x="373063" y="3151188"/>
          <p14:tracePt t="61104" x="323850" y="3275013"/>
          <p14:tracePt t="61112" x="257175" y="3359150"/>
          <p14:tracePt t="61120" x="223838" y="3467100"/>
          <p14:tracePt t="61128" x="174625" y="3549650"/>
          <p14:tracePt t="61136" x="157163" y="3632200"/>
          <p14:tracePt t="61144" x="141288" y="3722688"/>
          <p14:tracePt t="61152" x="141288" y="3822700"/>
          <p14:tracePt t="61160" x="141288" y="3889375"/>
          <p14:tracePt t="61168" x="141288" y="3979863"/>
          <p14:tracePt t="61176" x="141288" y="4064000"/>
          <p14:tracePt t="61184" x="157163" y="4129088"/>
          <p14:tracePt t="61192" x="207963" y="4221163"/>
          <p14:tracePt t="61201" x="241300" y="4303713"/>
          <p14:tracePt t="61209" x="306388" y="4370388"/>
          <p14:tracePt t="61217" x="357188" y="4437063"/>
          <p14:tracePt t="61225" x="414338" y="4494213"/>
          <p14:tracePt t="61234" x="496888" y="4560888"/>
          <p14:tracePt t="61241" x="563563" y="4610100"/>
          <p14:tracePt t="61251" x="614363" y="4660900"/>
          <p14:tracePt t="61257" x="647700" y="4660900"/>
          <p14:tracePt t="61267" x="704850" y="4718050"/>
          <p14:tracePt t="61273" x="738188" y="4735513"/>
          <p14:tracePt t="61284" x="787400" y="4751388"/>
          <p14:tracePt t="61289" x="820738" y="4768850"/>
          <p14:tracePt t="61300" x="838200" y="4768850"/>
          <p14:tracePt t="61306" x="854075" y="4768850"/>
          <p14:tracePt t="61317" x="871538" y="4784725"/>
          <p14:tracePt t="61322" x="887413" y="4784725"/>
          <p14:tracePt t="61334" x="903288" y="4784725"/>
          <p14:tracePt t="61346" x="920750" y="4784725"/>
          <p14:tracePt t="61370" x="946150" y="4784725"/>
          <p14:tracePt t="61411" x="962025" y="4784725"/>
          <p14:tracePt t="61427" x="962025" y="4768850"/>
          <p14:tracePt t="61475" x="977900" y="4768850"/>
          <p14:tracePt t="61564" x="977900" y="4751388"/>
          <p14:tracePt t="61774" x="977900" y="4735513"/>
          <p14:tracePt t="63052" x="977900" y="4718050"/>
          <p14:tracePt t="63149" x="995363" y="4694238"/>
          <p14:tracePt t="63157" x="1011238" y="4676775"/>
          <p14:tracePt t="63586" x="1011238" y="4660900"/>
          <p14:tracePt t="63594" x="1028700" y="4627563"/>
          <p14:tracePt t="63602" x="1062038" y="4560888"/>
          <p14:tracePt t="63610" x="1144588" y="4460875"/>
          <p14:tracePt t="63618" x="1235075" y="4352925"/>
          <p14:tracePt t="63626" x="1352550" y="4221163"/>
          <p14:tracePt t="63634" x="1476375" y="4079875"/>
          <p14:tracePt t="63642" x="1625600" y="3922713"/>
          <p14:tracePt t="63651" x="1782763" y="3773488"/>
          <p14:tracePt t="63658" x="1965325" y="3598863"/>
          <p14:tracePt t="63667" x="2122488" y="3482975"/>
          <p14:tracePt t="63674" x="2314575" y="3341688"/>
          <p14:tracePt t="63682" x="2513013" y="3225800"/>
          <p14:tracePt t="63691" x="2720975" y="3101975"/>
          <p14:tracePt t="63699" x="2911475" y="3017838"/>
          <p14:tracePt t="63707" x="3135313" y="2935288"/>
          <p14:tracePt t="63715" x="3359150" y="2878138"/>
          <p14:tracePt t="63723" x="3781425" y="2778125"/>
          <p14:tracePt t="63731" x="4089400" y="2728913"/>
          <p14:tracePt t="63739" x="4437063" y="2654300"/>
          <p14:tracePt t="63747" x="4860925" y="2587625"/>
          <p14:tracePt t="63755" x="5357813" y="2520950"/>
          <p14:tracePt t="63763" x="5938838" y="2454275"/>
          <p14:tracePt t="63771" x="6561138" y="2379663"/>
          <p14:tracePt t="63780" x="7207250" y="2330450"/>
          <p14:tracePt t="63788" x="7896225" y="2281238"/>
          <p14:tracePt t="63796" x="8593138" y="2281238"/>
          <p14:tracePt t="63804" x="9213850" y="2281238"/>
          <p14:tracePt t="63812" x="9828213" y="2281238"/>
          <p14:tracePt t="63820" x="10409238" y="2281238"/>
          <p14:tracePt t="63828" x="10923588" y="2397125"/>
          <p14:tracePt t="63836" x="11420475" y="2520950"/>
          <p14:tracePt t="63844" x="11610975" y="2587625"/>
          <p14:tracePt t="63852" x="11984038" y="2728913"/>
          <p14:tracePt t="64655" x="12034838" y="3209925"/>
          <p14:tracePt t="64662" x="11950700" y="3209925"/>
          <p14:tracePt t="64669" x="11868150" y="3209925"/>
          <p14:tracePt t="64677" x="11777663" y="3209925"/>
          <p14:tracePt t="64685" x="11710988" y="3225800"/>
          <p14:tracePt t="64693" x="11628438" y="3225800"/>
          <p14:tracePt t="64701" x="11544300" y="3225800"/>
          <p14:tracePt t="64709" x="11453813" y="3241675"/>
          <p14:tracePt t="64718" x="11387138" y="3241675"/>
          <p14:tracePt t="64725" x="11320463" y="3275013"/>
          <p14:tracePt t="64734" x="11229975" y="3292475"/>
          <p14:tracePt t="64742" x="11147425" y="3325813"/>
          <p14:tracePt t="64751" x="11063288" y="3341688"/>
          <p14:tracePt t="64758" x="10972800" y="3375025"/>
          <p14:tracePt t="64766" x="10906125" y="3408363"/>
          <p14:tracePt t="64774" x="10823575" y="3449638"/>
          <p14:tracePt t="64782" x="10756900" y="3482975"/>
          <p14:tracePt t="64790" x="10682288" y="3532188"/>
          <p14:tracePt t="64798" x="10633075" y="3565525"/>
          <p14:tracePt t="64806" x="10550525" y="3616325"/>
          <p14:tracePt t="64814" x="10499725" y="3690938"/>
          <p14:tracePt t="64822" x="10409238" y="3756025"/>
          <p14:tracePt t="64830" x="10342563" y="3840163"/>
          <p14:tracePt t="64839" x="10260013" y="3922713"/>
          <p14:tracePt t="64847" x="10185400" y="4030663"/>
          <p14:tracePt t="64855" x="10134600" y="4113213"/>
          <p14:tracePt t="64863" x="10085388" y="4203700"/>
          <p14:tracePt t="64871" x="10036175" y="4303713"/>
          <p14:tracePt t="64879" x="10002838" y="4370388"/>
          <p14:tracePt t="64887" x="9985375" y="4437063"/>
          <p14:tracePt t="64895" x="9969500" y="4478338"/>
          <p14:tracePt t="64903" x="9952038" y="4527550"/>
          <p14:tracePt t="64911" x="9928225" y="4610100"/>
          <p14:tracePt t="64919" x="9910763" y="4660900"/>
          <p14:tracePt t="64928" x="9910763" y="4718050"/>
          <p14:tracePt t="64936" x="9910763" y="4784725"/>
          <p14:tracePt t="64944" x="9910763" y="4833938"/>
          <p14:tracePt t="64952" x="9910763" y="4884738"/>
          <p14:tracePt t="64960" x="9910763" y="4933950"/>
          <p14:tracePt t="64968" x="9910763" y="5008563"/>
          <p14:tracePt t="64976" x="9910763" y="5075238"/>
          <p14:tracePt t="64984" x="9910763" y="5124450"/>
          <p14:tracePt t="64992" x="9910763" y="5157788"/>
          <p14:tracePt t="65000" x="9910763" y="5216525"/>
          <p14:tracePt t="65008" x="9910763" y="5249863"/>
          <p14:tracePt t="65017" x="9928225" y="5281613"/>
          <p14:tracePt t="65024" x="9928225" y="5314950"/>
          <p14:tracePt t="65034" x="9952038" y="5332413"/>
          <p14:tracePt t="65049" x="9969500" y="5348288"/>
          <p14:tracePt t="65065" x="9969500" y="5365750"/>
          <p14:tracePt t="65073" x="9985375" y="5365750"/>
          <p14:tracePt t="65081" x="10002838" y="5365750"/>
          <p14:tracePt t="65631" x="10018713" y="5365750"/>
          <p14:tracePt t="65639" x="10036175" y="5365750"/>
          <p14:tracePt t="65647" x="10069513" y="5365750"/>
          <p14:tracePt t="65655" x="10101263" y="5365750"/>
          <p14:tracePt t="65663" x="10118725" y="5365750"/>
          <p14:tracePt t="65671" x="10152063" y="5365750"/>
          <p14:tracePt t="65679" x="10185400" y="5365750"/>
          <p14:tracePt t="65687" x="10226675" y="5365750"/>
          <p14:tracePt t="65695" x="10242550" y="5365750"/>
          <p14:tracePt t="65704" x="10293350" y="5365750"/>
          <p14:tracePt t="65712" x="10342563" y="5365750"/>
          <p14:tracePt t="65720" x="10358438" y="5365750"/>
          <p14:tracePt t="65728" x="10391775" y="5365750"/>
          <p14:tracePt t="65736" x="10425113" y="5365750"/>
          <p14:tracePt t="65744" x="10458450" y="5365750"/>
          <p14:tracePt t="65752" x="10517188" y="5381625"/>
          <p14:tracePt t="65760" x="10533063" y="5381625"/>
          <p14:tracePt t="65768" x="10566400" y="5381625"/>
          <p14:tracePt t="65776" x="10599738" y="5381625"/>
          <p14:tracePt t="65785" x="10615613" y="5381625"/>
          <p14:tracePt t="65792" x="10648950" y="5381625"/>
          <p14:tracePt t="65801" x="10666413" y="5381625"/>
          <p14:tracePt t="65809" x="10682288" y="5381625"/>
          <p14:tracePt t="65817" x="10699750" y="5381625"/>
          <p14:tracePt t="65825" x="10715625" y="5381625"/>
          <p14:tracePt t="65834" x="10741025" y="5381625"/>
          <p14:tracePt t="65849" x="10756900" y="5381625"/>
          <p14:tracePt t="65857" x="10774363" y="5381625"/>
          <p14:tracePt t="65865" x="10807700" y="5381625"/>
          <p14:tracePt t="65873" x="10839450" y="5381625"/>
          <p14:tracePt t="65881" x="10872788" y="5381625"/>
          <p14:tracePt t="65890" x="10906125" y="5365750"/>
          <p14:tracePt t="65898" x="10956925" y="5365750"/>
          <p14:tracePt t="65906" x="11014075" y="5365750"/>
          <p14:tracePt t="65914" x="11063288" y="5348288"/>
          <p14:tracePt t="65922" x="11114088" y="5348288"/>
          <p14:tracePt t="65930" x="11180763" y="5332413"/>
          <p14:tracePt t="65938" x="11271250" y="5332413"/>
          <p14:tracePt t="65946" x="11353800" y="5314950"/>
          <p14:tracePt t="65954" x="11437938" y="5299075"/>
          <p14:tracePt t="65962" x="11544300" y="5299075"/>
          <p14:tracePt t="65970" x="11644313" y="5281613"/>
          <p14:tracePt t="65979" x="11726863" y="5265738"/>
          <p14:tracePt t="65987" x="11834813" y="5249863"/>
          <p14:tracePt t="65995" x="11918950" y="5249863"/>
          <p14:tracePt t="66003" x="11950700" y="5249863"/>
          <p14:tracePt t="66011" x="12017375" y="5232400"/>
          <p14:tracePt t="66019" x="12076113" y="5232400"/>
          <p14:tracePt t="66027" x="12125325" y="5216525"/>
          <p14:tracePt t="66035" x="12158663" y="52165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6C893-7E01-B3DD-F318-3F6BC4CA7712}"/>
            </a:ext>
          </a:extLst>
        </p:cNvPr>
        <p:cNvGrpSpPr/>
        <p:nvPr/>
      </p:nvGrpSpPr>
      <p:grpSpPr>
        <a:xfrm>
          <a:off x="0" y="0"/>
          <a:ext cx="0" cy="0"/>
          <a:chOff x="0" y="0"/>
          <a:chExt cx="0" cy="0"/>
        </a:xfrm>
      </p:grpSpPr>
      <p:pic>
        <p:nvPicPr>
          <p:cNvPr id="35" name="Picture 34">
            <a:extLst>
              <a:ext uri="{FF2B5EF4-FFF2-40B4-BE49-F238E27FC236}">
                <a16:creationId xmlns:a16="http://schemas.microsoft.com/office/drawing/2014/main" id="{0C506828-18B3-F812-9051-DC76035B0A8C}"/>
              </a:ext>
            </a:extLst>
          </p:cNvPr>
          <p:cNvPicPr>
            <a:picLocks noChangeAspect="1"/>
          </p:cNvPicPr>
          <p:nvPr/>
        </p:nvPicPr>
        <p:blipFill>
          <a:blip r:embed="rId6"/>
          <a:stretch>
            <a:fillRect/>
          </a:stretch>
        </p:blipFill>
        <p:spPr>
          <a:xfrm>
            <a:off x="286582" y="1960207"/>
            <a:ext cx="7315200" cy="4572000"/>
          </a:xfrm>
          <a:prstGeom prst="rect">
            <a:avLst/>
          </a:prstGeom>
        </p:spPr>
      </p:pic>
      <p:pic>
        <p:nvPicPr>
          <p:cNvPr id="7" name="Bildobjekt 11">
            <a:extLst>
              <a:ext uri="{FF2B5EF4-FFF2-40B4-BE49-F238E27FC236}">
                <a16:creationId xmlns:a16="http://schemas.microsoft.com/office/drawing/2014/main" id="{50699BC6-69C0-B114-17C1-C957622FD94E}"/>
              </a:ext>
            </a:extLst>
          </p:cNvPr>
          <p:cNvPicPr>
            <a:picLocks noChangeAspect="1"/>
          </p:cNvPicPr>
          <p:nvPr/>
        </p:nvPicPr>
        <p:blipFill>
          <a:blip r:embed="rId7">
            <a:alphaModFix amt="20000"/>
            <a:extLst>
              <a:ext uri="{28A0092B-C50C-407E-A947-70E740481C1C}">
                <a14:useLocalDpi xmlns:a14="http://schemas.microsoft.com/office/drawing/2010/main"/>
              </a:ext>
            </a:extLst>
          </a:blip>
          <a:stretch>
            <a:fillRect/>
          </a:stretch>
        </p:blipFill>
        <p:spPr>
          <a:xfrm>
            <a:off x="11095576" y="5834455"/>
            <a:ext cx="1096424" cy="1023545"/>
          </a:xfrm>
          <a:prstGeom prst="rect">
            <a:avLst/>
          </a:prstGeom>
        </p:spPr>
      </p:pic>
      <p:sp>
        <p:nvSpPr>
          <p:cNvPr id="2" name="TextBox 1">
            <a:extLst>
              <a:ext uri="{FF2B5EF4-FFF2-40B4-BE49-F238E27FC236}">
                <a16:creationId xmlns:a16="http://schemas.microsoft.com/office/drawing/2014/main" id="{0024BF37-3D3B-0F52-36ED-151E0F8D45FD}"/>
              </a:ext>
            </a:extLst>
          </p:cNvPr>
          <p:cNvSpPr txBox="1"/>
          <p:nvPr/>
        </p:nvSpPr>
        <p:spPr>
          <a:xfrm>
            <a:off x="7718203" y="2463614"/>
            <a:ext cx="4187215" cy="1384995"/>
          </a:xfrm>
          <a:prstGeom prst="rect">
            <a:avLst/>
          </a:prstGeom>
          <a:noFill/>
        </p:spPr>
        <p:txBody>
          <a:bodyPr wrap="square" rtlCol="0">
            <a:spAutoFit/>
          </a:bodyPr>
          <a:lstStyle/>
          <a:p>
            <a:pPr marL="457200" indent="-457200">
              <a:buFont typeface="Wingdings" pitchFamily="2" charset="2"/>
              <a:buChar char="Ø"/>
            </a:pPr>
            <a:r>
              <a:rPr lang="en-GB" sz="2800" dirty="0">
                <a:latin typeface="Helvetica" pitchFamily="2" charset="0"/>
              </a:rPr>
              <a:t>Adding labile C no significant effect on BDOP concentrations.</a:t>
            </a:r>
          </a:p>
        </p:txBody>
      </p:sp>
      <p:sp>
        <p:nvSpPr>
          <p:cNvPr id="11" name="Rectangle 10">
            <a:extLst>
              <a:ext uri="{FF2B5EF4-FFF2-40B4-BE49-F238E27FC236}">
                <a16:creationId xmlns:a16="http://schemas.microsoft.com/office/drawing/2014/main" id="{80B452BA-9021-5D4C-AD0D-21C52B7AC003}"/>
              </a:ext>
            </a:extLst>
          </p:cNvPr>
          <p:cNvSpPr/>
          <p:nvPr/>
        </p:nvSpPr>
        <p:spPr>
          <a:xfrm>
            <a:off x="0" y="0"/>
            <a:ext cx="12192000" cy="156966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None/>
            </a:pPr>
            <a:r>
              <a:rPr lang="en-GB" sz="4000" b="1" dirty="0">
                <a:solidFill>
                  <a:schemeClr val="tx1"/>
                </a:solidFill>
                <a:latin typeface="Helvetica" pitchFamily="2" charset="0"/>
              </a:rPr>
              <a:t>Limited effect of labile carbon addition</a:t>
            </a:r>
            <a:endParaRPr lang="en-GB" sz="4000" b="0" dirty="0">
              <a:solidFill>
                <a:schemeClr val="tx1"/>
              </a:solidFill>
              <a:latin typeface="Helvetica" pitchFamily="2" charset="0"/>
            </a:endParaRPr>
          </a:p>
        </p:txBody>
      </p:sp>
      <p:graphicFrame>
        <p:nvGraphicFramePr>
          <p:cNvPr id="24" name="Table 23">
            <a:extLst>
              <a:ext uri="{FF2B5EF4-FFF2-40B4-BE49-F238E27FC236}">
                <a16:creationId xmlns:a16="http://schemas.microsoft.com/office/drawing/2014/main" id="{52FB3A7F-962D-2C39-BFBA-75A86BC54F12}"/>
              </a:ext>
            </a:extLst>
          </p:cNvPr>
          <p:cNvGraphicFramePr>
            <a:graphicFrameLocks noGrp="1"/>
          </p:cNvGraphicFramePr>
          <p:nvPr>
            <p:extLst>
              <p:ext uri="{D42A27DB-BD31-4B8C-83A1-F6EECF244321}">
                <p14:modId xmlns:p14="http://schemas.microsoft.com/office/powerpoint/2010/main" val="2721130741"/>
              </p:ext>
            </p:extLst>
          </p:nvPr>
        </p:nvGraphicFramePr>
        <p:xfrm>
          <a:off x="1476055" y="2144337"/>
          <a:ext cx="4398328" cy="1384808"/>
        </p:xfrm>
        <a:graphic>
          <a:graphicData uri="http://schemas.openxmlformats.org/drawingml/2006/table">
            <a:tbl>
              <a:tblPr firstRow="1" firstCol="1" bandRow="1">
                <a:tableStyleId>{2D5ABB26-0587-4C30-8999-92F81FD0307C}</a:tableStyleId>
              </a:tblPr>
              <a:tblGrid>
                <a:gridCol w="2189798">
                  <a:extLst>
                    <a:ext uri="{9D8B030D-6E8A-4147-A177-3AD203B41FA5}">
                      <a16:colId xmlns:a16="http://schemas.microsoft.com/office/drawing/2014/main" val="2838256894"/>
                    </a:ext>
                  </a:extLst>
                </a:gridCol>
                <a:gridCol w="915035">
                  <a:extLst>
                    <a:ext uri="{9D8B030D-6E8A-4147-A177-3AD203B41FA5}">
                      <a16:colId xmlns:a16="http://schemas.microsoft.com/office/drawing/2014/main" val="2427051609"/>
                    </a:ext>
                  </a:extLst>
                </a:gridCol>
                <a:gridCol w="915035">
                  <a:extLst>
                    <a:ext uri="{9D8B030D-6E8A-4147-A177-3AD203B41FA5}">
                      <a16:colId xmlns:a16="http://schemas.microsoft.com/office/drawing/2014/main" val="3223773114"/>
                    </a:ext>
                  </a:extLst>
                </a:gridCol>
                <a:gridCol w="378460">
                  <a:extLst>
                    <a:ext uri="{9D8B030D-6E8A-4147-A177-3AD203B41FA5}">
                      <a16:colId xmlns:a16="http://schemas.microsoft.com/office/drawing/2014/main" val="2185033929"/>
                    </a:ext>
                  </a:extLst>
                </a:gridCol>
              </a:tblGrid>
              <a:tr h="203200">
                <a:tc>
                  <a:txBody>
                    <a:bodyPr/>
                    <a:lstStyle/>
                    <a:p>
                      <a:pPr algn="l">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F</a:t>
                      </a:r>
                      <a:r>
                        <a:rPr lang="en-SE" sz="2200" b="0" i="1" baseline="-25000" dirty="0">
                          <a:effectLst/>
                          <a:latin typeface="Helvetica" pitchFamily="2" charset="0"/>
                          <a:ea typeface="Times New Roman" panose="02020603050405020304" pitchFamily="18" charset="0"/>
                        </a:rPr>
                        <a:t>df=1</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r>
                        <a:rPr lang="en-SE" sz="2200" b="0" i="1" dirty="0">
                          <a:effectLst/>
                          <a:latin typeface="Helvetica" pitchFamily="2" charset="0"/>
                          <a:ea typeface="Times New Roman" panose="02020603050405020304" pitchFamily="18" charset="0"/>
                        </a:rPr>
                        <a:t>p</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endParaRPr lang="en-SE" sz="2200" b="0" i="1"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extLst>
                  <a:ext uri="{0D108BD9-81ED-4DB2-BD59-A6C34878D82A}">
                    <a16:rowId xmlns:a16="http://schemas.microsoft.com/office/drawing/2014/main" val="4097469414"/>
                  </a:ext>
                </a:extLst>
              </a:tr>
              <a:tr h="203200">
                <a:tc>
                  <a:txBody>
                    <a:bodyPr/>
                    <a:lstStyle/>
                    <a:p>
                      <a:pPr algn="l">
                        <a:lnSpc>
                          <a:spcPct val="107000"/>
                        </a:lnSpc>
                        <a:spcAft>
                          <a:spcPts val="800"/>
                        </a:spcAft>
                        <a:buNone/>
                      </a:pPr>
                      <a:r>
                        <a:rPr lang="en-SE" sz="2200" b="0" dirty="0">
                          <a:effectLst/>
                          <a:latin typeface="Helvetica" pitchFamily="2" charset="0"/>
                          <a:ea typeface="Times New Roman" panose="02020603050405020304" pitchFamily="18" charset="0"/>
                        </a:rPr>
                        <a:t>Carbon</a:t>
                      </a: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buNone/>
                      </a:pPr>
                      <a:r>
                        <a:rPr lang="en-GB" sz="2200" b="0" dirty="0">
                          <a:effectLst/>
                          <a:latin typeface="Helvetica" pitchFamily="2" charset="0"/>
                        </a:rPr>
                        <a:t>0.7</a:t>
                      </a: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buNone/>
                      </a:pPr>
                      <a:r>
                        <a:rPr lang="en-GB" sz="2200" b="0" dirty="0">
                          <a:effectLst/>
                          <a:latin typeface="Helvetica" pitchFamily="2" charset="0"/>
                        </a:rPr>
                        <a:t>0.4</a:t>
                      </a: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a:t>
                      </a:r>
                    </a:p>
                  </a:txBody>
                  <a:tcPr marL="68580" marR="68580" marT="0" marB="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50598970"/>
                  </a:ext>
                </a:extLst>
              </a:tr>
              <a:tr h="203200">
                <a:tc>
                  <a:txBody>
                    <a:bodyPr/>
                    <a:lstStyle/>
                    <a:p>
                      <a:pPr algn="l">
                        <a:lnSpc>
                          <a:spcPct val="107000"/>
                        </a:lnSpc>
                        <a:spcAft>
                          <a:spcPts val="800"/>
                        </a:spcAft>
                        <a:buNone/>
                      </a:pPr>
                      <a:r>
                        <a:rPr lang="en-SE" sz="2200" b="0" dirty="0">
                          <a:effectLst/>
                          <a:latin typeface="Helvetica" pitchFamily="2" charset="0"/>
                          <a:ea typeface="Times New Roman" panose="02020603050405020304" pitchFamily="18" charset="0"/>
                        </a:rPr>
                        <a:t>Dark:Carbon</a:t>
                      </a:r>
                    </a:p>
                  </a:txBody>
                  <a:tcPr marL="68580" marR="68580" marT="0" marB="0" anchor="b">
                    <a:lnB>
                      <a:noFill/>
                    </a:lnB>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1.8</a:t>
                      </a:r>
                    </a:p>
                  </a:txBody>
                  <a:tcPr marL="68580" marR="68580" marT="0" marB="0" anchor="b">
                    <a:lnB>
                      <a:noFill/>
                    </a:lnB>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0.2</a:t>
                      </a:r>
                    </a:p>
                  </a:txBody>
                  <a:tcPr marL="68580" marR="68580" marT="0" marB="0" anchor="b">
                    <a:lnB>
                      <a:noFill/>
                    </a:lnB>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a:t>
                      </a:r>
                    </a:p>
                  </a:txBody>
                  <a:tcPr marL="68580" marR="68580" marT="0" marB="0" anchor="b">
                    <a:lnB>
                      <a:noFill/>
                    </a:lnB>
                    <a:solidFill>
                      <a:schemeClr val="bg1"/>
                    </a:solidFill>
                  </a:tcPr>
                </a:tc>
                <a:extLst>
                  <a:ext uri="{0D108BD9-81ED-4DB2-BD59-A6C34878D82A}">
                    <a16:rowId xmlns:a16="http://schemas.microsoft.com/office/drawing/2014/main" val="374334779"/>
                  </a:ext>
                </a:extLst>
              </a:tr>
              <a:tr h="203200">
                <a:tc>
                  <a:txBody>
                    <a:bodyPr/>
                    <a:lstStyle/>
                    <a:p>
                      <a:pPr algn="l">
                        <a:lnSpc>
                          <a:spcPct val="107000"/>
                        </a:lnSpc>
                        <a:spcAft>
                          <a:spcPts val="800"/>
                        </a:spcAft>
                        <a:buNone/>
                      </a:pPr>
                      <a:r>
                        <a:rPr lang="en-SE" sz="2200" b="0" dirty="0">
                          <a:effectLst/>
                          <a:latin typeface="Helvetica" pitchFamily="2" charset="0"/>
                          <a:ea typeface="Times New Roman" panose="02020603050405020304" pitchFamily="18" charset="0"/>
                        </a:rPr>
                        <a:t>Nutrient:Carbon</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0.4</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0.5</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8496646"/>
                  </a:ext>
                </a:extLst>
              </a:tr>
            </a:tbl>
          </a:graphicData>
        </a:graphic>
      </p:graphicFrame>
      <p:sp>
        <p:nvSpPr>
          <p:cNvPr id="36" name="TextBox 35">
            <a:extLst>
              <a:ext uri="{FF2B5EF4-FFF2-40B4-BE49-F238E27FC236}">
                <a16:creationId xmlns:a16="http://schemas.microsoft.com/office/drawing/2014/main" id="{FEF98C0C-78F4-8CBB-8593-BB72510F8DA4}"/>
              </a:ext>
            </a:extLst>
          </p:cNvPr>
          <p:cNvSpPr txBox="1"/>
          <p:nvPr/>
        </p:nvSpPr>
        <p:spPr>
          <a:xfrm>
            <a:off x="8222703" y="4246207"/>
            <a:ext cx="3601436" cy="1384995"/>
          </a:xfrm>
          <a:prstGeom prst="rect">
            <a:avLst/>
          </a:prstGeom>
          <a:solidFill>
            <a:srgbClr val="BCA094"/>
          </a:solidFill>
        </p:spPr>
        <p:txBody>
          <a:bodyPr wrap="square" rtlCol="0">
            <a:spAutoFit/>
          </a:bodyPr>
          <a:lstStyle/>
          <a:p>
            <a:r>
              <a:rPr lang="en-SE" sz="2800" dirty="0">
                <a:solidFill>
                  <a:srgbClr val="000000"/>
                </a:solidFill>
                <a:effectLst/>
                <a:latin typeface="Helvetica" pitchFamily="2" charset="0"/>
              </a:rPr>
              <a:t>H3❌ </a:t>
            </a:r>
          </a:p>
          <a:p>
            <a:r>
              <a:rPr lang="en-GB" sz="2800" dirty="0">
                <a:latin typeface="Helvetica" pitchFamily="2" charset="0"/>
              </a:rPr>
              <a:t>C addition had little effect</a:t>
            </a:r>
          </a:p>
        </p:txBody>
      </p:sp>
      <p:sp>
        <p:nvSpPr>
          <p:cNvPr id="37" name="TextBox 36">
            <a:extLst>
              <a:ext uri="{FF2B5EF4-FFF2-40B4-BE49-F238E27FC236}">
                <a16:creationId xmlns:a16="http://schemas.microsoft.com/office/drawing/2014/main" id="{37254CF8-998A-341C-6189-166F424B6B55}"/>
              </a:ext>
            </a:extLst>
          </p:cNvPr>
          <p:cNvSpPr txBox="1"/>
          <p:nvPr/>
        </p:nvSpPr>
        <p:spPr>
          <a:xfrm>
            <a:off x="8571529" y="6469143"/>
            <a:ext cx="2521844" cy="338554"/>
          </a:xfrm>
          <a:prstGeom prst="rect">
            <a:avLst/>
          </a:prstGeom>
          <a:noFill/>
        </p:spPr>
        <p:txBody>
          <a:bodyPr wrap="none" rtlCol="0">
            <a:spAutoFit/>
          </a:bodyPr>
          <a:lstStyle/>
          <a:p>
            <a:r>
              <a:rPr lang="en-GB" sz="1600" dirty="0">
                <a:latin typeface="Helvetica" pitchFamily="2" charset="0"/>
              </a:rPr>
              <a:t>Rulli et al., in review, L&amp;O</a:t>
            </a:r>
            <a:endParaRPr lang="en-SE" sz="1600" dirty="0">
              <a:latin typeface="Helvetica" pitchFamily="2" charset="0"/>
            </a:endParaRPr>
          </a:p>
        </p:txBody>
      </p:sp>
      <p:pic>
        <p:nvPicPr>
          <p:cNvPr id="4" name="Audio 3">
            <a:extLst>
              <a:ext uri="{FF2B5EF4-FFF2-40B4-BE49-F238E27FC236}">
                <a16:creationId xmlns:a16="http://schemas.microsoft.com/office/drawing/2014/main" id="{F2B71707-8CC2-7A9D-B2B9-D5CB621A659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50884934"/>
      </p:ext>
    </p:extLst>
  </p:cSld>
  <p:clrMapOvr>
    <a:masterClrMapping/>
  </p:clrMapOvr>
  <mc:AlternateContent xmlns:mc="http://schemas.openxmlformats.org/markup-compatibility/2006">
    <mc:Choice xmlns:p14="http://schemas.microsoft.com/office/powerpoint/2010/main" Requires="p14">
      <p:transition spd="slow" p14:dur="2000" advTm="56149"/>
    </mc:Choice>
    <mc:Fallback>
      <p:transition spd="slow" advTm="56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49" fill="hold"/>
                                        <p:tgtEl>
                                          <p:spTgt spid="4"/>
                                        </p:tgtEl>
                                      </p:cBhvr>
                                    </p:cmd>
                                  </p:childTnLst>
                                </p:cTn>
                              </p:par>
                            </p:childTnLst>
                          </p:cTn>
                        </p:par>
                        <p:par>
                          <p:cTn id="7" fill="hold">
                            <p:stCondLst>
                              <p:cond delay="56149"/>
                            </p:stCondLst>
                            <p:childTnLst>
                              <p:par>
                                <p:cTn id="8" presetID="1" presetClass="mediacall" presetSubtype="0" fill="hold" nodeType="afterEffect">
                                  <p:stCondLst>
                                    <p:cond delay="0"/>
                                  </p:stCondLst>
                                  <p:childTnLst>
                                    <p:cmd type="call" cmd="playFrom(0.0)">
                                      <p:cBhvr>
                                        <p:cTn id="9" dur="56149" fill="hold"/>
                                        <p:tgtEl>
                                          <p:spTgt spid="4"/>
                                        </p:tgtEl>
                                      </p:cBhvr>
                                    </p:cmd>
                                  </p:childTnLst>
                                </p:cTn>
                              </p:par>
                            </p:childTnLst>
                          </p:cTn>
                        </p:par>
                        <p:par>
                          <p:cTn id="10" fill="hold">
                            <p:stCondLst>
                              <p:cond delay="112298"/>
                            </p:stCondLst>
                            <p:childTnLst>
                              <p:par>
                                <p:cTn id="11" presetID="1" presetClass="mediacall" presetSubtype="0" fill="hold" nodeType="afterEffect">
                                  <p:stCondLst>
                                    <p:cond delay="0"/>
                                  </p:stCondLst>
                                  <p:childTnLst>
                                    <p:cmd type="call" cmd="playFrom(0.0)">
                                      <p:cBhvr>
                                        <p:cTn id="12" dur="56149"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6" grpId="0" animBg="1"/>
    </p:bldLst>
  </p:timing>
  <p:extLst>
    <p:ext uri="{3A86A75C-4F4B-4683-9AE1-C65F6400EC91}">
      <p14:laserTraceLst xmlns:p14="http://schemas.microsoft.com/office/powerpoint/2010/main">
        <p14:tracePtLst>
          <p14:tracePt t="8870" x="11163300" y="1127125"/>
          <p14:tracePt t="8872" x="10118725" y="1898650"/>
          <p14:tracePt t="8877" x="9123363" y="2760663"/>
          <p14:tracePt t="8889" x="8235950" y="3598863"/>
          <p14:tracePt t="8892" x="7431088" y="4386263"/>
          <p14:tracePt t="8904" x="6659563" y="5141913"/>
          <p14:tracePt t="8907" x="6353175" y="5448300"/>
          <p14:tracePt t="8922" x="5756275" y="6070600"/>
          <p14:tracePt t="8924" x="5241925" y="6584950"/>
          <p14:tracePt t="8938" x="5051425" y="6775450"/>
          <p14:tracePt t="9204" x="2297113" y="6294438"/>
          <p14:tracePt t="9208" x="2397125" y="6153150"/>
          <p14:tracePt t="9222" x="2587625" y="5895975"/>
          <p14:tracePt t="9223" x="2795588" y="5638800"/>
          <p14:tracePt t="9238" x="2978150" y="5414963"/>
          <p14:tracePt t="9239" x="3168650" y="5249863"/>
          <p14:tracePt t="9255" x="3408363" y="5075238"/>
          <p14:tracePt t="9271" x="3649663" y="4900613"/>
          <p14:tracePt t="9289" x="3873500" y="4784725"/>
          <p14:tracePt t="9304" x="3956050" y="4751388"/>
          <p14:tracePt t="9322" x="4056063" y="4718050"/>
          <p14:tracePt t="9337" x="4089400" y="4694238"/>
          <p14:tracePt t="9354" x="4113213" y="4694238"/>
          <p14:tracePt t="9370" x="4130675" y="4694238"/>
          <p14:tracePt t="9404" x="4130675" y="4751388"/>
          <p14:tracePt t="9422" x="4130675" y="4818063"/>
          <p14:tracePt t="9438" x="4130675" y="4918075"/>
          <p14:tracePt t="9455" x="4071938" y="5041900"/>
          <p14:tracePt t="9471" x="4038600" y="5108575"/>
          <p14:tracePt t="9472" x="3973513" y="5175250"/>
          <p14:tracePt t="9475" x="3922713" y="5249863"/>
          <p14:tracePt t="9490" x="3889375" y="5265738"/>
          <p14:tracePt t="9490" x="3856038" y="5299075"/>
          <p14:tracePt t="9504" x="3798888" y="5314950"/>
          <p14:tracePt t="9507" x="3765550" y="5348288"/>
          <p14:tracePt t="9522" x="3748088" y="5365750"/>
          <p14:tracePt t="9522" x="3716338" y="5365750"/>
          <p14:tracePt t="9538" x="3649663" y="5365750"/>
          <p14:tracePt t="9555" x="3598863" y="5365750"/>
          <p14:tracePt t="9570" x="3557588" y="5348288"/>
          <p14:tracePt t="9588" x="3492500" y="5314950"/>
          <p14:tracePt t="9605" x="3441700" y="5249863"/>
          <p14:tracePt t="9621" x="3392488" y="5157788"/>
          <p14:tracePt t="9637" x="3392488" y="5057775"/>
          <p14:tracePt t="9654" x="3392488" y="4933950"/>
          <p14:tracePt t="9672" x="3441700" y="4818063"/>
          <p14:tracePt t="9688" x="3508375" y="4768850"/>
          <p14:tracePt t="9704" x="3582988" y="4718050"/>
          <p14:tracePt t="9721" x="3665538" y="4694238"/>
          <p14:tracePt t="9724" x="3716338" y="4694238"/>
          <p14:tracePt t="9737" x="3748088" y="4751388"/>
          <p14:tracePt t="9740" x="3798888" y="4784725"/>
          <p14:tracePt t="9755" x="3832225" y="4851400"/>
          <p14:tracePt t="9757" x="3873500" y="4918075"/>
          <p14:tracePt t="9771" x="3889375" y="4959350"/>
          <p14:tracePt t="9773" x="3906838" y="5008563"/>
          <p14:tracePt t="9787" x="3922713" y="5026025"/>
          <p14:tracePt t="9789" x="3922713" y="5075238"/>
          <p14:tracePt t="9803" x="3940175" y="5091113"/>
          <p14:tracePt t="9805" x="3940175" y="5108575"/>
          <p14:tracePt t="9821" x="3940175" y="5141913"/>
          <p14:tracePt t="9837" x="3922713" y="5141913"/>
          <p14:tracePt t="9855" x="3873500" y="5157788"/>
          <p14:tracePt t="9870" x="3814763" y="5175250"/>
          <p14:tracePt t="9889" x="3765550" y="5175250"/>
          <p14:tracePt t="9904" x="3716338" y="5175250"/>
          <p14:tracePt t="9921" x="3698875" y="5175250"/>
          <p14:tracePt t="9955" x="3698875" y="5157788"/>
          <p14:tracePt t="9971" x="3698875" y="5108575"/>
          <p14:tracePt t="9988" x="3716338" y="5075238"/>
          <p14:tracePt t="10003" x="3748088" y="5057775"/>
          <p14:tracePt t="10004" x="3765550" y="5041900"/>
          <p14:tracePt t="10007" x="3814763" y="5026025"/>
          <p14:tracePt t="10021" x="3832225" y="5008563"/>
          <p14:tracePt t="10023" x="3889375" y="5008563"/>
          <p14:tracePt t="10037" x="3922713" y="5008563"/>
          <p14:tracePt t="10040" x="3956050" y="5008563"/>
          <p14:tracePt t="10055" x="3989388" y="5008563"/>
          <p14:tracePt t="10055" x="4005263" y="5008563"/>
          <p14:tracePt t="10071" x="4056063" y="5008563"/>
          <p14:tracePt t="10089" x="4056063" y="5026025"/>
          <p14:tracePt t="10104" x="4056063" y="5041900"/>
          <p14:tracePt t="10122" x="4038600" y="5075238"/>
          <p14:tracePt t="10138" x="3940175" y="5108575"/>
          <p14:tracePt t="10155" x="3832225" y="5141913"/>
          <p14:tracePt t="10170" x="3748088" y="5175250"/>
          <p14:tracePt t="10188" x="3649663" y="5175250"/>
          <p14:tracePt t="10204" x="3598863" y="5175250"/>
          <p14:tracePt t="10221" x="3557588" y="5175250"/>
          <p14:tracePt t="10287" x="3557588" y="5157788"/>
          <p14:tracePt t="10338" x="3582988" y="5157788"/>
          <p14:tracePt t="10389" x="3582988" y="5141913"/>
          <p14:tracePt t="12055" x="3598863" y="5157788"/>
          <p14:tracePt t="12062" x="3616325" y="5175250"/>
          <p14:tracePt t="12071" x="3616325" y="5191125"/>
          <p14:tracePt t="12087" x="3649663" y="5232400"/>
          <p14:tracePt t="12103" x="3683000" y="5281613"/>
          <p14:tracePt t="12122" x="3732213" y="5365750"/>
          <p14:tracePt t="12138" x="3765550" y="5473700"/>
          <p14:tracePt t="12155" x="3798888" y="5605463"/>
          <p14:tracePt t="12158" x="3814763" y="5656263"/>
          <p14:tracePt t="12171" x="3814763" y="5746750"/>
          <p14:tracePt t="12188" x="3856038" y="5829300"/>
          <p14:tracePt t="12190" x="3873500" y="5880100"/>
          <p14:tracePt t="12204" x="3889375" y="5929313"/>
          <p14:tracePt t="12207" x="3906838" y="5962650"/>
          <p14:tracePt t="12222" x="3922713" y="6003925"/>
          <p14:tracePt t="12223" x="3940175" y="6019800"/>
          <p14:tracePt t="12238" x="3989388" y="6053138"/>
          <p14:tracePt t="12239" x="4005263" y="6053138"/>
          <p14:tracePt t="12255" x="4179888" y="6070600"/>
          <p14:tracePt t="12271" x="4470400" y="6070600"/>
          <p14:tracePt t="12288" x="5051425" y="5962650"/>
          <p14:tracePt t="12304" x="5805488" y="5746750"/>
          <p14:tracePt t="12323" x="6643688" y="5507038"/>
          <p14:tracePt t="12338" x="7299325" y="5281613"/>
          <p14:tracePt t="12355" x="8027988" y="4975225"/>
          <p14:tracePt t="12370" x="8667750" y="4676775"/>
          <p14:tracePt t="12388" x="9007475" y="4478338"/>
          <p14:tracePt t="12403" x="9347200" y="4254500"/>
          <p14:tracePt t="12421" x="9678988" y="3922713"/>
          <p14:tracePt t="12438" x="9877425" y="3690938"/>
          <p14:tracePt t="12455" x="10052050" y="3359150"/>
          <p14:tracePt t="12457" x="10209213" y="2986088"/>
          <p14:tracePt t="12471" x="10309225" y="2711450"/>
          <p14:tracePt t="12473" x="10391775" y="2379663"/>
          <p14:tracePt t="12489" x="10483850" y="2024063"/>
          <p14:tracePt t="12490" x="10566400" y="1592263"/>
          <p14:tracePt t="12504" x="10633075" y="1095375"/>
          <p14:tracePt t="12506" x="10699750" y="581025"/>
          <p14:tracePt t="13905" x="11014075" y="207963"/>
          <p14:tracePt t="13906" x="10923588" y="398463"/>
          <p14:tracePt t="13915" x="10823575" y="596900"/>
          <p14:tracePt t="13922" x="10699750" y="804863"/>
          <p14:tracePt t="13938" x="10391775" y="1268413"/>
          <p14:tracePt t="13955" x="10052050" y="1716088"/>
          <p14:tracePt t="13971" x="9678988" y="2089150"/>
          <p14:tracePt t="13990" x="9280525" y="2420938"/>
          <p14:tracePt t="14004" x="9123363" y="2554288"/>
          <p14:tracePt t="14005" x="8924925" y="2678113"/>
          <p14:tracePt t="14022" x="8526463" y="2878138"/>
          <p14:tracePt t="14037" x="8102600" y="3017838"/>
          <p14:tracePt t="14055" x="7654925" y="3101975"/>
          <p14:tracePt t="14071" x="7240588" y="3135313"/>
          <p14:tracePt t="14088" x="6983413" y="3192463"/>
          <p14:tracePt t="14090" x="6850063" y="3225800"/>
          <p14:tracePt t="14104" x="6726238" y="3275013"/>
          <p14:tracePt t="14107" x="6643688" y="3308350"/>
          <p14:tracePt t="14371" x="6592888" y="3308350"/>
          <p14:tracePt t="14375" x="6543675" y="3308350"/>
          <p14:tracePt t="14388" x="6486525" y="3308350"/>
          <p14:tracePt t="14389" x="6402388" y="3325813"/>
          <p14:tracePt t="14405" x="6319838" y="3341688"/>
          <p14:tracePt t="14406" x="6211888" y="3375025"/>
          <p14:tracePt t="14422" x="6046788" y="3498850"/>
          <p14:tracePt t="14438" x="5838825" y="3632200"/>
          <p14:tracePt t="14455" x="5648325" y="3756025"/>
          <p14:tracePt t="14471" x="5499100" y="3889375"/>
          <p14:tracePt t="14489" x="5357813" y="4013200"/>
          <p14:tracePt t="14506" x="5257800" y="4097338"/>
          <p14:tracePt t="14522" x="5192713" y="4203700"/>
          <p14:tracePt t="14538" x="5149850" y="4270375"/>
          <p14:tracePt t="14555" x="5118100" y="4352925"/>
          <p14:tracePt t="14571" x="5100638" y="4437063"/>
          <p14:tracePt t="14589" x="5084763" y="4494213"/>
          <p14:tracePt t="14592" x="5084763" y="4527550"/>
          <p14:tracePt t="14604" x="5084763" y="4560888"/>
          <p14:tracePt t="14621" x="5084763" y="4627563"/>
          <p14:tracePt t="14624" x="5084763" y="4660900"/>
          <p14:tracePt t="14638" x="5084763" y="4676775"/>
          <p14:tracePt t="14640" x="5084763" y="4718050"/>
          <p14:tracePt t="14655" x="5100638" y="4751388"/>
          <p14:tracePt t="14657" x="5100638" y="4768850"/>
          <p14:tracePt t="14671" x="5100638" y="4784725"/>
          <p14:tracePt t="14673" x="5100638" y="4818063"/>
          <p14:tracePt t="14688" x="5118100" y="4851400"/>
          <p14:tracePt t="14704" x="5118100" y="4867275"/>
          <p14:tracePt t="14705" x="5133975" y="4867275"/>
          <p14:tracePt t="14722" x="5133975" y="4884738"/>
          <p14:tracePt t="14737" x="5149850" y="4884738"/>
          <p14:tracePt t="14755" x="5208588" y="4867275"/>
          <p14:tracePt t="14771" x="5275263" y="4784725"/>
          <p14:tracePt t="14788" x="5373688" y="4643438"/>
          <p14:tracePt t="14805" x="5481638" y="4478338"/>
          <p14:tracePt t="14822" x="5548313" y="4303713"/>
          <p14:tracePt t="14838" x="5599113" y="4162425"/>
          <p14:tracePt t="14855" x="5614988" y="4064000"/>
          <p14:tracePt t="14872" x="5614988" y="3997325"/>
          <p14:tracePt t="14888" x="5614988" y="3963988"/>
          <p14:tracePt t="14904" x="5581650" y="3946525"/>
          <p14:tracePt t="14907" x="5548313" y="3946525"/>
          <p14:tracePt t="14921" x="5499100" y="3946525"/>
          <p14:tracePt t="14923" x="5448300" y="3946525"/>
          <p14:tracePt t="14955" x="5257800" y="3979863"/>
          <p14:tracePt t="14957" x="5192713" y="4013200"/>
          <p14:tracePt t="14971" x="5133975" y="4046538"/>
          <p14:tracePt t="14972" x="5067300" y="4097338"/>
          <p14:tracePt t="14989" x="4935538" y="4237038"/>
          <p14:tracePt t="15005" x="4827588" y="4370388"/>
          <p14:tracePt t="15022" x="4776788" y="4460875"/>
          <p14:tracePt t="15037" x="4760913" y="4560888"/>
          <p14:tracePt t="15054" x="4743450" y="4610100"/>
          <p14:tracePt t="15071" x="4743450" y="4676775"/>
          <p14:tracePt t="15088" x="4743450" y="4694238"/>
          <p14:tracePt t="15104" x="4794250" y="4735513"/>
          <p14:tracePt t="15120" x="4860925" y="4751388"/>
          <p14:tracePt t="15137" x="4935538" y="4768850"/>
          <p14:tracePt t="15155" x="5000625" y="4768850"/>
          <p14:tracePt t="15170" x="5051425" y="4768850"/>
          <p14:tracePt t="15187" x="5100638" y="4735513"/>
          <p14:tracePt t="15190" x="5118100" y="4718050"/>
          <p14:tracePt t="15204" x="5118100" y="4694238"/>
          <p14:tracePt t="15206" x="5133975" y="4676775"/>
          <p14:tracePt t="15222" x="5133975" y="4643438"/>
          <p14:tracePt t="15222" x="5149850" y="4610100"/>
          <p14:tracePt t="15237" x="5149850" y="4594225"/>
          <p14:tracePt t="15238" x="5149850" y="4560888"/>
          <p14:tracePt t="15255" x="5149850" y="4511675"/>
          <p14:tracePt t="15271" x="5149850" y="4478338"/>
          <p14:tracePt t="15288" x="5149850" y="4460875"/>
          <p14:tracePt t="15305" x="5133975" y="4437063"/>
          <p14:tracePt t="15322" x="5118100" y="4437063"/>
          <p14:tracePt t="15338" x="5100638" y="4437063"/>
          <p14:tracePt t="15371" x="5084763" y="4460875"/>
          <p14:tracePt t="15388" x="5067300" y="4478338"/>
          <p14:tracePt t="15404" x="5051425" y="4511675"/>
          <p14:tracePt t="15438" x="5051425" y="4527550"/>
          <p14:tracePt t="18490" x="5067300" y="4545013"/>
          <p14:tracePt t="18491" x="5100638" y="4576763"/>
          <p14:tracePt t="18505" x="5175250" y="4610100"/>
          <p14:tracePt t="18522" x="5241925" y="4643438"/>
          <p14:tracePt t="18538" x="5324475" y="4660900"/>
          <p14:tracePt t="18555" x="5424488" y="4694238"/>
          <p14:tracePt t="18571" x="5532438" y="4694238"/>
          <p14:tracePt t="18588" x="5648325" y="4694238"/>
          <p14:tracePt t="18604" x="5789613" y="4694238"/>
          <p14:tracePt t="18621" x="5954713" y="4643438"/>
          <p14:tracePt t="18638" x="6129338" y="4576763"/>
          <p14:tracePt t="18655" x="6253163" y="4511675"/>
          <p14:tracePt t="18671" x="6402388" y="4403725"/>
          <p14:tracePt t="18689" x="6469063" y="4287838"/>
          <p14:tracePt t="18691" x="6486525" y="4221163"/>
          <p14:tracePt t="18704" x="6527800" y="4146550"/>
          <p14:tracePt t="18707" x="6527800" y="4064000"/>
          <p14:tracePt t="18722" x="6543675" y="3979863"/>
          <p14:tracePt t="18723" x="6561138" y="3806825"/>
          <p14:tracePt t="18738" x="6561138" y="3722688"/>
          <p14:tracePt t="18740" x="6577013" y="3616325"/>
          <p14:tracePt t="18755" x="6577013" y="3482975"/>
          <p14:tracePt t="18756" x="6577013" y="3341688"/>
          <p14:tracePt t="18771" x="6592888" y="3135313"/>
          <p14:tracePt t="18788" x="6592888" y="2952750"/>
          <p14:tracePt t="18804" x="6592888" y="2860675"/>
          <p14:tracePt t="18821" x="6592888" y="2778125"/>
          <p14:tracePt t="18838" x="6543675" y="2711450"/>
          <p14:tracePt t="18855" x="6486525" y="2654300"/>
          <p14:tracePt t="18871" x="6469063" y="2636838"/>
          <p14:tracePt t="18888" x="6435725" y="2620963"/>
          <p14:tracePt t="18904" x="6419850" y="2620963"/>
          <p14:tracePt t="18938" x="6402388" y="2620963"/>
          <p14:tracePt t="18955" x="6386513" y="2695575"/>
          <p14:tracePt t="18957" x="6369050" y="2744788"/>
          <p14:tracePt t="18971" x="6353175" y="2811463"/>
          <p14:tracePt t="18988" x="6353175" y="2878138"/>
          <p14:tracePt t="18989" x="6337300" y="2952750"/>
          <p14:tracePt t="18990" x="6319838" y="3035300"/>
          <p14:tracePt t="19005" x="6319838" y="3117850"/>
          <p14:tracePt t="19006" x="6319838" y="3225800"/>
          <p14:tracePt t="19022" x="6319838" y="3408363"/>
          <p14:tracePt t="19038" x="6337300" y="3648075"/>
          <p14:tracePt t="19055" x="6419850" y="3922713"/>
          <p14:tracePt t="19071" x="6527800" y="4179888"/>
          <p14:tracePt t="19088" x="6626225" y="4419600"/>
          <p14:tracePt t="19105" x="6692900" y="4627563"/>
          <p14:tracePt t="19121" x="6767513" y="4718050"/>
          <p14:tracePt t="19138" x="6818313" y="4802188"/>
          <p14:tracePt t="19154" x="6850063" y="4833938"/>
          <p14:tracePt t="19170" x="6867525" y="4851400"/>
          <p14:tracePt t="19203" x="6883400" y="4833938"/>
          <p14:tracePt t="19221" x="6916738" y="4735513"/>
          <p14:tracePt t="19238" x="6967538" y="4560888"/>
          <p14:tracePt t="19240" x="6999288" y="4460875"/>
          <p14:tracePt t="19255" x="7042150" y="4254500"/>
          <p14:tracePt t="19256" x="7073900" y="4113213"/>
          <p14:tracePt t="19271" x="7073900" y="4030663"/>
          <p14:tracePt t="19273" x="7091363" y="3889375"/>
          <p14:tracePt t="19288" x="7091363" y="3756025"/>
          <p14:tracePt t="19289" x="7107238" y="3598863"/>
          <p14:tracePt t="19304" x="7107238" y="3482975"/>
          <p14:tracePt t="19305" x="7107238" y="3375025"/>
          <p14:tracePt t="19322" x="7107238" y="3192463"/>
          <p14:tracePt t="19338" x="7091363" y="3068638"/>
          <p14:tracePt t="19355" x="7042150" y="2968625"/>
          <p14:tracePt t="19371" x="6999288" y="2911475"/>
          <p14:tracePt t="19388" x="6967538" y="2878138"/>
          <p14:tracePt t="19404" x="6934200" y="2878138"/>
          <p14:tracePt t="19422" x="6867525" y="2878138"/>
          <p14:tracePt t="19437" x="6784975" y="2911475"/>
          <p14:tracePt t="19454" x="6710363" y="3017838"/>
          <p14:tracePt t="19471" x="6626225" y="3135313"/>
          <p14:tracePt t="19489" x="6577013" y="3275013"/>
          <p14:tracePt t="19504" x="6561138" y="3341688"/>
          <p14:tracePt t="19504" x="6543675" y="3390900"/>
          <p14:tracePt t="19507" x="6543675" y="3467100"/>
          <p14:tracePt t="19522" x="6543675" y="3516313"/>
          <p14:tracePt t="19523" x="6543675" y="3582988"/>
          <p14:tracePt t="19537" x="6543675" y="3648075"/>
          <p14:tracePt t="19540" x="6543675" y="3722688"/>
          <p14:tracePt t="19555" x="6543675" y="3789363"/>
          <p14:tracePt t="19556" x="6561138" y="3840163"/>
          <p14:tracePt t="19571" x="6592888" y="3889375"/>
          <p14:tracePt t="19572" x="6592888" y="3922713"/>
          <p14:tracePt t="19588" x="6643688" y="4013200"/>
          <p14:tracePt t="19604" x="6677025" y="4046538"/>
          <p14:tracePt t="19621" x="6692900" y="4079875"/>
          <p14:tracePt t="19638" x="6726238" y="4079875"/>
          <p14:tracePt t="19655" x="6726238" y="4097338"/>
          <p14:tracePt t="19688" x="6743700" y="4097338"/>
          <p14:tracePt t="19904" x="6743700" y="4079875"/>
          <p14:tracePt t="20505" x="6784975" y="4079875"/>
          <p14:tracePt t="20522" x="6900863" y="4079875"/>
          <p14:tracePt t="20538" x="7173913" y="4079875"/>
          <p14:tracePt t="20555" x="7464425" y="4079875"/>
          <p14:tracePt t="20571" x="7845425" y="4079875"/>
          <p14:tracePt t="20588" x="8251825" y="4079875"/>
          <p14:tracePt t="20591" x="8443913" y="4079875"/>
          <p14:tracePt t="20604" x="8650288" y="4046538"/>
          <p14:tracePt t="20607" x="8850313" y="4013200"/>
          <p14:tracePt t="20622" x="9056688" y="3979863"/>
          <p14:tracePt t="20623" x="9264650" y="3946525"/>
          <p14:tracePt t="20638" x="9437688" y="3889375"/>
          <p14:tracePt t="20640" x="9620250" y="3840163"/>
          <p14:tracePt t="20655" x="9812338" y="3789363"/>
          <p14:tracePt t="20656" x="10002838" y="3740150"/>
          <p14:tracePt t="20671" x="10185400" y="3665538"/>
          <p14:tracePt t="20672" x="10375900" y="3616325"/>
          <p14:tracePt t="20688" x="10699750" y="3498850"/>
          <p14:tracePt t="20704" x="10923588" y="3408363"/>
          <p14:tracePt t="20722" x="11214100" y="3292475"/>
          <p14:tracePt t="20737" x="11453813" y="3167063"/>
          <p14:tracePt t="20754" x="11661775" y="3017838"/>
          <p14:tracePt t="20770" x="11818938" y="2844800"/>
          <p14:tracePt t="20788" x="11984038" y="2554288"/>
          <p14:tracePt t="20804" x="12076113" y="2197100"/>
          <p14:tracePt t="20822" x="12125325" y="1766888"/>
          <p14:tracePt t="20825" x="12142788" y="1492250"/>
          <p14:tracePt t="20838" x="12158663" y="1252538"/>
          <p14:tracePt t="20855" x="12158663" y="720725"/>
          <p14:tracePt t="20857" x="12158663" y="481013"/>
          <p14:tracePt t="20871" x="12158663" y="223838"/>
          <p14:tracePt t="20874" x="12125325" y="0"/>
          <p14:tracePt t="23424" x="11950700" y="5880100"/>
          <p14:tracePt t="23438" x="11288713" y="6086475"/>
          <p14:tracePt t="23455" x="10615613" y="6186488"/>
          <p14:tracePt t="23471" x="9844088" y="6261100"/>
          <p14:tracePt t="23489" x="8956675" y="6327775"/>
          <p14:tracePt t="23505" x="8120063" y="6361113"/>
          <p14:tracePt t="23522" x="7497763" y="6361113"/>
          <p14:tracePt t="23538" x="6818313" y="6361113"/>
          <p14:tracePt t="23554" x="6270625" y="6361113"/>
          <p14:tracePt t="23570" x="5995988" y="6343650"/>
          <p14:tracePt t="23587" x="5681663" y="6294438"/>
          <p14:tracePt t="23604" x="5499100" y="6243638"/>
          <p14:tracePt t="23608" x="5424488" y="6186488"/>
          <p14:tracePt t="23622" x="5357813" y="6153150"/>
          <p14:tracePt t="23624" x="5308600" y="6086475"/>
          <p14:tracePt t="23638" x="5257800" y="6037263"/>
          <p14:tracePt t="23640" x="5224463" y="5988050"/>
          <p14:tracePt t="23655" x="5149850" y="5829300"/>
          <p14:tracePt t="23671" x="5133975" y="5672138"/>
          <p14:tracePt t="23689" x="5133975" y="5605463"/>
          <p14:tracePt t="23704" x="5133975" y="5507038"/>
          <p14:tracePt t="23721" x="5133975" y="5432425"/>
          <p14:tracePt t="23738" x="5192713" y="5381625"/>
          <p14:tracePt t="23756" x="5224463" y="5348288"/>
          <p14:tracePt t="23771" x="5241925" y="5332413"/>
          <p14:tracePt t="23788" x="5257800" y="5314950"/>
          <p14:tracePt t="23837" x="5275263" y="5299075"/>
          <p14:tracePt t="24204" x="5257800" y="5299075"/>
          <p14:tracePt t="24205" x="5224463" y="5299075"/>
          <p14:tracePt t="24221" x="5118100" y="5281613"/>
          <p14:tracePt t="24238" x="4967288" y="5265738"/>
          <p14:tracePt t="24256" x="4794250" y="5249863"/>
          <p14:tracePt t="24271" x="4603750" y="5249863"/>
          <p14:tracePt t="24289" x="4403725" y="5249863"/>
          <p14:tracePt t="24305" x="4213225" y="5265738"/>
          <p14:tracePt t="24321" x="4113213" y="5265738"/>
          <p14:tracePt t="24338" x="4005263" y="5281613"/>
          <p14:tracePt t="24354" x="3973513" y="5299075"/>
          <p14:tracePt t="24370" x="3940175" y="5299075"/>
          <p14:tracePt t="24387" x="3922713" y="5299075"/>
          <p14:tracePt t="24471" x="3940175" y="5299075"/>
          <p14:tracePt t="24472" x="3973513" y="5299075"/>
          <p14:tracePt t="24489" x="4056063" y="5299075"/>
          <p14:tracePt t="24505" x="4197350" y="5281613"/>
          <p14:tracePt t="24523" x="4362450" y="5281613"/>
          <p14:tracePt t="24538" x="4552950" y="5281613"/>
          <p14:tracePt t="24555" x="4743450" y="5281613"/>
          <p14:tracePt t="24571" x="4918075" y="5281613"/>
          <p14:tracePt t="24588" x="5067300" y="5281613"/>
          <p14:tracePt t="24604" x="5208588" y="5265738"/>
          <p14:tracePt t="24622" x="5341938" y="5249863"/>
          <p14:tracePt t="24638" x="5481638" y="5216525"/>
          <p14:tracePt t="24655" x="5648325" y="5175250"/>
          <p14:tracePt t="24671" x="5738813" y="5157788"/>
          <p14:tracePt t="24674" x="5789613" y="5141913"/>
          <p14:tracePt t="24688" x="5838825" y="5124450"/>
          <p14:tracePt t="24690" x="5872163" y="5124450"/>
          <p14:tracePt t="24704" x="5888038" y="5124450"/>
          <p14:tracePt t="24707" x="5905500" y="5124450"/>
          <p14:tracePt t="24722" x="5921375" y="5108575"/>
          <p14:tracePt t="24738" x="5938838" y="5108575"/>
          <p14:tracePt t="25705" x="5921375" y="5057775"/>
          <p14:tracePt t="25721" x="5905500" y="5026025"/>
          <p14:tracePt t="25738" x="5888038" y="4975225"/>
          <p14:tracePt t="25741" x="5872163" y="4959350"/>
          <p14:tracePt t="25755" x="5872163" y="4933950"/>
          <p14:tracePt t="25757" x="5854700" y="4918075"/>
          <p14:tracePt t="25771" x="5854700" y="4900613"/>
          <p14:tracePt t="25788" x="5838825" y="4884738"/>
          <p14:tracePt t="25822" x="5838825" y="4867275"/>
          <p14:tracePt t="25904" x="5822950" y="4851400"/>
          <p14:tracePt t="25922" x="5822950" y="4833938"/>
          <p14:tracePt t="25937" x="5805488" y="4833938"/>
          <p14:tracePt t="25954" x="5789613" y="4818063"/>
          <p14:tracePt t="25972" x="5772150" y="4802188"/>
          <p14:tracePt t="25990" x="5756275" y="4768850"/>
          <p14:tracePt t="26004" x="5738813" y="4751388"/>
          <p14:tracePt t="26022" x="5705475" y="4718050"/>
          <p14:tracePt t="26025" x="5681663" y="4694238"/>
          <p14:tracePt t="26038" x="5664200" y="4660900"/>
          <p14:tracePt t="26040" x="5648325" y="4643438"/>
          <p14:tracePt t="26055" x="5614988" y="4610100"/>
          <p14:tracePt t="26057" x="5599113" y="4576763"/>
          <p14:tracePt t="26071" x="5581650" y="4560888"/>
          <p14:tracePt t="26073" x="5548313" y="4527550"/>
          <p14:tracePt t="26088" x="5514975" y="4478338"/>
          <p14:tracePt t="26089" x="5481638" y="4419600"/>
          <p14:tracePt t="26104" x="5448300" y="4370388"/>
          <p14:tracePt t="26105" x="5407025" y="4337050"/>
          <p14:tracePt t="26121" x="5357813" y="4221163"/>
          <p14:tracePt t="26138" x="5275263" y="4097338"/>
          <p14:tracePt t="26155" x="5192713" y="3979863"/>
          <p14:tracePt t="26170" x="5100638" y="3822700"/>
          <p14:tracePt t="26189" x="4984750" y="3690938"/>
          <p14:tracePt t="26204" x="4843463" y="3498850"/>
          <p14:tracePt t="26221" x="4711700" y="3341688"/>
          <p14:tracePt t="26238" x="4570413" y="3192463"/>
          <p14:tracePt t="26255" x="4503738" y="3101975"/>
          <p14:tracePt t="26271" x="4437063" y="3017838"/>
          <p14:tracePt t="26288" x="4403725" y="2952750"/>
          <p14:tracePt t="26304" x="4362450" y="2894013"/>
          <p14:tracePt t="26307" x="4362450" y="2878138"/>
          <p14:tracePt t="26322" x="4346575" y="2860675"/>
          <p14:tracePt t="26324" x="4346575" y="2827338"/>
          <p14:tracePt t="26338" x="4346575" y="2811463"/>
          <p14:tracePt t="26340" x="4346575" y="2794000"/>
          <p14:tracePt t="26355" x="4346575" y="2778125"/>
          <p14:tracePt t="26356" x="4346575" y="2744788"/>
          <p14:tracePt t="26371" x="4346575" y="2695575"/>
          <p14:tracePt t="26372" x="4346575" y="2654300"/>
          <p14:tracePt t="26388" x="4362450" y="2603500"/>
          <p14:tracePt t="26406" x="4403725" y="2520950"/>
          <p14:tracePt t="26422" x="4437063" y="2487613"/>
          <p14:tracePt t="26438" x="4454525" y="2454275"/>
          <p14:tracePt t="26455" x="4470400" y="2438400"/>
          <p14:tracePt t="26471" x="4503738" y="2438400"/>
          <p14:tracePt t="26489" x="4537075" y="2420938"/>
          <p14:tracePt t="26506" x="4552950" y="2420938"/>
          <p14:tracePt t="26521" x="4586288" y="2420938"/>
          <p14:tracePt t="26538" x="4603750" y="2420938"/>
          <p14:tracePt t="26555" x="4619625" y="2420938"/>
          <p14:tracePt t="26571" x="4645025" y="2420938"/>
          <p14:tracePt t="26588" x="4660900" y="2438400"/>
          <p14:tracePt t="26590" x="4678363" y="2438400"/>
          <p14:tracePt t="26604" x="4678363" y="2454275"/>
          <p14:tracePt t="26622" x="4694238" y="2471738"/>
          <p14:tracePt t="26623" x="4711700" y="2487613"/>
          <p14:tracePt t="26638" x="4711700" y="2505075"/>
          <p14:tracePt t="26655" x="4727575" y="2520950"/>
          <p14:tracePt t="26671" x="4727575" y="2536825"/>
          <p14:tracePt t="26689" x="4743450" y="2536825"/>
          <p14:tracePt t="26705" x="4760913" y="2554288"/>
          <p14:tracePt t="26722" x="4760913" y="2570163"/>
          <p14:tracePt t="26738" x="4760913" y="2587625"/>
          <p14:tracePt t="26755" x="4776788" y="2603500"/>
          <p14:tracePt t="26788" x="4776788" y="2620963"/>
          <p14:tracePt t="26804" x="4794250" y="2620963"/>
          <p14:tracePt t="26839" x="4794250" y="2636838"/>
          <p14:tracePt t="32008" x="4876800" y="2636838"/>
          <p14:tracePt t="32014" x="4951413" y="2620963"/>
          <p14:tracePt t="32022" x="5000625" y="2603500"/>
          <p14:tracePt t="32038" x="5275263" y="2570163"/>
          <p14:tracePt t="32055" x="5756275" y="2554288"/>
          <p14:tracePt t="32070" x="6577013" y="2536825"/>
          <p14:tracePt t="32088" x="7381875" y="2536825"/>
          <p14:tracePt t="32104" x="8285163" y="2536825"/>
          <p14:tracePt t="32121" x="9297988" y="2536825"/>
          <p14:tracePt t="32138" x="10260013" y="2536825"/>
          <p14:tracePt t="32155" x="11147425" y="2520950"/>
          <p14:tracePt t="32157" x="11353800" y="2505075"/>
          <p14:tracePt t="32171" x="11726863" y="2471738"/>
          <p14:tracePt t="32173" x="12034838" y="2420938"/>
          <p14:tracePt t="34055" x="8816975" y="614363"/>
          <p14:tracePt t="34056" x="8609013" y="946150"/>
          <p14:tracePt t="34057" x="8426450" y="1252538"/>
          <p14:tracePt t="34071" x="8202613" y="1576388"/>
          <p14:tracePt t="34074" x="8078788" y="1733550"/>
          <p14:tracePt t="34088" x="7878763" y="2006600"/>
          <p14:tracePt t="34089" x="7721600" y="2263775"/>
          <p14:tracePt t="34104" x="7531100" y="2487613"/>
          <p14:tracePt t="34108" x="7381875" y="2678113"/>
          <p14:tracePt t="34122" x="7224713" y="2844800"/>
          <p14:tracePt t="34123" x="7091363" y="3017838"/>
          <p14:tracePt t="34138" x="6883400" y="3225800"/>
          <p14:tracePt t="34156" x="6643688" y="3467100"/>
          <p14:tracePt t="34171" x="6435725" y="3632200"/>
          <p14:tracePt t="34188" x="6319838" y="3706813"/>
          <p14:tracePt t="34204" x="6237288" y="3773488"/>
          <p14:tracePt t="34222" x="6145213" y="3789363"/>
          <p14:tracePt t="34238" x="6111875" y="3806825"/>
          <p14:tracePt t="34255" x="6080125" y="3806825"/>
          <p14:tracePt t="34270" x="6046788" y="3806825"/>
          <p14:tracePt t="34287" x="5995988" y="3756025"/>
          <p14:tracePt t="34304" x="5921375" y="3706813"/>
          <p14:tracePt t="34322" x="5854700" y="3616325"/>
          <p14:tracePt t="34337" x="5822950" y="3582988"/>
          <p14:tracePt t="34338" x="5789613" y="3532188"/>
          <p14:tracePt t="34342" x="5756275" y="3482975"/>
          <p14:tracePt t="34355" x="5738813" y="3467100"/>
          <p14:tracePt t="34357" x="5681663" y="3390900"/>
          <p14:tracePt t="34371" x="5664200" y="3375025"/>
          <p14:tracePt t="34372" x="5648325" y="3341688"/>
          <p14:tracePt t="34388" x="5614988" y="3308350"/>
          <p14:tracePt t="34389" x="5599113" y="3275013"/>
          <p14:tracePt t="34404" x="5581650" y="3241675"/>
          <p14:tracePt t="34405" x="5565775" y="3209925"/>
          <p14:tracePt t="34422" x="5532438" y="3167063"/>
          <p14:tracePt t="34438" x="5499100" y="3135313"/>
          <p14:tracePt t="34455" x="5481638" y="3101975"/>
          <p14:tracePt t="34471" x="5465763" y="3084513"/>
          <p14:tracePt t="34489" x="5448300" y="3051175"/>
          <p14:tracePt t="34505" x="5407025" y="3051175"/>
          <p14:tracePt t="34523" x="5407025" y="3035300"/>
          <p14:tracePt t="34538" x="5391150" y="3035300"/>
          <p14:tracePt t="34556" x="5391150" y="3017838"/>
          <p14:tracePt t="34572" x="5373688" y="3001963"/>
          <p14:tracePt t="34589" x="5357813" y="3001963"/>
          <p14:tracePt t="34591" x="5357813" y="2986088"/>
          <p14:tracePt t="34606" x="5341938" y="2986088"/>
          <p14:tracePt t="34621" x="5341938" y="2968625"/>
          <p14:tracePt t="34622" x="5324475" y="2968625"/>
          <p14:tracePt t="34623" x="5324475" y="2952750"/>
          <p14:tracePt t="34639" x="5324475" y="2935288"/>
          <p14:tracePt t="34639" x="5308600" y="2911475"/>
          <p14:tracePt t="34656" x="5291138" y="2878138"/>
          <p14:tracePt t="34672" x="5291138" y="2844800"/>
          <p14:tracePt t="34673" x="5291138" y="2827338"/>
          <p14:tracePt t="34689" x="5275263" y="2778125"/>
          <p14:tracePt t="34706" x="5275263" y="2744788"/>
          <p14:tracePt t="34723" x="5257800" y="2695575"/>
          <p14:tracePt t="34739" x="5241925" y="2654300"/>
          <p14:tracePt t="34757" x="5224463" y="2620963"/>
          <p14:tracePt t="34773" x="5208588" y="2603500"/>
          <p14:tracePt t="34789" x="5192713" y="2570163"/>
          <p14:tracePt t="34804" x="5175250" y="2554288"/>
          <p14:tracePt t="34822" x="5149850" y="2536825"/>
          <p14:tracePt t="34825" x="5133975" y="2520950"/>
          <p14:tracePt t="34838" x="5118100" y="2505075"/>
          <p14:tracePt t="34854" x="5100638" y="2505075"/>
          <p14:tracePt t="34871" x="5067300" y="2487613"/>
          <p14:tracePt t="34888" x="5033963" y="2471738"/>
          <p14:tracePt t="34904" x="5018088" y="2471738"/>
          <p14:tracePt t="34921" x="4984750" y="2471738"/>
          <p14:tracePt t="34922" x="4967288" y="2471738"/>
          <p14:tracePt t="34937" x="4951413" y="2471738"/>
          <p14:tracePt t="34955" x="4918075" y="2471738"/>
          <p14:tracePt t="34971" x="4876800" y="2505075"/>
          <p14:tracePt t="34989" x="4843463" y="2554288"/>
          <p14:tracePt t="35006" x="4810125" y="2603500"/>
          <p14:tracePt t="35021" x="4794250" y="2678113"/>
          <p14:tracePt t="35037" x="4776788" y="2760663"/>
          <p14:tracePt t="35054" x="4760913" y="2827338"/>
          <p14:tracePt t="35070" x="4743450" y="2935288"/>
          <p14:tracePt t="35088" x="4743450" y="3017838"/>
          <p14:tracePt t="35104" x="4743450" y="3084513"/>
          <p14:tracePt t="35121" x="4743450" y="3151188"/>
          <p14:tracePt t="35137" x="4743450" y="3225800"/>
          <p14:tracePt t="35155" x="4760913" y="3292475"/>
          <p14:tracePt t="35157" x="4776788" y="3325813"/>
          <p14:tracePt t="35171" x="4776788" y="3341688"/>
          <p14:tracePt t="35174" x="4794250" y="3375025"/>
          <p14:tracePt t="35189" x="4810125" y="3408363"/>
          <p14:tracePt t="35189" x="4843463" y="3449638"/>
          <p14:tracePt t="35204" x="4843463" y="3482975"/>
          <p14:tracePt t="35205" x="4876800" y="3498850"/>
          <p14:tracePt t="35223" x="4918075" y="3565525"/>
          <p14:tracePt t="35238" x="4951413" y="3616325"/>
          <p14:tracePt t="35255" x="4984750" y="3648075"/>
          <p14:tracePt t="35270" x="5018088" y="3665538"/>
          <p14:tracePt t="35288" x="5033963" y="3690938"/>
          <p14:tracePt t="35305" x="5067300" y="3690938"/>
          <p14:tracePt t="35322" x="5100638" y="3690938"/>
          <p14:tracePt t="35338" x="5133975" y="3690938"/>
          <p14:tracePt t="35355" x="5192713" y="3690938"/>
          <p14:tracePt t="35371" x="5257800" y="3690938"/>
          <p14:tracePt t="35388" x="5308600" y="3690938"/>
          <p14:tracePt t="35404" x="5357813" y="3690938"/>
          <p14:tracePt t="35421" x="5407025" y="3665538"/>
          <p14:tracePt t="35424" x="5424488" y="3648075"/>
          <p14:tracePt t="35438" x="5448300" y="3648075"/>
          <p14:tracePt t="35440" x="5465763" y="3648075"/>
          <p14:tracePt t="35455" x="5465763" y="3632200"/>
          <p14:tracePt t="35456" x="5481638" y="3632200"/>
          <p14:tracePt t="35471" x="5499100" y="3632200"/>
          <p14:tracePt t="35472" x="5499100" y="3616325"/>
          <p14:tracePt t="35490" x="5514975" y="3616325"/>
          <p14:tracePt t="35504" x="5514975" y="3598863"/>
          <p14:tracePt t="35537" x="5532438" y="3598863"/>
          <p14:tracePt t="35588" x="5532438" y="3582988"/>
          <p14:tracePt t="35788" x="5548313" y="3582988"/>
          <p14:tracePt t="35805" x="5548313" y="3565525"/>
          <p14:tracePt t="35837" x="5565775" y="3565525"/>
          <p14:tracePt t="35887" x="5565775" y="3549650"/>
          <p14:tracePt t="36122" x="5565775" y="3532188"/>
          <p14:tracePt t="36155" x="5581650" y="3516313"/>
          <p14:tracePt t="36170" x="5599113" y="3498850"/>
          <p14:tracePt t="36204" x="5614988" y="3482975"/>
          <p14:tracePt t="36222" x="5630863" y="3482975"/>
          <p14:tracePt t="36240" x="5630863" y="3467100"/>
          <p14:tracePt t="36255" x="5648325" y="3467100"/>
          <p14:tracePt t="36273" x="5664200" y="3449638"/>
          <p14:tracePt t="36289" x="5681663" y="3433763"/>
          <p14:tracePt t="36304" x="5705475" y="3433763"/>
          <p14:tracePt t="36322" x="5722938" y="3408363"/>
          <p14:tracePt t="36338" x="5738813" y="3390900"/>
          <p14:tracePt t="36355" x="5756275" y="3390900"/>
          <p14:tracePt t="36388" x="5772150" y="3375025"/>
          <p14:tracePt t="36489" x="5789613" y="3375025"/>
          <p14:tracePt t="36505" x="5805488" y="3359150"/>
          <p14:tracePt t="36905" x="5805488" y="3375025"/>
          <p14:tracePt t="36922" x="5805488" y="3433763"/>
          <p14:tracePt t="36938" x="5805488" y="3532188"/>
          <p14:tracePt t="36955" x="5805488" y="3632200"/>
          <p14:tracePt t="36970" x="5805488" y="3722688"/>
          <p14:tracePt t="36989" x="5805488" y="3822700"/>
          <p14:tracePt t="37004" x="5822950" y="3856038"/>
          <p14:tracePt t="37005" x="5822950" y="3889375"/>
          <p14:tracePt t="37023" x="5838825" y="3946525"/>
          <p14:tracePt t="37037" x="5838825" y="3963988"/>
          <p14:tracePt t="37038" x="5838825" y="3979863"/>
          <p14:tracePt t="37041" x="5838825" y="3997325"/>
          <p14:tracePt t="37055" x="5854700" y="4030663"/>
          <p14:tracePt t="37071" x="5854700" y="4046538"/>
          <p14:tracePt t="37073" x="5854700" y="4064000"/>
          <p14:tracePt t="37088" x="5854700" y="4079875"/>
          <p14:tracePt t="37104" x="5872163" y="4097338"/>
          <p14:tracePt t="37122" x="5872163" y="4113213"/>
          <p14:tracePt t="37138" x="5888038" y="4129088"/>
          <p14:tracePt t="37189" x="5905500" y="4129088"/>
          <p14:tracePt t="37940" x="5905500" y="411321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F99695-0080-9299-3277-DFB59B735F97}"/>
            </a:ext>
          </a:extLst>
        </p:cNvPr>
        <p:cNvGrpSpPr/>
        <p:nvPr/>
      </p:nvGrpSpPr>
      <p:grpSpPr>
        <a:xfrm>
          <a:off x="0" y="0"/>
          <a:ext cx="0" cy="0"/>
          <a:chOff x="0" y="0"/>
          <a:chExt cx="0" cy="0"/>
        </a:xfrm>
      </p:grpSpPr>
      <p:pic>
        <p:nvPicPr>
          <p:cNvPr id="18" name="Bildobjekt 11">
            <a:extLst>
              <a:ext uri="{FF2B5EF4-FFF2-40B4-BE49-F238E27FC236}">
                <a16:creationId xmlns:a16="http://schemas.microsoft.com/office/drawing/2014/main" id="{D89DA075-3901-EBC3-974D-E6277A5CCFBA}"/>
              </a:ext>
            </a:extLst>
          </p:cNvPr>
          <p:cNvPicPr>
            <a:picLocks noChangeAspect="1"/>
          </p:cNvPicPr>
          <p:nvPr/>
        </p:nvPicPr>
        <p:blipFill>
          <a:blip r:embed="rId6">
            <a:alphaModFix amt="20000"/>
            <a:extLst>
              <a:ext uri="{28A0092B-C50C-407E-A947-70E740481C1C}">
                <a14:useLocalDpi xmlns:a14="http://schemas.microsoft.com/office/drawing/2010/main"/>
              </a:ext>
            </a:extLst>
          </a:blip>
          <a:stretch>
            <a:fillRect/>
          </a:stretch>
        </p:blipFill>
        <p:spPr>
          <a:xfrm>
            <a:off x="11095576" y="5834455"/>
            <a:ext cx="1096424" cy="1023545"/>
          </a:xfrm>
          <a:prstGeom prst="rect">
            <a:avLst/>
          </a:prstGeom>
        </p:spPr>
      </p:pic>
      <p:sp>
        <p:nvSpPr>
          <p:cNvPr id="5" name="TextBox 4">
            <a:extLst>
              <a:ext uri="{FF2B5EF4-FFF2-40B4-BE49-F238E27FC236}">
                <a16:creationId xmlns:a16="http://schemas.microsoft.com/office/drawing/2014/main" id="{50DF0A31-DE6A-AE12-4602-6424DFADA131}"/>
              </a:ext>
            </a:extLst>
          </p:cNvPr>
          <p:cNvSpPr txBox="1"/>
          <p:nvPr/>
        </p:nvSpPr>
        <p:spPr>
          <a:xfrm>
            <a:off x="4067737" y="4165442"/>
            <a:ext cx="7218699" cy="1815882"/>
          </a:xfrm>
          <a:prstGeom prst="rect">
            <a:avLst/>
          </a:prstGeom>
          <a:noFill/>
        </p:spPr>
        <p:txBody>
          <a:bodyPr wrap="square" rtlCol="0">
            <a:spAutoFit/>
          </a:bodyPr>
          <a:lstStyle/>
          <a:p>
            <a:pPr marL="457200" indent="-457200">
              <a:buFont typeface="Wingdings" pitchFamily="2" charset="2"/>
              <a:buChar char="Ø"/>
            </a:pPr>
            <a:r>
              <a:rPr lang="en-GB" sz="2800" dirty="0">
                <a:latin typeface="Helvetica" pitchFamily="2" charset="0"/>
              </a:rPr>
              <a:t>Managing both nutrient loads and DOM-driven darkening is essential to reduce total bioavailable P and support coastal ecosystem resilience.</a:t>
            </a:r>
          </a:p>
        </p:txBody>
      </p:sp>
      <p:sp>
        <p:nvSpPr>
          <p:cNvPr id="2" name="Rectangle 1">
            <a:extLst>
              <a:ext uri="{FF2B5EF4-FFF2-40B4-BE49-F238E27FC236}">
                <a16:creationId xmlns:a16="http://schemas.microsoft.com/office/drawing/2014/main" id="{C0EFA1DA-B270-C8A2-BBF2-4BEBCBFE95FA}"/>
              </a:ext>
            </a:extLst>
          </p:cNvPr>
          <p:cNvSpPr/>
          <p:nvPr/>
        </p:nvSpPr>
        <p:spPr>
          <a:xfrm>
            <a:off x="0" y="0"/>
            <a:ext cx="12192000" cy="156966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Helvetica" pitchFamily="2" charset="0"/>
              </a:rPr>
              <a:t>Conclusion and implications</a:t>
            </a:r>
            <a:endParaRPr lang="en-GB" sz="3600" dirty="0">
              <a:solidFill>
                <a:schemeClr val="tx1"/>
              </a:solidFill>
              <a:latin typeface="Helvetica" pitchFamily="2" charset="0"/>
            </a:endParaRPr>
          </a:p>
        </p:txBody>
      </p:sp>
      <p:pic>
        <p:nvPicPr>
          <p:cNvPr id="6" name="Picture 5">
            <a:extLst>
              <a:ext uri="{FF2B5EF4-FFF2-40B4-BE49-F238E27FC236}">
                <a16:creationId xmlns:a16="http://schemas.microsoft.com/office/drawing/2014/main" id="{5467ADE2-0CD1-9285-DFA2-6F4E215156DA}"/>
              </a:ext>
            </a:extLst>
          </p:cNvPr>
          <p:cNvPicPr>
            <a:picLocks noChangeAspect="1"/>
          </p:cNvPicPr>
          <p:nvPr/>
        </p:nvPicPr>
        <p:blipFill>
          <a:blip r:embed="rId7"/>
          <a:stretch>
            <a:fillRect/>
          </a:stretch>
        </p:blipFill>
        <p:spPr>
          <a:xfrm>
            <a:off x="905564" y="4165430"/>
            <a:ext cx="2817123" cy="1760702"/>
          </a:xfrm>
          <a:prstGeom prst="rect">
            <a:avLst/>
          </a:prstGeom>
        </p:spPr>
      </p:pic>
      <p:pic>
        <p:nvPicPr>
          <p:cNvPr id="3" name="Picture 2">
            <a:extLst>
              <a:ext uri="{FF2B5EF4-FFF2-40B4-BE49-F238E27FC236}">
                <a16:creationId xmlns:a16="http://schemas.microsoft.com/office/drawing/2014/main" id="{B4C2DE45-FE19-92FB-960F-2057E873F4A7}"/>
              </a:ext>
            </a:extLst>
          </p:cNvPr>
          <p:cNvPicPr>
            <a:picLocks noChangeAspect="1"/>
          </p:cNvPicPr>
          <p:nvPr/>
        </p:nvPicPr>
        <p:blipFill>
          <a:blip r:embed="rId8"/>
          <a:stretch>
            <a:fillRect/>
          </a:stretch>
        </p:blipFill>
        <p:spPr>
          <a:xfrm>
            <a:off x="905564" y="2295025"/>
            <a:ext cx="2817122" cy="1760702"/>
          </a:xfrm>
          <a:prstGeom prst="rect">
            <a:avLst/>
          </a:prstGeom>
        </p:spPr>
      </p:pic>
      <p:sp>
        <p:nvSpPr>
          <p:cNvPr id="7" name="TextBox 6">
            <a:extLst>
              <a:ext uri="{FF2B5EF4-FFF2-40B4-BE49-F238E27FC236}">
                <a16:creationId xmlns:a16="http://schemas.microsoft.com/office/drawing/2014/main" id="{2DD920A8-EB9D-9470-C457-292BCB754563}"/>
              </a:ext>
            </a:extLst>
          </p:cNvPr>
          <p:cNvSpPr txBox="1"/>
          <p:nvPr/>
        </p:nvSpPr>
        <p:spPr>
          <a:xfrm>
            <a:off x="4067736" y="2286012"/>
            <a:ext cx="7218699" cy="1384995"/>
          </a:xfrm>
          <a:prstGeom prst="rect">
            <a:avLst/>
          </a:prstGeom>
          <a:noFill/>
        </p:spPr>
        <p:txBody>
          <a:bodyPr wrap="square" rtlCol="0">
            <a:spAutoFit/>
          </a:bodyPr>
          <a:lstStyle/>
          <a:p>
            <a:pPr marL="457200" indent="-457200">
              <a:buFont typeface="Wingdings" pitchFamily="2" charset="2"/>
              <a:buChar char="Ø"/>
            </a:pPr>
            <a:r>
              <a:rPr lang="en-GB" sz="2800" dirty="0">
                <a:latin typeface="Helvetica" pitchFamily="2" charset="0"/>
              </a:rPr>
              <a:t>Water darkening increased BDOP but constrained nutrient-driven transformations.</a:t>
            </a:r>
          </a:p>
        </p:txBody>
      </p:sp>
      <p:pic>
        <p:nvPicPr>
          <p:cNvPr id="8" name="Audio 7">
            <a:extLst>
              <a:ext uri="{FF2B5EF4-FFF2-40B4-BE49-F238E27FC236}">
                <a16:creationId xmlns:a16="http://schemas.microsoft.com/office/drawing/2014/main" id="{94886047-E624-754B-FCC6-45D4174895D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886766841"/>
      </p:ext>
    </p:extLst>
  </p:cSld>
  <p:clrMapOvr>
    <a:masterClrMapping/>
  </p:clrMapOvr>
  <mc:AlternateContent xmlns:mc="http://schemas.openxmlformats.org/markup-compatibility/2006">
    <mc:Choice xmlns:p14="http://schemas.microsoft.com/office/powerpoint/2010/main" Requires="p14">
      <p:transition spd="slow" p14:dur="2000" advTm="76618"/>
    </mc:Choice>
    <mc:Fallback>
      <p:transition spd="slow" advTm="7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18" fill="hold"/>
                                        <p:tgtEl>
                                          <p:spTgt spid="8"/>
                                        </p:tgtEl>
                                      </p:cBhvr>
                                    </p:cmd>
                                  </p:childTnLst>
                                </p:cTn>
                              </p:par>
                            </p:childTnLst>
                          </p:cTn>
                        </p:par>
                        <p:par>
                          <p:cTn id="7" fill="hold">
                            <p:stCondLst>
                              <p:cond delay="76618"/>
                            </p:stCondLst>
                            <p:childTnLst>
                              <p:par>
                                <p:cTn id="8" presetID="1" presetClass="mediacall" presetSubtype="0" fill="hold" nodeType="afterEffect">
                                  <p:stCondLst>
                                    <p:cond delay="0"/>
                                  </p:stCondLst>
                                  <p:childTnLst>
                                    <p:cmd type="call" cmd="playFrom(0.0)">
                                      <p:cBhvr>
                                        <p:cTn id="9" dur="76618" fill="hold"/>
                                        <p:tgtEl>
                                          <p:spTgt spid="8"/>
                                        </p:tgtEl>
                                      </p:cBhvr>
                                    </p:cmd>
                                  </p:childTnLst>
                                </p:cTn>
                              </p:par>
                            </p:childTnLst>
                          </p:cTn>
                        </p:par>
                        <p:par>
                          <p:cTn id="10" fill="hold">
                            <p:stCondLst>
                              <p:cond delay="153236"/>
                            </p:stCondLst>
                            <p:childTnLst>
                              <p:par>
                                <p:cTn id="11" presetID="1" presetClass="mediacall" presetSubtype="0" fill="hold" nodeType="afterEffect">
                                  <p:stCondLst>
                                    <p:cond delay="0"/>
                                  </p:stCondLst>
                                  <p:childTnLst>
                                    <p:cmd type="call" cmd="playFrom(0.0)">
                                      <p:cBhvr>
                                        <p:cTn id="12" dur="76618" fill="hold"/>
                                        <p:tgtEl>
                                          <p:spTgt spid="8"/>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5" grpId="0"/>
    </p:bldLst>
  </p:timing>
  <p:extLst>
    <p:ext uri="{3A86A75C-4F4B-4683-9AE1-C65F6400EC91}">
      <p14:laserTraceLst xmlns:p14="http://schemas.microsoft.com/office/powerpoint/2010/main">
        <p14:tracePtLst>
          <p14:tracePt t="7210" x="5905500" y="4064000"/>
          <p14:tracePt t="7214" x="5938838" y="3997325"/>
          <p14:tracePt t="7226" x="5980113" y="3946525"/>
          <p14:tracePt t="7229" x="6029325" y="3856038"/>
          <p14:tracePt t="7243" x="6080125" y="3789363"/>
          <p14:tracePt t="7246" x="6145213" y="3722688"/>
          <p14:tracePt t="7259" x="6211888" y="3665538"/>
          <p14:tracePt t="7262" x="6286500" y="3582988"/>
          <p14:tracePt t="7277" x="6386513" y="3516313"/>
          <p14:tracePt t="7278" x="6561138" y="3359150"/>
          <p14:tracePt t="7293" x="6743700" y="3225800"/>
          <p14:tracePt t="7294" x="6983413" y="3068638"/>
          <p14:tracePt t="7311" x="7464425" y="2778125"/>
          <p14:tracePt t="7326" x="8120063" y="2454275"/>
          <p14:tracePt t="7345" x="8956675" y="2139950"/>
          <p14:tracePt t="7360" x="9455150" y="2024063"/>
          <p14:tracePt t="7378" x="10185400" y="1849438"/>
          <p14:tracePt t="7393" x="10839450" y="1749425"/>
          <p14:tracePt t="7411" x="11420475" y="1700213"/>
          <p14:tracePt t="7426" x="11918950" y="1682750"/>
          <p14:tracePt t="24811" x="3201988" y="431800"/>
          <p14:tracePt t="24812" x="3068638" y="530225"/>
          <p14:tracePt t="24818" x="2795588" y="754063"/>
          <p14:tracePt t="24826" x="2571750" y="962025"/>
          <p14:tracePt t="24844" x="2347913" y="1185863"/>
          <p14:tracePt t="24859" x="2222500" y="1319213"/>
          <p14:tracePt t="24876" x="2122488" y="1458913"/>
          <p14:tracePt t="24893" x="2090738" y="1558925"/>
          <p14:tracePt t="24910" x="2090738" y="1666875"/>
          <p14:tracePt t="24926" x="2090738" y="1766888"/>
          <p14:tracePt t="24944" x="2139950" y="1865313"/>
          <p14:tracePt t="24946" x="2139950" y="1898650"/>
          <p14:tracePt t="24960" x="2173288" y="1973263"/>
          <p14:tracePt t="24962" x="2189163" y="1990725"/>
          <p14:tracePt t="24977" x="2222500" y="2024063"/>
          <p14:tracePt t="24978" x="2263775" y="2039938"/>
          <p14:tracePt t="24993" x="2297113" y="2073275"/>
          <p14:tracePt t="24996" x="2330450" y="2089150"/>
          <p14:tracePt t="25011" x="2379663" y="2122488"/>
          <p14:tracePt t="25027" x="2430463" y="2197100"/>
          <p14:tracePt t="25044" x="2446338" y="2297113"/>
          <p14:tracePt t="25060" x="2446338" y="2420938"/>
          <p14:tracePt t="25078" x="2446338" y="2554288"/>
          <p14:tracePt t="25093" x="2413000" y="2711450"/>
          <p14:tracePt t="25110" x="2330450" y="2860675"/>
          <p14:tracePt t="25127" x="2263775" y="3001963"/>
          <p14:tracePt t="25143" x="2206625" y="3135313"/>
          <p14:tracePt t="25160" x="2206625" y="3259138"/>
          <p14:tracePt t="25177" x="2206625" y="3375025"/>
          <p14:tracePt t="25193" x="2297113" y="3467100"/>
          <p14:tracePt t="25210" x="2430463" y="3549650"/>
          <p14:tracePt t="25213" x="2497138" y="3582988"/>
          <p14:tracePt t="25226" x="2571750" y="3616325"/>
          <p14:tracePt t="25229" x="2654300" y="3632200"/>
          <p14:tracePt t="25244" x="2736850" y="3648075"/>
          <p14:tracePt t="25246" x="2844800" y="3665538"/>
          <p14:tracePt t="25260" x="2927350" y="3665538"/>
          <p14:tracePt t="25261" x="2994025" y="3690938"/>
          <p14:tracePt t="25277" x="3151188" y="3690938"/>
          <p14:tracePt t="25294" x="3235325" y="3690938"/>
          <p14:tracePt t="25295" x="3300413" y="3690938"/>
          <p14:tracePt t="25311" x="3392488" y="3690938"/>
          <p14:tracePt t="25327" x="3475038" y="3690938"/>
          <p14:tracePt t="25345" x="3541713" y="3690938"/>
          <p14:tracePt t="25361" x="3557588" y="3690938"/>
          <p14:tracePt t="25377" x="3582988" y="3690938"/>
          <p14:tracePt t="25393" x="3598863" y="3690938"/>
          <p14:tracePt t="25444" x="3598863" y="3665538"/>
          <p14:tracePt t="25460" x="3598863" y="3648075"/>
          <p14:tracePt t="25477" x="3598863" y="3632200"/>
          <p14:tracePt t="25493" x="3598863" y="3616325"/>
          <p14:tracePt t="25511" x="3598863" y="3582988"/>
          <p14:tracePt t="25512" x="3598863" y="3565525"/>
          <p14:tracePt t="25526" x="3598863" y="3549650"/>
          <p14:tracePt t="25544" x="3582988" y="3532188"/>
          <p14:tracePt t="25560" x="3557588" y="3532188"/>
          <p14:tracePt t="25561" x="3557588" y="3516313"/>
          <p14:tracePt t="25577" x="3541713" y="3516313"/>
          <p14:tracePt t="25593" x="3508375" y="3516313"/>
          <p14:tracePt t="25610" x="3492500" y="3516313"/>
          <p14:tracePt t="25627" x="3475038" y="3516313"/>
          <p14:tracePt t="25644" x="3459163" y="3516313"/>
          <p14:tracePt t="25745" x="3459163" y="3498850"/>
          <p14:tracePt t="25796" x="3459163" y="3482975"/>
          <p14:tracePt t="26293" x="3459163" y="3467100"/>
          <p14:tracePt t="26297" x="3459163" y="3359150"/>
          <p14:tracePt t="26311" x="3459163" y="3275013"/>
          <p14:tracePt t="26313" x="3459163" y="3225800"/>
          <p14:tracePt t="26326" x="3459163" y="3135313"/>
          <p14:tracePt t="26329" x="3459163" y="3084513"/>
          <p14:tracePt t="26345" x="3459163" y="3001963"/>
          <p14:tracePt t="26346" x="3475038" y="2935288"/>
          <p14:tracePt t="26361" x="3492500" y="2844800"/>
          <p14:tracePt t="26362" x="3524250" y="2654300"/>
          <p14:tracePt t="26377" x="3665538" y="2055813"/>
          <p14:tracePt t="26393" x="3814763" y="1425575"/>
          <p14:tracePt t="26410" x="4005263" y="720725"/>
          <p14:tracePt t="26427" x="4197350" y="174625"/>
          <p14:tracePt t="29445" x="2770188" y="339725"/>
          <p14:tracePt t="29450" x="2636838" y="496888"/>
          <p14:tracePt t="29460" x="2497138" y="630238"/>
          <p14:tracePt t="29477" x="2330450" y="838200"/>
          <p14:tracePt t="29493" x="2122488" y="1077913"/>
          <p14:tracePt t="29510" x="1965325" y="1319213"/>
          <p14:tracePt t="29526" x="1816100" y="1543050"/>
          <p14:tracePt t="29543" x="1733550" y="1733550"/>
          <p14:tracePt t="29559" x="1641475" y="1898650"/>
          <p14:tracePt t="29576" x="1609725" y="2055813"/>
          <p14:tracePt t="29579" x="1592263" y="2139950"/>
          <p14:tracePt t="29592" x="1592263" y="2214563"/>
          <p14:tracePt t="29609" x="1592263" y="2363788"/>
          <p14:tracePt t="29612" x="1592263" y="2438400"/>
          <p14:tracePt t="29626" x="1592263" y="2520950"/>
          <p14:tracePt t="29628" x="1592263" y="2587625"/>
          <p14:tracePt t="29644" x="1592263" y="2728913"/>
          <p14:tracePt t="29660" x="1592263" y="2827338"/>
          <p14:tracePt t="29677" x="1592263" y="2935288"/>
          <p14:tracePt t="29693" x="1592263" y="3001963"/>
          <p14:tracePt t="29711" x="1609725" y="3051175"/>
          <p14:tracePt t="29726" x="1609725" y="3084513"/>
          <p14:tracePt t="29760" x="1609725" y="3101975"/>
          <p14:tracePt t="29777" x="1625600" y="3101975"/>
          <p14:tracePt t="29811" x="1641475" y="3101975"/>
          <p14:tracePt t="29826" x="1674813" y="3084513"/>
          <p14:tracePt t="29844" x="1692275" y="3084513"/>
          <p14:tracePt t="29847" x="1733550" y="3068638"/>
          <p14:tracePt t="29859" x="1749425" y="3068638"/>
          <p14:tracePt t="29877" x="1800225" y="3051175"/>
          <p14:tracePt t="29879" x="1816100" y="3051175"/>
          <p14:tracePt t="29893" x="1849438" y="3051175"/>
          <p14:tracePt t="29895" x="1882775" y="3035300"/>
          <p14:tracePt t="29911" x="1949450" y="3017838"/>
          <p14:tracePt t="29928" x="2006600" y="3017838"/>
          <p14:tracePt t="29945" x="2057400" y="3017838"/>
          <p14:tracePt t="29961" x="2106613" y="3017838"/>
          <p14:tracePt t="29978" x="2155825" y="3017838"/>
          <p14:tracePt t="29994" x="2189163" y="3068638"/>
          <p14:tracePt t="30012" x="2222500" y="3135313"/>
          <p14:tracePt t="30028" x="2263775" y="3241675"/>
          <p14:tracePt t="30044" x="2281238" y="3390900"/>
          <p14:tracePt t="30060" x="2297113" y="3565525"/>
          <p14:tracePt t="30078" x="2297113" y="3690938"/>
          <p14:tracePt t="30094" x="2297113" y="3806825"/>
          <p14:tracePt t="30360" x="2363788" y="3789363"/>
          <p14:tracePt t="30376" x="2479675" y="3773488"/>
          <p14:tracePt t="30393" x="2620963" y="3722688"/>
          <p14:tracePt t="30396" x="2687638" y="3706813"/>
          <p14:tracePt t="30410" x="2720975" y="3706813"/>
          <p14:tracePt t="30412" x="2795588" y="3690938"/>
          <p14:tracePt t="30427" x="2828925" y="3665538"/>
          <p14:tracePt t="30429" x="2860675" y="3648075"/>
          <p14:tracePt t="30444" x="2911475" y="3632200"/>
          <p14:tracePt t="30460" x="2927350" y="3616325"/>
          <p14:tracePt t="30461" x="2944813" y="3616325"/>
          <p14:tracePt t="30477" x="2960688" y="3582988"/>
          <p14:tracePt t="30493" x="2978150" y="3532188"/>
          <p14:tracePt t="30510" x="2994025" y="3482975"/>
          <p14:tracePt t="30526" x="2994025" y="3433763"/>
          <p14:tracePt t="30543" x="2994025" y="3375025"/>
          <p14:tracePt t="30560" x="2994025" y="3359150"/>
          <p14:tracePt t="30577" x="2978150" y="3341688"/>
          <p14:tracePt t="30593" x="2960688" y="3325813"/>
          <p14:tracePt t="30610" x="2944813" y="3325813"/>
          <p14:tracePt t="30644" x="2927350" y="3325813"/>
          <p14:tracePt t="30659" x="2911475" y="3325813"/>
          <p14:tracePt t="30677" x="2894013" y="3325813"/>
          <p14:tracePt t="31177" x="2894013" y="3241675"/>
          <p14:tracePt t="31193" x="2978150" y="3051175"/>
          <p14:tracePt t="31196" x="3027363" y="2911475"/>
          <p14:tracePt t="31210" x="3101975" y="2778125"/>
          <p14:tracePt t="31213" x="3168650" y="2603500"/>
          <p14:tracePt t="31226" x="3217863" y="2438400"/>
          <p14:tracePt t="31229" x="3284538" y="2263775"/>
          <p14:tracePt t="31244" x="3325813" y="2181225"/>
          <p14:tracePt t="31244" x="3375025" y="2024063"/>
          <p14:tracePt t="31259" x="3425825" y="1882775"/>
          <p14:tracePt t="31262" x="3475038" y="1749425"/>
          <p14:tracePt t="31277" x="3541713" y="1509713"/>
          <p14:tracePt t="31293" x="3598863" y="1319213"/>
          <p14:tracePt t="31311" x="3616325" y="1127125"/>
          <p14:tracePt t="31327" x="3649663" y="946150"/>
          <p14:tracePt t="31345" x="3716338" y="630238"/>
          <p14:tracePt t="31360" x="3765550" y="357188"/>
          <p14:tracePt t="31378" x="3889375" y="33338"/>
          <p14:tracePt t="50579" x="722313" y="190500"/>
          <p14:tracePt t="50595" x="530225" y="414338"/>
          <p14:tracePt t="50602" x="431800" y="563563"/>
          <p14:tracePt t="50610" x="357188" y="704850"/>
          <p14:tracePt t="50618" x="306388" y="854075"/>
          <p14:tracePt t="50626" x="257175" y="977900"/>
          <p14:tracePt t="50634" x="241300" y="1111250"/>
          <p14:tracePt t="50642" x="207963" y="1268413"/>
          <p14:tracePt t="50650" x="190500" y="1492250"/>
          <p14:tracePt t="50658" x="190500" y="1576388"/>
          <p14:tracePt t="50666" x="190500" y="1733550"/>
          <p14:tracePt t="50674" x="190500" y="1865313"/>
          <p14:tracePt t="50682" x="190500" y="2006600"/>
          <p14:tracePt t="50691" x="190500" y="2163763"/>
          <p14:tracePt t="50698" x="207963" y="2281238"/>
          <p14:tracePt t="50707" x="241300" y="2397125"/>
          <p14:tracePt t="50714" x="273050" y="2536825"/>
          <p14:tracePt t="50724" x="306388" y="2654300"/>
          <p14:tracePt t="50730" x="339725" y="2760663"/>
          <p14:tracePt t="50741" x="373063" y="2860675"/>
          <p14:tracePt t="50747" x="431800" y="2968625"/>
          <p14:tracePt t="50758" x="465138" y="3084513"/>
          <p14:tracePt t="50763" x="530225" y="3192463"/>
          <p14:tracePt t="50774" x="581025" y="3275013"/>
          <p14:tracePt t="50779" x="647700" y="3359150"/>
          <p14:tracePt t="50791" x="754063" y="3449638"/>
          <p14:tracePt t="50795" x="838200" y="3549650"/>
          <p14:tracePt t="50807" x="1011238" y="3665538"/>
          <p14:tracePt t="50811" x="1062038" y="3722688"/>
          <p14:tracePt t="50824" x="1203325" y="3789363"/>
          <p14:tracePt t="50828" x="1319213" y="3856038"/>
          <p14:tracePt t="50841" x="1435100" y="3922713"/>
          <p14:tracePt t="50845" x="1558925" y="3979863"/>
          <p14:tracePt t="50858" x="1692275" y="4030663"/>
          <p14:tracePt t="50860" x="1833563" y="4064000"/>
          <p14:tracePt t="50874" x="1931988" y="4097338"/>
          <p14:tracePt t="50876" x="2039938" y="4113213"/>
          <p14:tracePt t="50891" x="2073275" y="4129088"/>
          <p14:tracePt t="50893" x="2139950" y="4146550"/>
          <p14:tracePt t="50908" x="2189163" y="4146550"/>
          <p14:tracePt t="50908" x="2239963" y="4146550"/>
          <p14:tracePt t="50917" x="2263775" y="4146550"/>
          <p14:tracePt t="50925" x="2281238" y="4146550"/>
          <p14:tracePt t="50933" x="2297113" y="4146550"/>
          <p14:tracePt t="51151" x="2297113" y="4113213"/>
          <p14:tracePt t="51159" x="2297113" y="4079875"/>
          <p14:tracePt t="51167" x="2297113" y="4046538"/>
          <p14:tracePt t="51175" x="2297113" y="3997325"/>
          <p14:tracePt t="51183" x="2330450" y="3946525"/>
          <p14:tracePt t="51191" x="2363788" y="3871913"/>
          <p14:tracePt t="51199" x="2397125" y="3822700"/>
          <p14:tracePt t="51208" x="2463800" y="3740150"/>
          <p14:tracePt t="51216" x="2538413" y="3648075"/>
          <p14:tracePt t="51224" x="2620963" y="3565525"/>
          <p14:tracePt t="51232" x="2703513" y="3498850"/>
          <p14:tracePt t="51241" x="2795588" y="3433763"/>
          <p14:tracePt t="51248" x="2860675" y="3375025"/>
          <p14:tracePt t="51257" x="2944813" y="3325813"/>
          <p14:tracePt t="51264" x="3009900" y="3275013"/>
          <p14:tracePt t="51272" x="3052763" y="3275013"/>
          <p14:tracePt t="51280" x="3101975" y="3241675"/>
          <p14:tracePt t="51288" x="3151188" y="3241675"/>
          <p14:tracePt t="51296" x="3184525" y="3225800"/>
          <p14:tracePt t="51305" x="3217863" y="3209925"/>
          <p14:tracePt t="51313" x="3251200" y="3209925"/>
          <p14:tracePt t="51321" x="3284538" y="3209925"/>
          <p14:tracePt t="51329" x="3300413" y="3209925"/>
          <p14:tracePt t="51337" x="3341688" y="3209925"/>
          <p14:tracePt t="51345" x="3359150" y="3209925"/>
          <p14:tracePt t="51361" x="3375025" y="3225800"/>
          <p14:tracePt t="51377" x="3375025" y="3241675"/>
          <p14:tracePt t="51386" x="3392488" y="3241675"/>
          <p14:tracePt t="51394" x="3392488" y="3259138"/>
          <p14:tracePt t="51410" x="3392488" y="3275013"/>
          <p14:tracePt t="51426" x="3392488" y="3292475"/>
          <p14:tracePt t="51434" x="3392488" y="3308350"/>
          <p14:tracePt t="51442" x="3392488" y="3341688"/>
          <p14:tracePt t="51450" x="3392488" y="3375025"/>
          <p14:tracePt t="51458" x="3392488" y="3408363"/>
          <p14:tracePt t="51466" x="3392488" y="3467100"/>
          <p14:tracePt t="51474" x="3375025" y="3516313"/>
          <p14:tracePt t="51482" x="3375025" y="3565525"/>
          <p14:tracePt t="51491" x="3359150" y="3616325"/>
          <p14:tracePt t="51499" x="3341688" y="3632200"/>
          <p14:tracePt t="51507" x="3341688" y="3690938"/>
          <p14:tracePt t="51515" x="3325813" y="3740150"/>
          <p14:tracePt t="51524" x="3300413" y="3773488"/>
          <p14:tracePt t="51531" x="3300413" y="3806825"/>
          <p14:tracePt t="51539" x="3300413" y="3840163"/>
          <p14:tracePt t="51547" x="3284538" y="3871913"/>
          <p14:tracePt t="51555" x="3267075" y="3922713"/>
          <p14:tracePt t="51563" x="3267075" y="3946525"/>
          <p14:tracePt t="51571" x="3251200" y="3979863"/>
          <p14:tracePt t="51580" x="3251200" y="4013200"/>
          <p14:tracePt t="51588" x="3251200" y="4046538"/>
          <p14:tracePt t="51596" x="3235325" y="4079875"/>
          <p14:tracePt t="51604" x="3217863" y="4113213"/>
          <p14:tracePt t="51612" x="3217863" y="4129088"/>
          <p14:tracePt t="51620" x="3201988" y="4162425"/>
          <p14:tracePt t="51628" x="3201988" y="4179888"/>
          <p14:tracePt t="51636" x="3201988" y="4203700"/>
          <p14:tracePt t="51660" x="3184525" y="4221163"/>
          <p14:tracePt t="51701" x="3168650" y="4221163"/>
          <p14:tracePt t="51717" x="3151188" y="4221163"/>
          <p14:tracePt t="51733" x="3151188" y="4203700"/>
          <p14:tracePt t="51741" x="3135313" y="4203700"/>
          <p14:tracePt t="51758" x="3117850" y="4179888"/>
          <p14:tracePt t="51782" x="3101975" y="4162425"/>
          <p14:tracePt t="51814" x="3086100" y="4162425"/>
          <p14:tracePt t="52057" x="3086100" y="4146550"/>
          <p14:tracePt t="52097" x="3101975" y="4146550"/>
          <p14:tracePt t="52137" x="3101975" y="4129088"/>
          <p14:tracePt t="52388" x="3101975" y="4113213"/>
          <p14:tracePt t="53172" x="3101975" y="4097338"/>
          <p14:tracePt t="53180" x="3117850" y="4097338"/>
          <p14:tracePt t="53706" x="3117850" y="4079875"/>
          <p14:tracePt t="53722" x="3135313" y="4064000"/>
          <p14:tracePt t="53730" x="3151188" y="4064000"/>
          <p14:tracePt t="53738" x="3168650" y="4046538"/>
          <p14:tracePt t="53747" x="3201988" y="4030663"/>
          <p14:tracePt t="53755" x="3217863" y="4013200"/>
          <p14:tracePt t="53763" x="3251200" y="3979863"/>
          <p14:tracePt t="53771" x="3284538" y="3963988"/>
          <p14:tracePt t="53779" x="3325813" y="3946525"/>
          <p14:tracePt t="53787" x="3375025" y="3922713"/>
          <p14:tracePt t="53795" x="3425825" y="3905250"/>
          <p14:tracePt t="53803" x="3441700" y="3889375"/>
          <p14:tracePt t="53811" x="3508375" y="3871913"/>
          <p14:tracePt t="53819" x="3541713" y="3856038"/>
          <p14:tracePt t="53827" x="3616325" y="3840163"/>
          <p14:tracePt t="53835" x="3665538" y="3840163"/>
          <p14:tracePt t="53845" x="3732213" y="3822700"/>
          <p14:tracePt t="53852" x="3781425" y="3822700"/>
          <p14:tracePt t="53860" x="3873500" y="3822700"/>
          <p14:tracePt t="53868" x="3940175" y="3822700"/>
          <p14:tracePt t="53876" x="4005263" y="3822700"/>
          <p14:tracePt t="53884" x="4089400" y="3822700"/>
          <p14:tracePt t="53892" x="4164013" y="3822700"/>
          <p14:tracePt t="53900" x="4246563" y="3840163"/>
          <p14:tracePt t="53908" x="4313238" y="3856038"/>
          <p14:tracePt t="53916" x="4387850" y="3871913"/>
          <p14:tracePt t="53924" x="4454525" y="3905250"/>
          <p14:tracePt t="53932" x="4519613" y="3946525"/>
          <p14:tracePt t="53941" x="4570413" y="3963988"/>
          <p14:tracePt t="53949" x="4619625" y="3997325"/>
          <p14:tracePt t="53957" x="4678363" y="4030663"/>
          <p14:tracePt t="53965" x="4711700" y="4046538"/>
          <p14:tracePt t="53974" x="4743450" y="4079875"/>
          <p14:tracePt t="53981" x="4794250" y="4113213"/>
          <p14:tracePt t="53990" x="4827588" y="4146550"/>
          <p14:tracePt t="53997" x="4843463" y="4162425"/>
          <p14:tracePt t="54007" x="4860925" y="4179888"/>
          <p14:tracePt t="54013" x="4876800" y="4203700"/>
          <p14:tracePt t="54024" x="4892675" y="4237038"/>
          <p14:tracePt t="54030" x="4892675" y="4254500"/>
          <p14:tracePt t="54041" x="4918075" y="4270375"/>
          <p14:tracePt t="54054" x="4918075" y="4287838"/>
          <p14:tracePt t="54062" x="4935538" y="4303713"/>
          <p14:tracePt t="54070" x="4935538" y="4321175"/>
          <p14:tracePt t="54078" x="4935538" y="4337050"/>
          <p14:tracePt t="54086" x="4951413" y="4352925"/>
          <p14:tracePt t="54094" x="4951413" y="4370388"/>
          <p14:tracePt t="54102" x="4951413" y="4403725"/>
          <p14:tracePt t="54110" x="4967288" y="4419600"/>
          <p14:tracePt t="54118" x="4967288" y="4437063"/>
          <p14:tracePt t="54127" x="4984750" y="4478338"/>
          <p14:tracePt t="54135" x="4984750" y="4511675"/>
          <p14:tracePt t="54143" x="4984750" y="4527550"/>
          <p14:tracePt t="54151" x="5000625" y="4545013"/>
          <p14:tracePt t="54167" x="5000625" y="4560888"/>
          <p14:tracePt t="54838" x="5000625" y="4527550"/>
          <p14:tracePt t="54846" x="5018088" y="4494213"/>
          <p14:tracePt t="54854" x="5033963" y="4460875"/>
          <p14:tracePt t="54862" x="5067300" y="4419600"/>
          <p14:tracePt t="54871" x="5118100" y="4386263"/>
          <p14:tracePt t="54879" x="5224463" y="4287838"/>
          <p14:tracePt t="54887" x="5341938" y="4221163"/>
          <p14:tracePt t="54895" x="5499100" y="4129088"/>
          <p14:tracePt t="54903" x="5805488" y="3979863"/>
          <p14:tracePt t="54911" x="6062663" y="3871913"/>
          <p14:tracePt t="54919" x="6402388" y="3773488"/>
          <p14:tracePt t="54927" x="6818313" y="3665538"/>
          <p14:tracePt t="54935" x="7273925" y="3549650"/>
          <p14:tracePt t="54943" x="8251825" y="3375025"/>
          <p14:tracePt t="54951" x="8940800" y="3308350"/>
          <p14:tracePt t="54959" x="9712325" y="3259138"/>
          <p14:tracePt t="54967" x="10483850" y="3241675"/>
          <p14:tracePt t="54976" x="10839450" y="3241675"/>
          <p14:tracePt t="54984" x="11610975" y="3241675"/>
          <p14:tracePt t="56410" x="11320463" y="414338"/>
          <p14:tracePt t="56430" x="11544300" y="738188"/>
          <p14:tracePt t="56436" x="11661775" y="912813"/>
          <p14:tracePt t="56442" x="11760200" y="1028700"/>
          <p14:tracePt t="56448" x="11801475" y="1062038"/>
          <p14:tracePt t="56461" x="11852275" y="1111250"/>
          <p14:tracePt t="56464" x="11901488" y="1169988"/>
          <p14:tracePt t="56933" x="11934825" y="1152525"/>
          <p14:tracePt t="56941" x="12034838" y="1111250"/>
          <p14:tracePt t="56949" x="12125325" y="10779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igh methane emissions from northern rivers and streams">
            <a:extLst>
              <a:ext uri="{FF2B5EF4-FFF2-40B4-BE49-F238E27FC236}">
                <a16:creationId xmlns:a16="http://schemas.microsoft.com/office/drawing/2014/main" id="{5FC9D6F4-2742-EB90-3993-824CDA26DD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12" r="12491"/>
          <a:stretch/>
        </p:blipFill>
        <p:spPr bwMode="auto">
          <a:xfrm>
            <a:off x="5560437" y="4125792"/>
            <a:ext cx="1113818" cy="14991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4F9F7D9-2C44-2110-BBE0-8E0B4F78B2CA}"/>
              </a:ext>
            </a:extLst>
          </p:cNvPr>
          <p:cNvPicPr>
            <a:picLocks noChangeAspect="1"/>
          </p:cNvPicPr>
          <p:nvPr/>
        </p:nvPicPr>
        <p:blipFill>
          <a:blip r:embed="rId6"/>
          <a:stretch>
            <a:fillRect/>
          </a:stretch>
        </p:blipFill>
        <p:spPr>
          <a:xfrm>
            <a:off x="2311000" y="4125793"/>
            <a:ext cx="1127710" cy="1506388"/>
          </a:xfrm>
          <a:prstGeom prst="rect">
            <a:avLst/>
          </a:prstGeom>
        </p:spPr>
      </p:pic>
      <p:sp>
        <p:nvSpPr>
          <p:cNvPr id="4" name="Rectangle 3">
            <a:extLst>
              <a:ext uri="{FF2B5EF4-FFF2-40B4-BE49-F238E27FC236}">
                <a16:creationId xmlns:a16="http://schemas.microsoft.com/office/drawing/2014/main" id="{FECBBB51-D234-3BEC-7CC7-8A17A92279C9}"/>
              </a:ext>
            </a:extLst>
          </p:cNvPr>
          <p:cNvSpPr/>
          <p:nvPr/>
        </p:nvSpPr>
        <p:spPr>
          <a:xfrm>
            <a:off x="0" y="0"/>
            <a:ext cx="12192000" cy="2208274"/>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chemeClr val="tx1"/>
                </a:solidFill>
                <a:latin typeface="Helvetica" pitchFamily="2" charset="0"/>
              </a:rPr>
              <a:t>Vielen</a:t>
            </a:r>
            <a:r>
              <a:rPr lang="en-GB" sz="3600" b="1" dirty="0">
                <a:solidFill>
                  <a:schemeClr val="tx1"/>
                </a:solidFill>
                <a:latin typeface="Helvetica" pitchFamily="2" charset="0"/>
              </a:rPr>
              <a:t> Dank!</a:t>
            </a:r>
            <a:br>
              <a:rPr lang="en-GB" sz="3600" b="1" dirty="0">
                <a:solidFill>
                  <a:schemeClr val="tx1"/>
                </a:solidFill>
                <a:latin typeface="Helvetica" pitchFamily="2" charset="0"/>
              </a:rPr>
            </a:br>
            <a:r>
              <a:rPr lang="en-GB" sz="2800" dirty="0">
                <a:solidFill>
                  <a:schemeClr val="tx1"/>
                </a:solidFill>
                <a:latin typeface="Helvetica" pitchFamily="2" charset="0"/>
              </a:rPr>
              <a:t>Thank you for your attention.</a:t>
            </a:r>
            <a:endParaRPr lang="en-SE" sz="3600" dirty="0">
              <a:solidFill>
                <a:schemeClr val="tx1"/>
              </a:solidFill>
            </a:endParaRPr>
          </a:p>
        </p:txBody>
      </p:sp>
      <p:sp>
        <p:nvSpPr>
          <p:cNvPr id="3" name="Subtitle 2">
            <a:extLst>
              <a:ext uri="{FF2B5EF4-FFF2-40B4-BE49-F238E27FC236}">
                <a16:creationId xmlns:a16="http://schemas.microsoft.com/office/drawing/2014/main" id="{FF07BEBE-18E8-4025-FF6F-EC0130CB4F22}"/>
              </a:ext>
            </a:extLst>
          </p:cNvPr>
          <p:cNvSpPr>
            <a:spLocks noGrp="1"/>
          </p:cNvSpPr>
          <p:nvPr>
            <p:ph type="subTitle" idx="1"/>
          </p:nvPr>
        </p:nvSpPr>
        <p:spPr>
          <a:xfrm>
            <a:off x="3003430" y="2435610"/>
            <a:ext cx="6185139" cy="930732"/>
          </a:xfrm>
        </p:spPr>
        <p:txBody>
          <a:bodyPr rtlCol="0">
            <a:noAutofit/>
          </a:bodyPr>
          <a:lstStyle>
            <a:defPPr>
              <a:defRPr lang="en-GB"/>
            </a:defPPr>
          </a:lstStyle>
          <a:p>
            <a:pPr rtl="0"/>
            <a:r>
              <a:rPr lang="en-GB" dirty="0" err="1">
                <a:latin typeface="Helvetica" pitchFamily="2" charset="0"/>
              </a:rPr>
              <a:t>mayra.rulli@nateko.lu.se</a:t>
            </a:r>
            <a:endParaRPr lang="en-GB" dirty="0">
              <a:latin typeface="Helvetica" pitchFamily="2" charset="0"/>
            </a:endParaRPr>
          </a:p>
        </p:txBody>
      </p:sp>
      <p:pic>
        <p:nvPicPr>
          <p:cNvPr id="9" name="Picture 4" descr="Staff photo Ann-Kristin Bergström">
            <a:extLst>
              <a:ext uri="{FF2B5EF4-FFF2-40B4-BE49-F238E27FC236}">
                <a16:creationId xmlns:a16="http://schemas.microsoft.com/office/drawing/2014/main" id="{B7667159-3176-A515-6ACC-D6951507E3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2522" y="4125793"/>
            <a:ext cx="1175170" cy="1499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a:extLst>
              <a:ext uri="{FF2B5EF4-FFF2-40B4-BE49-F238E27FC236}">
                <a16:creationId xmlns:a16="http://schemas.microsoft.com/office/drawing/2014/main" id="{1C132FDA-06CC-841B-BFBC-48C91013F0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899" y="5814043"/>
            <a:ext cx="1043957" cy="10439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ungliga Fysiografiska Sällskapet i Lund logotyp">
            <a:extLst>
              <a:ext uri="{FF2B5EF4-FFF2-40B4-BE49-F238E27FC236}">
                <a16:creationId xmlns:a16="http://schemas.microsoft.com/office/drawing/2014/main" id="{5E11CE04-552F-0465-9A3A-7A416D7EAA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8239" y="5952004"/>
            <a:ext cx="711521" cy="711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A24B7FE8-7604-A4FE-EF38-8CE6DAFBD56C}"/>
              </a:ext>
            </a:extLst>
          </p:cNvPr>
          <p:cNvPicPr>
            <a:picLocks noChangeAspect="1"/>
          </p:cNvPicPr>
          <p:nvPr/>
        </p:nvPicPr>
        <p:blipFill>
          <a:blip r:embed="rId10"/>
          <a:stretch>
            <a:fillRect/>
          </a:stretch>
        </p:blipFill>
        <p:spPr>
          <a:xfrm>
            <a:off x="7146205" y="3779680"/>
            <a:ext cx="2958231" cy="1971109"/>
          </a:xfrm>
          <a:prstGeom prst="rect">
            <a:avLst/>
          </a:prstGeom>
        </p:spPr>
      </p:pic>
      <p:pic>
        <p:nvPicPr>
          <p:cNvPr id="20" name="Bildobjekt 11">
            <a:extLst>
              <a:ext uri="{FF2B5EF4-FFF2-40B4-BE49-F238E27FC236}">
                <a16:creationId xmlns:a16="http://schemas.microsoft.com/office/drawing/2014/main" id="{3B3C8571-7511-681D-8423-EC9607621E59}"/>
              </a:ext>
            </a:extLst>
          </p:cNvPr>
          <p:cNvPicPr>
            <a:picLocks noChangeAspect="1"/>
          </p:cNvPicPr>
          <p:nvPr/>
        </p:nvPicPr>
        <p:blipFill>
          <a:blip r:embed="rId11">
            <a:alphaModFix amt="20000"/>
            <a:extLst>
              <a:ext uri="{28A0092B-C50C-407E-A947-70E740481C1C}">
                <a14:useLocalDpi xmlns:a14="http://schemas.microsoft.com/office/drawing/2010/main"/>
              </a:ext>
            </a:extLst>
          </a:blip>
          <a:stretch>
            <a:fillRect/>
          </a:stretch>
        </p:blipFill>
        <p:spPr>
          <a:xfrm>
            <a:off x="10668000" y="5435301"/>
            <a:ext cx="1524000" cy="1422700"/>
          </a:xfrm>
          <a:prstGeom prst="rect">
            <a:avLst/>
          </a:prstGeom>
        </p:spPr>
      </p:pic>
      <p:sp>
        <p:nvSpPr>
          <p:cNvPr id="25" name="Subtitle 2">
            <a:extLst>
              <a:ext uri="{FF2B5EF4-FFF2-40B4-BE49-F238E27FC236}">
                <a16:creationId xmlns:a16="http://schemas.microsoft.com/office/drawing/2014/main" id="{50A1031A-A7C9-420F-9718-80C750A1A8E9}"/>
              </a:ext>
            </a:extLst>
          </p:cNvPr>
          <p:cNvSpPr txBox="1">
            <a:spLocks/>
          </p:cNvSpPr>
          <p:nvPr/>
        </p:nvSpPr>
        <p:spPr>
          <a:xfrm>
            <a:off x="199660" y="5525144"/>
            <a:ext cx="1404369" cy="426860"/>
          </a:xfrm>
          <a:prstGeom prst="rect">
            <a:avLst/>
          </a:prstGeom>
        </p:spPr>
        <p:txBody>
          <a:bodyPr vert="horz" lIns="91440" tIns="45720" rIns="91440" bIns="45720" rtlCol="0">
            <a:noAutofit/>
          </a:bodyPr>
          <a:lstStyle>
            <a:defPPr>
              <a:defRPr lang="en-GB"/>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900" dirty="0"/>
              <a:t>Funding:</a:t>
            </a:r>
          </a:p>
        </p:txBody>
      </p:sp>
      <p:sp>
        <p:nvSpPr>
          <p:cNvPr id="27" name="Subtitle 2">
            <a:extLst>
              <a:ext uri="{FF2B5EF4-FFF2-40B4-BE49-F238E27FC236}">
                <a16:creationId xmlns:a16="http://schemas.microsoft.com/office/drawing/2014/main" id="{8DD82E00-464B-4207-ABC6-52F1F7B3D02E}"/>
              </a:ext>
            </a:extLst>
          </p:cNvPr>
          <p:cNvSpPr txBox="1">
            <a:spLocks/>
          </p:cNvSpPr>
          <p:nvPr/>
        </p:nvSpPr>
        <p:spPr>
          <a:xfrm>
            <a:off x="2167592" y="3741837"/>
            <a:ext cx="1463223" cy="314976"/>
          </a:xfrm>
          <a:prstGeom prst="rect">
            <a:avLst/>
          </a:prstGeom>
        </p:spPr>
        <p:txBody>
          <a:bodyPr vert="horz" lIns="91440" tIns="45720" rIns="91440" bIns="45720" rtlCol="0">
            <a:noAutofit/>
          </a:bodyPr>
          <a:lstStyle>
            <a:defPPr>
              <a:defRPr lang="en-GB"/>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900" dirty="0"/>
              <a:t>Supervisors:</a:t>
            </a:r>
          </a:p>
        </p:txBody>
      </p:sp>
      <p:sp>
        <p:nvSpPr>
          <p:cNvPr id="29" name="Subtitle 2">
            <a:extLst>
              <a:ext uri="{FF2B5EF4-FFF2-40B4-BE49-F238E27FC236}">
                <a16:creationId xmlns:a16="http://schemas.microsoft.com/office/drawing/2014/main" id="{B6C01602-C3EC-69A9-56BD-7BB47114B3DD}"/>
              </a:ext>
            </a:extLst>
          </p:cNvPr>
          <p:cNvSpPr txBox="1">
            <a:spLocks/>
          </p:cNvSpPr>
          <p:nvPr/>
        </p:nvSpPr>
        <p:spPr>
          <a:xfrm>
            <a:off x="7011086" y="3409432"/>
            <a:ext cx="2023425" cy="370248"/>
          </a:xfrm>
          <a:prstGeom prst="rect">
            <a:avLst/>
          </a:prstGeom>
        </p:spPr>
        <p:txBody>
          <a:bodyPr vert="horz" lIns="91440" tIns="45720" rIns="91440" bIns="45720" rtlCol="0">
            <a:noAutofit/>
          </a:bodyPr>
          <a:lstStyle>
            <a:defPPr>
              <a:defRPr lang="en-GB"/>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900" dirty="0" err="1"/>
              <a:t>Mesocosm</a:t>
            </a:r>
            <a:r>
              <a:rPr lang="en-GB" sz="1900" dirty="0"/>
              <a:t> study:</a:t>
            </a:r>
          </a:p>
        </p:txBody>
      </p:sp>
      <p:pic>
        <p:nvPicPr>
          <p:cNvPr id="10" name="Picture 9">
            <a:extLst>
              <a:ext uri="{FF2B5EF4-FFF2-40B4-BE49-F238E27FC236}">
                <a16:creationId xmlns:a16="http://schemas.microsoft.com/office/drawing/2014/main" id="{437236B8-A60F-D368-6C8D-AFDD195B24A1}"/>
              </a:ext>
            </a:extLst>
          </p:cNvPr>
          <p:cNvPicPr>
            <a:picLocks noChangeAspect="1"/>
          </p:cNvPicPr>
          <p:nvPr/>
        </p:nvPicPr>
        <p:blipFill>
          <a:blip r:embed="rId12"/>
          <a:stretch>
            <a:fillRect/>
          </a:stretch>
        </p:blipFill>
        <p:spPr>
          <a:xfrm>
            <a:off x="10907995" y="2435610"/>
            <a:ext cx="1044010" cy="1358029"/>
          </a:xfrm>
          <a:prstGeom prst="rect">
            <a:avLst/>
          </a:prstGeom>
        </p:spPr>
      </p:pic>
      <p:pic>
        <p:nvPicPr>
          <p:cNvPr id="17" name="Picture 16">
            <a:extLst>
              <a:ext uri="{FF2B5EF4-FFF2-40B4-BE49-F238E27FC236}">
                <a16:creationId xmlns:a16="http://schemas.microsoft.com/office/drawing/2014/main" id="{A9AC2CB3-AAFB-FC85-99C4-AE5E9052CEA6}"/>
              </a:ext>
            </a:extLst>
          </p:cNvPr>
          <p:cNvPicPr>
            <a:picLocks noChangeAspect="1"/>
          </p:cNvPicPr>
          <p:nvPr/>
        </p:nvPicPr>
        <p:blipFill>
          <a:blip r:embed="rId13"/>
          <a:stretch>
            <a:fillRect/>
          </a:stretch>
        </p:blipFill>
        <p:spPr>
          <a:xfrm>
            <a:off x="4304122" y="5935970"/>
            <a:ext cx="3583753" cy="930732"/>
          </a:xfrm>
          <a:prstGeom prst="rect">
            <a:avLst/>
          </a:prstGeom>
        </p:spPr>
      </p:pic>
      <p:pic>
        <p:nvPicPr>
          <p:cNvPr id="6" name="Audio 5">
            <a:extLst>
              <a:ext uri="{FF2B5EF4-FFF2-40B4-BE49-F238E27FC236}">
                <a16:creationId xmlns:a16="http://schemas.microsoft.com/office/drawing/2014/main" id="{15CD73ED-3CE6-3C12-CB36-6880E888FBF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77936335"/>
      </p:ext>
    </p:extLst>
  </p:cSld>
  <p:clrMapOvr>
    <a:masterClrMapping/>
  </p:clrMapOvr>
  <mc:AlternateContent xmlns:mc="http://schemas.openxmlformats.org/markup-compatibility/2006">
    <mc:Choice xmlns:p14="http://schemas.microsoft.com/office/powerpoint/2010/main" Requires="p14">
      <p:transition spd="slow" p14:dur="2000" advTm="30869"/>
    </mc:Choice>
    <mc:Fallback>
      <p:transition spd="slow" advTm="30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69" fill="hold"/>
                                        <p:tgtEl>
                                          <p:spTgt spid="6"/>
                                        </p:tgtEl>
                                      </p:cBhvr>
                                    </p:cmd>
                                  </p:childTnLst>
                                </p:cTn>
                              </p:par>
                            </p:childTnLst>
                          </p:cTn>
                        </p:par>
                        <p:par>
                          <p:cTn id="7" fill="hold">
                            <p:stCondLst>
                              <p:cond delay="30869"/>
                            </p:stCondLst>
                            <p:childTnLst>
                              <p:par>
                                <p:cTn id="8" presetID="1" presetClass="mediacall" presetSubtype="0" fill="hold" nodeType="afterEffect">
                                  <p:stCondLst>
                                    <p:cond delay="0"/>
                                  </p:stCondLst>
                                  <p:childTnLst>
                                    <p:cmd type="call" cmd="playFrom(0.0)">
                                      <p:cBhvr>
                                        <p:cTn id="9" dur="30869" fill="hold"/>
                                        <p:tgtEl>
                                          <p:spTgt spid="6"/>
                                        </p:tgtEl>
                                      </p:cBhvr>
                                    </p:cmd>
                                  </p:childTnLst>
                                </p:cTn>
                              </p:par>
                            </p:childTnLst>
                          </p:cTn>
                        </p:par>
                        <p:par>
                          <p:cTn id="10" fill="hold">
                            <p:stCondLst>
                              <p:cond delay="61738"/>
                            </p:stCondLst>
                            <p:childTnLst>
                              <p:par>
                                <p:cTn id="11" presetID="1" presetClass="mediacall" presetSubtype="0" fill="hold" nodeType="afterEffect">
                                  <p:stCondLst>
                                    <p:cond delay="0"/>
                                  </p:stCondLst>
                                  <p:childTnLst>
                                    <p:cmd type="call" cmd="playFrom(0.0)">
                                      <p:cBhvr>
                                        <p:cTn id="12" dur="308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9209" x="10774363" y="2935288"/>
          <p14:tracePt t="29225" x="9213850" y="1716088"/>
          <p14:tracePt t="29241" x="8410575" y="995363"/>
          <p14:tracePt t="29242" x="7639050" y="2238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long shot of a lake&#10;&#10;AI-generated content may be incorrect.">
            <a:extLst>
              <a:ext uri="{FF2B5EF4-FFF2-40B4-BE49-F238E27FC236}">
                <a16:creationId xmlns:a16="http://schemas.microsoft.com/office/drawing/2014/main" id="{D12BD366-95C4-D7CA-B80F-E26957397B5E}"/>
              </a:ext>
            </a:extLst>
          </p:cNvPr>
          <p:cNvPicPr>
            <a:picLocks noChangeAspect="1"/>
          </p:cNvPicPr>
          <p:nvPr/>
        </p:nvPicPr>
        <p:blipFill>
          <a:blip r:embed="rId5">
            <a:alphaModFix/>
          </a:blip>
          <a:srcRect l="23494" t="25654" r="256" b="33298"/>
          <a:stretch/>
        </p:blipFill>
        <p:spPr>
          <a:xfrm rot="5400000">
            <a:off x="6262114" y="893732"/>
            <a:ext cx="5022572" cy="6601170"/>
          </a:xfrm>
          <a:prstGeom prst="rect">
            <a:avLst/>
          </a:prstGeom>
        </p:spPr>
      </p:pic>
      <p:sp>
        <p:nvSpPr>
          <p:cNvPr id="25" name="Rectangle 24">
            <a:extLst>
              <a:ext uri="{FF2B5EF4-FFF2-40B4-BE49-F238E27FC236}">
                <a16:creationId xmlns:a16="http://schemas.microsoft.com/office/drawing/2014/main" id="{7C07C15D-D5CF-9844-C3A0-BD17AC0BA210}"/>
              </a:ext>
            </a:extLst>
          </p:cNvPr>
          <p:cNvSpPr/>
          <p:nvPr/>
        </p:nvSpPr>
        <p:spPr>
          <a:xfrm>
            <a:off x="0" y="0"/>
            <a:ext cx="12192000" cy="156966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3600" b="1" dirty="0">
                <a:solidFill>
                  <a:schemeClr val="tx1"/>
                </a:solidFill>
                <a:latin typeface="Helvetica" pitchFamily="2" charset="0"/>
              </a:rPr>
              <a:t>Background</a:t>
            </a:r>
            <a:r>
              <a:rPr lang="en-GB" sz="3600" b="1" dirty="0">
                <a:solidFill>
                  <a:srgbClr val="BCA094"/>
                </a:solidFill>
                <a:latin typeface="Helvetica" pitchFamily="2" charset="0"/>
              </a:rPr>
              <a:t>s</a:t>
            </a:r>
          </a:p>
        </p:txBody>
      </p:sp>
      <p:pic>
        <p:nvPicPr>
          <p:cNvPr id="28" name="Bildobjekt 11">
            <a:extLst>
              <a:ext uri="{FF2B5EF4-FFF2-40B4-BE49-F238E27FC236}">
                <a16:creationId xmlns:a16="http://schemas.microsoft.com/office/drawing/2014/main" id="{4949E13D-1CA9-2E8B-107C-F5A3BE7D6CBA}"/>
              </a:ext>
            </a:extLst>
          </p:cNvPr>
          <p:cNvPicPr>
            <a:picLocks noChangeAspect="1"/>
          </p:cNvPicPr>
          <p:nvPr/>
        </p:nvPicPr>
        <p:blipFill>
          <a:blip r:embed="rId6">
            <a:alphaModFix amt="20000"/>
            <a:extLst>
              <a:ext uri="{28A0092B-C50C-407E-A947-70E740481C1C}">
                <a14:useLocalDpi xmlns:a14="http://schemas.microsoft.com/office/drawing/2010/main"/>
              </a:ext>
            </a:extLst>
          </a:blip>
          <a:stretch>
            <a:fillRect/>
          </a:stretch>
        </p:blipFill>
        <p:spPr>
          <a:xfrm>
            <a:off x="11095576" y="5834455"/>
            <a:ext cx="1096424" cy="1023545"/>
          </a:xfrm>
          <a:prstGeom prst="rect">
            <a:avLst/>
          </a:prstGeom>
        </p:spPr>
      </p:pic>
      <p:pic>
        <p:nvPicPr>
          <p:cNvPr id="4" name="Picture 3">
            <a:extLst>
              <a:ext uri="{FF2B5EF4-FFF2-40B4-BE49-F238E27FC236}">
                <a16:creationId xmlns:a16="http://schemas.microsoft.com/office/drawing/2014/main" id="{3999723E-984D-C8EC-0EAD-8245E4827A86}"/>
              </a:ext>
            </a:extLst>
          </p:cNvPr>
          <p:cNvPicPr>
            <a:picLocks noChangeAspect="1"/>
          </p:cNvPicPr>
          <p:nvPr/>
        </p:nvPicPr>
        <p:blipFill>
          <a:blip r:embed="rId7"/>
          <a:stretch>
            <a:fillRect/>
          </a:stretch>
        </p:blipFill>
        <p:spPr>
          <a:xfrm>
            <a:off x="5701023" y="3906557"/>
            <a:ext cx="6144753" cy="2536824"/>
          </a:xfrm>
          <a:prstGeom prst="rect">
            <a:avLst/>
          </a:prstGeom>
        </p:spPr>
      </p:pic>
      <p:sp>
        <p:nvSpPr>
          <p:cNvPr id="5" name="TextBox 4">
            <a:extLst>
              <a:ext uri="{FF2B5EF4-FFF2-40B4-BE49-F238E27FC236}">
                <a16:creationId xmlns:a16="http://schemas.microsoft.com/office/drawing/2014/main" id="{BDB4B018-0158-0992-28E2-0D171EA622B1}"/>
              </a:ext>
            </a:extLst>
          </p:cNvPr>
          <p:cNvSpPr txBox="1"/>
          <p:nvPr/>
        </p:nvSpPr>
        <p:spPr>
          <a:xfrm>
            <a:off x="346224" y="2412479"/>
            <a:ext cx="5042597" cy="3046988"/>
          </a:xfrm>
          <a:prstGeom prst="rect">
            <a:avLst/>
          </a:prstGeom>
          <a:noFill/>
        </p:spPr>
        <p:txBody>
          <a:bodyPr wrap="square">
            <a:spAutoFit/>
          </a:bodyPr>
          <a:lstStyle/>
          <a:p>
            <a:pPr marL="457200" indent="-457200">
              <a:buFont typeface="Wingdings" pitchFamily="2" charset="2"/>
              <a:buChar char="Ø"/>
            </a:pPr>
            <a:r>
              <a:rPr lang="en-GB" sz="3200" dirty="0">
                <a:latin typeface="Helvetica" pitchFamily="2" charset="0"/>
              </a:rPr>
              <a:t>Increases in DOM input</a:t>
            </a:r>
          </a:p>
          <a:p>
            <a:pPr marL="914400" lvl="1" indent="-457200">
              <a:buFont typeface="Wingdings" pitchFamily="2" charset="2"/>
              <a:buChar char="Ø"/>
            </a:pPr>
            <a:r>
              <a:rPr lang="en-GB" sz="3200" dirty="0">
                <a:latin typeface="Helvetica" pitchFamily="2" charset="0"/>
              </a:rPr>
              <a:t>Coastal water darkening</a:t>
            </a:r>
          </a:p>
          <a:p>
            <a:pPr marL="914400" lvl="1" indent="-457200">
              <a:buFont typeface="Wingdings" pitchFamily="2" charset="2"/>
              <a:buChar char="Ø"/>
            </a:pPr>
            <a:endParaRPr lang="en-GB" sz="3200" dirty="0">
              <a:latin typeface="Helvetica" pitchFamily="2" charset="0"/>
            </a:endParaRPr>
          </a:p>
          <a:p>
            <a:pPr marL="457200" indent="-457200">
              <a:buFont typeface="Wingdings" pitchFamily="2" charset="2"/>
              <a:buChar char="Ø"/>
            </a:pPr>
            <a:r>
              <a:rPr lang="en-GB" sz="3200" dirty="0">
                <a:latin typeface="Helvetica" pitchFamily="2" charset="0"/>
              </a:rPr>
              <a:t>Nutrient enrichment</a:t>
            </a:r>
          </a:p>
          <a:p>
            <a:pPr marL="914400" lvl="1" indent="-457200">
              <a:buFont typeface="Wingdings" pitchFamily="2" charset="2"/>
              <a:buChar char="Ø"/>
            </a:pPr>
            <a:r>
              <a:rPr lang="en-GB" sz="3200" dirty="0">
                <a:latin typeface="Helvetica" pitchFamily="2" charset="0"/>
              </a:rPr>
              <a:t>Eutrophication</a:t>
            </a:r>
          </a:p>
        </p:txBody>
      </p:sp>
      <p:pic>
        <p:nvPicPr>
          <p:cNvPr id="11" name="Audio 10">
            <a:extLst>
              <a:ext uri="{FF2B5EF4-FFF2-40B4-BE49-F238E27FC236}">
                <a16:creationId xmlns:a16="http://schemas.microsoft.com/office/drawing/2014/main" id="{CD785830-5898-3580-A706-93E99E831D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95241397"/>
      </p:ext>
    </p:extLst>
  </p:cSld>
  <p:clrMapOvr>
    <a:masterClrMapping/>
  </p:clrMapOvr>
  <mc:AlternateContent xmlns:mc="http://schemas.openxmlformats.org/markup-compatibility/2006">
    <mc:Choice xmlns:p14="http://schemas.microsoft.com/office/powerpoint/2010/main" Requires="p14">
      <p:transition spd="slow" p14:dur="2000" advTm="151264"/>
    </mc:Choice>
    <mc:Fallback>
      <p:transition spd="slow" advTm="15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600" x="11885613" y="1062038"/>
          <p14:tracePt t="607" x="11644313" y="1127125"/>
          <p14:tracePt t="614" x="11404600" y="1201738"/>
          <p14:tracePt t="101869" x="11968163" y="2728913"/>
          <p14:tracePt t="101882" x="11801475" y="2695575"/>
          <p14:tracePt t="101888" x="11661775" y="2636838"/>
          <p14:tracePt t="101893" x="11544300" y="2603500"/>
          <p14:tracePt t="101902" x="11453813" y="2570163"/>
          <p14:tracePt t="101907" x="11420475" y="2554288"/>
          <p14:tracePt t="101920" x="11371263" y="2536825"/>
          <p14:tracePt t="101924" x="11320463" y="2505075"/>
          <p14:tracePt t="101935" x="11288713" y="2487613"/>
          <p14:tracePt t="101940" x="11271250" y="2471738"/>
          <p14:tracePt t="101952" x="11245850" y="2454275"/>
          <p14:tracePt t="101963" x="11245850" y="2438400"/>
          <p14:tracePt t="101971" x="11245850" y="2420938"/>
          <p14:tracePt t="101979" x="11245850" y="2397125"/>
          <p14:tracePt t="101987" x="11245850" y="2379663"/>
          <p14:tracePt t="101995" x="11271250" y="2346325"/>
          <p14:tracePt t="102004" x="11304588" y="2330450"/>
          <p14:tracePt t="102012" x="11353800" y="2297113"/>
          <p14:tracePt t="102020" x="11387138" y="2263775"/>
          <p14:tracePt t="102028" x="11437938" y="2247900"/>
          <p14:tracePt t="102036" x="11469688" y="2214563"/>
          <p14:tracePt t="102044" x="11487150" y="2197100"/>
          <p14:tracePt t="102052" x="11577638" y="2139950"/>
          <p14:tracePt t="102060" x="11595100" y="2139950"/>
          <p14:tracePt t="102068" x="11628438" y="2106613"/>
          <p14:tracePt t="102076" x="11677650" y="2089150"/>
          <p14:tracePt t="102084" x="11710988" y="2073275"/>
          <p14:tracePt t="102093" x="11744325" y="2055813"/>
          <p14:tracePt t="102101" x="11777663" y="2039938"/>
          <p14:tracePt t="102109" x="11818938" y="2039938"/>
          <p14:tracePt t="102117" x="11834813" y="2024063"/>
          <p14:tracePt t="102125" x="11852275" y="2024063"/>
          <p14:tracePt t="102133" x="11885613" y="2024063"/>
          <p14:tracePt t="102141" x="11901488" y="2024063"/>
          <p14:tracePt t="102150" x="11918950" y="2024063"/>
          <p14:tracePt t="102157" x="11918950" y="2006600"/>
          <p14:tracePt t="102166" x="11934825" y="2006600"/>
          <p14:tracePt t="102190" x="11950700" y="2006600"/>
          <p14:tracePt t="102279" x="11934825" y="2006600"/>
          <p14:tracePt t="102287" x="11918950" y="2024063"/>
          <p14:tracePt t="102295" x="11901488" y="2024063"/>
          <p14:tracePt t="102303" x="11885613" y="2024063"/>
          <p14:tracePt t="102311" x="11834813" y="2055813"/>
          <p14:tracePt t="102319" x="11777663" y="2073275"/>
          <p14:tracePt t="102327" x="11726863" y="2089150"/>
          <p14:tracePt t="102335" x="11644313" y="2106613"/>
          <p14:tracePt t="102343" x="11487150" y="2163763"/>
          <p14:tracePt t="102351" x="11353800" y="2197100"/>
          <p14:tracePt t="102359" x="11196638" y="2247900"/>
          <p14:tracePt t="102367" x="11047413" y="2297113"/>
          <p14:tracePt t="102376" x="10699750" y="2379663"/>
          <p14:tracePt t="102384" x="10425113" y="2438400"/>
          <p14:tracePt t="102392" x="10101263" y="2520950"/>
          <p14:tracePt t="102400" x="9761538" y="2570163"/>
          <p14:tracePt t="102408" x="9396413" y="2636838"/>
          <p14:tracePt t="102416" x="9231313" y="2678113"/>
          <p14:tracePt t="102424" x="8850313" y="2744788"/>
          <p14:tracePt t="102433" x="8269288" y="2878138"/>
          <p14:tracePt t="102440" x="8102600" y="2935288"/>
          <p14:tracePt t="102449" x="7770813" y="3035300"/>
          <p14:tracePt t="102456" x="7448550" y="3151188"/>
          <p14:tracePt t="102464" x="7140575" y="3292475"/>
          <p14:tracePt t="102473" x="6867525" y="3390900"/>
          <p14:tracePt t="102481" x="6626225" y="3516313"/>
          <p14:tracePt t="102489" x="6369050" y="3648075"/>
          <p14:tracePt t="102497" x="6303963" y="3706813"/>
          <p14:tracePt t="102505" x="6111875" y="3789363"/>
          <p14:tracePt t="102513" x="5980113" y="3871913"/>
          <p14:tracePt t="102521" x="5854700" y="3963988"/>
          <p14:tracePt t="102529" x="5772150" y="4046538"/>
          <p14:tracePt t="102537" x="5705475" y="4097338"/>
          <p14:tracePt t="102545" x="5648325" y="4162425"/>
          <p14:tracePt t="102553" x="5599113" y="4237038"/>
          <p14:tracePt t="102562" x="5565775" y="4287838"/>
          <p14:tracePt t="102570" x="5532438" y="4352925"/>
          <p14:tracePt t="102578" x="5499100" y="4419600"/>
          <p14:tracePt t="102586" x="5481638" y="4494213"/>
          <p14:tracePt t="102594" x="5465763" y="4560888"/>
          <p14:tracePt t="102602" x="5465763" y="4643438"/>
          <p14:tracePt t="102610" x="5448300" y="4718050"/>
          <p14:tracePt t="102618" x="5448300" y="4751388"/>
          <p14:tracePt t="102626" x="5448300" y="4802188"/>
          <p14:tracePt t="102634" x="5448300" y="4867275"/>
          <p14:tracePt t="102642" x="5448300" y="4918075"/>
          <p14:tracePt t="102650" x="5448300" y="4975225"/>
          <p14:tracePt t="102659" x="5448300" y="5041900"/>
          <p14:tracePt t="102667" x="5448300" y="5075238"/>
          <p14:tracePt t="102675" x="5448300" y="5108575"/>
          <p14:tracePt t="102683" x="5448300" y="5141913"/>
          <p14:tracePt t="102691" x="5448300" y="5175250"/>
          <p14:tracePt t="102699" x="5448300" y="5216525"/>
          <p14:tracePt t="102707" x="5448300" y="5232400"/>
          <p14:tracePt t="102716" x="5481638" y="5265738"/>
          <p14:tracePt t="102723" x="5499100" y="5281613"/>
          <p14:tracePt t="102733" x="5514975" y="5299075"/>
          <p14:tracePt t="102740" x="5532438" y="5332413"/>
          <p14:tracePt t="102749" x="5548313" y="5332413"/>
          <p14:tracePt t="102756" x="5581650" y="5348288"/>
          <p14:tracePt t="102766" x="5614988" y="5365750"/>
          <p14:tracePt t="102772" x="5630863" y="5365750"/>
          <p14:tracePt t="102783" x="5648325" y="5381625"/>
          <p14:tracePt t="103071" x="5630863" y="5381625"/>
          <p14:tracePt t="103087" x="5630863" y="5399088"/>
          <p14:tracePt t="103095" x="5614988" y="5414963"/>
          <p14:tracePt t="103103" x="5599113" y="5432425"/>
          <p14:tracePt t="103116" x="5599113" y="5448300"/>
          <p14:tracePt t="103120" x="5581650" y="5489575"/>
          <p14:tracePt t="103133" x="5581650" y="5507038"/>
          <p14:tracePt t="103136" x="5565775" y="5538788"/>
          <p14:tracePt t="103150" x="5565775" y="5556250"/>
          <p14:tracePt t="103152" x="5565775" y="5572125"/>
          <p14:tracePt t="103166" x="5565775" y="5589588"/>
          <p14:tracePt t="103168" x="5565775" y="5605463"/>
          <p14:tracePt t="103183" x="5565775" y="5622925"/>
          <p14:tracePt t="103184" x="5565775" y="5638800"/>
          <p14:tracePt t="103199" x="5565775" y="5656263"/>
          <p14:tracePt t="103217" x="5565775" y="5672138"/>
          <p14:tracePt t="103225" x="5565775" y="5688013"/>
          <p14:tracePt t="103250" x="5581650" y="5705475"/>
          <p14:tracePt t="103257" x="5599113" y="5705475"/>
          <p14:tracePt t="103266" x="5614988" y="5730875"/>
          <p14:tracePt t="103273" x="5630863" y="5730875"/>
          <p14:tracePt t="103281" x="5630863" y="5746750"/>
          <p14:tracePt t="103289" x="5664200" y="5746750"/>
          <p14:tracePt t="103297" x="5681663" y="5746750"/>
          <p14:tracePt t="103306" x="5705475" y="5762625"/>
          <p14:tracePt t="103322" x="5722938" y="5762625"/>
          <p14:tracePt t="103330" x="5738813" y="5780088"/>
          <p14:tracePt t="103346" x="5756275" y="5780088"/>
          <p14:tracePt t="103354" x="5756275" y="5795963"/>
          <p14:tracePt t="103362" x="5772150" y="5795963"/>
          <p14:tracePt t="103370" x="5789613" y="5795963"/>
          <p14:tracePt t="103378" x="5805488" y="5795963"/>
          <p14:tracePt t="103386" x="5805488" y="5813425"/>
          <p14:tracePt t="103394" x="5822950" y="5813425"/>
          <p14:tracePt t="103403" x="5838825" y="5813425"/>
          <p14:tracePt t="103411" x="5854700" y="5829300"/>
          <p14:tracePt t="103419" x="5888038" y="5829300"/>
          <p14:tracePt t="103427" x="5905500" y="5829300"/>
          <p14:tracePt t="103435" x="5921375" y="5829300"/>
          <p14:tracePt t="103443" x="5954713" y="5829300"/>
          <p14:tracePt t="103451" x="5995988" y="5829300"/>
          <p14:tracePt t="103459" x="6029325" y="5829300"/>
          <p14:tracePt t="103467" x="6046788" y="5829300"/>
          <p14:tracePt t="103475" x="6080125" y="5829300"/>
          <p14:tracePt t="103483" x="6096000" y="5829300"/>
          <p14:tracePt t="103491" x="6129338" y="5829300"/>
          <p14:tracePt t="103500" x="6145213" y="5813425"/>
          <p14:tracePt t="103508" x="6162675" y="5813425"/>
          <p14:tracePt t="103516" x="6196013" y="5813425"/>
          <p14:tracePt t="103524" x="6211888" y="5813425"/>
          <p14:tracePt t="103533" x="6211888" y="5795963"/>
          <p14:tracePt t="103540" x="6237288" y="5795963"/>
          <p14:tracePt t="103564" x="6253163" y="5795963"/>
          <p14:tracePt t="104074" x="6270625" y="5795963"/>
          <p14:tracePt t="104090" x="6286500" y="5795963"/>
          <p14:tracePt t="104106" x="6303963" y="5795963"/>
          <p14:tracePt t="104114" x="6319838" y="5795963"/>
          <p14:tracePt t="104122" x="6337300" y="5795963"/>
          <p14:tracePt t="104130" x="6353175" y="5795963"/>
          <p14:tracePt t="104146" x="6369050" y="5795963"/>
          <p14:tracePt t="104155" x="6386513" y="5795963"/>
          <p14:tracePt t="104163" x="6402388" y="5795963"/>
          <p14:tracePt t="104171" x="6419850" y="5795963"/>
          <p14:tracePt t="104179" x="6453188" y="5795963"/>
          <p14:tracePt t="104187" x="6469063" y="5795963"/>
          <p14:tracePt t="104195" x="6486525" y="5795963"/>
          <p14:tracePt t="104203" x="6527800" y="5795963"/>
          <p14:tracePt t="104211" x="6561138" y="5795963"/>
          <p14:tracePt t="104219" x="6610350" y="5795963"/>
          <p14:tracePt t="104227" x="6643688" y="5795963"/>
          <p14:tracePt t="104235" x="6677025" y="5795963"/>
          <p14:tracePt t="104244" x="6726238" y="5795963"/>
          <p14:tracePt t="104252" x="6784975" y="5780088"/>
          <p14:tracePt t="104260" x="6834188" y="5780088"/>
          <p14:tracePt t="104268" x="6867525" y="5780088"/>
          <p14:tracePt t="104276" x="6916738" y="5762625"/>
          <p14:tracePt t="104284" x="6950075" y="5762625"/>
          <p14:tracePt t="104292" x="7016750" y="5746750"/>
          <p14:tracePt t="104300" x="7042150" y="5746750"/>
          <p14:tracePt t="104308" x="7124700" y="5730875"/>
          <p14:tracePt t="104316" x="7140575" y="5730875"/>
          <p14:tracePt t="104324" x="7191375" y="5730875"/>
          <p14:tracePt t="104333" x="7224713" y="5730875"/>
          <p14:tracePt t="104341" x="7256463" y="5730875"/>
          <p14:tracePt t="104350" x="7299325" y="5705475"/>
          <p14:tracePt t="104357" x="7331075" y="5705475"/>
          <p14:tracePt t="104365" x="7364413" y="5688013"/>
          <p14:tracePt t="104373" x="7397750" y="5688013"/>
          <p14:tracePt t="104381" x="7448550" y="5688013"/>
          <p14:tracePt t="104389" x="7464425" y="5672138"/>
          <p14:tracePt t="104397" x="7497763" y="5672138"/>
          <p14:tracePt t="104405" x="7546975" y="5672138"/>
          <p14:tracePt t="104413" x="7588250" y="5672138"/>
          <p14:tracePt t="104422" x="7605713" y="5672138"/>
          <p14:tracePt t="104429" x="7639050" y="5656263"/>
          <p14:tracePt t="104438" x="7688263" y="5656263"/>
          <p14:tracePt t="104446" x="7705725" y="5638800"/>
          <p14:tracePt t="104454" x="7754938" y="5638800"/>
          <p14:tracePt t="104462" x="7770813" y="5638800"/>
          <p14:tracePt t="104470" x="7829550" y="5622925"/>
          <p14:tracePt t="104478" x="7862888" y="5622925"/>
          <p14:tracePt t="104486" x="7912100" y="5605463"/>
          <p14:tracePt t="104494" x="7929563" y="5605463"/>
          <p14:tracePt t="104502" x="7978775" y="5605463"/>
          <p14:tracePt t="104510" x="8012113" y="5589588"/>
          <p14:tracePt t="104518" x="8061325" y="5589588"/>
          <p14:tracePt t="104527" x="8078788" y="5572125"/>
          <p14:tracePt t="104535" x="8135938" y="5572125"/>
          <p14:tracePt t="104543" x="8169275" y="5572125"/>
          <p14:tracePt t="104551" x="8202613" y="5572125"/>
          <p14:tracePt t="104559" x="8235950" y="5572125"/>
          <p14:tracePt t="104567" x="8269288" y="5572125"/>
          <p14:tracePt t="104575" x="8318500" y="5556250"/>
          <p14:tracePt t="104583" x="8377238" y="5556250"/>
          <p14:tracePt t="104591" x="8410575" y="5556250"/>
          <p14:tracePt t="104599" x="8426450" y="5556250"/>
          <p14:tracePt t="104607" x="8475663" y="5556250"/>
          <p14:tracePt t="104632" x="8493125" y="5556250"/>
          <p14:tracePt t="104635" x="8526463" y="5556250"/>
          <p14:tracePt t="104642" x="8559800" y="5556250"/>
          <p14:tracePt t="104649" x="8575675" y="5556250"/>
          <p14:tracePt t="104656" x="8593138" y="5556250"/>
          <p14:tracePt t="104666" x="8609013" y="5556250"/>
          <p14:tracePt t="104672" x="8634413" y="5556250"/>
          <p14:tracePt t="104713" x="8609013" y="5572125"/>
          <p14:tracePt t="104971" x="8593138" y="5572125"/>
          <p14:tracePt t="104979" x="8559800" y="5572125"/>
          <p14:tracePt t="104988" x="8526463" y="5572125"/>
          <p14:tracePt t="104996" x="8493125" y="5572125"/>
          <p14:tracePt t="105004" x="8426450" y="5572125"/>
          <p14:tracePt t="105012" x="8359775" y="5572125"/>
          <p14:tracePt t="105020" x="8285163" y="5589588"/>
          <p14:tracePt t="105028" x="8218488" y="5605463"/>
          <p14:tracePt t="105036" x="8135938" y="5622925"/>
          <p14:tracePt t="105044" x="8045450" y="5622925"/>
          <p14:tracePt t="105052" x="7962900" y="5656263"/>
          <p14:tracePt t="105060" x="7862888" y="5672138"/>
          <p14:tracePt t="105068" x="7770813" y="5688013"/>
          <p14:tracePt t="105076" x="7672388" y="5705475"/>
          <p14:tracePt t="105085" x="7588250" y="5730875"/>
          <p14:tracePt t="105093" x="7497763" y="5746750"/>
          <p14:tracePt t="105101" x="7464425" y="5762625"/>
          <p14:tracePt t="105109" x="7415213" y="5762625"/>
          <p14:tracePt t="105117" x="7348538" y="5780088"/>
          <p14:tracePt t="105125" x="7315200" y="5795963"/>
          <p14:tracePt t="105133" x="7256463" y="5813425"/>
          <p14:tracePt t="105141" x="7240588" y="5813425"/>
          <p14:tracePt t="105149" x="7207250" y="5813425"/>
          <p14:tracePt t="105157" x="7173913" y="5829300"/>
          <p14:tracePt t="105166" x="7158038" y="5829300"/>
          <p14:tracePt t="105174" x="7140575" y="5829300"/>
          <p14:tracePt t="105190" x="7124700" y="5829300"/>
          <p14:tracePt t="105198" x="7107238" y="5829300"/>
          <p14:tracePt t="105214" x="7107238" y="5846763"/>
          <p14:tracePt t="105327" x="7124700" y="5846763"/>
          <p14:tracePt t="105343" x="7140575" y="5846763"/>
          <p14:tracePt t="105351" x="7158038" y="5846763"/>
          <p14:tracePt t="105359" x="7173913" y="5846763"/>
          <p14:tracePt t="105368" x="7191375" y="5846763"/>
          <p14:tracePt t="105376" x="7224713" y="5846763"/>
          <p14:tracePt t="105384" x="7256463" y="5846763"/>
          <p14:tracePt t="105392" x="7315200" y="5846763"/>
          <p14:tracePt t="105400" x="7364413" y="5846763"/>
          <p14:tracePt t="105408" x="7415213" y="5846763"/>
          <p14:tracePt t="105416" x="7464425" y="5846763"/>
          <p14:tracePt t="105424" x="7531100" y="5846763"/>
          <p14:tracePt t="105433" x="7588250" y="5846763"/>
          <p14:tracePt t="105440" x="7672388" y="5846763"/>
          <p14:tracePt t="105449" x="7737475" y="5846763"/>
          <p14:tracePt t="105457" x="7804150" y="5829300"/>
          <p14:tracePt t="105465" x="7896225" y="5829300"/>
          <p14:tracePt t="105473" x="7978775" y="5829300"/>
          <p14:tracePt t="105481" x="8061325" y="5829300"/>
          <p14:tracePt t="105489" x="8135938" y="5813425"/>
          <p14:tracePt t="105497" x="8218488" y="5813425"/>
          <p14:tracePt t="105505" x="8302625" y="5795963"/>
          <p14:tracePt t="105513" x="8377238" y="5780088"/>
          <p14:tracePt t="105521" x="8443913" y="5780088"/>
          <p14:tracePt t="105529" x="8509000" y="5762625"/>
          <p14:tracePt t="105537" x="8542338" y="5762625"/>
          <p14:tracePt t="105545" x="8593138" y="5746750"/>
          <p14:tracePt t="105553" x="8650288" y="5746750"/>
          <p14:tracePt t="105562" x="8683625" y="5746750"/>
          <p14:tracePt t="105570" x="8716963" y="5730875"/>
          <p14:tracePt t="105578" x="8766175" y="5730875"/>
          <p14:tracePt t="105586" x="8799513" y="5730875"/>
          <p14:tracePt t="105594" x="8850313" y="5705475"/>
          <p14:tracePt t="105602" x="8907463" y="5705475"/>
          <p14:tracePt t="105610" x="8956675" y="5688013"/>
          <p14:tracePt t="105618" x="8990013" y="5688013"/>
          <p14:tracePt t="105626" x="9056688" y="5688013"/>
          <p14:tracePt t="105634" x="9105900" y="5672138"/>
          <p14:tracePt t="105642" x="9164638" y="5656263"/>
          <p14:tracePt t="105651" x="9213850" y="5656263"/>
          <p14:tracePt t="105659" x="9247188" y="5656263"/>
          <p14:tracePt t="105667" x="9297988" y="5638800"/>
          <p14:tracePt t="105675" x="9331325" y="5638800"/>
          <p14:tracePt t="105683" x="9380538" y="5638800"/>
          <p14:tracePt t="105691" x="9437688" y="5638800"/>
          <p14:tracePt t="105699" x="9471025" y="5638800"/>
          <p14:tracePt t="105707" x="9504363" y="5638800"/>
          <p14:tracePt t="105716" x="9537700" y="5638800"/>
          <p14:tracePt t="105723" x="9571038" y="5638800"/>
          <p14:tracePt t="105733" x="9588500" y="5638800"/>
          <p14:tracePt t="105739" x="9620250" y="5638800"/>
          <p14:tracePt t="105749" x="9678988" y="5638800"/>
          <p14:tracePt t="105756" x="9712325" y="5638800"/>
          <p14:tracePt t="105766" x="9728200" y="5638800"/>
          <p14:tracePt t="105772" x="9761538" y="5638800"/>
          <p14:tracePt t="105783" x="9794875" y="5638800"/>
          <p14:tracePt t="105788" x="9828213" y="5638800"/>
          <p14:tracePt t="105799" x="9861550" y="5638800"/>
          <p14:tracePt t="105804" x="9894888" y="5638800"/>
          <p14:tracePt t="105816" x="9910763" y="5638800"/>
          <p14:tracePt t="105820" x="9952038" y="5638800"/>
          <p14:tracePt t="105833" x="9969500" y="5638800"/>
          <p14:tracePt t="105837" x="10002838" y="5638800"/>
          <p14:tracePt t="105850" x="10018713" y="5638800"/>
          <p14:tracePt t="105853" x="10052050" y="5638800"/>
          <p14:tracePt t="105866" x="10069513" y="5638800"/>
          <p14:tracePt t="105869" x="10101263" y="5638800"/>
          <p14:tracePt t="105883" x="10134600" y="5638800"/>
          <p14:tracePt t="105885" x="10167938" y="5638800"/>
          <p14:tracePt t="105899" x="10185400" y="5638800"/>
          <p14:tracePt t="105901" x="10226675" y="5638800"/>
          <p14:tracePt t="105916" x="10260013" y="5638800"/>
          <p14:tracePt t="105918" x="10293350" y="5638800"/>
          <p14:tracePt t="105933" x="10309225" y="5638800"/>
          <p14:tracePt t="105934" x="10342563" y="5638800"/>
          <p14:tracePt t="105950" x="10391775" y="5638800"/>
          <p14:tracePt t="105958" x="10425113" y="5638800"/>
          <p14:tracePt t="105967" x="10442575" y="5638800"/>
          <p14:tracePt t="105974" x="10458450" y="5638800"/>
          <p14:tracePt t="105983" x="10499725" y="5638800"/>
          <p14:tracePt t="105990" x="10533063" y="5638800"/>
          <p14:tracePt t="106000" x="10550525" y="5638800"/>
          <p14:tracePt t="106006" x="10582275" y="5638800"/>
          <p14:tracePt t="106018" x="10599738" y="5638800"/>
          <p14:tracePt t="106023" x="10633075" y="5638800"/>
          <p14:tracePt t="106033" x="10648950" y="5638800"/>
          <p14:tracePt t="106039" x="10682288" y="5638800"/>
          <p14:tracePt t="106050" x="10699750" y="5638800"/>
          <p14:tracePt t="106055" x="10741025" y="5638800"/>
          <p14:tracePt t="106066" x="10756900" y="5638800"/>
          <p14:tracePt t="106071" x="10774363" y="5656263"/>
          <p14:tracePt t="106084" x="10807700" y="5656263"/>
          <p14:tracePt t="106087" x="10823575" y="5656263"/>
          <p14:tracePt t="106100" x="10856913" y="5656263"/>
          <p14:tracePt t="106103" x="10872788" y="5656263"/>
          <p14:tracePt t="106117" x="10890250" y="5656263"/>
          <p14:tracePt t="106120" x="10906125" y="5672138"/>
          <p14:tracePt t="106133" x="10923588" y="5672138"/>
          <p14:tracePt t="106136" x="10939463" y="5672138"/>
          <p14:tracePt t="106150" x="10956925" y="5688013"/>
          <p14:tracePt t="106160" x="10972800" y="5688013"/>
          <p14:tracePt t="106176" x="10988675" y="5705475"/>
          <p14:tracePt t="106184" x="11014075" y="5705475"/>
          <p14:tracePt t="106201" x="11031538" y="5705475"/>
          <p14:tracePt t="106209" x="11047413" y="5705475"/>
          <p14:tracePt t="106217" x="11063288" y="5705475"/>
          <p14:tracePt t="106225" x="11080750" y="5730875"/>
          <p14:tracePt t="106241" x="11096625" y="5730875"/>
          <p14:tracePt t="106250" x="11114088" y="5730875"/>
          <p14:tracePt t="106257" x="11129963" y="5730875"/>
          <p14:tracePt t="106266" x="11147425" y="5730875"/>
          <p14:tracePt t="106273" x="11163300" y="5730875"/>
          <p14:tracePt t="106281" x="11180763" y="5730875"/>
          <p14:tracePt t="106289" x="11214100" y="5730875"/>
          <p14:tracePt t="106298" x="11229975" y="5730875"/>
          <p14:tracePt t="106306" x="11245850" y="5730875"/>
          <p14:tracePt t="106314" x="11288713" y="5730875"/>
          <p14:tracePt t="106322" x="11320463" y="5730875"/>
          <p14:tracePt t="106330" x="11337925" y="5730875"/>
          <p14:tracePt t="106338" x="11371263" y="5730875"/>
          <p14:tracePt t="106346" x="11387138" y="5730875"/>
          <p14:tracePt t="106354" x="11420475" y="5730875"/>
          <p14:tracePt t="106362" x="11437938" y="5730875"/>
          <p14:tracePt t="106378" x="11453813" y="5730875"/>
          <p14:tracePt t="106386" x="11469688" y="5730875"/>
          <p14:tracePt t="106403" x="11487150" y="5730875"/>
          <p14:tracePt t="106605" x="11469688" y="5730875"/>
          <p14:tracePt t="106629" x="11453813" y="5730875"/>
          <p14:tracePt t="106653" x="11437938" y="5730875"/>
          <p14:tracePt t="106678" x="11420475" y="5730875"/>
          <p14:tracePt t="106686" x="11404600" y="5730875"/>
          <p14:tracePt t="106702" x="11387138" y="5730875"/>
          <p14:tracePt t="106710" x="11371263" y="5730875"/>
          <p14:tracePt t="106718" x="11337925" y="5730875"/>
          <p14:tracePt t="106726" x="11304588" y="5730875"/>
          <p14:tracePt t="106734" x="11271250" y="5730875"/>
          <p14:tracePt t="106742" x="11214100" y="5730875"/>
          <p14:tracePt t="106750" x="11163300" y="5730875"/>
          <p14:tracePt t="106758" x="11096625" y="5730875"/>
          <p14:tracePt t="106766" x="11014075" y="5705475"/>
          <p14:tracePt t="106775" x="10939463" y="5705475"/>
          <p14:tracePt t="106783" x="10839450" y="5688013"/>
          <p14:tracePt t="106791" x="10666413" y="5672138"/>
          <p14:tracePt t="106799" x="10533063" y="5656263"/>
          <p14:tracePt t="106807" x="10358438" y="5656263"/>
          <p14:tracePt t="106815" x="10167938" y="5656263"/>
          <p14:tracePt t="106823" x="9969500" y="5656263"/>
          <p14:tracePt t="106831" x="9745663" y="5656263"/>
          <p14:tracePt t="106839" x="9488488" y="5656263"/>
          <p14:tracePt t="106847" x="9247188" y="5656263"/>
          <p14:tracePt t="106855" x="9023350" y="5656263"/>
          <p14:tracePt t="106863" x="8816975" y="5656263"/>
          <p14:tracePt t="106872" x="8609013" y="5656263"/>
          <p14:tracePt t="106880" x="8526463" y="5656263"/>
          <p14:tracePt t="106888" x="8377238" y="5656263"/>
          <p14:tracePt t="106896" x="8218488" y="5656263"/>
          <p14:tracePt t="106904" x="8120063" y="5638800"/>
          <p14:tracePt t="106912" x="7994650" y="5622925"/>
          <p14:tracePt t="106920" x="7896225" y="5605463"/>
          <p14:tracePt t="106928" x="7804150" y="5589588"/>
          <p14:tracePt t="106936" x="7721600" y="5556250"/>
          <p14:tracePt t="106944" x="7672388" y="5556250"/>
          <p14:tracePt t="106952" x="7621588" y="5538788"/>
          <p14:tracePt t="106961" x="7572375" y="5522913"/>
          <p14:tracePt t="106969" x="7513638" y="5507038"/>
          <p14:tracePt t="106977" x="7464425" y="5507038"/>
          <p14:tracePt t="106985" x="7431088" y="5507038"/>
          <p14:tracePt t="106993" x="7364413" y="5507038"/>
          <p14:tracePt t="107001" x="7331075" y="5507038"/>
          <p14:tracePt t="107009" x="7299325" y="5507038"/>
          <p14:tracePt t="107018" x="7240588" y="5507038"/>
          <p14:tracePt t="107025" x="7191375" y="5522913"/>
          <p14:tracePt t="107033" x="7124700" y="5538788"/>
          <p14:tracePt t="107041" x="7058025" y="5556250"/>
          <p14:tracePt t="107050" x="6999288" y="5572125"/>
          <p14:tracePt t="107058" x="6934200" y="5605463"/>
          <p14:tracePt t="107066" x="6867525" y="5638800"/>
          <p14:tracePt t="107074" x="6800850" y="5656263"/>
          <p14:tracePt t="107083" x="6743700" y="5688013"/>
          <p14:tracePt t="107090" x="6710363" y="5705475"/>
          <p14:tracePt t="107099" x="6677025" y="5705475"/>
          <p14:tracePt t="107106" x="6626225" y="5746750"/>
          <p14:tracePt t="107116" x="6610350" y="5746750"/>
          <p14:tracePt t="107122" x="6577013" y="5762625"/>
          <p14:tracePt t="107133" x="6561138" y="5762625"/>
          <p14:tracePt t="107138" x="6543675" y="5780088"/>
          <p14:tracePt t="107155" x="6527800" y="5780088"/>
          <p14:tracePt t="107179" x="6510338" y="5780088"/>
          <p14:tracePt t="107244" x="6486525" y="5780088"/>
          <p14:tracePt t="107276" x="6469063" y="5780088"/>
          <p14:tracePt t="107292" x="6453188" y="5780088"/>
          <p14:tracePt t="107316" x="6435725" y="5780088"/>
          <p14:tracePt t="107446" x="6435725" y="5762625"/>
          <p14:tracePt t="107551" x="6453188" y="5762625"/>
          <p14:tracePt t="107616" x="6469063" y="5762625"/>
          <p14:tracePt t="107633" x="6469063" y="5746750"/>
          <p14:tracePt t="107692" x="6486525" y="5746750"/>
          <p14:tracePt t="107745" x="6510338" y="5746750"/>
          <p14:tracePt t="107785" x="6527800" y="5746750"/>
          <p14:tracePt t="107809" x="6543675" y="5746750"/>
          <p14:tracePt t="107826" x="6561138" y="5746750"/>
          <p14:tracePt t="107834" x="6577013" y="5746750"/>
          <p14:tracePt t="107842" x="6610350" y="5746750"/>
          <p14:tracePt t="107850" x="6626225" y="5746750"/>
          <p14:tracePt t="107858" x="6659563" y="5746750"/>
          <p14:tracePt t="107866" x="6710363" y="5746750"/>
          <p14:tracePt t="107874" x="6767513" y="5746750"/>
          <p14:tracePt t="107883" x="6867525" y="5746750"/>
          <p14:tracePt t="107890" x="6967538" y="5746750"/>
          <p14:tracePt t="107899" x="7107238" y="5730875"/>
          <p14:tracePt t="107907" x="7273925" y="5688013"/>
          <p14:tracePt t="107915" x="7480300" y="5656263"/>
          <p14:tracePt t="107923" x="7705725" y="5638800"/>
          <p14:tracePt t="107931" x="7929563" y="5605463"/>
          <p14:tracePt t="107939" x="8153400" y="5572125"/>
          <p14:tracePt t="107947" x="8377238" y="5556250"/>
          <p14:tracePt t="107955" x="8609013" y="5556250"/>
          <p14:tracePt t="107963" x="8716963" y="5556250"/>
          <p14:tracePt t="107971" x="9023350" y="5556250"/>
          <p14:tracePt t="107979" x="9105900" y="5556250"/>
          <p14:tracePt t="107987" x="9280525" y="5556250"/>
          <p14:tracePt t="107996" x="9437688" y="5556250"/>
          <p14:tracePt t="108004" x="9571038" y="5556250"/>
          <p14:tracePt t="108012" x="9712325" y="5556250"/>
          <p14:tracePt t="108020" x="9844088" y="5556250"/>
          <p14:tracePt t="108028" x="9952038" y="5556250"/>
          <p14:tracePt t="108036" x="10036175" y="5572125"/>
          <p14:tracePt t="108044" x="10069513" y="5572125"/>
          <p14:tracePt t="108052" x="10134600" y="5572125"/>
          <p14:tracePt t="108060" x="10167938" y="5589588"/>
          <p14:tracePt t="108068" x="10226675" y="5589588"/>
          <p14:tracePt t="108077" x="10242550" y="5605463"/>
          <p14:tracePt t="108085" x="10260013" y="5605463"/>
          <p14:tracePt t="108093" x="10275888" y="5605463"/>
          <p14:tracePt t="108101" x="10293350" y="5605463"/>
          <p14:tracePt t="108125" x="10309225" y="5605463"/>
          <p14:tracePt t="108165" x="10325100" y="5605463"/>
          <p14:tracePt t="108214" x="10342563" y="5605463"/>
          <p14:tracePt t="108238" x="10358438" y="5605463"/>
          <p14:tracePt t="108254" x="10375900" y="5605463"/>
          <p14:tracePt t="108278" x="10391775" y="5605463"/>
          <p14:tracePt t="108295" x="10391775" y="5622925"/>
          <p14:tracePt t="108303" x="10409238" y="5622925"/>
          <p14:tracePt t="108319" x="10425113" y="5622925"/>
          <p14:tracePt t="108327" x="10442575" y="5622925"/>
          <p14:tracePt t="108335" x="10458450" y="5638800"/>
          <p14:tracePt t="108343" x="10483850" y="5638800"/>
          <p14:tracePt t="108351" x="10499725" y="5638800"/>
          <p14:tracePt t="108359" x="10533063" y="5638800"/>
          <p14:tracePt t="108368" x="10566400" y="5656263"/>
          <p14:tracePt t="108376" x="10599738" y="5656263"/>
          <p14:tracePt t="108384" x="10615613" y="5656263"/>
          <p14:tracePt t="108392" x="10648950" y="5672138"/>
          <p14:tracePt t="108400" x="10682288" y="5672138"/>
          <p14:tracePt t="108408" x="10715625" y="5672138"/>
          <p14:tracePt t="108416" x="10741025" y="5688013"/>
          <p14:tracePt t="108424" x="10774363" y="5688013"/>
          <p14:tracePt t="108433" x="10790238" y="5688013"/>
          <p14:tracePt t="108440" x="10823575" y="5705475"/>
          <p14:tracePt t="108449" x="10839450" y="5705475"/>
          <p14:tracePt t="108457" x="10872788" y="5705475"/>
          <p14:tracePt t="108473" x="10890250" y="5705475"/>
          <p14:tracePt t="108481" x="10923588" y="5705475"/>
          <p14:tracePt t="108489" x="10939463" y="5705475"/>
          <p14:tracePt t="108497" x="10956925" y="5705475"/>
          <p14:tracePt t="108505" x="10972800" y="5705475"/>
          <p14:tracePt t="108513" x="11014075" y="5705475"/>
          <p14:tracePt t="108521" x="11031538" y="5705475"/>
          <p14:tracePt t="108529" x="11047413" y="5705475"/>
          <p14:tracePt t="108537" x="11063288" y="5705475"/>
          <p14:tracePt t="108545" x="11080750" y="5705475"/>
          <p14:tracePt t="108554" x="11096625" y="5705475"/>
          <p14:tracePt t="108570" x="11114088" y="5705475"/>
          <p14:tracePt t="108586" x="11129963" y="5705475"/>
          <p14:tracePt t="108610" x="11147425" y="5705475"/>
          <p14:tracePt t="109249" x="11163300" y="5705475"/>
          <p14:tracePt t="109266" x="11180763" y="5705475"/>
          <p14:tracePt t="109281" x="11196638" y="5730875"/>
          <p14:tracePt t="109306" x="11214100" y="5730875"/>
          <p14:tracePt t="109330" x="11229975" y="5730875"/>
          <p14:tracePt t="109338" x="11229975" y="5746750"/>
          <p14:tracePt t="109394" x="11245850" y="5746750"/>
          <p14:tracePt t="109483" x="11271250" y="5746750"/>
          <p14:tracePt t="109872" x="11245850" y="5746750"/>
          <p14:tracePt t="112088" x="11214100" y="5746750"/>
          <p14:tracePt t="112096" x="11180763" y="5730875"/>
          <p14:tracePt t="112104" x="11129963" y="5705475"/>
          <p14:tracePt t="112112" x="11063288" y="5688013"/>
          <p14:tracePt t="112120" x="10939463" y="5656263"/>
          <p14:tracePt t="112128" x="10807700" y="5638800"/>
          <p14:tracePt t="112136" x="10499725" y="5622925"/>
          <p14:tracePt t="112144" x="10242550" y="5622925"/>
          <p14:tracePt t="112152" x="9910763" y="5622925"/>
          <p14:tracePt t="112160" x="9537700" y="5622925"/>
          <p14:tracePt t="112168" x="9148763" y="5622925"/>
          <p14:tracePt t="112177" x="8716963" y="5656263"/>
          <p14:tracePt t="112185" x="8285163" y="5705475"/>
          <p14:tracePt t="112193" x="8102600" y="5746750"/>
          <p14:tracePt t="112201" x="7705725" y="5795963"/>
          <p14:tracePt t="112209" x="7364413" y="5829300"/>
          <p14:tracePt t="112217" x="7058025" y="5862638"/>
          <p14:tracePt t="112225" x="6784975" y="5895975"/>
          <p14:tracePt t="112233" x="6677025" y="5929313"/>
          <p14:tracePt t="112241" x="6469063" y="5962650"/>
          <p14:tracePt t="112250" x="6145213" y="6019800"/>
          <p14:tracePt t="112257" x="6080125" y="6037263"/>
          <p14:tracePt t="112266" x="5921375" y="6070600"/>
          <p14:tracePt t="112274" x="5805488" y="6103938"/>
          <p14:tracePt t="112283" x="5722938" y="6137275"/>
          <p14:tracePt t="112290" x="5664200" y="6153150"/>
          <p14:tracePt t="112299" x="5599113" y="6169025"/>
          <p14:tracePt t="112306" x="5532438" y="6186488"/>
          <p14:tracePt t="112316" x="5499100" y="6202363"/>
          <p14:tracePt t="112322" x="5448300" y="6227763"/>
          <p14:tracePt t="112333" x="5424488" y="6227763"/>
          <p14:tracePt t="112338" x="5407025" y="6243638"/>
          <p14:tracePt t="112349" x="5391150" y="6243638"/>
          <p14:tracePt t="112362" x="5373688" y="6243638"/>
          <p14:tracePt t="112451" x="5391150" y="6243638"/>
          <p14:tracePt t="112492" x="5407025" y="6243638"/>
          <p14:tracePt t="112500" x="5407025" y="6227763"/>
          <p14:tracePt t="112524" x="5424488" y="6227763"/>
          <p14:tracePt t="112533" x="5448300" y="6202363"/>
          <p14:tracePt t="112540" x="5465763" y="6202363"/>
          <p14:tracePt t="112549" x="5481638" y="6202363"/>
          <p14:tracePt t="112557" x="5499100" y="6186488"/>
          <p14:tracePt t="112565" x="5514975" y="6186488"/>
          <p14:tracePt t="112573" x="5548313" y="6169025"/>
          <p14:tracePt t="112581" x="5581650" y="6169025"/>
          <p14:tracePt t="112589" x="5599113" y="6169025"/>
          <p14:tracePt t="112597" x="5614988" y="6153150"/>
          <p14:tracePt t="112605" x="5648325" y="6153150"/>
          <p14:tracePt t="112613" x="5664200" y="6153150"/>
          <p14:tracePt t="112621" x="5681663" y="6153150"/>
          <p14:tracePt t="112629" x="5722938" y="6153150"/>
          <p14:tracePt t="112637" x="5738813" y="6153150"/>
          <p14:tracePt t="112645" x="5756275" y="6153150"/>
          <p14:tracePt t="112654" x="5789613" y="6153150"/>
          <p14:tracePt t="112670" x="5822950" y="6153150"/>
          <p14:tracePt t="112678" x="5838825" y="6153150"/>
          <p14:tracePt t="112686" x="5854700" y="6153150"/>
          <p14:tracePt t="112694" x="5872163" y="6153150"/>
          <p14:tracePt t="112702" x="5905500" y="6137275"/>
          <p14:tracePt t="112710" x="5954713" y="6137275"/>
          <p14:tracePt t="112718" x="5995988" y="6137275"/>
          <p14:tracePt t="112726" x="6029325" y="6137275"/>
          <p14:tracePt t="112734" x="6062663" y="6137275"/>
          <p14:tracePt t="112742" x="6111875" y="6137275"/>
          <p14:tracePt t="112751" x="6145213" y="6137275"/>
          <p14:tracePt t="112759" x="6178550" y="6137275"/>
          <p14:tracePt t="112767" x="6237288" y="6137275"/>
          <p14:tracePt t="112775" x="6270625" y="6137275"/>
          <p14:tracePt t="112783" x="6303963" y="6137275"/>
          <p14:tracePt t="112791" x="6353175" y="6137275"/>
          <p14:tracePt t="112800" x="6386513" y="6137275"/>
          <p14:tracePt t="112807" x="6419850" y="6137275"/>
          <p14:tracePt t="112816" x="6453188" y="6137275"/>
          <p14:tracePt t="112823" x="6510338" y="6137275"/>
          <p14:tracePt t="112831" x="6543675" y="6137275"/>
          <p14:tracePt t="112840" x="6610350" y="6137275"/>
          <p14:tracePt t="112848" x="6643688" y="6137275"/>
          <p14:tracePt t="112856" x="6659563" y="6137275"/>
          <p14:tracePt t="112864" x="6710363" y="6137275"/>
          <p14:tracePt t="112872" x="6743700" y="6137275"/>
          <p14:tracePt t="112880" x="6784975" y="6137275"/>
          <p14:tracePt t="112888" x="6834188" y="6137275"/>
          <p14:tracePt t="112896" x="6867525" y="6137275"/>
          <p14:tracePt t="112904" x="6934200" y="6137275"/>
          <p14:tracePt t="112912" x="6950075" y="6137275"/>
          <p14:tracePt t="112920" x="7016750" y="6153150"/>
          <p14:tracePt t="112929" x="7042150" y="6153150"/>
          <p14:tracePt t="112936" x="7091363" y="6153150"/>
          <p14:tracePt t="112945" x="7107238" y="6153150"/>
          <p14:tracePt t="112953" x="7140575" y="6169025"/>
          <p14:tracePt t="112961" x="7173913" y="6169025"/>
          <p14:tracePt t="112969" x="7191375" y="6169025"/>
          <p14:tracePt t="112977" x="7207250" y="6169025"/>
          <p14:tracePt t="112985" x="7224713" y="6169025"/>
          <p14:tracePt t="112993" x="7240588" y="6169025"/>
          <p14:tracePt t="113001" x="7256463" y="6169025"/>
          <p14:tracePt t="113025" x="7273925" y="6169025"/>
          <p14:tracePt t="113373" x="7299325" y="6169025"/>
          <p14:tracePt t="113381" x="7348538" y="6153150"/>
          <p14:tracePt t="113389" x="7381875" y="6153150"/>
          <p14:tracePt t="113397" x="7448550" y="6137275"/>
          <p14:tracePt t="113406" x="7497763" y="6119813"/>
          <p14:tracePt t="113414" x="7605713" y="6086475"/>
          <p14:tracePt t="113422" x="7688263" y="6070600"/>
          <p14:tracePt t="113430" x="7770813" y="6053138"/>
          <p14:tracePt t="113438" x="7878763" y="6019800"/>
          <p14:tracePt t="113446" x="7978775" y="6003925"/>
          <p14:tracePt t="113454" x="8102600" y="5988050"/>
          <p14:tracePt t="113462" x="8218488" y="5962650"/>
          <p14:tracePt t="113470" x="8335963" y="5945188"/>
          <p14:tracePt t="113478" x="8443913" y="5929313"/>
          <p14:tracePt t="113486" x="8542338" y="5929313"/>
          <p14:tracePt t="113495" x="8650288" y="5911850"/>
          <p14:tracePt t="113503" x="8766175" y="5895975"/>
          <p14:tracePt t="113511" x="8850313" y="5895975"/>
          <p14:tracePt t="113519" x="8956675" y="5895975"/>
          <p14:tracePt t="113527" x="9056688" y="5895975"/>
          <p14:tracePt t="113535" x="9148763" y="5880100"/>
          <p14:tracePt t="113543" x="9231313" y="5880100"/>
          <p14:tracePt t="113551" x="9313863" y="5862638"/>
          <p14:tracePt t="113559" x="9396413" y="5862638"/>
          <p14:tracePt t="113567" x="9488488" y="5846763"/>
          <p14:tracePt t="113575" x="9571038" y="5846763"/>
          <p14:tracePt t="113583" x="9653588" y="5829300"/>
          <p14:tracePt t="113592" x="9712325" y="5829300"/>
          <p14:tracePt t="113600" x="9745663" y="5829300"/>
          <p14:tracePt t="113608" x="9812338" y="5813425"/>
          <p14:tracePt t="113616" x="9861550" y="5813425"/>
          <p14:tracePt t="113624" x="9894888" y="5813425"/>
          <p14:tracePt t="113633" x="9928225" y="5813425"/>
          <p14:tracePt t="113640" x="9969500" y="5813425"/>
          <p14:tracePt t="113649" x="10002838" y="5813425"/>
          <p14:tracePt t="113656" x="10018713" y="5813425"/>
          <p14:tracePt t="113666" x="10052050" y="5813425"/>
          <p14:tracePt t="113672" x="10069513" y="5813425"/>
          <p14:tracePt t="113683" x="10101263" y="5813425"/>
          <p14:tracePt t="113689" x="10118725" y="5813425"/>
          <p14:tracePt t="113699" x="10134600" y="5813425"/>
          <p14:tracePt t="113705" x="10167938" y="5813425"/>
          <p14:tracePt t="113716" x="10209213" y="5813425"/>
          <p14:tracePt t="113721" x="10226675" y="5813425"/>
          <p14:tracePt t="113733" x="10242550" y="5813425"/>
          <p14:tracePt t="113737" x="10275888" y="5813425"/>
          <p14:tracePt t="113749" x="10293350" y="5813425"/>
          <p14:tracePt t="113753" x="10325100" y="5813425"/>
          <p14:tracePt t="113766" x="10342563" y="5813425"/>
          <p14:tracePt t="113769" x="10358438" y="5813425"/>
          <p14:tracePt t="113783" x="10375900" y="5813425"/>
          <p14:tracePt t="113802" x="10391775" y="5813425"/>
          <p14:tracePt t="113812" x="10409238" y="5813425"/>
          <p14:tracePt t="113834" x="10425113" y="5813425"/>
          <p14:tracePt t="114230" x="10442575" y="5813425"/>
          <p14:tracePt t="114255" x="10458450" y="5813425"/>
          <p14:tracePt t="114263" x="10483850" y="5813425"/>
          <p14:tracePt t="114279" x="10499725" y="5813425"/>
          <p14:tracePt t="114287" x="10517188" y="5813425"/>
          <p14:tracePt t="114295" x="10533063" y="5813425"/>
          <p14:tracePt t="114303" x="10550525" y="5813425"/>
          <p14:tracePt t="114311" x="10566400" y="5813425"/>
          <p14:tracePt t="114327" x="10582275" y="5813425"/>
          <p14:tracePt t="114335" x="10599738" y="5813425"/>
          <p14:tracePt t="114344" x="10599738" y="5795963"/>
          <p14:tracePt t="114352" x="10615613" y="5795963"/>
          <p14:tracePt t="114376" x="10633075" y="5795963"/>
          <p14:tracePt t="114432" x="10648950" y="5795963"/>
          <p14:tracePt t="114910" x="10633075" y="5795963"/>
          <p14:tracePt t="114918" x="10599738" y="5795963"/>
          <p14:tracePt t="114926" x="10582275" y="5780088"/>
          <p14:tracePt t="114934" x="10533063" y="5780088"/>
          <p14:tracePt t="114942" x="10483850" y="5746750"/>
          <p14:tracePt t="114950" x="10425113" y="5730875"/>
          <p14:tracePt t="114958" x="10342563" y="5705475"/>
          <p14:tracePt t="114966" x="10209213" y="5688013"/>
          <p14:tracePt t="114974" x="10069513" y="5656263"/>
          <p14:tracePt t="114983" x="9894888" y="5638800"/>
          <p14:tracePt t="114990" x="9712325" y="5622925"/>
          <p14:tracePt t="114999" x="9537700" y="5589588"/>
          <p14:tracePt t="115007" x="9297988" y="5572125"/>
          <p14:tracePt t="115015" x="9074150" y="5538788"/>
          <p14:tracePt t="115023" x="8866188" y="5522913"/>
          <p14:tracePt t="115031" x="8650288" y="5507038"/>
          <p14:tracePt t="115039" x="8443913" y="5507038"/>
          <p14:tracePt t="115047" x="8235950" y="5473700"/>
          <p14:tracePt t="115055" x="8045450" y="5448300"/>
          <p14:tracePt t="115063" x="7962900" y="5448300"/>
          <p14:tracePt t="115071" x="7804150" y="5448300"/>
          <p14:tracePt t="115079" x="7672388" y="5448300"/>
          <p14:tracePt t="115087" x="7531100" y="5448300"/>
          <p14:tracePt t="115096" x="7431088" y="5432425"/>
          <p14:tracePt t="115104" x="7381875" y="5432425"/>
          <p14:tracePt t="115112" x="7315200" y="5432425"/>
          <p14:tracePt t="115120" x="7256463" y="5432425"/>
          <p14:tracePt t="115128" x="7207250" y="5432425"/>
          <p14:tracePt t="115136" x="7158038" y="5414963"/>
          <p14:tracePt t="115144" x="7140575" y="5414963"/>
          <p14:tracePt t="115152" x="7107238" y="5414963"/>
          <p14:tracePt t="115160" x="7091363" y="5414963"/>
          <p14:tracePt t="115168" x="7073900" y="5414963"/>
          <p14:tracePt t="115176" x="7058025" y="5414963"/>
          <p14:tracePt t="115184" x="7042150" y="5414963"/>
          <p14:tracePt t="115193" x="7016750" y="5414963"/>
          <p14:tracePt t="115209" x="6999288" y="5414963"/>
          <p14:tracePt t="115225" x="6983413" y="5414963"/>
          <p14:tracePt t="115241" x="6967538" y="5414963"/>
          <p14:tracePt t="115257" x="6950075" y="5414963"/>
          <p14:tracePt t="115266" x="6934200" y="5414963"/>
          <p14:tracePt t="115273" x="6916738" y="5414963"/>
          <p14:tracePt t="115281" x="6900863" y="5414963"/>
          <p14:tracePt t="115290" x="6883400" y="5414963"/>
          <p14:tracePt t="115298" x="6867525" y="5414963"/>
          <p14:tracePt t="115306" x="6850063" y="5414963"/>
          <p14:tracePt t="115314" x="6834188" y="5414963"/>
          <p14:tracePt t="115322" x="6818313" y="5414963"/>
          <p14:tracePt t="115330" x="6800850" y="5414963"/>
          <p14:tracePt t="115338" x="6784975" y="5414963"/>
          <p14:tracePt t="115346" x="6767513" y="5414963"/>
          <p14:tracePt t="115354" x="6726238" y="5414963"/>
          <p14:tracePt t="115362" x="6710363" y="5414963"/>
          <p14:tracePt t="115370" x="6692900" y="5414963"/>
          <p14:tracePt t="115379" x="6677025" y="5414963"/>
          <p14:tracePt t="115387" x="6659563" y="5414963"/>
          <p14:tracePt t="115395" x="6643688" y="5414963"/>
          <p14:tracePt t="115403" x="6610350" y="5414963"/>
          <p14:tracePt t="115411" x="6592888" y="5414963"/>
          <p14:tracePt t="115419" x="6577013" y="5414963"/>
          <p14:tracePt t="115427" x="6561138" y="5414963"/>
          <p14:tracePt t="115435" x="6543675" y="5414963"/>
          <p14:tracePt t="115443" x="6527800" y="5414963"/>
          <p14:tracePt t="115451" x="6486525" y="5432425"/>
          <p14:tracePt t="115459" x="6469063" y="5432425"/>
          <p14:tracePt t="115475" x="6453188" y="5448300"/>
          <p14:tracePt t="115484" x="6435725" y="5448300"/>
          <p14:tracePt t="115492" x="6419850" y="5448300"/>
          <p14:tracePt t="115500" x="6419850" y="5473700"/>
          <p14:tracePt t="115516" x="6402388" y="5473700"/>
          <p14:tracePt t="115549" x="6402388" y="5489575"/>
          <p14:tracePt t="115597" x="6402388" y="5507038"/>
          <p14:tracePt t="115605" x="6386513" y="5507038"/>
          <p14:tracePt t="115637" x="6386513" y="5522913"/>
          <p14:tracePt t="115661" x="6369050" y="5522913"/>
          <p14:tracePt t="115694" x="6353175" y="5538788"/>
          <p14:tracePt t="115864" x="6353175" y="5556250"/>
          <p14:tracePt t="117950" x="6369050" y="5556250"/>
          <p14:tracePt t="118087" x="6386513" y="5556250"/>
          <p14:tracePt t="118152" x="6402388" y="5556250"/>
          <p14:tracePt t="118233" x="6419850" y="5556250"/>
          <p14:tracePt t="118597" x="6435725" y="5556250"/>
          <p14:tracePt t="118678" x="6453188" y="5556250"/>
          <p14:tracePt t="118742" x="6469063" y="5556250"/>
          <p14:tracePt t="118767" x="6486525" y="5556250"/>
          <p14:tracePt t="118791" x="6510338" y="5556250"/>
          <p14:tracePt t="118799" x="6527800" y="5538788"/>
          <p14:tracePt t="118816" x="6543675" y="5538788"/>
          <p14:tracePt t="118823" x="6561138" y="5538788"/>
          <p14:tracePt t="118831" x="6577013" y="5538788"/>
          <p14:tracePt t="118839" x="6592888" y="5538788"/>
          <p14:tracePt t="118847" x="6610350" y="5538788"/>
          <p14:tracePt t="118856" x="6626225" y="5522913"/>
          <p14:tracePt t="118864" x="6643688" y="5522913"/>
          <p14:tracePt t="118872" x="6659563" y="5522913"/>
          <p14:tracePt t="118880" x="6692900" y="5522913"/>
          <p14:tracePt t="118888" x="6710363" y="5522913"/>
          <p14:tracePt t="118896" x="6726238" y="5522913"/>
          <p14:tracePt t="118904" x="6767513" y="5522913"/>
          <p14:tracePt t="118912" x="6784975" y="5522913"/>
          <p14:tracePt t="118920" x="6818313" y="5522913"/>
          <p14:tracePt t="118928" x="6834188" y="5507038"/>
          <p14:tracePt t="118937" x="6850063" y="5507038"/>
          <p14:tracePt t="118945" x="6883400" y="5507038"/>
          <p14:tracePt t="118953" x="6900863" y="5507038"/>
          <p14:tracePt t="118961" x="6916738" y="5507038"/>
          <p14:tracePt t="118969" x="6934200" y="5507038"/>
          <p14:tracePt t="118977" x="6950075" y="5507038"/>
          <p14:tracePt t="118985" x="6967538" y="5489575"/>
          <p14:tracePt t="118993" x="6999288" y="5489575"/>
          <p14:tracePt t="119009" x="7016750" y="5489575"/>
          <p14:tracePt t="119017" x="7058025" y="5489575"/>
          <p14:tracePt t="119025" x="7073900" y="5473700"/>
          <p14:tracePt t="119034" x="7091363" y="5473700"/>
          <p14:tracePt t="119042" x="7107238" y="5473700"/>
          <p14:tracePt t="119050" x="7124700" y="5473700"/>
          <p14:tracePt t="119058" x="7140575" y="5473700"/>
          <p14:tracePt t="119066" x="7158038" y="5473700"/>
          <p14:tracePt t="119074" x="7173913" y="5473700"/>
          <p14:tracePt t="119083" x="7191375" y="5473700"/>
          <p14:tracePt t="119090" x="7207250" y="5473700"/>
          <p14:tracePt t="119098" x="7224713" y="5473700"/>
          <p14:tracePt t="119106" x="7240588" y="5473700"/>
          <p14:tracePt t="119114" x="7256463" y="5473700"/>
          <p14:tracePt t="119122" x="7273925" y="5473700"/>
          <p14:tracePt t="119130" x="7299325" y="5473700"/>
          <p14:tracePt t="119139" x="7315200" y="5473700"/>
          <p14:tracePt t="119147" x="7331075" y="5473700"/>
          <p14:tracePt t="119155" x="7348538" y="5473700"/>
          <p14:tracePt t="119163" x="7364413" y="5473700"/>
          <p14:tracePt t="119179" x="7381875" y="5473700"/>
          <p14:tracePt t="119187" x="7397750" y="5473700"/>
          <p14:tracePt t="119195" x="7415213" y="5473700"/>
          <p14:tracePt t="119211" x="7431088" y="5473700"/>
          <p14:tracePt t="119227" x="7448550" y="5473700"/>
          <p14:tracePt t="119252" x="7464425" y="5473700"/>
          <p14:tracePt t="119284" x="7480300" y="5473700"/>
          <p14:tracePt t="119316" x="7497763" y="5473700"/>
          <p14:tracePt t="119786" x="7513638" y="5473700"/>
          <p14:tracePt t="119794" x="7531100" y="5473700"/>
          <p14:tracePt t="119810" x="7546975" y="5448300"/>
          <p14:tracePt t="119818" x="7572375" y="5448300"/>
          <p14:tracePt t="119826" x="7588250" y="5448300"/>
          <p14:tracePt t="119834" x="7605713" y="5448300"/>
          <p14:tracePt t="119842" x="7621588" y="5448300"/>
          <p14:tracePt t="119850" x="7639050" y="5432425"/>
          <p14:tracePt t="119858" x="7672388" y="5432425"/>
          <p14:tracePt t="119866" x="7688263" y="5432425"/>
          <p14:tracePt t="119875" x="7721600" y="5432425"/>
          <p14:tracePt t="119883" x="7754938" y="5414963"/>
          <p14:tracePt t="119891" x="7788275" y="5414963"/>
          <p14:tracePt t="119915" x="7804150" y="5414963"/>
          <p14:tracePt t="119918" x="7912100" y="5399088"/>
          <p14:tracePt t="119925" x="7962900" y="5399088"/>
          <p14:tracePt t="119933" x="8012113" y="5381625"/>
          <p14:tracePt t="119939" x="8078788" y="5381625"/>
          <p14:tracePt t="119949" x="8135938" y="5381625"/>
          <p14:tracePt t="119955" x="8202613" y="5381625"/>
          <p14:tracePt t="119966" x="8251825" y="5381625"/>
          <p14:tracePt t="119971" x="8302625" y="5381625"/>
          <p14:tracePt t="119983" x="8335963" y="5381625"/>
          <p14:tracePt t="119988" x="8426450" y="5381625"/>
          <p14:tracePt t="120000" x="8443913" y="5381625"/>
          <p14:tracePt t="120004" x="8493125" y="5381625"/>
          <p14:tracePt t="120017" x="8542338" y="5381625"/>
          <p14:tracePt t="120020" x="8575675" y="5381625"/>
          <p14:tracePt t="120033" x="8634413" y="5381625"/>
          <p14:tracePt t="120036" x="8667750" y="5381625"/>
          <p14:tracePt t="120050" x="8699500" y="5381625"/>
          <p14:tracePt t="120052" x="8732838" y="5381625"/>
          <p14:tracePt t="120066" x="8783638" y="5381625"/>
          <p14:tracePt t="120069" x="8799513" y="5381625"/>
          <p14:tracePt t="120083" x="8832850" y="5381625"/>
          <p14:tracePt t="120085" x="8866188" y="5381625"/>
          <p14:tracePt t="120100" x="8907463" y="5381625"/>
          <p14:tracePt t="120101" x="8940800" y="5381625"/>
          <p14:tracePt t="120117" x="8956675" y="5381625"/>
          <p14:tracePt t="120118" x="8990013" y="5381625"/>
          <p14:tracePt t="120125" x="9023350" y="5381625"/>
          <p14:tracePt t="120133" x="9056688" y="5381625"/>
          <p14:tracePt t="120141" x="9074150" y="5381625"/>
          <p14:tracePt t="120150" x="9090025" y="5381625"/>
          <p14:tracePt t="120158" x="9105900" y="5381625"/>
          <p14:tracePt t="120166" x="9123363" y="5381625"/>
          <p14:tracePt t="120174" x="9148763" y="5381625"/>
          <p14:tracePt t="120183" x="9164638" y="5381625"/>
          <p14:tracePt t="120198" x="9182100" y="5381625"/>
          <p14:tracePt t="120214" x="9197975" y="5381625"/>
          <p14:tracePt t="120222" x="9213850" y="5381625"/>
          <p14:tracePt t="120230" x="9231313" y="5381625"/>
          <p14:tracePt t="120238" x="9247188" y="5381625"/>
          <p14:tracePt t="120246" x="9264650" y="5381625"/>
          <p14:tracePt t="120255" x="9280525" y="5381625"/>
          <p14:tracePt t="120263" x="9297988" y="5381625"/>
          <p14:tracePt t="120271" x="9313863" y="5381625"/>
          <p14:tracePt t="120279" x="9331325" y="5381625"/>
          <p14:tracePt t="120295" x="9347200" y="5381625"/>
          <p14:tracePt t="120303" x="9363075" y="5381625"/>
          <p14:tracePt t="120311" x="9380538" y="5381625"/>
          <p14:tracePt t="120319" x="9396413" y="5381625"/>
          <p14:tracePt t="120343" x="9421813" y="5381625"/>
          <p14:tracePt t="120610" x="9437688" y="5381625"/>
          <p14:tracePt t="120619" x="9455150" y="5381625"/>
          <p14:tracePt t="120627" x="9488488" y="5381625"/>
          <p14:tracePt t="120635" x="9521825" y="5381625"/>
          <p14:tracePt t="120643" x="9571038" y="5381625"/>
          <p14:tracePt t="120651" x="9588500" y="5381625"/>
          <p14:tracePt t="120659" x="9678988" y="5381625"/>
          <p14:tracePt t="120667" x="9728200" y="5381625"/>
          <p14:tracePt t="120675" x="9812338" y="5381625"/>
          <p14:tracePt t="120683" x="9877425" y="5381625"/>
          <p14:tracePt t="120691" x="9952038" y="5381625"/>
          <p14:tracePt t="120700" x="10018713" y="5381625"/>
          <p14:tracePt t="120707" x="10085388" y="5381625"/>
          <p14:tracePt t="120716" x="10152063" y="5381625"/>
          <p14:tracePt t="120723" x="10226675" y="5381625"/>
          <p14:tracePt t="120732" x="10275888" y="5381625"/>
          <p14:tracePt t="120740" x="10342563" y="5381625"/>
          <p14:tracePt t="120748" x="10358438" y="5381625"/>
          <p14:tracePt t="120756" x="10442575" y="5381625"/>
          <p14:tracePt t="120764" x="10483850" y="5381625"/>
          <p14:tracePt t="120772" x="10517188" y="5381625"/>
          <p14:tracePt t="120780" x="10566400" y="5399088"/>
          <p14:tracePt t="120788" x="10615613" y="5399088"/>
          <p14:tracePt t="120796" x="10648950" y="5399088"/>
          <p14:tracePt t="120804" x="10699750" y="5399088"/>
          <p14:tracePt t="120812" x="10715625" y="5399088"/>
          <p14:tracePt t="120820" x="10756900" y="5399088"/>
          <p14:tracePt t="120829" x="10790238" y="5399088"/>
          <p14:tracePt t="120837" x="10807700" y="5399088"/>
          <p14:tracePt t="120845" x="10823575" y="5399088"/>
          <p14:tracePt t="120853" x="10839450" y="5399088"/>
          <p14:tracePt t="120861" x="10856913" y="5399088"/>
          <p14:tracePt t="120869" x="10872788" y="5399088"/>
          <p14:tracePt t="120877" x="10890250" y="5399088"/>
          <p14:tracePt t="120885" x="10906125" y="5381625"/>
          <p14:tracePt t="120893" x="10923588" y="5381625"/>
          <p14:tracePt t="120901" x="10939463" y="5381625"/>
          <p14:tracePt t="120910" x="10956925" y="5381625"/>
          <p14:tracePt t="120918" x="10972800" y="5381625"/>
          <p14:tracePt t="120926" x="10988675" y="5381625"/>
          <p14:tracePt t="120934" x="11014075" y="5381625"/>
          <p14:tracePt t="120942" x="11031538" y="5365750"/>
          <p14:tracePt t="120950" x="11047413" y="5365750"/>
          <p14:tracePt t="120958" x="11063288" y="5365750"/>
          <p14:tracePt t="120966" x="11080750" y="5365750"/>
          <p14:tracePt t="120974" x="11096625" y="5365750"/>
          <p14:tracePt t="120990" x="11114088" y="5365750"/>
          <p14:tracePt t="121000" x="11129963" y="5365750"/>
          <p14:tracePt t="121007" x="11129963" y="5348288"/>
          <p14:tracePt t="121017" x="11147425" y="5348288"/>
          <p14:tracePt t="121039" x="11163300" y="5348288"/>
          <p14:tracePt t="121055" x="11180763" y="5332413"/>
          <p14:tracePt t="121079" x="11196638" y="5332413"/>
          <p14:tracePt t="121103" x="11214100" y="5332413"/>
          <p14:tracePt t="121120" x="11229975" y="5332413"/>
          <p14:tracePt t="121144" x="11245850" y="5332413"/>
          <p14:tracePt t="121168" x="11271250" y="5332413"/>
          <p14:tracePt t="121184" x="11288713" y="5332413"/>
          <p14:tracePt t="121217" x="11304588" y="5332413"/>
          <p14:tracePt t="121241" x="11320463" y="5332413"/>
          <p14:tracePt t="121257" x="11337925" y="5314950"/>
          <p14:tracePt t="121273" x="11353800" y="5314950"/>
          <p14:tracePt t="121282" x="11371263" y="5314950"/>
          <p14:tracePt t="121298" x="11387138" y="5314950"/>
          <p14:tracePt t="121314" x="11404600" y="5314950"/>
          <p14:tracePt t="121330" x="11420475" y="5314950"/>
          <p14:tracePt t="121354" x="11437938" y="5314950"/>
          <p14:tracePt t="121395" x="11453813" y="5314950"/>
          <p14:tracePt t="121581" x="11469688" y="5314950"/>
          <p14:tracePt t="121597" x="11487150" y="5332413"/>
          <p14:tracePt t="121629" x="11503025" y="5332413"/>
          <p14:tracePt t="121653" x="11520488" y="5332413"/>
          <p14:tracePt t="121678" x="11520488" y="5348288"/>
          <p14:tracePt t="121783" x="11520488" y="5365750"/>
          <p14:tracePt t="121831" x="11520488" y="5381625"/>
          <p14:tracePt t="121864" x="11520488" y="5399088"/>
          <p14:tracePt t="121880" x="11520488" y="5414963"/>
          <p14:tracePt t="121896" x="11520488" y="5432425"/>
          <p14:tracePt t="121920" x="11520488" y="5448300"/>
          <p14:tracePt t="121928" x="11520488" y="5473700"/>
          <p14:tracePt t="121953" x="11544300" y="5489575"/>
          <p14:tracePt t="121961" x="11544300" y="5507038"/>
          <p14:tracePt t="121969" x="11544300" y="5522913"/>
          <p14:tracePt t="121985" x="11544300" y="5538788"/>
          <p14:tracePt t="121993" x="11561763" y="5556250"/>
          <p14:tracePt t="122001" x="11561763" y="5572125"/>
          <p14:tracePt t="122009" x="11561763" y="5589588"/>
          <p14:tracePt t="122017" x="11561763" y="5605463"/>
          <p14:tracePt t="122025" x="11577638" y="5605463"/>
          <p14:tracePt t="122033" x="11577638" y="5622925"/>
          <p14:tracePt t="122050" x="11577638" y="5638800"/>
          <p14:tracePt t="122058" x="11577638" y="5656263"/>
          <p14:tracePt t="122074" x="11595100" y="5656263"/>
          <p14:tracePt t="122083" x="11595100" y="5672138"/>
          <p14:tracePt t="122098" x="11595100" y="5688013"/>
          <p14:tracePt t="126510" x="11577638" y="5688013"/>
          <p14:tracePt t="126519" x="11520488" y="5688013"/>
          <p14:tracePt t="126527" x="11469688" y="5688013"/>
          <p14:tracePt t="126535" x="11420475" y="5688013"/>
          <p14:tracePt t="126543" x="11337925" y="5688013"/>
          <p14:tracePt t="126551" x="11229975" y="5705475"/>
          <p14:tracePt t="126559" x="11129963" y="5705475"/>
          <p14:tracePt t="126567" x="10923588" y="5730875"/>
          <p14:tracePt t="126575" x="10790238" y="5746750"/>
          <p14:tracePt t="126583" x="10699750" y="5746750"/>
          <p14:tracePt t="126591" x="10566400" y="5746750"/>
          <p14:tracePt t="126599" x="10442575" y="5762625"/>
          <p14:tracePt t="126607" x="10226675" y="5762625"/>
          <p14:tracePt t="126616" x="10052050" y="5780088"/>
          <p14:tracePt t="126624" x="9877425" y="5795963"/>
          <p14:tracePt t="126632" x="9694863" y="5795963"/>
          <p14:tracePt t="126640" x="9488488" y="5813425"/>
          <p14:tracePt t="126648" x="9247188" y="5829300"/>
          <p14:tracePt t="126656" x="9023350" y="5846763"/>
          <p14:tracePt t="126664" x="8766175" y="5846763"/>
          <p14:tracePt t="126672" x="8526463" y="5862638"/>
          <p14:tracePt t="126680" x="8302625" y="5880100"/>
          <p14:tracePt t="126688" x="8202613" y="5880100"/>
          <p14:tracePt t="126696" x="8012113" y="5895975"/>
          <p14:tracePt t="126704" x="7845425" y="5911850"/>
          <p14:tracePt t="126713" x="7688263" y="5911850"/>
          <p14:tracePt t="126721" x="7572375" y="5911850"/>
          <p14:tracePt t="126729" x="7448550" y="5911850"/>
          <p14:tracePt t="126737" x="7331075" y="5911850"/>
          <p14:tracePt t="126745" x="7207250" y="5911850"/>
          <p14:tracePt t="126753" x="7124700" y="5911850"/>
          <p14:tracePt t="126761" x="7042150" y="5911850"/>
          <p14:tracePt t="126769" x="6950075" y="5911850"/>
          <p14:tracePt t="126777" x="6900863" y="5911850"/>
          <p14:tracePt t="126785" x="6867525" y="5911850"/>
          <p14:tracePt t="126793" x="6818313" y="5911850"/>
          <p14:tracePt t="126801" x="6767513" y="5911850"/>
          <p14:tracePt t="126810" x="6710363" y="5911850"/>
          <p14:tracePt t="126818" x="6677025" y="5911850"/>
          <p14:tracePt t="126826" x="6659563" y="5911850"/>
          <p14:tracePt t="126834" x="6626225" y="5911850"/>
          <p14:tracePt t="126842" x="6592888" y="5895975"/>
          <p14:tracePt t="126850" x="6577013" y="5895975"/>
          <p14:tracePt t="126858" x="6543675" y="5895975"/>
          <p14:tracePt t="126866" x="6527800" y="5880100"/>
          <p14:tracePt t="126874" x="6510338" y="5880100"/>
          <p14:tracePt t="126883" x="6486525" y="5880100"/>
          <p14:tracePt t="126890" x="6453188" y="5862638"/>
          <p14:tracePt t="126899" x="6435725" y="5862638"/>
          <p14:tracePt t="126907" x="6419850" y="5862638"/>
          <p14:tracePt t="126916" x="6386513" y="5862638"/>
          <p14:tracePt t="126923" x="6369050" y="5862638"/>
          <p14:tracePt t="126933" x="6337300" y="5862638"/>
          <p14:tracePt t="126939" x="6319838" y="5862638"/>
          <p14:tracePt t="126949" x="6303963" y="5862638"/>
          <p14:tracePt t="126955" x="6270625" y="5862638"/>
          <p14:tracePt t="126966" x="6253163" y="5862638"/>
          <p14:tracePt t="126971" x="6211888" y="5862638"/>
          <p14:tracePt t="126983" x="6196013" y="5862638"/>
          <p14:tracePt t="126988" x="6178550" y="5862638"/>
          <p14:tracePt t="126999" x="6162675" y="5862638"/>
          <p14:tracePt t="127004" x="6129338" y="5862638"/>
          <p14:tracePt t="127017" x="6111875" y="5862638"/>
          <p14:tracePt t="127028" x="6096000" y="5862638"/>
          <p14:tracePt t="127036" x="6080125" y="5862638"/>
          <p14:tracePt t="127060" x="6062663" y="5862638"/>
          <p14:tracePt t="127093" x="6062663" y="5846763"/>
          <p14:tracePt t="127141" x="6062663" y="5829300"/>
          <p14:tracePt t="127206" x="6062663" y="5813425"/>
          <p14:tracePt t="127287" x="6062663" y="5795963"/>
          <p14:tracePt t="127351" x="6062663" y="5780088"/>
          <p14:tracePt t="127376" x="6080125" y="5780088"/>
          <p14:tracePt t="127408" x="6096000" y="5762625"/>
          <p14:tracePt t="127440" x="6111875" y="5762625"/>
          <p14:tracePt t="127449" x="6111875" y="5746750"/>
          <p14:tracePt t="127457" x="6129338" y="5746750"/>
          <p14:tracePt t="127465" x="6145213" y="5746750"/>
          <p14:tracePt t="127473" x="6162675" y="5746750"/>
          <p14:tracePt t="127489" x="6178550" y="5746750"/>
          <p14:tracePt t="127513" x="6196013" y="5746750"/>
          <p14:tracePt t="127529" x="6211888" y="5746750"/>
          <p14:tracePt t="127570" x="6237288" y="5746750"/>
          <p14:tracePt t="127610" x="6253163" y="5746750"/>
          <p14:tracePt t="127618" x="6253163" y="5730875"/>
          <p14:tracePt t="127626" x="6270625" y="5730875"/>
          <p14:tracePt t="127634" x="6286500" y="5730875"/>
          <p14:tracePt t="127651" x="6303963" y="5730875"/>
          <p14:tracePt t="127659" x="6319838" y="5730875"/>
          <p14:tracePt t="127667" x="6337300" y="5730875"/>
          <p14:tracePt t="127675" x="6353175" y="5730875"/>
          <p14:tracePt t="127683" x="6369050" y="5730875"/>
          <p14:tracePt t="127691" x="6386513" y="5730875"/>
          <p14:tracePt t="127699" x="6402388" y="5730875"/>
          <p14:tracePt t="127707" x="6419850" y="5730875"/>
          <p14:tracePt t="127716" x="6435725" y="5730875"/>
          <p14:tracePt t="127723" x="6453188" y="5730875"/>
          <p14:tracePt t="127731" x="6469063" y="5730875"/>
          <p14:tracePt t="127740" x="6486525" y="5730875"/>
          <p14:tracePt t="127748" x="6510338" y="5730875"/>
          <p14:tracePt t="127764" x="6527800" y="5730875"/>
          <p14:tracePt t="127780" x="6543675" y="5730875"/>
          <p14:tracePt t="127788" x="6561138" y="5730875"/>
          <p14:tracePt t="127804" x="6577013" y="5730875"/>
          <p14:tracePt t="127812" x="6592888" y="5730875"/>
          <p14:tracePt t="127820" x="6610350" y="5730875"/>
          <p14:tracePt t="127828" x="6643688" y="5730875"/>
          <p14:tracePt t="127845" x="6659563" y="5730875"/>
          <p14:tracePt t="127853" x="6677025" y="5730875"/>
          <p14:tracePt t="127861" x="6710363" y="5730875"/>
          <p14:tracePt t="127869" x="6726238" y="5730875"/>
          <p14:tracePt t="127877" x="6743700" y="5730875"/>
          <p14:tracePt t="127885" x="6767513" y="5746750"/>
          <p14:tracePt t="127893" x="6800850" y="5746750"/>
          <p14:tracePt t="127901" x="6834188" y="5746750"/>
          <p14:tracePt t="127909" x="6883400" y="5746750"/>
          <p14:tracePt t="127917" x="6950075" y="5746750"/>
          <p14:tracePt t="127925" x="6999288" y="5746750"/>
          <p14:tracePt t="127934" x="7042150" y="5746750"/>
          <p14:tracePt t="127942" x="7073900" y="5746750"/>
          <p14:tracePt t="127950" x="7124700" y="5746750"/>
          <p14:tracePt t="127958" x="7158038" y="5746750"/>
          <p14:tracePt t="127966" x="7173913" y="5746750"/>
          <p14:tracePt t="127974" x="7191375" y="5746750"/>
          <p14:tracePt t="127983" x="7207250" y="5746750"/>
          <p14:tracePt t="127998" x="7224713" y="5746750"/>
          <p14:tracePt t="128233" x="7240588" y="5746750"/>
          <p14:tracePt t="128241" x="7273925" y="5746750"/>
          <p14:tracePt t="128250" x="7348538" y="5746750"/>
          <p14:tracePt t="128257" x="7415213" y="5746750"/>
          <p14:tracePt t="128266" x="7497763" y="5746750"/>
          <p14:tracePt t="128273" x="7605713" y="5746750"/>
          <p14:tracePt t="128281" x="7721600" y="5746750"/>
          <p14:tracePt t="128289" x="7845425" y="5746750"/>
          <p14:tracePt t="128297" x="7978775" y="5730875"/>
          <p14:tracePt t="128306" x="8120063" y="5730875"/>
          <p14:tracePt t="128314" x="8251825" y="5730875"/>
          <p14:tracePt t="128322" x="8493125" y="5730875"/>
          <p14:tracePt t="128330" x="8559800" y="5730875"/>
          <p14:tracePt t="128338" x="8716963" y="5730875"/>
          <p14:tracePt t="128346" x="8832850" y="5730875"/>
          <p14:tracePt t="128354" x="8974138" y="5730875"/>
          <p14:tracePt t="128362" x="9105900" y="5730875"/>
          <p14:tracePt t="128370" x="9231313" y="5730875"/>
          <p14:tracePt t="128378" x="9347200" y="5730875"/>
          <p14:tracePt t="128386" x="9471025" y="5730875"/>
          <p14:tracePt t="128394" x="9588500" y="5730875"/>
          <p14:tracePt t="128402" x="9678988" y="5730875"/>
          <p14:tracePt t="128411" x="9761538" y="5730875"/>
          <p14:tracePt t="128419" x="9844088" y="5730875"/>
          <p14:tracePt t="128427" x="9910763" y="5730875"/>
          <p14:tracePt t="128435" x="9985375" y="5730875"/>
          <p14:tracePt t="128443" x="10036175" y="5730875"/>
          <p14:tracePt t="128451" x="10101263" y="5730875"/>
          <p14:tracePt t="128459" x="10167938" y="5730875"/>
          <p14:tracePt t="128467" x="10226675" y="5730875"/>
          <p14:tracePt t="128475" x="10275888" y="5730875"/>
          <p14:tracePt t="128483" x="10325100" y="5746750"/>
          <p14:tracePt t="128491" x="10358438" y="5746750"/>
          <p14:tracePt t="128500" x="10391775" y="5746750"/>
          <p14:tracePt t="128508" x="10425113" y="5762625"/>
          <p14:tracePt t="128516" x="10458450" y="5762625"/>
          <p14:tracePt t="128524" x="10499725" y="5780088"/>
          <p14:tracePt t="128533" x="10533063" y="5780088"/>
          <p14:tracePt t="128540" x="10566400" y="5780088"/>
          <p14:tracePt t="128549" x="10599738" y="5780088"/>
          <p14:tracePt t="128556" x="10633075" y="5780088"/>
          <p14:tracePt t="128566" x="10648950" y="5780088"/>
          <p14:tracePt t="128572" x="10699750" y="5780088"/>
          <p14:tracePt t="128583" x="10741025" y="5780088"/>
          <p14:tracePt t="128588" x="10774363" y="5780088"/>
          <p14:tracePt t="128599" x="10807700" y="5780088"/>
          <p14:tracePt t="128605" x="10839450" y="5780088"/>
          <p14:tracePt t="128616" x="10890250" y="5780088"/>
          <p14:tracePt t="128621" x="10923588" y="5780088"/>
          <p14:tracePt t="128633" x="10956925" y="5780088"/>
          <p14:tracePt t="128637" x="10988675" y="5780088"/>
          <p14:tracePt t="128649" x="11031538" y="5780088"/>
          <p14:tracePt t="128653" x="11080750" y="5780088"/>
          <p14:tracePt t="128666" x="11096625" y="5780088"/>
          <p14:tracePt t="128669" x="11129963" y="5780088"/>
          <p14:tracePt t="128683" x="11180763" y="5780088"/>
          <p14:tracePt t="128686" x="11196638" y="5780088"/>
          <p14:tracePt t="128700" x="11229975" y="5780088"/>
          <p14:tracePt t="128702" x="11271250" y="5780088"/>
          <p14:tracePt t="128716" x="11288713" y="5780088"/>
          <p14:tracePt t="128718" x="11320463" y="5780088"/>
          <p14:tracePt t="128734" x="11337925" y="5780088"/>
          <p14:tracePt t="128734" x="11353800" y="5780088"/>
          <p14:tracePt t="128742" x="11371263" y="5780088"/>
          <p14:tracePt t="128750" x="11387138" y="5780088"/>
          <p14:tracePt t="128758" x="11404600" y="5780088"/>
          <p14:tracePt t="128767" x="11420475" y="5780088"/>
          <p14:tracePt t="128775" x="11437938" y="5780088"/>
          <p14:tracePt t="128783" x="11453813" y="5780088"/>
          <p14:tracePt t="128791" x="11469688" y="5780088"/>
          <p14:tracePt t="128800" x="11487150" y="5780088"/>
          <p14:tracePt t="128807" x="11503025" y="5780088"/>
          <p14:tracePt t="128831" x="11520488" y="5780088"/>
          <p14:tracePt t="128839" x="11544300" y="5780088"/>
          <p14:tracePt t="128855" x="11561763" y="5780088"/>
          <p14:tracePt t="128872" x="11577638" y="5780088"/>
          <p14:tracePt t="128880" x="11595100" y="5780088"/>
          <p14:tracePt t="128896" x="11610975" y="5780088"/>
          <p14:tracePt t="128904" x="11628438" y="5780088"/>
          <p14:tracePt t="128920" x="11644313" y="5780088"/>
          <p14:tracePt t="128936" x="11661775" y="5780088"/>
          <p14:tracePt t="129057" x="11661775" y="5762625"/>
          <p14:tracePt t="129235" x="11644313" y="5762625"/>
          <p14:tracePt t="131014" x="11628438" y="5762625"/>
          <p14:tracePt t="131030" x="11610975" y="5762625"/>
          <p14:tracePt t="131039" x="11595100" y="5762625"/>
          <p14:tracePt t="131079" x="11577638" y="5762625"/>
          <p14:tracePt t="131095" x="11577638" y="5746750"/>
          <p14:tracePt t="131265" x="11577638" y="5730875"/>
          <p14:tracePt t="131273" x="11561763" y="5730875"/>
          <p14:tracePt t="131281" x="11561763" y="5705475"/>
          <p14:tracePt t="131289" x="11520488" y="5688013"/>
          <p14:tracePt t="131297" x="11503025" y="5672138"/>
          <p14:tracePt t="131305" x="11469688" y="5656263"/>
          <p14:tracePt t="131314" x="11404600" y="5622925"/>
          <p14:tracePt t="131322" x="11304588" y="5572125"/>
          <p14:tracePt t="131330" x="11196638" y="5538788"/>
          <p14:tracePt t="131338" x="10972800" y="5473700"/>
          <p14:tracePt t="131346" x="10756900" y="5399088"/>
          <p14:tracePt t="131354" x="10458450" y="5348288"/>
          <p14:tracePt t="131362" x="10118725" y="5265738"/>
          <p14:tracePt t="131370" x="9712325" y="5216525"/>
          <p14:tracePt t="131378" x="9313863" y="5124450"/>
          <p14:tracePt t="131386" x="8891588" y="5041900"/>
          <p14:tracePt t="131394" x="8699500" y="5008563"/>
          <p14:tracePt t="131402" x="8335963" y="4933950"/>
          <p14:tracePt t="131410" x="7994650" y="4867275"/>
          <p14:tracePt t="131419" x="7688263" y="4833938"/>
          <p14:tracePt t="131427" x="7588250" y="4802188"/>
          <p14:tracePt t="131435" x="7348538" y="4784725"/>
          <p14:tracePt t="131443" x="7158038" y="4768850"/>
          <p14:tracePt t="131451" x="6967538" y="4768850"/>
          <p14:tracePt t="131459" x="6834188" y="4768850"/>
          <p14:tracePt t="131467" x="6710363" y="4768850"/>
          <p14:tracePt t="131475" x="6677025" y="4768850"/>
          <p14:tracePt t="131483" x="6592888" y="4784725"/>
          <p14:tracePt t="131491" x="6561138" y="4802188"/>
          <p14:tracePt t="131500" x="6510338" y="4802188"/>
          <p14:tracePt t="131508" x="6486525" y="4818063"/>
          <p14:tracePt t="131516" x="6469063" y="4818063"/>
          <p14:tracePt t="131524" x="6453188" y="4833938"/>
          <p14:tracePt t="131540" x="6435725" y="4851400"/>
          <p14:tracePt t="131549" x="6419850" y="4867275"/>
          <p14:tracePt t="131556" x="6402388" y="4884738"/>
          <p14:tracePt t="131566" x="6369050" y="4918075"/>
          <p14:tracePt t="131572" x="6353175" y="4933950"/>
          <p14:tracePt t="131583" x="6337300" y="4975225"/>
          <p14:tracePt t="131588" x="6303963" y="4992688"/>
          <p14:tracePt t="131600" x="6286500" y="5008563"/>
          <p14:tracePt t="131605" x="6270625" y="5026025"/>
          <p14:tracePt t="131616" x="6270625" y="5041900"/>
          <p14:tracePt t="131621" x="6253163" y="5041900"/>
          <p14:tracePt t="131633" x="6253163" y="5057775"/>
          <p14:tracePt t="131661" x="6253163" y="5075238"/>
          <p14:tracePt t="131685" x="6253163" y="5091113"/>
          <p14:tracePt t="131693" x="6270625" y="5108575"/>
          <p14:tracePt t="131702" x="6286500" y="5124450"/>
          <p14:tracePt t="131710" x="6319838" y="5141913"/>
          <p14:tracePt t="131718" x="6337300" y="5157788"/>
          <p14:tracePt t="131726" x="6353175" y="5191125"/>
          <p14:tracePt t="131734" x="6369050" y="5216525"/>
          <p14:tracePt t="131742" x="6386513" y="5232400"/>
          <p14:tracePt t="131750" x="6402388" y="5249863"/>
          <p14:tracePt t="131758" x="6402388" y="5265738"/>
          <p14:tracePt t="131766" x="6419850" y="5265738"/>
          <p14:tracePt t="131774" x="6435725" y="5281613"/>
          <p14:tracePt t="131799" x="6435725" y="5299075"/>
          <p14:tracePt t="131807" x="6453188" y="5299075"/>
          <p14:tracePt t="131831" x="6469063" y="5299075"/>
          <p14:tracePt t="131839" x="6510338" y="5299075"/>
          <p14:tracePt t="131847" x="6543675" y="5281613"/>
          <p14:tracePt t="131855" x="6577013" y="5265738"/>
          <p14:tracePt t="131863" x="6610350" y="5232400"/>
          <p14:tracePt t="131871" x="6659563" y="5191125"/>
          <p14:tracePt t="131879" x="6692900" y="5157788"/>
          <p14:tracePt t="131888" x="6726238" y="5124450"/>
          <p14:tracePt t="131896" x="6767513" y="5091113"/>
          <p14:tracePt t="131904" x="6818313" y="5041900"/>
          <p14:tracePt t="131912" x="6818313" y="5026025"/>
          <p14:tracePt t="131920" x="6867525" y="4959350"/>
          <p14:tracePt t="131928" x="6867525" y="4900613"/>
          <p14:tracePt t="131936" x="6883400" y="4851400"/>
          <p14:tracePt t="131944" x="6883400" y="4818063"/>
          <p14:tracePt t="131952" x="6883400" y="4768850"/>
          <p14:tracePt t="131960" x="6883400" y="4735513"/>
          <p14:tracePt t="131968" x="6867525" y="4676775"/>
          <p14:tracePt t="131976" x="6834188" y="4643438"/>
          <p14:tracePt t="131985" x="6784975" y="4610100"/>
          <p14:tracePt t="131993" x="6710363" y="4594225"/>
          <p14:tracePt t="132001" x="6643688" y="4576763"/>
          <p14:tracePt t="132009" x="6577013" y="4560888"/>
          <p14:tracePt t="132017" x="6510338" y="4560888"/>
          <p14:tracePt t="132025" x="6419850" y="4560888"/>
          <p14:tracePt t="132033" x="6353175" y="4560888"/>
          <p14:tracePt t="132041" x="6253163" y="4560888"/>
          <p14:tracePt t="132049" x="6178550" y="4576763"/>
          <p14:tracePt t="132057" x="6111875" y="4594225"/>
          <p14:tracePt t="132066" x="6096000" y="4610100"/>
          <p14:tracePt t="132074" x="6046788" y="4627563"/>
          <p14:tracePt t="132083" x="5995988" y="4660900"/>
          <p14:tracePt t="132090" x="5954713" y="4676775"/>
          <p14:tracePt t="132099" x="5938838" y="4694238"/>
          <p14:tracePt t="132106" x="5921375" y="4735513"/>
          <p14:tracePt t="132116" x="5905500" y="4751388"/>
          <p14:tracePt t="132122" x="5872163" y="4784725"/>
          <p14:tracePt t="132133" x="5854700" y="4833938"/>
          <p14:tracePt t="132138" x="5854700" y="4851400"/>
          <p14:tracePt t="132149" x="5838825" y="4884738"/>
          <p14:tracePt t="132154" x="5838825" y="4933950"/>
          <p14:tracePt t="132166" x="5838825" y="4975225"/>
          <p14:tracePt t="132171" x="5838825" y="5008563"/>
          <p14:tracePt t="132183" x="5838825" y="5041900"/>
          <p14:tracePt t="132187" x="5838825" y="5075238"/>
          <p14:tracePt t="132199" x="5838825" y="5091113"/>
          <p14:tracePt t="132203" x="5838825" y="5124450"/>
          <p14:tracePt t="132216" x="5838825" y="5141913"/>
          <p14:tracePt t="132219" x="5838825" y="5157788"/>
          <p14:tracePt t="132233" x="5838825" y="5175250"/>
          <p14:tracePt t="132235" x="5872163" y="5191125"/>
          <p14:tracePt t="132249" x="5905500" y="5216525"/>
          <p14:tracePt t="132251" x="5938838" y="5232400"/>
          <p14:tracePt t="132267" x="6013450" y="5232400"/>
          <p14:tracePt t="132268" x="6062663" y="5249863"/>
          <p14:tracePt t="132283" x="6145213" y="5265738"/>
          <p14:tracePt t="132285" x="6237288" y="5265738"/>
          <p14:tracePt t="132300" x="6453188" y="5281613"/>
          <p14:tracePt t="132308" x="6561138" y="5281613"/>
          <p14:tracePt t="132317" x="6592888" y="5281613"/>
          <p14:tracePt t="132324" x="6677025" y="5281613"/>
          <p14:tracePt t="132334" x="6726238" y="5281613"/>
          <p14:tracePt t="132340" x="6784975" y="5281613"/>
          <p14:tracePt t="132350" x="6818313" y="5281613"/>
          <p14:tracePt t="132357" x="6850063" y="5265738"/>
          <p14:tracePt t="132367" x="6867525" y="5249863"/>
          <p14:tracePt t="132373" x="6883400" y="5249863"/>
          <p14:tracePt t="132383" x="6900863" y="5232400"/>
          <p14:tracePt t="132397" x="6916738" y="5216525"/>
          <p14:tracePt t="132413" x="6916738" y="5191125"/>
          <p14:tracePt t="132429" x="6916738" y="5175250"/>
          <p14:tracePt t="132438" x="6916738" y="5141913"/>
          <p14:tracePt t="132446" x="6916738" y="5124450"/>
          <p14:tracePt t="132454" x="6916738" y="5075238"/>
          <p14:tracePt t="132462" x="6916738" y="5057775"/>
          <p14:tracePt t="132470" x="6900863" y="5026025"/>
          <p14:tracePt t="132478" x="6883400" y="4992688"/>
          <p14:tracePt t="132486" x="6867525" y="4975225"/>
          <p14:tracePt t="132494" x="6834188" y="4933950"/>
          <p14:tracePt t="132502" x="6818313" y="4918075"/>
          <p14:tracePt t="132510" x="6767513" y="4900613"/>
          <p14:tracePt t="132519" x="6726238" y="4884738"/>
          <p14:tracePt t="132526" x="6692900" y="4884738"/>
          <p14:tracePt t="132534" x="6643688" y="4884738"/>
          <p14:tracePt t="132543" x="6592888" y="4884738"/>
          <p14:tracePt t="132551" x="6543675" y="4884738"/>
          <p14:tracePt t="132559" x="6486525" y="4884738"/>
          <p14:tracePt t="132567" x="6453188" y="4884738"/>
          <p14:tracePt t="132575" x="6419850" y="4900613"/>
          <p14:tracePt t="132583" x="6386513" y="4918075"/>
          <p14:tracePt t="132591" x="6337300" y="4933950"/>
          <p14:tracePt t="132600" x="6303963" y="4959350"/>
          <p14:tracePt t="132607" x="6286500" y="4975225"/>
          <p14:tracePt t="132616" x="6237288" y="4992688"/>
          <p14:tracePt t="132623" x="6211888" y="5026025"/>
          <p14:tracePt t="132632" x="6178550" y="5057775"/>
          <p14:tracePt t="132640" x="6145213" y="5075238"/>
          <p14:tracePt t="132648" x="6111875" y="5108575"/>
          <p14:tracePt t="132656" x="6080125" y="5157788"/>
          <p14:tracePt t="132664" x="6062663" y="5191125"/>
          <p14:tracePt t="132672" x="6029325" y="5249863"/>
          <p14:tracePt t="132680" x="6013450" y="5299075"/>
          <p14:tracePt t="132688" x="5995988" y="5332413"/>
          <p14:tracePt t="132696" x="5995988" y="5365750"/>
          <p14:tracePt t="132704" x="5980113" y="5399088"/>
          <p14:tracePt t="132712" x="5980113" y="5448300"/>
          <p14:tracePt t="132720" x="5980113" y="5489575"/>
          <p14:tracePt t="132729" x="5980113" y="5522913"/>
          <p14:tracePt t="132737" x="5980113" y="5556250"/>
          <p14:tracePt t="132745" x="5980113" y="5589588"/>
          <p14:tracePt t="132753" x="5980113" y="5622925"/>
          <p14:tracePt t="132761" x="5995988" y="5638800"/>
          <p14:tracePt t="132769" x="6013450" y="5672138"/>
          <p14:tracePt t="132777" x="6046788" y="5688013"/>
          <p14:tracePt t="132785" x="6062663" y="5688013"/>
          <p14:tracePt t="132793" x="6080125" y="5705475"/>
          <p14:tracePt t="132809" x="6096000" y="5705475"/>
          <p14:tracePt t="132817" x="6111875" y="5705475"/>
          <p14:tracePt t="132834" x="6129338" y="5705475"/>
          <p14:tracePt t="132850" x="6145213" y="5705475"/>
          <p14:tracePt t="132858" x="6162675" y="5705475"/>
          <p14:tracePt t="132866" x="6178550" y="5688013"/>
          <p14:tracePt t="133173" x="6196013" y="5688013"/>
          <p14:tracePt t="133181" x="6211888" y="5688013"/>
          <p14:tracePt t="133189" x="6270625" y="5688013"/>
          <p14:tracePt t="133197" x="6369050" y="5688013"/>
          <p14:tracePt t="133206" x="6469063" y="5705475"/>
          <p14:tracePt t="133214" x="6610350" y="5705475"/>
          <p14:tracePt t="133222" x="6767513" y="5730875"/>
          <p14:tracePt t="133230" x="6916738" y="5762625"/>
          <p14:tracePt t="133238" x="7107238" y="5795963"/>
          <p14:tracePt t="133246" x="7273925" y="5829300"/>
          <p14:tracePt t="133254" x="7480300" y="5862638"/>
          <p14:tracePt t="133262" x="7672388" y="5911850"/>
          <p14:tracePt t="133270" x="7862888" y="5962650"/>
          <p14:tracePt t="133278" x="8012113" y="6019800"/>
          <p14:tracePt t="133286" x="8202613" y="6070600"/>
          <p14:tracePt t="133295" x="8393113" y="6103938"/>
          <p14:tracePt t="133303" x="8575675" y="6137275"/>
          <p14:tracePt t="133311" x="8732838" y="6153150"/>
          <p14:tracePt t="133319" x="8924925" y="6169025"/>
          <p14:tracePt t="133327" x="9023350" y="6186488"/>
          <p14:tracePt t="133335" x="9297988" y="6202363"/>
          <p14:tracePt t="133343" x="9380538" y="6202363"/>
          <p14:tracePt t="133351" x="9521825" y="6227763"/>
          <p14:tracePt t="133359" x="9637713" y="6227763"/>
          <p14:tracePt t="133367" x="9779000" y="6227763"/>
          <p14:tracePt t="133375" x="9877425" y="6227763"/>
          <p14:tracePt t="133383" x="9985375" y="6227763"/>
          <p14:tracePt t="133391" x="10085388" y="6227763"/>
          <p14:tracePt t="133400" x="10185400" y="6202363"/>
          <p14:tracePt t="133408" x="10293350" y="6186488"/>
          <p14:tracePt t="133416" x="10391775" y="6169025"/>
          <p14:tracePt t="133424" x="10483850" y="6153150"/>
          <p14:tracePt t="133433" x="10582275" y="6137275"/>
          <p14:tracePt t="133440" x="10666413" y="6119813"/>
          <p14:tracePt t="133449" x="10774363" y="6086475"/>
          <p14:tracePt t="133456" x="10839450" y="6086475"/>
          <p14:tracePt t="133466" x="10906125" y="6086475"/>
          <p14:tracePt t="133472" x="10972800" y="6070600"/>
          <p14:tracePt t="133483" x="11047413" y="6070600"/>
          <p14:tracePt t="133489" x="11114088" y="6053138"/>
          <p14:tracePt t="133500" x="11163300" y="6053138"/>
          <p14:tracePt t="133505" x="11229975" y="6037263"/>
          <p14:tracePt t="133516" x="11304588" y="6037263"/>
          <p14:tracePt t="133521" x="11353800" y="6019800"/>
          <p14:tracePt t="133533" x="11420475" y="6019800"/>
          <p14:tracePt t="133537" x="11453813" y="6003925"/>
          <p14:tracePt t="133549" x="11503025" y="6003925"/>
          <p14:tracePt t="133553" x="11561763" y="6003925"/>
          <p14:tracePt t="133566" x="11610975" y="6003925"/>
          <p14:tracePt t="133569" x="11628438" y="6003925"/>
          <p14:tracePt t="133583" x="11661775" y="6003925"/>
          <p14:tracePt t="133586" x="11695113" y="6003925"/>
          <p14:tracePt t="133599" x="11710988" y="6003925"/>
          <p14:tracePt t="133602" x="11744325" y="6003925"/>
          <p14:tracePt t="133616" x="11760200" y="6003925"/>
          <p14:tracePt t="133618" x="11777663" y="5988050"/>
          <p14:tracePt t="133633" x="11801475" y="5988050"/>
          <p14:tracePt t="133635" x="11818938" y="5988050"/>
          <p14:tracePt t="133651" x="11834813" y="5988050"/>
          <p14:tracePt t="133667" x="11852275" y="5988050"/>
          <p14:tracePt t="133707" x="11852275" y="5962650"/>
          <p14:tracePt t="133771" x="11852275" y="5945188"/>
          <p14:tracePt t="133812" x="11868150" y="5945188"/>
          <p14:tracePt t="133820" x="11868150" y="5929313"/>
          <p14:tracePt t="133828" x="11868150" y="5911850"/>
          <p14:tracePt t="133836" x="11885613" y="5895975"/>
          <p14:tracePt t="133844" x="11901488" y="5880100"/>
          <p14:tracePt t="133852" x="11918950" y="5862638"/>
          <p14:tracePt t="133860" x="11934825" y="5846763"/>
          <p14:tracePt t="133869" x="11968163" y="5813425"/>
          <p14:tracePt t="133877" x="11984038" y="5795963"/>
          <p14:tracePt t="133885" x="12001500" y="5762625"/>
          <p14:tracePt t="133893" x="12017375" y="5705475"/>
          <p14:tracePt t="133901" x="12034838" y="5688013"/>
          <p14:tracePt t="133909" x="12050713" y="5638800"/>
          <p14:tracePt t="133917" x="12076113" y="5605463"/>
          <p14:tracePt t="133925" x="12091988" y="5556250"/>
          <p14:tracePt t="133933" x="12109450" y="5522913"/>
          <p14:tracePt t="133941" x="12125325" y="5473700"/>
          <p14:tracePt t="133950" x="12125325" y="5432425"/>
          <p14:tracePt t="133958" x="12125325" y="5399088"/>
          <p14:tracePt t="133966" x="12142788" y="5365750"/>
          <p14:tracePt t="133974" x="12142788" y="5332413"/>
          <p14:tracePt t="133982" x="12158663" y="5299075"/>
          <p14:tracePt t="133990" x="12158663" y="5265738"/>
          <p14:tracePt t="133998" x="12158663" y="5249863"/>
          <p14:tracePt t="134006" x="12158663" y="5216525"/>
          <p14:tracePt t="134014" x="12158663" y="5191125"/>
          <p14:tracePt t="134022" x="12158663" y="5175250"/>
          <p14:tracePt t="134030" x="12158663" y="5157788"/>
          <p14:tracePt t="134038" x="12158663" y="5124450"/>
          <p14:tracePt t="134046" x="12158663" y="5108575"/>
          <p14:tracePt t="134055" x="12142788" y="5075238"/>
          <p14:tracePt t="134063" x="12125325" y="5057775"/>
          <p14:tracePt t="134071" x="12109450" y="5026025"/>
          <p14:tracePt t="134079" x="12091988" y="4992688"/>
          <p14:tracePt t="134087" x="12076113" y="4975225"/>
          <p14:tracePt t="134095" x="12034838" y="4918075"/>
          <p14:tracePt t="134103" x="12001500" y="4900613"/>
          <p14:tracePt t="134111" x="11984038" y="4884738"/>
          <p14:tracePt t="134119" x="11968163" y="4851400"/>
          <p14:tracePt t="134127" x="11934825" y="4818063"/>
          <p14:tracePt t="134136" x="11901488" y="4802188"/>
          <p14:tracePt t="134144" x="11885613" y="4784725"/>
          <p14:tracePt t="134152" x="11868150" y="4751388"/>
          <p14:tracePt t="134160" x="11852275" y="4735513"/>
          <p14:tracePt t="134168" x="11834813" y="4718050"/>
          <p14:tracePt t="134176" x="11801475" y="4676775"/>
          <p14:tracePt t="134184" x="11777663" y="4660900"/>
          <p14:tracePt t="134192" x="11744325" y="4627563"/>
          <p14:tracePt t="134200" x="11726863" y="4627563"/>
          <p14:tracePt t="134208" x="11710988" y="4594225"/>
          <p14:tracePt t="134216" x="11677650" y="4576763"/>
          <p14:tracePt t="134224" x="11661775" y="4560888"/>
          <p14:tracePt t="134233" x="11628438" y="4527550"/>
          <p14:tracePt t="134241" x="11610975" y="4511675"/>
          <p14:tracePt t="134250" x="11577638" y="4494213"/>
          <p14:tracePt t="134257" x="11561763" y="4478338"/>
          <p14:tracePt t="134266" x="11520488" y="4460875"/>
          <p14:tracePt t="134273" x="11487150" y="4419600"/>
          <p14:tracePt t="134283" x="11469688" y="4419600"/>
          <p14:tracePt t="134289" x="11420475" y="4419600"/>
          <p14:tracePt t="134299" x="11371263" y="4403725"/>
          <p14:tracePt t="134305" x="11320463" y="4403725"/>
          <p14:tracePt t="134316" x="11288713" y="4403725"/>
          <p14:tracePt t="134321" x="11214100" y="4403725"/>
          <p14:tracePt t="134333" x="11163300" y="4403725"/>
          <p14:tracePt t="134338" x="11114088" y="4403725"/>
          <p14:tracePt t="134349" x="11063288" y="4403725"/>
          <p14:tracePt t="134354" x="11014075" y="4403725"/>
          <p14:tracePt t="134366" x="10988675" y="4419600"/>
          <p14:tracePt t="134370" x="10939463" y="4437063"/>
          <p14:tracePt t="134383" x="10890250" y="4460875"/>
          <p14:tracePt t="134386" x="10856913" y="4478338"/>
          <p14:tracePt t="134400" x="10823575" y="4494213"/>
          <p14:tracePt t="134402" x="10790238" y="4511675"/>
          <p14:tracePt t="134416" x="10774363" y="4511675"/>
          <p14:tracePt t="134419" x="10756900" y="4527550"/>
          <p14:tracePt t="134433" x="10741025" y="4527550"/>
          <p14:tracePt t="134435" x="10741025" y="4545013"/>
          <p14:tracePt t="134450" x="10715625" y="4545013"/>
          <p14:tracePt t="134451" x="10715625" y="4560888"/>
          <p14:tracePt t="134466" x="10699750" y="4560888"/>
          <p14:tracePt t="134468" x="10699750" y="4576763"/>
          <p14:tracePt t="134483" x="10682288" y="4594225"/>
          <p14:tracePt t="134484" x="10682288" y="4610100"/>
          <p14:tracePt t="134491" x="10666413" y="4643438"/>
          <p14:tracePt t="134500" x="10666413" y="4676775"/>
          <p14:tracePt t="134507" x="10633075" y="4718050"/>
          <p14:tracePt t="134517" x="10633075" y="4751388"/>
          <p14:tracePt t="134524" x="10599738" y="4802188"/>
          <p14:tracePt t="134533" x="10599738" y="4818063"/>
          <p14:tracePt t="134540" x="10582275" y="4867275"/>
          <p14:tracePt t="134550" x="10566400" y="4900613"/>
          <p14:tracePt t="134556" x="10550525" y="4933950"/>
          <p14:tracePt t="134566" x="10550525" y="4975225"/>
          <p14:tracePt t="134572" x="10533063" y="5008563"/>
          <p14:tracePt t="134583" x="10517188" y="5026025"/>
          <p14:tracePt t="134588" x="10517188" y="5057775"/>
          <p14:tracePt t="134600" x="10517188" y="5091113"/>
          <p14:tracePt t="134605" x="10517188" y="5108575"/>
          <p14:tracePt t="134617" x="10517188" y="5124450"/>
          <p14:tracePt t="134621" x="10517188" y="5157788"/>
          <p14:tracePt t="134633" x="10517188" y="5191125"/>
          <p14:tracePt t="134637" x="10517188" y="5216525"/>
          <p14:tracePt t="134650" x="10517188" y="5249863"/>
          <p14:tracePt t="134653" x="10517188" y="5281613"/>
          <p14:tracePt t="134666" x="10517188" y="5299075"/>
          <p14:tracePt t="134669" x="10517188" y="5332413"/>
          <p14:tracePt t="134684" x="10550525" y="5365750"/>
          <p14:tracePt t="134685" x="10566400" y="5381625"/>
          <p14:tracePt t="134700" x="10582275" y="5414963"/>
          <p14:tracePt t="134702" x="10599738" y="5448300"/>
          <p14:tracePt t="134717" x="10615613" y="5489575"/>
          <p14:tracePt t="134719" x="10648950" y="5507038"/>
          <p14:tracePt t="134733" x="10666413" y="5538788"/>
          <p14:tracePt t="134734" x="10682288" y="5572125"/>
          <p14:tracePt t="134742" x="10699750" y="5589588"/>
          <p14:tracePt t="134750" x="10715625" y="5605463"/>
          <p14:tracePt t="134758" x="10741025" y="5622925"/>
          <p14:tracePt t="134767" x="10756900" y="5638800"/>
          <p14:tracePt t="134774" x="10756900" y="5656263"/>
          <p14:tracePt t="134783" x="10774363" y="5672138"/>
          <p14:tracePt t="134790" x="10790238" y="5688013"/>
          <p14:tracePt t="134800" x="10807700" y="5705475"/>
          <p14:tracePt t="134807" x="10839450" y="5730875"/>
          <p14:tracePt t="134817" x="10856913" y="5730875"/>
          <p14:tracePt t="134823" x="10872788" y="5762625"/>
          <p14:tracePt t="134833" x="10906125" y="5762625"/>
          <p14:tracePt t="134839" x="10939463" y="5780088"/>
          <p14:tracePt t="134850" x="10956925" y="5795963"/>
          <p14:tracePt t="134855" x="10988675" y="5813425"/>
          <p14:tracePt t="134866" x="11031538" y="5829300"/>
          <p14:tracePt t="134871" x="11063288" y="5829300"/>
          <p14:tracePt t="134883" x="11080750" y="5846763"/>
          <p14:tracePt t="134887" x="11114088" y="5846763"/>
          <p14:tracePt t="134900" x="11147425" y="5862638"/>
          <p14:tracePt t="134904" x="11180763" y="5862638"/>
          <p14:tracePt t="134917" x="11214100" y="5862638"/>
          <p14:tracePt t="134920" x="11245850" y="5862638"/>
          <p14:tracePt t="134933" x="11271250" y="5862638"/>
          <p14:tracePt t="134936" x="11304588" y="5862638"/>
          <p14:tracePt t="134950" x="11337925" y="5862638"/>
          <p14:tracePt t="134952" x="11371263" y="5862638"/>
          <p14:tracePt t="134966" x="11404600" y="5862638"/>
          <p14:tracePt t="134968" x="11437938" y="5862638"/>
          <p14:tracePt t="134983" x="11469688" y="5862638"/>
          <p14:tracePt t="134985" x="11487150" y="5862638"/>
          <p14:tracePt t="135000" x="11520488" y="5846763"/>
          <p14:tracePt t="135002" x="11561763" y="5846763"/>
          <p14:tracePt t="135018" x="11595100" y="5829300"/>
          <p14:tracePt t="135019" x="11610975" y="5813425"/>
          <p14:tracePt t="135025" x="11644313" y="5813425"/>
          <p14:tracePt t="135033" x="11661775" y="5795963"/>
          <p14:tracePt t="135041" x="11661775" y="5780088"/>
          <p14:tracePt t="135050" x="11677650" y="5762625"/>
          <p14:tracePt t="135057" x="11695113" y="5746750"/>
          <p14:tracePt t="135067" x="11695113" y="5730875"/>
          <p14:tracePt t="135073" x="11710988" y="5705475"/>
          <p14:tracePt t="135083" x="11710988" y="5688013"/>
          <p14:tracePt t="135090" x="11726863" y="5672138"/>
          <p14:tracePt t="135100" x="11726863" y="5656263"/>
          <p14:tracePt t="135106" x="11744325" y="5638800"/>
          <p14:tracePt t="135117" x="11744325" y="5622925"/>
          <p14:tracePt t="135122" x="11744325" y="5605463"/>
          <p14:tracePt t="135133" x="11760200" y="5589588"/>
          <p14:tracePt t="135138" x="11760200" y="5572125"/>
          <p14:tracePt t="135154" x="11777663" y="5556250"/>
          <p14:tracePt t="135162" x="11777663" y="5538788"/>
          <p14:tracePt t="135170" x="11777663" y="5507038"/>
          <p14:tracePt t="135179" x="11801475" y="5489575"/>
          <p14:tracePt t="135187" x="11801475" y="5473700"/>
          <p14:tracePt t="135195" x="11801475" y="5432425"/>
          <p14:tracePt t="135203" x="11801475" y="5414963"/>
          <p14:tracePt t="135211" x="11818938" y="5381625"/>
          <p14:tracePt t="135219" x="11818938" y="5365750"/>
          <p14:tracePt t="135227" x="11818938" y="5332413"/>
          <p14:tracePt t="135235" x="11818938" y="5299075"/>
          <p14:tracePt t="135243" x="11818938" y="5281613"/>
          <p14:tracePt t="135251" x="11818938" y="5265738"/>
          <p14:tracePt t="135260" x="11818938" y="5232400"/>
          <p14:tracePt t="135267" x="11818938" y="5191125"/>
          <p14:tracePt t="135276" x="11818938" y="5175250"/>
          <p14:tracePt t="135284" x="11818938" y="5141913"/>
          <p14:tracePt t="135292" x="11818938" y="5108575"/>
          <p14:tracePt t="135300" x="11801475" y="5075238"/>
          <p14:tracePt t="135308" x="11760200" y="5041900"/>
          <p14:tracePt t="135317" x="11744325" y="5026025"/>
          <p14:tracePt t="135324" x="11726863" y="4992688"/>
          <p14:tracePt t="135333" x="11677650" y="4933950"/>
          <p14:tracePt t="135340" x="11644313" y="4900613"/>
          <p14:tracePt t="135350" x="11628438" y="4900613"/>
          <p14:tracePt t="135357" x="11595100" y="4867275"/>
          <p14:tracePt t="135366" x="11561763" y="4851400"/>
          <p14:tracePt t="135373" x="11520488" y="4833938"/>
          <p14:tracePt t="135383" x="11487150" y="4818063"/>
          <p14:tracePt t="135389" x="11453813" y="4802188"/>
          <p14:tracePt t="135399" x="11437938" y="4802188"/>
          <p14:tracePt t="135405" x="11404600" y="4784725"/>
          <p14:tracePt t="135416" x="11371263" y="4784725"/>
          <p14:tracePt t="135421" x="11353800" y="4768850"/>
          <p14:tracePt t="135433" x="11337925" y="4768850"/>
          <p14:tracePt t="135437" x="11320463" y="4768850"/>
          <p14:tracePt t="135450" x="11288713" y="4768850"/>
          <p14:tracePt t="135454" x="11271250" y="4768850"/>
          <p14:tracePt t="135466" x="11245850" y="4768850"/>
          <p14:tracePt t="135470" x="11214100" y="4768850"/>
          <p14:tracePt t="135483" x="11180763" y="4768850"/>
          <p14:tracePt t="135486" x="11163300" y="4768850"/>
          <p14:tracePt t="135500" x="11129963" y="4768850"/>
          <p14:tracePt t="135502" x="11096625" y="4784725"/>
          <p14:tracePt t="135516" x="11080750" y="4784725"/>
          <p14:tracePt t="135518" x="11063288" y="4802188"/>
          <p14:tracePt t="135533" x="11047413" y="4818063"/>
          <p14:tracePt t="135535" x="11014075" y="4818063"/>
          <p14:tracePt t="135550" x="10988675" y="4833938"/>
          <p14:tracePt t="135551" x="10956925" y="4867275"/>
          <p14:tracePt t="135567" x="10939463" y="4884738"/>
          <p14:tracePt t="135567" x="10906125" y="4918075"/>
          <p14:tracePt t="135575" x="10872788" y="4933950"/>
          <p14:tracePt t="135584" x="10856913" y="4959350"/>
          <p14:tracePt t="135591" x="10823575" y="4992688"/>
          <p14:tracePt t="135600" x="10790238" y="5008563"/>
          <p14:tracePt t="135607" x="10756900" y="5041900"/>
          <p14:tracePt t="135617" x="10741025" y="5057775"/>
          <p14:tracePt t="135623" x="10715625" y="5075238"/>
          <p14:tracePt t="135633" x="10699750" y="5091113"/>
          <p14:tracePt t="135648" x="10682288" y="5108575"/>
          <p14:tracePt t="135672" x="10682288" y="5124450"/>
          <p14:tracePt t="135688" x="10666413" y="5141913"/>
          <p14:tracePt t="135704" x="10666413" y="5157788"/>
          <p14:tracePt t="135712" x="10666413" y="5175250"/>
          <p14:tracePt t="135721" x="10666413" y="5191125"/>
          <p14:tracePt t="135728" x="10666413" y="5232400"/>
          <p14:tracePt t="135737" x="10666413" y="5265738"/>
          <p14:tracePt t="135745" x="10666413" y="5281613"/>
          <p14:tracePt t="135753" x="10666413" y="5314950"/>
          <p14:tracePt t="135761" x="10666413" y="5365750"/>
          <p14:tracePt t="135769" x="10666413" y="5399088"/>
          <p14:tracePt t="135777" x="10666413" y="5432425"/>
          <p14:tracePt t="135785" x="10666413" y="5473700"/>
          <p14:tracePt t="135793" x="10666413" y="5507038"/>
          <p14:tracePt t="135801" x="10666413" y="5556250"/>
          <p14:tracePt t="135809" x="10666413" y="5572125"/>
          <p14:tracePt t="135817" x="10666413" y="5605463"/>
          <p14:tracePt t="135825" x="10666413" y="5638800"/>
          <p14:tracePt t="135834" x="10666413" y="5672138"/>
          <p14:tracePt t="135842" x="10666413" y="5705475"/>
          <p14:tracePt t="135850" x="10682288" y="5730875"/>
          <p14:tracePt t="135858" x="10682288" y="5746750"/>
          <p14:tracePt t="135866" x="10715625" y="5780088"/>
          <p14:tracePt t="135874" x="10741025" y="5795963"/>
          <p14:tracePt t="135883" x="10756900" y="5813425"/>
          <p14:tracePt t="135890" x="10774363" y="5829300"/>
          <p14:tracePt t="135898" x="10790238" y="5862638"/>
          <p14:tracePt t="135906" x="10807700" y="5880100"/>
          <p14:tracePt t="135914" x="10839450" y="5880100"/>
          <p14:tracePt t="135923" x="10856913" y="5895975"/>
          <p14:tracePt t="135931" x="10890250" y="5895975"/>
          <p14:tracePt t="135939" x="10906125" y="5911850"/>
          <p14:tracePt t="135947" x="10923588" y="5911850"/>
          <p14:tracePt t="135955" x="10956925" y="5929313"/>
          <p14:tracePt t="135963" x="10988675" y="5929313"/>
          <p14:tracePt t="135971" x="11031538" y="5929313"/>
          <p14:tracePt t="135979" x="11047413" y="5945188"/>
          <p14:tracePt t="135987" x="11063288" y="5945188"/>
          <p14:tracePt t="135995" x="11096625" y="5945188"/>
          <p14:tracePt t="136003" x="11114088" y="5945188"/>
          <p14:tracePt t="136012" x="11129963" y="5945188"/>
          <p14:tracePt t="136020" x="11147425" y="5945188"/>
          <p14:tracePt t="136028" x="11163300" y="5945188"/>
          <p14:tracePt t="136036" x="11196638" y="5945188"/>
          <p14:tracePt t="136044" x="11214100" y="5945188"/>
          <p14:tracePt t="136052" x="11229975" y="5945188"/>
          <p14:tracePt t="136060" x="11245850" y="5945188"/>
          <p14:tracePt t="136068" x="11271250" y="5945188"/>
          <p14:tracePt t="136076" x="11288713" y="5945188"/>
          <p14:tracePt t="136092" x="11304588" y="5945188"/>
          <p14:tracePt t="136100" x="11304588" y="5929313"/>
          <p14:tracePt t="136108" x="11320463" y="5929313"/>
          <p14:tracePt t="136165" x="11337925" y="5929313"/>
          <p14:tracePt t="136173" x="11337925" y="5911850"/>
          <p14:tracePt t="136189" x="11353800" y="5911850"/>
          <p14:tracePt t="136205" x="11353800" y="5895975"/>
          <p14:tracePt t="136214" x="11371263" y="5895975"/>
          <p14:tracePt t="136230" x="11387138" y="5895975"/>
          <p14:tracePt t="136238" x="11387138" y="5880100"/>
          <p14:tracePt t="136246" x="11404600" y="5880100"/>
          <p14:tracePt t="136602" x="11420475" y="5880100"/>
          <p14:tracePt t="136610" x="11453813" y="5846763"/>
          <p14:tracePt t="136618" x="11469688" y="5846763"/>
          <p14:tracePt t="136626" x="11487150" y="5829300"/>
          <p14:tracePt t="136634" x="11503025" y="5813425"/>
          <p14:tracePt t="136642" x="11520488" y="5795963"/>
          <p14:tracePt t="136650" x="11544300" y="5795963"/>
          <p14:tracePt t="136658" x="11561763" y="5780088"/>
          <p14:tracePt t="136675" x="11577638" y="5780088"/>
          <p14:tracePt t="136683" x="11577638" y="5762625"/>
          <p14:tracePt t="136707" x="11595100" y="5762625"/>
          <p14:tracePt t="136716" x="11595100" y="5746750"/>
          <p14:tracePt t="136731" x="11610975" y="5746750"/>
          <p14:tracePt t="136739" x="11610975" y="5730875"/>
          <p14:tracePt t="136747" x="11628438" y="5730875"/>
          <p14:tracePt t="136772" x="11628438" y="5705475"/>
          <p14:tracePt t="136780" x="11644313" y="5705475"/>
          <p14:tracePt t="136869" x="11644313" y="5688013"/>
          <p14:tracePt t="136933" x="11661775" y="5672138"/>
          <p14:tracePt t="136966" x="11661775" y="5656263"/>
          <p14:tracePt t="136990" x="11677650" y="5656263"/>
          <p14:tracePt t="137055" x="11677650" y="5638800"/>
          <p14:tracePt t="137119" x="11695113" y="5638800"/>
          <p14:tracePt t="137151" x="11695113" y="5622925"/>
          <p14:tracePt t="137184" x="11710988" y="5622925"/>
          <p14:tracePt t="137200" x="11710988" y="5605463"/>
          <p14:tracePt t="137241" x="11726863" y="5605463"/>
          <p14:tracePt t="137273" x="11726863" y="5589588"/>
          <p14:tracePt t="137354" x="11744325" y="5572125"/>
          <p14:tracePt t="137386" x="11744325" y="5556250"/>
          <p14:tracePt t="137451" x="11744325" y="5538788"/>
          <p14:tracePt t="137467" x="11760200" y="5538788"/>
          <p14:tracePt t="137483" x="11760200" y="5522913"/>
          <p14:tracePt t="137507" x="11760200" y="5507038"/>
          <p14:tracePt t="137540" x="11760200" y="5489575"/>
          <p14:tracePt t="137564" x="11760200" y="5473700"/>
          <p14:tracePt t="137604" x="11760200" y="5448300"/>
          <p14:tracePt t="137661" x="11760200" y="5432425"/>
          <p14:tracePt t="138187" x="11760200" y="5414963"/>
          <p14:tracePt t="138259" x="11760200" y="5399088"/>
          <p14:tracePt t="138939" x="11760200" y="5381625"/>
          <p14:tracePt t="138947" x="11777663" y="5381625"/>
          <p14:tracePt t="139020" x="11777663" y="5365750"/>
          <p14:tracePt t="139181" x="11777663" y="5348288"/>
          <p14:tracePt t="139634" x="11777663" y="5332413"/>
          <p14:tracePt t="139658" x="11777663" y="5314950"/>
          <p14:tracePt t="139667" x="11801475" y="5314950"/>
          <p14:tracePt t="139675" x="11801475" y="5299075"/>
          <p14:tracePt t="139683" x="11801475" y="5281613"/>
          <p14:tracePt t="139691" x="11801475" y="5265738"/>
          <p14:tracePt t="139700" x="11801475" y="5249863"/>
          <p14:tracePt t="139707" x="11801475" y="5232400"/>
          <p14:tracePt t="139715" x="11801475" y="5216525"/>
          <p14:tracePt t="139723" x="11801475" y="5191125"/>
          <p14:tracePt t="139731" x="11801475" y="5175250"/>
          <p14:tracePt t="139739" x="11801475" y="5157788"/>
          <p14:tracePt t="139747" x="11801475" y="5141913"/>
          <p14:tracePt t="139755" x="11801475" y="5124450"/>
          <p14:tracePt t="139763" x="11801475" y="5108575"/>
          <p14:tracePt t="139772" x="11777663" y="5108575"/>
          <p14:tracePt t="139780" x="11777663" y="5091113"/>
          <p14:tracePt t="139788" x="11760200" y="5091113"/>
          <p14:tracePt t="139796" x="11760200" y="5075238"/>
          <p14:tracePt t="139804" x="11744325" y="5075238"/>
          <p14:tracePt t="139812" x="11726863" y="5057775"/>
          <p14:tracePt t="139820" x="11710988" y="5057775"/>
          <p14:tracePt t="139828" x="11695113" y="5057775"/>
          <p14:tracePt t="139844" x="11677650" y="5057775"/>
          <p14:tracePt t="139853" x="11661775" y="5057775"/>
          <p14:tracePt t="139861" x="11644313" y="5057775"/>
          <p14:tracePt t="139877" x="11628438" y="5057775"/>
          <p14:tracePt t="139901" x="11610975" y="5057775"/>
          <p14:tracePt t="139990" x="11610975" y="5075238"/>
          <p14:tracePt t="140022" x="11628438" y="5091113"/>
          <p14:tracePt t="140047" x="11644313" y="5091113"/>
          <p14:tracePt t="140055" x="11644313" y="5108575"/>
          <p14:tracePt t="140071" x="11661775" y="5108575"/>
          <p14:tracePt t="140087" x="11677650" y="5108575"/>
          <p14:tracePt t="140103" x="11677650" y="5124450"/>
          <p14:tracePt t="140119" x="11695113" y="5124450"/>
          <p14:tracePt t="140136" x="11695113" y="5141913"/>
          <p14:tracePt t="140168" x="11695113" y="5157788"/>
          <p14:tracePt t="140176" x="11710988" y="5157788"/>
          <p14:tracePt t="140192" x="11710988" y="5175250"/>
          <p14:tracePt t="140208" x="11710988" y="5191125"/>
          <p14:tracePt t="140216" x="11726863" y="5191125"/>
          <p14:tracePt t="140233" x="11726863" y="5216525"/>
          <p14:tracePt t="140257" x="11726863" y="5232400"/>
          <p14:tracePt t="140289" x="11744325" y="5249863"/>
          <p14:tracePt t="140572" x="11760200" y="5249863"/>
          <p14:tracePt t="144171" x="11744325" y="5249863"/>
          <p14:tracePt t="144179" x="11726863" y="5249863"/>
          <p14:tracePt t="144187" x="11695113" y="5249863"/>
          <p14:tracePt t="144195" x="11661775" y="5249863"/>
          <p14:tracePt t="144203" x="11628438" y="5265738"/>
          <p14:tracePt t="144211" x="11577638" y="5281613"/>
          <p14:tracePt t="144219" x="11544300" y="5299075"/>
          <p14:tracePt t="144227" x="11520488" y="5299075"/>
          <p14:tracePt t="144235" x="11469688" y="5332413"/>
          <p14:tracePt t="144243" x="11437938" y="5332413"/>
          <p14:tracePt t="144251" x="11404600" y="5365750"/>
          <p14:tracePt t="144260" x="11371263" y="5381625"/>
          <p14:tracePt t="144268" x="11337925" y="5381625"/>
          <p14:tracePt t="144276" x="11320463" y="5399088"/>
          <p14:tracePt t="144284" x="11304588" y="5414963"/>
          <p14:tracePt t="144292" x="11288713" y="5432425"/>
          <p14:tracePt t="144300" x="11288713" y="5448300"/>
          <p14:tracePt t="144308" x="11271250" y="5448300"/>
          <p14:tracePt t="144316" x="11271250" y="5473700"/>
          <p14:tracePt t="144333" x="11271250" y="5489575"/>
          <p14:tracePt t="144356" x="11271250" y="5507038"/>
          <p14:tracePt t="144381" x="11288713" y="5522913"/>
          <p14:tracePt t="144389" x="11304588" y="5522913"/>
          <p14:tracePt t="144397" x="11320463" y="5522913"/>
          <p14:tracePt t="144405" x="11320463" y="5538788"/>
          <p14:tracePt t="144413" x="11337925" y="5538788"/>
          <p14:tracePt t="144421" x="11371263" y="5556250"/>
          <p14:tracePt t="144429" x="11387138" y="5572125"/>
          <p14:tracePt t="144437" x="11404600" y="5572125"/>
          <p14:tracePt t="144445" x="11420475" y="5589588"/>
          <p14:tracePt t="144453" x="11437938" y="5589588"/>
          <p14:tracePt t="144462" x="11453813" y="5589588"/>
          <p14:tracePt t="144470" x="11469688" y="5605463"/>
          <p14:tracePt t="144486" x="11487150" y="5605463"/>
          <p14:tracePt t="144502" x="11503025" y="5605463"/>
          <p14:tracePt t="144607" x="11487150" y="5605463"/>
          <p14:tracePt t="144616" x="11469688" y="5605463"/>
          <p14:tracePt t="144623" x="11453813" y="5605463"/>
          <p14:tracePt t="144631" x="11437938" y="5605463"/>
          <p14:tracePt t="144640" x="11404600" y="5605463"/>
          <p14:tracePt t="144647" x="11387138" y="5605463"/>
          <p14:tracePt t="144656" x="11371263" y="5622925"/>
          <p14:tracePt t="144664" x="11353800" y="5622925"/>
          <p14:tracePt t="144680" x="11337925" y="5638800"/>
          <p14:tracePt t="144688" x="11320463" y="5638800"/>
          <p14:tracePt t="144704" x="11320463" y="5656263"/>
          <p14:tracePt t="144753" x="11337925" y="5656263"/>
          <p14:tracePt t="144769" x="11353800" y="5656263"/>
          <p14:tracePt t="144785" x="11371263" y="5638800"/>
          <p14:tracePt t="144793" x="11387138" y="5638800"/>
          <p14:tracePt t="144801" x="11404600" y="5638800"/>
          <p14:tracePt t="144817" x="11420475" y="5638800"/>
          <p14:tracePt t="144825" x="11437938" y="5638800"/>
          <p14:tracePt t="144858" x="11453813" y="5638800"/>
          <p14:tracePt t="144906" x="11437938" y="5638800"/>
          <p14:tracePt t="144922" x="11420475" y="5638800"/>
          <p14:tracePt t="144931" x="11404600" y="5638800"/>
          <p14:tracePt t="144939" x="11387138" y="5638800"/>
          <p14:tracePt t="144947" x="11387138" y="5656263"/>
          <p14:tracePt t="144955" x="11371263" y="5656263"/>
          <p14:tracePt t="144963" x="11353800" y="5656263"/>
          <p14:tracePt t="144971" x="11353800" y="5672138"/>
          <p14:tracePt t="144979" x="11337925" y="5672138"/>
          <p14:tracePt t="145003" x="11320463" y="5688013"/>
          <p14:tracePt t="145068" x="11337925" y="5688013"/>
          <p14:tracePt t="145092" x="11353800" y="5672138"/>
          <p14:tracePt t="145108" x="11371263" y="5672138"/>
          <p14:tracePt t="145133" x="11387138" y="5672138"/>
          <p14:tracePt t="145149" x="11387138" y="5656263"/>
          <p14:tracePt t="145166" x="11404600" y="5656263"/>
          <p14:tracePt t="145262" x="11387138" y="5656263"/>
          <p14:tracePt t="145294" x="11371263" y="5656263"/>
          <p14:tracePt t="145650" x="11353800" y="5656263"/>
          <p14:tracePt t="145723" x="11337925" y="5656263"/>
          <p14:tracePt t="145772" x="11320463" y="5656263"/>
          <p14:tracePt t="145804" x="11304588" y="5656263"/>
          <p14:tracePt t="145836" x="11288713" y="5656263"/>
          <p14:tracePt t="145860" x="11271250" y="5656263"/>
          <p14:tracePt t="145885" x="11245850" y="5656263"/>
          <p14:tracePt t="145909" x="11229975" y="5656263"/>
          <p14:tracePt t="145925" x="11214100" y="5656263"/>
          <p14:tracePt t="145941" x="11196638" y="5656263"/>
          <p14:tracePt t="145966" x="11180763" y="5656263"/>
          <p14:tracePt t="145998" x="11163300" y="5656263"/>
          <p14:tracePt t="146030" x="11163300" y="5638800"/>
          <p14:tracePt t="146079" x="11163300" y="5622925"/>
          <p14:tracePt t="146119" x="11163300" y="5605463"/>
          <p14:tracePt t="146160" x="11180763" y="5605463"/>
          <p14:tracePt t="146168" x="11180763" y="5589588"/>
          <p14:tracePt t="146208" x="11180763" y="5572125"/>
          <p14:tracePt t="146249" x="11180763" y="5556250"/>
          <p14:tracePt t="146548" x="11180763" y="5572125"/>
          <p14:tracePt t="146572" x="11196638" y="5572125"/>
          <p14:tracePt t="146612" x="11214100" y="5589588"/>
          <p14:tracePt t="146629" x="11229975" y="5589588"/>
          <p14:tracePt t="146645" x="11245850" y="5589588"/>
          <p14:tracePt t="146653" x="11271250" y="5589588"/>
          <p14:tracePt t="146661" x="11288713" y="5605463"/>
          <p14:tracePt t="146669" x="11304588" y="5605463"/>
          <p14:tracePt t="146685" x="11320463" y="5605463"/>
          <p14:tracePt t="146701" x="11337925" y="5622925"/>
          <p14:tracePt t="146726" x="11353800" y="5622925"/>
          <p14:tracePt t="146790" x="11353800" y="5638800"/>
          <p14:tracePt t="146800" x="11337925" y="5638800"/>
          <p14:tracePt t="146807" x="11320463" y="5638800"/>
          <p14:tracePt t="146815" x="11304588" y="5656263"/>
          <p14:tracePt t="146833" x="11288713" y="5656263"/>
          <p14:tracePt t="146839" x="11271250" y="5672138"/>
          <p14:tracePt t="146849" x="11245850" y="5672138"/>
          <p14:tracePt t="146855" x="11229975" y="5688013"/>
          <p14:tracePt t="146866" x="11196638" y="5688013"/>
          <p14:tracePt t="146871" x="11180763" y="5705475"/>
          <p14:tracePt t="146883" x="11163300" y="5705475"/>
          <p14:tracePt t="146887" x="11147425" y="5730875"/>
          <p14:tracePt t="146900" x="11129963" y="5730875"/>
          <p14:tracePt t="146904" x="11114088" y="5746750"/>
          <p14:tracePt t="146920" x="11096625" y="5762625"/>
          <p14:tracePt t="146936" x="11080750" y="5762625"/>
          <p14:tracePt t="146952" x="11080750" y="5780088"/>
          <p14:tracePt t="147017" x="11096625" y="5780088"/>
          <p14:tracePt t="147033" x="11114088" y="5780088"/>
          <p14:tracePt t="147050" x="11129963" y="5780088"/>
          <p14:tracePt t="147057" x="11147425" y="5762625"/>
          <p14:tracePt t="147073" x="11163300" y="5762625"/>
          <p14:tracePt t="147081" x="11180763" y="5762625"/>
          <p14:tracePt t="147098" x="11196638" y="5762625"/>
          <p14:tracePt t="147122" x="11196638" y="5746750"/>
          <p14:tracePt t="147195" x="11180763" y="5746750"/>
          <p14:tracePt t="147227" x="11163300" y="5746750"/>
          <p14:tracePt t="147308" x="11180763" y="5746750"/>
          <p14:tracePt t="147340" x="11196638" y="5746750"/>
          <p14:tracePt t="147405" x="11180763" y="5746750"/>
          <p14:tracePt t="147413" x="11163300" y="5746750"/>
          <p14:tracePt t="147421" x="11147425" y="5746750"/>
          <p14:tracePt t="147437" x="11129963" y="5746750"/>
          <p14:tracePt t="147454" x="11114088" y="5746750"/>
          <p14:tracePt t="147470" x="11114088" y="5762625"/>
          <p14:tracePt t="147542" x="11129963" y="5762625"/>
          <p14:tracePt t="148755" x="11129963" y="5746750"/>
          <p14:tracePt t="148771" x="11147425" y="5730875"/>
          <p14:tracePt t="148780" x="11147425" y="5705475"/>
          <p14:tracePt t="148788" x="11163300" y="5705475"/>
          <p14:tracePt t="148796" x="11180763" y="5688013"/>
          <p14:tracePt t="148804" x="11196638" y="5672138"/>
          <p14:tracePt t="148812" x="11214100" y="5656263"/>
          <p14:tracePt t="148820" x="11229975" y="5638800"/>
          <p14:tracePt t="148836" x="11245850" y="5638800"/>
          <p14:tracePt t="148844" x="11245850" y="5622925"/>
          <p14:tracePt t="148852" x="11271250" y="5622925"/>
          <p14:tracePt t="148868" x="11288713" y="5605463"/>
          <p14:tracePt t="148893" x="11304588" y="5605463"/>
          <p14:tracePt t="148917" x="11320463" y="5605463"/>
          <p14:tracePt t="148933" x="11320463" y="5589588"/>
          <p14:tracePt t="148998" x="11337925" y="5589588"/>
          <p14:tracePt t="149014" x="11337925" y="5572125"/>
          <p14:tracePt t="149030" x="11353800" y="5556250"/>
          <p14:tracePt t="149046" x="11353800" y="5538788"/>
          <p14:tracePt t="149055" x="11371263" y="5522913"/>
          <p14:tracePt t="149063" x="11387138" y="5522913"/>
          <p14:tracePt t="149071" x="11387138" y="5507038"/>
          <p14:tracePt t="149079" x="11404600" y="5489575"/>
          <p14:tracePt t="149087" x="11420475" y="5473700"/>
          <p14:tracePt t="149095" x="11420475" y="5448300"/>
          <p14:tracePt t="149103" x="11453813" y="5432425"/>
          <p14:tracePt t="149111" x="11487150" y="5399088"/>
          <p14:tracePt t="149119" x="11487150" y="5381625"/>
          <p14:tracePt t="149127" x="11520488" y="5365750"/>
          <p14:tracePt t="149135" x="11544300" y="5348288"/>
          <p14:tracePt t="149144" x="11561763" y="5332413"/>
          <p14:tracePt t="149152" x="11595100" y="5299075"/>
          <p14:tracePt t="149160" x="11610975" y="5281613"/>
          <p14:tracePt t="149168" x="11628438" y="5281613"/>
          <p14:tracePt t="149176" x="11644313" y="5265738"/>
          <p14:tracePt t="149184" x="11661775" y="5265738"/>
          <p14:tracePt t="149192" x="11661775" y="5249863"/>
          <p14:tracePt t="149200" x="11677650" y="5249863"/>
          <p14:tracePt t="149216" x="11695113" y="5232400"/>
          <p14:tracePt t="149240" x="11710988" y="5232400"/>
          <p14:tracePt t="149297" x="11726863" y="5232400"/>
          <p14:tracePt t="149329" x="11744325" y="5216525"/>
          <p14:tracePt t="149346" x="11760200" y="5216525"/>
          <p14:tracePt t="149354" x="11777663" y="5191125"/>
          <p14:tracePt t="149362" x="11801475" y="5191125"/>
          <p14:tracePt t="149370" x="11818938" y="5191125"/>
          <p14:tracePt t="149378" x="11834813" y="5175250"/>
          <p14:tracePt t="149386" x="11852275" y="5157788"/>
          <p14:tracePt t="149394" x="11885613" y="5157788"/>
          <p14:tracePt t="149402" x="11901488" y="5141913"/>
          <p14:tracePt t="149410" x="11918950" y="5124450"/>
          <p14:tracePt t="149426" x="11934825" y="5108575"/>
          <p14:tracePt t="149435" x="11950700" y="5108575"/>
          <p14:tracePt t="149443" x="11968163" y="5091113"/>
          <p14:tracePt t="149451" x="11984038" y="5091113"/>
          <p14:tracePt t="149459" x="11984038" y="5075238"/>
          <p14:tracePt t="149467" x="12001500" y="5075238"/>
          <p14:tracePt t="149475" x="12017375" y="5057775"/>
          <p14:tracePt t="149483" x="12034838" y="5041900"/>
          <p14:tracePt t="149491" x="12050713" y="5026025"/>
          <p14:tracePt t="149499" x="12076113" y="5026025"/>
          <p14:tracePt t="149507" x="12109450" y="5008563"/>
          <p14:tracePt t="149516" x="12125325" y="4992688"/>
          <p14:tracePt t="149524" x="12142788" y="4975225"/>
          <p14:tracePt t="149540" x="12158663" y="4959350"/>
          <p14:tracePt t="149548" x="12176125" y="4933950"/>
          <p14:tracePt t="150092" x="12142788" y="5249863"/>
          <p14:tracePt t="150101" x="12076113" y="5381625"/>
          <p14:tracePt t="150107" x="12017375" y="5538788"/>
          <p14:tracePt t="150115" x="11934825" y="5730875"/>
          <p14:tracePt t="150135" x="11760200" y="6103938"/>
          <p14:tracePt t="150139" x="11644313" y="6310313"/>
          <p14:tracePt t="150151" x="11544300" y="6518275"/>
          <p14:tracePt t="150155" x="11420475" y="668337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393EEA-D247-0D11-8B24-CC3B60090640}"/>
              </a:ext>
            </a:extLst>
          </p:cNvPr>
          <p:cNvSpPr txBox="1"/>
          <p:nvPr/>
        </p:nvSpPr>
        <p:spPr>
          <a:xfrm>
            <a:off x="835689" y="2018147"/>
            <a:ext cx="10520621" cy="1569660"/>
          </a:xfrm>
          <a:prstGeom prst="rect">
            <a:avLst/>
          </a:prstGeom>
          <a:noFill/>
        </p:spPr>
        <p:txBody>
          <a:bodyPr wrap="square">
            <a:spAutoFit/>
          </a:bodyPr>
          <a:lstStyle/>
          <a:p>
            <a:pPr algn="ctr"/>
            <a:r>
              <a:rPr lang="en-GB" sz="3200" dirty="0">
                <a:latin typeface="Helvetica" pitchFamily="2" charset="0"/>
              </a:rPr>
              <a:t>How do labile carbon additions, nutrient enrichment, and increased water colour affect the bioavailability of dissolved organic phosphorus (BDOP) in coastal waters?</a:t>
            </a:r>
          </a:p>
        </p:txBody>
      </p:sp>
      <p:sp>
        <p:nvSpPr>
          <p:cNvPr id="25" name="Rectangle 24">
            <a:extLst>
              <a:ext uri="{FF2B5EF4-FFF2-40B4-BE49-F238E27FC236}">
                <a16:creationId xmlns:a16="http://schemas.microsoft.com/office/drawing/2014/main" id="{7C07C15D-D5CF-9844-C3A0-BD17AC0BA210}"/>
              </a:ext>
            </a:extLst>
          </p:cNvPr>
          <p:cNvSpPr/>
          <p:nvPr/>
        </p:nvSpPr>
        <p:spPr>
          <a:xfrm>
            <a:off x="0" y="0"/>
            <a:ext cx="12192000" cy="156966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Helvetica" pitchFamily="2" charset="0"/>
              </a:rPr>
              <a:t>Research Question</a:t>
            </a:r>
            <a:endParaRPr lang="en-GB" sz="3600" b="1" dirty="0">
              <a:solidFill>
                <a:srgbClr val="BCA094"/>
              </a:solidFill>
              <a:latin typeface="Helvetica" pitchFamily="2" charset="0"/>
            </a:endParaRPr>
          </a:p>
        </p:txBody>
      </p:sp>
      <p:pic>
        <p:nvPicPr>
          <p:cNvPr id="28" name="Bildobjekt 11">
            <a:extLst>
              <a:ext uri="{FF2B5EF4-FFF2-40B4-BE49-F238E27FC236}">
                <a16:creationId xmlns:a16="http://schemas.microsoft.com/office/drawing/2014/main" id="{4949E13D-1CA9-2E8B-107C-F5A3BE7D6CBA}"/>
              </a:ext>
            </a:extLst>
          </p:cNvPr>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a:off x="11095576" y="5834455"/>
            <a:ext cx="1096424" cy="1023545"/>
          </a:xfrm>
          <a:prstGeom prst="rect">
            <a:avLst/>
          </a:prstGeom>
        </p:spPr>
      </p:pic>
      <p:pic>
        <p:nvPicPr>
          <p:cNvPr id="8" name="Audio 7">
            <a:extLst>
              <a:ext uri="{FF2B5EF4-FFF2-40B4-BE49-F238E27FC236}">
                <a16:creationId xmlns:a16="http://schemas.microsoft.com/office/drawing/2014/main" id="{934C1D48-B096-236F-87E4-787D4A234D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91993027"/>
      </p:ext>
    </p:extLst>
  </p:cSld>
  <p:clrMapOvr>
    <a:masterClrMapping/>
  </p:clrMapOvr>
  <mc:AlternateContent xmlns:mc="http://schemas.openxmlformats.org/markup-compatibility/2006">
    <mc:Choice xmlns:p14="http://schemas.microsoft.com/office/powerpoint/2010/main" Requires="p14">
      <p:transition spd="slow" p14:dur="2000" advTm="19829"/>
    </mc:Choice>
    <mc:Fallback>
      <p:transition spd="slow" advTm="19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045B9-26BC-7981-96B7-7022E9F89B7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533014-C674-592A-7995-74BD37623A6F}"/>
              </a:ext>
            </a:extLst>
          </p:cNvPr>
          <p:cNvSpPr txBox="1"/>
          <p:nvPr/>
        </p:nvSpPr>
        <p:spPr>
          <a:xfrm>
            <a:off x="835689" y="2018147"/>
            <a:ext cx="10520621" cy="1569660"/>
          </a:xfrm>
          <a:prstGeom prst="rect">
            <a:avLst/>
          </a:prstGeom>
          <a:noFill/>
        </p:spPr>
        <p:txBody>
          <a:bodyPr wrap="square">
            <a:spAutoFit/>
          </a:bodyPr>
          <a:lstStyle/>
          <a:p>
            <a:pPr algn="ctr"/>
            <a:r>
              <a:rPr lang="en-GB" sz="3200" dirty="0">
                <a:latin typeface="Helvetica" pitchFamily="2" charset="0"/>
              </a:rPr>
              <a:t>How do labile carbon additions, nutrient enrichment, and increased water colour affect the bioavailability of dissolved organic phosphorus (BDOP) in coastal waters?</a:t>
            </a:r>
          </a:p>
        </p:txBody>
      </p:sp>
      <p:sp>
        <p:nvSpPr>
          <p:cNvPr id="8" name="TextBox 7">
            <a:extLst>
              <a:ext uri="{FF2B5EF4-FFF2-40B4-BE49-F238E27FC236}">
                <a16:creationId xmlns:a16="http://schemas.microsoft.com/office/drawing/2014/main" id="{CE7A8D41-7DC3-2254-CCD5-F847225A2608}"/>
              </a:ext>
            </a:extLst>
          </p:cNvPr>
          <p:cNvSpPr txBox="1"/>
          <p:nvPr/>
        </p:nvSpPr>
        <p:spPr>
          <a:xfrm>
            <a:off x="559644" y="4180344"/>
            <a:ext cx="11072711" cy="461665"/>
          </a:xfrm>
          <a:prstGeom prst="rect">
            <a:avLst/>
          </a:prstGeom>
          <a:noFill/>
        </p:spPr>
        <p:txBody>
          <a:bodyPr wrap="none" rtlCol="0">
            <a:spAutoFit/>
          </a:bodyPr>
          <a:lstStyle/>
          <a:p>
            <a:pPr marL="342900" indent="-342900">
              <a:buFont typeface="Wingdings" pitchFamily="2" charset="2"/>
              <a:buChar char="Ø"/>
            </a:pPr>
            <a:r>
              <a:rPr lang="en-GB" sz="2400" b="1" dirty="0">
                <a:latin typeface="Helvetica" pitchFamily="2" charset="0"/>
              </a:rPr>
              <a:t>Light availability</a:t>
            </a:r>
            <a:r>
              <a:rPr lang="en-GB" sz="2400" dirty="0">
                <a:latin typeface="Helvetica" pitchFamily="2" charset="0"/>
              </a:rPr>
              <a:t> regulates BDOP (more BDOP under dark, less under light).</a:t>
            </a:r>
          </a:p>
        </p:txBody>
      </p:sp>
      <p:sp>
        <p:nvSpPr>
          <p:cNvPr id="25" name="Rectangle 24">
            <a:extLst>
              <a:ext uri="{FF2B5EF4-FFF2-40B4-BE49-F238E27FC236}">
                <a16:creationId xmlns:a16="http://schemas.microsoft.com/office/drawing/2014/main" id="{C2CEAC72-7BE4-CABE-B837-0F41146C4A89}"/>
              </a:ext>
            </a:extLst>
          </p:cNvPr>
          <p:cNvSpPr/>
          <p:nvPr/>
        </p:nvSpPr>
        <p:spPr>
          <a:xfrm>
            <a:off x="0" y="0"/>
            <a:ext cx="12192000" cy="156966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Helvetica" pitchFamily="2" charset="0"/>
              </a:rPr>
              <a:t>Research Question and Hypotheses</a:t>
            </a:r>
          </a:p>
        </p:txBody>
      </p:sp>
      <p:sp>
        <p:nvSpPr>
          <p:cNvPr id="2" name="TextBox 1">
            <a:extLst>
              <a:ext uri="{FF2B5EF4-FFF2-40B4-BE49-F238E27FC236}">
                <a16:creationId xmlns:a16="http://schemas.microsoft.com/office/drawing/2014/main" id="{A8ABB819-11CD-E5F9-7020-7E10057E83E7}"/>
              </a:ext>
            </a:extLst>
          </p:cNvPr>
          <p:cNvSpPr txBox="1"/>
          <p:nvPr/>
        </p:nvSpPr>
        <p:spPr>
          <a:xfrm>
            <a:off x="559644" y="4549676"/>
            <a:ext cx="10527690" cy="2308324"/>
          </a:xfrm>
          <a:prstGeom prst="rect">
            <a:avLst/>
          </a:prstGeom>
          <a:noFill/>
        </p:spPr>
        <p:txBody>
          <a:bodyPr wrap="none" rtlCol="0">
            <a:spAutoFit/>
          </a:bodyPr>
          <a:lstStyle/>
          <a:p>
            <a:endParaRPr lang="en-GB" sz="2400" dirty="0">
              <a:latin typeface="Helvetica" pitchFamily="2" charset="0"/>
            </a:endParaRPr>
          </a:p>
          <a:p>
            <a:pPr marL="342900" indent="-342900">
              <a:buFont typeface="Wingdings" pitchFamily="2" charset="2"/>
              <a:buChar char="Ø"/>
            </a:pPr>
            <a:r>
              <a:rPr lang="en-GB" sz="2400" b="1" dirty="0">
                <a:latin typeface="Helvetica" pitchFamily="2" charset="0"/>
              </a:rPr>
              <a:t>Nutrient enrichment</a:t>
            </a:r>
            <a:r>
              <a:rPr lang="en-GB" sz="2400" dirty="0">
                <a:latin typeface="Helvetica" pitchFamily="2" charset="0"/>
              </a:rPr>
              <a:t> promotes BDOP accumulation by shifting P uptake.</a:t>
            </a:r>
          </a:p>
          <a:p>
            <a:pPr marL="342900" indent="-342900">
              <a:buFont typeface="Wingdings" pitchFamily="2" charset="2"/>
              <a:buChar char="Ø"/>
            </a:pPr>
            <a:endParaRPr lang="en-SE" sz="2400" dirty="0">
              <a:latin typeface="Helvetica" pitchFamily="2" charset="0"/>
            </a:endParaRPr>
          </a:p>
          <a:p>
            <a:pPr marL="342900" indent="-342900">
              <a:buFont typeface="Wingdings" pitchFamily="2" charset="2"/>
              <a:buChar char="Ø"/>
            </a:pPr>
            <a:r>
              <a:rPr lang="en-GB" sz="2400" b="1" dirty="0">
                <a:latin typeface="Helvetica" pitchFamily="2" charset="0"/>
              </a:rPr>
              <a:t>Labile DOC</a:t>
            </a:r>
            <a:r>
              <a:rPr lang="en-GB" sz="2400" dirty="0">
                <a:latin typeface="Helvetica" pitchFamily="2" charset="0"/>
              </a:rPr>
              <a:t> stimulates microbial activity, increasing BDOP.</a:t>
            </a:r>
          </a:p>
          <a:p>
            <a:pPr marL="342900" indent="-342900">
              <a:buFont typeface="Wingdings" pitchFamily="2" charset="2"/>
              <a:buChar char="Ø"/>
            </a:pPr>
            <a:endParaRPr lang="en-SE" sz="2400" dirty="0">
              <a:latin typeface="Helvetica" pitchFamily="2" charset="0"/>
            </a:endParaRPr>
          </a:p>
          <a:p>
            <a:pPr marL="342900" indent="-342900">
              <a:buFont typeface="Wingdings" pitchFamily="2" charset="2"/>
              <a:buChar char="Ø"/>
            </a:pPr>
            <a:endParaRPr lang="en-SE" sz="2400" dirty="0">
              <a:latin typeface="Helvetica" pitchFamily="2" charset="0"/>
            </a:endParaRPr>
          </a:p>
        </p:txBody>
      </p:sp>
      <p:pic>
        <p:nvPicPr>
          <p:cNvPr id="4" name="Bildobjekt 11">
            <a:extLst>
              <a:ext uri="{FF2B5EF4-FFF2-40B4-BE49-F238E27FC236}">
                <a16:creationId xmlns:a16="http://schemas.microsoft.com/office/drawing/2014/main" id="{5D6C8055-47C3-685C-CEBE-4F15ED378AEF}"/>
              </a:ext>
            </a:extLst>
          </p:cNvPr>
          <p:cNvPicPr>
            <a:picLocks noChangeAspect="1"/>
          </p:cNvPicPr>
          <p:nvPr/>
        </p:nvPicPr>
        <p:blipFill>
          <a:blip r:embed="rId6">
            <a:alphaModFix amt="20000"/>
            <a:extLst>
              <a:ext uri="{28A0092B-C50C-407E-A947-70E740481C1C}">
                <a14:useLocalDpi xmlns:a14="http://schemas.microsoft.com/office/drawing/2010/main"/>
              </a:ext>
            </a:extLst>
          </a:blip>
          <a:stretch>
            <a:fillRect/>
          </a:stretch>
        </p:blipFill>
        <p:spPr>
          <a:xfrm>
            <a:off x="11095576" y="5834455"/>
            <a:ext cx="1096424" cy="1023545"/>
          </a:xfrm>
          <a:prstGeom prst="rect">
            <a:avLst/>
          </a:prstGeom>
        </p:spPr>
      </p:pic>
      <p:pic>
        <p:nvPicPr>
          <p:cNvPr id="13" name="Audio 12">
            <a:extLst>
              <a:ext uri="{FF2B5EF4-FFF2-40B4-BE49-F238E27FC236}">
                <a16:creationId xmlns:a16="http://schemas.microsoft.com/office/drawing/2014/main" id="{78B9B303-5BC6-9BEF-3C36-ED3023C1662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767525872"/>
      </p:ext>
    </p:extLst>
  </p:cSld>
  <p:clrMapOvr>
    <a:masterClrMapping/>
  </p:clrMapOvr>
  <mc:AlternateContent xmlns:mc="http://schemas.openxmlformats.org/markup-compatibility/2006">
    <mc:Choice xmlns:p14="http://schemas.microsoft.com/office/powerpoint/2010/main" Requires="p14">
      <p:transition spd="slow" p14:dur="2000" advTm="62725"/>
    </mc:Choice>
    <mc:Fallback>
      <p:transition spd="slow" advTm="62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objekt 11">
            <a:extLst>
              <a:ext uri="{FF2B5EF4-FFF2-40B4-BE49-F238E27FC236}">
                <a16:creationId xmlns:a16="http://schemas.microsoft.com/office/drawing/2014/main" id="{616E03E4-B017-B2C0-CD60-CF9D89276B33}"/>
              </a:ext>
            </a:extLst>
          </p:cNvPr>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a:off x="11095576" y="5834455"/>
            <a:ext cx="1096424" cy="1023545"/>
          </a:xfrm>
          <a:prstGeom prst="rect">
            <a:avLst/>
          </a:prstGeom>
        </p:spPr>
      </p:pic>
      <p:pic>
        <p:nvPicPr>
          <p:cNvPr id="8" name="Picture 7" descr="A map of sweden with orange and grey colors&#10;&#10;AI-generated content may be incorrect.">
            <a:extLst>
              <a:ext uri="{FF2B5EF4-FFF2-40B4-BE49-F238E27FC236}">
                <a16:creationId xmlns:a16="http://schemas.microsoft.com/office/drawing/2014/main" id="{36CA7515-83CF-0EA1-DAA9-96ACDA7B3BE5}"/>
              </a:ext>
            </a:extLst>
          </p:cNvPr>
          <p:cNvPicPr>
            <a:picLocks noChangeAspect="1"/>
          </p:cNvPicPr>
          <p:nvPr/>
        </p:nvPicPr>
        <p:blipFill>
          <a:blip r:embed="rId6"/>
          <a:stretch>
            <a:fillRect/>
          </a:stretch>
        </p:blipFill>
        <p:spPr>
          <a:xfrm>
            <a:off x="707498" y="1999066"/>
            <a:ext cx="3949700" cy="3556000"/>
          </a:xfrm>
          <a:prstGeom prst="rect">
            <a:avLst/>
          </a:prstGeom>
        </p:spPr>
      </p:pic>
      <p:sp>
        <p:nvSpPr>
          <p:cNvPr id="4" name="TextBox 3">
            <a:extLst>
              <a:ext uri="{FF2B5EF4-FFF2-40B4-BE49-F238E27FC236}">
                <a16:creationId xmlns:a16="http://schemas.microsoft.com/office/drawing/2014/main" id="{01FEBDEF-AA37-76AA-36AE-D5F9B7336E9B}"/>
              </a:ext>
            </a:extLst>
          </p:cNvPr>
          <p:cNvSpPr txBox="1"/>
          <p:nvPr/>
        </p:nvSpPr>
        <p:spPr>
          <a:xfrm>
            <a:off x="707498" y="5555066"/>
            <a:ext cx="4134599" cy="830997"/>
          </a:xfrm>
          <a:prstGeom prst="rect">
            <a:avLst/>
          </a:prstGeom>
          <a:noFill/>
        </p:spPr>
        <p:txBody>
          <a:bodyPr wrap="square" rtlCol="0">
            <a:spAutoFit/>
          </a:bodyPr>
          <a:lstStyle/>
          <a:p>
            <a:pPr algn="l"/>
            <a:r>
              <a:rPr lang="en-GB" sz="2400" dirty="0"/>
              <a:t>Field station in Forsmark at the Swedish coast of the Baltic Sea</a:t>
            </a:r>
          </a:p>
        </p:txBody>
      </p:sp>
      <p:sp>
        <p:nvSpPr>
          <p:cNvPr id="29" name="Rectangle 28">
            <a:extLst>
              <a:ext uri="{FF2B5EF4-FFF2-40B4-BE49-F238E27FC236}">
                <a16:creationId xmlns:a16="http://schemas.microsoft.com/office/drawing/2014/main" id="{57D026FF-31A3-5D00-B61E-135F5A5FE74A}"/>
              </a:ext>
            </a:extLst>
          </p:cNvPr>
          <p:cNvSpPr/>
          <p:nvPr/>
        </p:nvSpPr>
        <p:spPr>
          <a:xfrm>
            <a:off x="0" y="0"/>
            <a:ext cx="12192000" cy="156966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Helvetica" pitchFamily="2" charset="0"/>
              </a:rPr>
              <a:t>Experimental site </a:t>
            </a:r>
            <a:r>
              <a:rPr lang="en-GB" sz="3600" b="1" dirty="0">
                <a:solidFill>
                  <a:srgbClr val="BCA094"/>
                </a:solidFill>
                <a:latin typeface="Helvetica" pitchFamily="2" charset="0"/>
              </a:rPr>
              <a:t>and design</a:t>
            </a:r>
          </a:p>
        </p:txBody>
      </p:sp>
      <p:pic>
        <p:nvPicPr>
          <p:cNvPr id="36" name="Picture 35">
            <a:extLst>
              <a:ext uri="{FF2B5EF4-FFF2-40B4-BE49-F238E27FC236}">
                <a16:creationId xmlns:a16="http://schemas.microsoft.com/office/drawing/2014/main" id="{BDAFFF15-B351-038B-4EEE-8E9EBBEF046D}"/>
              </a:ext>
            </a:extLst>
          </p:cNvPr>
          <p:cNvPicPr>
            <a:picLocks noChangeAspect="1"/>
          </p:cNvPicPr>
          <p:nvPr/>
        </p:nvPicPr>
        <p:blipFill>
          <a:blip r:embed="rId7"/>
          <a:srcRect l="15585" r="24633"/>
          <a:stretch/>
        </p:blipFill>
        <p:spPr>
          <a:xfrm rot="16200000">
            <a:off x="6515646" y="1774629"/>
            <a:ext cx="3880928" cy="4329803"/>
          </a:xfrm>
          <a:prstGeom prst="rect">
            <a:avLst/>
          </a:prstGeom>
        </p:spPr>
      </p:pic>
      <p:sp>
        <p:nvSpPr>
          <p:cNvPr id="37" name="TextBox 36">
            <a:extLst>
              <a:ext uri="{FF2B5EF4-FFF2-40B4-BE49-F238E27FC236}">
                <a16:creationId xmlns:a16="http://schemas.microsoft.com/office/drawing/2014/main" id="{6CD9A413-7DC9-F613-3143-22440993B16F}"/>
              </a:ext>
            </a:extLst>
          </p:cNvPr>
          <p:cNvSpPr txBox="1"/>
          <p:nvPr/>
        </p:nvSpPr>
        <p:spPr>
          <a:xfrm>
            <a:off x="9005204" y="5633774"/>
            <a:ext cx="1726170" cy="246221"/>
          </a:xfrm>
          <a:prstGeom prst="rect">
            <a:avLst/>
          </a:prstGeom>
          <a:noFill/>
        </p:spPr>
        <p:txBody>
          <a:bodyPr wrap="square" rtlCol="0">
            <a:spAutoFit/>
          </a:bodyPr>
          <a:lstStyle/>
          <a:p>
            <a:r>
              <a:rPr lang="en-GB" sz="1000" dirty="0">
                <a:solidFill>
                  <a:schemeClr val="bg1"/>
                </a:solidFill>
              </a:rPr>
              <a:t>Photo credit: Aurélie </a:t>
            </a:r>
            <a:r>
              <a:rPr lang="en-GB" sz="1000" dirty="0" err="1">
                <a:solidFill>
                  <a:schemeClr val="bg1"/>
                </a:solidFill>
              </a:rPr>
              <a:t>Garnier</a:t>
            </a:r>
            <a:endParaRPr lang="en-SE" sz="1000" dirty="0">
              <a:solidFill>
                <a:schemeClr val="bg1"/>
              </a:solidFill>
            </a:endParaRPr>
          </a:p>
        </p:txBody>
      </p:sp>
      <p:pic>
        <p:nvPicPr>
          <p:cNvPr id="3" name="Audio 2">
            <a:extLst>
              <a:ext uri="{FF2B5EF4-FFF2-40B4-BE49-F238E27FC236}">
                <a16:creationId xmlns:a16="http://schemas.microsoft.com/office/drawing/2014/main" id="{FE6EB619-31FE-079F-3649-AFA0B7C3A4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65963288"/>
      </p:ext>
    </p:extLst>
  </p:cSld>
  <p:clrMapOvr>
    <a:masterClrMapping/>
  </p:clrMapOvr>
  <mc:AlternateContent xmlns:mc="http://schemas.openxmlformats.org/markup-compatibility/2006">
    <mc:Choice xmlns:p14="http://schemas.microsoft.com/office/powerpoint/2010/main" Requires="p14">
      <p:transition spd="slow" p14:dur="2000" advTm="48490"/>
    </mc:Choice>
    <mc:Fallback>
      <p:transition spd="slow" advTm="4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90" fill="hold"/>
                                        <p:tgtEl>
                                          <p:spTgt spid="3"/>
                                        </p:tgtEl>
                                      </p:cBhvr>
                                    </p:cmd>
                                  </p:childTnLst>
                                </p:cTn>
                              </p:par>
                            </p:childTnLst>
                          </p:cTn>
                        </p:par>
                        <p:par>
                          <p:cTn id="7" fill="hold">
                            <p:stCondLst>
                              <p:cond delay="48490"/>
                            </p:stCondLst>
                            <p:childTnLst>
                              <p:par>
                                <p:cTn id="8" presetID="1" presetClass="mediacall" presetSubtype="0" fill="hold" nodeType="afterEffect">
                                  <p:stCondLst>
                                    <p:cond delay="0"/>
                                  </p:stCondLst>
                                  <p:childTnLst>
                                    <p:cmd type="call" cmd="playFrom(0.0)">
                                      <p:cBhvr>
                                        <p:cTn id="9" dur="484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633" x="11487150" y="704850"/>
          <p14:tracePt t="9640" x="10923588" y="655638"/>
          <p14:tracePt t="9650" x="9844088" y="596900"/>
          <p14:tracePt t="9656" x="8990013" y="596900"/>
          <p14:tracePt t="9664" x="8120063" y="614363"/>
          <p14:tracePt t="9672" x="7173913" y="771525"/>
          <p14:tracePt t="9680" x="6286500" y="1028700"/>
          <p14:tracePt t="9688" x="5391150" y="1350963"/>
          <p14:tracePt t="9696" x="4570413" y="1733550"/>
          <p14:tracePt t="9704" x="4229100" y="1939925"/>
          <p14:tracePt t="9712" x="3582988" y="2312988"/>
          <p14:tracePt t="9720" x="3009900" y="2711450"/>
          <p14:tracePt t="9728" x="2795588" y="2878138"/>
          <p14:tracePt t="9738" x="2397125" y="3225800"/>
          <p14:tracePt t="9744" x="2106613" y="3482975"/>
          <p14:tracePt t="9754" x="2006600" y="3582988"/>
          <p14:tracePt t="9761" x="1816100" y="3789363"/>
          <p14:tracePt t="9772" x="1658938" y="3946525"/>
          <p14:tracePt t="9777" x="1576388" y="4046538"/>
          <p14:tracePt t="9787" x="1509713" y="4146550"/>
          <p14:tracePt t="9793" x="1492250" y="4179888"/>
          <p14:tracePt t="9804" x="1450975" y="4254500"/>
          <p14:tracePt t="9809" x="1417638" y="4303713"/>
          <p14:tracePt t="9820" x="1417638" y="4337050"/>
          <p14:tracePt t="9825" x="1401763" y="4370388"/>
          <p14:tracePt t="9837" x="1401763" y="4403725"/>
          <p14:tracePt t="9841" x="1401763" y="4419600"/>
          <p14:tracePt t="9853" x="1401763" y="4437063"/>
          <p14:tracePt t="11806" x="1401763" y="4419600"/>
          <p14:tracePt t="11815" x="1401763" y="4403725"/>
          <p14:tracePt t="11823" x="1417638" y="4386263"/>
          <p14:tracePt t="11831" x="1417638" y="4370388"/>
          <p14:tracePt t="11839" x="1435100" y="4352925"/>
          <p14:tracePt t="11847" x="1435100" y="4337050"/>
          <p14:tracePt t="11855" x="1435100" y="4321175"/>
          <p14:tracePt t="11863" x="1450975" y="4321175"/>
          <p14:tracePt t="11871" x="1450975" y="4303713"/>
          <p14:tracePt t="11879" x="1476375" y="4287838"/>
          <p14:tracePt t="11920" x="1476375" y="4270375"/>
          <p14:tracePt t="11928" x="1492250" y="4270375"/>
          <p14:tracePt t="11944" x="1492250" y="4254500"/>
          <p14:tracePt t="11960" x="1509713" y="4237038"/>
          <p14:tracePt t="11976" x="1525588" y="4221163"/>
          <p14:tracePt t="11984" x="1525588" y="4203700"/>
          <p14:tracePt t="12000" x="1543050" y="4203700"/>
          <p14:tracePt t="12009" x="1543050" y="4179888"/>
          <p14:tracePt t="12033" x="1558925" y="4179888"/>
          <p14:tracePt t="12041" x="1558925" y="4162425"/>
          <p14:tracePt t="12049" x="1576388" y="4162425"/>
          <p14:tracePt t="12057" x="1576388" y="4146550"/>
          <p14:tracePt t="12073" x="1592263" y="4146550"/>
          <p14:tracePt t="12081" x="1592263" y="4129088"/>
          <p14:tracePt t="12089" x="1609725" y="4129088"/>
          <p14:tracePt t="12098" x="1609725" y="4113213"/>
          <p14:tracePt t="12106" x="1625600" y="4113213"/>
          <p14:tracePt t="12122" x="1641475" y="4097338"/>
          <p14:tracePt t="12146" x="1641475" y="4079875"/>
          <p14:tracePt t="12154" x="1658938" y="4079875"/>
          <p14:tracePt t="12186" x="1674813" y="4064000"/>
          <p14:tracePt t="12211" x="1674813" y="4046538"/>
          <p14:tracePt t="12219" x="1692275" y="4046538"/>
          <p14:tracePt t="12227" x="1692275" y="4030663"/>
          <p14:tracePt t="12235" x="1708150" y="4030663"/>
          <p14:tracePt t="12243" x="1708150" y="4013200"/>
          <p14:tracePt t="12251" x="1733550" y="3997325"/>
          <p14:tracePt t="12259" x="1749425" y="3997325"/>
          <p14:tracePt t="12267" x="1749425" y="3979863"/>
          <p14:tracePt t="12275" x="1766888" y="3979863"/>
          <p14:tracePt t="12284" x="1782763" y="3963988"/>
          <p14:tracePt t="12292" x="1800225" y="3946525"/>
          <p14:tracePt t="12300" x="1816100" y="3922713"/>
          <p14:tracePt t="12308" x="1833563" y="3905250"/>
          <p14:tracePt t="12316" x="1849438" y="3889375"/>
          <p14:tracePt t="12324" x="1882775" y="3871913"/>
          <p14:tracePt t="12332" x="1898650" y="3856038"/>
          <p14:tracePt t="12340" x="1916113" y="3840163"/>
          <p14:tracePt t="12348" x="1931988" y="3822700"/>
          <p14:tracePt t="12356" x="1949450" y="3806825"/>
          <p14:tracePt t="12364" x="1965325" y="3806825"/>
          <p14:tracePt t="12372" x="1982788" y="3789363"/>
          <p14:tracePt t="12389" x="2006600" y="3773488"/>
          <p14:tracePt t="12397" x="2024063" y="3773488"/>
          <p14:tracePt t="12405" x="2024063" y="3756025"/>
          <p14:tracePt t="12421" x="2039938" y="3756025"/>
          <p14:tracePt t="12445" x="2039938" y="3740150"/>
          <p14:tracePt t="12453" x="2057400" y="3740150"/>
          <p14:tracePt t="12486" x="2073275" y="3722688"/>
          <p14:tracePt t="12510" x="2090738" y="3722688"/>
          <p14:tracePt t="12518" x="2090738" y="3706813"/>
          <p14:tracePt t="12728" x="2090738" y="3722688"/>
          <p14:tracePt t="12736" x="2090738" y="3740150"/>
          <p14:tracePt t="12744" x="2090738" y="3756025"/>
          <p14:tracePt t="12753" x="2073275" y="3773488"/>
          <p14:tracePt t="12761" x="2073275" y="3789363"/>
          <p14:tracePt t="12770" x="2057400" y="3806825"/>
          <p14:tracePt t="12777" x="2039938" y="3840163"/>
          <p14:tracePt t="12785" x="2024063" y="3856038"/>
          <p14:tracePt t="12793" x="2024063" y="3889375"/>
          <p14:tracePt t="12801" x="2006600" y="3905250"/>
          <p14:tracePt t="12809" x="1982788" y="3946525"/>
          <p14:tracePt t="12817" x="1965325" y="3963988"/>
          <p14:tracePt t="12825" x="1949450" y="3979863"/>
          <p14:tracePt t="12833" x="1949450" y="3997325"/>
          <p14:tracePt t="12841" x="1931988" y="4013200"/>
          <p14:tracePt t="12850" x="1931988" y="4046538"/>
          <p14:tracePt t="12858" x="1916113" y="4064000"/>
          <p14:tracePt t="12866" x="1898650" y="4079875"/>
          <p14:tracePt t="12882" x="1898650" y="4097338"/>
          <p14:tracePt t="12890" x="1882775" y="4113213"/>
          <p14:tracePt t="12898" x="1882775" y="4129088"/>
          <p14:tracePt t="12906" x="1866900" y="4146550"/>
          <p14:tracePt t="12914" x="1866900" y="4162425"/>
          <p14:tracePt t="12922" x="1849438" y="4162425"/>
          <p14:tracePt t="12930" x="1849438" y="4179888"/>
          <p14:tracePt t="12939" x="1849438" y="4203700"/>
          <p14:tracePt t="12947" x="1833563" y="4203700"/>
          <p14:tracePt t="12963" x="1833563" y="4221163"/>
          <p14:tracePt t="12971" x="1816100" y="4221163"/>
          <p14:tracePt t="12987" x="1816100" y="4237038"/>
          <p14:tracePt t="12995" x="1800225" y="4237038"/>
          <p14:tracePt t="13003" x="1782763" y="4254500"/>
          <p14:tracePt t="13020" x="1782763" y="4270375"/>
          <p14:tracePt t="13027" x="1766888" y="4287838"/>
          <p14:tracePt t="13036" x="1749425" y="4303713"/>
          <p14:tracePt t="13052" x="1733550" y="4321175"/>
          <p14:tracePt t="13060" x="1733550" y="4337050"/>
          <p14:tracePt t="13068" x="1708150" y="4352925"/>
          <p14:tracePt t="13076" x="1708150" y="4370388"/>
          <p14:tracePt t="13084" x="1692275" y="4386263"/>
          <p14:tracePt t="13092" x="1674813" y="4403725"/>
          <p14:tracePt t="13100" x="1674813" y="4419600"/>
          <p14:tracePt t="13108" x="1658938" y="4437063"/>
          <p14:tracePt t="13116" x="1658938" y="4460875"/>
          <p14:tracePt t="13125" x="1641475" y="4460875"/>
          <p14:tracePt t="13133" x="1641475" y="4478338"/>
          <p14:tracePt t="13141" x="1625600" y="4494213"/>
          <p14:tracePt t="13149" x="1625600" y="4511675"/>
          <p14:tracePt t="13157" x="1609725" y="4527550"/>
          <p14:tracePt t="13173" x="1592263" y="4545013"/>
          <p14:tracePt t="13181" x="1592263" y="4560888"/>
          <p14:tracePt t="13189" x="1576388" y="4560888"/>
          <p14:tracePt t="13197" x="1576388" y="4576763"/>
          <p14:tracePt t="13213" x="1558925" y="4576763"/>
          <p14:tracePt t="13221" x="1558925" y="4594225"/>
          <p14:tracePt t="13246" x="1543050" y="4594225"/>
          <p14:tracePt t="13310" x="1543050" y="4576763"/>
          <p14:tracePt t="13327" x="1543050" y="4560888"/>
          <p14:tracePt t="13343" x="1543050" y="4545013"/>
          <p14:tracePt t="13351" x="1543050" y="4527550"/>
          <p14:tracePt t="13359" x="1543050" y="4511675"/>
          <p14:tracePt t="13367" x="1543050" y="4494213"/>
          <p14:tracePt t="13375" x="1543050" y="4478338"/>
          <p14:tracePt t="13383" x="1543050" y="4437063"/>
          <p14:tracePt t="13391" x="1543050" y="4419600"/>
          <p14:tracePt t="13399" x="1543050" y="4403725"/>
          <p14:tracePt t="13408" x="1543050" y="4370388"/>
          <p14:tracePt t="13416" x="1543050" y="4352925"/>
          <p14:tracePt t="13424" x="1558925" y="4337050"/>
          <p14:tracePt t="13432" x="1558925" y="4321175"/>
          <p14:tracePt t="13448" x="1558925" y="4303713"/>
          <p14:tracePt t="13464" x="1558925" y="4287838"/>
          <p14:tracePt t="13505" x="1558925" y="4270375"/>
          <p14:tracePt t="13529" x="1558925" y="4254500"/>
          <p14:tracePt t="13545" x="1558925" y="4237038"/>
          <p14:tracePt t="13569" x="1558925" y="4221163"/>
          <p14:tracePt t="13586" x="1558925" y="4203700"/>
          <p14:tracePt t="13610" x="1558925" y="4179888"/>
          <p14:tracePt t="13626" x="1543050" y="4179888"/>
          <p14:tracePt t="13642" x="1525588" y="4162425"/>
          <p14:tracePt t="13674" x="1509713" y="4146550"/>
          <p14:tracePt t="13691" x="1492250" y="4146550"/>
          <p14:tracePt t="13723" x="1476375" y="4146550"/>
          <p14:tracePt t="13763" x="1450975" y="4146550"/>
          <p14:tracePt t="13844" x="1450975" y="4162425"/>
          <p14:tracePt t="13885" x="1450975" y="4179888"/>
          <p14:tracePt t="13909" x="1476375" y="4203700"/>
          <p14:tracePt t="13925" x="1492250" y="4221163"/>
          <p14:tracePt t="13941" x="1492250" y="4237038"/>
          <p14:tracePt t="13949" x="1509713" y="4237038"/>
          <p14:tracePt t="13957" x="1525588" y="4254500"/>
          <p14:tracePt t="13974" x="1525588" y="4270375"/>
          <p14:tracePt t="13982" x="1543050" y="4270375"/>
          <p14:tracePt t="13990" x="1543050" y="4287838"/>
          <p14:tracePt t="14014" x="1558925" y="4287838"/>
          <p14:tracePt t="14022" x="1558925" y="4303713"/>
          <p14:tracePt t="14046" x="1576388" y="4303713"/>
          <p14:tracePt t="14054" x="1576388" y="4321175"/>
          <p14:tracePt t="14095" x="1576388" y="4337050"/>
          <p14:tracePt t="14103" x="1592263" y="4337050"/>
          <p14:tracePt t="14159" x="1592263" y="4352925"/>
          <p14:tracePt t="14200" x="1592263" y="4370388"/>
          <p14:tracePt t="14273" x="1592263" y="4386263"/>
          <p14:tracePt t="14418" x="1609725" y="4386263"/>
          <p14:tracePt t="14443" x="1625600" y="4386263"/>
          <p14:tracePt t="14451" x="1625600" y="4403725"/>
          <p14:tracePt t="14467" x="1641475" y="4403725"/>
          <p14:tracePt t="14491" x="1658938" y="4403725"/>
          <p14:tracePt t="14499" x="1658938" y="4419600"/>
          <p14:tracePt t="14580" x="1658938" y="4437063"/>
          <p14:tracePt t="14645" x="1658938" y="4460875"/>
          <p14:tracePt t="14701" x="1641475" y="4460875"/>
          <p14:tracePt t="14710" x="1641475" y="4478338"/>
          <p14:tracePt t="14718" x="1625600" y="4478338"/>
          <p14:tracePt t="14726" x="1609725" y="4478338"/>
          <p14:tracePt t="14742" x="1592263" y="4478338"/>
          <p14:tracePt t="14758" x="1576388" y="4494213"/>
          <p14:tracePt t="14774" x="1558925" y="4494213"/>
          <p14:tracePt t="14790" x="1543050" y="4494213"/>
          <p14:tracePt t="14920" x="1525588" y="4494213"/>
          <p14:tracePt t="14936" x="1509713" y="4494213"/>
          <p14:tracePt t="14953" x="1492250" y="4494213"/>
          <p14:tracePt t="14960" x="1476375" y="4494213"/>
          <p14:tracePt t="14984" x="1450975" y="4494213"/>
          <p14:tracePt t="15001" x="1435100" y="4494213"/>
          <p14:tracePt t="15009" x="1435100" y="4478338"/>
          <p14:tracePt t="15041" x="1417638" y="4478338"/>
          <p14:tracePt t="15065" x="1401763" y="4478338"/>
          <p14:tracePt t="15081" x="1384300" y="4478338"/>
          <p14:tracePt t="15090" x="1384300" y="4460875"/>
          <p14:tracePt t="15098" x="1368425" y="4460875"/>
          <p14:tracePt t="15114" x="1352550" y="4460875"/>
          <p14:tracePt t="15146" x="1335088" y="4437063"/>
          <p14:tracePt t="15275" x="1335088" y="4419600"/>
          <p14:tracePt t="15292" x="1319213" y="4419600"/>
          <p14:tracePt t="15405" x="1319213" y="4403725"/>
          <p14:tracePt t="15445" x="1335088" y="4403725"/>
          <p14:tracePt t="15470" x="1352550" y="4403725"/>
          <p14:tracePt t="15494" x="1368425" y="4403725"/>
          <p14:tracePt t="15510" x="1384300" y="4403725"/>
          <p14:tracePt t="15518" x="1401763" y="4386263"/>
          <p14:tracePt t="15534" x="1417638" y="4386263"/>
          <p14:tracePt t="15543" x="1435100" y="4386263"/>
          <p14:tracePt t="15559" x="1450975" y="4386263"/>
          <p14:tracePt t="15583" x="1476375" y="4386263"/>
          <p14:tracePt t="15591" x="1476375" y="4370388"/>
          <p14:tracePt t="15615" x="1492250" y="4370388"/>
          <p14:tracePt t="15656" x="1492250" y="4352925"/>
          <p14:tracePt t="15696" x="1492250" y="4337050"/>
          <p14:tracePt t="15712" x="1492250" y="4321175"/>
          <p14:tracePt t="15744" x="1492250" y="4303713"/>
          <p14:tracePt t="15785" x="1492250" y="4287838"/>
          <p14:tracePt t="15793" x="1476375" y="4287838"/>
          <p14:tracePt t="15817" x="1450975" y="4287838"/>
          <p14:tracePt t="15850" x="1435100" y="4287838"/>
          <p14:tracePt t="15931" x="1450975" y="4270375"/>
          <p14:tracePt t="15947" x="1476375" y="4270375"/>
          <p14:tracePt t="15963" x="1492250" y="4270375"/>
          <p14:tracePt t="15971" x="1492250" y="4254500"/>
          <p14:tracePt t="15979" x="1509713" y="4254500"/>
          <p14:tracePt t="15995" x="1525588" y="4254500"/>
          <p14:tracePt t="16028" x="1543050" y="4254500"/>
          <p14:tracePt t="16036" x="1543050" y="4237038"/>
          <p14:tracePt t="16068" x="1543050" y="4221163"/>
          <p14:tracePt t="16092" x="1543050" y="4203700"/>
          <p14:tracePt t="16101" x="1543050" y="4179888"/>
          <p14:tracePt t="16125" x="1525588" y="4162425"/>
          <p14:tracePt t="16141" x="1509713" y="4162425"/>
          <p14:tracePt t="16165" x="1492250" y="4162425"/>
          <p14:tracePt t="16181" x="1476375" y="4162425"/>
          <p14:tracePt t="16197" x="1450975" y="4162425"/>
          <p14:tracePt t="16222" x="1435100" y="4162425"/>
          <p14:tracePt t="16254" x="1435100" y="4179888"/>
          <p14:tracePt t="16278" x="1435100" y="4203700"/>
          <p14:tracePt t="16303" x="1435100" y="4221163"/>
          <p14:tracePt t="16327" x="1435100" y="4237038"/>
          <p14:tracePt t="16359" x="1435100" y="4254500"/>
          <p14:tracePt t="16392" x="1450975" y="4254500"/>
          <p14:tracePt t="16400" x="1450975" y="4270375"/>
          <p14:tracePt t="16416" x="1476375" y="4270375"/>
          <p14:tracePt t="16432" x="1492250" y="4287838"/>
          <p14:tracePt t="16448" x="1509713" y="4287838"/>
          <p14:tracePt t="16456" x="1525588" y="4303713"/>
          <p14:tracePt t="16472" x="1543050" y="4303713"/>
          <p14:tracePt t="16481" x="1558925" y="4303713"/>
          <p14:tracePt t="16497" x="1576388" y="4303713"/>
          <p14:tracePt t="16513" x="1592263" y="4303713"/>
          <p14:tracePt t="16545" x="1609725" y="4303713"/>
          <p14:tracePt t="16570" x="1625600" y="4303713"/>
          <p14:tracePt t="16586" x="1641475" y="4287838"/>
          <p14:tracePt t="16618" x="1658938" y="4287838"/>
          <p14:tracePt t="16626" x="1658938" y="4270375"/>
          <p14:tracePt t="16650" x="1658938" y="4254500"/>
          <p14:tracePt t="16707" x="1658938" y="4237038"/>
          <p14:tracePt t="16715" x="1641475" y="4237038"/>
          <p14:tracePt t="16731" x="1625600" y="4237038"/>
          <p14:tracePt t="16747" x="1609725" y="4237038"/>
          <p14:tracePt t="16756" x="1592263" y="4237038"/>
          <p14:tracePt t="16772" x="1576388" y="4237038"/>
          <p14:tracePt t="16780" x="1558925" y="4237038"/>
          <p14:tracePt t="16796" x="1543050" y="4237038"/>
          <p14:tracePt t="16812" x="1525588" y="4237038"/>
          <p14:tracePt t="16820" x="1525588" y="4254500"/>
          <p14:tracePt t="16828" x="1509713" y="4254500"/>
          <p14:tracePt t="16844" x="1492250" y="4270375"/>
          <p14:tracePt t="16877" x="1476375" y="4287838"/>
          <p14:tracePt t="16901" x="1476375" y="4303713"/>
          <p14:tracePt t="16933" x="1476375" y="4321175"/>
          <p14:tracePt t="16982" x="1476375" y="4337050"/>
          <p14:tracePt t="17030" x="1476375" y="4352925"/>
          <p14:tracePt t="17039" x="1492250" y="4352925"/>
          <p14:tracePt t="17063" x="1509713" y="4352925"/>
          <p14:tracePt t="17079" x="1525588" y="4352925"/>
          <p14:tracePt t="17103" x="1543050" y="4352925"/>
          <p14:tracePt t="17128" x="1558925" y="4352925"/>
          <p14:tracePt t="17144" x="1576388" y="4352925"/>
          <p14:tracePt t="17184" x="1576388" y="4337050"/>
          <p14:tracePt t="17200" x="1576388" y="4321175"/>
          <p14:tracePt t="17225" x="1576388" y="4303713"/>
          <p14:tracePt t="17241" x="1576388" y="4287838"/>
          <p14:tracePt t="17265" x="1576388" y="4270375"/>
          <p14:tracePt t="17289" x="1558925" y="4270375"/>
          <p14:tracePt t="17297" x="1558925" y="4254500"/>
          <p14:tracePt t="17305" x="1543050" y="4254500"/>
          <p14:tracePt t="17330" x="1525588" y="4254500"/>
          <p14:tracePt t="17346" x="1509713" y="4254500"/>
          <p14:tracePt t="17362" x="1492250" y="4254500"/>
          <p14:tracePt t="17386" x="1476375" y="4254500"/>
          <p14:tracePt t="17403" x="1450975" y="4254500"/>
          <p14:tracePt t="17524" x="1450975" y="4270375"/>
          <p14:tracePt t="17669" x="1476375" y="4270375"/>
          <p14:tracePt t="17750" x="1476375" y="4287838"/>
          <p14:tracePt t="17847" x="1492250" y="4287838"/>
          <p14:tracePt t="17904" x="1492250" y="4303713"/>
          <p14:tracePt t="17953" x="1509713" y="4303713"/>
          <p14:tracePt t="18154" x="1525588" y="4287838"/>
          <p14:tracePt t="18187" x="1543050" y="4287838"/>
          <p14:tracePt t="18219" x="1543050" y="4270375"/>
          <p14:tracePt t="18252" x="1525588" y="4270375"/>
          <p14:tracePt t="18268" x="1509713" y="4270375"/>
          <p14:tracePt t="18284" x="1492250" y="4270375"/>
          <p14:tracePt t="18316" x="1476375" y="4270375"/>
          <p14:tracePt t="18349" x="1476375" y="4287838"/>
          <p14:tracePt t="18373" x="1450975" y="4287838"/>
          <p14:tracePt t="18470" x="1476375" y="4270375"/>
          <p14:tracePt t="18664" x="1492250" y="4254500"/>
          <p14:tracePt t="18688" x="1509713" y="4254500"/>
          <p14:tracePt t="19004" x="1492250" y="4254500"/>
          <p14:tracePt t="19691" x="1509713" y="4254500"/>
          <p14:tracePt t="19707" x="1525588" y="4237038"/>
          <p14:tracePt t="19723" x="1543050" y="4221163"/>
          <p14:tracePt t="19731" x="1558925" y="4221163"/>
          <p14:tracePt t="19740" x="1576388" y="4203700"/>
          <p14:tracePt t="19747" x="1592263" y="4179888"/>
          <p14:tracePt t="19756" x="1592263" y="4162425"/>
          <p14:tracePt t="19764" x="1609725" y="4162425"/>
          <p14:tracePt t="19772" x="1625600" y="4146550"/>
          <p14:tracePt t="19780" x="1641475" y="4146550"/>
          <p14:tracePt t="19788" x="1641475" y="4129088"/>
          <p14:tracePt t="19796" x="1658938" y="4113213"/>
          <p14:tracePt t="19812" x="1674813" y="4113213"/>
          <p14:tracePt t="19820" x="1674813" y="4097338"/>
          <p14:tracePt t="19828" x="1692275" y="4097338"/>
          <p14:tracePt t="19837" x="1692275" y="4079875"/>
          <p14:tracePt t="19845" x="1708150" y="4079875"/>
          <p14:tracePt t="19861" x="1733550" y="4064000"/>
          <p14:tracePt t="19870" x="1749425" y="4046538"/>
          <p14:tracePt t="19885" x="1766888" y="4030663"/>
          <p14:tracePt t="19893" x="1782763" y="4030663"/>
          <p14:tracePt t="19901" x="1782763" y="4013200"/>
          <p14:tracePt t="19917" x="1800225" y="3997325"/>
          <p14:tracePt t="19942" x="1816100" y="3979863"/>
          <p14:tracePt t="19958" x="1833563" y="3979863"/>
          <p14:tracePt t="19966" x="1833563" y="3963988"/>
          <p14:tracePt t="19990" x="1849438" y="3946525"/>
          <p14:tracePt t="20006" x="1866900" y="3922713"/>
          <p14:tracePt t="20014" x="1882775" y="3922713"/>
          <p14:tracePt t="20023" x="1882775" y="3905250"/>
          <p14:tracePt t="20031" x="1898650" y="3905250"/>
          <p14:tracePt t="20039" x="1898650" y="3889375"/>
          <p14:tracePt t="20047" x="1916113" y="3889375"/>
          <p14:tracePt t="20055" x="1916113" y="3871913"/>
          <p14:tracePt t="20071" x="1931988" y="3856038"/>
          <p14:tracePt t="20079" x="1949450" y="3856038"/>
          <p14:tracePt t="20087" x="1965325" y="3840163"/>
          <p14:tracePt t="20095" x="1982788" y="3822700"/>
          <p14:tracePt t="20103" x="2006600" y="3806825"/>
          <p14:tracePt t="20111" x="2024063" y="3789363"/>
          <p14:tracePt t="20120" x="2057400" y="3773488"/>
          <p14:tracePt t="20128" x="2073275" y="3756025"/>
          <p14:tracePt t="20136" x="2090738" y="3740150"/>
          <p14:tracePt t="20144" x="2122488" y="3722688"/>
          <p14:tracePt t="20153" x="2139950" y="3706813"/>
          <p14:tracePt t="20160" x="2173288" y="3690938"/>
          <p14:tracePt t="20168" x="2189163" y="3665538"/>
          <p14:tracePt t="20176" x="2206625" y="3648075"/>
          <p14:tracePt t="20184" x="2239963" y="3648075"/>
          <p14:tracePt t="20192" x="2263775" y="3632200"/>
          <p14:tracePt t="20200" x="2281238" y="3616325"/>
          <p14:tracePt t="20208" x="2297113" y="3616325"/>
          <p14:tracePt t="20217" x="2330450" y="3598863"/>
          <p14:tracePt t="20225" x="2347913" y="3582988"/>
          <p14:tracePt t="20233" x="2363788" y="3565525"/>
          <p14:tracePt t="20241" x="2397125" y="3565525"/>
          <p14:tracePt t="20249" x="2413000" y="3549650"/>
          <p14:tracePt t="20257" x="2430463" y="3532188"/>
          <p14:tracePt t="20265" x="2446338" y="3532188"/>
          <p14:tracePt t="20273" x="2479675" y="3516313"/>
          <p14:tracePt t="20281" x="2497138" y="3498850"/>
          <p14:tracePt t="20289" x="2513013" y="3482975"/>
          <p14:tracePt t="20297" x="2538413" y="3482975"/>
          <p14:tracePt t="20305" x="2538413" y="3467100"/>
          <p14:tracePt t="20314" x="2554288" y="3449638"/>
          <p14:tracePt t="20322" x="2571750" y="3449638"/>
          <p14:tracePt t="20330" x="2587625" y="3433763"/>
          <p14:tracePt t="20338" x="2603500" y="3433763"/>
          <p14:tracePt t="20346" x="2620963" y="3408363"/>
          <p14:tracePt t="20354" x="2636838" y="3390900"/>
          <p14:tracePt t="20362" x="2654300" y="3359150"/>
          <p14:tracePt t="20370" x="2687638" y="3341688"/>
          <p14:tracePt t="20378" x="2703513" y="3325813"/>
          <p14:tracePt t="20387" x="2720975" y="3308350"/>
          <p14:tracePt t="20394" x="2754313" y="3292475"/>
          <p14:tracePt t="20403" x="2770188" y="3275013"/>
          <p14:tracePt t="20411" x="2811463" y="3241675"/>
          <p14:tracePt t="20420" x="2828925" y="3225800"/>
          <p14:tracePt t="20427" x="2844800" y="3225800"/>
          <p14:tracePt t="20436" x="2878138" y="3209925"/>
          <p14:tracePt t="20443" x="2894013" y="3192463"/>
          <p14:tracePt t="20453" x="2927350" y="3167063"/>
          <p14:tracePt t="20459" x="2944813" y="3151188"/>
          <p14:tracePt t="20470" x="2960688" y="3135313"/>
          <p14:tracePt t="20475" x="2978150" y="3135313"/>
          <p14:tracePt t="20486" x="3009900" y="3117850"/>
          <p14:tracePt t="20492" x="3027363" y="3101975"/>
          <p14:tracePt t="20503" x="3052763" y="3101975"/>
          <p14:tracePt t="20508" x="3068638" y="3084513"/>
          <p14:tracePt t="20520" x="3086100" y="3068638"/>
          <p14:tracePt t="20524" x="3117850" y="3051175"/>
          <p14:tracePt t="20536" x="3151188" y="3051175"/>
          <p14:tracePt t="20540" x="3168650" y="3035300"/>
          <p14:tracePt t="20553" x="3184525" y="3017838"/>
          <p14:tracePt t="20556" x="3217863" y="3001963"/>
          <p14:tracePt t="20570" x="3251200" y="2986088"/>
          <p14:tracePt t="20572" x="3267075" y="2986088"/>
          <p14:tracePt t="20586" x="3284538" y="2968625"/>
          <p14:tracePt t="20588" x="3300413" y="2968625"/>
          <p14:tracePt t="20603" x="3325813" y="2968625"/>
          <p14:tracePt t="20605" x="3341688" y="2968625"/>
          <p14:tracePt t="20620" x="3341688" y="2952750"/>
          <p14:tracePt t="20621" x="3359150" y="2952750"/>
          <p14:tracePt t="20686" x="3359150" y="2968625"/>
          <p14:tracePt t="20718" x="3359150" y="2986088"/>
          <p14:tracePt t="20734" x="3341688" y="3001963"/>
          <p14:tracePt t="20742" x="3341688" y="3017838"/>
          <p14:tracePt t="20750" x="3325813" y="3017838"/>
          <p14:tracePt t="20759" x="3300413" y="3051175"/>
          <p14:tracePt t="20767" x="3251200" y="3084513"/>
          <p14:tracePt t="20775" x="3217863" y="3117850"/>
          <p14:tracePt t="20783" x="3184525" y="3151188"/>
          <p14:tracePt t="20791" x="3151188" y="3209925"/>
          <p14:tracePt t="20799" x="3086100" y="3241675"/>
          <p14:tracePt t="20807" x="3027363" y="3292475"/>
          <p14:tracePt t="20815" x="2978150" y="3325813"/>
          <p14:tracePt t="20823" x="2927350" y="3375025"/>
          <p14:tracePt t="20831" x="2894013" y="3390900"/>
          <p14:tracePt t="20839" x="2828925" y="3449638"/>
          <p14:tracePt t="20847" x="2795588" y="3467100"/>
          <p14:tracePt t="20855" x="2754313" y="3498850"/>
          <p14:tracePt t="20863" x="2703513" y="3532188"/>
          <p14:tracePt t="20872" x="2654300" y="3582988"/>
          <p14:tracePt t="20880" x="2620963" y="3616325"/>
          <p14:tracePt t="20888" x="2587625" y="3648075"/>
          <p14:tracePt t="20896" x="2538413" y="3690938"/>
          <p14:tracePt t="20904" x="2497138" y="3740150"/>
          <p14:tracePt t="20912" x="2446338" y="3789363"/>
          <p14:tracePt t="20920" x="2379663" y="3840163"/>
          <p14:tracePt t="20928" x="2347913" y="3889375"/>
          <p14:tracePt t="20936" x="2281238" y="3946525"/>
          <p14:tracePt t="20944" x="2222500" y="4013200"/>
          <p14:tracePt t="20953" x="2189163" y="4046538"/>
          <p14:tracePt t="20961" x="2155825" y="4097338"/>
          <p14:tracePt t="20970" x="2139950" y="4113213"/>
          <p14:tracePt t="20977" x="2106613" y="4162425"/>
          <p14:tracePt t="20986" x="2090738" y="4203700"/>
          <p14:tracePt t="20993" x="2073275" y="4237038"/>
          <p14:tracePt t="21003" x="2057400" y="4254500"/>
          <p14:tracePt t="21009" x="2024063" y="4287838"/>
          <p14:tracePt t="21020" x="2024063" y="4321175"/>
          <p14:tracePt t="21025" x="2006600" y="4337050"/>
          <p14:tracePt t="21036" x="1982788" y="4370388"/>
          <p14:tracePt t="21041" x="1982788" y="4403725"/>
          <p14:tracePt t="21053" x="1965325" y="4419600"/>
          <p14:tracePt t="21057" x="1949450" y="4437063"/>
          <p14:tracePt t="21070" x="1949450" y="4478338"/>
          <p14:tracePt t="21074" x="1949450" y="4494213"/>
          <p14:tracePt t="21086" x="1949450" y="4511675"/>
          <p14:tracePt t="21098" x="1949450" y="4527550"/>
          <p14:tracePt t="21122" x="1949450" y="4545013"/>
          <p14:tracePt t="21155" x="1965325" y="4560888"/>
          <p14:tracePt t="21163" x="2006600" y="4560888"/>
          <p14:tracePt t="21171" x="2024063" y="4560888"/>
          <p14:tracePt t="21179" x="2073275" y="4560888"/>
          <p14:tracePt t="21187" x="2122488" y="4576763"/>
          <p14:tracePt t="21195" x="2173288" y="4576763"/>
          <p14:tracePt t="21203" x="2222500" y="4594225"/>
          <p14:tracePt t="21211" x="2297113" y="4594225"/>
          <p14:tracePt t="21220" x="2363788" y="4610100"/>
          <p14:tracePt t="21227" x="2430463" y="4610100"/>
          <p14:tracePt t="21236" x="2497138" y="4627563"/>
          <p14:tracePt t="21243" x="2513013" y="4627563"/>
          <p14:tracePt t="21252" x="2603500" y="4627563"/>
          <p14:tracePt t="21260" x="2636838" y="4643438"/>
          <p14:tracePt t="21268" x="2720975" y="4643438"/>
          <p14:tracePt t="21276" x="2736850" y="4660900"/>
          <p14:tracePt t="21284" x="2828925" y="4660900"/>
          <p14:tracePt t="21292" x="2844800" y="4660900"/>
          <p14:tracePt t="21300" x="2911475" y="4676775"/>
          <p14:tracePt t="21308" x="2960688" y="4676775"/>
          <p14:tracePt t="21316" x="3009900" y="4694238"/>
          <p14:tracePt t="21324" x="3068638" y="4694238"/>
          <p14:tracePt t="21333" x="3117850" y="4694238"/>
          <p14:tracePt t="21341" x="3168650" y="4718050"/>
          <p14:tracePt t="21349" x="3217863" y="4718050"/>
          <p14:tracePt t="21357" x="3284538" y="4718050"/>
          <p14:tracePt t="21365" x="3341688" y="4718050"/>
          <p14:tracePt t="21373" x="3425825" y="4718050"/>
          <p14:tracePt t="21381" x="3475038" y="4718050"/>
          <p14:tracePt t="21389" x="3541713" y="4718050"/>
          <p14:tracePt t="21397" x="3616325" y="4718050"/>
          <p14:tracePt t="21405" x="3632200" y="4718050"/>
          <p14:tracePt t="21413" x="3683000" y="4718050"/>
          <p14:tracePt t="21421" x="3716338" y="4718050"/>
          <p14:tracePt t="21430" x="3765550" y="4718050"/>
          <p14:tracePt t="21438" x="3781425" y="4694238"/>
          <p14:tracePt t="21446" x="3798888" y="4694238"/>
          <p14:tracePt t="21454" x="3832225" y="4660900"/>
          <p14:tracePt t="21462" x="3856038" y="4643438"/>
          <p14:tracePt t="21470" x="3873500" y="4627563"/>
          <p14:tracePt t="21478" x="3889375" y="4594225"/>
          <p14:tracePt t="21487" x="3906838" y="4560888"/>
          <p14:tracePt t="21494" x="3922713" y="4527550"/>
          <p14:tracePt t="21503" x="3940175" y="4511675"/>
          <p14:tracePt t="21510" x="3973513" y="4437063"/>
          <p14:tracePt t="21520" x="3973513" y="4419600"/>
          <p14:tracePt t="21527" x="3989388" y="4370388"/>
          <p14:tracePt t="21536" x="4005263" y="4352925"/>
          <p14:tracePt t="21543" x="4022725" y="4303713"/>
          <p14:tracePt t="21553" x="4038600" y="4270375"/>
          <p14:tracePt t="21559" x="4038600" y="4254500"/>
          <p14:tracePt t="21570" x="4056063" y="4221163"/>
          <p14:tracePt t="21575" x="4056063" y="4203700"/>
          <p14:tracePt t="21586" x="4056063" y="4179888"/>
          <p14:tracePt t="21591" x="4056063" y="4146550"/>
          <p14:tracePt t="21603" x="4056063" y="4129088"/>
          <p14:tracePt t="21607" x="4056063" y="4113213"/>
          <p14:tracePt t="21620" x="4056063" y="4079875"/>
          <p14:tracePt t="21624" x="4056063" y="4046538"/>
          <p14:tracePt t="21636" x="4056063" y="4013200"/>
          <p14:tracePt t="21640" x="4038600" y="3979863"/>
          <p14:tracePt t="21653" x="4038600" y="3946525"/>
          <p14:tracePt t="21656" x="4022725" y="3905250"/>
          <p14:tracePt t="21670" x="4022725" y="3871913"/>
          <p14:tracePt t="21672" x="4005263" y="3856038"/>
          <p14:tracePt t="21686" x="4005263" y="3840163"/>
          <p14:tracePt t="21688" x="3989388" y="3806825"/>
          <p14:tracePt t="21703" x="3989388" y="3789363"/>
          <p14:tracePt t="21705" x="3989388" y="3773488"/>
          <p14:tracePt t="21720" x="3973513" y="3756025"/>
          <p14:tracePt t="21729" x="3973513" y="3740150"/>
          <p14:tracePt t="21737" x="3956050" y="3722688"/>
          <p14:tracePt t="21753" x="3956050" y="3706813"/>
          <p14:tracePt t="21761" x="3940175" y="3706813"/>
          <p14:tracePt t="21770" x="3940175" y="3690938"/>
          <p14:tracePt t="21777" x="3922713" y="3690938"/>
          <p14:tracePt t="21794" x="3906838" y="3665538"/>
          <p14:tracePt t="21802" x="3889375" y="3665538"/>
          <p14:tracePt t="21818" x="3873500" y="3665538"/>
          <p14:tracePt t="21826" x="3856038" y="3665538"/>
          <p14:tracePt t="21834" x="3832225" y="3648075"/>
          <p14:tracePt t="21850" x="3814763" y="3648075"/>
          <p14:tracePt t="21858" x="3798888" y="3648075"/>
          <p14:tracePt t="21866" x="3781425" y="3648075"/>
          <p14:tracePt t="21874" x="3765550" y="3648075"/>
          <p14:tracePt t="21882" x="3748088" y="3648075"/>
          <p14:tracePt t="21890" x="3732213" y="3648075"/>
          <p14:tracePt t="21907" x="3716338" y="3648075"/>
          <p14:tracePt t="21923" x="3698875" y="3648075"/>
          <p14:tracePt t="21947" x="3683000" y="3648075"/>
          <p14:tracePt t="21995" x="3683000" y="3665538"/>
          <p14:tracePt t="22028" x="3683000" y="3690938"/>
          <p14:tracePt t="22052" x="3683000" y="3706813"/>
          <p14:tracePt t="22076" x="3683000" y="3722688"/>
          <p14:tracePt t="22085" x="3683000" y="3740150"/>
          <p14:tracePt t="22093" x="3683000" y="3756025"/>
          <p14:tracePt t="22101" x="3698875" y="3773488"/>
          <p14:tracePt t="22109" x="3698875" y="3789363"/>
          <p14:tracePt t="22117" x="3698875" y="3806825"/>
          <p14:tracePt t="22125" x="3716338" y="3822700"/>
          <p14:tracePt t="22133" x="3732213" y="3840163"/>
          <p14:tracePt t="22141" x="3748088" y="3856038"/>
          <p14:tracePt t="22149" x="3781425" y="3871913"/>
          <p14:tracePt t="22157" x="3798888" y="3871913"/>
          <p14:tracePt t="22165" x="3798888" y="3889375"/>
          <p14:tracePt t="22174" x="3814763" y="3905250"/>
          <p14:tracePt t="22182" x="3832225" y="3905250"/>
          <p14:tracePt t="22190" x="3856038" y="3905250"/>
          <p14:tracePt t="22206" x="3873500" y="3905250"/>
          <p14:tracePt t="22230" x="3889375" y="3905250"/>
          <p14:tracePt t="22303" x="3889375" y="3889375"/>
          <p14:tracePt t="22327" x="3889375" y="3871913"/>
          <p14:tracePt t="22351" x="3889375" y="3856038"/>
          <p14:tracePt t="22384" x="3889375" y="3840163"/>
          <p14:tracePt t="22432" x="3873500" y="3822700"/>
          <p14:tracePt t="22456" x="3856038" y="3822700"/>
          <p14:tracePt t="22473" x="3832225" y="3806825"/>
          <p14:tracePt t="22481" x="3814763" y="3806825"/>
          <p14:tracePt t="22497" x="3798888" y="3806825"/>
          <p14:tracePt t="22505" x="3781425" y="3789363"/>
          <p14:tracePt t="22513" x="3765550" y="3789363"/>
          <p14:tracePt t="22521" x="3748088" y="3773488"/>
          <p14:tracePt t="22529" x="3732213" y="3773488"/>
          <p14:tracePt t="22537" x="3716338" y="3773488"/>
          <p14:tracePt t="22545" x="3698875" y="3773488"/>
          <p14:tracePt t="22562" x="3683000" y="3773488"/>
          <p14:tracePt t="22578" x="3665538" y="3773488"/>
          <p14:tracePt t="22610" x="3649663" y="3773488"/>
          <p14:tracePt t="22626" x="3649663" y="3789363"/>
          <p14:tracePt t="22651" x="3649663" y="3806825"/>
          <p14:tracePt t="22675" x="3649663" y="3822700"/>
          <p14:tracePt t="22707" x="3649663" y="3840163"/>
          <p14:tracePt t="22715" x="3649663" y="3856038"/>
          <p14:tracePt t="22731" x="3649663" y="3871913"/>
          <p14:tracePt t="22740" x="3649663" y="3889375"/>
          <p14:tracePt t="22748" x="3649663" y="3905250"/>
          <p14:tracePt t="22756" x="3665538" y="3922713"/>
          <p14:tracePt t="22765" x="3665538" y="3946525"/>
          <p14:tracePt t="22772" x="3683000" y="3963988"/>
          <p14:tracePt t="22780" x="3698875" y="3979863"/>
          <p14:tracePt t="22788" x="3716338" y="3997325"/>
          <p14:tracePt t="22804" x="3732213" y="4013200"/>
          <p14:tracePt t="22812" x="3748088" y="4013200"/>
          <p14:tracePt t="22820" x="3765550" y="4013200"/>
          <p14:tracePt t="22837" x="3781425" y="4013200"/>
          <p14:tracePt t="22853" x="3798888" y="4013200"/>
          <p14:tracePt t="22870" x="3814763" y="4013200"/>
          <p14:tracePt t="22885" x="3832225" y="3997325"/>
          <p14:tracePt t="22893" x="3832225" y="3979863"/>
          <p14:tracePt t="22901" x="3856038" y="3963988"/>
          <p14:tracePt t="22909" x="3873500" y="3946525"/>
          <p14:tracePt t="22925" x="3873500" y="3922713"/>
          <p14:tracePt t="22934" x="3889375" y="3905250"/>
          <p14:tracePt t="22942" x="3889375" y="3889375"/>
          <p14:tracePt t="22950" x="3906838" y="3889375"/>
          <p14:tracePt t="22958" x="3906838" y="3871913"/>
          <p14:tracePt t="22966" x="3906838" y="3856038"/>
          <p14:tracePt t="22974" x="3922713" y="3840163"/>
          <p14:tracePt t="22990" x="3922713" y="3822700"/>
          <p14:tracePt t="23006" x="3922713" y="3806825"/>
          <p14:tracePt t="23031" x="3922713" y="3789363"/>
          <p14:tracePt t="23039" x="3906838" y="3789363"/>
          <p14:tracePt t="23047" x="3906838" y="3773488"/>
          <p14:tracePt t="23055" x="3889375" y="3773488"/>
          <p14:tracePt t="23071" x="3873500" y="3773488"/>
          <p14:tracePt t="23079" x="3873500" y="3756025"/>
          <p14:tracePt t="23087" x="3856038" y="3756025"/>
          <p14:tracePt t="23103" x="3832225" y="3740150"/>
          <p14:tracePt t="23120" x="3814763" y="3740150"/>
          <p14:tracePt t="23136" x="3798888" y="3740150"/>
          <p14:tracePt t="23144" x="3781425" y="3740150"/>
          <p14:tracePt t="23160" x="3765550" y="3722688"/>
          <p14:tracePt t="23176" x="3748088" y="3722688"/>
          <p14:tracePt t="23192" x="3732213" y="3722688"/>
          <p14:tracePt t="23208" x="3716338" y="3722688"/>
          <p14:tracePt t="23225" x="3698875" y="3722688"/>
          <p14:tracePt t="23257" x="3683000" y="3722688"/>
          <p14:tracePt t="23273" x="3683000" y="3740150"/>
          <p14:tracePt t="23306" x="3683000" y="3756025"/>
          <p14:tracePt t="23338" x="3683000" y="3773488"/>
          <p14:tracePt t="23378" x="3683000" y="3789363"/>
          <p14:tracePt t="23419" x="3698875" y="3789363"/>
          <p14:tracePt t="23435" x="3716338" y="3806825"/>
          <p14:tracePt t="23443" x="3732213" y="3806825"/>
          <p14:tracePt t="23459" x="3765550" y="3822700"/>
          <p14:tracePt t="23475" x="3781425" y="3822700"/>
          <p14:tracePt t="23484" x="3798888" y="3840163"/>
          <p14:tracePt t="23492" x="3814763" y="3840163"/>
          <p14:tracePt t="23500" x="3832225" y="3840163"/>
          <p14:tracePt t="23508" x="3856038" y="3856038"/>
          <p14:tracePt t="23516" x="3873500" y="3856038"/>
          <p14:tracePt t="23524" x="3889375" y="3856038"/>
          <p14:tracePt t="23540" x="3906838" y="3856038"/>
          <p14:tracePt t="23548" x="3922713" y="3856038"/>
          <p14:tracePt t="23556" x="3940175" y="3856038"/>
          <p14:tracePt t="23572" x="3956050" y="3856038"/>
          <p14:tracePt t="23581" x="3973513" y="3840163"/>
          <p14:tracePt t="23597" x="3989388" y="3840163"/>
          <p14:tracePt t="23605" x="3989388" y="3822700"/>
          <p14:tracePt t="23613" x="4005263" y="3822700"/>
          <p14:tracePt t="23621" x="4005263" y="3806825"/>
          <p14:tracePt t="23637" x="4022725" y="3789363"/>
          <p14:tracePt t="23661" x="4022725" y="3773488"/>
          <p14:tracePt t="23694" x="4022725" y="3756025"/>
          <p14:tracePt t="23710" x="4022725" y="3740150"/>
          <p14:tracePt t="23726" x="4005263" y="3740150"/>
          <p14:tracePt t="23742" x="3989388" y="3722688"/>
          <p14:tracePt t="23759" x="3973513" y="3722688"/>
          <p14:tracePt t="23767" x="3956050" y="3706813"/>
          <p14:tracePt t="23775" x="3940175" y="3706813"/>
          <p14:tracePt t="23791" x="3922713" y="3706813"/>
          <p14:tracePt t="23799" x="3906838" y="3706813"/>
          <p14:tracePt t="23807" x="3889375" y="3690938"/>
          <p14:tracePt t="23815" x="3873500" y="3690938"/>
          <p14:tracePt t="23823" x="3856038" y="3690938"/>
          <p14:tracePt t="23831" x="3832225" y="3690938"/>
          <p14:tracePt t="23847" x="3814763" y="3690938"/>
          <p14:tracePt t="23864" x="3798888" y="3690938"/>
          <p14:tracePt t="23880" x="3781425" y="3690938"/>
          <p14:tracePt t="23904" x="3765550" y="3706813"/>
          <p14:tracePt t="23928" x="3765550" y="3722688"/>
          <p14:tracePt t="23937" x="3748088" y="3722688"/>
          <p14:tracePt t="23961" x="3748088" y="3740150"/>
          <p14:tracePt t="23993" x="3748088" y="3756025"/>
          <p14:tracePt t="24058" x="3748088" y="3773488"/>
          <p14:tracePt t="24163" x="3765550" y="3773488"/>
          <p14:tracePt t="24292" x="3781425" y="3773488"/>
          <p14:tracePt t="24365" x="3781425" y="3789363"/>
          <p14:tracePt t="24389" x="3798888" y="3789363"/>
          <p14:tracePt t="25133" x="3814763" y="3789363"/>
          <p14:tracePt t="25174" x="3832225" y="3789363"/>
          <p14:tracePt t="25198" x="3856038" y="3789363"/>
          <p14:tracePt t="25206" x="3873500" y="3789363"/>
          <p14:tracePt t="25214" x="3906838" y="3789363"/>
          <p14:tracePt t="25222" x="3940175" y="3806825"/>
          <p14:tracePt t="25230" x="3973513" y="3806825"/>
          <p14:tracePt t="25238" x="4005263" y="3806825"/>
          <p14:tracePt t="25246" x="4056063" y="3822700"/>
          <p14:tracePt t="25255" x="4113213" y="3822700"/>
          <p14:tracePt t="25263" x="4164013" y="3840163"/>
          <p14:tracePt t="25271" x="4229100" y="3856038"/>
          <p14:tracePt t="25279" x="4295775" y="3871913"/>
          <p14:tracePt t="25287" x="4362450" y="3871913"/>
          <p14:tracePt t="25295" x="4421188" y="3889375"/>
          <p14:tracePt t="25303" x="4503738" y="3905250"/>
          <p14:tracePt t="25311" x="4537075" y="3922713"/>
          <p14:tracePt t="25320" x="4619625" y="3946525"/>
          <p14:tracePt t="25327" x="4645025" y="3963988"/>
          <p14:tracePt t="25336" x="4694238" y="3979863"/>
          <p14:tracePt t="25343" x="4727575" y="3979863"/>
          <p14:tracePt t="25352" x="4776788" y="4013200"/>
          <p14:tracePt t="25360" x="4827588" y="4030663"/>
          <p14:tracePt t="25368" x="4876800" y="4046538"/>
          <p14:tracePt t="25376" x="4918075" y="4064000"/>
          <p14:tracePt t="25384" x="4967288" y="4097338"/>
          <p14:tracePt t="25392" x="5033963" y="4113213"/>
          <p14:tracePt t="25400" x="5084763" y="4129088"/>
          <p14:tracePt t="25408" x="5149850" y="4146550"/>
          <p14:tracePt t="25416" x="5224463" y="4179888"/>
          <p14:tracePt t="25424" x="5291138" y="4203700"/>
          <p14:tracePt t="25432" x="5357813" y="4221163"/>
          <p14:tracePt t="25441" x="5448300" y="4237038"/>
          <p14:tracePt t="25449" x="5514975" y="4254500"/>
          <p14:tracePt t="25457" x="5599113" y="4270375"/>
          <p14:tracePt t="25465" x="5705475" y="4303713"/>
          <p14:tracePt t="25473" x="5805488" y="4321175"/>
          <p14:tracePt t="25481" x="5995988" y="4337050"/>
          <p14:tracePt t="25489" x="6129338" y="4352925"/>
          <p14:tracePt t="25497" x="6286500" y="4370388"/>
          <p14:tracePt t="25505" x="6453188" y="4403725"/>
          <p14:tracePt t="25513" x="6610350" y="4437063"/>
          <p14:tracePt t="25521" x="6784975" y="4478338"/>
          <p14:tracePt t="25529" x="6967538" y="4511675"/>
          <p14:tracePt t="25538" x="7140575" y="4576763"/>
          <p14:tracePt t="25546" x="7331075" y="4627563"/>
          <p14:tracePt t="25554" x="7415213" y="4643438"/>
          <p14:tracePt t="25562" x="7572375" y="4694238"/>
          <p14:tracePt t="25570" x="7721600" y="4751388"/>
          <p14:tracePt t="25578" x="7862888" y="4768850"/>
          <p14:tracePt t="25586" x="7962900" y="4784725"/>
          <p14:tracePt t="25594" x="8078788" y="4802188"/>
          <p14:tracePt t="25603" x="8169275" y="4818063"/>
          <p14:tracePt t="25610" x="8251825" y="4818063"/>
          <p14:tracePt t="25620" x="8318500" y="4818063"/>
          <p14:tracePt t="25626" x="8393113" y="4818063"/>
          <p14:tracePt t="25636" x="8410575" y="4818063"/>
          <p14:tracePt t="25643" x="8459788" y="4802188"/>
          <p14:tracePt t="25653" x="8526463" y="4768850"/>
          <p14:tracePt t="25659" x="8559800" y="4751388"/>
          <p14:tracePt t="25670" x="8593138" y="4694238"/>
          <p14:tracePt t="25675" x="8634413" y="4643438"/>
          <p14:tracePt t="25686" x="8650288" y="4594225"/>
          <p14:tracePt t="25691" x="8650288" y="4527550"/>
          <p14:tracePt t="25703" x="8667750" y="4460875"/>
          <p14:tracePt t="25707" x="8667750" y="4386263"/>
          <p14:tracePt t="25719" x="8667750" y="4287838"/>
          <p14:tracePt t="25724" x="8609013" y="4237038"/>
          <p14:tracePt t="25736" x="8559800" y="4162425"/>
          <p14:tracePt t="25740" x="8493125" y="4097338"/>
          <p14:tracePt t="25753" x="8359775" y="4013200"/>
          <p14:tracePt t="25756" x="8218488" y="3963988"/>
          <p14:tracePt t="25771" x="8061325" y="3922713"/>
          <p14:tracePt t="25773" x="7896225" y="3905250"/>
          <p14:tracePt t="25786" x="7705725" y="3871913"/>
          <p14:tracePt t="25788" x="7513638" y="3856038"/>
          <p14:tracePt t="25803" x="7299325" y="3840163"/>
          <p14:tracePt t="25805" x="7091363" y="3822700"/>
          <p14:tracePt t="25820" x="6900863" y="3822700"/>
          <p14:tracePt t="25821" x="6710363" y="3822700"/>
          <p14:tracePt t="25837" x="6527800" y="3806825"/>
          <p14:tracePt t="25837" x="6369050" y="3789363"/>
          <p14:tracePt t="25845" x="6270625" y="3789363"/>
          <p14:tracePt t="25853" x="6111875" y="3773488"/>
          <p14:tracePt t="25861" x="5938838" y="3756025"/>
          <p14:tracePt t="25870" x="5805488" y="3722688"/>
          <p14:tracePt t="25877" x="5681663" y="3690938"/>
          <p14:tracePt t="25887" x="5565775" y="3665538"/>
          <p14:tracePt t="25893" x="5465763" y="3632200"/>
          <p14:tracePt t="25904" x="5373688" y="3598863"/>
          <p14:tracePt t="25909" x="5341938" y="3582988"/>
          <p14:tracePt t="25920" x="5275263" y="3549650"/>
          <p14:tracePt t="25926" x="5224463" y="3516313"/>
          <p14:tracePt t="25937" x="5192713" y="3498850"/>
          <p14:tracePt t="25942" x="5149850" y="3482975"/>
          <p14:tracePt t="25953" x="5133975" y="3449638"/>
          <p14:tracePt t="25958" x="5118100" y="3433763"/>
          <p14:tracePt t="25970" x="5118100" y="3408363"/>
          <p14:tracePt t="25974" x="5118100" y="3390900"/>
          <p14:tracePt t="25986" x="5118100" y="3375025"/>
          <p14:tracePt t="25990" x="5118100" y="3359150"/>
          <p14:tracePt t="26004" x="5118100" y="3341688"/>
          <p14:tracePt t="26007" x="5118100" y="3325813"/>
          <p14:tracePt t="26020" x="5149850" y="3292475"/>
          <p14:tracePt t="26023" x="5208588" y="3259138"/>
          <p14:tracePt t="26037" x="5275263" y="3209925"/>
          <p14:tracePt t="26039" x="5391150" y="3117850"/>
          <p14:tracePt t="26053" x="5514975" y="3051175"/>
          <p14:tracePt t="26055" x="5630863" y="3001963"/>
          <p14:tracePt t="26071" x="5789613" y="2911475"/>
          <p14:tracePt t="26072" x="5954713" y="2827338"/>
          <p14:tracePt t="26087" x="6129338" y="2760663"/>
          <p14:tracePt t="26088" x="6303963" y="2711450"/>
          <p14:tracePt t="26104" x="6486525" y="2654300"/>
          <p14:tracePt t="26104" x="6677025" y="2620963"/>
          <p14:tracePt t="26112" x="6850063" y="2587625"/>
          <p14:tracePt t="26120" x="7016750" y="2570163"/>
          <p14:tracePt t="26128" x="7207250" y="2554288"/>
          <p14:tracePt t="26137" x="7397750" y="2554288"/>
          <p14:tracePt t="26144" x="7588250" y="2554288"/>
          <p14:tracePt t="26153" x="7788275" y="2554288"/>
          <p14:tracePt t="26160" x="7978775" y="2554288"/>
          <p14:tracePt t="26170" x="8153400" y="2554288"/>
          <p14:tracePt t="26176" x="8335963" y="2554288"/>
          <p14:tracePt t="26187" x="8526463" y="2587625"/>
          <p14:tracePt t="26193" x="8699500" y="2587625"/>
          <p14:tracePt t="26204" x="8766175" y="2603500"/>
          <p14:tracePt t="26209" x="8940800" y="2620963"/>
          <p14:tracePt t="26220" x="9074150" y="2654300"/>
          <p14:tracePt t="26225" x="9182100" y="2695575"/>
          <p14:tracePt t="26237" x="9297988" y="2728913"/>
          <p14:tracePt t="26241" x="9396413" y="2760663"/>
          <p14:tracePt t="26253" x="9488488" y="2794000"/>
          <p14:tracePt t="26257" x="9571038" y="2844800"/>
          <p14:tracePt t="26270" x="9637713" y="2878138"/>
          <p14:tracePt t="26274" x="9712325" y="2935288"/>
          <p14:tracePt t="26287" x="9761538" y="2986088"/>
          <p14:tracePt t="26290" x="9794875" y="3035300"/>
          <p14:tracePt t="26304" x="9812338" y="3051175"/>
          <p14:tracePt t="26306" x="9844088" y="3101975"/>
          <p14:tracePt t="26320" x="9861550" y="3135313"/>
          <p14:tracePt t="26322" x="9894888" y="3192463"/>
          <p14:tracePt t="26337" x="9894888" y="3209925"/>
          <p14:tracePt t="26339" x="9910763" y="3241675"/>
          <p14:tracePt t="26353" x="9910763" y="3275013"/>
          <p14:tracePt t="26355" x="9928225" y="3292475"/>
          <p14:tracePt t="26370" x="9928225" y="3308350"/>
          <p14:tracePt t="26371" x="9928225" y="3325813"/>
          <p14:tracePt t="26379" x="9928225" y="3341688"/>
          <p14:tracePt t="26387" x="9928225" y="3390900"/>
          <p14:tracePt t="26395" x="9910763" y="3408363"/>
          <p14:tracePt t="26404" x="9894888" y="3467100"/>
          <p14:tracePt t="26411" x="9877425" y="3549650"/>
          <p14:tracePt t="26420" x="9844088" y="3598863"/>
          <p14:tracePt t="26427" x="9844088" y="3632200"/>
          <p14:tracePt t="26437" x="9812338" y="3706813"/>
          <p14:tracePt t="26443" x="9794875" y="3756025"/>
          <p14:tracePt t="26453" x="9779000" y="3789363"/>
          <p14:tracePt t="26459" x="9761538" y="3840163"/>
          <p14:tracePt t="26470" x="9745663" y="3856038"/>
          <p14:tracePt t="26476" x="9728200" y="3889375"/>
          <p14:tracePt t="26487" x="9694863" y="3946525"/>
          <p14:tracePt t="26492" x="9678988" y="3979863"/>
          <p14:tracePt t="26504" x="9653588" y="4013200"/>
          <p14:tracePt t="26508" x="9620250" y="4046538"/>
          <p14:tracePt t="26520" x="9604375" y="4113213"/>
          <p14:tracePt t="26524" x="9555163" y="4179888"/>
          <p14:tracePt t="26537" x="9521825" y="4270375"/>
          <p14:tracePt t="26541" x="9437688" y="4386263"/>
          <p14:tracePt t="26553" x="9380538" y="4437063"/>
          <p14:tracePt t="26557" x="9313863" y="4545013"/>
          <p14:tracePt t="26570" x="9231313" y="4643438"/>
          <p14:tracePt t="26573" x="9164638" y="4735513"/>
          <p14:tracePt t="26587" x="9056688" y="4818063"/>
          <p14:tracePt t="26589" x="8974138" y="4900613"/>
          <p14:tracePt t="26604" x="8850313" y="4992688"/>
          <p14:tracePt t="26605" x="8766175" y="5057775"/>
          <p14:tracePt t="26620" x="8650288" y="5124450"/>
          <p14:tracePt t="26622" x="8542338" y="5175250"/>
          <p14:tracePt t="26637" x="8443913" y="5249863"/>
          <p14:tracePt t="26637" x="8335963" y="5265738"/>
          <p14:tracePt t="26645" x="8302625" y="5281613"/>
          <p14:tracePt t="26654" x="8218488" y="5299075"/>
          <p14:tracePt t="26662" x="8120063" y="5314950"/>
          <p14:tracePt t="26670" x="8061325" y="5314950"/>
          <p14:tracePt t="26678" x="8012113" y="5314950"/>
          <p14:tracePt t="26687" x="7962900" y="5314950"/>
          <p14:tracePt t="26694" x="7912100" y="5314950"/>
          <p14:tracePt t="26703" x="7845425" y="5281613"/>
          <p14:tracePt t="26710" x="7721600" y="5216525"/>
          <p14:tracePt t="26720" x="7605713" y="5124450"/>
          <p14:tracePt t="26726" x="7480300" y="5026025"/>
          <p14:tracePt t="26737" x="7315200" y="4900613"/>
          <p14:tracePt t="26743" x="7107238" y="4751388"/>
          <p14:tracePt t="26753" x="6916738" y="4576763"/>
          <p14:tracePt t="26759" x="6726238" y="4419600"/>
          <p14:tracePt t="26771" x="6543675" y="4254500"/>
          <p14:tracePt t="26775" x="6469063" y="4162425"/>
          <p14:tracePt t="26787" x="6319838" y="4013200"/>
          <p14:tracePt t="26791" x="6196013" y="3905250"/>
          <p14:tracePt t="26804" x="6162675" y="3856038"/>
          <p14:tracePt t="26807" x="6096000" y="3773488"/>
          <p14:tracePt t="26820" x="6046788" y="3722688"/>
          <p14:tracePt t="26823" x="6013450" y="3665538"/>
          <p14:tracePt t="26837" x="5980113" y="3616325"/>
          <p14:tracePt t="26840" x="5954713" y="3582988"/>
          <p14:tracePt t="26853" x="5938838" y="3565525"/>
          <p14:tracePt t="26856" x="5938838" y="3549650"/>
          <p14:tracePt t="26870" x="5938838" y="3516313"/>
          <p14:tracePt t="26872" x="5938838" y="3498850"/>
          <p14:tracePt t="26887" x="5938838" y="3482975"/>
          <p14:tracePt t="26888" x="5938838" y="3467100"/>
          <p14:tracePt t="26904" x="5938838" y="3408363"/>
          <p14:tracePt t="26905" x="5938838" y="3375025"/>
          <p14:tracePt t="26920" x="5980113" y="3341688"/>
          <p14:tracePt t="26921" x="5995988" y="3292475"/>
          <p14:tracePt t="26928" x="6062663" y="3225800"/>
          <p14:tracePt t="26937" x="6096000" y="3167063"/>
          <p14:tracePt t="26945" x="6145213" y="3101975"/>
          <p14:tracePt t="26953" x="6211888" y="3017838"/>
          <p14:tracePt t="26961" x="6286500" y="2952750"/>
          <p14:tracePt t="26970" x="6353175" y="2878138"/>
          <p14:tracePt t="26977" x="6419850" y="2811463"/>
          <p14:tracePt t="26987" x="6486525" y="2728913"/>
          <p14:tracePt t="26993" x="6561138" y="2678113"/>
          <p14:tracePt t="27004" x="6643688" y="2620963"/>
          <p14:tracePt t="27009" x="6692900" y="2587625"/>
          <p14:tracePt t="27020" x="6767513" y="2554288"/>
          <p14:tracePt t="27026" x="6834188" y="2536825"/>
          <p14:tracePt t="27037" x="6900863" y="2505075"/>
          <p14:tracePt t="27042" x="6967538" y="2505075"/>
          <p14:tracePt t="27053" x="7042150" y="2487613"/>
          <p14:tracePt t="27058" x="7107238" y="2487613"/>
          <p14:tracePt t="27070" x="7173913" y="2487613"/>
          <p14:tracePt t="27074" x="7224713" y="2487613"/>
          <p14:tracePt t="27086" x="7315200" y="2487613"/>
          <p14:tracePt t="27090" x="7348538" y="2487613"/>
          <p14:tracePt t="27103" x="7431088" y="2505075"/>
          <p14:tracePt t="27107" x="7464425" y="2505075"/>
          <p14:tracePt t="27120" x="7531100" y="2536825"/>
          <p14:tracePt t="27123" x="7546975" y="2554288"/>
          <p14:tracePt t="27137" x="7621588" y="2587625"/>
          <p14:tracePt t="27139" x="7639050" y="2587625"/>
          <p14:tracePt t="27153" x="7672388" y="2620963"/>
          <p14:tracePt t="27155" x="7688263" y="2620963"/>
          <p14:tracePt t="27170" x="7721600" y="2636838"/>
          <p14:tracePt t="27172" x="7737475" y="2654300"/>
          <p14:tracePt t="27187" x="7754938" y="2654300"/>
          <p14:tracePt t="27195" x="7754938" y="2678113"/>
          <p14:tracePt t="27211" x="7770813" y="2678113"/>
          <p14:tracePt t="27284" x="7770813" y="2654300"/>
          <p14:tracePt t="27915" x="7788275" y="2654300"/>
          <p14:tracePt t="27923" x="7804150" y="2654300"/>
          <p14:tracePt t="27931" x="7829550" y="2654300"/>
          <p14:tracePt t="27939" x="7845425" y="2636838"/>
          <p14:tracePt t="27947" x="7862888" y="2620963"/>
          <p14:tracePt t="27955" x="7896225" y="2620963"/>
          <p14:tracePt t="27963" x="7912100" y="2603500"/>
          <p14:tracePt t="27972" x="7945438" y="2603500"/>
          <p14:tracePt t="27980" x="7978775" y="2587625"/>
          <p14:tracePt t="27988" x="7994650" y="2570163"/>
          <p14:tracePt t="27996" x="8027988" y="2570163"/>
          <p14:tracePt t="28004" x="8061325" y="2570163"/>
          <p14:tracePt t="28012" x="8102600" y="2554288"/>
          <p14:tracePt t="28020" x="8135938" y="2554288"/>
          <p14:tracePt t="28028" x="8169275" y="2554288"/>
          <p14:tracePt t="28037" x="8202613" y="2536825"/>
          <p14:tracePt t="28044" x="8218488" y="2536825"/>
          <p14:tracePt t="28053" x="8251825" y="2536825"/>
          <p14:tracePt t="28061" x="8285163" y="2536825"/>
          <p14:tracePt t="28070" x="8302625" y="2520950"/>
          <p14:tracePt t="28077" x="8318500" y="2520950"/>
          <p14:tracePt t="28085" x="8359775" y="2520950"/>
          <p14:tracePt t="28093" x="8377238" y="2520950"/>
          <p14:tracePt t="28101" x="8410575" y="2520950"/>
          <p14:tracePt t="28109" x="8443913" y="2505075"/>
          <p14:tracePt t="28117" x="8459788" y="2505075"/>
          <p14:tracePt t="28125" x="8493125" y="2487613"/>
          <p14:tracePt t="28133" x="8542338" y="2487613"/>
          <p14:tracePt t="28141" x="8559800" y="2471738"/>
          <p14:tracePt t="28149" x="8634413" y="2471738"/>
          <p14:tracePt t="28157" x="8683625" y="2454275"/>
          <p14:tracePt t="28166" x="8716963" y="2454275"/>
          <p14:tracePt t="28174" x="8750300" y="2438400"/>
          <p14:tracePt t="28182" x="8816975" y="2438400"/>
          <p14:tracePt t="28190" x="8866188" y="2420938"/>
          <p14:tracePt t="28198" x="8924925" y="2420938"/>
          <p14:tracePt t="28206" x="8974138" y="2397125"/>
          <p14:tracePt t="28214" x="9023350" y="2379663"/>
          <p14:tracePt t="28222" x="9090025" y="2363788"/>
          <p14:tracePt t="28230" x="9148763" y="2363788"/>
          <p14:tracePt t="28238" x="9164638" y="2346325"/>
          <p14:tracePt t="28246" x="9213850" y="2330450"/>
          <p14:tracePt t="28255" x="9247188" y="2330450"/>
          <p14:tracePt t="28263" x="9297988" y="2312988"/>
          <p14:tracePt t="28271" x="9313863" y="2312988"/>
          <p14:tracePt t="28279" x="9347200" y="2312988"/>
          <p14:tracePt t="28287" x="9363075" y="2297113"/>
          <p14:tracePt t="28295" x="9380538" y="2297113"/>
          <p14:tracePt t="28303" x="9396413" y="2281238"/>
          <p14:tracePt t="28311" x="9421813" y="2281238"/>
          <p14:tracePt t="28320" x="9437688" y="2281238"/>
          <p14:tracePt t="28327" x="9455150" y="2263775"/>
          <p14:tracePt t="28336" x="9471025" y="2263775"/>
          <p14:tracePt t="28344" x="9471025" y="2247900"/>
          <p14:tracePt t="28353" x="9488488" y="2247900"/>
          <p14:tracePt t="28360" x="9488488" y="2230438"/>
          <p14:tracePt t="28370" x="9504363" y="2197100"/>
          <p14:tracePt t="28376" x="9537700" y="2163763"/>
          <p14:tracePt t="28386" x="9555163" y="2106613"/>
          <p14:tracePt t="28392" x="9588500" y="2024063"/>
          <p14:tracePt t="28403" x="9637713" y="1924050"/>
          <p14:tracePt t="28408" x="9712325" y="1800225"/>
          <p14:tracePt t="28420" x="9761538" y="1625600"/>
          <p14:tracePt t="28424" x="9828213" y="1409700"/>
          <p14:tracePt t="28436" x="9894888" y="1185863"/>
          <p14:tracePt t="28441" x="9952038" y="912813"/>
          <p14:tracePt t="28453" x="10018713" y="614363"/>
          <p14:tracePt t="28457" x="10069513" y="323850"/>
          <p14:tracePt t="28470" x="10118725" y="49213"/>
          <p14:tracePt t="33473" x="8940800" y="190500"/>
          <p14:tracePt t="33483" x="8891588" y="339725"/>
          <p14:tracePt t="33489" x="8832850" y="465138"/>
          <p14:tracePt t="33496" x="8799513" y="581025"/>
          <p14:tracePt t="33506" x="8750300" y="688975"/>
          <p14:tracePt t="33512" x="8732838" y="771525"/>
          <p14:tracePt t="33522" x="8732838" y="804863"/>
          <p14:tracePt t="33528" x="8716963" y="869950"/>
          <p14:tracePt t="33539" x="8699500" y="928688"/>
          <p14:tracePt t="33544" x="8699500" y="977900"/>
          <p14:tracePt t="33554" x="8683625" y="1011238"/>
          <p14:tracePt t="33560" x="8683625" y="1077913"/>
          <p14:tracePt t="33572" x="8683625" y="1111250"/>
          <p14:tracePt t="33576" x="8683625" y="1152525"/>
          <p14:tracePt t="33587" x="8683625" y="1219200"/>
          <p14:tracePt t="33592" x="8683625" y="1285875"/>
          <p14:tracePt t="33604" x="8683625" y="1350963"/>
          <p14:tracePt t="33608" x="8683625" y="1443038"/>
          <p14:tracePt t="33620" x="8683625" y="1525588"/>
          <p14:tracePt t="33624" x="8683625" y="1608138"/>
          <p14:tracePt t="33637" x="8683625" y="1716088"/>
          <p14:tracePt t="33640" x="8667750" y="1816100"/>
          <p14:tracePt t="33654" x="8650288" y="1924050"/>
          <p14:tracePt t="33657" x="8609013" y="2024063"/>
          <p14:tracePt t="33672" x="8559800" y="2214563"/>
          <p14:tracePt t="33674" x="8526463" y="2330450"/>
          <p14:tracePt t="33688" x="8475663" y="2487613"/>
          <p14:tracePt t="33690" x="8426450" y="2654300"/>
          <p14:tracePt t="33705" x="8359775" y="2827338"/>
          <p14:tracePt t="33706" x="8285163" y="3001963"/>
          <p14:tracePt t="33713" x="8251825" y="3084513"/>
          <p14:tracePt t="33722" x="8186738" y="3259138"/>
          <p14:tracePt t="33729" x="8120063" y="3408363"/>
          <p14:tracePt t="33738" x="8061325" y="3549650"/>
          <p14:tracePt t="33745" x="8027988" y="3648075"/>
          <p14:tracePt t="33754" x="7994650" y="3740150"/>
          <p14:tracePt t="33762" x="7978775" y="3789363"/>
          <p14:tracePt t="33772" x="7962900" y="3840163"/>
          <p14:tracePt t="33778" x="7945438" y="3905250"/>
          <p14:tracePt t="33787" x="7929563" y="3946525"/>
          <p14:tracePt t="34061" x="7912100" y="3946525"/>
          <p14:tracePt t="34070" x="7896225" y="3946525"/>
          <p14:tracePt t="34077" x="7878763" y="3946525"/>
          <p14:tracePt t="34085" x="7862888" y="3946525"/>
          <p14:tracePt t="34093" x="7845425" y="3946525"/>
          <p14:tracePt t="34101" x="7829550" y="3946525"/>
          <p14:tracePt t="34109" x="7804150" y="3946525"/>
          <p14:tracePt t="34117" x="7770813" y="3946525"/>
          <p14:tracePt t="34126" x="7754938" y="3946525"/>
          <p14:tracePt t="34134" x="7737475" y="3922713"/>
          <p14:tracePt t="34142" x="7721600" y="3922713"/>
          <p14:tracePt t="34150" x="7705725" y="3905250"/>
          <p14:tracePt t="34158" x="7672388" y="3871913"/>
          <p14:tracePt t="34166" x="7672388" y="3856038"/>
          <p14:tracePt t="34174" x="7639050" y="3806825"/>
          <p14:tracePt t="34182" x="7639050" y="3789363"/>
          <p14:tracePt t="34190" x="7621588" y="3756025"/>
          <p14:tracePt t="34198" x="7605713" y="3722688"/>
          <p14:tracePt t="34206" x="7605713" y="3690938"/>
          <p14:tracePt t="34214" x="7588250" y="3665538"/>
          <p14:tracePt t="34222" x="7588250" y="3648075"/>
          <p14:tracePt t="34231" x="7588250" y="3616325"/>
          <p14:tracePt t="34239" x="7588250" y="3598863"/>
          <p14:tracePt t="34247" x="7588250" y="3582988"/>
          <p14:tracePt t="34255" x="7588250" y="3565525"/>
          <p14:tracePt t="34263" x="7588250" y="3516313"/>
          <p14:tracePt t="34271" x="7588250" y="3482975"/>
          <p14:tracePt t="34279" x="7588250" y="3467100"/>
          <p14:tracePt t="34287" x="7588250" y="3408363"/>
          <p14:tracePt t="34295" x="7588250" y="3375025"/>
          <p14:tracePt t="34303" x="7588250" y="3325813"/>
          <p14:tracePt t="34311" x="7605713" y="3308350"/>
          <p14:tracePt t="34320" x="7605713" y="3259138"/>
          <p14:tracePt t="34328" x="7621588" y="3225800"/>
          <p14:tracePt t="34336" x="7639050" y="3192463"/>
          <p14:tracePt t="34344" x="7654925" y="3151188"/>
          <p14:tracePt t="34353" x="7654925" y="3135313"/>
          <p14:tracePt t="34360" x="7672388" y="3101975"/>
          <p14:tracePt t="34370" x="7688263" y="3084513"/>
          <p14:tracePt t="34376" x="7705725" y="3051175"/>
          <p14:tracePt t="34386" x="7721600" y="3035300"/>
          <p14:tracePt t="34392" x="7737475" y="3017838"/>
          <p14:tracePt t="34403" x="7754938" y="3001963"/>
          <p14:tracePt t="34408" x="7770813" y="3001963"/>
          <p14:tracePt t="34420" x="7788275" y="2986088"/>
          <p14:tracePt t="34425" x="7804150" y="2968625"/>
          <p14:tracePt t="34436" x="7829550" y="2968625"/>
          <p14:tracePt t="34449" x="7862888" y="2968625"/>
          <p14:tracePt t="34465" x="7896225" y="2968625"/>
          <p14:tracePt t="34473" x="7929563" y="2968625"/>
          <p14:tracePt t="34481" x="7962900" y="2968625"/>
          <p14:tracePt t="34489" x="7994650" y="2968625"/>
          <p14:tracePt t="34497" x="8045450" y="2968625"/>
          <p14:tracePt t="34506" x="8120063" y="2968625"/>
          <p14:tracePt t="34514" x="8186738" y="2968625"/>
          <p14:tracePt t="34522" x="8235950" y="2968625"/>
          <p14:tracePt t="34530" x="8302625" y="2986088"/>
          <p14:tracePt t="34538" x="8377238" y="3001963"/>
          <p14:tracePt t="34546" x="8393113" y="3001963"/>
          <p14:tracePt t="34554" x="8443913" y="3017838"/>
          <p14:tracePt t="34562" x="8493125" y="3017838"/>
          <p14:tracePt t="34570" x="8526463" y="3035300"/>
          <p14:tracePt t="34578" x="8559800" y="3051175"/>
          <p14:tracePt t="34587" x="8593138" y="3068638"/>
          <p14:tracePt t="34594" x="8609013" y="3068638"/>
          <p14:tracePt t="34603" x="8650288" y="3084513"/>
          <p14:tracePt t="34611" x="8667750" y="3117850"/>
          <p14:tracePt t="34620" x="8699500" y="3135313"/>
          <p14:tracePt t="34627" x="8732838" y="3167063"/>
          <p14:tracePt t="34635" x="8766175" y="3209925"/>
          <p14:tracePt t="34643" x="8799513" y="3241675"/>
          <p14:tracePt t="34651" x="8832850" y="3275013"/>
          <p14:tracePt t="34659" x="8866188" y="3308350"/>
          <p14:tracePt t="34667" x="8891588" y="3325813"/>
          <p14:tracePt t="34675" x="8924925" y="3359150"/>
          <p14:tracePt t="34683" x="8956675" y="3390900"/>
          <p14:tracePt t="34691" x="8990013" y="3408363"/>
          <p14:tracePt t="34700" x="9007475" y="3449638"/>
          <p14:tracePt t="34708" x="9040813" y="3467100"/>
          <p14:tracePt t="34716" x="9056688" y="3498850"/>
          <p14:tracePt t="34724" x="9090025" y="3516313"/>
          <p14:tracePt t="34732" x="9123363" y="3532188"/>
          <p14:tracePt t="34740" x="9148763" y="3565525"/>
          <p14:tracePt t="34748" x="9182100" y="3582988"/>
          <p14:tracePt t="34756" x="9197975" y="3598863"/>
          <p14:tracePt t="34765" x="9231313" y="3616325"/>
          <p14:tracePt t="34772" x="9247188" y="3632200"/>
          <p14:tracePt t="34780" x="9247188" y="3648075"/>
          <p14:tracePt t="34789" x="9280525" y="3665538"/>
          <p14:tracePt t="34797" x="9280525" y="3690938"/>
          <p14:tracePt t="34805" x="9280525" y="3706813"/>
          <p14:tracePt t="34813" x="9297988" y="3722688"/>
          <p14:tracePt t="34821" x="9297988" y="3740150"/>
          <p14:tracePt t="34837" x="9297988" y="3773488"/>
          <p14:tracePt t="34845" x="9297988" y="3789363"/>
          <p14:tracePt t="34853" x="9297988" y="3822700"/>
          <p14:tracePt t="34861" x="9297988" y="3856038"/>
          <p14:tracePt t="34870" x="9297988" y="3889375"/>
          <p14:tracePt t="34877" x="9297988" y="3946525"/>
          <p14:tracePt t="34886" x="9297988" y="3997325"/>
          <p14:tracePt t="34894" x="9280525" y="4046538"/>
          <p14:tracePt t="34902" x="9280525" y="4079875"/>
          <p14:tracePt t="34910" x="9280525" y="4129088"/>
          <p14:tracePt t="34918" x="9264650" y="4179888"/>
          <p14:tracePt t="34926" x="9247188" y="4221163"/>
          <p14:tracePt t="34934" x="9247188" y="4254500"/>
          <p14:tracePt t="34942" x="9247188" y="4303713"/>
          <p14:tracePt t="34950" x="9247188" y="4337050"/>
          <p14:tracePt t="34958" x="9231313" y="4370388"/>
          <p14:tracePt t="34966" x="9231313" y="4403725"/>
          <p14:tracePt t="34975" x="9231313" y="4437063"/>
          <p14:tracePt t="34983" x="9213850" y="4478338"/>
          <p14:tracePt t="34991" x="9213850" y="4527550"/>
          <p14:tracePt t="34999" x="9213850" y="4545013"/>
          <p14:tracePt t="35007" x="9213850" y="4594225"/>
          <p14:tracePt t="35015" x="9197975" y="4627563"/>
          <p14:tracePt t="35023" x="9197975" y="4660900"/>
          <p14:tracePt t="35031" x="9197975" y="4694238"/>
          <p14:tracePt t="35039" x="9182100" y="4735513"/>
          <p14:tracePt t="35047" x="9164638" y="4768850"/>
          <p14:tracePt t="35055" x="9148763" y="4802188"/>
          <p14:tracePt t="35063" x="9123363" y="4851400"/>
          <p14:tracePt t="35072" x="9090025" y="4884738"/>
          <p14:tracePt t="35080" x="9056688" y="4959350"/>
          <p14:tracePt t="38240" x="9056688" y="4933950"/>
          <p14:tracePt t="38248" x="9056688" y="4918075"/>
          <p14:tracePt t="38264" x="9056688" y="4900613"/>
          <p14:tracePt t="38272" x="9040813" y="4900613"/>
          <p14:tracePt t="38296" x="9040813" y="4884738"/>
          <p14:tracePt t="38393" x="9040813" y="4867275"/>
          <p14:tracePt t="39170" x="9056688" y="4867275"/>
          <p14:tracePt t="39178" x="9074150" y="4851400"/>
          <p14:tracePt t="39186" x="9105900" y="4851400"/>
          <p14:tracePt t="39194" x="9148763" y="4818063"/>
          <p14:tracePt t="39203" x="9164638" y="4818063"/>
          <p14:tracePt t="39210" x="9197975" y="4802188"/>
          <p14:tracePt t="39218" x="9247188" y="4784725"/>
          <p14:tracePt t="39226" x="9297988" y="4768850"/>
          <p14:tracePt t="39234" x="9331325" y="4751388"/>
          <p14:tracePt t="39242" x="9363075" y="4735513"/>
          <p14:tracePt t="39251" x="9396413" y="4718050"/>
          <p14:tracePt t="39259" x="9437688" y="4694238"/>
          <p14:tracePt t="39267" x="9471025" y="4694238"/>
          <p14:tracePt t="39275" x="9504363" y="4676775"/>
          <p14:tracePt t="39283" x="9521825" y="4660900"/>
          <p14:tracePt t="39291" x="9555163" y="4660900"/>
          <p14:tracePt t="39299" x="9571038" y="4660900"/>
          <p14:tracePt t="39315" x="9588500" y="4643438"/>
          <p14:tracePt t="39331" x="9604375" y="4643438"/>
          <p14:tracePt t="39388" x="9620250" y="4643438"/>
          <p14:tracePt t="39453" x="9620250" y="4627563"/>
          <p14:tracePt t="39470" x="9637713" y="4627563"/>
          <p14:tracePt t="39561" x="9637713" y="4610100"/>
          <p14:tracePt t="39582" x="9653588" y="4594225"/>
          <p14:tracePt t="39590" x="9678988" y="4594225"/>
          <p14:tracePt t="39598" x="9678988" y="4576763"/>
          <p14:tracePt t="39606" x="9712325" y="4576763"/>
          <p14:tracePt t="39614" x="9745663" y="4545013"/>
          <p14:tracePt t="39623" x="9794875" y="4545013"/>
          <p14:tracePt t="39631" x="9828213" y="4527550"/>
          <p14:tracePt t="39639" x="9844088" y="4511675"/>
          <p14:tracePt t="39647" x="9894888" y="4511675"/>
          <p14:tracePt t="39655" x="9928225" y="4511675"/>
          <p14:tracePt t="39663" x="10002838" y="4494213"/>
          <p14:tracePt t="39671" x="10052050" y="4494213"/>
          <p14:tracePt t="39679" x="10085388" y="4494213"/>
          <p14:tracePt t="39687" x="10134600" y="4494213"/>
          <p14:tracePt t="39695" x="10185400" y="4494213"/>
          <p14:tracePt t="39704" x="10242550" y="4494213"/>
          <p14:tracePt t="39711" x="10309225" y="4494213"/>
          <p14:tracePt t="39720" x="10358438" y="4511675"/>
          <p14:tracePt t="39728" x="10409238" y="4527550"/>
          <p14:tracePt t="39736" x="10483850" y="4545013"/>
          <p14:tracePt t="39744" x="10533063" y="4560888"/>
          <p14:tracePt t="39753" x="10599738" y="4576763"/>
          <p14:tracePt t="39760" x="10666413" y="4594225"/>
          <p14:tracePt t="39771" x="10699750" y="4610100"/>
          <p14:tracePt t="39776" x="10741025" y="4627563"/>
          <p14:tracePt t="39786" x="10790238" y="4643438"/>
          <p14:tracePt t="39792" x="10839450" y="4660900"/>
          <p14:tracePt t="39803" x="10872788" y="4660900"/>
          <p14:tracePt t="39809" x="10890250" y="4676775"/>
          <p14:tracePt t="39820" x="10906125" y="4676775"/>
          <p14:tracePt t="39825" x="10939463" y="4694238"/>
          <p14:tracePt t="39836" x="10956925" y="4694238"/>
          <p14:tracePt t="39841" x="10972800" y="4694238"/>
          <p14:tracePt t="39853" x="10988675" y="4718050"/>
          <p14:tracePt t="39857" x="11014075" y="4718050"/>
          <p14:tracePt t="39870" x="11031538" y="4735513"/>
          <p14:tracePt t="39873" x="11047413" y="4735513"/>
          <p14:tracePt t="39886" x="11063288" y="4735513"/>
          <p14:tracePt t="39889" x="11080750" y="4751388"/>
          <p14:tracePt t="39903" x="11096625" y="4751388"/>
          <p14:tracePt t="39906" x="11114088" y="4751388"/>
          <p14:tracePt t="39920" x="11129963" y="4751388"/>
          <p14:tracePt t="41062" x="11147425" y="4751388"/>
          <p14:tracePt t="41070" x="11180763" y="4718050"/>
          <p14:tracePt t="41078" x="11214100" y="4676775"/>
          <p14:tracePt t="41086" x="11288713" y="4643438"/>
          <p14:tracePt t="41094" x="11337925" y="4610100"/>
          <p14:tracePt t="41104" x="11387138" y="4560888"/>
          <p14:tracePt t="41111" x="11503025" y="4494213"/>
          <p14:tracePt t="41119" x="11644313" y="4419600"/>
          <p14:tracePt t="41127" x="11818938" y="4337050"/>
          <p14:tracePt t="41135" x="11984038" y="4254500"/>
          <p14:tracePt t="47622" x="11695113" y="223838"/>
          <p14:tracePt t="47635" x="11901488" y="357188"/>
          <p14:tracePt t="47639" x="11984038" y="414338"/>
          <p14:tracePt t="47645" x="12176125" y="53022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1F8DA-C354-045C-7140-03B73B62E737}"/>
            </a:ext>
          </a:extLst>
        </p:cNvPr>
        <p:cNvGrpSpPr/>
        <p:nvPr/>
      </p:nvGrpSpPr>
      <p:grpSpPr>
        <a:xfrm>
          <a:off x="0" y="0"/>
          <a:ext cx="0" cy="0"/>
          <a:chOff x="0" y="0"/>
          <a:chExt cx="0" cy="0"/>
        </a:xfrm>
      </p:grpSpPr>
      <p:pic>
        <p:nvPicPr>
          <p:cNvPr id="3" name="Picture 2" descr="A diagram of different colors&#10;&#10;AI-generated content may be incorrect.">
            <a:extLst>
              <a:ext uri="{FF2B5EF4-FFF2-40B4-BE49-F238E27FC236}">
                <a16:creationId xmlns:a16="http://schemas.microsoft.com/office/drawing/2014/main" id="{7740CE13-2B34-9BB3-CBE4-393E78662971}"/>
              </a:ext>
            </a:extLst>
          </p:cNvPr>
          <p:cNvPicPr>
            <a:picLocks noChangeAspect="1"/>
          </p:cNvPicPr>
          <p:nvPr/>
        </p:nvPicPr>
        <p:blipFill>
          <a:blip r:embed="rId5"/>
          <a:stretch>
            <a:fillRect/>
          </a:stretch>
        </p:blipFill>
        <p:spPr>
          <a:xfrm>
            <a:off x="5103737" y="1999066"/>
            <a:ext cx="6540051" cy="3571874"/>
          </a:xfrm>
          <a:prstGeom prst="rect">
            <a:avLst/>
          </a:prstGeom>
        </p:spPr>
      </p:pic>
      <p:pic>
        <p:nvPicPr>
          <p:cNvPr id="6" name="Bildobjekt 11">
            <a:extLst>
              <a:ext uri="{FF2B5EF4-FFF2-40B4-BE49-F238E27FC236}">
                <a16:creationId xmlns:a16="http://schemas.microsoft.com/office/drawing/2014/main" id="{7A9A154E-3567-B99B-336A-29FC6D55A71D}"/>
              </a:ext>
            </a:extLst>
          </p:cNvPr>
          <p:cNvPicPr>
            <a:picLocks noChangeAspect="1"/>
          </p:cNvPicPr>
          <p:nvPr/>
        </p:nvPicPr>
        <p:blipFill>
          <a:blip r:embed="rId6">
            <a:alphaModFix amt="20000"/>
            <a:extLst>
              <a:ext uri="{28A0092B-C50C-407E-A947-70E740481C1C}">
                <a14:useLocalDpi xmlns:a14="http://schemas.microsoft.com/office/drawing/2010/main"/>
              </a:ext>
            </a:extLst>
          </a:blip>
          <a:stretch>
            <a:fillRect/>
          </a:stretch>
        </p:blipFill>
        <p:spPr>
          <a:xfrm>
            <a:off x="11095576" y="5834455"/>
            <a:ext cx="1096424" cy="1023545"/>
          </a:xfrm>
          <a:prstGeom prst="rect">
            <a:avLst/>
          </a:prstGeom>
        </p:spPr>
      </p:pic>
      <p:pic>
        <p:nvPicPr>
          <p:cNvPr id="8" name="Picture 7" descr="A map of sweden with orange and grey colors&#10;&#10;AI-generated content may be incorrect.">
            <a:extLst>
              <a:ext uri="{FF2B5EF4-FFF2-40B4-BE49-F238E27FC236}">
                <a16:creationId xmlns:a16="http://schemas.microsoft.com/office/drawing/2014/main" id="{0D8A6FD2-7D5F-CD1D-B5D7-E69ED2DBBD50}"/>
              </a:ext>
            </a:extLst>
          </p:cNvPr>
          <p:cNvPicPr>
            <a:picLocks noChangeAspect="1"/>
          </p:cNvPicPr>
          <p:nvPr/>
        </p:nvPicPr>
        <p:blipFill>
          <a:blip r:embed="rId7"/>
          <a:stretch>
            <a:fillRect/>
          </a:stretch>
        </p:blipFill>
        <p:spPr>
          <a:xfrm>
            <a:off x="707498" y="1999066"/>
            <a:ext cx="3949700" cy="3556000"/>
          </a:xfrm>
          <a:prstGeom prst="rect">
            <a:avLst/>
          </a:prstGeom>
        </p:spPr>
      </p:pic>
      <p:sp>
        <p:nvSpPr>
          <p:cNvPr id="4" name="TextBox 3">
            <a:extLst>
              <a:ext uri="{FF2B5EF4-FFF2-40B4-BE49-F238E27FC236}">
                <a16:creationId xmlns:a16="http://schemas.microsoft.com/office/drawing/2014/main" id="{3308B311-5829-176C-40B8-CA5550B177E0}"/>
              </a:ext>
            </a:extLst>
          </p:cNvPr>
          <p:cNvSpPr txBox="1"/>
          <p:nvPr/>
        </p:nvSpPr>
        <p:spPr>
          <a:xfrm>
            <a:off x="707498" y="5555066"/>
            <a:ext cx="4134599" cy="830997"/>
          </a:xfrm>
          <a:prstGeom prst="rect">
            <a:avLst/>
          </a:prstGeom>
          <a:noFill/>
        </p:spPr>
        <p:txBody>
          <a:bodyPr wrap="square" rtlCol="0">
            <a:spAutoFit/>
          </a:bodyPr>
          <a:lstStyle/>
          <a:p>
            <a:pPr algn="l"/>
            <a:r>
              <a:rPr lang="en-GB" sz="2400" dirty="0"/>
              <a:t>Field station in Forsmark at the Swedish coast of the Baltic Sea</a:t>
            </a:r>
          </a:p>
        </p:txBody>
      </p:sp>
      <p:sp>
        <p:nvSpPr>
          <p:cNvPr id="29" name="Rectangle 28">
            <a:extLst>
              <a:ext uri="{FF2B5EF4-FFF2-40B4-BE49-F238E27FC236}">
                <a16:creationId xmlns:a16="http://schemas.microsoft.com/office/drawing/2014/main" id="{30ABFF18-69C9-2673-3EDD-C75D33A6DEB3}"/>
              </a:ext>
            </a:extLst>
          </p:cNvPr>
          <p:cNvSpPr/>
          <p:nvPr/>
        </p:nvSpPr>
        <p:spPr>
          <a:xfrm>
            <a:off x="0" y="0"/>
            <a:ext cx="12192000" cy="156966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Helvetica" pitchFamily="2" charset="0"/>
              </a:rPr>
              <a:t>Experimental site and design</a:t>
            </a:r>
          </a:p>
        </p:txBody>
      </p:sp>
      <p:sp>
        <p:nvSpPr>
          <p:cNvPr id="9" name="TextBox 8">
            <a:extLst>
              <a:ext uri="{FF2B5EF4-FFF2-40B4-BE49-F238E27FC236}">
                <a16:creationId xmlns:a16="http://schemas.microsoft.com/office/drawing/2014/main" id="{71B476E5-3D9D-6600-5F84-6A94832447C8}"/>
              </a:ext>
            </a:extLst>
          </p:cNvPr>
          <p:cNvSpPr txBox="1"/>
          <p:nvPr/>
        </p:nvSpPr>
        <p:spPr>
          <a:xfrm>
            <a:off x="8571529" y="6469143"/>
            <a:ext cx="2521844" cy="338554"/>
          </a:xfrm>
          <a:prstGeom prst="rect">
            <a:avLst/>
          </a:prstGeom>
          <a:noFill/>
        </p:spPr>
        <p:txBody>
          <a:bodyPr wrap="none" rtlCol="0">
            <a:spAutoFit/>
          </a:bodyPr>
          <a:lstStyle/>
          <a:p>
            <a:r>
              <a:rPr lang="en-GB" sz="1600" dirty="0">
                <a:latin typeface="Helvetica" pitchFamily="2" charset="0"/>
              </a:rPr>
              <a:t>Rulli et al., in review, L&amp;O</a:t>
            </a:r>
            <a:endParaRPr lang="en-SE" sz="1600" dirty="0">
              <a:latin typeface="Helvetica" pitchFamily="2" charset="0"/>
            </a:endParaRPr>
          </a:p>
        </p:txBody>
      </p:sp>
      <p:pic>
        <p:nvPicPr>
          <p:cNvPr id="15" name="Audio 14">
            <a:extLst>
              <a:ext uri="{FF2B5EF4-FFF2-40B4-BE49-F238E27FC236}">
                <a16:creationId xmlns:a16="http://schemas.microsoft.com/office/drawing/2014/main" id="{9F79639D-C401-DCA2-DCE9-27847DEDEE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31642545"/>
      </p:ext>
    </p:extLst>
  </p:cSld>
  <p:clrMapOvr>
    <a:masterClrMapping/>
  </p:clrMapOvr>
  <mc:AlternateContent xmlns:mc="http://schemas.openxmlformats.org/markup-compatibility/2006">
    <mc:Choice xmlns:p14="http://schemas.microsoft.com/office/powerpoint/2010/main" Requires="p14">
      <p:transition spd="slow" p14:dur="2000" advTm="120160"/>
    </mc:Choice>
    <mc:Fallback>
      <p:transition spd="slow" advTm="120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17696" x="12091988" y="5638800"/>
          <p14:tracePt t="17711" x="12034838" y="5556250"/>
          <p14:tracePt t="17712" x="11984038" y="5489575"/>
          <p14:tracePt t="17722" x="11950700" y="5414963"/>
          <p14:tracePt t="17727" x="11918950" y="5332413"/>
          <p14:tracePt t="17736" x="11901488" y="5314950"/>
          <p14:tracePt t="17742" x="11885613" y="5249863"/>
          <p14:tracePt t="17753" x="11885613" y="5191125"/>
          <p14:tracePt t="17759" x="11868150" y="5157788"/>
          <p14:tracePt t="17769" x="11868150" y="5108575"/>
          <p14:tracePt t="17774" x="11852275" y="5057775"/>
          <p14:tracePt t="17784" x="11852275" y="5008563"/>
          <p14:tracePt t="17790" x="11852275" y="4975225"/>
          <p14:tracePt t="17800" x="11852275" y="4933950"/>
          <p14:tracePt t="17806" x="11852275" y="4884738"/>
          <p14:tracePt t="17817" x="11852275" y="4833938"/>
          <p14:tracePt t="17822" x="11852275" y="4784725"/>
          <p14:tracePt t="17833" x="11868150" y="4735513"/>
          <p14:tracePt t="17855" x="11885613" y="4694238"/>
          <p14:tracePt t="17858" x="11934825" y="4576763"/>
          <p14:tracePt t="17864" x="11950700" y="4545013"/>
          <p14:tracePt t="17871" x="11968163" y="4511675"/>
          <p14:tracePt t="17879" x="11984038" y="4437063"/>
          <p14:tracePt t="17887" x="12017375" y="4352925"/>
          <p14:tracePt t="17895" x="12034838" y="4303713"/>
          <p14:tracePt t="17903" x="12034838" y="4287838"/>
          <p14:tracePt t="17911" x="12034838" y="4237038"/>
          <p14:tracePt t="17919" x="12034838" y="4162425"/>
          <p14:tracePt t="17927" x="12034838" y="4146550"/>
          <p14:tracePt t="17935" x="12017375" y="4079875"/>
          <p14:tracePt t="17943" x="12001500" y="4046538"/>
          <p14:tracePt t="17951" x="11968163" y="4013200"/>
          <p14:tracePt t="17960" x="11934825" y="3963988"/>
          <p14:tracePt t="17968" x="11901488" y="3922713"/>
          <p14:tracePt t="17976" x="11852275" y="3871913"/>
          <p14:tracePt t="17984" x="11801475" y="3822700"/>
          <p14:tracePt t="17992" x="11744325" y="3773488"/>
          <p14:tracePt t="18000" x="11710988" y="3706813"/>
          <p14:tracePt t="18008" x="11644313" y="3648075"/>
          <p14:tracePt t="18017" x="11595100" y="3582988"/>
          <p14:tracePt t="18024" x="11520488" y="3532188"/>
          <p14:tracePt t="18033" x="11469688" y="3467100"/>
          <p14:tracePt t="18040" x="11387138" y="3375025"/>
          <p14:tracePt t="18050" x="11320463" y="3325813"/>
          <p14:tracePt t="18057" x="11245850" y="3241675"/>
          <p14:tracePt t="18066" x="11180763" y="3192463"/>
          <p14:tracePt t="18073" x="11114088" y="3117850"/>
          <p14:tracePt t="18083" x="11047413" y="3068638"/>
          <p14:tracePt t="18089" x="11014075" y="3051175"/>
          <p14:tracePt t="18100" x="10956925" y="3001963"/>
          <p14:tracePt t="18105" x="10906125" y="2986088"/>
          <p14:tracePt t="18117" x="10856913" y="2952750"/>
          <p14:tracePt t="18121" x="10823575" y="2935288"/>
          <p14:tracePt t="18133" x="10790238" y="2911475"/>
          <p14:tracePt t="18137" x="10774363" y="2911475"/>
          <p14:tracePt t="18150" x="10756900" y="2911475"/>
          <p14:tracePt t="18154" x="10741025" y="2911475"/>
          <p14:tracePt t="18404" x="10715625" y="2894013"/>
          <p14:tracePt t="18412" x="10682288" y="2844800"/>
          <p14:tracePt t="18420" x="10633075" y="2811463"/>
          <p14:tracePt t="18428" x="10599738" y="2760663"/>
          <p14:tracePt t="18437" x="10550525" y="2711450"/>
          <p14:tracePt t="18444" x="10517188" y="2654300"/>
          <p14:tracePt t="18453" x="10458450" y="2603500"/>
          <p14:tracePt t="18461" x="10375900" y="2520950"/>
          <p14:tracePt t="18469" x="10293350" y="2454275"/>
          <p14:tracePt t="18477" x="10209213" y="2379663"/>
          <p14:tracePt t="18485" x="10018713" y="2281238"/>
          <p14:tracePt t="18493" x="9894888" y="2247900"/>
          <p14:tracePt t="18501" x="9761538" y="2214563"/>
          <p14:tracePt t="18509" x="9588500" y="2197100"/>
          <p14:tracePt t="18517" x="9421813" y="2197100"/>
          <p14:tracePt t="18525" x="9231313" y="2197100"/>
          <p14:tracePt t="18534" x="9023350" y="2197100"/>
          <p14:tracePt t="18541" x="8850313" y="2197100"/>
          <p14:tracePt t="18550" x="8650288" y="2214563"/>
          <p14:tracePt t="18558" x="8443913" y="2247900"/>
          <p14:tracePt t="18566" x="8251825" y="2281238"/>
          <p14:tracePt t="18574" x="8045450" y="2330450"/>
          <p14:tracePt t="18582" x="7862888" y="2379663"/>
          <p14:tracePt t="18590" x="7788275" y="2397125"/>
          <p14:tracePt t="18598" x="7621588" y="2438400"/>
          <p14:tracePt t="18606" x="7480300" y="2454275"/>
          <p14:tracePt t="18614" x="7364413" y="2487613"/>
          <p14:tracePt t="18622" x="7273925" y="2505075"/>
          <p14:tracePt t="18630" x="7173913" y="2505075"/>
          <p14:tracePt t="18639" x="7091363" y="2520950"/>
          <p14:tracePt t="18647" x="6983413" y="2536825"/>
          <p14:tracePt t="18655" x="6900863" y="2536825"/>
          <p14:tracePt t="18663" x="6834188" y="2554288"/>
          <p14:tracePt t="18671" x="6743700" y="2554288"/>
          <p14:tracePt t="18679" x="6710363" y="2570163"/>
          <p14:tracePt t="18687" x="6643688" y="2587625"/>
          <p14:tracePt t="18695" x="6577013" y="2587625"/>
          <p14:tracePt t="18703" x="6543675" y="2587625"/>
          <p14:tracePt t="18711" x="6510338" y="2603500"/>
          <p14:tracePt t="18719" x="6469063" y="2603500"/>
          <p14:tracePt t="18727" x="6435725" y="2603500"/>
          <p14:tracePt t="18735" x="6419850" y="2603500"/>
          <p14:tracePt t="18744" x="6402388" y="2603500"/>
          <p14:tracePt t="18752" x="6386513" y="2603500"/>
          <p14:tracePt t="18768" x="6369050" y="2603500"/>
          <p14:tracePt t="18784" x="6353175" y="2603500"/>
          <p14:tracePt t="18857" x="6353175" y="2620963"/>
          <p14:tracePt t="18889" x="6386513" y="2636838"/>
          <p14:tracePt t="18897" x="6402388" y="2654300"/>
          <p14:tracePt t="18905" x="6435725" y="2654300"/>
          <p14:tracePt t="18913" x="6469063" y="2678113"/>
          <p14:tracePt t="18921" x="6527800" y="2695575"/>
          <p14:tracePt t="18930" x="6577013" y="2695575"/>
          <p14:tracePt t="18938" x="6626225" y="2711450"/>
          <p14:tracePt t="18946" x="6659563" y="2728913"/>
          <p14:tracePt t="18954" x="6710363" y="2728913"/>
          <p14:tracePt t="18962" x="6743700" y="2744788"/>
          <p14:tracePt t="18970" x="6800850" y="2744788"/>
          <p14:tracePt t="18978" x="6867525" y="2760663"/>
          <p14:tracePt t="18986" x="6916738" y="2760663"/>
          <p14:tracePt t="18994" x="6967538" y="2760663"/>
          <p14:tracePt t="19002" x="7042150" y="2760663"/>
          <p14:tracePt t="19010" x="7124700" y="2760663"/>
          <p14:tracePt t="19018" x="7240588" y="2760663"/>
          <p14:tracePt t="19027" x="7331075" y="2760663"/>
          <p14:tracePt t="19035" x="7513638" y="2760663"/>
          <p14:tracePt t="19043" x="7639050" y="2744788"/>
          <p14:tracePt t="19051" x="7788275" y="2728913"/>
          <p14:tracePt t="19059" x="7962900" y="2711450"/>
          <p14:tracePt t="19067" x="8045450" y="2711450"/>
          <p14:tracePt t="19075" x="8186738" y="2678113"/>
          <p14:tracePt t="19083" x="8443913" y="2636838"/>
          <p14:tracePt t="19091" x="8609013" y="2620963"/>
          <p14:tracePt t="19100" x="8766175" y="2603500"/>
          <p14:tracePt t="19107" x="8940800" y="2587625"/>
          <p14:tracePt t="19116" x="9023350" y="2570163"/>
          <p14:tracePt t="19124" x="9197975" y="2570163"/>
          <p14:tracePt t="19133" x="9347200" y="2554288"/>
          <p14:tracePt t="19140" x="9488488" y="2536825"/>
          <p14:tracePt t="19149" x="9620250" y="2536825"/>
          <p14:tracePt t="19156" x="9761538" y="2536825"/>
          <p14:tracePt t="19166" x="9861550" y="2536825"/>
          <p14:tracePt t="19172" x="9969500" y="2536825"/>
          <p14:tracePt t="19183" x="10069513" y="2536825"/>
          <p14:tracePt t="19188" x="10167938" y="2536825"/>
          <p14:tracePt t="19200" x="10275888" y="2536825"/>
          <p14:tracePt t="19204" x="10375900" y="2536825"/>
          <p14:tracePt t="19216" x="10458450" y="2536825"/>
          <p14:tracePt t="19221" x="10550525" y="2536825"/>
          <p14:tracePt t="19233" x="10633075" y="2536825"/>
          <p14:tracePt t="19237" x="10699750" y="2536825"/>
          <p14:tracePt t="19249" x="10774363" y="2554288"/>
          <p14:tracePt t="19253" x="10839450" y="2554288"/>
          <p14:tracePt t="19266" x="10890250" y="2570163"/>
          <p14:tracePt t="19269" x="10956925" y="2587625"/>
          <p14:tracePt t="19283" x="11031538" y="2587625"/>
          <p14:tracePt t="19285" x="11080750" y="2587625"/>
          <p14:tracePt t="19300" x="11147425" y="2603500"/>
          <p14:tracePt t="19302" x="11229975" y="2603500"/>
          <p14:tracePt t="19317" x="11304588" y="2620963"/>
          <p14:tracePt t="19318" x="11387138" y="2620963"/>
          <p14:tracePt t="19334" x="11469688" y="2636838"/>
          <p14:tracePt t="19335" x="11561763" y="2654300"/>
          <p14:tracePt t="19342" x="11595100" y="2654300"/>
          <p14:tracePt t="19350" x="11644313" y="2678113"/>
          <p14:tracePt t="19358" x="11695113" y="2678113"/>
          <p14:tracePt t="19367" x="11744325" y="2678113"/>
          <p14:tracePt t="19374" x="11777663" y="2695575"/>
          <p14:tracePt t="19383" x="11818938" y="2695575"/>
          <p14:tracePt t="19390" x="11834813" y="2695575"/>
          <p14:tracePt t="19400" x="11852275" y="2695575"/>
          <p14:tracePt t="19407" x="11868150" y="2695575"/>
          <p14:tracePt t="19431" x="11885613" y="2695575"/>
          <p14:tracePt t="20263" x="11901488" y="2695575"/>
          <p14:tracePt t="20272" x="11934825" y="2695575"/>
          <p14:tracePt t="20280" x="11968163" y="2695575"/>
          <p14:tracePt t="20288" x="12001500" y="2695575"/>
          <p14:tracePt t="20296" x="12076113" y="2695575"/>
          <p14:tracePt t="20304" x="12142788" y="2695575"/>
          <p14:tracePt t="24842" x="11950700" y="4959350"/>
          <p14:tracePt t="24855" x="11868150" y="4959350"/>
          <p14:tracePt t="24857" x="11726863" y="4959350"/>
          <p14:tracePt t="24864" x="11610975" y="4933950"/>
          <p14:tracePt t="24872" x="11487150" y="4900613"/>
          <p14:tracePt t="24880" x="11387138" y="4867275"/>
          <p14:tracePt t="24888" x="11304588" y="4833938"/>
          <p14:tracePt t="24895" x="11214100" y="4802188"/>
          <p14:tracePt t="24903" x="11147425" y="4768850"/>
          <p14:tracePt t="24912" x="11080750" y="4718050"/>
          <p14:tracePt t="24920" x="11031538" y="4660900"/>
          <p14:tracePt t="24928" x="10972800" y="4610100"/>
          <p14:tracePt t="24936" x="10939463" y="4527550"/>
          <p14:tracePt t="24944" x="10923588" y="4460875"/>
          <p14:tracePt t="24952" x="10906125" y="4386263"/>
          <p14:tracePt t="24960" x="10906125" y="4287838"/>
          <p14:tracePt t="24968" x="10906125" y="4203700"/>
          <p14:tracePt t="24976" x="10906125" y="4113213"/>
          <p14:tracePt t="24984" x="10906125" y="4064000"/>
          <p14:tracePt t="24992" x="10906125" y="4013200"/>
          <p14:tracePt t="25000" x="10906125" y="3963988"/>
          <p14:tracePt t="25008" x="10906125" y="3905250"/>
          <p14:tracePt t="25017" x="10906125" y="3871913"/>
          <p14:tracePt t="25033" x="10906125" y="3856038"/>
          <p14:tracePt t="25041" x="10906125" y="3840163"/>
          <p14:tracePt t="25065" x="10906125" y="3822700"/>
          <p14:tracePt t="25106" x="10923588" y="3822700"/>
          <p14:tracePt t="25114" x="10923588" y="3806825"/>
          <p14:tracePt t="25122" x="10939463" y="3789363"/>
          <p14:tracePt t="25130" x="10939463" y="3773488"/>
          <p14:tracePt t="25138" x="10956925" y="3773488"/>
          <p14:tracePt t="25146" x="10956925" y="3740150"/>
          <p14:tracePt t="25154" x="10972800" y="3722688"/>
          <p14:tracePt t="25162" x="10972800" y="3706813"/>
          <p14:tracePt t="25170" x="10988675" y="3648075"/>
          <p14:tracePt t="25178" x="11014075" y="3616325"/>
          <p14:tracePt t="25186" x="11014075" y="3598863"/>
          <p14:tracePt t="25194" x="11014075" y="3549650"/>
          <p14:tracePt t="25202" x="11014075" y="3516313"/>
          <p14:tracePt t="25211" x="11014075" y="3482975"/>
          <p14:tracePt t="25219" x="11014075" y="3433763"/>
          <p14:tracePt t="25227" x="11031538" y="3408363"/>
          <p14:tracePt t="25235" x="11031538" y="3375025"/>
          <p14:tracePt t="25243" x="11031538" y="3359150"/>
          <p14:tracePt t="25251" x="11031538" y="3325813"/>
          <p14:tracePt t="25259" x="11047413" y="3308350"/>
          <p14:tracePt t="25518" x="10988675" y="3259138"/>
          <p14:tracePt t="25526" x="10939463" y="3209925"/>
          <p14:tracePt t="25534" x="10890250" y="3135313"/>
          <p14:tracePt t="25542" x="10839450" y="3068638"/>
          <p14:tracePt t="25550" x="10807700" y="3017838"/>
          <p14:tracePt t="25558" x="10774363" y="2952750"/>
          <p14:tracePt t="25566" x="10715625" y="2878138"/>
          <p14:tracePt t="25574" x="10682288" y="2827338"/>
          <p14:tracePt t="25583" x="10666413" y="2760663"/>
          <p14:tracePt t="25591" x="10615613" y="2654300"/>
          <p14:tracePt t="25599" x="10566400" y="2570163"/>
          <p14:tracePt t="25607" x="10517188" y="2471738"/>
          <p14:tracePt t="25615" x="10458450" y="2379663"/>
          <p14:tracePt t="25623" x="10425113" y="2312988"/>
          <p14:tracePt t="25631" x="10375900" y="2247900"/>
          <p14:tracePt t="25639" x="10325100" y="2197100"/>
          <p14:tracePt t="25647" x="10275888" y="2139950"/>
          <p14:tracePt t="25655" x="10226675" y="2106613"/>
          <p14:tracePt t="25663" x="10152063" y="2073275"/>
          <p14:tracePt t="25671" x="10101263" y="2039938"/>
          <p14:tracePt t="25679" x="10036175" y="2024063"/>
          <p14:tracePt t="25688" x="9969500" y="1990725"/>
          <p14:tracePt t="25696" x="9877425" y="1973263"/>
          <p14:tracePt t="25704" x="9794875" y="1957388"/>
          <p14:tracePt t="25712" x="9728200" y="1957388"/>
          <p14:tracePt t="25720" x="9653588" y="1939925"/>
          <p14:tracePt t="25728" x="9571038" y="1939925"/>
          <p14:tracePt t="25736" x="9504363" y="1939925"/>
          <p14:tracePt t="25744" x="9421813" y="1939925"/>
          <p14:tracePt t="25752" x="9331325" y="1939925"/>
          <p14:tracePt t="25760" x="9231313" y="1939925"/>
          <p14:tracePt t="25768" x="9105900" y="1939925"/>
          <p14:tracePt t="25776" x="9007475" y="1939925"/>
          <p14:tracePt t="25785" x="8891588" y="1939925"/>
          <p14:tracePt t="25793" x="8783638" y="1939925"/>
          <p14:tracePt t="25801" x="8667750" y="1957388"/>
          <p14:tracePt t="25809" x="8559800" y="1973263"/>
          <p14:tracePt t="25817" x="8459788" y="1990725"/>
          <p14:tracePt t="25825" x="8377238" y="2006600"/>
          <p14:tracePt t="25833" x="8302625" y="2006600"/>
          <p14:tracePt t="25841" x="8235950" y="2024063"/>
          <p14:tracePt t="25850" x="8169275" y="2024063"/>
          <p14:tracePt t="25857" x="8102600" y="2024063"/>
          <p14:tracePt t="25866" x="8027988" y="2024063"/>
          <p14:tracePt t="25873" x="7962900" y="2039938"/>
          <p14:tracePt t="25883" x="7896225" y="2039938"/>
          <p14:tracePt t="25890" x="7829550" y="2039938"/>
          <p14:tracePt t="25899" x="7788275" y="2039938"/>
          <p14:tracePt t="25906" x="7737475" y="2055813"/>
          <p14:tracePt t="25916" x="7688263" y="2055813"/>
          <p14:tracePt t="25922" x="7654925" y="2073275"/>
          <p14:tracePt t="25933" x="7621588" y="2073275"/>
          <p14:tracePt t="25938" x="7572375" y="2073275"/>
          <p14:tracePt t="25950" x="7531100" y="2089150"/>
          <p14:tracePt t="25954" x="7513638" y="2089150"/>
          <p14:tracePt t="25966" x="7480300" y="2089150"/>
          <p14:tracePt t="25970" x="7448550" y="2106613"/>
          <p14:tracePt t="25983" x="7431088" y="2106613"/>
          <p14:tracePt t="25987" x="7415213" y="2106613"/>
          <p14:tracePt t="26000" x="7381875" y="2122488"/>
          <p14:tracePt t="26003" x="7364413" y="2122488"/>
          <p14:tracePt t="26019" x="7348538" y="2139950"/>
          <p14:tracePt t="26035" x="7331075" y="2139950"/>
          <p14:tracePt t="26051" x="7315200" y="2139950"/>
          <p14:tracePt t="26083" x="7315200" y="2163763"/>
          <p14:tracePt t="26124" x="7299325" y="2163763"/>
          <p14:tracePt t="26682" x="7273925" y="2163763"/>
          <p14:tracePt t="26690" x="7256463" y="2163763"/>
          <p14:tracePt t="26698" x="7240588" y="2139950"/>
          <p14:tracePt t="26706" x="7224713" y="2139950"/>
          <p14:tracePt t="26722" x="7191375" y="2139950"/>
          <p14:tracePt t="26730" x="7173913" y="2139950"/>
          <p14:tracePt t="26746" x="7158038" y="2139950"/>
          <p14:tracePt t="26755" x="7140575" y="2139950"/>
          <p14:tracePt t="26763" x="7124700" y="2139950"/>
          <p14:tracePt t="26771" x="7107238" y="2139950"/>
          <p14:tracePt t="26779" x="7073900" y="2139950"/>
          <p14:tracePt t="26787" x="7058025" y="2139950"/>
          <p14:tracePt t="26795" x="7042150" y="2139950"/>
          <p14:tracePt t="26803" x="6999288" y="2139950"/>
          <p14:tracePt t="26811" x="6983413" y="2139950"/>
          <p14:tracePt t="26819" x="6967538" y="2139950"/>
          <p14:tracePt t="26827" x="6934200" y="2139950"/>
          <p14:tracePt t="26835" x="6916738" y="2139950"/>
          <p14:tracePt t="26844" x="6900863" y="2139950"/>
          <p14:tracePt t="26852" x="6883400" y="2139950"/>
          <p14:tracePt t="26860" x="6867525" y="2139950"/>
          <p14:tracePt t="26868" x="6850063" y="2139950"/>
          <p14:tracePt t="26876" x="6834188" y="2139950"/>
          <p14:tracePt t="26892" x="6818313" y="2139950"/>
          <p14:tracePt t="26908" x="6800850" y="2163763"/>
          <p14:tracePt t="26924" x="6784975" y="2163763"/>
          <p14:tracePt t="26933" x="6784975" y="2181225"/>
          <p14:tracePt t="26940" x="6767513" y="2181225"/>
          <p14:tracePt t="26949" x="6743700" y="2197100"/>
          <p14:tracePt t="26957" x="6726238" y="2214563"/>
          <p14:tracePt t="26965" x="6710363" y="2230438"/>
          <p14:tracePt t="26973" x="6692900" y="2230438"/>
          <p14:tracePt t="26981" x="6677025" y="2247900"/>
          <p14:tracePt t="26989" x="6659563" y="2263775"/>
          <p14:tracePt t="27021" x="6643688" y="2281238"/>
          <p14:tracePt t="27031" x="6643688" y="2297113"/>
          <p14:tracePt t="27038" x="6626225" y="2297113"/>
          <p14:tracePt t="27054" x="6626225" y="2312988"/>
          <p14:tracePt t="27078" x="6626225" y="2330450"/>
          <p14:tracePt t="27094" x="6626225" y="2346325"/>
          <p14:tracePt t="27110" x="6626225" y="2363788"/>
          <p14:tracePt t="27118" x="6626225" y="2379663"/>
          <p14:tracePt t="27126" x="6610350" y="2379663"/>
          <p14:tracePt t="27134" x="6610350" y="2397125"/>
          <p14:tracePt t="27143" x="6610350" y="2420938"/>
          <p14:tracePt t="27151" x="6610350" y="2438400"/>
          <p14:tracePt t="27159" x="6610350" y="2454275"/>
          <p14:tracePt t="27167" x="6610350" y="2487613"/>
          <p14:tracePt t="27175" x="6610350" y="2505075"/>
          <p14:tracePt t="27183" x="6610350" y="2520950"/>
          <p14:tracePt t="27191" x="6610350" y="2536825"/>
          <p14:tracePt t="27199" x="6610350" y="2554288"/>
          <p14:tracePt t="27207" x="6643688" y="2570163"/>
          <p14:tracePt t="27216" x="6677025" y="2603500"/>
          <p14:tracePt t="27224" x="6710363" y="2603500"/>
          <p14:tracePt t="27232" x="6767513" y="2620963"/>
          <p14:tracePt t="27240" x="6834188" y="2636838"/>
          <p14:tracePt t="27248" x="6900863" y="2636838"/>
          <p14:tracePt t="27256" x="6999288" y="2654300"/>
          <p14:tracePt t="27264" x="7107238" y="2654300"/>
          <p14:tracePt t="27272" x="7207250" y="2654300"/>
          <p14:tracePt t="27280" x="7299325" y="2654300"/>
          <p14:tracePt t="27288" x="7331075" y="2654300"/>
          <p14:tracePt t="27296" x="7415213" y="2654300"/>
          <p14:tracePt t="27304" x="7464425" y="2654300"/>
          <p14:tracePt t="27312" x="7513638" y="2654300"/>
          <p14:tracePt t="27321" x="7546975" y="2654300"/>
          <p14:tracePt t="27329" x="7605713" y="2654300"/>
          <p14:tracePt t="27337" x="7639050" y="2654300"/>
          <p14:tracePt t="27345" x="7688263" y="2654300"/>
          <p14:tracePt t="27353" x="7737475" y="2654300"/>
          <p14:tracePt t="27361" x="7788275" y="2654300"/>
          <p14:tracePt t="27369" x="7845425" y="2654300"/>
          <p14:tracePt t="27377" x="7896225" y="2654300"/>
          <p14:tracePt t="27385" x="7962900" y="2654300"/>
          <p14:tracePt t="27393" x="7994650" y="2654300"/>
          <p14:tracePt t="27401" x="8045450" y="2654300"/>
          <p14:tracePt t="27409" x="8102600" y="2654300"/>
          <p14:tracePt t="27417" x="8135938" y="2636838"/>
          <p14:tracePt t="27425" x="8169275" y="2636838"/>
          <p14:tracePt t="27434" x="8186738" y="2636838"/>
          <p14:tracePt t="27442" x="8202613" y="2636838"/>
          <p14:tracePt t="27450" x="8218488" y="2636838"/>
          <p14:tracePt t="27474" x="8235950" y="2620963"/>
          <p14:tracePt t="27506" x="8235950" y="2603500"/>
          <p14:tracePt t="27530" x="8235950" y="2587625"/>
          <p14:tracePt t="27539" x="8235950" y="2570163"/>
          <p14:tracePt t="27547" x="8235950" y="2554288"/>
          <p14:tracePt t="27555" x="8235950" y="2536825"/>
          <p14:tracePt t="27563" x="8218488" y="2505075"/>
          <p14:tracePt t="27571" x="8202613" y="2487613"/>
          <p14:tracePt t="27579" x="8186738" y="2438400"/>
          <p14:tracePt t="27587" x="8169275" y="2397125"/>
          <p14:tracePt t="27595" x="8135938" y="2379663"/>
          <p14:tracePt t="27603" x="8102600" y="2312988"/>
          <p14:tracePt t="27611" x="8045450" y="2281238"/>
          <p14:tracePt t="27620" x="8012113" y="2247900"/>
          <p14:tracePt t="27628" x="7978775" y="2214563"/>
          <p14:tracePt t="27636" x="7929563" y="2197100"/>
          <p14:tracePt t="27644" x="7896225" y="2163763"/>
          <p14:tracePt t="27652" x="7845425" y="2139950"/>
          <p14:tracePt t="27660" x="7788275" y="2106613"/>
          <p14:tracePt t="27668" x="7737475" y="2089150"/>
          <p14:tracePt t="27676" x="7672388" y="2073275"/>
          <p14:tracePt t="27684" x="7621588" y="2055813"/>
          <p14:tracePt t="27692" x="7546975" y="2055813"/>
          <p14:tracePt t="27700" x="7464425" y="2039938"/>
          <p14:tracePt t="27708" x="7381875" y="2039938"/>
          <p14:tracePt t="27717" x="7315200" y="2039938"/>
          <p14:tracePt t="27725" x="7240588" y="2039938"/>
          <p14:tracePt t="27733" x="7158038" y="2039938"/>
          <p14:tracePt t="27741" x="7091363" y="2039938"/>
          <p14:tracePt t="27750" x="7016750" y="2039938"/>
          <p14:tracePt t="27757" x="6950075" y="2039938"/>
          <p14:tracePt t="27765" x="6900863" y="2055813"/>
          <p14:tracePt t="27773" x="6867525" y="2073275"/>
          <p14:tracePt t="27781" x="6818313" y="2089150"/>
          <p14:tracePt t="27789" x="6784975" y="2106613"/>
          <p14:tracePt t="27797" x="6743700" y="2106613"/>
          <p14:tracePt t="27806" x="6710363" y="2122488"/>
          <p14:tracePt t="27814" x="6692900" y="2122488"/>
          <p14:tracePt t="27822" x="6659563" y="2139950"/>
          <p14:tracePt t="27830" x="6643688" y="2163763"/>
          <p14:tracePt t="27838" x="6626225" y="2181225"/>
          <p14:tracePt t="27854" x="6610350" y="2197100"/>
          <p14:tracePt t="27862" x="6592888" y="2214563"/>
          <p14:tracePt t="27870" x="6592888" y="2230438"/>
          <p14:tracePt t="27878" x="6577013" y="2263775"/>
          <p14:tracePt t="27886" x="6561138" y="2281238"/>
          <p14:tracePt t="27894" x="6561138" y="2297113"/>
          <p14:tracePt t="27903" x="6543675" y="2330450"/>
          <p14:tracePt t="27911" x="6543675" y="2346325"/>
          <p14:tracePt t="27919" x="6527800" y="2379663"/>
          <p14:tracePt t="27927" x="6527800" y="2420938"/>
          <p14:tracePt t="27935" x="6527800" y="2454275"/>
          <p14:tracePt t="27943" x="6527800" y="2471738"/>
          <p14:tracePt t="27951" x="6527800" y="2505075"/>
          <p14:tracePt t="27959" x="6527800" y="2520950"/>
          <p14:tracePt t="27967" x="6527800" y="2536825"/>
          <p14:tracePt t="27975" x="6527800" y="2554288"/>
          <p14:tracePt t="27983" x="6527800" y="2570163"/>
          <p14:tracePt t="27991" x="6527800" y="2587625"/>
          <p14:tracePt t="28000" x="6543675" y="2603500"/>
          <p14:tracePt t="28008" x="6561138" y="2620963"/>
          <p14:tracePt t="28016" x="6577013" y="2636838"/>
          <p14:tracePt t="28024" x="6610350" y="2654300"/>
          <p14:tracePt t="28033" x="6643688" y="2654300"/>
          <p14:tracePt t="28040" x="6677025" y="2654300"/>
          <p14:tracePt t="28048" x="6726238" y="2678113"/>
          <p14:tracePt t="28056" x="6743700" y="2695575"/>
          <p14:tracePt t="28064" x="6818313" y="2695575"/>
          <p14:tracePt t="28072" x="6867525" y="2695575"/>
          <p14:tracePt t="28080" x="6916738" y="2695575"/>
          <p14:tracePt t="28089" x="6983413" y="2695575"/>
          <p14:tracePt t="28096" x="7042150" y="2695575"/>
          <p14:tracePt t="28105" x="7124700" y="2695575"/>
          <p14:tracePt t="28113" x="7207250" y="2695575"/>
          <p14:tracePt t="28121" x="7273925" y="2695575"/>
          <p14:tracePt t="28129" x="7364413" y="2678113"/>
          <p14:tracePt t="28137" x="7448550" y="2678113"/>
          <p14:tracePt t="28145" x="7513638" y="2654300"/>
          <p14:tracePt t="28153" x="7546975" y="2636838"/>
          <p14:tracePt t="28161" x="7605713" y="2636838"/>
          <p14:tracePt t="28169" x="7654925" y="2620963"/>
          <p14:tracePt t="28177" x="7688263" y="2620963"/>
          <p14:tracePt t="28185" x="7721600" y="2620963"/>
          <p14:tracePt t="28194" x="7754938" y="2603500"/>
          <p14:tracePt t="28202" x="7770813" y="2603500"/>
          <p14:tracePt t="28210" x="7788275" y="2603500"/>
          <p14:tracePt t="28218" x="7804150" y="2603500"/>
          <p14:tracePt t="28226" x="7829550" y="2603500"/>
          <p14:tracePt t="28234" x="7829550" y="2587625"/>
          <p14:tracePt t="28242" x="7845425" y="2587625"/>
          <p14:tracePt t="28250" x="7862888" y="2587625"/>
          <p14:tracePt t="28266" x="7878763" y="2570163"/>
          <p14:tracePt t="28274" x="7912100" y="2570163"/>
          <p14:tracePt t="28283" x="7912100" y="2554288"/>
          <p14:tracePt t="28290" x="7929563" y="2554288"/>
          <p14:tracePt t="28299" x="7945438" y="2536825"/>
          <p14:tracePt t="28315" x="7962900" y="2536825"/>
          <p14:tracePt t="28323" x="7962900" y="2520950"/>
          <p14:tracePt t="28331" x="7978775" y="2520950"/>
          <p14:tracePt t="28339" x="7978775" y="2505075"/>
          <p14:tracePt t="28363" x="7978775" y="2487613"/>
          <p14:tracePt t="28396" x="7978775" y="2471738"/>
          <p14:tracePt t="28420" x="7962900" y="2471738"/>
          <p14:tracePt t="28428" x="7962900" y="2454275"/>
          <p14:tracePt t="28436" x="7945438" y="2454275"/>
          <p14:tracePt t="28444" x="7929563" y="2454275"/>
          <p14:tracePt t="28452" x="7929563" y="2438400"/>
          <p14:tracePt t="28460" x="7912100" y="2438400"/>
          <p14:tracePt t="28468" x="7896225" y="2420938"/>
          <p14:tracePt t="28485" x="7878763" y="2397125"/>
          <p14:tracePt t="28501" x="7862888" y="2379663"/>
          <p14:tracePt t="28517" x="7845425" y="2379663"/>
          <p14:tracePt t="28525" x="7845425" y="2363788"/>
          <p14:tracePt t="28541" x="7829550" y="2363788"/>
          <p14:tracePt t="28662" x="7845425" y="2363788"/>
          <p14:tracePt t="28687" x="7862888" y="2363788"/>
          <p14:tracePt t="28695" x="7878763" y="2363788"/>
          <p14:tracePt t="28711" x="7912100" y="2363788"/>
          <p14:tracePt t="28719" x="7945438" y="2363788"/>
          <p14:tracePt t="28727" x="7978775" y="2363788"/>
          <p14:tracePt t="28735" x="8027988" y="2363788"/>
          <p14:tracePt t="28743" x="8102600" y="2363788"/>
          <p14:tracePt t="28751" x="8218488" y="2363788"/>
          <p14:tracePt t="28759" x="8335963" y="2379663"/>
          <p14:tracePt t="28767" x="8426450" y="2379663"/>
          <p14:tracePt t="28775" x="8650288" y="2397125"/>
          <p14:tracePt t="28784" x="8783638" y="2397125"/>
          <p14:tracePt t="28792" x="8866188" y="2420938"/>
          <p14:tracePt t="28800" x="9007475" y="2438400"/>
          <p14:tracePt t="28808" x="9148763" y="2454275"/>
          <p14:tracePt t="28816" x="9280525" y="2471738"/>
          <p14:tracePt t="28824" x="9396413" y="2487613"/>
          <p14:tracePt t="28833" x="9504363" y="2505075"/>
          <p14:tracePt t="28840" x="9588500" y="2520950"/>
          <p14:tracePt t="28848" x="9678988" y="2536825"/>
          <p14:tracePt t="28856" x="9712325" y="2536825"/>
          <p14:tracePt t="28864" x="9779000" y="2554288"/>
          <p14:tracePt t="28873" x="9828213" y="2554288"/>
          <p14:tracePt t="28881" x="9861550" y="2554288"/>
          <p14:tracePt t="28889" x="9877425" y="2554288"/>
          <p14:tracePt t="28897" x="9910763" y="2570163"/>
          <p14:tracePt t="28913" x="9928225" y="2570163"/>
          <p14:tracePt t="28961" x="9928225" y="2587625"/>
          <p14:tracePt t="28986" x="9928225" y="2603500"/>
          <p14:tracePt t="28994" x="9928225" y="2620963"/>
          <p14:tracePt t="29002" x="9952038" y="2636838"/>
          <p14:tracePt t="29010" x="9985375" y="2654300"/>
          <p14:tracePt t="29018" x="10018713" y="2695575"/>
          <p14:tracePt t="29026" x="10052050" y="2728913"/>
          <p14:tracePt t="29034" x="10101263" y="2760663"/>
          <p14:tracePt t="29042" x="10185400" y="2794000"/>
          <p14:tracePt t="29050" x="10275888" y="2827338"/>
          <p14:tracePt t="29058" x="10358438" y="2860675"/>
          <p14:tracePt t="29067" x="10442575" y="2894013"/>
          <p14:tracePt t="29075" x="10550525" y="2911475"/>
          <p14:tracePt t="29083" x="10633075" y="2935288"/>
          <p14:tracePt t="29091" x="10741025" y="2952750"/>
          <p14:tracePt t="29099" x="10823575" y="2952750"/>
          <p14:tracePt t="29107" x="10906125" y="2968625"/>
          <p14:tracePt t="29116" x="10988675" y="2968625"/>
          <p14:tracePt t="29123" x="11080750" y="2968625"/>
          <p14:tracePt t="29131" x="11114088" y="2968625"/>
          <p14:tracePt t="29139" x="11163300" y="2968625"/>
          <p14:tracePt t="29147" x="11214100" y="2968625"/>
          <p14:tracePt t="29155" x="11245850" y="2968625"/>
          <p14:tracePt t="29164" x="11288713" y="2968625"/>
          <p14:tracePt t="29172" x="11320463" y="2952750"/>
          <p14:tracePt t="29180" x="11337925" y="2952750"/>
          <p14:tracePt t="29188" x="11353800" y="2911475"/>
          <p14:tracePt t="29196" x="11371263" y="2911475"/>
          <p14:tracePt t="29204" x="11387138" y="2878138"/>
          <p14:tracePt t="29212" x="11387138" y="2844800"/>
          <p14:tracePt t="29220" x="11387138" y="2811463"/>
          <p14:tracePt t="29228" x="11387138" y="2778125"/>
          <p14:tracePt t="29236" x="11387138" y="2744788"/>
          <p14:tracePt t="29244" x="11387138" y="2695575"/>
          <p14:tracePt t="29252" x="11387138" y="2654300"/>
          <p14:tracePt t="29261" x="11387138" y="2603500"/>
          <p14:tracePt t="29269" x="11387138" y="2570163"/>
          <p14:tracePt t="29277" x="11371263" y="2536825"/>
          <p14:tracePt t="29285" x="11337925" y="2487613"/>
          <p14:tracePt t="29293" x="11304588" y="2454275"/>
          <p14:tracePt t="29301" x="11271250" y="2420938"/>
          <p14:tracePt t="29309" x="11229975" y="2379663"/>
          <p14:tracePt t="29317" x="11180763" y="2346325"/>
          <p14:tracePt t="29325" x="11096625" y="2312988"/>
          <p14:tracePt t="29333" x="11031538" y="2297113"/>
          <p14:tracePt t="29341" x="10939463" y="2263775"/>
          <p14:tracePt t="29350" x="10856913" y="2247900"/>
          <p14:tracePt t="29358" x="10756900" y="2214563"/>
          <p14:tracePt t="29366" x="10666413" y="2197100"/>
          <p14:tracePt t="29374" x="10582275" y="2181225"/>
          <p14:tracePt t="29383" x="10533063" y="2163763"/>
          <p14:tracePt t="29390" x="10483850" y="2163763"/>
          <p14:tracePt t="29399" x="10425113" y="2139950"/>
          <p14:tracePt t="29406" x="10375900" y="2139950"/>
          <p14:tracePt t="29416" x="10342563" y="2139950"/>
          <p14:tracePt t="29422" x="10293350" y="2139950"/>
          <p14:tracePt t="29433" x="10275888" y="2139950"/>
          <p14:tracePt t="29438" x="10242550" y="2139950"/>
          <p14:tracePt t="29449" x="10209213" y="2139950"/>
          <p14:tracePt t="29455" x="10152063" y="2139950"/>
          <p14:tracePt t="29466" x="10134600" y="2139950"/>
          <p14:tracePt t="29471" x="10085388" y="2163763"/>
          <p14:tracePt t="29483" x="10052050" y="2181225"/>
          <p14:tracePt t="29487" x="10018713" y="2197100"/>
          <p14:tracePt t="29499" x="10002838" y="2214563"/>
          <p14:tracePt t="29503" x="9969500" y="2230438"/>
          <p14:tracePt t="29516" x="9928225" y="2230438"/>
          <p14:tracePt t="29519" x="9910763" y="2247900"/>
          <p14:tracePt t="29533" x="9894888" y="2263775"/>
          <p14:tracePt t="29543" x="9877425" y="2281238"/>
          <p14:tracePt t="29560" x="9861550" y="2281238"/>
          <p14:tracePt t="29568" x="9861550" y="2297113"/>
          <p14:tracePt t="29584" x="9861550" y="2312988"/>
          <p14:tracePt t="29608" x="9861550" y="2330450"/>
          <p14:tracePt t="29632" x="9861550" y="2346325"/>
          <p14:tracePt t="29649" x="9877425" y="2363788"/>
          <p14:tracePt t="29657" x="9894888" y="2363788"/>
          <p14:tracePt t="29665" x="9928225" y="2379663"/>
          <p14:tracePt t="29673" x="9952038" y="2397125"/>
          <p14:tracePt t="29681" x="9985375" y="2397125"/>
          <p14:tracePt t="29689" x="10002838" y="2420938"/>
          <p14:tracePt t="29697" x="10018713" y="2438400"/>
          <p14:tracePt t="29705" x="10036175" y="2438400"/>
          <p14:tracePt t="29713" x="10069513" y="2454275"/>
          <p14:tracePt t="29721" x="10085388" y="2454275"/>
          <p14:tracePt t="29729" x="10101263" y="2471738"/>
          <p14:tracePt t="29738" x="10118725" y="2471738"/>
          <p14:tracePt t="29746" x="10152063" y="2487613"/>
          <p14:tracePt t="29754" x="10209213" y="2487613"/>
          <p14:tracePt t="29762" x="10242550" y="2505075"/>
          <p14:tracePt t="29770" x="10275888" y="2505075"/>
          <p14:tracePt t="29778" x="10325100" y="2505075"/>
          <p14:tracePt t="29786" x="10358438" y="2505075"/>
          <p14:tracePt t="29794" x="10409238" y="2505075"/>
          <p14:tracePt t="29802" x="10442575" y="2520950"/>
          <p14:tracePt t="29810" x="10483850" y="2520950"/>
          <p14:tracePt t="29818" x="10517188" y="2520950"/>
          <p14:tracePt t="29826" x="10533063" y="2520950"/>
          <p14:tracePt t="29834" x="10550525" y="2520950"/>
          <p14:tracePt t="29843" x="10566400" y="2520950"/>
          <p14:tracePt t="29859" x="10582275" y="2520950"/>
          <p14:tracePt t="30198" x="10599738" y="2520950"/>
          <p14:tracePt t="30214" x="10615613" y="2520950"/>
          <p14:tracePt t="30223" x="10633075" y="2520950"/>
          <p14:tracePt t="30231" x="10633075" y="2536825"/>
          <p14:tracePt t="30239" x="10648950" y="2536825"/>
          <p14:tracePt t="30247" x="10666413" y="2554288"/>
          <p14:tracePt t="30263" x="10682288" y="2570163"/>
          <p14:tracePt t="30279" x="10699750" y="2587625"/>
          <p14:tracePt t="30287" x="10699750" y="2603500"/>
          <p14:tracePt t="30295" x="10715625" y="2620963"/>
          <p14:tracePt t="30303" x="10741025" y="2620963"/>
          <p14:tracePt t="30311" x="10756900" y="2636838"/>
          <p14:tracePt t="30321" x="10790238" y="2654300"/>
          <p14:tracePt t="30328" x="10807700" y="2678113"/>
          <p14:tracePt t="30336" x="10823575" y="2678113"/>
          <p14:tracePt t="30344" x="10856913" y="2695575"/>
          <p14:tracePt t="30352" x="10872788" y="2711450"/>
          <p14:tracePt t="30360" x="10906125" y="2711450"/>
          <p14:tracePt t="30368" x="10923588" y="2728913"/>
          <p14:tracePt t="30376" x="10939463" y="2728913"/>
          <p14:tracePt t="30392" x="10956925" y="2744788"/>
          <p14:tracePt t="30400" x="10972800" y="2744788"/>
          <p14:tracePt t="30425" x="10988675" y="2744788"/>
          <p14:tracePt t="30433" x="11014075" y="2744788"/>
          <p14:tracePt t="30450" x="11031538" y="2744788"/>
          <p14:tracePt t="30457" x="11047413" y="2744788"/>
          <p14:tracePt t="30466" x="11063288" y="2744788"/>
          <p14:tracePt t="30473" x="11080750" y="2744788"/>
          <p14:tracePt t="30481" x="11096625" y="2744788"/>
          <p14:tracePt t="30489" x="11114088" y="2744788"/>
          <p14:tracePt t="30497" x="11129963" y="2744788"/>
          <p14:tracePt t="30513" x="11147425" y="2744788"/>
          <p14:tracePt t="30538" x="11163300" y="2744788"/>
          <p14:tracePt t="30635" x="11147425" y="2744788"/>
          <p14:tracePt t="30651" x="11129963" y="2728913"/>
          <p14:tracePt t="30659" x="11096625" y="2728913"/>
          <p14:tracePt t="30667" x="11080750" y="2728913"/>
          <p14:tracePt t="30675" x="11047413" y="2728913"/>
          <p14:tracePt t="30683" x="11031538" y="2711450"/>
          <p14:tracePt t="30691" x="11014075" y="2711450"/>
          <p14:tracePt t="30700" x="10988675" y="2711450"/>
          <p14:tracePt t="30708" x="10972800" y="2711450"/>
          <p14:tracePt t="30716" x="10956925" y="2711450"/>
          <p14:tracePt t="30724" x="10939463" y="2711450"/>
          <p14:tracePt t="30740" x="10923588" y="2711450"/>
          <p14:tracePt t="30764" x="10906125" y="2711450"/>
          <p14:tracePt t="30780" x="10890250" y="2728913"/>
          <p14:tracePt t="30788" x="10872788" y="2744788"/>
          <p14:tracePt t="30796" x="10856913" y="2760663"/>
          <p14:tracePt t="30805" x="10823575" y="2778125"/>
          <p14:tracePt t="30813" x="10807700" y="2794000"/>
          <p14:tracePt t="30821" x="10774363" y="2827338"/>
          <p14:tracePt t="30829" x="10756900" y="2844800"/>
          <p14:tracePt t="30837" x="10741025" y="2860675"/>
          <p14:tracePt t="30845" x="10715625" y="2878138"/>
          <p14:tracePt t="30853" x="10699750" y="2894013"/>
          <p14:tracePt t="30869" x="10682288" y="2911475"/>
          <p14:tracePt t="30893" x="10682288" y="2935288"/>
          <p14:tracePt t="30910" x="10682288" y="2952750"/>
          <p14:tracePt t="30918" x="10682288" y="2968625"/>
          <p14:tracePt t="30926" x="10666413" y="2986088"/>
          <p14:tracePt t="30934" x="10666413" y="3001963"/>
          <p14:tracePt t="30942" x="10666413" y="3035300"/>
          <p14:tracePt t="30950" x="10666413" y="3068638"/>
          <p14:tracePt t="30958" x="10666413" y="3084513"/>
          <p14:tracePt t="30966" x="10666413" y="3101975"/>
          <p14:tracePt t="30974" x="10666413" y="3135313"/>
          <p14:tracePt t="30983" x="10666413" y="3151188"/>
          <p14:tracePt t="30990" x="10666413" y="3167063"/>
          <p14:tracePt t="30999" x="10666413" y="3192463"/>
          <p14:tracePt t="31023" x="10666413" y="3209925"/>
          <p14:tracePt t="31039" x="10666413" y="3225800"/>
          <p14:tracePt t="31047" x="10666413" y="3241675"/>
          <p14:tracePt t="31055" x="10666413" y="3259138"/>
          <p14:tracePt t="31063" x="10666413" y="3275013"/>
          <p14:tracePt t="31071" x="10682288" y="3292475"/>
          <p14:tracePt t="31079" x="10682288" y="3325813"/>
          <p14:tracePt t="31087" x="10699750" y="3359150"/>
          <p14:tracePt t="31096" x="10715625" y="3375025"/>
          <p14:tracePt t="31104" x="10741025" y="3408363"/>
          <p14:tracePt t="31112" x="10756900" y="3433763"/>
          <p14:tracePt t="31120" x="10774363" y="3467100"/>
          <p14:tracePt t="31128" x="10807700" y="3482975"/>
          <p14:tracePt t="31136" x="10823575" y="3516313"/>
          <p14:tracePt t="31144" x="10856913" y="3516313"/>
          <p14:tracePt t="31152" x="10872788" y="3549650"/>
          <p14:tracePt t="31160" x="10890250" y="3549650"/>
          <p14:tracePt t="31168" x="10906125" y="3565525"/>
          <p14:tracePt t="31176" x="10923588" y="3565525"/>
          <p14:tracePt t="31184" x="10939463" y="3565525"/>
          <p14:tracePt t="31193" x="10956925" y="3565525"/>
          <p14:tracePt t="31209" x="10988675" y="3565525"/>
          <p14:tracePt t="31217" x="11014075" y="3565525"/>
          <p14:tracePt t="31225" x="11063288" y="3565525"/>
          <p14:tracePt t="31233" x="11096625" y="3549650"/>
          <p14:tracePt t="31241" x="11147425" y="3516313"/>
          <p14:tracePt t="31250" x="11196638" y="3498850"/>
          <p14:tracePt t="31257" x="11245850" y="3467100"/>
          <p14:tracePt t="31266" x="11288713" y="3433763"/>
          <p14:tracePt t="31273" x="11337925" y="3390900"/>
          <p14:tracePt t="31282" x="11371263" y="3359150"/>
          <p14:tracePt t="31290" x="11404600" y="3308350"/>
          <p14:tracePt t="31298" x="11420475" y="3292475"/>
          <p14:tracePt t="31306" x="11437938" y="3259138"/>
          <p14:tracePt t="31314" x="11469688" y="3209925"/>
          <p14:tracePt t="31322" x="11487150" y="3167063"/>
          <p14:tracePt t="31330" x="11503025" y="3135313"/>
          <p14:tracePt t="31338" x="11520488" y="3101975"/>
          <p14:tracePt t="31346" x="11520488" y="3068638"/>
          <p14:tracePt t="31354" x="11520488" y="3035300"/>
          <p14:tracePt t="31362" x="11544300" y="3001963"/>
          <p14:tracePt t="31370" x="11544300" y="2986088"/>
          <p14:tracePt t="31378" x="11544300" y="2968625"/>
          <p14:tracePt t="31387" x="11544300" y="2952750"/>
          <p14:tracePt t="31395" x="11544300" y="2935288"/>
          <p14:tracePt t="31403" x="11544300" y="2911475"/>
          <p14:tracePt t="31419" x="11544300" y="2894013"/>
          <p14:tracePt t="31435" x="11503025" y="2878138"/>
          <p14:tracePt t="31443" x="11469688" y="2860675"/>
          <p14:tracePt t="31451" x="11420475" y="2844800"/>
          <p14:tracePt t="31459" x="11371263" y="2827338"/>
          <p14:tracePt t="31467" x="11288713" y="2794000"/>
          <p14:tracePt t="31475" x="11180763" y="2778125"/>
          <p14:tracePt t="31484" x="11031538" y="2728913"/>
          <p14:tracePt t="31492" x="10939463" y="2728913"/>
          <p14:tracePt t="31500" x="10823575" y="2695575"/>
          <p14:tracePt t="31508" x="10682288" y="2678113"/>
          <p14:tracePt t="31516" x="10550525" y="2654300"/>
          <p14:tracePt t="31524" x="10425113" y="2654300"/>
          <p14:tracePt t="31533" x="10293350" y="2654300"/>
          <p14:tracePt t="31540" x="10152063" y="2654300"/>
          <p14:tracePt t="31548" x="10036175" y="2654300"/>
          <p14:tracePt t="31556" x="9928225" y="2654300"/>
          <p14:tracePt t="31564" x="9894888" y="2654300"/>
          <p14:tracePt t="31573" x="9828213" y="2654300"/>
          <p14:tracePt t="31581" x="9745663" y="2654300"/>
          <p14:tracePt t="31589" x="9694863" y="2654300"/>
          <p14:tracePt t="31597" x="9653588" y="2654300"/>
          <p14:tracePt t="31605" x="9620250" y="2654300"/>
          <p14:tracePt t="31613" x="9588500" y="2654300"/>
          <p14:tracePt t="31621" x="9571038" y="2654300"/>
          <p14:tracePt t="31629" x="9555163" y="2654300"/>
          <p14:tracePt t="31637" x="9537700" y="2654300"/>
          <p14:tracePt t="31645" x="9521825" y="2654300"/>
          <p14:tracePt t="31661" x="9504363" y="2654300"/>
          <p14:tracePt t="31669" x="9488488" y="2654300"/>
          <p14:tracePt t="31678" x="9488488" y="2636838"/>
          <p14:tracePt t="31694" x="9471025" y="2636838"/>
          <p14:tracePt t="31710" x="9455150" y="2620963"/>
          <p14:tracePt t="31734" x="9437688" y="2620963"/>
          <p14:tracePt t="31742" x="9421813" y="2620963"/>
          <p14:tracePt t="31758" x="9396413" y="2620963"/>
          <p14:tracePt t="31775" x="9380538" y="2620963"/>
          <p14:tracePt t="31791" x="9363075" y="2620963"/>
          <p14:tracePt t="31800" x="9347200" y="2620963"/>
          <p14:tracePt t="31807" x="9331325" y="2636838"/>
          <p14:tracePt t="31815" x="9313863" y="2654300"/>
          <p14:tracePt t="31823" x="9297988" y="2678113"/>
          <p14:tracePt t="31831" x="9297988" y="2695575"/>
          <p14:tracePt t="31839" x="9280525" y="2711450"/>
          <p14:tracePt t="31847" x="9280525" y="2728913"/>
          <p14:tracePt t="31855" x="9264650" y="2744788"/>
          <p14:tracePt t="31863" x="9247188" y="2778125"/>
          <p14:tracePt t="31872" x="9231313" y="2811463"/>
          <p14:tracePt t="31880" x="9213850" y="2844800"/>
          <p14:tracePt t="31888" x="9213850" y="2878138"/>
          <p14:tracePt t="31896" x="9197975" y="2935288"/>
          <p14:tracePt t="31904" x="9182100" y="2952750"/>
          <p14:tracePt t="31912" x="9182100" y="2986088"/>
          <p14:tracePt t="31920" x="9182100" y="3017838"/>
          <p14:tracePt t="31928" x="9164638" y="3068638"/>
          <p14:tracePt t="31936" x="9164638" y="3084513"/>
          <p14:tracePt t="31944" x="9164638" y="3117850"/>
          <p14:tracePt t="31952" x="9164638" y="3151188"/>
          <p14:tracePt t="31960" x="9164638" y="3167063"/>
          <p14:tracePt t="31969" x="9164638" y="3192463"/>
          <p14:tracePt t="31977" x="9164638" y="3225800"/>
          <p14:tracePt t="31985" x="9164638" y="3241675"/>
          <p14:tracePt t="31993" x="9164638" y="3259138"/>
          <p14:tracePt t="32001" x="9182100" y="3275013"/>
          <p14:tracePt t="32009" x="9213850" y="3292475"/>
          <p14:tracePt t="32017" x="9247188" y="3308350"/>
          <p14:tracePt t="32025" x="9280525" y="3341688"/>
          <p14:tracePt t="32033" x="9313863" y="3359150"/>
          <p14:tracePt t="32041" x="9363075" y="3375025"/>
          <p14:tracePt t="32050" x="9396413" y="3390900"/>
          <p14:tracePt t="32058" x="9455150" y="3408363"/>
          <p14:tracePt t="32066" x="9488488" y="3408363"/>
          <p14:tracePt t="32074" x="9521825" y="3433763"/>
          <p14:tracePt t="32083" x="9555163" y="3433763"/>
          <p14:tracePt t="32090" x="9588500" y="3433763"/>
          <p14:tracePt t="32100" x="9653588" y="3433763"/>
          <p14:tracePt t="32106" x="9694863" y="3433763"/>
          <p14:tracePt t="32116" x="9728200" y="3433763"/>
          <p14:tracePt t="32122" x="9779000" y="3390900"/>
          <p14:tracePt t="32133" x="9828213" y="3375025"/>
          <p14:tracePt t="32138" x="9844088" y="3359150"/>
          <p14:tracePt t="32149" x="9877425" y="3325813"/>
          <p14:tracePt t="32155" x="9928225" y="3275013"/>
          <p14:tracePt t="32166" x="9952038" y="3259138"/>
          <p14:tracePt t="32171" x="9969500" y="3225800"/>
          <p14:tracePt t="32183" x="10002838" y="3192463"/>
          <p14:tracePt t="32187" x="10018713" y="3167063"/>
          <p14:tracePt t="32200" x="10018713" y="3151188"/>
          <p14:tracePt t="32203" x="10036175" y="3117850"/>
          <p14:tracePt t="32216" x="10036175" y="3101975"/>
          <p14:tracePt t="32219" x="10036175" y="3084513"/>
          <p14:tracePt t="32233" x="10036175" y="3051175"/>
          <p14:tracePt t="32235" x="10036175" y="3035300"/>
          <p14:tracePt t="32250" x="10018713" y="3017838"/>
          <p14:tracePt t="32252" x="10002838" y="3017838"/>
          <p14:tracePt t="32267" x="9985375" y="3001963"/>
          <p14:tracePt t="32269" x="9928225" y="2986088"/>
          <p14:tracePt t="32284" x="9894888" y="2968625"/>
          <p14:tracePt t="32284" x="9861550" y="2968625"/>
          <p14:tracePt t="32292" x="9828213" y="2952750"/>
          <p14:tracePt t="32300" x="9761538" y="2935288"/>
          <p14:tracePt t="32308" x="9712325" y="2935288"/>
          <p14:tracePt t="32317" x="9653588" y="2935288"/>
          <p14:tracePt t="32324" x="9637713" y="2935288"/>
          <p14:tracePt t="32334" x="9571038" y="2911475"/>
          <p14:tracePt t="32340" x="9537700" y="2911475"/>
          <p14:tracePt t="32350" x="9488488" y="2911475"/>
          <p14:tracePt t="32357" x="9471025" y="2911475"/>
          <p14:tracePt t="32367" x="9437688" y="2911475"/>
          <p14:tracePt t="32373" x="9396413" y="2911475"/>
          <p14:tracePt t="32383" x="9380538" y="2911475"/>
          <p14:tracePt t="32389" x="9347200" y="2935288"/>
          <p14:tracePt t="32400" x="9331325" y="2952750"/>
          <p14:tracePt t="32405" x="9313863" y="2986088"/>
          <p14:tracePt t="32416" x="9297988" y="3001963"/>
          <p14:tracePt t="32421" x="9264650" y="3017838"/>
          <p14:tracePt t="32433" x="9264650" y="3035300"/>
          <p14:tracePt t="32437" x="9247188" y="3051175"/>
          <p14:tracePt t="32450" x="9247188" y="3068638"/>
          <p14:tracePt t="32454" x="9231313" y="3101975"/>
          <p14:tracePt t="32467" x="9231313" y="3117850"/>
          <p14:tracePt t="32470" x="9231313" y="3135313"/>
          <p14:tracePt t="32483" x="9231313" y="3151188"/>
          <p14:tracePt t="32486" x="9231313" y="3167063"/>
          <p14:tracePt t="32500" x="9231313" y="3209925"/>
          <p14:tracePt t="32502" x="9231313" y="3225800"/>
          <p14:tracePt t="32517" x="9231313" y="3241675"/>
          <p14:tracePt t="32533" x="9231313" y="3259138"/>
          <p14:tracePt t="32550" x="9231313" y="3275013"/>
          <p14:tracePt t="32567" x="9247188" y="3275013"/>
          <p14:tracePt t="32568" x="9247188" y="3292475"/>
          <p14:tracePt t="32583" x="9264650" y="3292475"/>
          <p14:tracePt t="32607" x="9280525" y="3292475"/>
          <p14:tracePt t="32623" x="9297988" y="3292475"/>
          <p14:tracePt t="32631" x="9313863" y="3292475"/>
          <p14:tracePt t="32640" x="9331325" y="3292475"/>
          <p14:tracePt t="32648" x="9347200" y="3292475"/>
          <p14:tracePt t="32656" x="9363075" y="3292475"/>
          <p14:tracePt t="32664" x="9396413" y="3292475"/>
          <p14:tracePt t="32672" x="9437688" y="3292475"/>
          <p14:tracePt t="32680" x="9471025" y="3292475"/>
          <p14:tracePt t="32688" x="9504363" y="3292475"/>
          <p14:tracePt t="32696" x="9537700" y="3292475"/>
          <p14:tracePt t="32704" x="9571038" y="3292475"/>
          <p14:tracePt t="32712" x="9620250" y="3292475"/>
          <p14:tracePt t="32720" x="9637713" y="3292475"/>
          <p14:tracePt t="32728" x="9678988" y="3275013"/>
          <p14:tracePt t="32737" x="9712325" y="3259138"/>
          <p14:tracePt t="32745" x="9728200" y="3259138"/>
          <p14:tracePt t="32753" x="9745663" y="3225800"/>
          <p14:tracePt t="32761" x="9779000" y="3225800"/>
          <p14:tracePt t="32769" x="9794875" y="3209925"/>
          <p14:tracePt t="32777" x="9812338" y="3192463"/>
          <p14:tracePt t="32785" x="9828213" y="3167063"/>
          <p14:tracePt t="32793" x="9844088" y="3151188"/>
          <p14:tracePt t="32801" x="9861550" y="3135313"/>
          <p14:tracePt t="32817" x="9861550" y="3117850"/>
          <p14:tracePt t="32842" x="9861550" y="3101975"/>
          <p14:tracePt t="33165" x="9877425" y="3101975"/>
          <p14:tracePt t="33173" x="9894888" y="3101975"/>
          <p14:tracePt t="33181" x="9952038" y="3101975"/>
          <p14:tracePt t="33189" x="9985375" y="3101975"/>
          <p14:tracePt t="33197" x="10036175" y="3101975"/>
          <p14:tracePt t="33205" x="10101263" y="3101975"/>
          <p14:tracePt t="33213" x="10209213" y="3084513"/>
          <p14:tracePt t="33222" x="10293350" y="3084513"/>
          <p14:tracePt t="33230" x="10391775" y="3084513"/>
          <p14:tracePt t="33238" x="10483850" y="3068638"/>
          <p14:tracePt t="33246" x="10517188" y="3068638"/>
          <p14:tracePt t="33254" x="10582275" y="3068638"/>
          <p14:tracePt t="33262" x="10633075" y="3068638"/>
          <p14:tracePt t="33270" x="10666413" y="3068638"/>
          <p14:tracePt t="33278" x="10699750" y="3051175"/>
          <p14:tracePt t="33286" x="10715625" y="3051175"/>
          <p14:tracePt t="33302" x="10741025" y="3035300"/>
          <p14:tracePt t="33319" x="10756900" y="3035300"/>
          <p14:tracePt t="33327" x="10756900" y="3017838"/>
          <p14:tracePt t="33343" x="10756900" y="3001963"/>
          <p14:tracePt t="33351" x="10774363" y="3001963"/>
          <p14:tracePt t="33359" x="10774363" y="2986088"/>
          <p14:tracePt t="33391" x="10790238" y="2968625"/>
          <p14:tracePt t="33456" x="10807700" y="2968625"/>
          <p14:tracePt t="33488" x="10823575" y="2968625"/>
          <p14:tracePt t="33496" x="10839450" y="2968625"/>
          <p14:tracePt t="33505" x="10856913" y="2986088"/>
          <p14:tracePt t="33513" x="10872788" y="3001963"/>
          <p14:tracePt t="33521" x="10906125" y="3017838"/>
          <p14:tracePt t="33529" x="10939463" y="3035300"/>
          <p14:tracePt t="33537" x="10988675" y="3068638"/>
          <p14:tracePt t="33545" x="11031538" y="3084513"/>
          <p14:tracePt t="33553" x="11080750" y="3117850"/>
          <p14:tracePt t="33561" x="11147425" y="3135313"/>
          <p14:tracePt t="33569" x="11163300" y="3151188"/>
          <p14:tracePt t="33577" x="11229975" y="3192463"/>
          <p14:tracePt t="33585" x="11271250" y="3209925"/>
          <p14:tracePt t="33593" x="11304588" y="3225800"/>
          <p14:tracePt t="33601" x="11337925" y="3225800"/>
          <p14:tracePt t="33610" x="11371263" y="3241675"/>
          <p14:tracePt t="33618" x="11404600" y="3241675"/>
          <p14:tracePt t="33626" x="11420475" y="3259138"/>
          <p14:tracePt t="33634" x="11453813" y="3259138"/>
          <p14:tracePt t="33642" x="11487150" y="3259138"/>
          <p14:tracePt t="33650" x="11503025" y="3259138"/>
          <p14:tracePt t="33658" x="11544300" y="3259138"/>
          <p14:tracePt t="33666" x="11577638" y="3259138"/>
          <p14:tracePt t="33674" x="11595100" y="3241675"/>
          <p14:tracePt t="33683" x="11628438" y="3225800"/>
          <p14:tracePt t="33690" x="11644313" y="3209925"/>
          <p14:tracePt t="33699" x="11661775" y="3192463"/>
          <p14:tracePt t="33707" x="11677650" y="3167063"/>
          <p14:tracePt t="33715" x="11695113" y="3151188"/>
          <p14:tracePt t="33723" x="11710988" y="3135313"/>
          <p14:tracePt t="33731" x="11710988" y="3117850"/>
          <p14:tracePt t="33739" x="11710988" y="3084513"/>
          <p14:tracePt t="33747" x="11726863" y="3068638"/>
          <p14:tracePt t="33755" x="11726863" y="3035300"/>
          <p14:tracePt t="33763" x="11726863" y="3017838"/>
          <p14:tracePt t="33771" x="11726863" y="2986088"/>
          <p14:tracePt t="33779" x="11710988" y="2952750"/>
          <p14:tracePt t="33787" x="11695113" y="2911475"/>
          <p14:tracePt t="33795" x="11661775" y="2878138"/>
          <p14:tracePt t="33804" x="11610975" y="2844800"/>
          <p14:tracePt t="33812" x="11561763" y="2811463"/>
          <p14:tracePt t="33820" x="11503025" y="2778125"/>
          <p14:tracePt t="33828" x="11453813" y="2744788"/>
          <p14:tracePt t="33836" x="11420475" y="2728913"/>
          <p14:tracePt t="33844" x="11371263" y="2695575"/>
          <p14:tracePt t="33852" x="11320463" y="2678113"/>
          <p14:tracePt t="33860" x="11288713" y="2678113"/>
          <p14:tracePt t="33868" x="11229975" y="2678113"/>
          <p14:tracePt t="33876" x="11214100" y="2678113"/>
          <p14:tracePt t="33884" x="11196638" y="2678113"/>
          <p14:tracePt t="33893" x="11163300" y="2678113"/>
          <p14:tracePt t="33901" x="11147425" y="2678113"/>
          <p14:tracePt t="33909" x="11129963" y="2678113"/>
          <p14:tracePt t="33917" x="11114088" y="2695575"/>
          <p14:tracePt t="33925" x="11080750" y="2711450"/>
          <p14:tracePt t="33933" x="11063288" y="2744788"/>
          <p14:tracePt t="33941" x="11047413" y="2760663"/>
          <p14:tracePt t="33950" x="11014075" y="2778125"/>
          <p14:tracePt t="33957" x="10988675" y="2811463"/>
          <p14:tracePt t="33966" x="10972800" y="2827338"/>
          <p14:tracePt t="33973" x="10939463" y="2860675"/>
          <p14:tracePt t="33983" x="10923588" y="2878138"/>
          <p14:tracePt t="33990" x="10906125" y="2894013"/>
          <p14:tracePt t="34000" x="10890250" y="2911475"/>
          <p14:tracePt t="34006" x="10872788" y="2935288"/>
          <p14:tracePt t="34016" x="10872788" y="2952750"/>
          <p14:tracePt t="34022" x="10856913" y="2968625"/>
          <p14:tracePt t="34033" x="10856913" y="2986088"/>
          <p14:tracePt t="34038" x="10839450" y="3001963"/>
          <p14:tracePt t="34049" x="10839450" y="3017838"/>
          <p14:tracePt t="34054" x="10839450" y="3035300"/>
          <p14:tracePt t="34066" x="10839450" y="3051175"/>
          <p14:tracePt t="34078" x="10839450" y="3068638"/>
          <p14:tracePt t="34086" x="10839450" y="3084513"/>
          <p14:tracePt t="34103" x="10839450" y="3101975"/>
          <p14:tracePt t="34111" x="10839450" y="3117850"/>
          <p14:tracePt t="34127" x="10839450" y="3135313"/>
          <p14:tracePt t="34135" x="10856913" y="3151188"/>
          <p14:tracePt t="34143" x="10872788" y="3167063"/>
          <p14:tracePt t="34151" x="10890250" y="3167063"/>
          <p14:tracePt t="34159" x="10906125" y="3192463"/>
          <p14:tracePt t="34167" x="10923588" y="3209925"/>
          <p14:tracePt t="34175" x="10939463" y="3209925"/>
          <p14:tracePt t="34184" x="10956925" y="3209925"/>
          <p14:tracePt t="34192" x="10972800" y="3225800"/>
          <p14:tracePt t="34200" x="10988675" y="3225800"/>
          <p14:tracePt t="34208" x="11014075" y="3225800"/>
          <p14:tracePt t="34216" x="11031538" y="3225800"/>
          <p14:tracePt t="34224" x="11047413" y="3225800"/>
          <p14:tracePt t="34240" x="11063288" y="3225800"/>
          <p14:tracePt t="34264" x="11080750" y="3225800"/>
          <p14:tracePt t="34369" x="11080750" y="3209925"/>
          <p14:tracePt t="34976" x="11080750" y="3192463"/>
          <p14:tracePt t="41996" x="11080750" y="3135313"/>
          <p14:tracePt t="42004" x="11047413" y="3051175"/>
          <p14:tracePt t="42012" x="11031538" y="2968625"/>
          <p14:tracePt t="42020" x="10988675" y="2860675"/>
          <p14:tracePt t="42028" x="10972800" y="2728913"/>
          <p14:tracePt t="42036" x="10939463" y="2570163"/>
          <p14:tracePt t="42045" x="10872788" y="2281238"/>
          <p14:tracePt t="42053" x="10807700" y="1865313"/>
          <p14:tracePt t="42061" x="10715625" y="1425575"/>
          <p14:tracePt t="42069" x="10666413" y="928688"/>
          <p14:tracePt t="42077" x="10615613" y="414338"/>
          <p14:tracePt t="43041" x="11852275" y="115888"/>
          <p14:tracePt t="43052" x="11901488" y="174625"/>
          <p14:tracePt t="43059" x="11950700" y="223838"/>
          <p14:tracePt t="43064" x="12001500" y="273050"/>
          <p14:tracePt t="43072" x="12050713" y="339725"/>
          <p14:tracePt t="43080" x="12076113" y="357188"/>
          <p14:tracePt t="43088" x="12125325" y="398463"/>
          <p14:tracePt t="43096" x="12158663" y="414338"/>
          <p14:tracePt t="43104" x="12176125" y="447675"/>
          <p14:tracePt t="46065" x="11984038" y="5432425"/>
          <p14:tracePt t="46079" x="11852275" y="5538788"/>
          <p14:tracePt t="46081" x="11801475" y="5572125"/>
          <p14:tracePt t="46087" x="11710988" y="5638800"/>
          <p14:tracePt t="46096" x="11644313" y="5656263"/>
          <p14:tracePt t="46103" x="11577638" y="5688013"/>
          <p14:tracePt t="46111" x="11520488" y="5705475"/>
          <p14:tracePt t="46119" x="11453813" y="5705475"/>
          <p14:tracePt t="46127" x="11404600" y="5705475"/>
          <p14:tracePt t="46135" x="11387138" y="5705475"/>
          <p14:tracePt t="46143" x="11353800" y="5705475"/>
          <p14:tracePt t="46151" x="11320463" y="5688013"/>
          <p14:tracePt t="46159" x="11288713" y="5672138"/>
          <p14:tracePt t="46168" x="11271250" y="5656263"/>
          <p14:tracePt t="46176" x="11229975" y="5638800"/>
          <p14:tracePt t="46184" x="11214100" y="5622925"/>
          <p14:tracePt t="46192" x="11196638" y="5605463"/>
          <p14:tracePt t="46201" x="11180763" y="5589588"/>
          <p14:tracePt t="46208" x="11163300" y="5589588"/>
          <p14:tracePt t="46224" x="11147425" y="5572125"/>
          <p14:tracePt t="46248" x="11147425" y="5556250"/>
          <p14:tracePt t="46273" x="11147425" y="5538788"/>
          <p14:tracePt t="46281" x="11147425" y="5522913"/>
          <p14:tracePt t="46289" x="11180763" y="5489575"/>
          <p14:tracePt t="46297" x="11245850" y="5448300"/>
          <p14:tracePt t="46305" x="11304588" y="5414963"/>
          <p14:tracePt t="46313" x="11404600" y="5381625"/>
          <p14:tracePt t="46321" x="11487150" y="5332413"/>
          <p14:tracePt t="46329" x="11595100" y="5299075"/>
          <p14:tracePt t="46337" x="11695113" y="5265738"/>
          <p14:tracePt t="46345" x="11777663" y="5232400"/>
          <p14:tracePt t="46353" x="11868150" y="5216525"/>
          <p14:tracePt t="46361" x="11901488" y="5216525"/>
          <p14:tracePt t="46370" x="12001500" y="5216525"/>
          <p14:tracePt t="46378" x="12034838" y="5216525"/>
          <p14:tracePt t="46386" x="12091988" y="5216525"/>
          <p14:tracePt t="46394" x="12125325" y="5216525"/>
          <p14:tracePt t="46402" x="12142788" y="5216525"/>
          <p14:tracePt t="46410" x="12158663" y="5216525"/>
          <p14:tracePt t="46418" x="12176125" y="5216525"/>
          <p14:tracePt t="46515" x="12158663" y="5281613"/>
          <p14:tracePt t="46523" x="12125325" y="5299075"/>
          <p14:tracePt t="46531" x="12076113" y="5314950"/>
          <p14:tracePt t="46539" x="12017375" y="5332413"/>
          <p14:tracePt t="46547" x="11968163" y="5365750"/>
          <p14:tracePt t="46556" x="11901488" y="5381625"/>
          <p14:tracePt t="46564" x="11818938" y="5399088"/>
          <p14:tracePt t="46572" x="11726863" y="5448300"/>
          <p14:tracePt t="46580" x="11644313" y="5473700"/>
          <p14:tracePt t="46588" x="11544300" y="5507038"/>
          <p14:tracePt t="46596" x="11437938" y="5522913"/>
          <p14:tracePt t="46604" x="11337925" y="5556250"/>
          <p14:tracePt t="46612" x="11147425" y="5605463"/>
          <p14:tracePt t="46620" x="11014075" y="5622925"/>
          <p14:tracePt t="46628" x="10890250" y="5656263"/>
          <p14:tracePt t="46636" x="10741025" y="5705475"/>
          <p14:tracePt t="46644" x="10566400" y="5746750"/>
          <p14:tracePt t="46653" x="10409238" y="5762625"/>
          <p14:tracePt t="46661" x="10242550" y="5795963"/>
          <p14:tracePt t="46669" x="10152063" y="5795963"/>
          <p14:tracePt t="46677" x="10002838" y="5813425"/>
          <p14:tracePt t="46685" x="9844088" y="5813425"/>
          <p14:tracePt t="46693" x="9728200" y="5813425"/>
          <p14:tracePt t="46701" x="9620250" y="5813425"/>
          <p14:tracePt t="46709" x="9521825" y="5813425"/>
          <p14:tracePt t="46717" x="9437688" y="5813425"/>
          <p14:tracePt t="46725" x="9347200" y="5795963"/>
          <p14:tracePt t="46733" x="9297988" y="5762625"/>
          <p14:tracePt t="46742" x="9247188" y="5730875"/>
          <p14:tracePt t="46750" x="9197975" y="5688013"/>
          <p14:tracePt t="46758" x="9148763" y="5638800"/>
          <p14:tracePt t="46767" x="9090025" y="5589588"/>
          <p14:tracePt t="46774" x="9040813" y="5556250"/>
          <p14:tracePt t="46783" x="9023350" y="5522913"/>
          <p14:tracePt t="46790" x="8974138" y="5448300"/>
          <p14:tracePt t="46800" x="8956675" y="5432425"/>
          <p14:tracePt t="46806" x="8924925" y="5399088"/>
          <p14:tracePt t="46816" x="8891588" y="5332413"/>
          <p14:tracePt t="46822" x="8866188" y="5281613"/>
          <p14:tracePt t="46833" x="8850313" y="5249863"/>
          <p14:tracePt t="46838" x="8832850" y="5191125"/>
          <p14:tracePt t="46850" x="8816975" y="5141913"/>
          <p14:tracePt t="46855" x="8816975" y="5091113"/>
          <p14:tracePt t="46866" x="8816975" y="5026025"/>
          <p14:tracePt t="46871" x="8816975" y="5008563"/>
          <p14:tracePt t="46883" x="8816975" y="4959350"/>
          <p14:tracePt t="46887" x="8816975" y="4900613"/>
          <p14:tracePt t="46899" x="8799513" y="4851400"/>
          <p14:tracePt t="46903" x="8799513" y="4802188"/>
          <p14:tracePt t="46916" x="8799513" y="4768850"/>
          <p14:tracePt t="46919" x="8799513" y="4751388"/>
          <p14:tracePt t="46933" x="8799513" y="4718050"/>
          <p14:tracePt t="46936" x="8799513" y="4676775"/>
          <p14:tracePt t="46950" x="8799513" y="4643438"/>
          <p14:tracePt t="46952" x="8799513" y="4627563"/>
          <p14:tracePt t="46966" x="8799513" y="4610100"/>
          <p14:tracePt t="46968" x="8799513" y="4594225"/>
          <p14:tracePt t="46983" x="8799513" y="4560888"/>
          <p14:tracePt t="46985" x="8799513" y="4545013"/>
          <p14:tracePt t="47000" x="8799513" y="4511675"/>
          <p14:tracePt t="47001" x="8799513" y="4478338"/>
          <p14:tracePt t="47008" x="8799513" y="4437063"/>
          <p14:tracePt t="47017" x="8799513" y="4403725"/>
          <p14:tracePt t="47024" x="8799513" y="4352925"/>
          <p14:tracePt t="47033" x="8799513" y="4303713"/>
          <p14:tracePt t="47041" x="8799513" y="4254500"/>
          <p14:tracePt t="47050" x="8816975" y="4203700"/>
          <p14:tracePt t="47057" x="8816975" y="4129088"/>
          <p14:tracePt t="47066" x="8816975" y="4113213"/>
          <p14:tracePt t="47073" x="8832850" y="4046538"/>
          <p14:tracePt t="47083" x="8850313" y="3979863"/>
          <p14:tracePt t="47089" x="8850313" y="3946525"/>
          <p14:tracePt t="47100" x="8866188" y="3871913"/>
          <p14:tracePt t="47105" x="8866188" y="3822700"/>
          <p14:tracePt t="47117" x="8891588" y="3773488"/>
          <p14:tracePt t="47122" x="8907463" y="3722688"/>
          <p14:tracePt t="47133" x="8924925" y="3665538"/>
          <p14:tracePt t="47138" x="8924925" y="3632200"/>
          <p14:tracePt t="47150" x="8940800" y="3582988"/>
          <p14:tracePt t="47154" x="8956675" y="3549650"/>
          <p14:tracePt t="47167" x="8956675" y="3498850"/>
          <p14:tracePt t="47170" x="8974138" y="3467100"/>
          <p14:tracePt t="47184" x="8990013" y="3433763"/>
          <p14:tracePt t="47186" x="9023350" y="3359150"/>
          <p14:tracePt t="47200" x="9040813" y="3325813"/>
          <p14:tracePt t="47202" x="9056688" y="3292475"/>
          <p14:tracePt t="47217" x="9090025" y="3241675"/>
          <p14:tracePt t="47219" x="9123363" y="3192463"/>
          <p14:tracePt t="47234" x="9164638" y="3151188"/>
          <p14:tracePt t="47236" x="9197975" y="3101975"/>
          <p14:tracePt t="47250" x="9247188" y="3051175"/>
          <p14:tracePt t="47252" x="9297988" y="3017838"/>
          <p14:tracePt t="47267" x="9331325" y="2968625"/>
          <p14:tracePt t="47268" x="9363075" y="2911475"/>
          <p14:tracePt t="47275" x="9421813" y="2878138"/>
          <p14:tracePt t="47284" x="9471025" y="2827338"/>
          <p14:tracePt t="47291" x="9521825" y="2794000"/>
          <p14:tracePt t="47300" x="9571038" y="2744788"/>
          <p14:tracePt t="47308" x="9637713" y="2695575"/>
          <p14:tracePt t="47317" x="9712325" y="2636838"/>
          <p14:tracePt t="47324" x="9779000" y="2587625"/>
          <p14:tracePt t="47333" x="9861550" y="2536825"/>
          <p14:tracePt t="47340" x="9952038" y="2487613"/>
          <p14:tracePt t="47350" x="10036175" y="2454275"/>
          <p14:tracePt t="47356" x="10101263" y="2397125"/>
          <p14:tracePt t="47366" x="10185400" y="2346325"/>
          <p14:tracePt t="47372" x="10226675" y="2346325"/>
          <p14:tracePt t="47383" x="10275888" y="2312988"/>
          <p14:tracePt t="47388" x="10325100" y="2297113"/>
          <p14:tracePt t="47400" x="10358438" y="2281238"/>
          <p14:tracePt t="47405" x="10391775" y="2281238"/>
          <p14:tracePt t="47417" x="10425113" y="2281238"/>
          <p14:tracePt t="47421" x="10458450" y="2263775"/>
          <p14:tracePt t="47433" x="10483850" y="2263775"/>
          <p14:tracePt t="47437" x="10517188" y="2263775"/>
          <p14:tracePt t="47450" x="10550525" y="2263775"/>
          <p14:tracePt t="47453" x="10599738" y="2263775"/>
          <p14:tracePt t="47467" x="10633075" y="2247900"/>
          <p14:tracePt t="47469" x="10666413" y="2247900"/>
          <p14:tracePt t="47484" x="10715625" y="2247900"/>
          <p14:tracePt t="47485" x="10756900" y="2247900"/>
          <p14:tracePt t="47500" x="10807700" y="2230438"/>
          <p14:tracePt t="47502" x="10839450" y="2230438"/>
          <p14:tracePt t="47517" x="10872788" y="2230438"/>
          <p14:tracePt t="47518" x="10923588" y="2230438"/>
          <p14:tracePt t="47526" x="10939463" y="2230438"/>
          <p14:tracePt t="47534" x="10972800" y="2230438"/>
          <p14:tracePt t="47542" x="10988675" y="2230438"/>
          <p14:tracePt t="47550" x="11014075" y="2230438"/>
          <p14:tracePt t="47558" x="11031538" y="2230438"/>
          <p14:tracePt t="47567" x="11063288" y="2230438"/>
          <p14:tracePt t="47574" x="11080750" y="2230438"/>
          <p14:tracePt t="47584" x="11096625" y="2230438"/>
          <p14:tracePt t="47590" x="11129963" y="2230438"/>
          <p14:tracePt t="47600" x="11147425" y="2230438"/>
          <p14:tracePt t="47607" x="11180763" y="2230438"/>
          <p14:tracePt t="47617" x="11214100" y="2247900"/>
          <p14:tracePt t="47623" x="11245850" y="2247900"/>
          <p14:tracePt t="47633" x="11288713" y="2263775"/>
          <p14:tracePt t="47639" x="11304588" y="2281238"/>
          <p14:tracePt t="47650" x="11337925" y="2281238"/>
          <p14:tracePt t="47655" x="11371263" y="2297113"/>
          <p14:tracePt t="47666" x="11404600" y="2312988"/>
          <p14:tracePt t="47671" x="11420475" y="2330450"/>
          <p14:tracePt t="47683" x="11453813" y="2346325"/>
          <p14:tracePt t="47688" x="11469688" y="2363788"/>
          <p14:tracePt t="47700" x="11503025" y="2379663"/>
          <p14:tracePt t="47704" x="11520488" y="2397125"/>
          <p14:tracePt t="47717" x="11544300" y="2438400"/>
          <p14:tracePt t="47720" x="11561763" y="2454275"/>
          <p14:tracePt t="47733" x="11577638" y="2487613"/>
          <p14:tracePt t="47736" x="11595100" y="2505075"/>
          <p14:tracePt t="47750" x="11610975" y="2520950"/>
          <p14:tracePt t="47752" x="11628438" y="2570163"/>
          <p14:tracePt t="47767" x="11644313" y="2587625"/>
          <p14:tracePt t="47768" x="11661775" y="2620963"/>
          <p14:tracePt t="47784" x="11677650" y="2636838"/>
          <p14:tracePt t="47785" x="11695113" y="2695575"/>
          <p14:tracePt t="47800" x="11710988" y="2744788"/>
          <p14:tracePt t="47801" x="11726863" y="2778125"/>
          <p14:tracePt t="47809" x="11744325" y="2827338"/>
          <p14:tracePt t="47817" x="11744325" y="2844800"/>
          <p14:tracePt t="47825" x="11777663" y="2935288"/>
          <p14:tracePt t="47833" x="11801475" y="2986088"/>
          <p14:tracePt t="47841" x="11801475" y="3035300"/>
          <p14:tracePt t="47850" x="11818938" y="3051175"/>
          <p14:tracePt t="47857" x="11834813" y="3101975"/>
          <p14:tracePt t="47867" x="11834813" y="3135313"/>
          <p14:tracePt t="47873" x="11834813" y="3192463"/>
          <p14:tracePt t="47883" x="11852275" y="3241675"/>
          <p14:tracePt t="47890" x="11852275" y="3275013"/>
          <p14:tracePt t="47900" x="11868150" y="3341688"/>
          <p14:tracePt t="47906" x="11868150" y="3359150"/>
          <p14:tracePt t="47917" x="11868150" y="3408363"/>
          <p14:tracePt t="47922" x="11868150" y="3467100"/>
          <p14:tracePt t="47933" x="11868150" y="3516313"/>
          <p14:tracePt t="47938" x="11885613" y="3565525"/>
          <p14:tracePt t="47950" x="11885613" y="3598863"/>
          <p14:tracePt t="47954" x="11885613" y="3632200"/>
          <p14:tracePt t="47966" x="11885613" y="3665538"/>
          <p14:tracePt t="47970" x="11901488" y="3722688"/>
          <p14:tracePt t="47984" x="11901488" y="3773488"/>
          <p14:tracePt t="47987" x="11901488" y="3806825"/>
          <p14:tracePt t="48000" x="11918950" y="3856038"/>
          <p14:tracePt t="48003" x="11918950" y="3889375"/>
          <p14:tracePt t="48017" x="11918950" y="3963988"/>
          <p14:tracePt t="48019" x="11918950" y="4013200"/>
          <p14:tracePt t="48033" x="11918950" y="4064000"/>
          <p14:tracePt t="48035" x="11918950" y="4113213"/>
          <p14:tracePt t="48050" x="11918950" y="4162425"/>
          <p14:tracePt t="48052" x="11918950" y="4221163"/>
          <p14:tracePt t="48067" x="11918950" y="4287838"/>
          <p14:tracePt t="48067" x="11918950" y="4337050"/>
          <p14:tracePt t="48076" x="11918950" y="4370388"/>
          <p14:tracePt t="48084" x="11918950" y="4419600"/>
          <p14:tracePt t="48092" x="11918950" y="4478338"/>
          <p14:tracePt t="48100" x="11918950" y="4527550"/>
          <p14:tracePt t="48108" x="11918950" y="4560888"/>
          <p14:tracePt t="48117" x="11901488" y="4627563"/>
          <p14:tracePt t="48124" x="11885613" y="4676775"/>
          <p14:tracePt t="48133" x="11885613" y="4735513"/>
          <p14:tracePt t="48140" x="11868150" y="4784725"/>
          <p14:tracePt t="48150" x="11868150" y="4833938"/>
          <p14:tracePt t="48156" x="11852275" y="4884738"/>
          <p14:tracePt t="48167" x="11852275" y="4918075"/>
          <p14:tracePt t="48172" x="11834813" y="4975225"/>
          <p14:tracePt t="48183" x="11834813" y="5008563"/>
          <p14:tracePt t="48189" x="11818938" y="5041900"/>
          <p14:tracePt t="48200" x="11818938" y="5075238"/>
          <p14:tracePt t="48205" x="11801475" y="5124450"/>
          <p14:tracePt t="48217" x="11801475" y="5141913"/>
          <p14:tracePt t="48221" x="11801475" y="5175250"/>
          <p14:tracePt t="48233" x="11777663" y="5191125"/>
          <p14:tracePt t="48237" x="11777663" y="5232400"/>
          <p14:tracePt t="48250" x="11777663" y="5249863"/>
          <p14:tracePt t="48253" x="11760200" y="5281613"/>
          <p14:tracePt t="48266" x="11760200" y="5299075"/>
          <p14:tracePt t="48270" x="11744325" y="5332413"/>
          <p14:tracePt t="48284" x="11744325" y="5348288"/>
          <p14:tracePt t="48286" x="11726863" y="5381625"/>
          <p14:tracePt t="48300" x="11726863" y="5414963"/>
          <p14:tracePt t="48302" x="11710988" y="5432425"/>
          <p14:tracePt t="48317" x="11710988" y="5473700"/>
          <p14:tracePt t="48318" x="11695113" y="5507038"/>
          <p14:tracePt t="48326" x="11695113" y="5522913"/>
          <p14:tracePt t="48334" x="11677650" y="5556250"/>
          <p14:tracePt t="48342" x="11677650" y="5572125"/>
          <p14:tracePt t="48351" x="11661775" y="5605463"/>
          <p14:tracePt t="48358" x="11661775" y="5622925"/>
          <p14:tracePt t="48367" x="11661775" y="5656263"/>
          <p14:tracePt t="48374" x="11644313" y="5688013"/>
          <p14:tracePt t="48383" x="11644313" y="5705475"/>
          <p14:tracePt t="48391" x="11628438" y="5746750"/>
          <p14:tracePt t="48416" x="11628438" y="5762625"/>
          <p14:tracePt t="48418" x="11610975" y="5795963"/>
          <p14:tracePt t="48425" x="11610975" y="5813425"/>
          <p14:tracePt t="48433" x="11610975" y="5829300"/>
          <p14:tracePt t="48439" x="11595100" y="5846763"/>
          <p14:tracePt t="48450" x="11595100" y="5862638"/>
          <p14:tracePt t="48455" x="11577638" y="5880100"/>
          <p14:tracePt t="48472" x="11577638" y="5895975"/>
          <p14:tracePt t="48504" x="11561763" y="5911850"/>
          <p14:tracePt t="49684" x="11561763" y="5895975"/>
          <p14:tracePt t="49692" x="11595100" y="5880100"/>
          <p14:tracePt t="49700" x="11628438" y="5829300"/>
          <p14:tracePt t="49708" x="11677650" y="5795963"/>
          <p14:tracePt t="49716" x="11760200" y="5730875"/>
          <p14:tracePt t="49725" x="11852275" y="5638800"/>
          <p14:tracePt t="49733" x="11950700" y="5572125"/>
          <p14:tracePt t="49741" x="12017375" y="5507038"/>
          <p14:tracePt t="54653" x="11818938" y="1924050"/>
          <p14:tracePt t="54663" x="11628438" y="1350963"/>
          <p14:tracePt t="54670" x="11437938" y="754063"/>
          <p14:tracePt t="54678" x="11245850" y="115888"/>
          <p14:tracePt t="58156" x="11320463" y="5746750"/>
          <p14:tracePt t="58170" x="10906125" y="5762625"/>
          <p14:tracePt t="58172" x="10517188" y="5813425"/>
          <p14:tracePt t="58178" x="10118725" y="5862638"/>
          <p14:tracePt t="58186" x="9728200" y="5929313"/>
          <p14:tracePt t="58194" x="9347200" y="5988050"/>
          <p14:tracePt t="58202" x="9164638" y="6019800"/>
          <p14:tracePt t="58210" x="8850313" y="6086475"/>
          <p14:tracePt t="58218" x="8542338" y="6137275"/>
          <p14:tracePt t="58226" x="8302625" y="6169025"/>
          <p14:tracePt t="58234" x="8218488" y="6186488"/>
          <p14:tracePt t="58242" x="8045450" y="6227763"/>
          <p14:tracePt t="58250" x="7978775" y="6243638"/>
          <p14:tracePt t="58258" x="7896225" y="6243638"/>
          <p14:tracePt t="58267" x="7804150" y="6261100"/>
          <p14:tracePt t="58274" x="7754938" y="6261100"/>
          <p14:tracePt t="58283" x="7721600" y="6261100"/>
          <p14:tracePt t="58290" x="7705725" y="6261100"/>
          <p14:tracePt t="58299" x="7688263" y="6261100"/>
          <p14:tracePt t="58880" x="7672388" y="6261100"/>
          <p14:tracePt t="58889" x="7639050" y="6261100"/>
          <p14:tracePt t="58897" x="7588250" y="6243638"/>
          <p14:tracePt t="58905" x="7531100" y="6227763"/>
          <p14:tracePt t="58913" x="7464425" y="6202363"/>
          <p14:tracePt t="58921" x="7397750" y="6169025"/>
          <p14:tracePt t="58929" x="7315200" y="6119813"/>
          <p14:tracePt t="58937" x="7224713" y="6086475"/>
          <p14:tracePt t="58945" x="7140575" y="6053138"/>
          <p14:tracePt t="58953" x="7042150" y="6003925"/>
          <p14:tracePt t="58961" x="6967538" y="5945188"/>
          <p14:tracePt t="58969" x="6867525" y="5895975"/>
          <p14:tracePt t="58977" x="6800850" y="5862638"/>
          <p14:tracePt t="58986" x="6692900" y="5813425"/>
          <p14:tracePt t="58994" x="6610350" y="5780088"/>
          <p14:tracePt t="59002" x="6510338" y="5746750"/>
          <p14:tracePt t="59010" x="6419850" y="5705475"/>
          <p14:tracePt t="59018" x="6319838" y="5672138"/>
          <p14:tracePt t="59026" x="6237288" y="5656263"/>
          <p14:tracePt t="59034" x="6129338" y="5622925"/>
          <p14:tracePt t="59042" x="6046788" y="5605463"/>
          <p14:tracePt t="59050" x="5980113" y="5589588"/>
          <p14:tracePt t="59058" x="5888038" y="5572125"/>
          <p14:tracePt t="59066" x="5805488" y="5556250"/>
          <p14:tracePt t="59074" x="5722938" y="5538788"/>
          <p14:tracePt t="59083" x="5648325" y="5522913"/>
          <p14:tracePt t="59091" x="5614988" y="5507038"/>
          <p14:tracePt t="59100" x="5565775" y="5507038"/>
          <p14:tracePt t="59107" x="5514975" y="5489575"/>
          <p14:tracePt t="59116" x="5465763" y="5489575"/>
          <p14:tracePt t="59123" x="5424488" y="5473700"/>
          <p14:tracePt t="59133" x="5391150" y="5448300"/>
          <p14:tracePt t="59139" x="5357813" y="5432425"/>
          <p14:tracePt t="59150" x="5341938" y="5432425"/>
          <p14:tracePt t="59155" x="5324475" y="5414963"/>
          <p14:tracePt t="59166" x="5308600" y="5414963"/>
          <p14:tracePt t="59188" x="5308600" y="5399088"/>
          <p14:tracePt t="59471" x="5275263" y="5399088"/>
          <p14:tracePt t="59479" x="5241925" y="5381625"/>
          <p14:tracePt t="59487" x="5192713" y="5381625"/>
          <p14:tracePt t="59495" x="5133975" y="5365750"/>
          <p14:tracePt t="59503" x="5100638" y="5348288"/>
          <p14:tracePt t="59511" x="5051425" y="5332413"/>
          <p14:tracePt t="59519" x="5000625" y="5314950"/>
          <p14:tracePt t="59527" x="4918075" y="5281613"/>
          <p14:tracePt t="59535" x="4827588" y="5265738"/>
          <p14:tracePt t="59543" x="4743450" y="5232400"/>
          <p14:tracePt t="59551" x="4660900" y="5216525"/>
          <p14:tracePt t="59560" x="4570413" y="5175250"/>
          <p14:tracePt t="59568" x="4470400" y="5157788"/>
          <p14:tracePt t="59576" x="4387850" y="5141913"/>
          <p14:tracePt t="59584" x="4295775" y="5124450"/>
          <p14:tracePt t="59592" x="4213225" y="5108575"/>
          <p14:tracePt t="59600" x="4130675" y="5091113"/>
          <p14:tracePt t="59608" x="4089400" y="5075238"/>
          <p14:tracePt t="59616" x="4022725" y="5057775"/>
          <p14:tracePt t="59624" x="3973513" y="5057775"/>
          <p14:tracePt t="59633" x="3940175" y="5041900"/>
          <p14:tracePt t="59640" x="3906838" y="5041900"/>
          <p14:tracePt t="59649" x="3889375" y="5026025"/>
          <p14:tracePt t="59656" x="3873500" y="5026025"/>
          <p14:tracePt t="59665" x="3856038" y="5026025"/>
          <p14:tracePt t="59689" x="3832225" y="5026025"/>
          <p14:tracePt t="59705" x="3814763" y="5026025"/>
          <p14:tracePt t="59721" x="3798888" y="5026025"/>
          <p14:tracePt t="59729" x="3798888" y="5008563"/>
          <p14:tracePt t="59737" x="3781425" y="5008563"/>
          <p14:tracePt t="59770" x="3781425" y="4992688"/>
          <p14:tracePt t="59786" x="3781425" y="4975225"/>
          <p14:tracePt t="59794" x="3781425" y="4959350"/>
          <p14:tracePt t="59802" x="3798888" y="4933950"/>
          <p14:tracePt t="59810" x="3832225" y="4918075"/>
          <p14:tracePt t="59818" x="3856038" y="4884738"/>
          <p14:tracePt t="59826" x="3906838" y="4851400"/>
          <p14:tracePt t="59834" x="3956050" y="4818063"/>
          <p14:tracePt t="59843" x="4005263" y="4784725"/>
          <p14:tracePt t="59851" x="4089400" y="4751388"/>
          <p14:tracePt t="59859" x="4179888" y="4718050"/>
          <p14:tracePt t="59867" x="4262438" y="4676775"/>
          <p14:tracePt t="59875" x="4362450" y="4643438"/>
          <p14:tracePt t="59883" x="4454525" y="4627563"/>
          <p14:tracePt t="59891" x="4519613" y="4610100"/>
          <p14:tracePt t="59900" x="4603750" y="4610100"/>
          <p14:tracePt t="59907" x="4694238" y="4610100"/>
          <p14:tracePt t="59916" x="4743450" y="4610100"/>
          <p14:tracePt t="59923" x="4810125" y="4610100"/>
          <p14:tracePt t="59931" x="4843463" y="4610100"/>
          <p14:tracePt t="59939" x="4892675" y="4610100"/>
          <p14:tracePt t="59948" x="4935538" y="4610100"/>
          <p14:tracePt t="59956" x="4984750" y="4610100"/>
          <p14:tracePt t="59964" x="5018088" y="4610100"/>
          <p14:tracePt t="59972" x="5051425" y="4610100"/>
          <p14:tracePt t="59980" x="5084763" y="4610100"/>
          <p14:tracePt t="59988" x="5118100" y="4610100"/>
          <p14:tracePt t="59996" x="5175250" y="4610100"/>
          <p14:tracePt t="60004" x="5208588" y="4610100"/>
          <p14:tracePt t="60012" x="5257800" y="4610100"/>
          <p14:tracePt t="60020" x="5291138" y="4610100"/>
          <p14:tracePt t="60028" x="5324475" y="4610100"/>
          <p14:tracePt t="60036" x="5357813" y="4610100"/>
          <p14:tracePt t="60045" x="5391150" y="4610100"/>
          <p14:tracePt t="60053" x="5424488" y="4610100"/>
          <p14:tracePt t="60061" x="5448300" y="4610100"/>
          <p14:tracePt t="60069" x="5465763" y="4610100"/>
          <p14:tracePt t="60077" x="5481638" y="4610100"/>
          <p14:tracePt t="60101" x="5499100" y="4610100"/>
          <p14:tracePt t="60408" x="5514975" y="4610100"/>
          <p14:tracePt t="60416" x="5565775" y="4610100"/>
          <p14:tracePt t="60425" x="5599113" y="4610100"/>
          <p14:tracePt t="60433" x="5664200" y="4610100"/>
          <p14:tracePt t="60441" x="5722938" y="4610100"/>
          <p14:tracePt t="60449" x="5805488" y="4610100"/>
          <p14:tracePt t="60457" x="5872163" y="4610100"/>
          <p14:tracePt t="60465" x="5954713" y="4610100"/>
          <p14:tracePt t="60473" x="6029325" y="4610100"/>
          <p14:tracePt t="60481" x="6111875" y="4627563"/>
          <p14:tracePt t="60489" x="6196013" y="4627563"/>
          <p14:tracePt t="60497" x="6237288" y="4627563"/>
          <p14:tracePt t="60505" x="6286500" y="4643438"/>
          <p14:tracePt t="60513" x="6319838" y="4643438"/>
          <p14:tracePt t="60521" x="6353175" y="4660900"/>
          <p14:tracePt t="60530" x="6386513" y="4660900"/>
          <p14:tracePt t="60538" x="6402388" y="4660900"/>
          <p14:tracePt t="60562" x="6419850" y="4676775"/>
          <p14:tracePt t="60602" x="6402388" y="4676775"/>
          <p14:tracePt t="60610" x="6386513" y="4676775"/>
          <p14:tracePt t="60619" x="6337300" y="4676775"/>
          <p14:tracePt t="60626" x="6286500" y="4676775"/>
          <p14:tracePt t="60635" x="6237288" y="4676775"/>
          <p14:tracePt t="60643" x="6178550" y="4676775"/>
          <p14:tracePt t="60651" x="6096000" y="4676775"/>
          <p14:tracePt t="60659" x="6013450" y="4676775"/>
          <p14:tracePt t="60667" x="5938838" y="4676775"/>
          <p14:tracePt t="60675" x="5854700" y="4676775"/>
          <p14:tracePt t="60683" x="5789613" y="4676775"/>
          <p14:tracePt t="60691" x="5705475" y="4676775"/>
          <p14:tracePt t="60700" x="5664200" y="4676775"/>
          <p14:tracePt t="60707" x="5599113" y="4660900"/>
          <p14:tracePt t="60716" x="5548313" y="4660900"/>
          <p14:tracePt t="60724" x="5499100" y="4660900"/>
          <p14:tracePt t="60732" x="5465763" y="4643438"/>
          <p14:tracePt t="60740" x="5424488" y="4643438"/>
          <p14:tracePt t="60748" x="5391150" y="4627563"/>
          <p14:tracePt t="60756" x="5357813" y="4627563"/>
          <p14:tracePt t="60764" x="5341938" y="4610100"/>
          <p14:tracePt t="60772" x="5308600" y="4610100"/>
          <p14:tracePt t="60780" x="5308600" y="4594225"/>
          <p14:tracePt t="60788" x="5275263" y="4594225"/>
          <p14:tracePt t="60796" x="5257800" y="4576763"/>
          <p14:tracePt t="60804" x="5241925" y="4576763"/>
          <p14:tracePt t="60812" x="5241925" y="4560888"/>
          <p14:tracePt t="60821" x="5224463" y="4560888"/>
          <p14:tracePt t="60829" x="5208588" y="4560888"/>
          <p14:tracePt t="60837" x="5192713" y="4545013"/>
          <p14:tracePt t="60853" x="5175250" y="4527550"/>
          <p14:tracePt t="60861" x="5149850" y="4527550"/>
          <p14:tracePt t="60869" x="5133975" y="4511675"/>
          <p14:tracePt t="60877" x="5118100" y="4494213"/>
          <p14:tracePt t="60893" x="5100638" y="4478338"/>
          <p14:tracePt t="60901" x="5084763" y="4460875"/>
          <p14:tracePt t="60910" x="5067300" y="4437063"/>
          <p14:tracePt t="60918" x="5067300" y="4419600"/>
          <p14:tracePt t="60926" x="5067300" y="4403725"/>
          <p14:tracePt t="60934" x="5051425" y="4386263"/>
          <p14:tracePt t="60942" x="5051425" y="4370388"/>
          <p14:tracePt t="60950" x="5051425" y="4337050"/>
          <p14:tracePt t="60958" x="5051425" y="4321175"/>
          <p14:tracePt t="60966" x="5051425" y="4303713"/>
          <p14:tracePt t="60974" x="5051425" y="4270375"/>
          <p14:tracePt t="60983" x="5051425" y="4254500"/>
          <p14:tracePt t="60990" x="5051425" y="4237038"/>
          <p14:tracePt t="60999" x="5051425" y="4221163"/>
          <p14:tracePt t="61006" x="5051425" y="4203700"/>
          <p14:tracePt t="61023" x="5051425" y="4179888"/>
          <p14:tracePt t="61039" x="5051425" y="4162425"/>
          <p14:tracePt t="61055" x="5051425" y="4146550"/>
          <p14:tracePt t="61063" x="5067300" y="4146550"/>
          <p14:tracePt t="61071" x="5084763" y="4129088"/>
          <p14:tracePt t="61079" x="5100638" y="4113213"/>
          <p14:tracePt t="61087" x="5133975" y="4097338"/>
          <p14:tracePt t="61095" x="5175250" y="4079875"/>
          <p14:tracePt t="61103" x="5224463" y="4046538"/>
          <p14:tracePt t="61111" x="5257800" y="4013200"/>
          <p14:tracePt t="61120" x="5308600" y="3997325"/>
          <p14:tracePt t="61128" x="5373688" y="3963988"/>
          <p14:tracePt t="61136" x="5448300" y="3946525"/>
          <p14:tracePt t="61144" x="5499100" y="3905250"/>
          <p14:tracePt t="61152" x="5565775" y="3905250"/>
          <p14:tracePt t="61160" x="5630863" y="3889375"/>
          <p14:tracePt t="61168" x="5681663" y="3871913"/>
          <p14:tracePt t="61176" x="5756275" y="3871913"/>
          <p14:tracePt t="61184" x="5805488" y="3856038"/>
          <p14:tracePt t="61192" x="5854700" y="3856038"/>
          <p14:tracePt t="61200" x="5921375" y="3856038"/>
          <p14:tracePt t="61209" x="5995988" y="3856038"/>
          <p14:tracePt t="61217" x="6046788" y="3856038"/>
          <p14:tracePt t="61225" x="6111875" y="3840163"/>
          <p14:tracePt t="61233" x="6178550" y="3840163"/>
          <p14:tracePt t="61241" x="6253163" y="3840163"/>
          <p14:tracePt t="61250" x="6303963" y="3822700"/>
          <p14:tracePt t="61257" x="6353175" y="3822700"/>
          <p14:tracePt t="61266" x="6419850" y="3822700"/>
          <p14:tracePt t="61273" x="6486525" y="3806825"/>
          <p14:tracePt t="61281" x="6561138" y="3806825"/>
          <p14:tracePt t="61289" x="6626225" y="3806825"/>
          <p14:tracePt t="61297" x="6692900" y="3789363"/>
          <p14:tracePt t="61306" x="6784975" y="3789363"/>
          <p14:tracePt t="61314" x="6867525" y="3773488"/>
          <p14:tracePt t="61322" x="6934200" y="3773488"/>
          <p14:tracePt t="61330" x="7016750" y="3773488"/>
          <p14:tracePt t="61338" x="7107238" y="3773488"/>
          <p14:tracePt t="61346" x="7191375" y="3773488"/>
          <p14:tracePt t="61354" x="7299325" y="3773488"/>
          <p14:tracePt t="61362" x="7381875" y="3773488"/>
          <p14:tracePt t="61370" x="7480300" y="3773488"/>
          <p14:tracePt t="61378" x="7572375" y="3773488"/>
          <p14:tracePt t="61386" x="7672388" y="3756025"/>
          <p14:tracePt t="61394" x="7845425" y="3756025"/>
          <p14:tracePt t="61403" x="7912100" y="3756025"/>
          <p14:tracePt t="61411" x="8027988" y="3756025"/>
          <p14:tracePt t="61419" x="8135938" y="3740150"/>
          <p14:tracePt t="61427" x="8235950" y="3722688"/>
          <p14:tracePt t="61435" x="8318500" y="3722688"/>
          <p14:tracePt t="61443" x="8377238" y="3722688"/>
          <p14:tracePt t="61451" x="8426450" y="3706813"/>
          <p14:tracePt t="61475" x="8475663" y="3706813"/>
          <p14:tracePt t="61479" x="8493125" y="3706813"/>
          <p14:tracePt t="61485" x="8509000" y="3690938"/>
          <p14:tracePt t="61492" x="8526463" y="3690938"/>
          <p14:tracePt t="61936" x="8542338" y="3690938"/>
          <p14:tracePt t="61944" x="8559800" y="3690938"/>
          <p14:tracePt t="61952" x="8609013" y="3690938"/>
          <p14:tracePt t="61960" x="8634413" y="3690938"/>
          <p14:tracePt t="61969" x="8683625" y="3690938"/>
          <p14:tracePt t="61977" x="8732838" y="3690938"/>
          <p14:tracePt t="61985" x="8783638" y="3690938"/>
          <p14:tracePt t="61993" x="8850313" y="3690938"/>
          <p14:tracePt t="62001" x="8924925" y="3690938"/>
          <p14:tracePt t="62009" x="8990013" y="3690938"/>
          <p14:tracePt t="62017" x="9056688" y="3690938"/>
          <p14:tracePt t="62025" x="9148763" y="3706813"/>
          <p14:tracePt t="62033" x="9197975" y="3706813"/>
          <p14:tracePt t="62041" x="9264650" y="3706813"/>
          <p14:tracePt t="62050" x="9331325" y="3706813"/>
          <p14:tracePt t="62057" x="9380538" y="3706813"/>
          <p14:tracePt t="62066" x="9455150" y="3706813"/>
          <p14:tracePt t="62074" x="9504363" y="3722688"/>
          <p14:tracePt t="62082" x="9555163" y="3722688"/>
          <p14:tracePt t="62090" x="9620250" y="3722688"/>
          <p14:tracePt t="62098" x="9678988" y="3722688"/>
          <p14:tracePt t="62106" x="9694863" y="3740150"/>
          <p14:tracePt t="62114" x="9794875" y="3740150"/>
          <p14:tracePt t="62122" x="9828213" y="3740150"/>
          <p14:tracePt t="62130" x="9877425" y="3740150"/>
          <p14:tracePt t="62138" x="9952038" y="3740150"/>
          <p14:tracePt t="62146" x="10002838" y="3740150"/>
          <p14:tracePt t="62155" x="10069513" y="3756025"/>
          <p14:tracePt t="62163" x="10118725" y="3756025"/>
          <p14:tracePt t="62170" x="10185400" y="3756025"/>
          <p14:tracePt t="62179" x="10226675" y="3773488"/>
          <p14:tracePt t="62187" x="10260013" y="3773488"/>
          <p14:tracePt t="62195" x="10309225" y="3773488"/>
          <p14:tracePt t="62203" x="10342563" y="3789363"/>
          <p14:tracePt t="62211" x="10391775" y="3789363"/>
          <p14:tracePt t="62219" x="10425113" y="3789363"/>
          <p14:tracePt t="62227" x="10483850" y="3789363"/>
          <p14:tracePt t="62235" x="10499725" y="3789363"/>
          <p14:tracePt t="62243" x="10566400" y="3789363"/>
          <p14:tracePt t="62251" x="10599738" y="3789363"/>
          <p14:tracePt t="62259" x="10648950" y="3789363"/>
          <p14:tracePt t="62267" x="10682288" y="3789363"/>
          <p14:tracePt t="62276" x="10715625" y="3789363"/>
          <p14:tracePt t="62284" x="10756900" y="3806825"/>
          <p14:tracePt t="62292" x="10807700" y="3806825"/>
          <p14:tracePt t="62300" x="10839450" y="3806825"/>
          <p14:tracePt t="62308" x="10872788" y="3806825"/>
          <p14:tracePt t="62316" x="10906125" y="3822700"/>
          <p14:tracePt t="62324" x="10956925" y="3822700"/>
          <p14:tracePt t="62333" x="10988675" y="3840163"/>
          <p14:tracePt t="62340" x="11047413" y="3840163"/>
          <p14:tracePt t="62350" x="11096625" y="3840163"/>
          <p14:tracePt t="62356" x="11114088" y="3856038"/>
          <p14:tracePt t="62366" x="11180763" y="3871913"/>
          <p14:tracePt t="62373" x="11196638" y="3871913"/>
          <p14:tracePt t="62383" x="11245850" y="3871913"/>
          <p14:tracePt t="62389" x="11288713" y="3889375"/>
          <p14:tracePt t="62400" x="11337925" y="3905250"/>
          <p14:tracePt t="62405" x="11371263" y="3905250"/>
          <p14:tracePt t="62416" x="11404600" y="3905250"/>
          <p14:tracePt t="62421" x="11437938" y="3922713"/>
          <p14:tracePt t="62433" x="11469688" y="3946525"/>
          <p14:tracePt t="62437" x="11503025" y="3946525"/>
          <p14:tracePt t="62449" x="11520488" y="3963988"/>
          <p14:tracePt t="62454" x="11561763" y="3963988"/>
          <p14:tracePt t="62466" x="11577638" y="3979863"/>
          <p14:tracePt t="62470" x="11595100" y="3997325"/>
          <p14:tracePt t="62483" x="11610975" y="3997325"/>
          <p14:tracePt t="62486" x="11610975" y="4013200"/>
          <p14:tracePt t="62500" x="11628438" y="4013200"/>
          <p14:tracePt t="62502" x="11644313" y="4030663"/>
          <p14:tracePt t="62516" x="11661775" y="4046538"/>
          <p14:tracePt t="62518" x="11677650" y="4064000"/>
          <p14:tracePt t="62533" x="11677650" y="4079875"/>
          <p14:tracePt t="62535" x="11695113" y="4079875"/>
          <p14:tracePt t="62550" x="11695113" y="4097338"/>
          <p14:tracePt t="62551" x="11710988" y="4113213"/>
          <p14:tracePt t="62567" x="11726863" y="4129088"/>
          <p14:tracePt t="62568" x="11726863" y="4146550"/>
          <p14:tracePt t="62575" x="11744325" y="4162425"/>
          <p14:tracePt t="62583" x="11760200" y="4179888"/>
          <p14:tracePt t="62591" x="11760200" y="4203700"/>
          <p14:tracePt t="62600" x="11777663" y="4237038"/>
          <p14:tracePt t="62616" x="11801475" y="4270375"/>
          <p14:tracePt t="62623" x="11801475" y="4287838"/>
          <p14:tracePt t="62631" x="11801475" y="4303713"/>
          <p14:tracePt t="62639" x="11818938" y="4337050"/>
          <p14:tracePt t="62648" x="11818938" y="4352925"/>
          <p14:tracePt t="62656" x="11818938" y="4370388"/>
          <p14:tracePt t="62664" x="11818938" y="4386263"/>
          <p14:tracePt t="62672" x="11818938" y="4403725"/>
          <p14:tracePt t="62680" x="11818938" y="4419600"/>
          <p14:tracePt t="62688" x="11818938" y="4437063"/>
          <p14:tracePt t="62696" x="11818938" y="4460875"/>
          <p14:tracePt t="62704" x="11801475" y="4478338"/>
          <p14:tracePt t="62712" x="11777663" y="4511675"/>
          <p14:tracePt t="62720" x="11760200" y="4527550"/>
          <p14:tracePt t="62728" x="11744325" y="4560888"/>
          <p14:tracePt t="62737" x="11710988" y="4576763"/>
          <p14:tracePt t="62745" x="11695113" y="4594225"/>
          <p14:tracePt t="62753" x="11661775" y="4610100"/>
          <p14:tracePt t="62761" x="11628438" y="4643438"/>
          <p14:tracePt t="62769" x="11610975" y="4660900"/>
          <p14:tracePt t="62777" x="11544300" y="4694238"/>
          <p14:tracePt t="62785" x="11487150" y="4718050"/>
          <p14:tracePt t="62793" x="11387138" y="4735513"/>
          <p14:tracePt t="62801" x="11304588" y="4768850"/>
          <p14:tracePt t="62809" x="11163300" y="4784725"/>
          <p14:tracePt t="62817" x="11014075" y="4784725"/>
          <p14:tracePt t="62825" x="10807700" y="4802188"/>
          <p14:tracePt t="62834" x="10599738" y="4818063"/>
          <p14:tracePt t="62841" x="10358438" y="4818063"/>
          <p14:tracePt t="62850" x="10134600" y="4818063"/>
          <p14:tracePt t="62858" x="9877425" y="4818063"/>
          <p14:tracePt t="62867" x="9637713" y="4818063"/>
          <p14:tracePt t="62874" x="9396413" y="4818063"/>
          <p14:tracePt t="62883" x="9182100" y="4818063"/>
          <p14:tracePt t="62890" x="8974138" y="4818063"/>
          <p14:tracePt t="62900" x="8766175" y="4818063"/>
          <p14:tracePt t="62906" x="8683625" y="4818063"/>
          <p14:tracePt t="62916" x="8493125" y="4818063"/>
          <p14:tracePt t="62922" x="8335963" y="4818063"/>
          <p14:tracePt t="62933" x="8186738" y="4818063"/>
          <p14:tracePt t="62939" x="8027988" y="4818063"/>
          <p14:tracePt t="62949" x="7912100" y="4833938"/>
          <p14:tracePt t="62955" x="7770813" y="4833938"/>
          <p14:tracePt t="62966" x="7639050" y="4833938"/>
          <p14:tracePt t="62971" x="7513638" y="4833938"/>
          <p14:tracePt t="62983" x="7431088" y="4833938"/>
          <p14:tracePt t="62987" x="7331075" y="4833938"/>
          <p14:tracePt t="62999" x="7240588" y="4833938"/>
          <p14:tracePt t="63003" x="7158038" y="4833938"/>
          <p14:tracePt t="63016" x="7091363" y="4833938"/>
          <p14:tracePt t="63019" x="7016750" y="4818063"/>
          <p14:tracePt t="63033" x="6967538" y="4818063"/>
          <p14:tracePt t="63036" x="6900863" y="4802188"/>
          <p14:tracePt t="63050" x="6834188" y="4784725"/>
          <p14:tracePt t="63052" x="6784975" y="4784725"/>
          <p14:tracePt t="63067" x="6726238" y="4768850"/>
          <p14:tracePt t="63069" x="6677025" y="4768850"/>
          <p14:tracePt t="63083" x="6643688" y="4768850"/>
          <p14:tracePt t="63085" x="6592888" y="4751388"/>
          <p14:tracePt t="63100" x="6543675" y="4751388"/>
          <p14:tracePt t="63101" x="6469063" y="4751388"/>
          <p14:tracePt t="63108" x="6419850" y="4751388"/>
          <p14:tracePt t="63117" x="6369050" y="4751388"/>
          <p14:tracePt t="63124" x="6353175" y="4751388"/>
          <p14:tracePt t="63134" x="6303963" y="4751388"/>
          <p14:tracePt t="63141" x="6270625" y="4735513"/>
          <p14:tracePt t="63150" x="6211888" y="4735513"/>
          <p14:tracePt t="63157" x="6178550" y="4735513"/>
          <p14:tracePt t="63167" x="6129338" y="4735513"/>
          <p14:tracePt t="63173" x="6096000" y="4735513"/>
          <p14:tracePt t="63183" x="6062663" y="4735513"/>
          <p14:tracePt t="63189" x="6013450" y="4735513"/>
          <p14:tracePt t="63200" x="5954713" y="4735513"/>
          <p14:tracePt t="63205" x="5938838" y="4735513"/>
          <p14:tracePt t="63216" x="5905500" y="4735513"/>
          <p14:tracePt t="63221" x="5872163" y="4735513"/>
          <p14:tracePt t="63233" x="5822950" y="4735513"/>
          <p14:tracePt t="63238" x="5805488" y="4735513"/>
          <p14:tracePt t="63250" x="5772150" y="4718050"/>
          <p14:tracePt t="63254" x="5756275" y="4718050"/>
          <p14:tracePt t="63267" x="5738813" y="4718050"/>
          <p14:tracePt t="63270" x="5722938" y="4694238"/>
          <p14:tracePt t="63283" x="5705475" y="4694238"/>
          <p14:tracePt t="63294" x="5681663" y="4694238"/>
          <p14:tracePt t="63302" x="5681663" y="4676775"/>
          <p14:tracePt t="63359" x="5664200" y="4676775"/>
          <p14:tracePt t="63415" x="5664200" y="4660900"/>
          <p14:tracePt t="63521" x="5664200" y="4643438"/>
          <p14:tracePt t="63537" x="5648325" y="4643438"/>
          <p14:tracePt t="63545" x="5648325" y="4627563"/>
          <p14:tracePt t="63561" x="5630863" y="4610100"/>
          <p14:tracePt t="63577" x="5614988" y="4594225"/>
          <p14:tracePt t="63585" x="5614988" y="4576763"/>
          <p14:tracePt t="63601" x="5599113" y="4560888"/>
          <p14:tracePt t="63618" x="5599113" y="4545013"/>
          <p14:tracePt t="63626" x="5581650" y="4527550"/>
          <p14:tracePt t="63642" x="5581650" y="4511675"/>
          <p14:tracePt t="63650" x="5581650" y="4494213"/>
          <p14:tracePt t="63658" x="5581650" y="4478338"/>
          <p14:tracePt t="63666" x="5565775" y="4460875"/>
          <p14:tracePt t="63683" x="5565775" y="4437063"/>
          <p14:tracePt t="63690" x="5565775" y="4419600"/>
          <p14:tracePt t="63699" x="5565775" y="4403725"/>
          <p14:tracePt t="63715" x="5565775" y="4386263"/>
          <p14:tracePt t="63723" x="5565775" y="4370388"/>
          <p14:tracePt t="63731" x="5565775" y="4352925"/>
          <p14:tracePt t="63739" x="5565775" y="4337050"/>
          <p14:tracePt t="63747" x="5581650" y="4303713"/>
          <p14:tracePt t="63755" x="5599113" y="4287838"/>
          <p14:tracePt t="63763" x="5614988" y="4270375"/>
          <p14:tracePt t="63771" x="5630863" y="4254500"/>
          <p14:tracePt t="63779" x="5648325" y="4237038"/>
          <p14:tracePt t="63787" x="5681663" y="4203700"/>
          <p14:tracePt t="63795" x="5705475" y="4203700"/>
          <p14:tracePt t="63804" x="5738813" y="4179888"/>
          <p14:tracePt t="63812" x="5756275" y="4162425"/>
          <p14:tracePt t="63820" x="5805488" y="4146550"/>
          <p14:tracePt t="63828" x="5822950" y="4146550"/>
          <p14:tracePt t="63836" x="5872163" y="4146550"/>
          <p14:tracePt t="63844" x="5921375" y="4129088"/>
          <p14:tracePt t="63852" x="5980113" y="4129088"/>
          <p14:tracePt t="63860" x="6029325" y="4129088"/>
          <p14:tracePt t="63868" x="6080125" y="4113213"/>
          <p14:tracePt t="63876" x="6129338" y="4113213"/>
          <p14:tracePt t="63884" x="6178550" y="4097338"/>
          <p14:tracePt t="63892" x="6253163" y="4079875"/>
          <p14:tracePt t="63900" x="6337300" y="4079875"/>
          <p14:tracePt t="63908" x="6419850" y="4064000"/>
          <p14:tracePt t="63917" x="6510338" y="4046538"/>
          <p14:tracePt t="63925" x="6610350" y="4030663"/>
          <p14:tracePt t="63933" x="6710363" y="4013200"/>
          <p14:tracePt t="63941" x="6900863" y="3979863"/>
          <p14:tracePt t="63950" x="6999288" y="3963988"/>
          <p14:tracePt t="63957" x="7091363" y="3963988"/>
          <p14:tracePt t="63966" x="7224713" y="3946525"/>
          <p14:tracePt t="63973" x="7431088" y="3889375"/>
          <p14:tracePt t="63983" x="7605713" y="3871913"/>
          <p14:tracePt t="63989" x="7754938" y="3840163"/>
          <p14:tracePt t="63999" x="7845425" y="3840163"/>
          <p14:tracePt t="64006" x="7978775" y="3822700"/>
          <p14:tracePt t="64016" x="8120063" y="3806825"/>
          <p14:tracePt t="64022" x="8377238" y="3773488"/>
          <p14:tracePt t="64033" x="8509000" y="3773488"/>
          <p14:tracePt t="64038" x="8683625" y="3773488"/>
          <p14:tracePt t="64050" x="8832850" y="3773488"/>
          <p14:tracePt t="64054" x="8990013" y="3773488"/>
          <p14:tracePt t="64066" x="9182100" y="3773488"/>
          <p14:tracePt t="64070" x="9363075" y="3773488"/>
          <p14:tracePt t="64083" x="9555163" y="3773488"/>
          <p14:tracePt t="64086" x="9761538" y="3773488"/>
          <p14:tracePt t="64099" x="9969500" y="3773488"/>
          <p14:tracePt t="64102" x="10185400" y="3773488"/>
          <p14:tracePt t="64116" x="10409238" y="3773488"/>
          <p14:tracePt t="64119" x="10633075" y="3773488"/>
          <p14:tracePt t="64133" x="10872788" y="3773488"/>
          <p14:tracePt t="64135" x="11080750" y="3773488"/>
          <p14:tracePt t="64150" x="11288713" y="3773488"/>
          <p14:tracePt t="64152" x="11371263" y="3773488"/>
          <p14:tracePt t="64167" x="11520488" y="3789363"/>
          <p14:tracePt t="64168" x="11695113" y="3806825"/>
          <p14:tracePt t="64184" x="11852275" y="3822700"/>
          <p14:tracePt t="64185" x="11984038" y="3856038"/>
          <p14:tracePt t="64192" x="12142788" y="3871913"/>
          <p14:tracePt t="79559" x="5275263" y="481013"/>
          <p14:tracePt t="79567" x="5224463" y="563563"/>
          <p14:tracePt t="79575" x="5100638" y="738188"/>
          <p14:tracePt t="79585" x="5018088" y="912813"/>
          <p14:tracePt t="79590" x="4984750" y="1044575"/>
          <p14:tracePt t="79598" x="4967288" y="1185863"/>
          <p14:tracePt t="79606" x="4967288" y="1319213"/>
          <p14:tracePt t="79614" x="4967288" y="1458913"/>
          <p14:tracePt t="79622" x="5000625" y="1666875"/>
          <p14:tracePt t="79630" x="5067300" y="1782763"/>
          <p14:tracePt t="79638" x="5133975" y="1924050"/>
          <p14:tracePt t="79647" x="5224463" y="2039938"/>
          <p14:tracePt t="79655" x="5324475" y="2197100"/>
          <p14:tracePt t="79663" x="5424488" y="2312988"/>
          <p14:tracePt t="79671" x="5499100" y="2397125"/>
          <p14:tracePt t="79679" x="5664200" y="2587625"/>
          <p14:tracePt t="79687" x="5722938" y="2636838"/>
          <p14:tracePt t="79695" x="5805488" y="2760663"/>
          <p14:tracePt t="79703" x="5905500" y="2860675"/>
          <p14:tracePt t="79711" x="5995988" y="2968625"/>
          <p14:tracePt t="79719" x="6080125" y="3068638"/>
          <p14:tracePt t="79727" x="6162675" y="3151188"/>
          <p14:tracePt t="79735" x="6253163" y="3241675"/>
          <p14:tracePt t="79744" x="6337300" y="3325813"/>
          <p14:tracePt t="79752" x="6402388" y="3375025"/>
          <p14:tracePt t="79760" x="6469063" y="3449638"/>
          <p14:tracePt t="79768" x="6543675" y="3498850"/>
          <p14:tracePt t="79776" x="6577013" y="3532188"/>
          <p14:tracePt t="79784" x="6626225" y="3565525"/>
          <p14:tracePt t="79792" x="6677025" y="3598863"/>
          <p14:tracePt t="79800" x="6710363" y="3632200"/>
          <p14:tracePt t="79824" x="6743700" y="3648075"/>
          <p14:tracePt t="79828" x="6784975" y="3665538"/>
          <p14:tracePt t="79834" x="6800850" y="3665538"/>
          <p14:tracePt t="79841" x="6818313" y="3690938"/>
          <p14:tracePt t="79849" x="6834188" y="3690938"/>
          <p14:tracePt t="79857" x="6850063" y="3690938"/>
          <p14:tracePt t="79873" x="6867525" y="3690938"/>
          <p14:tracePt t="80043" x="6834188" y="3690938"/>
          <p14:tracePt t="80051" x="6800850" y="3690938"/>
          <p14:tracePt t="80059" x="6767513" y="3690938"/>
          <p14:tracePt t="80067" x="6726238" y="3665538"/>
          <p14:tracePt t="80075" x="6677025" y="3648075"/>
          <p14:tracePt t="80083" x="6626225" y="3616325"/>
          <p14:tracePt t="80091" x="6592888" y="3616325"/>
          <p14:tracePt t="80100" x="6510338" y="3582988"/>
          <p14:tracePt t="80107" x="6435725" y="3549650"/>
          <p14:tracePt t="80116" x="6353175" y="3532188"/>
          <p14:tracePt t="80123" x="6253163" y="3498850"/>
          <p14:tracePt t="80131" x="6162675" y="3482975"/>
          <p14:tracePt t="80140" x="6096000" y="3482975"/>
          <p14:tracePt t="80148" x="6013450" y="3482975"/>
          <p14:tracePt t="80156" x="5938838" y="3482975"/>
          <p14:tracePt t="80164" x="5905500" y="3482975"/>
          <p14:tracePt t="80172" x="5822950" y="3482975"/>
          <p14:tracePt t="80180" x="5772150" y="3482975"/>
          <p14:tracePt t="80188" x="5722938" y="3482975"/>
          <p14:tracePt t="80196" x="5664200" y="3498850"/>
          <p14:tracePt t="80204" x="5614988" y="3549650"/>
          <p14:tracePt t="80212" x="5581650" y="3582988"/>
          <p14:tracePt t="80220" x="5548313" y="3616325"/>
          <p14:tracePt t="80228" x="5514975" y="3665538"/>
          <p14:tracePt t="80236" x="5481638" y="3740150"/>
          <p14:tracePt t="80245" x="5465763" y="3756025"/>
          <p14:tracePt t="80253" x="5448300" y="3806825"/>
          <p14:tracePt t="80261" x="5448300" y="3856038"/>
          <p14:tracePt t="80269" x="5424488" y="3889375"/>
          <p14:tracePt t="80277" x="5424488" y="3946525"/>
          <p14:tracePt t="80285" x="5424488" y="3963988"/>
          <p14:tracePt t="80293" x="5424488" y="4013200"/>
          <p14:tracePt t="80301" x="5448300" y="4030663"/>
          <p14:tracePt t="80309" x="5481638" y="4046538"/>
          <p14:tracePt t="80317" x="5532438" y="4046538"/>
          <p14:tracePt t="80325" x="5599113" y="4064000"/>
          <p14:tracePt t="80334" x="5648325" y="4064000"/>
          <p14:tracePt t="80342" x="5738813" y="4064000"/>
          <p14:tracePt t="80350" x="5838825" y="4064000"/>
          <p14:tracePt t="80358" x="5938838" y="4064000"/>
          <p14:tracePt t="80366" x="6062663" y="4064000"/>
          <p14:tracePt t="80374" x="6178550" y="4064000"/>
          <p14:tracePt t="80383" x="6303963" y="4046538"/>
          <p14:tracePt t="80390" x="6402388" y="4030663"/>
          <p14:tracePt t="80400" x="6527800" y="3997325"/>
          <p14:tracePt t="80406" x="6626225" y="3979863"/>
          <p14:tracePt t="80416" x="6710363" y="3963988"/>
          <p14:tracePt t="80423" x="6800850" y="3946525"/>
          <p14:tracePt t="80433" x="6883400" y="3905250"/>
          <p14:tracePt t="80439" x="6967538" y="3889375"/>
          <p14:tracePt t="80449" x="7016750" y="3856038"/>
          <p14:tracePt t="80455" x="7091363" y="3840163"/>
          <p14:tracePt t="80466" x="7140575" y="3806825"/>
          <p14:tracePt t="80471" x="7207250" y="3773488"/>
          <p14:tracePt t="80483" x="7256463" y="3756025"/>
          <p14:tracePt t="80487" x="7315200" y="3722688"/>
          <p14:tracePt t="80500" x="7348538" y="3706813"/>
          <p14:tracePt t="80503" x="7381875" y="3690938"/>
          <p14:tracePt t="80516" x="7415213" y="3648075"/>
          <p14:tracePt t="80520" x="7448550" y="3616325"/>
          <p14:tracePt t="80533" x="7480300" y="3582988"/>
          <p14:tracePt t="80536" x="7497763" y="3565525"/>
          <p14:tracePt t="80549" x="7531100" y="3516313"/>
          <p14:tracePt t="80552" x="7546975" y="3467100"/>
          <p14:tracePt t="80566" x="7546975" y="3433763"/>
          <p14:tracePt t="80568" x="7572375" y="3390900"/>
          <p14:tracePt t="80583" x="7572375" y="3341688"/>
          <p14:tracePt t="80585" x="7572375" y="3292475"/>
          <p14:tracePt t="80600" x="7572375" y="3259138"/>
          <p14:tracePt t="80601" x="7572375" y="3209925"/>
          <p14:tracePt t="80609" x="7572375" y="3135313"/>
          <p14:tracePt t="80617" x="7572375" y="3117850"/>
          <p14:tracePt t="80625" x="7572375" y="3035300"/>
          <p14:tracePt t="80634" x="7572375" y="3017838"/>
          <p14:tracePt t="80641" x="7546975" y="2986088"/>
          <p14:tracePt t="80650" x="7513638" y="2894013"/>
          <p14:tracePt t="80657" x="7513638" y="2878138"/>
          <p14:tracePt t="80667" x="7480300" y="2811463"/>
          <p14:tracePt t="80673" x="7480300" y="2760663"/>
          <p14:tracePt t="80683" x="7464425" y="2728913"/>
          <p14:tracePt t="80689" x="7448550" y="2678113"/>
          <p14:tracePt t="80700" x="7431088" y="2620963"/>
          <p14:tracePt t="80706" x="7415213" y="2570163"/>
          <p14:tracePt t="80717" x="7397750" y="2520950"/>
          <p14:tracePt t="80722" x="7397750" y="2505075"/>
          <p14:tracePt t="80733" x="7381875" y="2454275"/>
          <p14:tracePt t="80738" x="7364413" y="2420938"/>
          <p14:tracePt t="80750" x="7348538" y="2379663"/>
          <p14:tracePt t="80754" x="7331075" y="2346325"/>
          <p14:tracePt t="80767" x="7299325" y="2330450"/>
          <p14:tracePt t="80770" x="7256463" y="2297113"/>
          <p14:tracePt t="80783" x="7224713" y="2281238"/>
          <p14:tracePt t="80787" x="7173913" y="2281238"/>
          <p14:tracePt t="80800" x="7107238" y="2263775"/>
          <p14:tracePt t="80803" x="7058025" y="2263775"/>
          <p14:tracePt t="80817" x="6950075" y="2263775"/>
          <p14:tracePt t="80819" x="6883400" y="2263775"/>
          <p14:tracePt t="80834" x="6800850" y="2263775"/>
          <p14:tracePt t="80835" x="6692900" y="2263775"/>
          <p14:tracePt t="80850" x="6592888" y="2263775"/>
          <p14:tracePt t="80851" x="6486525" y="2281238"/>
          <p14:tracePt t="80867" x="6386513" y="2312988"/>
          <p14:tracePt t="80868" x="6303963" y="2346325"/>
          <p14:tracePt t="80875" x="6211888" y="2379663"/>
          <p14:tracePt t="80884" x="6145213" y="2397125"/>
          <p14:tracePt t="80891" x="6080125" y="2438400"/>
          <p14:tracePt t="80900" x="6013450" y="2471738"/>
          <p14:tracePt t="80908" x="5995988" y="2487613"/>
          <p14:tracePt t="80917" x="5921375" y="2520950"/>
          <p14:tracePt t="80924" x="5888038" y="2536825"/>
          <p14:tracePt t="80933" x="5838825" y="2570163"/>
          <p14:tracePt t="80940" x="5789613" y="2587625"/>
          <p14:tracePt t="80950" x="5772150" y="2603500"/>
          <p14:tracePt t="80956" x="5738813" y="2636838"/>
          <p14:tracePt t="80967" x="5705475" y="2654300"/>
          <p14:tracePt t="80972" x="5664200" y="2711450"/>
          <p14:tracePt t="80983" x="5648325" y="2744788"/>
          <p14:tracePt t="80989" x="5630863" y="2778125"/>
          <p14:tracePt t="81000" x="5614988" y="2827338"/>
          <p14:tracePt t="81005" x="5599113" y="2878138"/>
          <p14:tracePt t="81017" x="5581650" y="2911475"/>
          <p14:tracePt t="81021" x="5565775" y="2968625"/>
          <p14:tracePt t="81033" x="5565775" y="3001963"/>
          <p14:tracePt t="81037" x="5565775" y="3051175"/>
          <p14:tracePt t="81050" x="5565775" y="3135313"/>
          <p14:tracePt t="81053" x="5565775" y="3151188"/>
          <p14:tracePt t="81067" x="5565775" y="3225800"/>
          <p14:tracePt t="81069" x="5565775" y="3275013"/>
          <p14:tracePt t="81083" x="5599113" y="3308350"/>
          <p14:tracePt t="81086" x="5614988" y="3359150"/>
          <p14:tracePt t="81100" x="5648325" y="3390900"/>
          <p14:tracePt t="81102" x="5705475" y="3433763"/>
          <p14:tracePt t="81117" x="5738813" y="3482975"/>
          <p14:tracePt t="81118" x="5789613" y="3516313"/>
          <p14:tracePt t="81134" x="5838825" y="3549650"/>
          <p14:tracePt t="81135" x="5905500" y="3582988"/>
          <p14:tracePt t="81142" x="5954713" y="3598863"/>
          <p14:tracePt t="81150" x="6029325" y="3616325"/>
          <p14:tracePt t="81158" x="6080125" y="3648075"/>
          <p14:tracePt t="81167" x="6162675" y="3648075"/>
          <p14:tracePt t="81174" x="6211888" y="3665538"/>
          <p14:tracePt t="81183" x="6303963" y="3665538"/>
          <p14:tracePt t="81191" x="6353175" y="3690938"/>
          <p14:tracePt t="81200" x="6435725" y="3690938"/>
          <p14:tracePt t="81207" x="6486525" y="3690938"/>
          <p14:tracePt t="81216" x="6543675" y="3690938"/>
          <p14:tracePt t="81223" x="6610350" y="3690938"/>
          <p14:tracePt t="81233" x="6677025" y="3665538"/>
          <p14:tracePt t="81239" x="6726238" y="3648075"/>
          <p14:tracePt t="81250" x="6784975" y="3632200"/>
          <p14:tracePt t="81255" x="6818313" y="3632200"/>
          <p14:tracePt t="81267" x="6867525" y="3616325"/>
          <p14:tracePt t="81271" x="6900863" y="3598863"/>
          <p14:tracePt t="81283" x="6934200" y="3582988"/>
          <p14:tracePt t="81288" x="6983413" y="3565525"/>
          <p14:tracePt t="81300" x="7042150" y="3549650"/>
          <p14:tracePt t="81304" x="7058025" y="3532188"/>
          <p14:tracePt t="81317" x="7091363" y="3498850"/>
          <p14:tracePt t="81321" x="7124700" y="3482975"/>
          <p14:tracePt t="81334" x="7158038" y="3449638"/>
          <p14:tracePt t="81336" x="7191375" y="3433763"/>
          <p14:tracePt t="81350" x="7224713" y="3408363"/>
          <p14:tracePt t="81352" x="7240588" y="3375025"/>
          <p14:tracePt t="81367" x="7273925" y="3359150"/>
          <p14:tracePt t="81369" x="7299325" y="3325813"/>
          <p14:tracePt t="81383" x="7315200" y="3308350"/>
          <p14:tracePt t="81385" x="7331075" y="3292475"/>
          <p14:tracePt t="81400" x="7331075" y="3275013"/>
          <p14:tracePt t="81402" x="7348538" y="3259138"/>
          <p14:tracePt t="81417" x="7348538" y="3241675"/>
          <p14:tracePt t="81425" x="7364413" y="3225800"/>
          <p14:tracePt t="81441" x="7364413" y="3209925"/>
          <p14:tracePt t="81457" x="7364413" y="3192463"/>
          <p14:tracePt t="81514" x="7364413" y="3167063"/>
          <p14:tracePt t="82613" x="7381875" y="3135313"/>
          <p14:tracePt t="82622" x="7464425" y="3051175"/>
          <p14:tracePt t="82630" x="7531100" y="2986088"/>
          <p14:tracePt t="82638" x="7639050" y="2878138"/>
          <p14:tracePt t="82646" x="7770813" y="2760663"/>
          <p14:tracePt t="82654" x="7912100" y="2636838"/>
          <p14:tracePt t="82662" x="8078788" y="2505075"/>
          <p14:tracePt t="82670" x="8285163" y="2330450"/>
          <p14:tracePt t="82678" x="8509000" y="2197100"/>
          <p14:tracePt t="82686" x="8732838" y="2039938"/>
          <p14:tracePt t="82694" x="8974138" y="1898650"/>
          <p14:tracePt t="82702" x="9213850" y="1766888"/>
          <p14:tracePt t="82710" x="9471025" y="1625600"/>
          <p14:tracePt t="82719" x="9745663" y="1492250"/>
          <p14:tracePt t="82727" x="9985375" y="1368425"/>
          <p14:tracePt t="82735" x="10242550" y="1252538"/>
          <p14:tracePt t="82743" x="10483850" y="1152525"/>
          <p14:tracePt t="82751" x="10715625" y="1062038"/>
          <p14:tracePt t="82759" x="10939463" y="995363"/>
          <p14:tracePt t="82767" x="11147425" y="928688"/>
          <p14:tracePt t="82775" x="11337925" y="895350"/>
          <p14:tracePt t="82783" x="11544300" y="838200"/>
          <p14:tracePt t="82791" x="11628438" y="838200"/>
          <p14:tracePt t="82799" x="11777663" y="820738"/>
          <p14:tracePt t="82807" x="11950700" y="787400"/>
          <p14:tracePt t="82817" x="12091988" y="787400"/>
          <p14:tracePt t="83473" x="12034838" y="4576763"/>
          <p14:tracePt t="83482" x="11901488" y="4610100"/>
          <p14:tracePt t="83490" x="11777663" y="4610100"/>
          <p14:tracePt t="83496" x="11661775" y="4627563"/>
          <p14:tracePt t="83504" x="11544300" y="4627563"/>
          <p14:tracePt t="83511" x="11420475" y="4627563"/>
          <p14:tracePt t="83519" x="11337925" y="4627563"/>
          <p14:tracePt t="83527" x="11245850" y="4627563"/>
          <p14:tracePt t="83535" x="11214100" y="4627563"/>
          <p14:tracePt t="83543" x="11147425" y="4627563"/>
          <p14:tracePt t="83551" x="11080750" y="4610100"/>
          <p14:tracePt t="83559" x="11047413" y="4610100"/>
          <p14:tracePt t="83568" x="11014075" y="4594225"/>
          <p14:tracePt t="83576" x="10956925" y="4576763"/>
          <p14:tracePt t="83584" x="10923588" y="4576763"/>
          <p14:tracePt t="83592" x="10906125" y="4560888"/>
          <p14:tracePt t="83600" x="10856913" y="4545013"/>
          <p14:tracePt t="83608" x="10823575" y="4527550"/>
          <p14:tracePt t="83617" x="10807700" y="4511675"/>
          <p14:tracePt t="83624" x="10774363" y="4478338"/>
          <p14:tracePt t="83634" x="10756900" y="4460875"/>
          <p14:tracePt t="83640" x="10715625" y="4419600"/>
          <p14:tracePt t="83650" x="10682288" y="4403725"/>
          <p14:tracePt t="83656" x="10666413" y="4370388"/>
          <p14:tracePt t="83667" x="10633075" y="4352925"/>
          <p14:tracePt t="83673" x="10599738" y="4337050"/>
          <p14:tracePt t="83683" x="10582275" y="4321175"/>
          <p14:tracePt t="83689" x="10566400" y="4287838"/>
          <p14:tracePt t="83700" x="10550525" y="4270375"/>
          <p14:tracePt t="83705" x="10533063" y="4254500"/>
          <p14:tracePt t="83716" x="10517188" y="4254500"/>
          <p14:tracePt t="83721" x="10499725" y="4237038"/>
          <p14:tracePt t="83734" x="10483850" y="4221163"/>
          <p14:tracePt t="83737" x="10483850" y="4203700"/>
          <p14:tracePt t="83750" x="10458450" y="4179888"/>
          <p14:tracePt t="83753" x="10458450" y="4146550"/>
          <p14:tracePt t="83767" x="10458450" y="4129088"/>
          <p14:tracePt t="83770" x="10458450" y="4113213"/>
          <p14:tracePt t="83783" x="10458450" y="4079875"/>
          <p14:tracePt t="83786" x="10458450" y="4013200"/>
          <p14:tracePt t="83800" x="10458450" y="3979863"/>
          <p14:tracePt t="83802" x="10458450" y="3946525"/>
          <p14:tracePt t="83817" x="10483850" y="3889375"/>
          <p14:tracePt t="83819" x="10499725" y="3840163"/>
          <p14:tracePt t="83834" x="10533063" y="3773488"/>
          <p14:tracePt t="83835" x="10582275" y="3722688"/>
          <p14:tracePt t="83842" x="10615613" y="3665538"/>
          <p14:tracePt t="83850" x="10666413" y="3616325"/>
          <p14:tracePt t="83858" x="10715625" y="3565525"/>
          <p14:tracePt t="83867" x="10774363" y="3532188"/>
          <p14:tracePt t="83875" x="10823575" y="3516313"/>
          <p14:tracePt t="83883" x="10839450" y="3498850"/>
          <p14:tracePt t="83891" x="10890250" y="3482975"/>
          <p14:tracePt t="83900" x="10939463" y="3467100"/>
          <p14:tracePt t="83907" x="10972800" y="3467100"/>
          <p14:tracePt t="83916" x="11014075" y="3449638"/>
          <p14:tracePt t="83923" x="11047413" y="3449638"/>
          <p14:tracePt t="83933" x="11080750" y="3449638"/>
          <p14:tracePt t="83939" x="11129963" y="3433763"/>
          <p14:tracePt t="83950" x="11180763" y="3433763"/>
          <p14:tracePt t="83955" x="11229975" y="3433763"/>
          <p14:tracePt t="83967" x="11271250" y="3433763"/>
          <p14:tracePt t="83972" x="11320463" y="3433763"/>
          <p14:tracePt t="83983" x="11371263" y="3433763"/>
          <p14:tracePt t="83988" x="11404600" y="3433763"/>
          <p14:tracePt t="84000" x="11487150" y="3433763"/>
          <p14:tracePt t="84004" x="11503025" y="3433763"/>
          <p14:tracePt t="84016" x="11561763" y="3433763"/>
          <p14:tracePt t="84020" x="11610975" y="3433763"/>
          <p14:tracePt t="84033" x="11677650" y="3449638"/>
          <p14:tracePt t="84037" x="11710988" y="3449638"/>
          <p14:tracePt t="84050" x="11744325" y="3449638"/>
          <p14:tracePt t="84053" x="11834813" y="3467100"/>
          <p14:tracePt t="84067" x="11885613" y="3482975"/>
          <p14:tracePt t="84069" x="11918950" y="3498850"/>
          <p14:tracePt t="84083" x="11950700" y="3516313"/>
          <p14:tracePt t="84085" x="12001500" y="3532188"/>
          <p14:tracePt t="84100" x="12034838" y="3565525"/>
          <p14:tracePt t="84102" x="12050713" y="3582988"/>
          <p14:tracePt t="84117" x="12091988" y="3616325"/>
          <p14:tracePt t="84117" x="12125325" y="3632200"/>
          <p14:tracePt t="84125" x="12158663" y="3665538"/>
          <p14:tracePt t="84134" x="12176125" y="3706813"/>
          <p14:tracePt t="84491" x="12176125" y="4203700"/>
          <p14:tracePt t="84502" x="12158663" y="4203700"/>
          <p14:tracePt t="84507" x="12125325" y="4221163"/>
          <p14:tracePt t="84515" x="12109450" y="4221163"/>
          <p14:tracePt t="84522" x="12091988" y="4221163"/>
          <p14:tracePt t="84530" x="12050713" y="4221163"/>
          <p14:tracePt t="84546" x="12034838" y="4221163"/>
          <p14:tracePt t="84554" x="12017375" y="4221163"/>
          <p14:tracePt t="84562" x="12001500" y="4221163"/>
          <p14:tracePt t="84578" x="11984038" y="4221163"/>
          <p14:tracePt t="84618" x="11984038" y="4203700"/>
          <p14:tracePt t="84626" x="11968163" y="4203700"/>
          <p14:tracePt t="84691" x="11950700" y="4179888"/>
          <p14:tracePt t="84700" x="11934825" y="4179888"/>
          <p14:tracePt t="84707" x="11918950" y="4179888"/>
          <p14:tracePt t="84715" x="11901488" y="4179888"/>
          <p14:tracePt t="84734" x="11852275" y="4162425"/>
          <p14:tracePt t="84740" x="11834813" y="4146550"/>
          <p14:tracePt t="84750" x="11777663" y="4146550"/>
          <p14:tracePt t="84756" x="11760200" y="4146550"/>
          <p14:tracePt t="84767" x="11744325" y="4129088"/>
          <p14:tracePt t="84772" x="11710988" y="4129088"/>
          <p14:tracePt t="84783" x="11695113" y="4129088"/>
          <p14:tracePt t="84788" x="11677650" y="4113213"/>
          <p14:tracePt t="84800" x="11628438" y="4113213"/>
          <p14:tracePt t="84804" x="11610975" y="4097338"/>
          <p14:tracePt t="84816" x="11595100" y="4097338"/>
          <p14:tracePt t="84820" x="11544300" y="4097338"/>
          <p14:tracePt t="84833" x="11520488" y="4097338"/>
          <p14:tracePt t="84837" x="11487150" y="4097338"/>
          <p14:tracePt t="84849" x="11437938" y="4079875"/>
          <p14:tracePt t="84853" x="11404600" y="4079875"/>
          <p14:tracePt t="84866" x="11387138" y="4079875"/>
          <p14:tracePt t="84869" x="11353800" y="4079875"/>
          <p14:tracePt t="84883" x="11320463" y="4079875"/>
          <p14:tracePt t="84885" x="11304588" y="4079875"/>
          <p14:tracePt t="84900" x="11271250" y="4079875"/>
          <p14:tracePt t="84901" x="11245850" y="4079875"/>
          <p14:tracePt t="84916" x="11214100" y="4079875"/>
          <p14:tracePt t="84918" x="11196638" y="4079875"/>
          <p14:tracePt t="84934" x="11180763" y="4079875"/>
          <p14:tracePt t="84934" x="11163300" y="4079875"/>
          <p14:tracePt t="84942" x="11147425" y="4079875"/>
          <p14:tracePt t="84950" x="11129963" y="4079875"/>
          <p14:tracePt t="84967" x="11114088" y="4079875"/>
          <p14:tracePt t="84983" x="11114088" y="4064000"/>
          <p14:tracePt t="84990" x="11096625" y="4064000"/>
          <p14:tracePt t="85023" x="11096625" y="4046538"/>
          <p14:tracePt t="85039" x="11080750" y="4030663"/>
          <p14:tracePt t="85055" x="11063288" y="4013200"/>
          <p14:tracePt t="85063" x="11047413" y="3997325"/>
          <p14:tracePt t="85079" x="11031538" y="3979863"/>
          <p14:tracePt t="85087" x="11031538" y="3963988"/>
          <p14:tracePt t="85095" x="11014075" y="3963988"/>
          <p14:tracePt t="85103" x="10988675" y="3963988"/>
          <p14:tracePt t="85120" x="10972800" y="3946525"/>
          <p14:tracePt t="85136" x="10956925" y="3946525"/>
          <p14:tracePt t="85144" x="10939463" y="3946525"/>
          <p14:tracePt t="85160" x="10923588" y="3946525"/>
          <p14:tracePt t="85168" x="10906125" y="3946525"/>
          <p14:tracePt t="85176" x="10890250" y="3946525"/>
          <p14:tracePt t="85184" x="10872788" y="3946525"/>
          <p14:tracePt t="85192" x="10856913" y="3946525"/>
          <p14:tracePt t="85201" x="10839450" y="3946525"/>
          <p14:tracePt t="85209" x="10823575" y="3946525"/>
          <p14:tracePt t="85225" x="10807700" y="3946525"/>
          <p14:tracePt t="85233" x="10790238" y="3946525"/>
          <p14:tracePt t="85241" x="10774363" y="3946525"/>
          <p14:tracePt t="85250" x="10756900" y="3946525"/>
          <p14:tracePt t="85257" x="10756900" y="3963988"/>
          <p14:tracePt t="85266" x="10741025" y="3963988"/>
          <p14:tracePt t="85273" x="10741025" y="3979863"/>
          <p14:tracePt t="85281" x="10715625" y="3979863"/>
          <p14:tracePt t="85289" x="10715625" y="3997325"/>
          <p14:tracePt t="85297" x="10699750" y="4013200"/>
          <p14:tracePt t="85306" x="10699750" y="4030663"/>
          <p14:tracePt t="85314" x="10682288" y="4046538"/>
          <p14:tracePt t="85322" x="10682288" y="4064000"/>
          <p14:tracePt t="85338" x="10666413" y="4079875"/>
          <p14:tracePt t="85346" x="10666413" y="4097338"/>
          <p14:tracePt t="85354" x="10666413" y="4113213"/>
          <p14:tracePt t="85362" x="10666413" y="4129088"/>
          <p14:tracePt t="85370" x="10666413" y="4146550"/>
          <p14:tracePt t="85378" x="10666413" y="4162425"/>
          <p14:tracePt t="85386" x="10666413" y="4203700"/>
          <p14:tracePt t="85394" x="10666413" y="4221163"/>
          <p14:tracePt t="85403" x="10666413" y="4237038"/>
          <p14:tracePt t="85411" x="10666413" y="4270375"/>
          <p14:tracePt t="85419" x="10666413" y="4287838"/>
          <p14:tracePt t="85427" x="10666413" y="4321175"/>
          <p14:tracePt t="85435" x="10699750" y="4337050"/>
          <p14:tracePt t="85443" x="10715625" y="4352925"/>
          <p14:tracePt t="85451" x="10741025" y="4386263"/>
          <p14:tracePt t="85459" x="10756900" y="4403725"/>
          <p14:tracePt t="85467" x="10790238" y="4419600"/>
          <p14:tracePt t="85475" x="10807700" y="4437063"/>
          <p14:tracePt t="85483" x="10856913" y="4460875"/>
          <p14:tracePt t="85491" x="10890250" y="4494213"/>
          <p14:tracePt t="85500" x="10939463" y="4494213"/>
          <p14:tracePt t="85508" x="10988675" y="4511675"/>
          <p14:tracePt t="85516" x="11047413" y="4527550"/>
          <p14:tracePt t="85524" x="11114088" y="4545013"/>
          <p14:tracePt t="85533" x="11180763" y="4545013"/>
          <p14:tracePt t="85540" x="11245850" y="4560888"/>
          <p14:tracePt t="85548" x="11353800" y="4560888"/>
          <p14:tracePt t="85556" x="11420475" y="4560888"/>
          <p14:tracePt t="85564" x="11503025" y="4560888"/>
          <p14:tracePt t="85572" x="11595100" y="4560888"/>
          <p14:tracePt t="85580" x="11628438" y="4560888"/>
          <p14:tracePt t="85589" x="11744325" y="4560888"/>
          <p14:tracePt t="85597" x="11801475" y="4560888"/>
          <p14:tracePt t="85605" x="11852275" y="4560888"/>
          <p14:tracePt t="85613" x="11934825" y="4560888"/>
          <p14:tracePt t="85621" x="11968163" y="4560888"/>
          <p14:tracePt t="85629" x="12050713" y="4545013"/>
          <p14:tracePt t="85637" x="12091988" y="4527550"/>
          <p14:tracePt t="85645" x="12142788" y="4511675"/>
          <p14:tracePt t="85653" x="12176125" y="4478338"/>
          <p14:tracePt t="87215" x="12158663" y="2487613"/>
          <p14:tracePt t="87225" x="12142788" y="2487613"/>
          <p14:tracePt t="87231" x="12142788" y="2505075"/>
          <p14:tracePt t="87255" x="12125325" y="2505075"/>
          <p14:tracePt t="87375" x="12109450" y="2505075"/>
          <p14:tracePt t="87391" x="12109450" y="2520950"/>
          <p14:tracePt t="87400" x="12091988" y="2536825"/>
          <p14:tracePt t="87407" x="12076113" y="2570163"/>
          <p14:tracePt t="87416" x="12076113" y="2587625"/>
          <p14:tracePt t="87424" x="12050713" y="2603500"/>
          <p14:tracePt t="87433" x="12050713" y="2620963"/>
          <p14:tracePt t="87440" x="12034838" y="2654300"/>
          <p14:tracePt t="87448" x="12017375" y="2678113"/>
          <p14:tracePt t="87456" x="12017375" y="2711450"/>
          <p14:tracePt t="87464" x="12001500" y="2744788"/>
          <p14:tracePt t="87472" x="12001500" y="2760663"/>
          <p14:tracePt t="87480" x="11984038" y="2794000"/>
          <p14:tracePt t="87488" x="11984038" y="2827338"/>
          <p14:tracePt t="87496" x="11968163" y="2844800"/>
          <p14:tracePt t="87504" x="11968163" y="2860675"/>
          <p14:tracePt t="87513" x="11950700" y="2878138"/>
          <p14:tracePt t="87521" x="11934825" y="2894013"/>
          <p14:tracePt t="87529" x="11918950" y="2894013"/>
          <p14:tracePt t="87537" x="11901488" y="2911475"/>
          <p14:tracePt t="87545" x="11885613" y="2911475"/>
          <p14:tracePt t="87553" x="11868150" y="2911475"/>
          <p14:tracePt t="87561" x="11834813" y="2935288"/>
          <p14:tracePt t="87569" x="11818938" y="2935288"/>
          <p14:tracePt t="87577" x="11777663" y="2952750"/>
          <p14:tracePt t="87585" x="11760200" y="2952750"/>
          <p14:tracePt t="87593" x="11710988" y="2968625"/>
          <p14:tracePt t="87602" x="11677650" y="2986088"/>
          <p14:tracePt t="87610" x="11661775" y="2986088"/>
          <p14:tracePt t="87618" x="11610975" y="3001963"/>
          <p14:tracePt t="87626" x="11577638" y="3017838"/>
          <p14:tracePt t="87634" x="11520488" y="3035300"/>
          <p14:tracePt t="87642" x="11503025" y="3051175"/>
          <p14:tracePt t="87650" x="11420475" y="3068638"/>
          <p14:tracePt t="87658" x="11404600" y="3068638"/>
          <p14:tracePt t="87666" x="11337925" y="3068638"/>
          <p14:tracePt t="87674" x="11288713" y="3068638"/>
          <p14:tracePt t="87683" x="11245850" y="3068638"/>
          <p14:tracePt t="87690" x="11214100" y="3068638"/>
          <p14:tracePt t="87700" x="11180763" y="3068638"/>
          <p14:tracePt t="87707" x="11129963" y="3068638"/>
          <p14:tracePt t="87716" x="11096625" y="3068638"/>
          <p14:tracePt t="87723" x="11080750" y="3068638"/>
          <p14:tracePt t="87733" x="11047413" y="3068638"/>
          <p14:tracePt t="87739" x="11031538" y="3068638"/>
          <p14:tracePt t="88046" x="11031538" y="3084513"/>
          <p14:tracePt t="88054" x="11014075" y="3101975"/>
          <p14:tracePt t="88062" x="10988675" y="3117850"/>
          <p14:tracePt t="88071" x="10956925" y="3151188"/>
          <p14:tracePt t="88079" x="10939463" y="3167063"/>
          <p14:tracePt t="88087" x="10906125" y="3241675"/>
          <p14:tracePt t="88095" x="10872788" y="3275013"/>
          <p14:tracePt t="88103" x="10856913" y="3308350"/>
          <p14:tracePt t="88111" x="10823575" y="3359150"/>
          <p14:tracePt t="88119" x="10823575" y="3408363"/>
          <p14:tracePt t="88127" x="10790238" y="3449638"/>
          <p14:tracePt t="88135" x="10790238" y="3482975"/>
          <p14:tracePt t="88143" x="10774363" y="3565525"/>
          <p14:tracePt t="88151" x="10774363" y="3582988"/>
          <p14:tracePt t="88159" x="10756900" y="3632200"/>
          <p14:tracePt t="88168" x="10756900" y="3665538"/>
          <p14:tracePt t="88176" x="10756900" y="3722688"/>
          <p14:tracePt t="88184" x="10756900" y="3773488"/>
          <p14:tracePt t="88192" x="10756900" y="3806825"/>
          <p14:tracePt t="88200" x="10741025" y="3840163"/>
          <p14:tracePt t="88208" x="10741025" y="3871913"/>
          <p14:tracePt t="88216" x="10741025" y="3922713"/>
          <p14:tracePt t="88224" x="10741025" y="3963988"/>
          <p14:tracePt t="88233" x="10741025" y="3997325"/>
          <p14:tracePt t="88240" x="10741025" y="4030663"/>
          <p14:tracePt t="88248" x="10741025" y="4079875"/>
          <p14:tracePt t="88256" x="10741025" y="4129088"/>
          <p14:tracePt t="88264" x="10741025" y="4162425"/>
          <p14:tracePt t="88273" x="10741025" y="4203700"/>
          <p14:tracePt t="88281" x="10741025" y="4237038"/>
          <p14:tracePt t="88289" x="10715625" y="4270375"/>
          <p14:tracePt t="88297" x="10715625" y="4321175"/>
          <p14:tracePt t="88305" x="10715625" y="4337050"/>
          <p14:tracePt t="88313" x="10715625" y="4370388"/>
          <p14:tracePt t="88321" x="10715625" y="4403725"/>
          <p14:tracePt t="88329" x="10715625" y="4419600"/>
          <p14:tracePt t="88337" x="10699750" y="4478338"/>
          <p14:tracePt t="88345" x="10699750" y="4511675"/>
          <p14:tracePt t="88353" x="10699750" y="4545013"/>
          <p14:tracePt t="88361" x="10682288" y="4576763"/>
          <p14:tracePt t="88370" x="10682288" y="4610100"/>
          <p14:tracePt t="88378" x="10682288" y="4643438"/>
          <p14:tracePt t="88386" x="10682288" y="4660900"/>
          <p14:tracePt t="88394" x="10682288" y="4676775"/>
          <p14:tracePt t="88402" x="10682288" y="4694238"/>
          <p14:tracePt t="88410" x="10682288" y="4718050"/>
          <p14:tracePt t="88434" x="10699750" y="4735513"/>
          <p14:tracePt t="88442" x="10715625" y="4735513"/>
          <p14:tracePt t="88458" x="10741025" y="4735513"/>
          <p14:tracePt t="88467" x="10774363" y="4735513"/>
          <p14:tracePt t="88475" x="10807700" y="4735513"/>
          <p14:tracePt t="88483" x="10839450" y="4735513"/>
          <p14:tracePt t="88491" x="10890250" y="4718050"/>
          <p14:tracePt t="88500" x="10939463" y="4694238"/>
          <p14:tracePt t="88507" x="11014075" y="4676775"/>
          <p14:tracePt t="88516" x="11063288" y="4660900"/>
          <p14:tracePt t="88523" x="11147425" y="4643438"/>
          <p14:tracePt t="88531" x="11180763" y="4627563"/>
          <p14:tracePt t="88539" x="11229975" y="4610100"/>
          <p14:tracePt t="88547" x="11245850" y="4594225"/>
          <p14:tracePt t="88556" x="11288713" y="4576763"/>
          <p14:tracePt t="88564" x="11320463" y="4560888"/>
          <p14:tracePt t="88572" x="11337925" y="4545013"/>
          <p14:tracePt t="88588" x="11353800" y="4527550"/>
          <p14:tracePt t="88596" x="11353800" y="4511675"/>
          <p14:tracePt t="88604" x="11353800" y="4494213"/>
          <p14:tracePt t="88612" x="11353800" y="4478338"/>
          <p14:tracePt t="88620" x="11353800" y="4437063"/>
          <p14:tracePt t="88628" x="11353800" y="4419600"/>
          <p14:tracePt t="88637" x="11353800" y="4386263"/>
          <p14:tracePt t="88644" x="11353800" y="4352925"/>
          <p14:tracePt t="88653" x="11337925" y="4321175"/>
          <p14:tracePt t="88661" x="11320463" y="4287838"/>
          <p14:tracePt t="88669" x="11304588" y="4254500"/>
          <p14:tracePt t="88677" x="11288713" y="4237038"/>
          <p14:tracePt t="88685" x="11245850" y="4203700"/>
          <p14:tracePt t="88693" x="11214100" y="4179888"/>
          <p14:tracePt t="88701" x="11180763" y="4146550"/>
          <p14:tracePt t="88709" x="11129963" y="4113213"/>
          <p14:tracePt t="88717" x="11096625" y="4113213"/>
          <p14:tracePt t="88725" x="11047413" y="4097338"/>
          <p14:tracePt t="88734" x="10972800" y="4079875"/>
          <p14:tracePt t="88742" x="10923588" y="4064000"/>
          <p14:tracePt t="88750" x="10856913" y="4064000"/>
          <p14:tracePt t="88758" x="10790238" y="4046538"/>
          <p14:tracePt t="88766" x="10774363" y="4046538"/>
          <p14:tracePt t="88774" x="10715625" y="4030663"/>
          <p14:tracePt t="88782" x="10682288" y="4030663"/>
          <p14:tracePt t="88790" x="10648950" y="4030663"/>
          <p14:tracePt t="88798" x="10615613" y="4013200"/>
          <p14:tracePt t="88806" x="10599738" y="4013200"/>
          <p14:tracePt t="88814" x="10582275" y="4013200"/>
          <p14:tracePt t="88855" x="10582275" y="3997325"/>
          <p14:tracePt t="88879" x="10582275" y="3979863"/>
          <p14:tracePt t="88887" x="10599738" y="3963988"/>
          <p14:tracePt t="88895" x="10615613" y="3922713"/>
          <p14:tracePt t="88903" x="10648950" y="3889375"/>
          <p14:tracePt t="88911" x="10666413" y="3856038"/>
          <p14:tracePt t="88919" x="10699750" y="3822700"/>
          <p14:tracePt t="88927" x="10741025" y="3773488"/>
          <p14:tracePt t="88936" x="10774363" y="3722688"/>
          <p14:tracePt t="88944" x="10823575" y="3665538"/>
          <p14:tracePt t="88952" x="10856913" y="3598863"/>
          <p14:tracePt t="88960" x="10890250" y="3532188"/>
          <p14:tracePt t="88968" x="10923588" y="3449638"/>
          <p14:tracePt t="88992" x="10956925" y="3390900"/>
          <p14:tracePt t="88996" x="11063288" y="3117850"/>
          <p14:tracePt t="89002" x="11096625" y="3051175"/>
          <p14:tracePt t="89009" x="11114088" y="3017838"/>
          <p14:tracePt t="89016" x="11129963" y="2986088"/>
          <p14:tracePt t="89024" x="11147425" y="2935288"/>
          <p14:tracePt t="89033" x="11163300" y="2878138"/>
          <p14:tracePt t="89041" x="11180763" y="2844800"/>
          <p14:tracePt t="89050" x="11180763" y="2811463"/>
          <p14:tracePt t="89057" x="11196638" y="2794000"/>
          <p14:tracePt t="89065" x="11196638" y="2778125"/>
          <p14:tracePt t="89105" x="11196638" y="2760663"/>
          <p14:tracePt t="89146" x="11180763" y="2760663"/>
          <p14:tracePt t="89170" x="11180763" y="2778125"/>
          <p14:tracePt t="89186" x="11163300" y="2778125"/>
          <p14:tracePt t="89194" x="11163300" y="2794000"/>
          <p14:tracePt t="89202" x="11163300" y="2827338"/>
          <p14:tracePt t="89210" x="11147425" y="2860675"/>
          <p14:tracePt t="89219" x="11147425" y="2911475"/>
          <p14:tracePt t="89227" x="11129963" y="2986088"/>
          <p14:tracePt t="89235" x="11129963" y="3051175"/>
          <p14:tracePt t="89243" x="11114088" y="3209925"/>
          <p14:tracePt t="89251" x="11114088" y="3325813"/>
          <p14:tracePt t="89259" x="11096625" y="3408363"/>
          <p14:tracePt t="89267" x="11096625" y="3532188"/>
          <p14:tracePt t="89275" x="11096625" y="3690938"/>
          <p14:tracePt t="89283" x="11096625" y="3822700"/>
          <p14:tracePt t="89291" x="11096625" y="3946525"/>
          <p14:tracePt t="89300" x="11096625" y="4079875"/>
          <p14:tracePt t="89307" x="11096625" y="4203700"/>
          <p14:tracePt t="89316" x="11096625" y="4303713"/>
          <p14:tracePt t="89324" x="11096625" y="4337050"/>
          <p14:tracePt t="89332" x="11096625" y="4403725"/>
          <p14:tracePt t="89340" x="11096625" y="4437063"/>
          <p14:tracePt t="89348" x="11096625" y="4478338"/>
          <p14:tracePt t="89356" x="11096625" y="4511675"/>
          <p14:tracePt t="89372" x="11096625" y="4527550"/>
          <p14:tracePt t="89388" x="11096625" y="4545013"/>
          <p14:tracePt t="89469" x="11114088" y="4545013"/>
          <p14:tracePt t="89607" x="11096625" y="4545013"/>
          <p14:tracePt t="89615" x="11080750" y="4545013"/>
          <p14:tracePt t="89623" x="11014075" y="4545013"/>
          <p14:tracePt t="89631" x="10906125" y="4545013"/>
          <p14:tracePt t="89639" x="10790238" y="4527550"/>
          <p14:tracePt t="89647" x="10615613" y="4511675"/>
          <p14:tracePt t="89655" x="10409238" y="4511675"/>
          <p14:tracePt t="89663" x="10185400" y="4494213"/>
          <p14:tracePt t="89671" x="9910763" y="4494213"/>
          <p14:tracePt t="89679" x="9637713" y="4494213"/>
          <p14:tracePt t="89687" x="9331325" y="4494213"/>
          <p14:tracePt t="89695" x="8832850" y="4560888"/>
          <p14:tracePt t="89704" x="8493125" y="4627563"/>
          <p14:tracePt t="89712" x="8120063" y="4768850"/>
          <p14:tracePt t="89720" x="7945438" y="4818063"/>
          <p14:tracePt t="89728" x="7348538" y="5026025"/>
          <p14:tracePt t="89736" x="7173913" y="5091113"/>
          <p14:tracePt t="89744" x="6850063" y="5216525"/>
          <p14:tracePt t="89752" x="6543675" y="5332413"/>
          <p14:tracePt t="89760" x="6286500" y="5432425"/>
          <p14:tracePt t="89768" x="6178550" y="5448300"/>
          <p14:tracePt t="89776" x="5995988" y="5522913"/>
          <p14:tracePt t="89784" x="5854700" y="5556250"/>
          <p14:tracePt t="89792" x="5722938" y="5572125"/>
          <p14:tracePt t="89801" x="5599113" y="5572125"/>
          <p14:tracePt t="89809" x="5514975" y="5589588"/>
          <p14:tracePt t="89817" x="5448300" y="5589588"/>
          <p14:tracePt t="89825" x="5373688" y="5589588"/>
          <p14:tracePt t="89833" x="5357813" y="5589588"/>
          <p14:tracePt t="89841" x="5308600" y="5572125"/>
          <p14:tracePt t="89850" x="5257800" y="5556250"/>
          <p14:tracePt t="89857" x="5224463" y="5522913"/>
          <p14:tracePt t="89866" x="5192713" y="5507038"/>
          <p14:tracePt t="89873" x="5149850" y="5473700"/>
          <p14:tracePt t="89883" x="5133975" y="5448300"/>
          <p14:tracePt t="89890" x="5118100" y="5414963"/>
          <p14:tracePt t="89899" x="5100638" y="5399088"/>
          <p14:tracePt t="89906" x="5084763" y="5381625"/>
          <p14:tracePt t="89916" x="5084763" y="5348288"/>
          <p14:tracePt t="89922" x="5067300" y="5332413"/>
          <p14:tracePt t="89933" x="5067300" y="5314950"/>
          <p14:tracePt t="89938" x="5067300" y="5299075"/>
          <p14:tracePt t="89950" x="5067300" y="5281613"/>
          <p14:tracePt t="89954" x="5067300" y="5265738"/>
          <p14:tracePt t="89970" x="5067300" y="5232400"/>
          <p14:tracePt t="89983" x="5067300" y="5191125"/>
          <p14:tracePt t="89987" x="5067300" y="5157788"/>
          <p14:tracePt t="89999" x="5084763" y="5141913"/>
          <p14:tracePt t="90003" x="5118100" y="5091113"/>
          <p14:tracePt t="90016" x="5133975" y="5057775"/>
          <p14:tracePt t="90019" x="5149850" y="5026025"/>
          <p14:tracePt t="90033" x="5175250" y="4992688"/>
          <p14:tracePt t="90035" x="5208588" y="4959350"/>
          <p14:tracePt t="90050" x="5224463" y="4918075"/>
          <p14:tracePt t="90051" x="5241925" y="4884738"/>
          <p14:tracePt t="90067" x="5257800" y="4867275"/>
          <p14:tracePt t="90068" x="5275263" y="4851400"/>
          <p14:tracePt t="90084" x="5291138" y="4833938"/>
          <p14:tracePt t="90084" x="5291138" y="4818063"/>
          <p14:tracePt t="90092" x="5308600" y="4802188"/>
          <p14:tracePt t="90108" x="5324475" y="4784725"/>
          <p14:tracePt t="90124" x="5341938" y="4768850"/>
          <p14:tracePt t="90133" x="5357813" y="4768850"/>
          <p14:tracePt t="90140" x="5391150" y="4751388"/>
          <p14:tracePt t="90148" x="5424488" y="4735513"/>
          <p14:tracePt t="90156" x="5481638" y="4735513"/>
          <p14:tracePt t="90164" x="5548313" y="4718050"/>
          <p14:tracePt t="90173" x="5614988" y="4694238"/>
          <p14:tracePt t="90181" x="5705475" y="4676775"/>
          <p14:tracePt t="90189" x="5789613" y="4676775"/>
          <p14:tracePt t="90197" x="5888038" y="4676775"/>
          <p14:tracePt t="90205" x="5980113" y="4660900"/>
          <p14:tracePt t="90213" x="6062663" y="4660900"/>
          <p14:tracePt t="90221" x="6129338" y="4660900"/>
          <p14:tracePt t="90229" x="6211888" y="4660900"/>
          <p14:tracePt t="90237" x="6286500" y="4660900"/>
          <p14:tracePt t="90245" x="6337300" y="4660900"/>
          <p14:tracePt t="90253" x="6402388" y="4660900"/>
          <p14:tracePt t="90261" x="6469063" y="4660900"/>
          <p14:tracePt t="90270" x="6543675" y="4660900"/>
          <p14:tracePt t="90278" x="6610350" y="4660900"/>
          <p14:tracePt t="90286" x="6692900" y="4660900"/>
          <p14:tracePt t="90294" x="6800850" y="4643438"/>
          <p14:tracePt t="90302" x="6900863" y="4627563"/>
          <p14:tracePt t="90310" x="6999288" y="4594225"/>
          <p14:tracePt t="90318" x="7107238" y="4576763"/>
          <p14:tracePt t="90326" x="7224713" y="4560888"/>
          <p14:tracePt t="90334" x="7331075" y="4545013"/>
          <p14:tracePt t="90342" x="7448550" y="4527550"/>
          <p14:tracePt t="90350" x="7588250" y="4511675"/>
          <p14:tracePt t="90358" x="7705725" y="4494213"/>
          <p14:tracePt t="90367" x="7912100" y="4478338"/>
          <p14:tracePt t="90375" x="8045450" y="4460875"/>
          <p14:tracePt t="90383" x="8218488" y="4419600"/>
          <p14:tracePt t="90391" x="8393113" y="4403725"/>
          <p14:tracePt t="90400" x="8575675" y="4352925"/>
          <p14:tracePt t="90407" x="8750300" y="4321175"/>
          <p14:tracePt t="90416" x="8940800" y="4270375"/>
          <p14:tracePt t="90423" x="9148763" y="4237038"/>
          <p14:tracePt t="90433" x="9231313" y="4203700"/>
          <p14:tracePt t="90439" x="9396413" y="4179888"/>
          <p14:tracePt t="90450" x="9555163" y="4129088"/>
          <p14:tracePt t="90455" x="9678988" y="4097338"/>
          <p14:tracePt t="90466" x="9812338" y="4064000"/>
          <p14:tracePt t="90472" x="9928225" y="4030663"/>
          <p14:tracePt t="90483" x="10018713" y="4013200"/>
          <p14:tracePt t="90488" x="10101263" y="3997325"/>
          <p14:tracePt t="90499" x="10167938" y="3979863"/>
          <p14:tracePt t="90504" x="10260013" y="3963988"/>
          <p14:tracePt t="90516" x="10309225" y="3946525"/>
          <p14:tracePt t="90520" x="10375900" y="3946525"/>
          <p14:tracePt t="90533" x="10391775" y="3946525"/>
          <p14:tracePt t="90536" x="10442575" y="3946525"/>
          <p14:tracePt t="90550" x="10499725" y="3946525"/>
          <p14:tracePt t="90552" x="10533063" y="3946525"/>
          <p14:tracePt t="90566" x="10566400" y="3946525"/>
          <p14:tracePt t="90569" x="10582275" y="3946525"/>
          <p14:tracePt t="90583" x="10599738" y="3946525"/>
          <p14:tracePt t="90585" x="10615613" y="3946525"/>
          <p14:tracePt t="90601" x="10633075" y="3946525"/>
          <p14:tracePt t="90625" x="10648950" y="3946525"/>
          <p14:tracePt t="90666" x="10666413" y="3946525"/>
          <p14:tracePt t="90674" x="10682288" y="3946525"/>
          <p14:tracePt t="90683" x="10699750" y="3963988"/>
          <p14:tracePt t="90690" x="10715625" y="3963988"/>
          <p14:tracePt t="90698" x="10756900" y="3963988"/>
          <p14:tracePt t="90706" x="10790238" y="3979863"/>
          <p14:tracePt t="90714" x="10807700" y="3979863"/>
          <p14:tracePt t="90722" x="10839450" y="3997325"/>
          <p14:tracePt t="90730" x="10856913" y="4013200"/>
          <p14:tracePt t="90738" x="10890250" y="4030663"/>
          <p14:tracePt t="90747" x="10906125" y="4046538"/>
          <p14:tracePt t="90755" x="10939463" y="4064000"/>
          <p14:tracePt t="90763" x="10956925" y="4079875"/>
          <p14:tracePt t="90771" x="10988675" y="4097338"/>
          <p14:tracePt t="90779" x="11014075" y="4113213"/>
          <p14:tracePt t="90787" x="11031538" y="4129088"/>
          <p14:tracePt t="90795" x="11047413" y="4146550"/>
          <p14:tracePt t="90811" x="11063288" y="4162425"/>
          <p14:tracePt t="90819" x="11080750" y="4162425"/>
          <p14:tracePt t="90827" x="11096625" y="4179888"/>
          <p14:tracePt t="90843" x="11114088" y="4179888"/>
          <p14:tracePt t="90860" x="11114088" y="4203700"/>
          <p14:tracePt t="90876" x="11129963" y="4203700"/>
          <p14:tracePt t="91215" x="11147425" y="4221163"/>
          <p14:tracePt t="91224" x="11180763" y="4254500"/>
          <p14:tracePt t="91232" x="11214100" y="4287838"/>
          <p14:tracePt t="91240" x="11245850" y="4321175"/>
          <p14:tracePt t="91248" x="11288713" y="4370388"/>
          <p14:tracePt t="91256" x="11320463" y="4419600"/>
          <p14:tracePt t="91264" x="11353800" y="4460875"/>
          <p14:tracePt t="91272" x="11404600" y="4511675"/>
          <p14:tracePt t="91280" x="11420475" y="4560888"/>
          <p14:tracePt t="91288" x="11453813" y="4610100"/>
          <p14:tracePt t="91296" x="11469688" y="4676775"/>
          <p14:tracePt t="91304" x="11503025" y="4735513"/>
          <p14:tracePt t="91312" x="11520488" y="4818063"/>
          <p14:tracePt t="91321" x="11544300" y="4884738"/>
          <p14:tracePt t="91329" x="11561763" y="4959350"/>
          <p14:tracePt t="91337" x="11561763" y="5026025"/>
          <p14:tracePt t="91345" x="11577638" y="5091113"/>
          <p14:tracePt t="91353" x="11577638" y="5124450"/>
          <p14:tracePt t="91361" x="11577638" y="5191125"/>
          <p14:tracePt t="91369" x="11577638" y="5249863"/>
          <p14:tracePt t="91377" x="11577638" y="5299075"/>
          <p14:tracePt t="91385" x="11577638" y="5332413"/>
          <p14:tracePt t="91393" x="11561763" y="5365750"/>
          <p14:tracePt t="91401" x="11520488" y="5414963"/>
          <p14:tracePt t="91409" x="11503025" y="5448300"/>
          <p14:tracePt t="91418" x="11469688" y="5489575"/>
          <p14:tracePt t="91426" x="11437938" y="5522913"/>
          <p14:tracePt t="91434" x="11387138" y="5572125"/>
          <p14:tracePt t="91442" x="11337925" y="5605463"/>
          <p14:tracePt t="91450" x="11288713" y="5656263"/>
          <p14:tracePt t="91458" x="11214100" y="5705475"/>
          <p14:tracePt t="91466" x="11147425" y="5746750"/>
          <p14:tracePt t="91474" x="11129963" y="5762625"/>
          <p14:tracePt t="91483" x="11063288" y="5795963"/>
          <p14:tracePt t="91490" x="11031538" y="5829300"/>
          <p14:tracePt t="91499" x="10972800" y="5846763"/>
          <p14:tracePt t="91506" x="10906125" y="5862638"/>
          <p14:tracePt t="91516" x="10856913" y="5880100"/>
          <p14:tracePt t="91523" x="10807700" y="5880100"/>
          <p14:tracePt t="91533" x="10756900" y="5895975"/>
          <p14:tracePt t="91539" x="10715625" y="5895975"/>
          <p14:tracePt t="91550" x="10648950" y="5895975"/>
          <p14:tracePt t="91555" x="10633075" y="5895975"/>
          <p14:tracePt t="91566" x="10550525" y="5895975"/>
          <p14:tracePt t="91571" x="10499725" y="5895975"/>
          <p14:tracePt t="91583" x="10458450" y="5895975"/>
          <p14:tracePt t="91587" x="10391775" y="5895975"/>
          <p14:tracePt t="91599" x="10342563" y="5895975"/>
          <p14:tracePt t="91604" x="10325100" y="5895975"/>
          <p14:tracePt t="91616" x="10275888" y="5895975"/>
          <p14:tracePt t="91620" x="10209213" y="5880100"/>
          <p14:tracePt t="91633" x="10167938" y="5862638"/>
          <p14:tracePt t="91636" x="10118725" y="5846763"/>
          <p14:tracePt t="91650" x="10069513" y="5846763"/>
          <p14:tracePt t="91652" x="10002838" y="5813425"/>
          <p14:tracePt t="91666" x="9952038" y="5795963"/>
          <p14:tracePt t="91668" x="9894888" y="5762625"/>
          <p14:tracePt t="91683" x="9828213" y="5730875"/>
          <p14:tracePt t="91685" x="9779000" y="5688013"/>
          <p14:tracePt t="91700" x="9728200" y="5656263"/>
          <p14:tracePt t="91701" x="9694863" y="5622925"/>
          <p14:tracePt t="91709" x="9653588" y="5605463"/>
          <p14:tracePt t="91717" x="9620250" y="5556250"/>
          <p14:tracePt t="91725" x="9588500" y="5522913"/>
          <p14:tracePt t="91733" x="9555163" y="5507038"/>
          <p14:tracePt t="91741" x="9537700" y="5473700"/>
          <p14:tracePt t="91750" x="9504363" y="5432425"/>
          <p14:tracePt t="91757" x="9488488" y="5414963"/>
          <p14:tracePt t="91766" x="9455150" y="5365750"/>
          <p14:tracePt t="91773" x="9455150" y="5332413"/>
          <p14:tracePt t="91783" x="9437688" y="5299075"/>
          <p14:tracePt t="91790" x="9437688" y="5249863"/>
          <p14:tracePt t="91800" x="9437688" y="5191125"/>
          <p14:tracePt t="91806" x="9437688" y="5175250"/>
          <p14:tracePt t="91817" x="9437688" y="5124450"/>
          <p14:tracePt t="91822" x="9437688" y="5075238"/>
          <p14:tracePt t="91833" x="9437688" y="5041900"/>
          <p14:tracePt t="91838" x="9437688" y="5008563"/>
          <p14:tracePt t="91850" x="9437688" y="4992688"/>
          <p14:tracePt t="91854" x="9455150" y="4959350"/>
          <p14:tracePt t="91870" x="9488488" y="4918075"/>
          <p14:tracePt t="91883" x="9504363" y="4884738"/>
          <p14:tracePt t="91887" x="9537700" y="4884738"/>
          <p14:tracePt t="91900" x="9588500" y="4833938"/>
          <p14:tracePt t="91903" x="9620250" y="4818063"/>
          <p14:tracePt t="91917" x="9678988" y="4784725"/>
          <p14:tracePt t="91919" x="9745663" y="4768850"/>
          <p14:tracePt t="91933" x="9812338" y="4751388"/>
          <p14:tracePt t="91935" x="9894888" y="4735513"/>
          <p14:tracePt t="91950" x="9969500" y="4718050"/>
          <p14:tracePt t="91952" x="10036175" y="4718050"/>
          <p14:tracePt t="91967" x="10118725" y="4718050"/>
          <p14:tracePt t="91968" x="10167938" y="4718050"/>
          <p14:tracePt t="91984" x="10309225" y="4718050"/>
          <p14:tracePt t="91992" x="10375900" y="4718050"/>
          <p14:tracePt t="92000" x="10425113" y="4751388"/>
          <p14:tracePt t="92008" x="10499725" y="4768850"/>
          <p14:tracePt t="92017" x="10566400" y="4802188"/>
          <p14:tracePt t="92024" x="10615613" y="4833938"/>
          <p14:tracePt t="92048" x="10648950" y="4867275"/>
          <p14:tracePt t="92051" x="10699750" y="4900613"/>
          <p14:tracePt t="92058" x="10741025" y="4933950"/>
          <p14:tracePt t="92066" x="10774363" y="4975225"/>
          <p14:tracePt t="92073" x="10807700" y="5008563"/>
          <p14:tracePt t="92083" x="10839450" y="5041900"/>
          <p14:tracePt t="92089" x="10856913" y="5075238"/>
          <p14:tracePt t="92100" x="10856913" y="5108575"/>
          <p14:tracePt t="92105" x="10872788" y="5141913"/>
          <p14:tracePt t="92117" x="10890250" y="5175250"/>
          <p14:tracePt t="92121" x="10890250" y="5191125"/>
          <p14:tracePt t="92133" x="10890250" y="5232400"/>
          <p14:tracePt t="92137" x="10890250" y="5249863"/>
          <p14:tracePt t="92150" x="10890250" y="5281613"/>
          <p14:tracePt t="92153" x="10890250" y="5299075"/>
          <p14:tracePt t="92166" x="10890250" y="5332413"/>
          <p14:tracePt t="92169" x="10856913" y="5365750"/>
          <p14:tracePt t="92183" x="10823575" y="5399088"/>
          <p14:tracePt t="92186" x="10790238" y="5414963"/>
          <p14:tracePt t="92200" x="10774363" y="5432425"/>
          <p14:tracePt t="92202" x="10756900" y="5448300"/>
          <p14:tracePt t="92217" x="10715625" y="5473700"/>
          <p14:tracePt t="92219" x="10682288" y="5489575"/>
          <p14:tracePt t="92233" x="10666413" y="5507038"/>
          <p14:tracePt t="92235" x="10648950" y="5507038"/>
          <p14:tracePt t="92250" x="10633075" y="5507038"/>
          <p14:tracePt t="92258" x="10615613" y="5507038"/>
          <p14:tracePt t="92549" x="10615613" y="5473700"/>
          <p14:tracePt t="92557" x="10615613" y="5399088"/>
          <p14:tracePt t="92567" x="10666413" y="5281613"/>
          <p14:tracePt t="92574" x="10699750" y="5141913"/>
          <p14:tracePt t="92583" x="10741025" y="4975225"/>
          <p14:tracePt t="92590" x="10774363" y="4751388"/>
          <p14:tracePt t="92598" x="10856913" y="4352925"/>
          <p14:tracePt t="92606" x="10872788" y="4179888"/>
          <p14:tracePt t="92614" x="10972800" y="3665538"/>
          <p14:tracePt t="92622" x="11031538" y="3292475"/>
          <p14:tracePt t="92630" x="11080750" y="2911475"/>
          <p14:tracePt t="92638" x="11147425" y="2554288"/>
          <p14:tracePt t="92646" x="11180763" y="2163763"/>
          <p14:tracePt t="92654" x="11214100" y="1749425"/>
          <p14:tracePt t="92662" x="11229975" y="1350963"/>
          <p14:tracePt t="92671" x="11229975" y="1169988"/>
          <p14:tracePt t="92679" x="11229975" y="514350"/>
          <p14:tracePt t="92687" x="11229975" y="3238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4022EF-7469-AFC2-DD26-78844C0E2B34}"/>
            </a:ext>
          </a:extLst>
        </p:cNvPr>
        <p:cNvGrpSpPr/>
        <p:nvPr/>
      </p:nvGrpSpPr>
      <p:grpSpPr>
        <a:xfrm>
          <a:off x="0" y="0"/>
          <a:ext cx="0" cy="0"/>
          <a:chOff x="0" y="0"/>
          <a:chExt cx="0" cy="0"/>
        </a:xfrm>
      </p:grpSpPr>
      <p:pic>
        <p:nvPicPr>
          <p:cNvPr id="4" name="Bildobjekt 11">
            <a:extLst>
              <a:ext uri="{FF2B5EF4-FFF2-40B4-BE49-F238E27FC236}">
                <a16:creationId xmlns:a16="http://schemas.microsoft.com/office/drawing/2014/main" id="{643F6FC4-DD15-3504-895D-7E8DE42C6540}"/>
              </a:ext>
            </a:extLst>
          </p:cNvPr>
          <p:cNvPicPr>
            <a:picLocks noChangeAspect="1"/>
          </p:cNvPicPr>
          <p:nvPr/>
        </p:nvPicPr>
        <p:blipFill>
          <a:blip r:embed="rId6">
            <a:alphaModFix amt="20000"/>
            <a:extLst>
              <a:ext uri="{28A0092B-C50C-407E-A947-70E740481C1C}">
                <a14:useLocalDpi xmlns:a14="http://schemas.microsoft.com/office/drawing/2010/main"/>
              </a:ext>
            </a:extLst>
          </a:blip>
          <a:stretch>
            <a:fillRect/>
          </a:stretch>
        </p:blipFill>
        <p:spPr>
          <a:xfrm>
            <a:off x="11095576" y="5834455"/>
            <a:ext cx="1096424" cy="1023545"/>
          </a:xfrm>
          <a:prstGeom prst="rect">
            <a:avLst/>
          </a:prstGeom>
        </p:spPr>
      </p:pic>
      <p:pic>
        <p:nvPicPr>
          <p:cNvPr id="5" name="Picture 4" descr="A close-up of a machine&#10;&#10;AI-generated content may be incorrect.">
            <a:extLst>
              <a:ext uri="{FF2B5EF4-FFF2-40B4-BE49-F238E27FC236}">
                <a16:creationId xmlns:a16="http://schemas.microsoft.com/office/drawing/2014/main" id="{537B94CD-8984-0986-E19C-CDFD0600A9BB}"/>
              </a:ext>
            </a:extLst>
          </p:cNvPr>
          <p:cNvPicPr>
            <a:picLocks noChangeAspect="1"/>
          </p:cNvPicPr>
          <p:nvPr/>
        </p:nvPicPr>
        <p:blipFill>
          <a:blip r:embed="rId7"/>
          <a:stretch>
            <a:fillRect/>
          </a:stretch>
        </p:blipFill>
        <p:spPr>
          <a:xfrm>
            <a:off x="7067008" y="2946404"/>
            <a:ext cx="4282076" cy="2993664"/>
          </a:xfrm>
          <a:prstGeom prst="rect">
            <a:avLst/>
          </a:prstGeom>
        </p:spPr>
      </p:pic>
      <p:sp>
        <p:nvSpPr>
          <p:cNvPr id="11" name="Rectangle 10">
            <a:extLst>
              <a:ext uri="{FF2B5EF4-FFF2-40B4-BE49-F238E27FC236}">
                <a16:creationId xmlns:a16="http://schemas.microsoft.com/office/drawing/2014/main" id="{82D6EAB0-3938-4B9B-C9B4-8D6055D443AA}"/>
              </a:ext>
            </a:extLst>
          </p:cNvPr>
          <p:cNvSpPr/>
          <p:nvPr/>
        </p:nvSpPr>
        <p:spPr>
          <a:xfrm>
            <a:off x="0" y="0"/>
            <a:ext cx="12192000" cy="156966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Helvetica" pitchFamily="2" charset="0"/>
              </a:rPr>
              <a:t>Estimating phosphorus bioavailability</a:t>
            </a:r>
          </a:p>
        </p:txBody>
      </p:sp>
      <p:pic>
        <p:nvPicPr>
          <p:cNvPr id="15" name="Picture 14" descr="A diagram of a test tube&#10;&#10;AI-generated content may be incorrect.">
            <a:extLst>
              <a:ext uri="{FF2B5EF4-FFF2-40B4-BE49-F238E27FC236}">
                <a16:creationId xmlns:a16="http://schemas.microsoft.com/office/drawing/2014/main" id="{E50765F7-4FE9-123B-ECFD-3B720E18F3D7}"/>
              </a:ext>
            </a:extLst>
          </p:cNvPr>
          <p:cNvPicPr>
            <a:picLocks noChangeAspect="1"/>
          </p:cNvPicPr>
          <p:nvPr/>
        </p:nvPicPr>
        <p:blipFill>
          <a:blip r:embed="rId8"/>
          <a:srcRect l="59063" b="24745"/>
          <a:stretch/>
        </p:blipFill>
        <p:spPr>
          <a:xfrm>
            <a:off x="2207266" y="2996779"/>
            <a:ext cx="2617812" cy="3322514"/>
          </a:xfrm>
          <a:prstGeom prst="rect">
            <a:avLst/>
          </a:prstGeom>
        </p:spPr>
      </p:pic>
      <p:pic>
        <p:nvPicPr>
          <p:cNvPr id="28" name="Picture 27" descr="A diagram of a test tube&#10;&#10;AI-generated content may be incorrect.">
            <a:extLst>
              <a:ext uri="{FF2B5EF4-FFF2-40B4-BE49-F238E27FC236}">
                <a16:creationId xmlns:a16="http://schemas.microsoft.com/office/drawing/2014/main" id="{9EF6F06A-A417-AE98-9A12-E8749F4AE067}"/>
              </a:ext>
            </a:extLst>
          </p:cNvPr>
          <p:cNvPicPr>
            <a:picLocks noChangeAspect="1"/>
          </p:cNvPicPr>
          <p:nvPr/>
        </p:nvPicPr>
        <p:blipFill>
          <a:blip r:embed="rId8"/>
          <a:srcRect l="67575" t="73380" r="6106"/>
          <a:stretch/>
        </p:blipFill>
        <p:spPr>
          <a:xfrm>
            <a:off x="4584542" y="4070405"/>
            <a:ext cx="1683027" cy="1175261"/>
          </a:xfrm>
          <a:prstGeom prst="rect">
            <a:avLst/>
          </a:prstGeom>
        </p:spPr>
      </p:pic>
      <p:sp>
        <p:nvSpPr>
          <p:cNvPr id="2" name="TextBox 1">
            <a:extLst>
              <a:ext uri="{FF2B5EF4-FFF2-40B4-BE49-F238E27FC236}">
                <a16:creationId xmlns:a16="http://schemas.microsoft.com/office/drawing/2014/main" id="{D19293BB-3584-B4BD-2C1A-89F54B1A05ED}"/>
              </a:ext>
            </a:extLst>
          </p:cNvPr>
          <p:cNvSpPr txBox="1"/>
          <p:nvPr/>
        </p:nvSpPr>
        <p:spPr>
          <a:xfrm>
            <a:off x="1603513" y="1923152"/>
            <a:ext cx="3426402" cy="954107"/>
          </a:xfrm>
          <a:prstGeom prst="rect">
            <a:avLst/>
          </a:prstGeom>
          <a:noFill/>
        </p:spPr>
        <p:txBody>
          <a:bodyPr wrap="square" rtlCol="0">
            <a:spAutoFit/>
          </a:bodyPr>
          <a:lstStyle/>
          <a:p>
            <a:pPr marL="0" lvl="1" algn="ctr"/>
            <a:r>
              <a:rPr lang="en-GB" sz="2800" dirty="0"/>
              <a:t>Short-term bioassays (48 hours)</a:t>
            </a:r>
          </a:p>
        </p:txBody>
      </p:sp>
      <p:sp>
        <p:nvSpPr>
          <p:cNvPr id="3" name="TextBox 2">
            <a:extLst>
              <a:ext uri="{FF2B5EF4-FFF2-40B4-BE49-F238E27FC236}">
                <a16:creationId xmlns:a16="http://schemas.microsoft.com/office/drawing/2014/main" id="{BA0374E6-3144-CC4A-DE1A-143F7605BCA4}"/>
              </a:ext>
            </a:extLst>
          </p:cNvPr>
          <p:cNvSpPr txBox="1"/>
          <p:nvPr/>
        </p:nvSpPr>
        <p:spPr>
          <a:xfrm>
            <a:off x="7555234" y="1929492"/>
            <a:ext cx="2449324" cy="523220"/>
          </a:xfrm>
          <a:prstGeom prst="rect">
            <a:avLst/>
          </a:prstGeom>
          <a:noFill/>
        </p:spPr>
        <p:txBody>
          <a:bodyPr wrap="square" rtlCol="0">
            <a:spAutoFit/>
          </a:bodyPr>
          <a:lstStyle/>
          <a:p>
            <a:pPr marL="0" lvl="1"/>
            <a:r>
              <a:rPr lang="en-GB" sz="2800" dirty="0"/>
              <a:t>Flow cytometry</a:t>
            </a:r>
          </a:p>
        </p:txBody>
      </p:sp>
      <p:pic>
        <p:nvPicPr>
          <p:cNvPr id="21" name="Picture 20">
            <a:extLst>
              <a:ext uri="{FF2B5EF4-FFF2-40B4-BE49-F238E27FC236}">
                <a16:creationId xmlns:a16="http://schemas.microsoft.com/office/drawing/2014/main" id="{32ACF4ED-E558-CA24-AA34-3413F49684CE}"/>
              </a:ext>
            </a:extLst>
          </p:cNvPr>
          <p:cNvPicPr>
            <a:picLocks noChangeAspect="1"/>
          </p:cNvPicPr>
          <p:nvPr/>
        </p:nvPicPr>
        <p:blipFill>
          <a:blip r:embed="rId9"/>
          <a:stretch>
            <a:fillRect/>
          </a:stretch>
        </p:blipFill>
        <p:spPr>
          <a:xfrm>
            <a:off x="5164184" y="1961596"/>
            <a:ext cx="6518795" cy="1969616"/>
          </a:xfrm>
          <a:prstGeom prst="rect">
            <a:avLst/>
          </a:prstGeom>
        </p:spPr>
      </p:pic>
      <p:sp>
        <p:nvSpPr>
          <p:cNvPr id="22" name="TextBox 21">
            <a:extLst>
              <a:ext uri="{FF2B5EF4-FFF2-40B4-BE49-F238E27FC236}">
                <a16:creationId xmlns:a16="http://schemas.microsoft.com/office/drawing/2014/main" id="{3A81C4CC-2CFF-EDC2-8C11-4DBB86EBA63B}"/>
              </a:ext>
            </a:extLst>
          </p:cNvPr>
          <p:cNvSpPr txBox="1"/>
          <p:nvPr/>
        </p:nvSpPr>
        <p:spPr>
          <a:xfrm>
            <a:off x="8571529" y="6469143"/>
            <a:ext cx="2521844" cy="338554"/>
          </a:xfrm>
          <a:prstGeom prst="rect">
            <a:avLst/>
          </a:prstGeom>
          <a:noFill/>
        </p:spPr>
        <p:txBody>
          <a:bodyPr wrap="none" rtlCol="0">
            <a:spAutoFit/>
          </a:bodyPr>
          <a:lstStyle/>
          <a:p>
            <a:r>
              <a:rPr lang="en-GB" sz="1600" dirty="0">
                <a:latin typeface="Helvetica" pitchFamily="2" charset="0"/>
              </a:rPr>
              <a:t>Rulli et al., in review, L&amp;O</a:t>
            </a:r>
            <a:endParaRPr lang="en-SE" sz="1600" dirty="0">
              <a:latin typeface="Helvetica" pitchFamily="2" charset="0"/>
            </a:endParaRPr>
          </a:p>
        </p:txBody>
      </p:sp>
      <p:pic>
        <p:nvPicPr>
          <p:cNvPr id="27" name="Audio 26">
            <a:extLst>
              <a:ext uri="{FF2B5EF4-FFF2-40B4-BE49-F238E27FC236}">
                <a16:creationId xmlns:a16="http://schemas.microsoft.com/office/drawing/2014/main" id="{CDF1BAD7-B326-AAF7-5E1E-79C509DD79D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227225448"/>
      </p:ext>
    </p:extLst>
  </p:cSld>
  <p:clrMapOvr>
    <a:masterClrMapping/>
  </p:clrMapOvr>
  <mc:AlternateContent xmlns:mc="http://schemas.openxmlformats.org/markup-compatibility/2006">
    <mc:Choice xmlns:p14="http://schemas.microsoft.com/office/powerpoint/2010/main" Requires="p14">
      <p:transition spd="slow" p14:dur="2000" advTm="139712"/>
    </mc:Choice>
    <mc:Fallback>
      <p:transition spd="slow" advTm="139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7"/>
                </p:tgtEl>
              </p:cMediaNode>
            </p:audio>
          </p:childTnLst>
        </p:cTn>
      </p:par>
    </p:tnLst>
  </p:timing>
  <p:extLst>
    <p:ext uri="{3A86A75C-4F4B-4683-9AE1-C65F6400EC91}">
      <p14:laserTraceLst xmlns:p14="http://schemas.microsoft.com/office/powerpoint/2010/main">
        <p14:tracePtLst>
          <p14:tracePt t="72663" x="11901488" y="5157788"/>
          <p14:tracePt t="72677" x="11196638" y="5157788"/>
          <p14:tracePt t="72687" x="10823575" y="5124450"/>
          <p14:tracePt t="72693" x="10391775" y="5091113"/>
          <p14:tracePt t="72704" x="9910763" y="5075238"/>
          <p14:tracePt t="72709" x="9380538" y="5057775"/>
          <p14:tracePt t="72717" x="8866188" y="5041900"/>
          <p14:tracePt t="72725" x="8359775" y="5041900"/>
          <p14:tracePt t="72732" x="7845425" y="5041900"/>
          <p14:tracePt t="72741" x="7605713" y="5041900"/>
          <p14:tracePt t="72749" x="7191375" y="5041900"/>
          <p14:tracePt t="72757" x="6834188" y="5091113"/>
          <p14:tracePt t="72765" x="6710363" y="5108575"/>
          <p14:tracePt t="72773" x="6486525" y="5157788"/>
          <p14:tracePt t="72781" x="6435725" y="5157788"/>
          <p14:tracePt t="72789" x="6337300" y="5191125"/>
          <p14:tracePt t="72797" x="6211888" y="5249863"/>
          <p14:tracePt t="72805" x="6196013" y="5265738"/>
          <p14:tracePt t="73129" x="6196013" y="5249863"/>
          <p14:tracePt t="73137" x="6162675" y="5216525"/>
          <p14:tracePt t="73145" x="6111875" y="5175250"/>
          <p14:tracePt t="73153" x="6080125" y="5108575"/>
          <p14:tracePt t="73161" x="6029325" y="5041900"/>
          <p14:tracePt t="73169" x="5954713" y="4959350"/>
          <p14:tracePt t="73177" x="5888038" y="4884738"/>
          <p14:tracePt t="73185" x="5772150" y="4718050"/>
          <p14:tracePt t="73193" x="5738813" y="4643438"/>
          <p14:tracePt t="73202" x="5599113" y="4460875"/>
          <p14:tracePt t="73210" x="5514975" y="4352925"/>
          <p14:tracePt t="73218" x="5424488" y="4221163"/>
          <p14:tracePt t="73226" x="5357813" y="4162425"/>
          <p14:tracePt t="73235" x="5275263" y="4046538"/>
          <p14:tracePt t="73242" x="5192713" y="3946525"/>
          <p14:tracePt t="73250" x="5000625" y="3773488"/>
          <p14:tracePt t="73258" x="4951413" y="3722688"/>
          <p14:tracePt t="73266" x="4843463" y="3632200"/>
          <p14:tracePt t="73274" x="4727575" y="3532188"/>
          <p14:tracePt t="73282" x="4519613" y="3375025"/>
          <p14:tracePt t="73290" x="4470400" y="3341688"/>
          <p14:tracePt t="73299" x="4362450" y="3259138"/>
          <p14:tracePt t="73307" x="4246563" y="3192463"/>
          <p14:tracePt t="73315" x="4146550" y="3101975"/>
          <p14:tracePt t="73323" x="4022725" y="3035300"/>
          <p14:tracePt t="73331" x="3922713" y="2968625"/>
          <p14:tracePt t="73339" x="3814763" y="2911475"/>
          <p14:tracePt t="73347" x="3698875" y="2860675"/>
          <p14:tracePt t="73355" x="3598863" y="2811463"/>
          <p14:tracePt t="73363" x="3475038" y="2760663"/>
          <p14:tracePt t="73371" x="3375025" y="2744788"/>
          <p14:tracePt t="73379" x="3251200" y="2695575"/>
          <p14:tracePt t="73387" x="3151188" y="2678113"/>
          <p14:tracePt t="73396" x="3052763" y="2654300"/>
          <p14:tracePt t="73404" x="2944813" y="2636838"/>
          <p14:tracePt t="73412" x="2860675" y="2620963"/>
          <p14:tracePt t="73420" x="2770188" y="2603500"/>
          <p14:tracePt t="73428" x="2720975" y="2603500"/>
          <p14:tracePt t="73436" x="2620963" y="2587625"/>
          <p14:tracePt t="73444" x="2554288" y="2587625"/>
          <p14:tracePt t="73452" x="2479675" y="2570163"/>
          <p14:tracePt t="73460" x="2430463" y="2570163"/>
          <p14:tracePt t="73468" x="2347913" y="2570163"/>
          <p14:tracePt t="73476" x="2297113" y="2570163"/>
          <p14:tracePt t="73485" x="2206625" y="2570163"/>
          <p14:tracePt t="73493" x="2155825" y="2570163"/>
          <p14:tracePt t="73501" x="2073275" y="2603500"/>
          <p14:tracePt t="73509" x="2024063" y="2620963"/>
          <p14:tracePt t="73518" x="1982788" y="2636838"/>
          <p14:tracePt t="73525" x="1898650" y="2695575"/>
          <p14:tracePt t="73535" x="1833563" y="2728913"/>
          <p14:tracePt t="73541" x="1800225" y="2760663"/>
          <p14:tracePt t="73551" x="1749425" y="2794000"/>
          <p14:tracePt t="73557" x="1708150" y="2844800"/>
          <p14:tracePt t="73568" x="1674813" y="2878138"/>
          <p14:tracePt t="73573" x="1658938" y="2894013"/>
          <p14:tracePt t="73585" x="1625600" y="2952750"/>
          <p14:tracePt t="73590" x="1592263" y="3017838"/>
          <p14:tracePt t="73602" x="1576388" y="3035300"/>
          <p14:tracePt t="73606" x="1558925" y="3068638"/>
          <p14:tracePt t="73618" x="1543050" y="3117850"/>
          <p14:tracePt t="73622" x="1525588" y="3151188"/>
          <p14:tracePt t="73635" x="1525588" y="3192463"/>
          <p14:tracePt t="73638" x="1509713" y="3225800"/>
          <p14:tracePt t="73652" x="1492250" y="3275013"/>
          <p14:tracePt t="73654" x="1492250" y="3292475"/>
          <p14:tracePt t="73668" x="1492250" y="3359150"/>
          <p14:tracePt t="73670" x="1492250" y="3390900"/>
          <p14:tracePt t="73685" x="1492250" y="3449638"/>
          <p14:tracePt t="73687" x="1525588" y="3482975"/>
          <p14:tracePt t="73702" x="1558925" y="3532188"/>
          <p14:tracePt t="73703" x="1609725" y="3582988"/>
          <p14:tracePt t="73719" x="1658938" y="3648075"/>
          <p14:tracePt t="73720" x="1733550" y="3722688"/>
          <p14:tracePt t="73727" x="1800225" y="3806825"/>
          <p14:tracePt t="73735" x="1882775" y="3889375"/>
          <p14:tracePt t="73743" x="1931988" y="3979863"/>
          <p14:tracePt t="73752" x="2006600" y="4064000"/>
          <p14:tracePt t="73759" x="2090738" y="4146550"/>
          <p14:tracePt t="73769" x="2155825" y="4254500"/>
          <p14:tracePt t="73776" x="2206625" y="4321175"/>
          <p14:tracePt t="73786" x="2281238" y="4386263"/>
          <p14:tracePt t="73792" x="2347913" y="4460875"/>
          <p14:tracePt t="73802" x="2413000" y="4511675"/>
          <p14:tracePt t="73808" x="2479675" y="4545013"/>
          <p14:tracePt t="73819" x="2538413" y="4576763"/>
          <p14:tracePt t="73824" x="2620963" y="4594225"/>
          <p14:tracePt t="73835" x="2687638" y="4627563"/>
          <p14:tracePt t="73840" x="2770188" y="4643438"/>
          <p14:tracePt t="73852" x="2878138" y="4660900"/>
          <p14:tracePt t="73856" x="2960688" y="4676775"/>
          <p14:tracePt t="73868" x="3068638" y="4676775"/>
          <p14:tracePt t="73873" x="3151188" y="4694238"/>
          <p14:tracePt t="73886" x="3251200" y="4694238"/>
          <p14:tracePt t="73889" x="3359150" y="4718050"/>
          <p14:tracePt t="73902" x="3475038" y="4718050"/>
          <p14:tracePt t="73905" x="3582988" y="4718050"/>
          <p14:tracePt t="73919" x="3683000" y="4718050"/>
          <p14:tracePt t="73921" x="3765550" y="4718050"/>
          <p14:tracePt t="73935" x="3873500" y="4718050"/>
          <p14:tracePt t="73938" x="3973513" y="4718050"/>
          <p14:tracePt t="73952" x="4056063" y="4718050"/>
          <p14:tracePt t="73954" x="4164013" y="4718050"/>
          <p14:tracePt t="73968" x="4246563" y="4718050"/>
          <p14:tracePt t="73970" x="4329113" y="4718050"/>
          <p14:tracePt t="73986" x="4346575" y="4718050"/>
          <p14:tracePt t="73987" x="4470400" y="4694238"/>
          <p14:tracePt t="73994" x="4519613" y="4676775"/>
          <p14:tracePt t="74002" x="4570413" y="4660900"/>
          <p14:tracePt t="74010" x="4619625" y="4643438"/>
          <p14:tracePt t="74019" x="4678363" y="4627563"/>
          <p14:tracePt t="74026" x="4711700" y="4594225"/>
          <p14:tracePt t="74035" x="4743450" y="4594225"/>
          <p14:tracePt t="74042" x="4794250" y="4560888"/>
          <p14:tracePt t="74052" x="4827588" y="4545013"/>
          <p14:tracePt t="74059" x="4860925" y="4527550"/>
          <p14:tracePt t="74069" x="4892675" y="4511675"/>
          <p14:tracePt t="74075" x="4935538" y="4494213"/>
          <p14:tracePt t="74086" x="4967288" y="4478338"/>
          <p14:tracePt t="74091" x="4984750" y="4460875"/>
          <p14:tracePt t="74102" x="5018088" y="4437063"/>
          <p14:tracePt t="74107" x="5033963" y="4419600"/>
          <p14:tracePt t="74119" x="5051425" y="4403725"/>
          <p14:tracePt t="74123" x="5067300" y="4386263"/>
          <p14:tracePt t="74135" x="5067300" y="4370388"/>
          <p14:tracePt t="74140" x="5084763" y="4352925"/>
          <p14:tracePt t="74152" x="5100638" y="4337050"/>
          <p14:tracePt t="74156" x="5100638" y="4321175"/>
          <p14:tracePt t="74172" x="5118100" y="4303713"/>
          <p14:tracePt t="74188" x="5118100" y="4287838"/>
          <p14:tracePt t="74202" x="5133975" y="4287838"/>
          <p14:tracePt t="74220" x="5133975" y="4270375"/>
          <p14:tracePt t="74237" x="5149850" y="4270375"/>
          <p14:tracePt t="74253" x="5149850" y="4254500"/>
          <p14:tracePt t="74261" x="5175250" y="4254500"/>
          <p14:tracePt t="74269" x="5175250" y="4237038"/>
          <p14:tracePt t="74285" x="5192713" y="4237038"/>
          <p14:tracePt t="74309" x="5208588" y="4221163"/>
          <p14:tracePt t="74827" x="5208588" y="4203700"/>
          <p14:tracePt t="74851" x="5224463" y="4179888"/>
          <p14:tracePt t="74868" x="5224463" y="4162425"/>
          <p14:tracePt t="74875" x="5241925" y="4162425"/>
          <p14:tracePt t="74891" x="5241925" y="4146550"/>
          <p14:tracePt t="74899" x="5257800" y="4146550"/>
          <p14:tracePt t="74916" x="5257800" y="4129088"/>
          <p14:tracePt t="74932" x="5275263" y="4129088"/>
          <p14:tracePt t="74980" x="5275263" y="4113213"/>
          <p14:tracePt t="74989" x="5291138" y="4113213"/>
          <p14:tracePt t="75029" x="5308600" y="4113213"/>
          <p14:tracePt t="75045" x="5308600" y="4097338"/>
          <p14:tracePt t="75061" x="5324475" y="4097338"/>
          <p14:tracePt t="75142" x="5324475" y="4079875"/>
          <p14:tracePt t="78093" x="5291138" y="4079875"/>
          <p14:tracePt t="78102" x="5257800" y="4064000"/>
          <p14:tracePt t="78109" x="5224463" y="4064000"/>
          <p14:tracePt t="78118" x="5175250" y="4046538"/>
          <p14:tracePt t="78125" x="5118100" y="4030663"/>
          <p14:tracePt t="78133" x="5033963" y="4030663"/>
          <p14:tracePt t="78141" x="4967288" y="4013200"/>
          <p14:tracePt t="78149" x="4892675" y="3997325"/>
          <p14:tracePt t="78157" x="4810125" y="3979863"/>
          <p14:tracePt t="78165" x="4711700" y="3963988"/>
          <p14:tracePt t="78173" x="4619625" y="3946525"/>
          <p14:tracePt t="78182" x="4519613" y="3922713"/>
          <p14:tracePt t="78189" x="4437063" y="3905250"/>
          <p14:tracePt t="78198" x="4329113" y="3889375"/>
          <p14:tracePt t="78206" x="4246563" y="3871913"/>
          <p14:tracePt t="78214" x="4164013" y="3856038"/>
          <p14:tracePt t="78222" x="4089400" y="3840163"/>
          <p14:tracePt t="78230" x="4022725" y="3822700"/>
          <p14:tracePt t="78238" x="3940175" y="3822700"/>
          <p14:tracePt t="78246" x="3922713" y="3806825"/>
          <p14:tracePt t="78255" x="3873500" y="3806825"/>
          <p14:tracePt t="78263" x="3814763" y="3806825"/>
          <p14:tracePt t="78271" x="3781425" y="3789363"/>
          <p14:tracePt t="78279" x="3748088" y="3789363"/>
          <p14:tracePt t="78287" x="3732213" y="3789363"/>
          <p14:tracePt t="78295" x="3716338" y="3789363"/>
          <p14:tracePt t="78303" x="3683000" y="3773488"/>
          <p14:tracePt t="78311" x="3665538" y="3773488"/>
          <p14:tracePt t="78319" x="3649663" y="3773488"/>
          <p14:tracePt t="78327" x="3632200" y="3773488"/>
          <p14:tracePt t="78335" x="3616325" y="3773488"/>
          <p14:tracePt t="78343" x="3598863" y="3773488"/>
          <p14:tracePt t="78351" x="3582988" y="3773488"/>
          <p14:tracePt t="78359" x="3557588" y="3773488"/>
          <p14:tracePt t="78368" x="3541713" y="3773488"/>
          <p14:tracePt t="78376" x="3524250" y="3773488"/>
          <p14:tracePt t="78385" x="3508375" y="3773488"/>
          <p14:tracePt t="78392" x="3492500" y="3773488"/>
          <p14:tracePt t="78401" x="3475038" y="3773488"/>
          <p14:tracePt t="78408" x="3459163" y="3773488"/>
          <p14:tracePt t="78418" x="3441700" y="3773488"/>
          <p14:tracePt t="78424" x="3425825" y="3773488"/>
          <p14:tracePt t="78435" x="3408363" y="3773488"/>
          <p14:tracePt t="78440" x="3392488" y="3773488"/>
          <p14:tracePt t="78451" x="3375025" y="3789363"/>
          <p14:tracePt t="78456" x="3341688" y="3806825"/>
          <p14:tracePt t="78468" x="3300413" y="3822700"/>
          <p14:tracePt t="78473" x="3284538" y="3840163"/>
          <p14:tracePt t="78485" x="3251200" y="3871913"/>
          <p14:tracePt t="78489" x="3235325" y="3889375"/>
          <p14:tracePt t="78501" x="3201988" y="3905250"/>
          <p14:tracePt t="78505" x="3184525" y="3905250"/>
          <p14:tracePt t="78518" x="3168650" y="3946525"/>
          <p14:tracePt t="78521" x="3151188" y="3946525"/>
          <p14:tracePt t="78535" x="3135313" y="3963988"/>
          <p14:tracePt t="78537" x="3117850" y="3963988"/>
          <p14:tracePt t="78552" x="3101975" y="3979863"/>
          <p14:tracePt t="78553" x="3086100" y="3979863"/>
          <p14:tracePt t="78568" x="3086100" y="3997325"/>
          <p14:tracePt t="78570" x="3068638" y="4013200"/>
          <p14:tracePt t="78586" x="3052763" y="4013200"/>
          <p14:tracePt t="78586" x="3027363" y="4030663"/>
          <p14:tracePt t="78594" x="3027363" y="4046538"/>
          <p14:tracePt t="78602" x="3009900" y="4064000"/>
          <p14:tracePt t="78619" x="2994025" y="4079875"/>
          <p14:tracePt t="78626" x="2994025" y="4097338"/>
          <p14:tracePt t="78635" x="2994025" y="4113213"/>
          <p14:tracePt t="78642" x="2994025" y="4129088"/>
          <p14:tracePt t="78652" x="2994025" y="4146550"/>
          <p14:tracePt t="78659" x="2994025" y="4162425"/>
          <p14:tracePt t="78667" x="3009900" y="4179888"/>
          <p14:tracePt t="78675" x="3052763" y="4203700"/>
          <p14:tracePt t="78683" x="3101975" y="4221163"/>
          <p14:tracePt t="78691" x="3151188" y="4237038"/>
          <p14:tracePt t="78699" x="3267075" y="4270375"/>
          <p14:tracePt t="78707" x="3375025" y="4287838"/>
          <p14:tracePt t="78715" x="3508375" y="4303713"/>
          <p14:tracePt t="78723" x="3649663" y="4321175"/>
          <p14:tracePt t="78731" x="3814763" y="4321175"/>
          <p14:tracePt t="78740" x="4005263" y="4337050"/>
          <p14:tracePt t="78747" x="4197350" y="4352925"/>
          <p14:tracePt t="78756" x="4279900" y="4352925"/>
          <p14:tracePt t="78764" x="4437063" y="4352925"/>
          <p14:tracePt t="78772" x="4586288" y="4352925"/>
          <p14:tracePt t="78780" x="4711700" y="4352925"/>
          <p14:tracePt t="78788" x="4810125" y="4337050"/>
          <p14:tracePt t="78796" x="4876800" y="4303713"/>
          <p14:tracePt t="78804" x="4951413" y="4254500"/>
          <p14:tracePt t="78812" x="5018088" y="4203700"/>
          <p14:tracePt t="78820" x="5067300" y="4162425"/>
          <p14:tracePt t="78828" x="5100638" y="4097338"/>
          <p14:tracePt t="78836" x="5149850" y="4030663"/>
          <p14:tracePt t="78844" x="5175250" y="3979863"/>
          <p14:tracePt t="78853" x="5192713" y="3905250"/>
          <p14:tracePt t="78861" x="5208588" y="3840163"/>
          <p14:tracePt t="78869" x="5224463" y="3773488"/>
          <p14:tracePt t="78877" x="5224463" y="3706813"/>
          <p14:tracePt t="78885" x="5224463" y="3632200"/>
          <p14:tracePt t="78893" x="5224463" y="3565525"/>
          <p14:tracePt t="78901" x="5208588" y="3498850"/>
          <p14:tracePt t="78909" x="5192713" y="3433763"/>
          <p14:tracePt t="78918" x="5149850" y="3359150"/>
          <p14:tracePt t="78925" x="5100638" y="3292475"/>
          <p14:tracePt t="78935" x="5067300" y="3241675"/>
          <p14:tracePt t="78942" x="5018088" y="3167063"/>
          <p14:tracePt t="78951" x="4967288" y="3117850"/>
          <p14:tracePt t="78958" x="4892675" y="3068638"/>
          <p14:tracePt t="78968" x="4843463" y="3035300"/>
          <p14:tracePt t="78974" x="4776788" y="2986088"/>
          <p14:tracePt t="78985" x="4711700" y="2952750"/>
          <p14:tracePt t="78990" x="4619625" y="2935288"/>
          <p14:tracePt t="79001" x="4519613" y="2911475"/>
          <p14:tracePt t="79006" x="4421188" y="2894013"/>
          <p14:tracePt t="79018" x="4313238" y="2894013"/>
          <p14:tracePt t="79022" x="4179888" y="2894013"/>
          <p14:tracePt t="79035" x="4071938" y="2894013"/>
          <p14:tracePt t="79038" x="3956050" y="2894013"/>
          <p14:tracePt t="79051" x="3814763" y="2894013"/>
          <p14:tracePt t="79055" x="3716338" y="2894013"/>
          <p14:tracePt t="79068" x="3616325" y="2894013"/>
          <p14:tracePt t="79071" x="3508375" y="2911475"/>
          <p14:tracePt t="79085" x="3425825" y="2935288"/>
          <p14:tracePt t="79087" x="3341688" y="2952750"/>
          <p14:tracePt t="79102" x="3267075" y="2968625"/>
          <p14:tracePt t="79104" x="3184525" y="2986088"/>
          <p14:tracePt t="79119" x="3117850" y="3017838"/>
          <p14:tracePt t="79120" x="3068638" y="3017838"/>
          <p14:tracePt t="79128" x="2994025" y="3051175"/>
          <p14:tracePt t="79136" x="2978150" y="3051175"/>
          <p14:tracePt t="79144" x="2927350" y="3068638"/>
          <p14:tracePt t="79152" x="2878138" y="3101975"/>
          <p14:tracePt t="79160" x="2844800" y="3101975"/>
          <p14:tracePt t="79169" x="2811463" y="3117850"/>
          <p14:tracePt t="79176" x="2795588" y="3135313"/>
          <p14:tracePt t="79185" x="2754313" y="3151188"/>
          <p14:tracePt t="79192" x="2720975" y="3167063"/>
          <p14:tracePt t="79202" x="2703513" y="3192463"/>
          <p14:tracePt t="79208" x="2670175" y="3209925"/>
          <p14:tracePt t="79219" x="2654300" y="3225800"/>
          <p14:tracePt t="79225" x="2636838" y="3241675"/>
          <p14:tracePt t="79235" x="2603500" y="3275013"/>
          <p14:tracePt t="79241" x="2587625" y="3292475"/>
          <p14:tracePt t="79252" x="2554288" y="3308350"/>
          <p14:tracePt t="79257" x="2538413" y="3341688"/>
          <p14:tracePt t="79268" x="2513013" y="3359150"/>
          <p14:tracePt t="79273" x="2479675" y="3375025"/>
          <p14:tracePt t="79285" x="2463800" y="3390900"/>
          <p14:tracePt t="79289" x="2446338" y="3408363"/>
          <p14:tracePt t="79302" x="2430463" y="3433763"/>
          <p14:tracePt t="79305" x="2413000" y="3467100"/>
          <p14:tracePt t="79319" x="2397125" y="3482975"/>
          <p14:tracePt t="79322" x="2363788" y="3516313"/>
          <p14:tracePt t="79335" x="2347913" y="3532188"/>
          <p14:tracePt t="79338" x="2330450" y="3549650"/>
          <p14:tracePt t="79352" x="2314575" y="3565525"/>
          <p14:tracePt t="79354" x="2297113" y="3582988"/>
          <p14:tracePt t="79368" x="2297113" y="3598863"/>
          <p14:tracePt t="79370" x="2281238" y="3616325"/>
          <p14:tracePt t="79386" x="2263775" y="3632200"/>
          <p14:tracePt t="79386" x="2263775" y="3648075"/>
          <p14:tracePt t="79394" x="2263775" y="3665538"/>
          <p14:tracePt t="79410" x="2239963" y="3690938"/>
          <p14:tracePt t="79427" x="2239963" y="3706813"/>
          <p14:tracePt t="79435" x="2239963" y="3722688"/>
          <p14:tracePt t="79452" x="2239963" y="3740150"/>
          <p14:tracePt t="79459" x="2222500" y="3740150"/>
          <p14:tracePt t="79468" x="2222500" y="3756025"/>
          <p14:tracePt t="79483" x="2222500" y="3773488"/>
          <p14:tracePt t="79499" x="2222500" y="3789363"/>
          <p14:tracePt t="79515" x="2222500" y="3806825"/>
          <p14:tracePt t="79532" x="2222500" y="3822700"/>
          <p14:tracePt t="79540" x="2206625" y="3822700"/>
          <p14:tracePt t="79556" x="2206625" y="3840163"/>
          <p14:tracePt t="79580" x="2206625" y="3856038"/>
          <p14:tracePt t="79596" x="2206625" y="3871913"/>
          <p14:tracePt t="79621" x="2206625" y="3889375"/>
          <p14:tracePt t="79645" x="2189163" y="3889375"/>
          <p14:tracePt t="79653" x="2189163" y="3905250"/>
          <p14:tracePt t="79685" x="2189163" y="3922713"/>
          <p14:tracePt t="79718" x="2189163" y="3946525"/>
          <p14:tracePt t="79750" x="2189163" y="3963988"/>
          <p14:tracePt t="79790" x="2189163" y="3979863"/>
          <p14:tracePt t="79903" x="2189163" y="3997325"/>
          <p14:tracePt t="79928" x="2173288" y="3997325"/>
          <p14:tracePt t="79968" x="2155825" y="4013200"/>
          <p14:tracePt t="79985" x="2139950" y="4013200"/>
          <p14:tracePt t="79993" x="2139950" y="4030663"/>
          <p14:tracePt t="80002" x="2122488" y="4030663"/>
          <p14:tracePt t="80009" x="2106613" y="4030663"/>
          <p14:tracePt t="80017" x="2106613" y="4046538"/>
          <p14:tracePt t="80025" x="2090738" y="4046538"/>
          <p14:tracePt t="80033" x="2073275" y="4046538"/>
          <p14:tracePt t="80041" x="2057400" y="4064000"/>
          <p14:tracePt t="80057" x="2039938" y="4064000"/>
          <p14:tracePt t="80065" x="2024063" y="4064000"/>
          <p14:tracePt t="80073" x="2006600" y="4079875"/>
          <p14:tracePt t="80090" x="1982788" y="4079875"/>
          <p14:tracePt t="80098" x="1965325" y="4097338"/>
          <p14:tracePt t="80106" x="1931988" y="4097338"/>
          <p14:tracePt t="80114" x="1916113" y="4097338"/>
          <p14:tracePt t="80122" x="1898650" y="4113213"/>
          <p14:tracePt t="80138" x="1882775" y="4113213"/>
          <p14:tracePt t="80146" x="1882775" y="4129088"/>
          <p14:tracePt t="80154" x="1866900" y="4129088"/>
          <p14:tracePt t="80170" x="1849438" y="4129088"/>
          <p14:tracePt t="86188" x="1866900" y="4129088"/>
          <p14:tracePt t="86196" x="1882775" y="4113213"/>
          <p14:tracePt t="86204" x="1898650" y="4097338"/>
          <p14:tracePt t="86212" x="1916113" y="4079875"/>
          <p14:tracePt t="86220" x="1931988" y="4064000"/>
          <p14:tracePt t="86228" x="1965325" y="4046538"/>
          <p14:tracePt t="86236" x="1982788" y="4030663"/>
          <p14:tracePt t="86244" x="2039938" y="3997325"/>
          <p14:tracePt t="86252" x="2073275" y="3979863"/>
          <p14:tracePt t="86260" x="2106613" y="3963988"/>
          <p14:tracePt t="86269" x="2122488" y="3922713"/>
          <p14:tracePt t="86276" x="2173288" y="3889375"/>
          <p14:tracePt t="86285" x="2189163" y="3871913"/>
          <p14:tracePt t="86293" x="2222500" y="3840163"/>
          <p14:tracePt t="86302" x="2239963" y="3822700"/>
          <p14:tracePt t="86309" x="2281238" y="3789363"/>
          <p14:tracePt t="86317" x="2297113" y="3756025"/>
          <p14:tracePt t="86325" x="2330450" y="3740150"/>
          <p14:tracePt t="86333" x="2347913" y="3706813"/>
          <p14:tracePt t="86341" x="2363788" y="3665538"/>
          <p14:tracePt t="86349" x="2379663" y="3648075"/>
          <p14:tracePt t="86357" x="2397125" y="3616325"/>
          <p14:tracePt t="86365" x="2397125" y="3582988"/>
          <p14:tracePt t="86373" x="2413000" y="3565525"/>
          <p14:tracePt t="86382" x="2413000" y="3532188"/>
          <p14:tracePt t="86390" x="2430463" y="3498850"/>
          <p14:tracePt t="86398" x="2430463" y="3482975"/>
          <p14:tracePt t="86406" x="2430463" y="3467100"/>
          <p14:tracePt t="86414" x="2430463" y="3433763"/>
          <p14:tracePt t="86422" x="2430463" y="3390900"/>
          <p14:tracePt t="86430" x="2430463" y="3375025"/>
          <p14:tracePt t="86438" x="2430463" y="3359150"/>
          <p14:tracePt t="86446" x="2430463" y="3325813"/>
          <p14:tracePt t="86454" x="2413000" y="3292475"/>
          <p14:tracePt t="86462" x="2397125" y="3275013"/>
          <p14:tracePt t="86470" x="2379663" y="3241675"/>
          <p14:tracePt t="86479" x="2363788" y="3225800"/>
          <p14:tracePt t="86487" x="2330450" y="3209925"/>
          <p14:tracePt t="86495" x="2297113" y="3192463"/>
          <p14:tracePt t="86503" x="2281238" y="3167063"/>
          <p14:tracePt t="86511" x="2239963" y="3151188"/>
          <p14:tracePt t="86519" x="2222500" y="3135313"/>
          <p14:tracePt t="86527" x="2189163" y="3117850"/>
          <p14:tracePt t="86535" x="2155825" y="3117850"/>
          <p14:tracePt t="86543" x="2139950" y="3101975"/>
          <p14:tracePt t="86551" x="2122488" y="3101975"/>
          <p14:tracePt t="86559" x="2090738" y="3101975"/>
          <p14:tracePt t="86568" x="2057400" y="3101975"/>
          <p14:tracePt t="86576" x="2024063" y="3101975"/>
          <p14:tracePt t="86585" x="1965325" y="3101975"/>
          <p14:tracePt t="86592" x="1931988" y="3101975"/>
          <p14:tracePt t="86601" x="1898650" y="3101975"/>
          <p14:tracePt t="86608" x="1849438" y="3135313"/>
          <p14:tracePt t="86618" x="1833563" y="3151188"/>
          <p14:tracePt t="86624" x="1800225" y="3167063"/>
          <p14:tracePt t="86635" x="1766888" y="3192463"/>
          <p14:tracePt t="86640" x="1733550" y="3209925"/>
          <p14:tracePt t="86651" x="1708150" y="3225800"/>
          <p14:tracePt t="86656" x="1674813" y="3241675"/>
          <p14:tracePt t="86668" x="1658938" y="3259138"/>
          <p14:tracePt t="86673" x="1658938" y="3292475"/>
          <p14:tracePt t="86685" x="1641475" y="3308350"/>
          <p14:tracePt t="86689" x="1625600" y="3308350"/>
          <p14:tracePt t="86701" x="1625600" y="3325813"/>
          <p14:tracePt t="86705" x="1609725" y="3359150"/>
          <p14:tracePt t="86718" x="1609725" y="3375025"/>
          <p14:tracePt t="86721" x="1609725" y="3408363"/>
          <p14:tracePt t="86735" x="1609725" y="3433763"/>
          <p14:tracePt t="86737" x="1609725" y="3467100"/>
          <p14:tracePt t="86752" x="1609725" y="3498850"/>
          <p14:tracePt t="86753" x="1609725" y="3516313"/>
          <p14:tracePt t="86768" x="1609725" y="3549650"/>
          <p14:tracePt t="86770" x="1609725" y="3616325"/>
          <p14:tracePt t="86785" x="1625600" y="3648075"/>
          <p14:tracePt t="86786" x="1641475" y="3706813"/>
          <p14:tracePt t="86802" x="1658938" y="3756025"/>
          <p14:tracePt t="86803" x="1658938" y="3806825"/>
          <p14:tracePt t="86810" x="1674813" y="3856038"/>
          <p14:tracePt t="86819" x="1708150" y="3905250"/>
          <p14:tracePt t="86826" x="1708150" y="3963988"/>
          <p14:tracePt t="86836" x="1733550" y="3997325"/>
          <p14:tracePt t="86842" x="1749425" y="4030663"/>
          <p14:tracePt t="86852" x="1766888" y="4064000"/>
          <p14:tracePt t="86859" x="1782763" y="4113213"/>
          <p14:tracePt t="86869" x="1800225" y="4146550"/>
          <p14:tracePt t="86875" x="1800225" y="4162425"/>
          <p14:tracePt t="86885" x="1833563" y="4203700"/>
          <p14:tracePt t="86891" x="1849438" y="4237038"/>
          <p14:tracePt t="86902" x="1866900" y="4254500"/>
          <p14:tracePt t="86907" x="1898650" y="4287838"/>
          <p14:tracePt t="86918" x="1916113" y="4303713"/>
          <p14:tracePt t="86923" x="1965325" y="4321175"/>
          <p14:tracePt t="86935" x="2024063" y="4337050"/>
          <p14:tracePt t="86939" x="2057400" y="4352925"/>
          <p14:tracePt t="86952" x="2106613" y="4352925"/>
          <p14:tracePt t="86956" x="2155825" y="4352925"/>
          <p14:tracePt t="86969" x="2189163" y="4352925"/>
          <p14:tracePt t="86972" x="2239963" y="4352925"/>
          <p14:tracePt t="86985" x="2281238" y="4352925"/>
          <p14:tracePt t="86988" x="2314575" y="4352925"/>
          <p14:tracePt t="87002" x="2347913" y="4352925"/>
          <p14:tracePt t="87004" x="2413000" y="4352925"/>
          <p14:tracePt t="87019" x="2446338" y="4321175"/>
          <p14:tracePt t="87021" x="2497138" y="4303713"/>
          <p14:tracePt t="87036" x="2538413" y="4270375"/>
          <p14:tracePt t="87037" x="2587625" y="4254500"/>
          <p14:tracePt t="87052" x="2620963" y="4221163"/>
          <p14:tracePt t="87053" x="2654300" y="4179888"/>
          <p14:tracePt t="87061" x="2703513" y="4146550"/>
          <p14:tracePt t="87069" x="2736850" y="4129088"/>
          <p14:tracePt t="87077" x="2754313" y="4097338"/>
          <p14:tracePt t="87085" x="2795588" y="4064000"/>
          <p14:tracePt t="87093" x="2844800" y="3997325"/>
          <p14:tracePt t="87102" x="2844800" y="3979863"/>
          <p14:tracePt t="87109" x="2860675" y="3946525"/>
          <p14:tracePt t="87118" x="2878138" y="3905250"/>
          <p14:tracePt t="87125" x="2894013" y="3871913"/>
          <p14:tracePt t="87136" x="2894013" y="3840163"/>
          <p14:tracePt t="87141" x="2894013" y="3806825"/>
          <p14:tracePt t="87152" x="2911475" y="3789363"/>
          <p14:tracePt t="87158" x="2911475" y="3756025"/>
          <p14:tracePt t="87169" x="2911475" y="3722688"/>
          <p14:tracePt t="87174" x="2911475" y="3690938"/>
          <p14:tracePt t="87185" x="2911475" y="3665538"/>
          <p14:tracePt t="87190" x="2894013" y="3632200"/>
          <p14:tracePt t="87202" x="2894013" y="3616325"/>
          <p14:tracePt t="87206" x="2878138" y="3582988"/>
          <p14:tracePt t="87218" x="2860675" y="3565525"/>
          <p14:tracePt t="87222" x="2844800" y="3532188"/>
          <p14:tracePt t="87235" x="2828925" y="3498850"/>
          <p14:tracePt t="87239" x="2811463" y="3467100"/>
          <p14:tracePt t="87252" x="2795588" y="3449638"/>
          <p14:tracePt t="87255" x="2754313" y="3408363"/>
          <p14:tracePt t="87269" x="2736850" y="3390900"/>
          <p14:tracePt t="87271" x="2720975" y="3375025"/>
          <p14:tracePt t="87285" x="2687638" y="3359150"/>
          <p14:tracePt t="87287" x="2670175" y="3341688"/>
          <p14:tracePt t="87302" x="2636838" y="3325813"/>
          <p14:tracePt t="87304" x="2620963" y="3308350"/>
          <p14:tracePt t="87319" x="2587625" y="3292475"/>
          <p14:tracePt t="87319" x="2571750" y="3275013"/>
          <p14:tracePt t="87327" x="2538413" y="3275013"/>
          <p14:tracePt t="87336" x="2513013" y="3259138"/>
          <p14:tracePt t="87344" x="2479675" y="3259138"/>
          <p14:tracePt t="87352" x="2463800" y="3241675"/>
          <p14:tracePt t="87360" x="2446338" y="3225800"/>
          <p14:tracePt t="87369" x="2413000" y="3225800"/>
          <p14:tracePt t="87376" x="2397125" y="3209925"/>
          <p14:tracePt t="87385" x="2379663" y="3209925"/>
          <p14:tracePt t="87392" x="2347913" y="3209925"/>
          <p14:tracePt t="87402" x="2330450" y="3209925"/>
          <p14:tracePt t="87408" x="2297113" y="3192463"/>
          <p14:tracePt t="87418" x="2281238" y="3192463"/>
          <p14:tracePt t="87424" x="2239963" y="3192463"/>
          <p14:tracePt t="87435" x="2222500" y="3192463"/>
          <p14:tracePt t="87441" x="2206625" y="3192463"/>
          <p14:tracePt t="87452" x="2173288" y="3192463"/>
          <p14:tracePt t="87457" x="2155825" y="3192463"/>
          <p14:tracePt t="87469" x="2122488" y="3192463"/>
          <p14:tracePt t="87473" x="2106613" y="3192463"/>
          <p14:tracePt t="87485" x="2073275" y="3192463"/>
          <p14:tracePt t="87489" x="2039938" y="3192463"/>
          <p14:tracePt t="87502" x="2024063" y="3192463"/>
          <p14:tracePt t="87505" x="1965325" y="3192463"/>
          <p14:tracePt t="87518" x="1931988" y="3192463"/>
          <p14:tracePt t="87521" x="1898650" y="3192463"/>
          <p14:tracePt t="87535" x="1866900" y="3209925"/>
          <p14:tracePt t="87538" x="1833563" y="3209925"/>
          <p14:tracePt t="87552" x="1800225" y="3225800"/>
          <p14:tracePt t="87554" x="1782763" y="3241675"/>
          <p14:tracePt t="87569" x="1749425" y="3241675"/>
          <p14:tracePt t="87570" x="1708150" y="3259138"/>
          <p14:tracePt t="87585" x="1674813" y="3275013"/>
          <p14:tracePt t="87602" x="1641475" y="3292475"/>
          <p14:tracePt t="87603" x="1625600" y="3308350"/>
          <p14:tracePt t="87611" x="1609725" y="3308350"/>
          <p14:tracePt t="87619" x="1592263" y="3325813"/>
          <p14:tracePt t="87627" x="1576388" y="3325813"/>
          <p14:tracePt t="87636" x="1576388" y="3341688"/>
          <p14:tracePt t="87643" x="1558925" y="3341688"/>
          <p14:tracePt t="87652" x="1543050" y="3341688"/>
          <p14:tracePt t="87659" x="1543050" y="3359150"/>
          <p14:tracePt t="87669" x="1525588" y="3359150"/>
          <p14:tracePt t="87675" x="1525588" y="3375025"/>
          <p14:tracePt t="87685" x="1509713" y="3375025"/>
          <p14:tracePt t="87691" x="1509713" y="3390900"/>
          <p14:tracePt t="87702" x="1492250" y="3390900"/>
          <p14:tracePt t="87707" x="1492250" y="3408363"/>
          <p14:tracePt t="87718" x="1476375" y="3408363"/>
          <p14:tracePt t="87723" x="1450975" y="3433763"/>
          <p14:tracePt t="87740" x="1450975" y="3449638"/>
          <p14:tracePt t="87756" x="1435100" y="3449638"/>
          <p14:tracePt t="87768" x="1435100" y="3467100"/>
          <p14:tracePt t="87772" x="1417638" y="3467100"/>
          <p14:tracePt t="87788" x="1417638" y="3482975"/>
          <p14:tracePt t="87812" x="1401763" y="3482975"/>
          <p14:tracePt t="88718" x="1417638" y="3482975"/>
          <p14:tracePt t="88726" x="1435100" y="3482975"/>
          <p14:tracePt t="88735" x="1492250" y="3467100"/>
          <p14:tracePt t="88742" x="1525588" y="3449638"/>
          <p14:tracePt t="88751" x="1576388" y="3433763"/>
          <p14:tracePt t="88758" x="1641475" y="3408363"/>
          <p14:tracePt t="88766" x="1692275" y="3390900"/>
          <p14:tracePt t="88775" x="1749425" y="3390900"/>
          <p14:tracePt t="88783" x="1816100" y="3375025"/>
          <p14:tracePt t="88791" x="1882775" y="3375025"/>
          <p14:tracePt t="88799" x="1898650" y="3375025"/>
          <p14:tracePt t="88807" x="1965325" y="3359150"/>
          <p14:tracePt t="88815" x="2024063" y="3359150"/>
          <p14:tracePt t="88823" x="2073275" y="3359150"/>
          <p14:tracePt t="88831" x="2106613" y="3341688"/>
          <p14:tracePt t="88839" x="2155825" y="3341688"/>
          <p14:tracePt t="88847" x="2189163" y="3341688"/>
          <p14:tracePt t="88855" x="2206625" y="3341688"/>
          <p14:tracePt t="88863" x="2239963" y="3341688"/>
          <p14:tracePt t="88872" x="2281238" y="3341688"/>
          <p14:tracePt t="88880" x="2297113" y="3341688"/>
          <p14:tracePt t="88888" x="2314575" y="3341688"/>
          <p14:tracePt t="88896" x="2330450" y="3341688"/>
          <p14:tracePt t="88912" x="2347913" y="3341688"/>
          <p14:tracePt t="88928" x="2363788" y="3341688"/>
          <p14:tracePt t="88952" x="2379663" y="3341688"/>
          <p14:tracePt t="88976" x="2397125" y="3341688"/>
          <p14:tracePt t="88993" x="2413000" y="3341688"/>
          <p14:tracePt t="89025" x="2430463" y="3341688"/>
          <p14:tracePt t="89243" x="2430463" y="3325813"/>
          <p14:tracePt t="89268" x="2430463" y="3308350"/>
          <p14:tracePt t="89276" x="2430463" y="3292475"/>
          <p14:tracePt t="89300" x="2430463" y="3275013"/>
          <p14:tracePt t="89308" x="2430463" y="3259138"/>
          <p14:tracePt t="89324" x="2430463" y="3241675"/>
          <p14:tracePt t="89340" x="2430463" y="3225800"/>
          <p14:tracePt t="89357" x="2430463" y="3209925"/>
          <p14:tracePt t="89373" x="2430463" y="3192463"/>
          <p14:tracePt t="89381" x="2430463" y="3167063"/>
          <p14:tracePt t="89389" x="2430463" y="3151188"/>
          <p14:tracePt t="89397" x="2430463" y="3135313"/>
          <p14:tracePt t="89405" x="2430463" y="3117850"/>
          <p14:tracePt t="89413" x="2430463" y="3101975"/>
          <p14:tracePt t="89429" x="2446338" y="3084513"/>
          <p14:tracePt t="89437" x="2446338" y="3068638"/>
          <p14:tracePt t="89446" x="2446338" y="3051175"/>
          <p14:tracePt t="89454" x="2446338" y="3035300"/>
          <p14:tracePt t="89470" x="2446338" y="3017838"/>
          <p14:tracePt t="89478" x="2446338" y="3001963"/>
          <p14:tracePt t="89486" x="2446338" y="2986088"/>
          <p14:tracePt t="89494" x="2446338" y="2968625"/>
          <p14:tracePt t="89502" x="2430463" y="2952750"/>
          <p14:tracePt t="89518" x="2413000" y="2935288"/>
          <p14:tracePt t="89526" x="2413000" y="2911475"/>
          <p14:tracePt t="89535" x="2397125" y="2911475"/>
          <p14:tracePt t="89542" x="2379663" y="2894013"/>
          <p14:tracePt t="89551" x="2363788" y="2894013"/>
          <p14:tracePt t="89559" x="2347913" y="2878138"/>
          <p14:tracePt t="89568" x="2330450" y="2878138"/>
          <p14:tracePt t="89575" x="2314575" y="2860675"/>
          <p14:tracePt t="89583" x="2297113" y="2860675"/>
          <p14:tracePt t="89591" x="2281238" y="2860675"/>
          <p14:tracePt t="89599" x="2263775" y="2860675"/>
          <p14:tracePt t="89607" x="2239963" y="2860675"/>
          <p14:tracePt t="89615" x="2222500" y="2860675"/>
          <p14:tracePt t="89623" x="2206625" y="2860675"/>
          <p14:tracePt t="89632" x="2189163" y="2860675"/>
          <p14:tracePt t="89640" x="2173288" y="2860675"/>
          <p14:tracePt t="89656" x="2155825" y="2860675"/>
          <p14:tracePt t="89664" x="2139950" y="2860675"/>
          <p14:tracePt t="89680" x="2122488" y="2860675"/>
          <p14:tracePt t="89696" x="2122488" y="2878138"/>
          <p14:tracePt t="89704" x="2106613" y="2878138"/>
          <p14:tracePt t="89720" x="2090738" y="2878138"/>
          <p14:tracePt t="89729" x="2073275" y="2894013"/>
          <p14:tracePt t="89745" x="2057400" y="2911475"/>
          <p14:tracePt t="89753" x="2039938" y="2935288"/>
          <p14:tracePt t="89761" x="2024063" y="2952750"/>
          <p14:tracePt t="89769" x="1982788" y="2968625"/>
          <p14:tracePt t="89777" x="1965325" y="2986088"/>
          <p14:tracePt t="89785" x="1949450" y="3001963"/>
          <p14:tracePt t="89793" x="1931988" y="3017838"/>
          <p14:tracePt t="89801" x="1916113" y="3035300"/>
          <p14:tracePt t="89809" x="1898650" y="3051175"/>
          <p14:tracePt t="89818" x="1882775" y="3068638"/>
          <p14:tracePt t="89826" x="1882775" y="3084513"/>
          <p14:tracePt t="89834" x="1866900" y="3101975"/>
          <p14:tracePt t="89842" x="1866900" y="3117850"/>
          <p14:tracePt t="89850" x="1849438" y="3135313"/>
          <p14:tracePt t="89858" x="1849438" y="3167063"/>
          <p14:tracePt t="89866" x="1849438" y="3192463"/>
          <p14:tracePt t="89874" x="1849438" y="3209925"/>
          <p14:tracePt t="89882" x="1849438" y="3241675"/>
          <p14:tracePt t="89890" x="1849438" y="3259138"/>
          <p14:tracePt t="89898" x="1849438" y="3292475"/>
          <p14:tracePt t="89906" x="1849438" y="3308350"/>
          <p14:tracePt t="89914" x="1849438" y="3325813"/>
          <p14:tracePt t="89923" x="1866900" y="3359150"/>
          <p14:tracePt t="89931" x="1898650" y="3375025"/>
          <p14:tracePt t="89939" x="1916113" y="3390900"/>
          <p14:tracePt t="89947" x="1949450" y="3433763"/>
          <p14:tracePt t="89955" x="1965325" y="3449638"/>
          <p14:tracePt t="89963" x="2006600" y="3467100"/>
          <p14:tracePt t="89971" x="2039938" y="3467100"/>
          <p14:tracePt t="89979" x="2073275" y="3482975"/>
          <p14:tracePt t="89987" x="2106613" y="3498850"/>
          <p14:tracePt t="89995" x="2122488" y="3498850"/>
          <p14:tracePt t="90003" x="2155825" y="3516313"/>
          <p14:tracePt t="90011" x="2189163" y="3516313"/>
          <p14:tracePt t="90019" x="2206625" y="3516313"/>
          <p14:tracePt t="90028" x="2222500" y="3516313"/>
          <p14:tracePt t="90036" x="2239963" y="3516313"/>
          <p14:tracePt t="90044" x="2263775" y="3516313"/>
          <p14:tracePt t="90060" x="2281238" y="3516313"/>
          <p14:tracePt t="90084" x="2297113" y="3516313"/>
          <p14:tracePt t="90108" x="2314575" y="3516313"/>
          <p14:tracePt t="90133" x="2330450" y="3498850"/>
          <p14:tracePt t="90157" x="2347913" y="3482975"/>
          <p14:tracePt t="90189" x="2363788" y="3467100"/>
          <p14:tracePt t="90230" x="2363788" y="3449638"/>
          <p14:tracePt t="90262" x="2363788" y="3433763"/>
          <p14:tracePt t="90286" x="2379663" y="3433763"/>
          <p14:tracePt t="90294" x="2379663" y="3408363"/>
          <p14:tracePt t="90351" x="2379663" y="3390900"/>
          <p14:tracePt t="90416" x="2397125" y="3390900"/>
          <p14:tracePt t="90424" x="2397125" y="3375025"/>
          <p14:tracePt t="90448" x="2397125" y="3359150"/>
          <p14:tracePt t="90464" x="2413000" y="3359150"/>
          <p14:tracePt t="90480" x="2413000" y="3341688"/>
          <p14:tracePt t="90496" x="2430463" y="3341688"/>
          <p14:tracePt t="90505" x="2430463" y="3325813"/>
          <p14:tracePt t="90537" x="2446338" y="3325813"/>
          <p14:tracePt t="90553" x="2463800" y="3308350"/>
          <p14:tracePt t="90561" x="2479675" y="3308350"/>
          <p14:tracePt t="90569" x="2497138" y="3308350"/>
          <p14:tracePt t="90577" x="2513013" y="3308350"/>
          <p14:tracePt t="90585" x="2538413" y="3308350"/>
          <p14:tracePt t="90602" x="2554288" y="3308350"/>
          <p14:tracePt t="90610" x="2587625" y="3308350"/>
          <p14:tracePt t="90618" x="2603500" y="3308350"/>
          <p14:tracePt t="90626" x="2620963" y="3308350"/>
          <p14:tracePt t="90635" x="2636838" y="3308350"/>
          <p14:tracePt t="90642" x="2654300" y="3308350"/>
          <p14:tracePt t="90650" x="2670175" y="3308350"/>
          <p14:tracePt t="90666" x="2687638" y="3308350"/>
          <p14:tracePt t="90674" x="2703513" y="3308350"/>
          <p14:tracePt t="90682" x="2720975" y="3308350"/>
          <p14:tracePt t="90691" x="2736850" y="3308350"/>
          <p14:tracePt t="90699" x="2754313" y="3308350"/>
          <p14:tracePt t="90715" x="2770188" y="3308350"/>
          <p14:tracePt t="90723" x="2795588" y="3308350"/>
          <p14:tracePt t="90731" x="2795588" y="3325813"/>
          <p14:tracePt t="90739" x="2811463" y="3325813"/>
          <p14:tracePt t="90747" x="2828925" y="3325813"/>
          <p14:tracePt t="90755" x="2828925" y="3341688"/>
          <p14:tracePt t="90763" x="2844800" y="3341688"/>
          <p14:tracePt t="90771" x="2860675" y="3341688"/>
          <p14:tracePt t="90796" x="2878138" y="3359150"/>
          <p14:tracePt t="90828" x="2894013" y="3359150"/>
          <p14:tracePt t="90836" x="2894013" y="3375025"/>
          <p14:tracePt t="90852" x="2911475" y="3375025"/>
          <p14:tracePt t="90868" x="2911475" y="3390900"/>
          <p14:tracePt t="90893" x="2927350" y="3390900"/>
          <p14:tracePt t="90901" x="2927350" y="3408363"/>
          <p14:tracePt t="90941" x="2927350" y="3433763"/>
          <p14:tracePt t="94771" x="2944813" y="3433763"/>
          <p14:tracePt t="94779" x="2960688" y="3390900"/>
          <p14:tracePt t="94787" x="2994025" y="3375025"/>
          <p14:tracePt t="94795" x="3009900" y="3375025"/>
          <p14:tracePt t="94803" x="3101975" y="3341688"/>
          <p14:tracePt t="94811" x="3117850" y="3341688"/>
          <p14:tracePt t="94819" x="3168650" y="3325813"/>
          <p14:tracePt t="94827" x="3201988" y="3325813"/>
          <p14:tracePt t="94835" x="3251200" y="3325813"/>
          <p14:tracePt t="94843" x="3284538" y="3325813"/>
          <p14:tracePt t="94852" x="3325813" y="3308350"/>
          <p14:tracePt t="94860" x="3375025" y="3308350"/>
          <p14:tracePt t="94868" x="3408363" y="3308350"/>
          <p14:tracePt t="94876" x="3459163" y="3308350"/>
          <p14:tracePt t="94884" x="3475038" y="3292475"/>
          <p14:tracePt t="94892" x="3508375" y="3292475"/>
          <p14:tracePt t="94900" x="3557588" y="3275013"/>
          <p14:tracePt t="94908" x="3582988" y="3275013"/>
          <p14:tracePt t="94916" x="3616325" y="3259138"/>
          <p14:tracePt t="94924" x="3632200" y="3241675"/>
          <p14:tracePt t="94932" x="3665538" y="3225800"/>
          <p14:tracePt t="94941" x="3683000" y="3209925"/>
          <p14:tracePt t="94949" x="3716338" y="3192463"/>
          <p14:tracePt t="94957" x="3732213" y="3167063"/>
          <p14:tracePt t="94965" x="3748088" y="3151188"/>
          <p14:tracePt t="94973" x="3765550" y="3135313"/>
          <p14:tracePt t="94981" x="3781425" y="3117850"/>
          <p14:tracePt t="94989" x="3798888" y="3101975"/>
          <p14:tracePt t="95005" x="3814763" y="3084513"/>
          <p14:tracePt t="95013" x="3814763" y="3068638"/>
          <p14:tracePt t="95021" x="3832225" y="3051175"/>
          <p14:tracePt t="95029" x="3832225" y="3035300"/>
          <p14:tracePt t="95046" x="3856038" y="3017838"/>
          <p14:tracePt t="95054" x="3856038" y="3001963"/>
          <p14:tracePt t="95062" x="3856038" y="2986088"/>
          <p14:tracePt t="95070" x="3873500" y="2968625"/>
          <p14:tracePt t="95078" x="3873500" y="2935288"/>
          <p14:tracePt t="95086" x="3873500" y="2911475"/>
          <p14:tracePt t="95094" x="3889375" y="2894013"/>
          <p14:tracePt t="95102" x="3889375" y="2878138"/>
          <p14:tracePt t="95110" x="3889375" y="2844800"/>
          <p14:tracePt t="95118" x="3889375" y="2827338"/>
          <p14:tracePt t="95126" x="3889375" y="2794000"/>
          <p14:tracePt t="95135" x="3889375" y="2760663"/>
          <p14:tracePt t="95143" x="3889375" y="2728913"/>
          <p14:tracePt t="95151" x="3889375" y="2678113"/>
          <p14:tracePt t="95159" x="3889375" y="2654300"/>
          <p14:tracePt t="95168" x="3873500" y="2620963"/>
          <p14:tracePt t="95175" x="3856038" y="2587625"/>
          <p14:tracePt t="95183" x="3832225" y="2570163"/>
          <p14:tracePt t="95191" x="3814763" y="2536825"/>
          <p14:tracePt t="95199" x="3798888" y="2505075"/>
          <p14:tracePt t="95207" x="3781425" y="2487613"/>
          <p14:tracePt t="95215" x="3748088" y="2471738"/>
          <p14:tracePt t="95223" x="3716338" y="2454275"/>
          <p14:tracePt t="95232" x="3683000" y="2438400"/>
          <p14:tracePt t="95240" x="3649663" y="2438400"/>
          <p14:tracePt t="95248" x="3598863" y="2420938"/>
          <p14:tracePt t="95256" x="3582988" y="2420938"/>
          <p14:tracePt t="95264" x="3508375" y="2397125"/>
          <p14:tracePt t="95272" x="3459163" y="2397125"/>
          <p14:tracePt t="95280" x="3425825" y="2397125"/>
          <p14:tracePt t="95288" x="3375025" y="2397125"/>
          <p14:tracePt t="95296" x="3325813" y="2397125"/>
          <p14:tracePt t="95304" x="3251200" y="2397125"/>
          <p14:tracePt t="95312" x="3201988" y="2397125"/>
          <p14:tracePt t="95320" x="3151188" y="2397125"/>
          <p14:tracePt t="95329" x="3101975" y="2397125"/>
          <p14:tracePt t="95337" x="3052763" y="2397125"/>
          <p14:tracePt t="95345" x="2994025" y="2397125"/>
          <p14:tracePt t="95353" x="2960688" y="2420938"/>
          <p14:tracePt t="95361" x="2911475" y="2420938"/>
          <p14:tracePt t="95369" x="2878138" y="2438400"/>
          <p14:tracePt t="95377" x="2828925" y="2438400"/>
          <p14:tracePt t="95385" x="2795588" y="2438400"/>
          <p14:tracePt t="95393" x="2770188" y="2454275"/>
          <p14:tracePt t="95401" x="2720975" y="2454275"/>
          <p14:tracePt t="95409" x="2703513" y="2471738"/>
          <p14:tracePt t="95418" x="2670175" y="2471738"/>
          <p14:tracePt t="95426" x="2654300" y="2471738"/>
          <p14:tracePt t="95435" x="2620963" y="2487613"/>
          <p14:tracePt t="95442" x="2587625" y="2505075"/>
          <p14:tracePt t="95451" x="2571750" y="2520950"/>
          <p14:tracePt t="95458" x="2554288" y="2520950"/>
          <p14:tracePt t="95468" x="2513013" y="2536825"/>
          <p14:tracePt t="95474" x="2497138" y="2554288"/>
          <p14:tracePt t="95485" x="2479675" y="2554288"/>
          <p14:tracePt t="95490" x="2463800" y="2570163"/>
          <p14:tracePt t="95501" x="2446338" y="2587625"/>
          <p14:tracePt t="95506" x="2430463" y="2603500"/>
          <p14:tracePt t="95518" x="2413000" y="2620963"/>
          <p14:tracePt t="95523" x="2397125" y="2636838"/>
          <p14:tracePt t="95535" x="2363788" y="2654300"/>
          <p14:tracePt t="95539" x="2347913" y="2678113"/>
          <p14:tracePt t="95551" x="2330450" y="2695575"/>
          <p14:tracePt t="95555" x="2314575" y="2711450"/>
          <p14:tracePt t="95568" x="2297113" y="2728913"/>
          <p14:tracePt t="95571" x="2281238" y="2744788"/>
          <p14:tracePt t="95585" x="2239963" y="2760663"/>
          <p14:tracePt t="95587" x="2222500" y="2778125"/>
          <p14:tracePt t="95602" x="2206625" y="2811463"/>
          <p14:tracePt t="95604" x="2189163" y="2827338"/>
          <p14:tracePt t="95618" x="2173288" y="2860675"/>
          <p14:tracePt t="95620" x="2155825" y="2894013"/>
          <p14:tracePt t="95635" x="2122488" y="2935288"/>
          <p14:tracePt t="95636" x="2106613" y="2968625"/>
          <p14:tracePt t="95644" x="2106613" y="3001963"/>
          <p14:tracePt t="95652" x="2073275" y="3051175"/>
          <p14:tracePt t="95660" x="2073275" y="3084513"/>
          <p14:tracePt t="95669" x="2039938" y="3135313"/>
          <p14:tracePt t="95676" x="2039938" y="3167063"/>
          <p14:tracePt t="95685" x="2024063" y="3225800"/>
          <p14:tracePt t="95692" x="2024063" y="3259138"/>
          <p14:tracePt t="95702" x="2006600" y="3325813"/>
          <p14:tracePt t="95709" x="2006600" y="3375025"/>
          <p14:tracePt t="95718" x="1982788" y="3433763"/>
          <p14:tracePt t="95725" x="1982788" y="3482975"/>
          <p14:tracePt t="95735" x="1982788" y="3532188"/>
          <p14:tracePt t="95741" x="1982788" y="3582988"/>
          <p14:tracePt t="95751" x="1982788" y="3648075"/>
          <p14:tracePt t="95757" x="1982788" y="3722688"/>
          <p14:tracePt t="95768" x="1982788" y="3773488"/>
          <p14:tracePt t="95773" x="2006600" y="3822700"/>
          <p14:tracePt t="95785" x="2006600" y="3856038"/>
          <p14:tracePt t="95789" x="2039938" y="3922713"/>
          <p14:tracePt t="95802" x="2057400" y="3979863"/>
          <p14:tracePt t="95806" x="2090738" y="4013200"/>
          <p14:tracePt t="95818" x="2106613" y="4064000"/>
          <p14:tracePt t="95822" x="2139950" y="4097338"/>
          <p14:tracePt t="95835" x="2173288" y="4129088"/>
          <p14:tracePt t="95838" x="2222500" y="4179888"/>
          <p14:tracePt t="95852" x="2263775" y="4221163"/>
          <p14:tracePt t="95854" x="2314575" y="4254500"/>
          <p14:tracePt t="95869" x="2363788" y="4287838"/>
          <p14:tracePt t="95871" x="2413000" y="4337050"/>
          <p14:tracePt t="95885" x="2463800" y="4370388"/>
          <p14:tracePt t="95887" x="2513013" y="4403725"/>
          <p14:tracePt t="95902" x="2587625" y="4437063"/>
          <p14:tracePt t="95904" x="2636838" y="4460875"/>
          <p14:tracePt t="95919" x="2720975" y="4494213"/>
          <p14:tracePt t="95919" x="2795588" y="4511675"/>
          <p14:tracePt t="95927" x="2860675" y="4527550"/>
          <p14:tracePt t="95936" x="2944813" y="4527550"/>
          <p14:tracePt t="95943" x="3009900" y="4545013"/>
          <p14:tracePt t="95952" x="3086100" y="4545013"/>
          <p14:tracePt t="95959" x="3168650" y="4560888"/>
          <p14:tracePt t="95969" x="3235325" y="4560888"/>
          <p14:tracePt t="95975" x="3300413" y="4576763"/>
          <p14:tracePt t="95985" x="3359150" y="4576763"/>
          <p14:tracePt t="95991" x="3375025" y="4576763"/>
          <p14:tracePt t="96002" x="3459163" y="4594225"/>
          <p14:tracePt t="96008" x="3492500" y="4594225"/>
          <p14:tracePt t="96018" x="3541713" y="4594225"/>
          <p14:tracePt t="96024" x="3582988" y="4594225"/>
          <p14:tracePt t="96035" x="3632200" y="4594225"/>
          <p14:tracePt t="96040" x="3649663" y="4594225"/>
          <p14:tracePt t="96052" x="3683000" y="4594225"/>
          <p14:tracePt t="96056" x="3698875" y="4594225"/>
          <p14:tracePt t="96068" x="3716338" y="4594225"/>
          <p14:tracePt t="96072" x="3748088" y="4594225"/>
          <p14:tracePt t="96085" x="3765550" y="4594225"/>
          <p14:tracePt t="96088" x="3781425" y="4594225"/>
          <p14:tracePt t="96102" x="3798888" y="4594225"/>
          <p14:tracePt t="96105" x="3814763" y="4594225"/>
          <p14:tracePt t="96873" x="3814763" y="4576763"/>
          <p14:tracePt t="96889" x="3814763" y="4560888"/>
          <p14:tracePt t="96897" x="3814763" y="4545013"/>
          <p14:tracePt t="96913" x="3832225" y="4527550"/>
          <p14:tracePt t="96929" x="3856038" y="4511675"/>
          <p14:tracePt t="96946" x="3856038" y="4494213"/>
          <p14:tracePt t="96954" x="3873500" y="4494213"/>
          <p14:tracePt t="96962" x="3873500" y="4478338"/>
          <p14:tracePt t="96970" x="3889375" y="4478338"/>
          <p14:tracePt t="96978" x="3889375" y="4460875"/>
          <p14:tracePt t="96994" x="3906838" y="4437063"/>
          <p14:tracePt t="97002" x="3922713" y="4419600"/>
          <p14:tracePt t="97018" x="3940175" y="4403725"/>
          <p14:tracePt t="97026" x="3940175" y="4386263"/>
          <p14:tracePt t="97035" x="3973513" y="4352925"/>
          <p14:tracePt t="97043" x="3989388" y="4337050"/>
          <p14:tracePt t="97051" x="4022725" y="4303713"/>
          <p14:tracePt t="97059" x="4056063" y="4254500"/>
          <p14:tracePt t="97067" x="4113213" y="4203700"/>
          <p14:tracePt t="97075" x="4213225" y="4097338"/>
          <p14:tracePt t="97083" x="4295775" y="4030663"/>
          <p14:tracePt t="97091" x="4403725" y="3922713"/>
          <p14:tracePt t="97099" x="4519613" y="3806825"/>
          <p14:tracePt t="97107" x="4678363" y="3648075"/>
          <p14:tracePt t="97115" x="4951413" y="3390900"/>
          <p14:tracePt t="97123" x="5208588" y="3151188"/>
          <p14:tracePt t="97131" x="5499100" y="2878138"/>
          <p14:tracePt t="97140" x="6178550" y="2312988"/>
          <p14:tracePt t="97148" x="6767513" y="1865313"/>
          <p14:tracePt t="97156" x="7480300" y="1409700"/>
          <p14:tracePt t="97164" x="8335963" y="928688"/>
          <p14:tracePt t="97172" x="9213850" y="481013"/>
          <p14:tracePt t="97180" x="10101263" y="100013"/>
          <p14:tracePt t="102226" x="12017375" y="2911475"/>
          <p14:tracePt t="102237" x="11901488" y="2952750"/>
          <p14:tracePt t="102242" x="11801475" y="2968625"/>
          <p14:tracePt t="102249" x="11661775" y="2986088"/>
          <p14:tracePt t="102272" x="11404600" y="3035300"/>
          <p14:tracePt t="102274" x="11304588" y="3051175"/>
          <p14:tracePt t="102287" x="11180763" y="3068638"/>
          <p14:tracePt t="102290" x="11096625" y="3068638"/>
          <p14:tracePt t="102305" x="11014075" y="3084513"/>
          <p14:tracePt t="102307" x="10923588" y="3101975"/>
          <p14:tracePt t="102320" x="10890250" y="3101975"/>
          <p14:tracePt t="102323" x="10839450" y="3117850"/>
          <p14:tracePt t="102338" x="10741025" y="3135313"/>
          <p14:tracePt t="102346" x="10682288" y="3135313"/>
          <p14:tracePt t="102354" x="10648950" y="3135313"/>
          <p14:tracePt t="102362" x="10615613" y="3135313"/>
          <p14:tracePt t="102370" x="10582275" y="3135313"/>
          <p14:tracePt t="102378" x="10550525" y="3151188"/>
          <p14:tracePt t="102386" x="10533063" y="3151188"/>
          <p14:tracePt t="102394" x="10499725" y="3151188"/>
          <p14:tracePt t="102402" x="10483850" y="3151188"/>
          <p14:tracePt t="102410" x="10442575" y="3167063"/>
          <p14:tracePt t="102426" x="10425113" y="3167063"/>
          <p14:tracePt t="102435" x="10409238" y="3167063"/>
          <p14:tracePt t="102443" x="10391775" y="3167063"/>
          <p14:tracePt t="102855" x="10375900" y="3167063"/>
          <p14:tracePt t="102863" x="10358438" y="3167063"/>
          <p14:tracePt t="102871" x="10309225" y="3167063"/>
          <p14:tracePt t="102879" x="10275888" y="3167063"/>
          <p14:tracePt t="102887" x="10226675" y="3167063"/>
          <p14:tracePt t="102895" x="10152063" y="3167063"/>
          <p14:tracePt t="102904" x="10101263" y="3167063"/>
          <p14:tracePt t="102911" x="10018713" y="3167063"/>
          <p14:tracePt t="102920" x="9969500" y="3167063"/>
          <p14:tracePt t="102928" x="9877425" y="3192463"/>
          <p14:tracePt t="102936" x="9828213" y="3192463"/>
          <p14:tracePt t="102944" x="9745663" y="3225800"/>
          <p14:tracePt t="102952" x="9678988" y="3241675"/>
          <p14:tracePt t="102960" x="9604375" y="3259138"/>
          <p14:tracePt t="102968" x="9588500" y="3259138"/>
          <p14:tracePt t="102976" x="9537700" y="3275013"/>
          <p14:tracePt t="102985" x="9488488" y="3275013"/>
          <p14:tracePt t="102992" x="9455150" y="3292475"/>
          <p14:tracePt t="103001" x="9437688" y="3292475"/>
          <p14:tracePt t="103009" x="9421813" y="3292475"/>
          <p14:tracePt t="103016" x="9396413" y="3308350"/>
          <p14:tracePt t="103025" x="9380538" y="3308350"/>
          <p14:tracePt t="103097" x="9421813" y="3308350"/>
          <p14:tracePt t="103106" x="9455150" y="3308350"/>
          <p14:tracePt t="103114" x="9488488" y="3292475"/>
          <p14:tracePt t="103122" x="9537700" y="3292475"/>
          <p14:tracePt t="103135" x="9588500" y="3292475"/>
          <p14:tracePt t="103138" x="9653588" y="3275013"/>
          <p14:tracePt t="103152" x="9678988" y="3275013"/>
          <p14:tracePt t="103155" x="9745663" y="3275013"/>
          <p14:tracePt t="103168" x="9779000" y="3275013"/>
          <p14:tracePt t="103170" x="9861550" y="3275013"/>
          <p14:tracePt t="103185" x="9877425" y="3275013"/>
          <p14:tracePt t="103186" x="9928225" y="3275013"/>
          <p14:tracePt t="103202" x="9952038" y="3275013"/>
          <p14:tracePt t="103203" x="9985375" y="3275013"/>
          <p14:tracePt t="103218" x="10002838" y="3275013"/>
          <p14:tracePt t="103219" x="10018713" y="3275013"/>
          <p14:tracePt t="103251" x="10036175" y="3275013"/>
          <p14:tracePt t="103437" x="10018713" y="3275013"/>
          <p14:tracePt t="103485" x="10002838" y="3275013"/>
          <p14:tracePt t="103534" x="9985375" y="3275013"/>
          <p14:tracePt t="103607" x="9969500" y="3275013"/>
          <p14:tracePt t="110253" x="9952038" y="3275013"/>
          <p14:tracePt t="110261" x="9910763" y="3259138"/>
          <p14:tracePt t="110270" x="9894888" y="3259138"/>
          <p14:tracePt t="110278" x="9828213" y="3241675"/>
          <p14:tracePt t="110286" x="9761538" y="3209925"/>
          <p14:tracePt t="110294" x="9694863" y="3209925"/>
          <p14:tracePt t="110302" x="9604375" y="3192463"/>
          <p14:tracePt t="110310" x="9521825" y="3167063"/>
          <p14:tracePt t="110318" x="9421813" y="3167063"/>
          <p14:tracePt t="110326" x="9313863" y="3167063"/>
          <p14:tracePt t="110335" x="9213850" y="3167063"/>
          <p14:tracePt t="110342" x="9105900" y="3167063"/>
          <p14:tracePt t="110351" x="9023350" y="3167063"/>
          <p14:tracePt t="110358" x="8940800" y="3167063"/>
          <p14:tracePt t="110366" x="8850313" y="3167063"/>
          <p14:tracePt t="110375" x="8783638" y="3192463"/>
          <p14:tracePt t="110383" x="8732838" y="3209925"/>
          <p14:tracePt t="110391" x="8699500" y="3225800"/>
          <p14:tracePt t="110399" x="8667750" y="3241675"/>
          <p14:tracePt t="110407" x="8634413" y="3259138"/>
          <p14:tracePt t="110415" x="8593138" y="3275013"/>
          <p14:tracePt t="110423" x="8575675" y="3292475"/>
          <p14:tracePt t="110439" x="8559800" y="3308350"/>
          <p14:tracePt t="110455" x="8559800" y="3325813"/>
          <p14:tracePt t="110472" x="8575675" y="3325813"/>
          <p14:tracePt t="110480" x="8634413" y="3341688"/>
          <p14:tracePt t="110488" x="8667750" y="3341688"/>
          <p14:tracePt t="110496" x="8716963" y="3341688"/>
          <p14:tracePt t="110504" x="8766175" y="3341688"/>
          <p14:tracePt t="110512" x="8799513" y="3341688"/>
          <p14:tracePt t="110520" x="8832850" y="3341688"/>
          <p14:tracePt t="110528" x="8891588" y="3341688"/>
          <p14:tracePt t="110536" x="8907463" y="3341688"/>
          <p14:tracePt t="110544" x="8940800" y="3325813"/>
          <p14:tracePt t="110553" x="8956675" y="3325813"/>
          <p14:tracePt t="110561" x="8974138" y="3325813"/>
          <p14:tracePt t="110569" x="8990013" y="3308350"/>
          <p14:tracePt t="110601" x="9007475" y="3308350"/>
          <p14:tracePt t="110666" x="9023350" y="3292475"/>
          <p14:tracePt t="112339" x="9023350" y="3275013"/>
          <p14:tracePt t="112347" x="9023350" y="3259138"/>
          <p14:tracePt t="112356" x="9023350" y="3209925"/>
          <p14:tracePt t="112364" x="9040813" y="3167063"/>
          <p14:tracePt t="112372" x="9090025" y="3117850"/>
          <p14:tracePt t="112380" x="9123363" y="3084513"/>
          <p14:tracePt t="112388" x="9197975" y="3035300"/>
          <p14:tracePt t="112396" x="9247188" y="2986088"/>
          <p14:tracePt t="112404" x="9297988" y="2935288"/>
          <p14:tracePt t="112412" x="9363075" y="2878138"/>
          <p14:tracePt t="112420" x="9555163" y="2728913"/>
          <p14:tracePt t="112428" x="9694863" y="2636838"/>
          <p14:tracePt t="112436" x="9828213" y="2570163"/>
          <p14:tracePt t="112444" x="9952038" y="2487613"/>
          <p14:tracePt t="112453" x="10018713" y="2454275"/>
          <p14:tracePt t="112460" x="10152063" y="2363788"/>
          <p14:tracePt t="112469" x="10375900" y="2263775"/>
          <p14:tracePt t="112477" x="10442575" y="2230438"/>
          <p14:tracePt t="112485" x="10582275" y="2197100"/>
          <p14:tracePt t="112493" x="10715625" y="2139950"/>
          <p14:tracePt t="112502" x="10856913" y="2106613"/>
          <p14:tracePt t="112509" x="11063288" y="2055813"/>
          <p14:tracePt t="112518" x="11229975" y="2039938"/>
          <p14:tracePt t="112525" x="11387138" y="2039938"/>
          <p14:tracePt t="112533" x="11544300" y="2024063"/>
          <p14:tracePt t="112541" x="11710988" y="2024063"/>
          <p14:tracePt t="112550" x="11901488" y="2006600"/>
          <p14:tracePt t="112558" x="12091988" y="20066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objekt 11">
            <a:extLst>
              <a:ext uri="{FF2B5EF4-FFF2-40B4-BE49-F238E27FC236}">
                <a16:creationId xmlns:a16="http://schemas.microsoft.com/office/drawing/2014/main" id="{39224468-B3AD-83F6-487D-BFB6EE21EA29}"/>
              </a:ext>
            </a:extLst>
          </p:cNvPr>
          <p:cNvPicPr>
            <a:picLocks noChangeAspect="1"/>
          </p:cNvPicPr>
          <p:nvPr/>
        </p:nvPicPr>
        <p:blipFill>
          <a:blip r:embed="rId6">
            <a:alphaModFix amt="20000"/>
            <a:extLst>
              <a:ext uri="{28A0092B-C50C-407E-A947-70E740481C1C}">
                <a14:useLocalDpi xmlns:a14="http://schemas.microsoft.com/office/drawing/2010/main"/>
              </a:ext>
            </a:extLst>
          </a:blip>
          <a:stretch>
            <a:fillRect/>
          </a:stretch>
        </p:blipFill>
        <p:spPr>
          <a:xfrm>
            <a:off x="11095576" y="5834455"/>
            <a:ext cx="1096424" cy="1023545"/>
          </a:xfrm>
          <a:prstGeom prst="rect">
            <a:avLst/>
          </a:prstGeom>
        </p:spPr>
      </p:pic>
      <p:sp>
        <p:nvSpPr>
          <p:cNvPr id="2" name="TextBox 1">
            <a:extLst>
              <a:ext uri="{FF2B5EF4-FFF2-40B4-BE49-F238E27FC236}">
                <a16:creationId xmlns:a16="http://schemas.microsoft.com/office/drawing/2014/main" id="{270EDC0C-4CDD-BD3B-D468-B5B9E1BD44EF}"/>
              </a:ext>
            </a:extLst>
          </p:cNvPr>
          <p:cNvSpPr txBox="1"/>
          <p:nvPr/>
        </p:nvSpPr>
        <p:spPr>
          <a:xfrm>
            <a:off x="7759485" y="1999438"/>
            <a:ext cx="4145933" cy="2677656"/>
          </a:xfrm>
          <a:prstGeom prst="rect">
            <a:avLst/>
          </a:prstGeom>
          <a:noFill/>
        </p:spPr>
        <p:txBody>
          <a:bodyPr wrap="square" rtlCol="0">
            <a:spAutoFit/>
          </a:bodyPr>
          <a:lstStyle/>
          <a:p>
            <a:pPr marL="457200" indent="-457200">
              <a:buFont typeface="Wingdings" pitchFamily="2" charset="2"/>
              <a:buChar char="Ø"/>
            </a:pPr>
            <a:r>
              <a:rPr lang="en-GB" sz="2800" dirty="0">
                <a:latin typeface="Helvetica" pitchFamily="2" charset="0"/>
              </a:rPr>
              <a:t>Dark increased BDOP</a:t>
            </a:r>
          </a:p>
          <a:p>
            <a:endParaRPr lang="en-GB" sz="2800" dirty="0">
              <a:latin typeface="Helvetica" pitchFamily="2" charset="0"/>
            </a:endParaRPr>
          </a:p>
          <a:p>
            <a:pPr marL="457200" indent="-457200">
              <a:buFont typeface="Wingdings" pitchFamily="2" charset="2"/>
              <a:buChar char="Ø"/>
            </a:pPr>
            <a:r>
              <a:rPr lang="en-GB" sz="2800" dirty="0">
                <a:latin typeface="Helvetica" pitchFamily="2" charset="0"/>
              </a:rPr>
              <a:t>Suggests light limitation affects phosphorus cycling.</a:t>
            </a:r>
          </a:p>
          <a:p>
            <a:pPr marL="914400" lvl="1" indent="-457200">
              <a:buFont typeface="Wingdings" pitchFamily="2" charset="2"/>
              <a:buChar char="Ø"/>
            </a:pPr>
            <a:r>
              <a:rPr lang="en-GB" sz="2800" dirty="0">
                <a:latin typeface="Helvetica" pitchFamily="2" charset="0"/>
              </a:rPr>
              <a:t>Competition?</a:t>
            </a:r>
          </a:p>
        </p:txBody>
      </p:sp>
      <p:sp>
        <p:nvSpPr>
          <p:cNvPr id="34" name="Rectangle 33">
            <a:extLst>
              <a:ext uri="{FF2B5EF4-FFF2-40B4-BE49-F238E27FC236}">
                <a16:creationId xmlns:a16="http://schemas.microsoft.com/office/drawing/2014/main" id="{3FF234FB-F1FA-564F-666B-943D56D14600}"/>
              </a:ext>
            </a:extLst>
          </p:cNvPr>
          <p:cNvSpPr/>
          <p:nvPr/>
        </p:nvSpPr>
        <p:spPr>
          <a:xfrm>
            <a:off x="0" y="0"/>
            <a:ext cx="12192000" cy="156966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lumMod val="85000"/>
                    <a:lumOff val="15000"/>
                  </a:schemeClr>
                </a:solidFill>
                <a:latin typeface="Helvetica" pitchFamily="2" charset="0"/>
              </a:rPr>
              <a:t>Water darkening effects on BDOP</a:t>
            </a:r>
            <a:endParaRPr lang="en-SE" sz="3600" dirty="0">
              <a:solidFill>
                <a:schemeClr val="tx1">
                  <a:lumMod val="85000"/>
                  <a:lumOff val="15000"/>
                </a:schemeClr>
              </a:solidFill>
              <a:latin typeface="Helvetica" pitchFamily="2" charset="0"/>
            </a:endParaRPr>
          </a:p>
        </p:txBody>
      </p:sp>
      <p:pic>
        <p:nvPicPr>
          <p:cNvPr id="37" name="Picture 36">
            <a:extLst>
              <a:ext uri="{FF2B5EF4-FFF2-40B4-BE49-F238E27FC236}">
                <a16:creationId xmlns:a16="http://schemas.microsoft.com/office/drawing/2014/main" id="{088C6BDD-8068-7B28-C04F-2A0630482543}"/>
              </a:ext>
            </a:extLst>
          </p:cNvPr>
          <p:cNvPicPr>
            <a:picLocks noChangeAspect="1"/>
          </p:cNvPicPr>
          <p:nvPr/>
        </p:nvPicPr>
        <p:blipFill>
          <a:blip r:embed="rId7"/>
          <a:stretch>
            <a:fillRect/>
          </a:stretch>
        </p:blipFill>
        <p:spPr>
          <a:xfrm>
            <a:off x="286582" y="1960207"/>
            <a:ext cx="7315200" cy="4572000"/>
          </a:xfrm>
          <a:prstGeom prst="rect">
            <a:avLst/>
          </a:prstGeom>
        </p:spPr>
      </p:pic>
      <p:graphicFrame>
        <p:nvGraphicFramePr>
          <p:cNvPr id="43" name="Table 42">
            <a:extLst>
              <a:ext uri="{FF2B5EF4-FFF2-40B4-BE49-F238E27FC236}">
                <a16:creationId xmlns:a16="http://schemas.microsoft.com/office/drawing/2014/main" id="{38899094-16CC-9E39-83BB-574D55DE5EBA}"/>
              </a:ext>
            </a:extLst>
          </p:cNvPr>
          <p:cNvGraphicFramePr>
            <a:graphicFrameLocks noGrp="1"/>
          </p:cNvGraphicFramePr>
          <p:nvPr>
            <p:extLst>
              <p:ext uri="{D42A27DB-BD31-4B8C-83A1-F6EECF244321}">
                <p14:modId xmlns:p14="http://schemas.microsoft.com/office/powerpoint/2010/main" val="1553755977"/>
              </p:ext>
            </p:extLst>
          </p:nvPr>
        </p:nvGraphicFramePr>
        <p:xfrm>
          <a:off x="2298782" y="2350754"/>
          <a:ext cx="4071303" cy="1384808"/>
        </p:xfrm>
        <a:graphic>
          <a:graphicData uri="http://schemas.openxmlformats.org/drawingml/2006/table">
            <a:tbl>
              <a:tblPr firstRow="1" firstCol="1" bandRow="1">
                <a:tableStyleId>{2D5ABB26-0587-4C30-8999-92F81FD0307C}</a:tableStyleId>
              </a:tblPr>
              <a:tblGrid>
                <a:gridCol w="1862773">
                  <a:extLst>
                    <a:ext uri="{9D8B030D-6E8A-4147-A177-3AD203B41FA5}">
                      <a16:colId xmlns:a16="http://schemas.microsoft.com/office/drawing/2014/main" val="2838256894"/>
                    </a:ext>
                  </a:extLst>
                </a:gridCol>
                <a:gridCol w="915035">
                  <a:extLst>
                    <a:ext uri="{9D8B030D-6E8A-4147-A177-3AD203B41FA5}">
                      <a16:colId xmlns:a16="http://schemas.microsoft.com/office/drawing/2014/main" val="2427051609"/>
                    </a:ext>
                  </a:extLst>
                </a:gridCol>
                <a:gridCol w="915035">
                  <a:extLst>
                    <a:ext uri="{9D8B030D-6E8A-4147-A177-3AD203B41FA5}">
                      <a16:colId xmlns:a16="http://schemas.microsoft.com/office/drawing/2014/main" val="3223773114"/>
                    </a:ext>
                  </a:extLst>
                </a:gridCol>
                <a:gridCol w="378460">
                  <a:extLst>
                    <a:ext uri="{9D8B030D-6E8A-4147-A177-3AD203B41FA5}">
                      <a16:colId xmlns:a16="http://schemas.microsoft.com/office/drawing/2014/main" val="2185033929"/>
                    </a:ext>
                  </a:extLst>
                </a:gridCol>
              </a:tblGrid>
              <a:tr h="203200">
                <a:tc>
                  <a:txBody>
                    <a:bodyPr/>
                    <a:lstStyle/>
                    <a:p>
                      <a:pPr algn="l">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F</a:t>
                      </a:r>
                      <a:r>
                        <a:rPr lang="en-SE" sz="2200" b="0" i="1" baseline="-25000" dirty="0">
                          <a:effectLst/>
                          <a:latin typeface="Helvetica" pitchFamily="2" charset="0"/>
                          <a:ea typeface="Times New Roman" panose="02020603050405020304" pitchFamily="18" charset="0"/>
                        </a:rPr>
                        <a:t>df=1</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r>
                        <a:rPr lang="en-SE" sz="2200" b="0" i="1" dirty="0">
                          <a:effectLst/>
                          <a:latin typeface="Helvetica" pitchFamily="2" charset="0"/>
                          <a:ea typeface="Times New Roman" panose="02020603050405020304" pitchFamily="18" charset="0"/>
                        </a:rPr>
                        <a:t>p</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endParaRPr lang="en-SE" sz="2200" b="0" i="1"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extLst>
                  <a:ext uri="{0D108BD9-81ED-4DB2-BD59-A6C34878D82A}">
                    <a16:rowId xmlns:a16="http://schemas.microsoft.com/office/drawing/2014/main" val="4097469414"/>
                  </a:ext>
                </a:extLst>
              </a:tr>
              <a:tr h="203200">
                <a:tc>
                  <a:txBody>
                    <a:bodyPr/>
                    <a:lstStyle/>
                    <a:p>
                      <a:pPr algn="l">
                        <a:lnSpc>
                          <a:spcPct val="107000"/>
                        </a:lnSpc>
                        <a:spcAft>
                          <a:spcPts val="800"/>
                        </a:spcAft>
                        <a:buNone/>
                      </a:pPr>
                      <a:r>
                        <a:rPr lang="en-SE" sz="2200" b="0" dirty="0">
                          <a:effectLst/>
                          <a:latin typeface="Helvetica" pitchFamily="2" charset="0"/>
                          <a:ea typeface="Times New Roman" panose="02020603050405020304" pitchFamily="18" charset="0"/>
                        </a:rPr>
                        <a:t>Dark</a:t>
                      </a: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buNone/>
                      </a:pPr>
                      <a:r>
                        <a:rPr lang="en-GB" sz="2200" b="0" dirty="0">
                          <a:effectLst/>
                          <a:latin typeface="Helvetica" pitchFamily="2" charset="0"/>
                        </a:rPr>
                        <a:t>8.269</a:t>
                      </a: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buNone/>
                      </a:pPr>
                      <a:r>
                        <a:rPr lang="en-GB" sz="2200" b="0" dirty="0">
                          <a:effectLst/>
                          <a:latin typeface="Helvetica" pitchFamily="2" charset="0"/>
                        </a:rPr>
                        <a:t>0.004</a:t>
                      </a: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a:t>
                      </a:r>
                    </a:p>
                  </a:txBody>
                  <a:tcPr marL="68580" marR="68580" marT="0" marB="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50598970"/>
                  </a:ext>
                </a:extLst>
              </a:tr>
              <a:tr h="203200">
                <a:tc>
                  <a:txBody>
                    <a:bodyPr/>
                    <a:lstStyle/>
                    <a:p>
                      <a:pPr algn="l">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B>
                      <a:noFill/>
                    </a:lnB>
                    <a:solidFill>
                      <a:schemeClr val="bg1"/>
                    </a:solidFill>
                  </a:tcPr>
                </a:tc>
                <a:tc>
                  <a:txBody>
                    <a:bodyPr/>
                    <a:lstStyle/>
                    <a:p>
                      <a:pPr algn="ctr">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B>
                      <a:noFill/>
                    </a:lnB>
                    <a:solidFill>
                      <a:schemeClr val="bg1"/>
                    </a:solidFill>
                  </a:tcPr>
                </a:tc>
                <a:tc>
                  <a:txBody>
                    <a:bodyPr/>
                    <a:lstStyle/>
                    <a:p>
                      <a:pPr algn="ctr">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B>
                      <a:noFill/>
                    </a:lnB>
                    <a:solidFill>
                      <a:schemeClr val="bg1"/>
                    </a:solidFill>
                  </a:tcPr>
                </a:tc>
                <a:tc>
                  <a:txBody>
                    <a:bodyPr/>
                    <a:lstStyle/>
                    <a:p>
                      <a:pPr algn="ctr">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B>
                      <a:noFill/>
                    </a:lnB>
                    <a:solidFill>
                      <a:schemeClr val="bg1"/>
                    </a:solidFill>
                  </a:tcPr>
                </a:tc>
                <a:extLst>
                  <a:ext uri="{0D108BD9-81ED-4DB2-BD59-A6C34878D82A}">
                    <a16:rowId xmlns:a16="http://schemas.microsoft.com/office/drawing/2014/main" val="374334779"/>
                  </a:ext>
                </a:extLst>
              </a:tr>
              <a:tr h="203200">
                <a:tc>
                  <a:txBody>
                    <a:bodyPr/>
                    <a:lstStyle/>
                    <a:p>
                      <a:pPr algn="l">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8496646"/>
                  </a:ext>
                </a:extLst>
              </a:tr>
            </a:tbl>
          </a:graphicData>
        </a:graphic>
      </p:graphicFrame>
      <p:sp>
        <p:nvSpPr>
          <p:cNvPr id="44" name="TextBox 43">
            <a:extLst>
              <a:ext uri="{FF2B5EF4-FFF2-40B4-BE49-F238E27FC236}">
                <a16:creationId xmlns:a16="http://schemas.microsoft.com/office/drawing/2014/main" id="{0B37220E-E5FC-F612-BBE6-42D028E31110}"/>
              </a:ext>
            </a:extLst>
          </p:cNvPr>
          <p:cNvSpPr txBox="1"/>
          <p:nvPr/>
        </p:nvSpPr>
        <p:spPr>
          <a:xfrm>
            <a:off x="8243838" y="4778721"/>
            <a:ext cx="3661580" cy="954107"/>
          </a:xfrm>
          <a:prstGeom prst="rect">
            <a:avLst/>
          </a:prstGeom>
          <a:solidFill>
            <a:srgbClr val="BCA094"/>
          </a:solidFill>
        </p:spPr>
        <p:txBody>
          <a:bodyPr wrap="none" rtlCol="0">
            <a:spAutoFit/>
          </a:bodyPr>
          <a:lstStyle/>
          <a:p>
            <a:r>
              <a:rPr lang="en-SE" sz="2800" dirty="0">
                <a:solidFill>
                  <a:srgbClr val="000000"/>
                </a:solidFill>
                <a:effectLst/>
                <a:latin typeface="Helvetica" pitchFamily="2" charset="0"/>
              </a:rPr>
              <a:t>H1✅ </a:t>
            </a:r>
          </a:p>
          <a:p>
            <a:r>
              <a:rPr lang="en-GB" sz="2800" dirty="0">
                <a:latin typeface="Helvetica" pitchFamily="2" charset="0"/>
              </a:rPr>
              <a:t>Light regulates BDOP</a:t>
            </a:r>
          </a:p>
        </p:txBody>
      </p:sp>
      <p:sp>
        <p:nvSpPr>
          <p:cNvPr id="45" name="TextBox 44">
            <a:extLst>
              <a:ext uri="{FF2B5EF4-FFF2-40B4-BE49-F238E27FC236}">
                <a16:creationId xmlns:a16="http://schemas.microsoft.com/office/drawing/2014/main" id="{161E55B6-BD8C-540C-1BDD-B299E3ADECFF}"/>
              </a:ext>
            </a:extLst>
          </p:cNvPr>
          <p:cNvSpPr txBox="1"/>
          <p:nvPr/>
        </p:nvSpPr>
        <p:spPr>
          <a:xfrm>
            <a:off x="8571529" y="6469143"/>
            <a:ext cx="2521844" cy="338554"/>
          </a:xfrm>
          <a:prstGeom prst="rect">
            <a:avLst/>
          </a:prstGeom>
          <a:noFill/>
        </p:spPr>
        <p:txBody>
          <a:bodyPr wrap="none" rtlCol="0">
            <a:spAutoFit/>
          </a:bodyPr>
          <a:lstStyle/>
          <a:p>
            <a:r>
              <a:rPr lang="en-GB" sz="1600" dirty="0">
                <a:latin typeface="Helvetica" pitchFamily="2" charset="0"/>
              </a:rPr>
              <a:t>Rulli et al., in review, L&amp;O</a:t>
            </a:r>
            <a:endParaRPr lang="en-SE" sz="1600" dirty="0">
              <a:latin typeface="Helvetica" pitchFamily="2" charset="0"/>
            </a:endParaRPr>
          </a:p>
        </p:txBody>
      </p:sp>
      <p:pic>
        <p:nvPicPr>
          <p:cNvPr id="4" name="Audio 3">
            <a:extLst>
              <a:ext uri="{FF2B5EF4-FFF2-40B4-BE49-F238E27FC236}">
                <a16:creationId xmlns:a16="http://schemas.microsoft.com/office/drawing/2014/main" id="{4809F08E-CE8D-B6F2-D5E0-9380981BB0E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84590662"/>
      </p:ext>
    </p:extLst>
  </p:cSld>
  <p:clrMapOvr>
    <a:masterClrMapping/>
  </p:clrMapOvr>
  <mc:AlternateContent xmlns:mc="http://schemas.openxmlformats.org/markup-compatibility/2006">
    <mc:Choice xmlns:p14="http://schemas.microsoft.com/office/powerpoint/2010/main" Requires="p14">
      <p:transition spd="slow" p14:dur="2000" advTm="64416"/>
    </mc:Choice>
    <mc:Fallback>
      <p:transition spd="slow" advTm="64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16" fill="hold"/>
                                        <p:tgtEl>
                                          <p:spTgt spid="4"/>
                                        </p:tgtEl>
                                      </p:cBhvr>
                                    </p:cmd>
                                  </p:childTnLst>
                                </p:cTn>
                              </p:par>
                            </p:childTnLst>
                          </p:cTn>
                        </p:par>
                        <p:par>
                          <p:cTn id="7" fill="hold">
                            <p:stCondLst>
                              <p:cond delay="64416"/>
                            </p:stCondLst>
                            <p:childTnLst>
                              <p:par>
                                <p:cTn id="8" presetID="1" presetClass="mediacall" presetSubtype="0" fill="hold" nodeType="afterEffect">
                                  <p:stCondLst>
                                    <p:cond delay="0"/>
                                  </p:stCondLst>
                                  <p:childTnLst>
                                    <p:cmd type="call" cmd="playFrom(0.0)">
                                      <p:cBhvr>
                                        <p:cTn id="9" dur="64416" fill="hold"/>
                                        <p:tgtEl>
                                          <p:spTgt spid="4"/>
                                        </p:tgtEl>
                                      </p:cBhvr>
                                    </p:cmd>
                                  </p:childTnLst>
                                </p:cTn>
                              </p:par>
                            </p:childTnLst>
                          </p:cTn>
                        </p:par>
                        <p:par>
                          <p:cTn id="10" fill="hold">
                            <p:stCondLst>
                              <p:cond delay="128832"/>
                            </p:stCondLst>
                            <p:childTnLst>
                              <p:par>
                                <p:cTn id="11" presetID="1" presetClass="mediacall" presetSubtype="0" fill="hold" nodeType="afterEffect">
                                  <p:stCondLst>
                                    <p:cond delay="0"/>
                                  </p:stCondLst>
                                  <p:childTnLst>
                                    <p:cmd type="call" cmd="playFrom(0.0)">
                                      <p:cBhvr>
                                        <p:cTn id="12" dur="64416"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44" grpId="0" animBg="1"/>
    </p:bldLst>
  </p:timing>
  <p:extLst>
    <p:ext uri="{3A86A75C-4F4B-4683-9AE1-C65F6400EC91}">
      <p14:laserTraceLst xmlns:p14="http://schemas.microsoft.com/office/powerpoint/2010/main">
        <p14:tracePtLst>
          <p14:tracePt t="31409" x="7588250" y="581025"/>
          <p14:tracePt t="31418" x="7464425" y="928688"/>
          <p14:tracePt t="31424" x="7348538" y="1268413"/>
          <p14:tracePt t="31434" x="7240588" y="1666875"/>
          <p14:tracePt t="31440" x="7124700" y="2039938"/>
          <p14:tracePt t="31448" x="7016750" y="2420938"/>
          <p14:tracePt t="31456" x="6950075" y="2603500"/>
          <p14:tracePt t="31464" x="6850063" y="2986088"/>
          <p14:tracePt t="31472" x="6767513" y="3341688"/>
          <p14:tracePt t="31480" x="6643688" y="3690938"/>
          <p14:tracePt t="31488" x="6543675" y="4013200"/>
          <p14:tracePt t="31512" x="6486525" y="4179888"/>
          <p14:tracePt t="31516" x="5888038" y="5622925"/>
          <p14:tracePt t="31523" x="5772150" y="5846763"/>
          <p14:tracePt t="31529" x="5664200" y="6003925"/>
          <p14:tracePt t="31537" x="5599113" y="6137275"/>
          <p14:tracePt t="31545" x="5448300" y="6376988"/>
          <p14:tracePt t="31553" x="5373688" y="6459538"/>
          <p14:tracePt t="31562" x="5241925" y="6634163"/>
          <p14:tracePt t="31569" x="5100638" y="6775450"/>
          <p14:tracePt t="31830" x="3524250" y="6791325"/>
          <p14:tracePt t="31841" x="3508375" y="6700838"/>
          <p14:tracePt t="31848" x="3508375" y="6618288"/>
          <p14:tracePt t="31853" x="3508375" y="6518275"/>
          <p14:tracePt t="31864" x="3508375" y="6392863"/>
          <p14:tracePt t="31869" x="3508375" y="6294438"/>
          <p14:tracePt t="31879" x="3508375" y="6169025"/>
          <p14:tracePt t="31886" x="3508375" y="6070600"/>
          <p14:tracePt t="31896" x="3524250" y="5988050"/>
          <p14:tracePt t="31901" x="3541713" y="5929313"/>
          <p14:tracePt t="31912" x="3541713" y="5862638"/>
          <p14:tracePt t="31917" x="3557588" y="5813425"/>
          <p14:tracePt t="31929" x="3582988" y="5762625"/>
          <p14:tracePt t="31933" x="3598863" y="5730875"/>
          <p14:tracePt t="31945" x="3598863" y="5688013"/>
          <p14:tracePt t="31949" x="3616325" y="5656263"/>
          <p14:tracePt t="31963" x="3616325" y="5638800"/>
          <p14:tracePt t="31965" x="3632200" y="5605463"/>
          <p14:tracePt t="31979" x="3632200" y="5589588"/>
          <p14:tracePt t="31982" x="3632200" y="5572125"/>
          <p14:tracePt t="31995" x="3649663" y="5556250"/>
          <p14:tracePt t="32006" x="3649663" y="5538788"/>
          <p14:tracePt t="32014" x="3649663" y="5522913"/>
          <p14:tracePt t="32038" x="3665538" y="5522913"/>
          <p14:tracePt t="32062" x="3665538" y="5507038"/>
          <p14:tracePt t="32143" x="3665538" y="5489575"/>
          <p14:tracePt t="32159" x="3665538" y="5473700"/>
          <p14:tracePt t="32175" x="3665538" y="5448300"/>
          <p14:tracePt t="32192" x="3665538" y="5432425"/>
          <p14:tracePt t="32200" x="3665538" y="5414963"/>
          <p14:tracePt t="32208" x="3665538" y="5399088"/>
          <p14:tracePt t="32216" x="3665538" y="5381625"/>
          <p14:tracePt t="32224" x="3665538" y="5365750"/>
          <p14:tracePt t="32232" x="3665538" y="5332413"/>
          <p14:tracePt t="32240" x="3665538" y="5299075"/>
          <p14:tracePt t="32248" x="3665538" y="5281613"/>
          <p14:tracePt t="32256" x="3683000" y="5249863"/>
          <p14:tracePt t="32264" x="3683000" y="5216525"/>
          <p14:tracePt t="32272" x="3683000" y="5191125"/>
          <p14:tracePt t="32281" x="3698875" y="5157788"/>
          <p14:tracePt t="32289" x="3698875" y="5141913"/>
          <p14:tracePt t="32297" x="3698875" y="5108575"/>
          <p14:tracePt t="32305" x="3716338" y="5091113"/>
          <p14:tracePt t="32313" x="3716338" y="5075238"/>
          <p14:tracePt t="32321" x="3716338" y="5057775"/>
          <p14:tracePt t="32329" x="3732213" y="5057775"/>
          <p14:tracePt t="32337" x="3732213" y="5041900"/>
          <p14:tracePt t="32345" x="3732213" y="5026025"/>
          <p14:tracePt t="32353" x="3732213" y="5008563"/>
          <p14:tracePt t="32361" x="3732213" y="4992688"/>
          <p14:tracePt t="32378" x="3732213" y="4975225"/>
          <p14:tracePt t="32386" x="3732213" y="4959350"/>
          <p14:tracePt t="32394" x="3732213" y="4933950"/>
          <p14:tracePt t="32411" x="3732213" y="4918075"/>
          <p14:tracePt t="32418" x="3732213" y="4900613"/>
          <p14:tracePt t="32426" x="3732213" y="4884738"/>
          <p14:tracePt t="32442" x="3732213" y="4867275"/>
          <p14:tracePt t="32458" x="3732213" y="4851400"/>
          <p14:tracePt t="32475" x="3732213" y="4833938"/>
          <p14:tracePt t="32483" x="3716338" y="4833938"/>
          <p14:tracePt t="32499" x="3716338" y="4818063"/>
          <p14:tracePt t="32523" x="3716338" y="4802188"/>
          <p14:tracePt t="32555" x="3716338" y="4784725"/>
          <p14:tracePt t="32636" x="3732213" y="4784725"/>
          <p14:tracePt t="32644" x="3748088" y="4768850"/>
          <p14:tracePt t="32652" x="3765550" y="4768850"/>
          <p14:tracePt t="32661" x="3781425" y="4768850"/>
          <p14:tracePt t="32669" x="3814763" y="4751388"/>
          <p14:tracePt t="32678" x="3856038" y="4751388"/>
          <p14:tracePt t="32693" x="3873500" y="4751388"/>
          <p14:tracePt t="32701" x="3889375" y="4751388"/>
          <p14:tracePt t="32709" x="3906838" y="4735513"/>
          <p14:tracePt t="32733" x="3922713" y="4735513"/>
          <p14:tracePt t="32757" x="3922713" y="4718050"/>
          <p14:tracePt t="32774" x="3889375" y="4694238"/>
          <p14:tracePt t="32782" x="3856038" y="4694238"/>
          <p14:tracePt t="32790" x="3781425" y="4660900"/>
          <p14:tracePt t="32798" x="3732213" y="4643438"/>
          <p14:tracePt t="32806" x="3649663" y="4643438"/>
          <p14:tracePt t="32814" x="3557588" y="4627563"/>
          <p14:tracePt t="32822" x="3459163" y="4610100"/>
          <p14:tracePt t="32830" x="3375025" y="4610100"/>
          <p14:tracePt t="32838" x="3300413" y="4594225"/>
          <p14:tracePt t="32847" x="3267075" y="4594225"/>
          <p14:tracePt t="32855" x="3217863" y="4594225"/>
          <p14:tracePt t="32863" x="3168650" y="4594225"/>
          <p14:tracePt t="32871" x="3135313" y="4594225"/>
          <p14:tracePt t="32879" x="3101975" y="4594225"/>
          <p14:tracePt t="32887" x="3086100" y="4594225"/>
          <p14:tracePt t="32895" x="3068638" y="4594225"/>
          <p14:tracePt t="32911" x="3068638" y="4610100"/>
          <p14:tracePt t="32919" x="3052763" y="4610100"/>
          <p14:tracePt t="32943" x="3052763" y="4627563"/>
          <p14:tracePt t="32960" x="3052763" y="4643438"/>
          <p14:tracePt t="32976" x="3052763" y="4676775"/>
          <p14:tracePt t="32984" x="3052763" y="4694238"/>
          <p14:tracePt t="32992" x="3052763" y="4718050"/>
          <p14:tracePt t="33000" x="3052763" y="4751388"/>
          <p14:tracePt t="33008" x="3052763" y="4784725"/>
          <p14:tracePt t="33016" x="3052763" y="4802188"/>
          <p14:tracePt t="33024" x="3052763" y="4833938"/>
          <p14:tracePt t="33032" x="3052763" y="4884738"/>
          <p14:tracePt t="33041" x="3068638" y="4918075"/>
          <p14:tracePt t="33049" x="3086100" y="4933950"/>
          <p14:tracePt t="33057" x="3117850" y="4992688"/>
          <p14:tracePt t="33065" x="3168650" y="5008563"/>
          <p14:tracePt t="33073" x="3201988" y="5041900"/>
          <p14:tracePt t="33081" x="3251200" y="5057775"/>
          <p14:tracePt t="33089" x="3325813" y="5075238"/>
          <p14:tracePt t="33097" x="3392488" y="5075238"/>
          <p14:tracePt t="33105" x="3459163" y="5091113"/>
          <p14:tracePt t="33113" x="3541713" y="5091113"/>
          <p14:tracePt t="33121" x="3632200" y="5091113"/>
          <p14:tracePt t="33129" x="3732213" y="5091113"/>
          <p14:tracePt t="33138" x="3814763" y="5091113"/>
          <p14:tracePt t="33146" x="3889375" y="5057775"/>
          <p14:tracePt t="33154" x="3956050" y="5041900"/>
          <p14:tracePt t="33162" x="4038600" y="5008563"/>
          <p14:tracePt t="33170" x="4089400" y="4992688"/>
          <p14:tracePt t="33178" x="4164013" y="4959350"/>
          <p14:tracePt t="33186" x="4179888" y="4933950"/>
          <p14:tracePt t="33194" x="4229100" y="4918075"/>
          <p14:tracePt t="33202" x="4262438" y="4900613"/>
          <p14:tracePt t="33211" x="4295775" y="4884738"/>
          <p14:tracePt t="33218" x="4313238" y="4867275"/>
          <p14:tracePt t="33228" x="4329113" y="4851400"/>
          <p14:tracePt t="33235" x="4329113" y="4833938"/>
          <p14:tracePt t="33244" x="4346575" y="4833938"/>
          <p14:tracePt t="33251" x="4346575" y="4818063"/>
          <p14:tracePt t="33261" x="4346575" y="4802188"/>
          <p14:tracePt t="33267" x="4362450" y="4802188"/>
          <p14:tracePt t="33277" x="4362450" y="4784725"/>
          <p14:tracePt t="33283" x="4362450" y="4768850"/>
          <p14:tracePt t="33294" x="4387850" y="4735513"/>
          <p14:tracePt t="33299" x="4387850" y="4694238"/>
          <p14:tracePt t="33311" x="4387850" y="4660900"/>
          <p14:tracePt t="33315" x="4387850" y="4643438"/>
          <p14:tracePt t="33327" x="4387850" y="4610100"/>
          <p14:tracePt t="33332" x="4387850" y="4576763"/>
          <p14:tracePt t="33344" x="4387850" y="4560888"/>
          <p14:tracePt t="33348" x="4387850" y="4545013"/>
          <p14:tracePt t="33361" x="4362450" y="4527550"/>
          <p14:tracePt t="33364" x="4329113" y="4511675"/>
          <p14:tracePt t="33378" x="4313238" y="4494213"/>
          <p14:tracePt t="33380" x="4295775" y="4494213"/>
          <p14:tracePt t="33394" x="4262438" y="4478338"/>
          <p14:tracePt t="33396" x="4229100" y="4460875"/>
          <p14:tracePt t="33411" x="4197350" y="4460875"/>
          <p14:tracePt t="33413" x="4164013" y="4460875"/>
          <p14:tracePt t="33428" x="4130675" y="4460875"/>
          <p14:tracePt t="33429" x="4089400" y="4460875"/>
          <p14:tracePt t="33446" x="3989388" y="4460875"/>
          <p14:tracePt t="33453" x="3956050" y="4460875"/>
          <p14:tracePt t="33462" x="3906838" y="4460875"/>
          <p14:tracePt t="33469" x="3832225" y="4460875"/>
          <p14:tracePt t="33478" x="3765550" y="4460875"/>
          <p14:tracePt t="33485" x="3698875" y="4460875"/>
          <p14:tracePt t="33495" x="3632200" y="4460875"/>
          <p14:tracePt t="33502" x="3541713" y="4478338"/>
          <p14:tracePt t="33511" x="3459163" y="4494213"/>
          <p14:tracePt t="33518" x="3408363" y="4494213"/>
          <p14:tracePt t="33528" x="3325813" y="4511675"/>
          <p14:tracePt t="33534" x="3267075" y="4527550"/>
          <p14:tracePt t="33545" x="3201988" y="4527550"/>
          <p14:tracePt t="33550" x="3151188" y="4545013"/>
          <p14:tracePt t="33561" x="3101975" y="4560888"/>
          <p14:tracePt t="33566" x="3068638" y="4560888"/>
          <p14:tracePt t="33578" x="3027363" y="4560888"/>
          <p14:tracePt t="33582" x="2978150" y="4576763"/>
          <p14:tracePt t="33594" x="2960688" y="4594225"/>
          <p14:tracePt t="33599" x="2927350" y="4594225"/>
          <p14:tracePt t="33611" x="2911475" y="4594225"/>
          <p14:tracePt t="33615" x="2894013" y="4610100"/>
          <p14:tracePt t="33628" x="2878138" y="4610100"/>
          <p14:tracePt t="33639" x="2860675" y="4610100"/>
          <p14:tracePt t="33687" x="2860675" y="4627563"/>
          <p14:tracePt t="33720" x="2878138" y="4643438"/>
          <p14:tracePt t="33728" x="2878138" y="4660900"/>
          <p14:tracePt t="33736" x="2894013" y="4676775"/>
          <p14:tracePt t="33745" x="2911475" y="4718050"/>
          <p14:tracePt t="33752" x="2927350" y="4735513"/>
          <p14:tracePt t="33761" x="2944813" y="4751388"/>
          <p14:tracePt t="33768" x="2978150" y="4784725"/>
          <p14:tracePt t="33778" x="2994025" y="4818063"/>
          <p14:tracePt t="33785" x="3027363" y="4833938"/>
          <p14:tracePt t="33793" x="3052763" y="4851400"/>
          <p14:tracePt t="33801" x="3086100" y="4867275"/>
          <p14:tracePt t="33809" x="3117850" y="4884738"/>
          <p14:tracePt t="33817" x="3151188" y="4900613"/>
          <p14:tracePt t="33825" x="3168650" y="4900613"/>
          <p14:tracePt t="33833" x="3217863" y="4918075"/>
          <p14:tracePt t="33841" x="3267075" y="4918075"/>
          <p14:tracePt t="33849" x="3300413" y="4918075"/>
          <p14:tracePt t="33857" x="3359150" y="4918075"/>
          <p14:tracePt t="33865" x="3425825" y="4918075"/>
          <p14:tracePt t="33873" x="3475038" y="4918075"/>
          <p14:tracePt t="33881" x="3557588" y="4900613"/>
          <p14:tracePt t="33889" x="3616325" y="4884738"/>
          <p14:tracePt t="33898" x="3698875" y="4867275"/>
          <p14:tracePt t="33906" x="3765550" y="4851400"/>
          <p14:tracePt t="33914" x="3832225" y="4833938"/>
          <p14:tracePt t="33922" x="3906838" y="4818063"/>
          <p14:tracePt t="33930" x="3940175" y="4802188"/>
          <p14:tracePt t="33938" x="4038600" y="4784725"/>
          <p14:tracePt t="33946" x="4056063" y="4768850"/>
          <p14:tracePt t="33954" x="4113213" y="4751388"/>
          <p14:tracePt t="33962" x="4164013" y="4735513"/>
          <p14:tracePt t="33970" x="4197350" y="4718050"/>
          <p14:tracePt t="33979" x="4229100" y="4718050"/>
          <p14:tracePt t="33987" x="4246563" y="4694238"/>
          <p14:tracePt t="33995" x="4262438" y="4694238"/>
          <p14:tracePt t="34003" x="4279900" y="4676775"/>
          <p14:tracePt t="34019" x="4295775" y="4676775"/>
          <p14:tracePt t="34035" x="4295775" y="4660900"/>
          <p14:tracePt t="34059" x="4295775" y="4643438"/>
          <p14:tracePt t="34075" x="4295775" y="4627563"/>
          <p14:tracePt t="34084" x="4313238" y="4610100"/>
          <p14:tracePt t="34092" x="4313238" y="4594225"/>
          <p14:tracePt t="34100" x="4313238" y="4576763"/>
          <p14:tracePt t="34108" x="4313238" y="4545013"/>
          <p14:tracePt t="34116" x="4329113" y="4511675"/>
          <p14:tracePt t="34124" x="4329113" y="4478338"/>
          <p14:tracePt t="34132" x="4329113" y="4437063"/>
          <p14:tracePt t="34140" x="4329113" y="4403725"/>
          <p14:tracePt t="34148" x="4329113" y="4386263"/>
          <p14:tracePt t="34156" x="4329113" y="4352925"/>
          <p14:tracePt t="34164" x="4329113" y="4337050"/>
          <p14:tracePt t="34173" x="4329113" y="4321175"/>
          <p14:tracePt t="34181" x="4329113" y="4303713"/>
          <p14:tracePt t="34189" x="4329113" y="4287838"/>
          <p14:tracePt t="34197" x="4329113" y="4270375"/>
          <p14:tracePt t="34213" x="4313238" y="4270375"/>
          <p14:tracePt t="34229" x="4295775" y="4254500"/>
          <p14:tracePt t="34245" x="4279900" y="4254500"/>
          <p14:tracePt t="34262" x="4262438" y="4254500"/>
          <p14:tracePt t="34278" x="4246563" y="4254500"/>
          <p14:tracePt t="34294" x="4229100" y="4254500"/>
          <p14:tracePt t="34311" x="4213225" y="4254500"/>
          <p14:tracePt t="34318" x="4213225" y="4270375"/>
          <p14:tracePt t="34334" x="4197350" y="4270375"/>
          <p14:tracePt t="34350" x="4197350" y="4287838"/>
          <p14:tracePt t="34358" x="4179888" y="4287838"/>
          <p14:tracePt t="34375" x="4179888" y="4303713"/>
          <p14:tracePt t="34383" x="4164013" y="4303713"/>
          <p14:tracePt t="34407" x="4146550" y="4321175"/>
          <p14:tracePt t="34415" x="4130675" y="4321175"/>
          <p14:tracePt t="34423" x="4130675" y="4337050"/>
          <p14:tracePt t="34432" x="4113213" y="4337050"/>
          <p14:tracePt t="34439" x="4089400" y="4352925"/>
          <p14:tracePt t="34448" x="4089400" y="4370388"/>
          <p14:tracePt t="34455" x="4071938" y="4370388"/>
          <p14:tracePt t="34464" x="4071938" y="4386263"/>
          <p14:tracePt t="34472" x="4056063" y="4403725"/>
          <p14:tracePt t="34480" x="4056063" y="4419600"/>
          <p14:tracePt t="34496" x="4038600" y="4437063"/>
          <p14:tracePt t="34504" x="4038600" y="4460875"/>
          <p14:tracePt t="34512" x="4022725" y="4494213"/>
          <p14:tracePt t="34520" x="4022725" y="4511675"/>
          <p14:tracePt t="34528" x="4022725" y="4527550"/>
          <p14:tracePt t="34536" x="4005263" y="4560888"/>
          <p14:tracePt t="34545" x="4005263" y="4576763"/>
          <p14:tracePt t="34569" x="4005263" y="4610100"/>
          <p14:tracePt t="34572" x="3989388" y="4643438"/>
          <p14:tracePt t="34579" x="3989388" y="4660900"/>
          <p14:tracePt t="34585" x="3989388" y="4676775"/>
          <p14:tracePt t="34593" x="3989388" y="4694238"/>
          <p14:tracePt t="34601" x="3973513" y="4718050"/>
          <p14:tracePt t="34609" x="3973513" y="4735513"/>
          <p14:tracePt t="34625" x="3973513" y="4751388"/>
          <p14:tracePt t="34641" x="3973513" y="4768850"/>
          <p14:tracePt t="34674" x="3973513" y="4784725"/>
          <p14:tracePt t="34763" x="3956050" y="4784725"/>
          <p14:tracePt t="34827" x="3956050" y="4768850"/>
          <p14:tracePt t="34844" x="3940175" y="4768850"/>
          <p14:tracePt t="34876" x="3940175" y="4751388"/>
          <p14:tracePt t="34924" x="3922713" y="4751388"/>
          <p14:tracePt t="34933" x="3922713" y="4735513"/>
          <p14:tracePt t="34973" x="3922713" y="4718050"/>
          <p14:tracePt t="34981" x="3906838" y="4718050"/>
          <p14:tracePt t="35021" x="3906838" y="4694238"/>
          <p14:tracePt t="35030" x="3889375" y="4694238"/>
          <p14:tracePt t="35070" x="3873500" y="4694238"/>
          <p14:tracePt t="35102" x="3856038" y="4694238"/>
          <p14:tracePt t="35143" x="3832225" y="4694238"/>
          <p14:tracePt t="35191" x="3814763" y="4694238"/>
          <p14:tracePt t="35224" x="3798888" y="4694238"/>
          <p14:tracePt t="35256" x="3781425" y="4694238"/>
          <p14:tracePt t="35288" x="3765550" y="4694238"/>
          <p14:tracePt t="35329" x="3748088" y="4694238"/>
          <p14:tracePt t="35385" x="3732213" y="4694238"/>
          <p14:tracePt t="35426" x="3716338" y="4694238"/>
          <p14:tracePt t="35466" x="3698875" y="4694238"/>
          <p14:tracePt t="35498" x="3683000" y="4676775"/>
          <p14:tracePt t="35523" x="3665538" y="4676775"/>
          <p14:tracePt t="35547" x="3649663" y="4676775"/>
          <p14:tracePt t="35563" x="3632200" y="4676775"/>
          <p14:tracePt t="35579" x="3616325" y="4676775"/>
          <p14:tracePt t="35596" x="3598863" y="4676775"/>
          <p14:tracePt t="35612" x="3582988" y="4676775"/>
          <p14:tracePt t="35628" x="3557588" y="4676775"/>
          <p14:tracePt t="35636" x="3541713" y="4676775"/>
          <p14:tracePt t="35652" x="3524250" y="4676775"/>
          <p14:tracePt t="35677" x="3508375" y="4676775"/>
          <p14:tracePt t="35701" x="3492500" y="4676775"/>
          <p14:tracePt t="35757" x="3475038" y="4660900"/>
          <p14:tracePt t="36218" x="3492500" y="4660900"/>
          <p14:tracePt t="36226" x="3524250" y="4660900"/>
          <p14:tracePt t="36234" x="3557588" y="4660900"/>
          <p14:tracePt t="36242" x="3598863" y="4643438"/>
          <p14:tracePt t="36251" x="3649663" y="4627563"/>
          <p14:tracePt t="36258" x="3698875" y="4627563"/>
          <p14:tracePt t="36267" x="3748088" y="4627563"/>
          <p14:tracePt t="36275" x="3781425" y="4610100"/>
          <p14:tracePt t="36283" x="3832225" y="4610100"/>
          <p14:tracePt t="36291" x="3873500" y="4610100"/>
          <p14:tracePt t="36299" x="3906838" y="4610100"/>
          <p14:tracePt t="36307" x="3922713" y="4610100"/>
          <p14:tracePt t="36315" x="3940175" y="4610100"/>
          <p14:tracePt t="36323" x="3956050" y="4610100"/>
          <p14:tracePt t="36339" x="3973513" y="4610100"/>
          <p14:tracePt t="36412" x="3973513" y="4594225"/>
          <p14:tracePt t="36776" x="3956050" y="4594225"/>
          <p14:tracePt t="36792" x="3940175" y="4594225"/>
          <p14:tracePt t="36824" x="3922713" y="4610100"/>
          <p14:tracePt t="36833" x="3922713" y="4627563"/>
          <p14:tracePt t="36841" x="3922713" y="4660900"/>
          <p14:tracePt t="36849" x="3922713" y="4694238"/>
          <p14:tracePt t="36857" x="3906838" y="4735513"/>
          <p14:tracePt t="36865" x="3889375" y="4833938"/>
          <p14:tracePt t="36873" x="3873500" y="4918075"/>
          <p14:tracePt t="36881" x="3856038" y="4992688"/>
          <p14:tracePt t="36889" x="3814763" y="5091113"/>
          <p14:tracePt t="36897" x="3798888" y="5216525"/>
          <p14:tracePt t="36905" x="3781425" y="5314950"/>
          <p14:tracePt t="36914" x="3765550" y="5432425"/>
          <p14:tracePt t="36922" x="3748088" y="5538788"/>
          <p14:tracePt t="36930" x="3748088" y="5638800"/>
          <p14:tracePt t="36938" x="3748088" y="5730875"/>
          <p14:tracePt t="36946" x="3748088" y="5813425"/>
          <p14:tracePt t="36954" x="3748088" y="5880100"/>
          <p14:tracePt t="36962" x="3748088" y="5945188"/>
          <p14:tracePt t="36970" x="3748088" y="5988050"/>
          <p14:tracePt t="36978" x="3748088" y="6070600"/>
          <p14:tracePt t="36986" x="3748088" y="6086475"/>
          <p14:tracePt t="36994" x="3765550" y="6137275"/>
          <p14:tracePt t="37002" x="3765550" y="6186488"/>
          <p14:tracePt t="37011" x="3765550" y="6227763"/>
          <p14:tracePt t="37019" x="3781425" y="6243638"/>
          <p14:tracePt t="37027" x="3781425" y="6261100"/>
          <p14:tracePt t="37035" x="3781425" y="6276975"/>
          <p14:tracePt t="37043" x="3798888" y="6294438"/>
          <p14:tracePt t="37099" x="3814763" y="6294438"/>
          <p14:tracePt t="37140" x="3814763" y="6276975"/>
          <p14:tracePt t="37148" x="3832225" y="6276975"/>
          <p14:tracePt t="37156" x="3832225" y="6261100"/>
          <p14:tracePt t="37172" x="3832225" y="6243638"/>
          <p14:tracePt t="37188" x="3832225" y="6227763"/>
          <p14:tracePt t="37197" x="3832225" y="6202363"/>
          <p14:tracePt t="37205" x="3832225" y="6169025"/>
          <p14:tracePt t="37213" x="3832225" y="6119813"/>
          <p14:tracePt t="37221" x="3832225" y="6070600"/>
          <p14:tracePt t="37229" x="3832225" y="6019800"/>
          <p14:tracePt t="37237" x="3832225" y="5929313"/>
          <p14:tracePt t="37245" x="3832225" y="5846763"/>
          <p14:tracePt t="37253" x="3832225" y="5746750"/>
          <p14:tracePt t="37261" x="3832225" y="5622925"/>
          <p14:tracePt t="37269" x="3832225" y="5489575"/>
          <p14:tracePt t="37277" x="3832225" y="5365750"/>
          <p14:tracePt t="37285" x="3832225" y="5232400"/>
          <p14:tracePt t="37294" x="3814763" y="5091113"/>
          <p14:tracePt t="37302" x="3798888" y="4959350"/>
          <p14:tracePt t="37310" x="3798888" y="4833938"/>
          <p14:tracePt t="37318" x="3798888" y="4718050"/>
          <p14:tracePt t="37326" x="3798888" y="4594225"/>
          <p14:tracePt t="37334" x="3798888" y="4511675"/>
          <p14:tracePt t="37342" x="3798888" y="4460875"/>
          <p14:tracePt t="37350" x="3798888" y="4386263"/>
          <p14:tracePt t="37358" x="3798888" y="4337050"/>
          <p14:tracePt t="37366" x="3798888" y="4287838"/>
          <p14:tracePt t="37374" x="3781425" y="4254500"/>
          <p14:tracePt t="37382" x="3781425" y="4237038"/>
          <p14:tracePt t="37391" x="3781425" y="4221163"/>
          <p14:tracePt t="37399" x="3781425" y="4203700"/>
          <p14:tracePt t="37407" x="3765550" y="4203700"/>
          <p14:tracePt t="37447" x="3748088" y="4203700"/>
          <p14:tracePt t="37487" x="3732213" y="4203700"/>
          <p14:tracePt t="37496" x="3732213" y="4221163"/>
          <p14:tracePt t="37504" x="3732213" y="4237038"/>
          <p14:tracePt t="37512" x="3732213" y="4254500"/>
          <p14:tracePt t="37520" x="3716338" y="4287838"/>
          <p14:tracePt t="37528" x="3716338" y="4321175"/>
          <p14:tracePt t="37536" x="3698875" y="4352925"/>
          <p14:tracePt t="37544" x="3698875" y="4419600"/>
          <p14:tracePt t="37552" x="3683000" y="4494213"/>
          <p14:tracePt t="37561" x="3683000" y="4560888"/>
          <p14:tracePt t="37568" x="3665538" y="4643438"/>
          <p14:tracePt t="37577" x="3665538" y="4751388"/>
          <p14:tracePt t="37585" x="3665538" y="4851400"/>
          <p14:tracePt t="37593" x="3665538" y="4959350"/>
          <p14:tracePt t="37601" x="3665538" y="5057775"/>
          <p14:tracePt t="37625" x="3665538" y="5108575"/>
          <p14:tracePt t="37628" x="3665538" y="5314950"/>
          <p14:tracePt t="37635" x="3665538" y="5381625"/>
          <p14:tracePt t="37644" x="3665538" y="5432425"/>
          <p14:tracePt t="37649" x="3665538" y="5589588"/>
          <p14:tracePt t="37661" x="3665538" y="5605463"/>
          <p14:tracePt t="37665" x="3665538" y="5688013"/>
          <p14:tracePt t="37678" x="3665538" y="5746750"/>
          <p14:tracePt t="37682" x="3665538" y="5795963"/>
          <p14:tracePt t="37694" x="3665538" y="5846763"/>
          <p14:tracePt t="37698" x="3665538" y="5880100"/>
          <p14:tracePt t="37711" x="3665538" y="5911850"/>
          <p14:tracePt t="37714" x="3665538" y="5929313"/>
          <p14:tracePt t="37727" x="3665538" y="5945188"/>
          <p14:tracePt t="37730" x="3665538" y="5962650"/>
          <p14:tracePt t="37744" x="3665538" y="5988050"/>
          <p14:tracePt t="37771" x="3683000" y="6003925"/>
          <p14:tracePt t="37867" x="3683000" y="5988050"/>
          <p14:tracePt t="37908" x="3683000" y="5962650"/>
          <p14:tracePt t="37956" x="3683000" y="5945188"/>
          <p14:tracePt t="37981" x="3683000" y="5929313"/>
          <p14:tracePt t="38013" x="3683000" y="5911850"/>
          <p14:tracePt t="38029" x="3683000" y="5895975"/>
          <p14:tracePt t="38045" x="3683000" y="5880100"/>
          <p14:tracePt t="38062" x="3683000" y="5862638"/>
          <p14:tracePt t="38070" x="3683000" y="5846763"/>
          <p14:tracePt t="38078" x="3683000" y="5829300"/>
          <p14:tracePt t="38086" x="3683000" y="5813425"/>
          <p14:tracePt t="38094" x="3683000" y="5795963"/>
          <p14:tracePt t="38102" x="3683000" y="5780088"/>
          <p14:tracePt t="38111" x="3683000" y="5746750"/>
          <p14:tracePt t="38118" x="3683000" y="5705475"/>
          <p14:tracePt t="38127" x="3683000" y="5672138"/>
          <p14:tracePt t="38134" x="3698875" y="5638800"/>
          <p14:tracePt t="38142" x="3698875" y="5605463"/>
          <p14:tracePt t="38151" x="3698875" y="5572125"/>
          <p14:tracePt t="38159" x="3716338" y="5538788"/>
          <p14:tracePt t="38167" x="3716338" y="5507038"/>
          <p14:tracePt t="38175" x="3716338" y="5473700"/>
          <p14:tracePt t="38183" x="3716338" y="5432425"/>
          <p14:tracePt t="38191" x="3732213" y="5381625"/>
          <p14:tracePt t="38199" x="3732213" y="5332413"/>
          <p14:tracePt t="38207" x="3748088" y="5281613"/>
          <p14:tracePt t="38215" x="3765550" y="5232400"/>
          <p14:tracePt t="38223" x="3781425" y="5141913"/>
          <p14:tracePt t="38231" x="3798888" y="5075238"/>
          <p14:tracePt t="38239" x="3832225" y="5008563"/>
          <p14:tracePt t="38248" x="3856038" y="4918075"/>
          <p14:tracePt t="38256" x="3873500" y="4833938"/>
          <p14:tracePt t="38264" x="3889375" y="4768850"/>
          <p14:tracePt t="38272" x="3889375" y="4735513"/>
          <p14:tracePt t="38280" x="3889375" y="4676775"/>
          <p14:tracePt t="38288" x="3906838" y="4627563"/>
          <p14:tracePt t="38296" x="3906838" y="4576763"/>
          <p14:tracePt t="38304" x="3906838" y="4545013"/>
          <p14:tracePt t="38312" x="3906838" y="4511675"/>
          <p14:tracePt t="38320" x="3906838" y="4494213"/>
          <p14:tracePt t="38328" x="3906838" y="4478338"/>
          <p14:tracePt t="38336" x="3906838" y="4460875"/>
          <p14:tracePt t="38345" x="3906838" y="4437063"/>
          <p14:tracePt t="38361" x="3889375" y="4419600"/>
          <p14:tracePt t="38378" x="3889375" y="4403725"/>
          <p14:tracePt t="38394" x="3873500" y="4403725"/>
          <p14:tracePt t="38830" x="3856038" y="4403725"/>
          <p14:tracePt t="38838" x="3832225" y="4403725"/>
          <p14:tracePt t="38846" x="3814763" y="4403725"/>
          <p14:tracePt t="38854" x="3798888" y="4403725"/>
          <p14:tracePt t="38862" x="3781425" y="4403725"/>
          <p14:tracePt t="38870" x="3765550" y="4403725"/>
          <p14:tracePt t="38878" x="3748088" y="4403725"/>
          <p14:tracePt t="38886" x="3732213" y="4403725"/>
          <p14:tracePt t="38895" x="3716338" y="4403725"/>
          <p14:tracePt t="38902" x="3698875" y="4403725"/>
          <p14:tracePt t="38911" x="3683000" y="4403725"/>
          <p14:tracePt t="38928" x="3665538" y="4403725"/>
          <p14:tracePt t="38935" x="3649663" y="4403725"/>
          <p14:tracePt t="38959" x="3632200" y="4403725"/>
          <p14:tracePt t="38975" x="3616325" y="4419600"/>
          <p14:tracePt t="39016" x="3598863" y="4419600"/>
          <p14:tracePt t="39040" x="3598863" y="4437063"/>
          <p14:tracePt t="39444" x="3598863" y="4460875"/>
          <p14:tracePt t="39461" x="3582988" y="4460875"/>
          <p14:tracePt t="39501" x="3557588" y="4460875"/>
          <p14:tracePt t="39509" x="3541713" y="4478338"/>
          <p14:tracePt t="39525" x="3524250" y="4478338"/>
          <p14:tracePt t="39533" x="3492500" y="4478338"/>
          <p14:tracePt t="39541" x="3475038" y="4494213"/>
          <p14:tracePt t="39549" x="3459163" y="4494213"/>
          <p14:tracePt t="39557" x="3425825" y="4494213"/>
          <p14:tracePt t="39566" x="3408363" y="4511675"/>
          <p14:tracePt t="39574" x="3375025" y="4527550"/>
          <p14:tracePt t="39582" x="3359150" y="4527550"/>
          <p14:tracePt t="39590" x="3325813" y="4545013"/>
          <p14:tracePt t="39606" x="3300413" y="4545013"/>
          <p14:tracePt t="39614" x="3300413" y="4560888"/>
          <p14:tracePt t="39622" x="3284538" y="4560888"/>
          <p14:tracePt t="39646" x="3284538" y="4576763"/>
          <p14:tracePt t="39671" x="3284538" y="4594225"/>
          <p14:tracePt t="39800" x="3300413" y="4594225"/>
          <p14:tracePt t="39824" x="3325813" y="4594225"/>
          <p14:tracePt t="39832" x="3341688" y="4594225"/>
          <p14:tracePt t="39856" x="3359150" y="4576763"/>
          <p14:tracePt t="39865" x="3375025" y="4576763"/>
          <p14:tracePt t="39889" x="3392488" y="4560888"/>
          <p14:tracePt t="39913" x="3408363" y="4560888"/>
          <p14:tracePt t="39921" x="3408363" y="4545013"/>
          <p14:tracePt t="39929" x="3425825" y="4545013"/>
          <p14:tracePt t="39937" x="3425825" y="4527550"/>
          <p14:tracePt t="39946" x="3441700" y="4527550"/>
          <p14:tracePt t="39953" x="3459163" y="4511675"/>
          <p14:tracePt t="39970" x="3459163" y="4494213"/>
          <p14:tracePt t="39978" x="3475038" y="4478338"/>
          <p14:tracePt t="39994" x="3475038" y="4460875"/>
          <p14:tracePt t="40011" x="3475038" y="4437063"/>
          <p14:tracePt t="40018" x="3475038" y="4419600"/>
          <p14:tracePt t="40034" x="3475038" y="4403725"/>
          <p14:tracePt t="40042" x="3459163" y="4386263"/>
          <p14:tracePt t="40051" x="3441700" y="4370388"/>
          <p14:tracePt t="40059" x="3408363" y="4370388"/>
          <p14:tracePt t="40067" x="3392488" y="4352925"/>
          <p14:tracePt t="40075" x="3359150" y="4352925"/>
          <p14:tracePt t="40083" x="3325813" y="4337050"/>
          <p14:tracePt t="40091" x="3300413" y="4337050"/>
          <p14:tracePt t="40099" x="3267075" y="4321175"/>
          <p14:tracePt t="40107" x="3235325" y="4321175"/>
          <p14:tracePt t="40115" x="3201988" y="4321175"/>
          <p14:tracePt t="40123" x="3184525" y="4321175"/>
          <p14:tracePt t="40131" x="3151188" y="4321175"/>
          <p14:tracePt t="40139" x="3135313" y="4321175"/>
          <p14:tracePt t="40148" x="3101975" y="4321175"/>
          <p14:tracePt t="40164" x="3068638" y="4321175"/>
          <p14:tracePt t="40172" x="3027363" y="4321175"/>
          <p14:tracePt t="40180" x="2994025" y="4337050"/>
          <p14:tracePt t="40188" x="2960688" y="4352925"/>
          <p14:tracePt t="40196" x="2927350" y="4370388"/>
          <p14:tracePt t="40204" x="2878138" y="4386263"/>
          <p14:tracePt t="40212" x="2828925" y="4419600"/>
          <p14:tracePt t="40220" x="2795588" y="4437063"/>
          <p14:tracePt t="40229" x="2736850" y="4478338"/>
          <p14:tracePt t="40237" x="2687638" y="4511675"/>
          <p14:tracePt t="40245" x="2636838" y="4545013"/>
          <p14:tracePt t="40253" x="2587625" y="4576763"/>
          <p14:tracePt t="40261" x="2513013" y="4627563"/>
          <p14:tracePt t="40269" x="2463800" y="4660900"/>
          <p14:tracePt t="40278" x="2430463" y="4694238"/>
          <p14:tracePt t="40285" x="2397125" y="4735513"/>
          <p14:tracePt t="40294" x="2363788" y="4768850"/>
          <p14:tracePt t="40301" x="2330450" y="4802188"/>
          <p14:tracePt t="40309" x="2297113" y="4833938"/>
          <p14:tracePt t="40318" x="2263775" y="4867275"/>
          <p14:tracePt t="40325" x="2239963" y="4900613"/>
          <p14:tracePt t="40334" x="2222500" y="4918075"/>
          <p14:tracePt t="40342" x="2206625" y="4933950"/>
          <p14:tracePt t="40350" x="2189163" y="4975225"/>
          <p14:tracePt t="40358" x="2189163" y="4992688"/>
          <p14:tracePt t="40366" x="2173288" y="5026025"/>
          <p14:tracePt t="40374" x="2173288" y="5041900"/>
          <p14:tracePt t="40382" x="2155825" y="5057775"/>
          <p14:tracePt t="40390" x="2155825" y="5091113"/>
          <p14:tracePt t="40398" x="2139950" y="5124450"/>
          <p14:tracePt t="40406" x="2139950" y="5141913"/>
          <p14:tracePt t="40414" x="2139950" y="5157788"/>
          <p14:tracePt t="40422" x="2139950" y="5191125"/>
          <p14:tracePt t="40431" x="2139950" y="5216525"/>
          <p14:tracePt t="40439" x="2122488" y="5216525"/>
          <p14:tracePt t="40447" x="2122488" y="5232400"/>
          <p14:tracePt t="40455" x="2122488" y="5249863"/>
          <p14:tracePt t="40463" x="2122488" y="5265738"/>
          <p14:tracePt t="40487" x="2122488" y="5281613"/>
          <p14:tracePt t="40527" x="2122488" y="5299075"/>
          <p14:tracePt t="40600" x="2139950" y="5299075"/>
          <p14:tracePt t="40685" x="2155825" y="5299075"/>
          <p14:tracePt t="40738" x="2155825" y="5281613"/>
          <p14:tracePt t="40786" x="2173288" y="5265738"/>
          <p14:tracePt t="40811" x="2189163" y="5249863"/>
          <p14:tracePt t="40819" x="2189163" y="5232400"/>
          <p14:tracePt t="40827" x="2281238" y="5141913"/>
          <p14:tracePt t="40835" x="2379663" y="5041900"/>
          <p14:tracePt t="40844" x="2463800" y="4975225"/>
          <p14:tracePt t="40851" x="2636838" y="4833938"/>
          <p14:tracePt t="40859" x="2978150" y="4576763"/>
          <p14:tracePt t="40867" x="3117850" y="4478338"/>
          <p14:tracePt t="40875" x="3375025" y="4287838"/>
          <p14:tracePt t="40883" x="3649663" y="4129088"/>
          <p14:tracePt t="40891" x="3873500" y="3979863"/>
          <p14:tracePt t="40900" x="3973513" y="3922713"/>
          <p14:tracePt t="40908" x="4164013" y="3822700"/>
          <p14:tracePt t="40916" x="4213225" y="3789363"/>
          <p14:tracePt t="40924" x="4329113" y="3722688"/>
          <p14:tracePt t="40932" x="4403725" y="3690938"/>
          <p14:tracePt t="40940" x="4454525" y="3648075"/>
          <p14:tracePt t="40948" x="4486275" y="3632200"/>
          <p14:tracePt t="40956" x="4503738" y="3632200"/>
          <p14:tracePt t="40964" x="4503738" y="3616325"/>
          <p14:tracePt t="40972" x="4519613" y="3616325"/>
          <p14:tracePt t="41385" x="4519613" y="3598863"/>
          <p14:tracePt t="41393" x="4519613" y="3582988"/>
          <p14:tracePt t="41401" x="4519613" y="3549650"/>
          <p14:tracePt t="41409" x="4537075" y="3532188"/>
          <p14:tracePt t="41417" x="4537075" y="3498850"/>
          <p14:tracePt t="41425" x="4570413" y="3482975"/>
          <p14:tracePt t="41433" x="4570413" y="3467100"/>
          <p14:tracePt t="41441" x="4586288" y="3449638"/>
          <p14:tracePt t="41449" x="4603750" y="3408363"/>
          <p14:tracePt t="41457" x="4619625" y="3390900"/>
          <p14:tracePt t="41465" x="4619625" y="3375025"/>
          <p14:tracePt t="41474" x="4645025" y="3359150"/>
          <p14:tracePt t="41482" x="4645025" y="3341688"/>
          <p14:tracePt t="41490" x="4660900" y="3341688"/>
          <p14:tracePt t="41498" x="4678363" y="3325813"/>
          <p14:tracePt t="41514" x="4694238" y="3308350"/>
          <p14:tracePt t="41530" x="4694238" y="3292475"/>
          <p14:tracePt t="41538" x="4711700" y="3292475"/>
          <p14:tracePt t="41554" x="4727575" y="3275013"/>
          <p14:tracePt t="41579" x="4743450" y="3275013"/>
          <p14:tracePt t="41587" x="4743450" y="3259138"/>
          <p14:tracePt t="41595" x="4760913" y="3259138"/>
          <p14:tracePt t="41603" x="4760913" y="3241675"/>
          <p14:tracePt t="41619" x="4776788" y="3241675"/>
          <p14:tracePt t="41635" x="4776788" y="3225800"/>
          <p14:tracePt t="41644" x="4794250" y="3225800"/>
          <p14:tracePt t="41659" x="4794250" y="3209925"/>
          <p14:tracePt t="41684" x="4794250" y="3192463"/>
          <p14:tracePt t="41700" x="4794250" y="3167063"/>
          <p14:tracePt t="41724" x="4794250" y="3151188"/>
          <p14:tracePt t="41732" x="4794250" y="3135313"/>
          <p14:tracePt t="41748" x="4776788" y="3117850"/>
          <p14:tracePt t="41765" x="4776788" y="3101975"/>
          <p14:tracePt t="41781" x="4760913" y="3101975"/>
          <p14:tracePt t="41789" x="4760913" y="3084513"/>
          <p14:tracePt t="41829" x="4760913" y="3068638"/>
          <p14:tracePt t="41926" x="4776788" y="3068638"/>
          <p14:tracePt t="41959" x="4794250" y="3068638"/>
          <p14:tracePt t="41975" x="4810125" y="3068638"/>
          <p14:tracePt t="41991" x="4827588" y="3084513"/>
          <p14:tracePt t="41999" x="4843463" y="3084513"/>
          <p14:tracePt t="42007" x="4876800" y="3084513"/>
          <p14:tracePt t="42015" x="4918075" y="3101975"/>
          <p14:tracePt t="42023" x="4951413" y="3101975"/>
          <p14:tracePt t="42031" x="5000625" y="3101975"/>
          <p14:tracePt t="42040" x="5051425" y="3117850"/>
          <p14:tracePt t="42048" x="5100638" y="3117850"/>
          <p14:tracePt t="42056" x="5149850" y="3117850"/>
          <p14:tracePt t="42064" x="5224463" y="3117850"/>
          <p14:tracePt t="42072" x="5275263" y="3135313"/>
          <p14:tracePt t="42080" x="5341938" y="3135313"/>
          <p14:tracePt t="42088" x="5391150" y="3135313"/>
          <p14:tracePt t="42096" x="5448300" y="3135313"/>
          <p14:tracePt t="42104" x="5499100" y="3135313"/>
          <p14:tracePt t="42112" x="5548313" y="3135313"/>
          <p14:tracePt t="42121" x="5599113" y="3135313"/>
          <p14:tracePt t="42129" x="5630863" y="3135313"/>
          <p14:tracePt t="42137" x="5705475" y="3135313"/>
          <p14:tracePt t="42145" x="5738813" y="3135313"/>
          <p14:tracePt t="42153" x="5772150" y="3135313"/>
          <p14:tracePt t="42161" x="5805488" y="3135313"/>
          <p14:tracePt t="42169" x="5838825" y="3135313"/>
          <p14:tracePt t="42178" x="5872163" y="3117850"/>
          <p14:tracePt t="42185" x="5888038" y="3101975"/>
          <p14:tracePt t="42195" x="5905500" y="3101975"/>
          <p14:tracePt t="42202" x="5921375" y="3084513"/>
          <p14:tracePt t="42210" x="5954713" y="3068638"/>
          <p14:tracePt t="42218" x="5980113" y="3035300"/>
          <p14:tracePt t="42226" x="5995988" y="3017838"/>
          <p14:tracePt t="42234" x="6029325" y="2986088"/>
          <p14:tracePt t="42242" x="6046788" y="2952750"/>
          <p14:tracePt t="42250" x="6062663" y="2935288"/>
          <p14:tracePt t="42258" x="6096000" y="2878138"/>
          <p14:tracePt t="42266" x="6111875" y="2844800"/>
          <p14:tracePt t="42274" x="6129338" y="2811463"/>
          <p14:tracePt t="42282" x="6145213" y="2778125"/>
          <p14:tracePt t="42290" x="6162675" y="2760663"/>
          <p14:tracePt t="42298" x="6178550" y="2711450"/>
          <p14:tracePt t="42306" x="6196013" y="2678113"/>
          <p14:tracePt t="42314" x="6196013" y="2636838"/>
          <p14:tracePt t="42323" x="6211888" y="2603500"/>
          <p14:tracePt t="42331" x="6211888" y="2554288"/>
          <p14:tracePt t="42339" x="6211888" y="2520950"/>
          <p14:tracePt t="42347" x="6211888" y="2505075"/>
          <p14:tracePt t="42355" x="6211888" y="2471738"/>
          <p14:tracePt t="42363" x="6211888" y="2438400"/>
          <p14:tracePt t="42371" x="6196013" y="2397125"/>
          <p14:tracePt t="42379" x="6178550" y="2379663"/>
          <p14:tracePt t="42387" x="6162675" y="2363788"/>
          <p14:tracePt t="42395" x="6129338" y="2346325"/>
          <p14:tracePt t="42404" x="6080125" y="2312988"/>
          <p14:tracePt t="42412" x="6080125" y="2297113"/>
          <p14:tracePt t="42420" x="6013450" y="2263775"/>
          <p14:tracePt t="42428" x="5980113" y="2247900"/>
          <p14:tracePt t="42436" x="5938838" y="2230438"/>
          <p14:tracePt t="42444" x="5905500" y="2214563"/>
          <p14:tracePt t="42452" x="5838825" y="2197100"/>
          <p14:tracePt t="42461" x="5789613" y="2197100"/>
          <p14:tracePt t="42468" x="5738813" y="2181225"/>
          <p14:tracePt t="42477" x="5681663" y="2163763"/>
          <p14:tracePt t="42484" x="5614988" y="2163763"/>
          <p14:tracePt t="42494" x="5565775" y="2163763"/>
          <p14:tracePt t="42500" x="5499100" y="2163763"/>
          <p14:tracePt t="42511" x="5465763" y="2163763"/>
          <p14:tracePt t="42517" x="5424488" y="2163763"/>
          <p14:tracePt t="42528" x="5391150" y="2163763"/>
          <p14:tracePt t="42533" x="5341938" y="2163763"/>
          <p14:tracePt t="42544" x="5308600" y="2163763"/>
          <p14:tracePt t="42549" x="5291138" y="2181225"/>
          <p14:tracePt t="42561" x="5257800" y="2181225"/>
          <p14:tracePt t="42565" x="5241925" y="2181225"/>
          <p14:tracePt t="42577" x="5208588" y="2197100"/>
          <p14:tracePt t="42581" x="5192713" y="2214563"/>
          <p14:tracePt t="42594" x="5149850" y="2230438"/>
          <p14:tracePt t="42598" x="5133975" y="2247900"/>
          <p14:tracePt t="42611" x="5100638" y="2263775"/>
          <p14:tracePt t="42614" x="5084763" y="2281238"/>
          <p14:tracePt t="42628" x="5051425" y="2297113"/>
          <p14:tracePt t="42630" x="5033963" y="2312988"/>
          <p14:tracePt t="42644" x="5018088" y="2330450"/>
          <p14:tracePt t="42646" x="5000625" y="2346325"/>
          <p14:tracePt t="42663" x="4984750" y="2363788"/>
          <p14:tracePt t="42679" x="4984750" y="2379663"/>
          <p14:tracePt t="42696" x="4967288" y="2397125"/>
          <p14:tracePt t="42711" x="4967288" y="2420938"/>
          <p14:tracePt t="42728" x="4967288" y="2438400"/>
          <p14:tracePt t="42735" x="4967288" y="2454275"/>
          <p14:tracePt t="42744" x="4951413" y="2487613"/>
          <p14:tracePt t="42751" x="4951413" y="2505075"/>
          <p14:tracePt t="42759" x="4951413" y="2554288"/>
          <p14:tracePt t="42767" x="4951413" y="2570163"/>
          <p14:tracePt t="42775" x="4935538" y="2620963"/>
          <p14:tracePt t="42783" x="4935538" y="2654300"/>
          <p14:tracePt t="42792" x="4935538" y="2695575"/>
          <p14:tracePt t="42800" x="4935538" y="2744788"/>
          <p14:tracePt t="42808" x="4935538" y="2778125"/>
          <p14:tracePt t="42816" x="4935538" y="2811463"/>
          <p14:tracePt t="42824" x="4935538" y="2860675"/>
          <p14:tracePt t="42832" x="4935538" y="2894013"/>
          <p14:tracePt t="42840" x="4935538" y="2935288"/>
          <p14:tracePt t="42848" x="4935538" y="2952750"/>
          <p14:tracePt t="42856" x="4935538" y="2968625"/>
          <p14:tracePt t="42864" x="4935538" y="3001963"/>
          <p14:tracePt t="42872" x="4935538" y="3017838"/>
          <p14:tracePt t="42889" x="4951413" y="3035300"/>
          <p14:tracePt t="42897" x="4951413" y="3051175"/>
          <p14:tracePt t="42905" x="4967288" y="3068638"/>
          <p14:tracePt t="42921" x="4984750" y="3068638"/>
          <p14:tracePt t="42929" x="4984750" y="3084513"/>
          <p14:tracePt t="42937" x="5000625" y="3084513"/>
          <p14:tracePt t="42945" x="5000625" y="3101975"/>
          <p14:tracePt t="42953" x="5018088" y="3101975"/>
          <p14:tracePt t="42961" x="5033963" y="3101975"/>
          <p14:tracePt t="42978" x="5051425" y="3117850"/>
          <p14:tracePt t="42986" x="5067300" y="3117850"/>
          <p14:tracePt t="42994" x="5100638" y="3117850"/>
          <p14:tracePt t="43002" x="5118100" y="3117850"/>
          <p14:tracePt t="43010" x="5133975" y="3117850"/>
          <p14:tracePt t="43018" x="5192713" y="3135313"/>
          <p14:tracePt t="43026" x="5224463" y="3135313"/>
          <p14:tracePt t="43034" x="5257800" y="3135313"/>
          <p14:tracePt t="43042" x="5291138" y="3135313"/>
          <p14:tracePt t="43050" x="5324475" y="3135313"/>
          <p14:tracePt t="43058" x="5357813" y="3135313"/>
          <p14:tracePt t="43066" x="5448300" y="3135313"/>
          <p14:tracePt t="43075" x="5465763" y="3135313"/>
          <p14:tracePt t="43083" x="5499100" y="3135313"/>
          <p14:tracePt t="43091" x="5532438" y="3135313"/>
          <p14:tracePt t="43099" x="5565775" y="3135313"/>
          <p14:tracePt t="43107" x="5581650" y="3135313"/>
          <p14:tracePt t="43115" x="5599113" y="3135313"/>
          <p14:tracePt t="43123" x="5630863" y="3135313"/>
          <p14:tracePt t="43131" x="5648325" y="3135313"/>
          <p14:tracePt t="43139" x="5664200" y="3117850"/>
          <p14:tracePt t="43147" x="5681663" y="3101975"/>
          <p14:tracePt t="43155" x="5705475" y="3101975"/>
          <p14:tracePt t="43163" x="5722938" y="3068638"/>
          <p14:tracePt t="43172" x="5756275" y="3051175"/>
          <p14:tracePt t="43180" x="5789613" y="3035300"/>
          <p14:tracePt t="43188" x="5805488" y="3017838"/>
          <p14:tracePt t="43196" x="5822950" y="2986088"/>
          <p14:tracePt t="43204" x="5854700" y="2968625"/>
          <p14:tracePt t="43212" x="5872163" y="2952750"/>
          <p14:tracePt t="43220" x="5905500" y="2911475"/>
          <p14:tracePt t="43228" x="5921375" y="2894013"/>
          <p14:tracePt t="43236" x="5938838" y="2878138"/>
          <p14:tracePt t="43245" x="5954713" y="2860675"/>
          <p14:tracePt t="43252" x="5980113" y="2844800"/>
          <p14:tracePt t="43261" x="5980113" y="2827338"/>
          <p14:tracePt t="43269" x="5995988" y="2827338"/>
          <p14:tracePt t="43278" x="5995988" y="2811463"/>
          <p14:tracePt t="43285" x="6013450" y="2811463"/>
          <p14:tracePt t="43294" x="6013450" y="2794000"/>
          <p14:tracePt t="43317" x="6029325" y="2778125"/>
          <p14:tracePt t="43333" x="6029325" y="2760663"/>
          <p14:tracePt t="43358" x="6029325" y="2744788"/>
          <p14:tracePt t="43366" x="6046788" y="2744788"/>
          <p14:tracePt t="43374" x="6046788" y="2728913"/>
          <p14:tracePt t="43390" x="6046788" y="2711450"/>
          <p14:tracePt t="43422" x="6046788" y="2695575"/>
          <p14:tracePt t="44126" x="6062663" y="2695575"/>
          <p14:tracePt t="44247" x="6062663" y="2678113"/>
          <p14:tracePt t="44303" x="6062663" y="2654300"/>
          <p14:tracePt t="44409" x="6062663" y="2636838"/>
          <p14:tracePt t="44530" x="6046788" y="2636838"/>
          <p14:tracePt t="44538" x="6046788" y="2620963"/>
          <p14:tracePt t="44627" x="6029325" y="2603500"/>
          <p14:tracePt t="44716" x="6029325" y="2587625"/>
          <p14:tracePt t="44797" x="6013450" y="2587625"/>
          <p14:tracePt t="44869" x="6013450" y="2570163"/>
          <p14:tracePt t="45015" x="5995988" y="2570163"/>
          <p14:tracePt t="45419" x="6013450" y="2587625"/>
          <p14:tracePt t="45460" x="6013450" y="2603500"/>
          <p14:tracePt t="45484" x="6029325" y="2603500"/>
          <p14:tracePt t="45516" x="6029325" y="2620963"/>
          <p14:tracePt t="45573" x="6029325" y="2636838"/>
          <p14:tracePt t="45621" x="6029325" y="2654300"/>
          <p14:tracePt t="45670" x="6029325" y="2678113"/>
          <p14:tracePt t="45686" x="6046788" y="2678113"/>
          <p14:tracePt t="45718" x="6046788" y="2695575"/>
          <p14:tracePt t="45759" x="6046788" y="2711450"/>
          <p14:tracePt t="45783" x="6046788" y="2728913"/>
          <p14:tracePt t="45799" x="6046788" y="2744788"/>
          <p14:tracePt t="45815" x="6046788" y="2760663"/>
          <p14:tracePt t="45824" x="6062663" y="2778125"/>
          <p14:tracePt t="45840" x="6062663" y="2794000"/>
          <p14:tracePt t="45848" x="6062663" y="2811463"/>
          <p14:tracePt t="45864" x="6062663" y="2827338"/>
          <p14:tracePt t="45872" x="6080125" y="2844800"/>
          <p14:tracePt t="45880" x="6080125" y="2860675"/>
          <p14:tracePt t="45888" x="6080125" y="2894013"/>
          <p14:tracePt t="45896" x="6080125" y="2952750"/>
          <p14:tracePt t="45904" x="6080125" y="2986088"/>
          <p14:tracePt t="45913" x="6080125" y="3017838"/>
          <p14:tracePt t="45921" x="6080125" y="3051175"/>
          <p14:tracePt t="45929" x="6096000" y="3084513"/>
          <p14:tracePt t="45937" x="6096000" y="3135313"/>
          <p14:tracePt t="45945" x="6096000" y="3167063"/>
          <p14:tracePt t="45953" x="6096000" y="3209925"/>
          <p14:tracePt t="45961" x="6096000" y="3225800"/>
          <p14:tracePt t="45969" x="6096000" y="3259138"/>
          <p14:tracePt t="45977" x="6111875" y="3275013"/>
          <p14:tracePt t="45994" x="6111875" y="3292475"/>
          <p14:tracePt t="46010" x="6111875" y="3308350"/>
          <p14:tracePt t="46018" x="6129338" y="3308350"/>
          <p14:tracePt t="46058" x="6145213" y="3308350"/>
          <p14:tracePt t="46090" x="6162675" y="3308350"/>
          <p14:tracePt t="46139" x="6178550" y="3292475"/>
          <p14:tracePt t="46163" x="6196013" y="3275013"/>
          <p14:tracePt t="46179" x="6211888" y="3259138"/>
          <p14:tracePt t="46187" x="6237288" y="3241675"/>
          <p14:tracePt t="46196" x="6253163" y="3225800"/>
          <p14:tracePt t="46204" x="6270625" y="3209925"/>
          <p14:tracePt t="46212" x="6303963" y="3192463"/>
          <p14:tracePt t="46220" x="6319838" y="3167063"/>
          <p14:tracePt t="46228" x="6353175" y="3151188"/>
          <p14:tracePt t="46236" x="6369050" y="3117850"/>
          <p14:tracePt t="46244" x="6386513" y="3101975"/>
          <p14:tracePt t="46252" x="6419850" y="3084513"/>
          <p14:tracePt t="46261" x="6435725" y="3068638"/>
          <p14:tracePt t="46268" x="6453188" y="3051175"/>
          <p14:tracePt t="46277" x="6453188" y="3035300"/>
          <p14:tracePt t="46285" x="6469063" y="3017838"/>
          <p14:tracePt t="46292" x="6486525" y="3017838"/>
          <p14:tracePt t="46301" x="6486525" y="3001963"/>
          <p14:tracePt t="46309" x="6510338" y="2986088"/>
          <p14:tracePt t="46325" x="6510338" y="2968625"/>
          <p14:tracePt t="46333" x="6510338" y="2952750"/>
          <p14:tracePt t="46341" x="6527800" y="2935288"/>
          <p14:tracePt t="46357" x="6527800" y="2911475"/>
          <p14:tracePt t="46365" x="6527800" y="2894013"/>
          <p14:tracePt t="46381" x="6527800" y="2878138"/>
          <p14:tracePt t="46398" x="6527800" y="2860675"/>
          <p14:tracePt t="46414" x="6527800" y="2844800"/>
          <p14:tracePt t="46431" x="6527800" y="2827338"/>
          <p14:tracePt t="46446" x="6527800" y="2811463"/>
          <p14:tracePt t="46454" x="6527800" y="2794000"/>
          <p14:tracePt t="46462" x="6527800" y="2778125"/>
          <p14:tracePt t="46478" x="6527800" y="2760663"/>
          <p14:tracePt t="46495" x="6510338" y="2744788"/>
          <p14:tracePt t="46527" x="6510338" y="2728913"/>
          <p14:tracePt t="46575" x="6486525" y="2728913"/>
          <p14:tracePt t="46592" x="6486525" y="2711450"/>
          <p14:tracePt t="46632" x="6469063" y="2711450"/>
          <p14:tracePt t="46672" x="6453188" y="2711450"/>
          <p14:tracePt t="46713" x="6435725" y="2711450"/>
          <p14:tracePt t="46721" x="6435725" y="2695575"/>
          <p14:tracePt t="46753" x="6419850" y="2695575"/>
          <p14:tracePt t="46786" x="6402388" y="2695575"/>
          <p14:tracePt t="46810" x="6386513" y="2695575"/>
          <p14:tracePt t="46842" x="6369050" y="2695575"/>
          <p14:tracePt t="46859" x="6369050" y="2678113"/>
          <p14:tracePt t="46867" x="6353175" y="2678113"/>
          <p14:tracePt t="46891" x="6337300" y="2678113"/>
          <p14:tracePt t="46915" x="6319838" y="2678113"/>
          <p14:tracePt t="46947" x="6303963" y="2678113"/>
          <p14:tracePt t="46980" x="6286500" y="2678113"/>
          <p14:tracePt t="46988" x="6286500" y="2654300"/>
          <p14:tracePt t="47004" x="6270625" y="2654300"/>
          <p14:tracePt t="47036" x="6253163" y="2654300"/>
          <p14:tracePt t="47069" x="6237288" y="2654300"/>
          <p14:tracePt t="47117" x="6211888" y="2654300"/>
          <p14:tracePt t="47174" x="6196013" y="2654300"/>
          <p14:tracePt t="47255" x="6178550" y="2654300"/>
          <p14:tracePt t="47279" x="6178550" y="2636838"/>
          <p14:tracePt t="47352" x="6178550" y="2620963"/>
          <p14:tracePt t="48508" x="6178550" y="2603500"/>
          <p14:tracePt t="48540" x="6178550" y="2587625"/>
          <p14:tracePt t="48573" x="6178550" y="2570163"/>
          <p14:tracePt t="48613" x="6178550" y="2554288"/>
          <p14:tracePt t="48645" x="6162675" y="2554288"/>
          <p14:tracePt t="48654" x="6162675" y="2536825"/>
          <p14:tracePt t="48694" x="6162675" y="2520950"/>
          <p14:tracePt t="48718" x="6145213" y="2505075"/>
          <p14:tracePt t="48759" x="6145213" y="2487613"/>
          <p14:tracePt t="48767" x="6129338" y="2487613"/>
          <p14:tracePt t="48799" x="6129338" y="2471738"/>
          <p14:tracePt t="48815" x="6111875" y="2471738"/>
          <p14:tracePt t="48864" x="6096000" y="2471738"/>
          <p14:tracePt t="48872" x="6096000" y="2454275"/>
          <p14:tracePt t="48904" x="6080125" y="2454275"/>
          <p14:tracePt t="48945" x="6080125" y="2438400"/>
          <p14:tracePt t="49090" x="6080125" y="2420938"/>
          <p14:tracePt t="49098" x="6096000" y="2420938"/>
          <p14:tracePt t="49187" x="6111875" y="2420938"/>
          <p14:tracePt t="49236" x="6129338" y="2420938"/>
          <p14:tracePt t="49276" x="6145213" y="2420938"/>
          <p14:tracePt t="49308" x="6162675" y="2420938"/>
          <p14:tracePt t="49333" x="6178550" y="2420938"/>
          <p14:tracePt t="49357" x="6196013" y="2420938"/>
          <p14:tracePt t="49373" x="6211888" y="2420938"/>
          <p14:tracePt t="49389" x="6237288" y="2420938"/>
          <p14:tracePt t="49397" x="6253163" y="2420938"/>
          <p14:tracePt t="49405" x="6270625" y="2420938"/>
          <p14:tracePt t="49414" x="6286500" y="2420938"/>
          <p14:tracePt t="49422" x="6303963" y="2420938"/>
          <p14:tracePt t="49430" x="6319838" y="2420938"/>
          <p14:tracePt t="49438" x="6353175" y="2420938"/>
          <p14:tracePt t="49446" x="6386513" y="2420938"/>
          <p14:tracePt t="49454" x="6402388" y="2420938"/>
          <p14:tracePt t="49462" x="6435725" y="2397125"/>
          <p14:tracePt t="49470" x="6469063" y="2397125"/>
          <p14:tracePt t="49478" x="6510338" y="2397125"/>
          <p14:tracePt t="49487" x="6527800" y="2397125"/>
          <p14:tracePt t="49495" x="6561138" y="2397125"/>
          <p14:tracePt t="49502" x="6592888" y="2397125"/>
          <p14:tracePt t="49511" x="6610350" y="2397125"/>
          <p14:tracePt t="49519" x="6626225" y="2397125"/>
          <p14:tracePt t="49528" x="6643688" y="2397125"/>
          <p14:tracePt t="49535" x="6659563" y="2397125"/>
          <p14:tracePt t="49543" x="6677025" y="2397125"/>
          <p14:tracePt t="49551" x="6692900" y="2397125"/>
          <p14:tracePt t="49559" x="6710363" y="2420938"/>
          <p14:tracePt t="49567" x="6726238" y="2420938"/>
          <p14:tracePt t="49583" x="6743700" y="2438400"/>
          <p14:tracePt t="49591" x="6767513" y="2438400"/>
          <p14:tracePt t="49600" x="6784975" y="2438400"/>
          <p14:tracePt t="49608" x="6800850" y="2454275"/>
          <p14:tracePt t="49624" x="6818313" y="2471738"/>
          <p14:tracePt t="49632" x="6834188" y="2471738"/>
          <p14:tracePt t="49640" x="6850063" y="2487613"/>
          <p14:tracePt t="49648" x="6867525" y="2487613"/>
          <p14:tracePt t="49664" x="6883400" y="2505075"/>
          <p14:tracePt t="49672" x="6900863" y="2505075"/>
          <p14:tracePt t="49680" x="6900863" y="2520950"/>
          <p14:tracePt t="49697" x="6916738" y="2520950"/>
          <p14:tracePt t="49713" x="6916738" y="2536825"/>
          <p14:tracePt t="49745" x="6934200" y="2554288"/>
          <p14:tracePt t="49777" x="6934200" y="2570163"/>
          <p14:tracePt t="49826" x="6934200" y="2587625"/>
          <p14:tracePt t="49963" x="6950075" y="2587625"/>
          <p14:tracePt t="50109" x="6934200" y="2587625"/>
          <p14:tracePt t="50125" x="6934200" y="2570163"/>
          <p14:tracePt t="50165" x="6916738" y="2554288"/>
          <p14:tracePt t="52753" x="6950075" y="2554288"/>
          <p14:tracePt t="52761" x="6983413" y="2554288"/>
          <p14:tracePt t="52769" x="7058025" y="2536825"/>
          <p14:tracePt t="52778" x="7124700" y="2536825"/>
          <p14:tracePt t="52785" x="7224713" y="2520950"/>
          <p14:tracePt t="52794" x="7315200" y="2505075"/>
          <p14:tracePt t="52801" x="7415213" y="2487613"/>
          <p14:tracePt t="52809" x="7513638" y="2471738"/>
          <p14:tracePt t="52817" x="7639050" y="2454275"/>
          <p14:tracePt t="52825" x="7754938" y="2454275"/>
          <p14:tracePt t="52833" x="7878763" y="2454275"/>
          <p14:tracePt t="52842" x="7962900" y="2454275"/>
          <p14:tracePt t="52850" x="8061325" y="2454275"/>
          <p14:tracePt t="52858" x="8135938" y="2454275"/>
          <p14:tracePt t="52866" x="8169275" y="2454275"/>
          <p14:tracePt t="52874" x="8218488" y="2454275"/>
          <p14:tracePt t="52882" x="8269288" y="2454275"/>
          <p14:tracePt t="52890" x="8302625" y="2454275"/>
          <p14:tracePt t="52898" x="8318500" y="2454275"/>
          <p14:tracePt t="52906" x="8335963" y="2454275"/>
          <p14:tracePt t="52914" x="8359775" y="2454275"/>
          <p14:tracePt t="52922" x="8377238" y="2454275"/>
          <p14:tracePt t="52947" x="8393113" y="2454275"/>
          <p14:tracePt t="52979" x="8410575" y="2454275"/>
          <p14:tracePt t="52995" x="8426450" y="2454275"/>
          <p14:tracePt t="53003" x="8443913" y="2454275"/>
          <p14:tracePt t="53011" x="8459788" y="2471738"/>
          <p14:tracePt t="53020" x="8509000" y="2471738"/>
          <p14:tracePt t="53028" x="8526463" y="2487613"/>
          <p14:tracePt t="53036" x="8575675" y="2505075"/>
          <p14:tracePt t="53044" x="8650288" y="2520950"/>
          <p14:tracePt t="53052" x="8716963" y="2536825"/>
          <p14:tracePt t="53061" x="8783638" y="2570163"/>
          <p14:tracePt t="53068" x="8850313" y="2603500"/>
          <p14:tracePt t="53076" x="8940800" y="2654300"/>
          <p14:tracePt t="53084" x="9007475" y="2711450"/>
          <p14:tracePt t="53092" x="9074150" y="2760663"/>
          <p14:tracePt t="53100" x="9164638" y="2811463"/>
          <p14:tracePt t="53108" x="9231313" y="2860675"/>
          <p14:tracePt t="53117" x="9280525" y="2911475"/>
          <p14:tracePt t="53125" x="9331325" y="2986088"/>
          <p14:tracePt t="53133" x="9363075" y="3001963"/>
          <p14:tracePt t="53141" x="9396413" y="3035300"/>
          <p14:tracePt t="53149" x="9455150" y="3068638"/>
          <p14:tracePt t="53157" x="9488488" y="3117850"/>
          <p14:tracePt t="53165" x="9521825" y="3135313"/>
          <p14:tracePt t="53173" x="9555163" y="3151188"/>
          <p14:tracePt t="53181" x="9604375" y="3192463"/>
          <p14:tracePt t="53189" x="9637713" y="3192463"/>
          <p14:tracePt t="53197" x="9694863" y="3209925"/>
          <p14:tracePt t="53205" x="9745663" y="3209925"/>
          <p14:tracePt t="53214" x="9812338" y="3209925"/>
          <p14:tracePt t="53222" x="9877425" y="32099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CF712-9558-BC7F-07C5-EAD4D5BC24C5}"/>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D09FEA01-CDA1-1FFE-57FC-16D1EECC1408}"/>
              </a:ext>
            </a:extLst>
          </p:cNvPr>
          <p:cNvPicPr>
            <a:picLocks noChangeAspect="1"/>
          </p:cNvPicPr>
          <p:nvPr/>
        </p:nvPicPr>
        <p:blipFill>
          <a:blip r:embed="rId6"/>
          <a:stretch>
            <a:fillRect/>
          </a:stretch>
        </p:blipFill>
        <p:spPr>
          <a:xfrm>
            <a:off x="286582" y="1960207"/>
            <a:ext cx="7315200" cy="4572000"/>
          </a:xfrm>
          <a:prstGeom prst="rect">
            <a:avLst/>
          </a:prstGeom>
        </p:spPr>
      </p:pic>
      <p:pic>
        <p:nvPicPr>
          <p:cNvPr id="7" name="Bildobjekt 11">
            <a:extLst>
              <a:ext uri="{FF2B5EF4-FFF2-40B4-BE49-F238E27FC236}">
                <a16:creationId xmlns:a16="http://schemas.microsoft.com/office/drawing/2014/main" id="{33772B73-8E1C-27C8-51C1-E701334C0F92}"/>
              </a:ext>
            </a:extLst>
          </p:cNvPr>
          <p:cNvPicPr>
            <a:picLocks noChangeAspect="1"/>
          </p:cNvPicPr>
          <p:nvPr/>
        </p:nvPicPr>
        <p:blipFill>
          <a:blip r:embed="rId7">
            <a:alphaModFix amt="20000"/>
            <a:extLst>
              <a:ext uri="{28A0092B-C50C-407E-A947-70E740481C1C}">
                <a14:useLocalDpi xmlns:a14="http://schemas.microsoft.com/office/drawing/2010/main"/>
              </a:ext>
            </a:extLst>
          </a:blip>
          <a:stretch>
            <a:fillRect/>
          </a:stretch>
        </p:blipFill>
        <p:spPr>
          <a:xfrm>
            <a:off x="11095576" y="5834455"/>
            <a:ext cx="1096424" cy="1023545"/>
          </a:xfrm>
          <a:prstGeom prst="rect">
            <a:avLst/>
          </a:prstGeom>
        </p:spPr>
      </p:pic>
      <p:sp>
        <p:nvSpPr>
          <p:cNvPr id="2" name="TextBox 1">
            <a:extLst>
              <a:ext uri="{FF2B5EF4-FFF2-40B4-BE49-F238E27FC236}">
                <a16:creationId xmlns:a16="http://schemas.microsoft.com/office/drawing/2014/main" id="{41245AB5-2FFF-88DA-55DD-AF10C14EEC4B}"/>
              </a:ext>
            </a:extLst>
          </p:cNvPr>
          <p:cNvSpPr txBox="1"/>
          <p:nvPr/>
        </p:nvSpPr>
        <p:spPr>
          <a:xfrm>
            <a:off x="7601782" y="2076116"/>
            <a:ext cx="4246913" cy="954107"/>
          </a:xfrm>
          <a:prstGeom prst="rect">
            <a:avLst/>
          </a:prstGeom>
          <a:noFill/>
        </p:spPr>
        <p:txBody>
          <a:bodyPr wrap="square" rtlCol="0">
            <a:spAutoFit/>
          </a:bodyPr>
          <a:lstStyle/>
          <a:p>
            <a:pPr marL="457200" indent="-457200">
              <a:buFont typeface="Wingdings" pitchFamily="2" charset="2"/>
              <a:buChar char="Ø"/>
            </a:pPr>
            <a:r>
              <a:rPr lang="en-GB" sz="2800" dirty="0">
                <a:latin typeface="Helvetica" pitchFamily="2" charset="0"/>
              </a:rPr>
              <a:t>Nutrient addition increase BDOP.</a:t>
            </a:r>
          </a:p>
        </p:txBody>
      </p:sp>
      <p:sp>
        <p:nvSpPr>
          <p:cNvPr id="30" name="Rectangle 29">
            <a:extLst>
              <a:ext uri="{FF2B5EF4-FFF2-40B4-BE49-F238E27FC236}">
                <a16:creationId xmlns:a16="http://schemas.microsoft.com/office/drawing/2014/main" id="{C7AF0336-F536-AF1C-E63F-0FF37E13037E}"/>
              </a:ext>
            </a:extLst>
          </p:cNvPr>
          <p:cNvSpPr/>
          <p:nvPr/>
        </p:nvSpPr>
        <p:spPr>
          <a:xfrm>
            <a:off x="0" y="0"/>
            <a:ext cx="12192000" cy="1569660"/>
          </a:xfrm>
          <a:prstGeom prst="rect">
            <a:avLst/>
          </a:prstGeom>
          <a:solidFill>
            <a:srgbClr val="BCA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85000"/>
                    <a:lumOff val="15000"/>
                  </a:schemeClr>
                </a:solidFill>
                <a:latin typeface="Helvetica" pitchFamily="2" charset="0"/>
              </a:rPr>
              <a:t>Nutrient effects on BDOP </a:t>
            </a:r>
            <a:r>
              <a:rPr lang="en-GB" sz="3600" b="1" dirty="0">
                <a:solidFill>
                  <a:srgbClr val="BCA094"/>
                </a:solidFill>
                <a:latin typeface="Helvetica" pitchFamily="2" charset="0"/>
              </a:rPr>
              <a:t>depend on light availability</a:t>
            </a:r>
            <a:endParaRPr lang="en-GB" sz="3600" dirty="0">
              <a:solidFill>
                <a:srgbClr val="BCA094"/>
              </a:solidFill>
              <a:latin typeface="Helvetica" pitchFamily="2" charset="0"/>
            </a:endParaRPr>
          </a:p>
        </p:txBody>
      </p:sp>
      <p:graphicFrame>
        <p:nvGraphicFramePr>
          <p:cNvPr id="35" name="Table 34">
            <a:extLst>
              <a:ext uri="{FF2B5EF4-FFF2-40B4-BE49-F238E27FC236}">
                <a16:creationId xmlns:a16="http://schemas.microsoft.com/office/drawing/2014/main" id="{8924FB3C-255A-1F8A-84DE-E9152A2FB64A}"/>
              </a:ext>
            </a:extLst>
          </p:cNvPr>
          <p:cNvGraphicFramePr>
            <a:graphicFrameLocks noGrp="1"/>
          </p:cNvGraphicFramePr>
          <p:nvPr>
            <p:extLst>
              <p:ext uri="{D42A27DB-BD31-4B8C-83A1-F6EECF244321}">
                <p14:modId xmlns:p14="http://schemas.microsoft.com/office/powerpoint/2010/main" val="1747617399"/>
              </p:ext>
            </p:extLst>
          </p:nvPr>
        </p:nvGraphicFramePr>
        <p:xfrm>
          <a:off x="2298782" y="2350754"/>
          <a:ext cx="4071303" cy="1384808"/>
        </p:xfrm>
        <a:graphic>
          <a:graphicData uri="http://schemas.openxmlformats.org/drawingml/2006/table">
            <a:tbl>
              <a:tblPr firstRow="1" firstCol="1" bandRow="1">
                <a:tableStyleId>{2D5ABB26-0587-4C30-8999-92F81FD0307C}</a:tableStyleId>
              </a:tblPr>
              <a:tblGrid>
                <a:gridCol w="1862773">
                  <a:extLst>
                    <a:ext uri="{9D8B030D-6E8A-4147-A177-3AD203B41FA5}">
                      <a16:colId xmlns:a16="http://schemas.microsoft.com/office/drawing/2014/main" val="2838256894"/>
                    </a:ext>
                  </a:extLst>
                </a:gridCol>
                <a:gridCol w="915035">
                  <a:extLst>
                    <a:ext uri="{9D8B030D-6E8A-4147-A177-3AD203B41FA5}">
                      <a16:colId xmlns:a16="http://schemas.microsoft.com/office/drawing/2014/main" val="2427051609"/>
                    </a:ext>
                  </a:extLst>
                </a:gridCol>
                <a:gridCol w="915035">
                  <a:extLst>
                    <a:ext uri="{9D8B030D-6E8A-4147-A177-3AD203B41FA5}">
                      <a16:colId xmlns:a16="http://schemas.microsoft.com/office/drawing/2014/main" val="3223773114"/>
                    </a:ext>
                  </a:extLst>
                </a:gridCol>
                <a:gridCol w="378460">
                  <a:extLst>
                    <a:ext uri="{9D8B030D-6E8A-4147-A177-3AD203B41FA5}">
                      <a16:colId xmlns:a16="http://schemas.microsoft.com/office/drawing/2014/main" val="2185033929"/>
                    </a:ext>
                  </a:extLst>
                </a:gridCol>
              </a:tblGrid>
              <a:tr h="203200">
                <a:tc>
                  <a:txBody>
                    <a:bodyPr/>
                    <a:lstStyle/>
                    <a:p>
                      <a:pPr algn="l">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F</a:t>
                      </a:r>
                      <a:r>
                        <a:rPr lang="en-SE" sz="2200" b="0" i="1" baseline="-25000" dirty="0">
                          <a:effectLst/>
                          <a:latin typeface="Helvetica" pitchFamily="2" charset="0"/>
                          <a:ea typeface="Times New Roman" panose="02020603050405020304" pitchFamily="18" charset="0"/>
                        </a:rPr>
                        <a:t>df=1</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r>
                        <a:rPr lang="en-SE" sz="2200" b="0" i="1" dirty="0">
                          <a:effectLst/>
                          <a:latin typeface="Helvetica" pitchFamily="2" charset="0"/>
                          <a:ea typeface="Times New Roman" panose="02020603050405020304" pitchFamily="18" charset="0"/>
                        </a:rPr>
                        <a:t>p</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tc>
                  <a:txBody>
                    <a:bodyPr/>
                    <a:lstStyle/>
                    <a:p>
                      <a:pPr algn="ctr">
                        <a:lnSpc>
                          <a:spcPct val="107000"/>
                        </a:lnSpc>
                        <a:spcAft>
                          <a:spcPts val="800"/>
                        </a:spcAft>
                        <a:buNone/>
                      </a:pPr>
                      <a:endParaRPr lang="en-SE" sz="2200" b="0" i="1"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A094"/>
                    </a:solidFill>
                  </a:tcPr>
                </a:tc>
                <a:extLst>
                  <a:ext uri="{0D108BD9-81ED-4DB2-BD59-A6C34878D82A}">
                    <a16:rowId xmlns:a16="http://schemas.microsoft.com/office/drawing/2014/main" val="4097469414"/>
                  </a:ext>
                </a:extLst>
              </a:tr>
              <a:tr h="203200">
                <a:tc>
                  <a:txBody>
                    <a:bodyPr/>
                    <a:lstStyle/>
                    <a:p>
                      <a:pPr algn="l">
                        <a:lnSpc>
                          <a:spcPct val="107000"/>
                        </a:lnSpc>
                        <a:spcAft>
                          <a:spcPts val="800"/>
                        </a:spcAft>
                        <a:buNone/>
                      </a:pPr>
                      <a:r>
                        <a:rPr lang="en-SE" sz="2200" b="0" dirty="0">
                          <a:effectLst/>
                          <a:latin typeface="Helvetica" pitchFamily="2" charset="0"/>
                          <a:ea typeface="Times New Roman" panose="02020603050405020304" pitchFamily="18" charset="0"/>
                        </a:rPr>
                        <a:t>Dark</a:t>
                      </a: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buNone/>
                      </a:pPr>
                      <a:r>
                        <a:rPr lang="en-GB" sz="2200" b="0" dirty="0">
                          <a:effectLst/>
                          <a:latin typeface="Helvetica" pitchFamily="2" charset="0"/>
                        </a:rPr>
                        <a:t>8.269</a:t>
                      </a: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buNone/>
                      </a:pPr>
                      <a:r>
                        <a:rPr lang="en-GB" sz="2200" b="0" dirty="0">
                          <a:effectLst/>
                          <a:latin typeface="Helvetica" pitchFamily="2" charset="0"/>
                        </a:rPr>
                        <a:t>0.004</a:t>
                      </a:r>
                      <a:endParaRPr lang="en-SE" sz="2200" b="0" dirty="0">
                        <a:effectLst/>
                        <a:latin typeface="Helvetica" pitchFamily="2" charset="0"/>
                        <a:ea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a:t>
                      </a:r>
                    </a:p>
                  </a:txBody>
                  <a:tcPr marL="68580" marR="68580" marT="0" marB="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50598970"/>
                  </a:ext>
                </a:extLst>
              </a:tr>
              <a:tr h="203200">
                <a:tc>
                  <a:txBody>
                    <a:bodyPr/>
                    <a:lstStyle/>
                    <a:p>
                      <a:pPr algn="l">
                        <a:lnSpc>
                          <a:spcPct val="107000"/>
                        </a:lnSpc>
                        <a:spcAft>
                          <a:spcPts val="800"/>
                        </a:spcAft>
                        <a:buNone/>
                      </a:pPr>
                      <a:r>
                        <a:rPr lang="en-SE" sz="2200" b="0" dirty="0">
                          <a:effectLst/>
                          <a:latin typeface="Helvetica" pitchFamily="2" charset="0"/>
                          <a:ea typeface="Times New Roman" panose="02020603050405020304" pitchFamily="18" charset="0"/>
                        </a:rPr>
                        <a:t>Nutrient</a:t>
                      </a:r>
                    </a:p>
                  </a:txBody>
                  <a:tcPr marL="68580" marR="68580" marT="0" marB="0" anchor="b">
                    <a:lnB>
                      <a:noFill/>
                    </a:lnB>
                    <a:solidFill>
                      <a:schemeClr val="bg1"/>
                    </a:solidFill>
                  </a:tcPr>
                </a:tc>
                <a:tc>
                  <a:txBody>
                    <a:bodyPr/>
                    <a:lstStyle/>
                    <a:p>
                      <a:pPr algn="ctr">
                        <a:lnSpc>
                          <a:spcPct val="107000"/>
                        </a:lnSpc>
                        <a:spcAft>
                          <a:spcPts val="800"/>
                        </a:spcAft>
                        <a:buNone/>
                      </a:pPr>
                      <a:r>
                        <a:rPr lang="en-GB" sz="2200" b="0" dirty="0">
                          <a:effectLst/>
                          <a:latin typeface="Helvetica" pitchFamily="2" charset="0"/>
                        </a:rPr>
                        <a:t>4.192</a:t>
                      </a:r>
                      <a:endParaRPr lang="en-SE" sz="2200" b="0" dirty="0">
                        <a:effectLst/>
                        <a:latin typeface="Helvetica" pitchFamily="2" charset="0"/>
                        <a:ea typeface="Times New Roman" panose="02020603050405020304" pitchFamily="18" charset="0"/>
                      </a:endParaRPr>
                    </a:p>
                  </a:txBody>
                  <a:tcPr marL="68580" marR="68580" marT="0" marB="0" anchor="b">
                    <a:lnB>
                      <a:noFill/>
                    </a:lnB>
                    <a:solidFill>
                      <a:schemeClr val="bg1"/>
                    </a:solidFill>
                  </a:tcPr>
                </a:tc>
                <a:tc>
                  <a:txBody>
                    <a:bodyPr/>
                    <a:lstStyle/>
                    <a:p>
                      <a:pPr algn="ctr">
                        <a:lnSpc>
                          <a:spcPct val="107000"/>
                        </a:lnSpc>
                        <a:spcAft>
                          <a:spcPts val="800"/>
                        </a:spcAft>
                        <a:buNone/>
                      </a:pPr>
                      <a:r>
                        <a:rPr lang="en-GB" sz="2200" b="0" dirty="0">
                          <a:effectLst/>
                          <a:latin typeface="Helvetica" pitchFamily="2" charset="0"/>
                        </a:rPr>
                        <a:t>0.041</a:t>
                      </a:r>
                      <a:endParaRPr lang="en-SE" sz="2200" b="0" dirty="0">
                        <a:effectLst/>
                        <a:latin typeface="Helvetica" pitchFamily="2" charset="0"/>
                        <a:ea typeface="Times New Roman" panose="02020603050405020304" pitchFamily="18" charset="0"/>
                      </a:endParaRPr>
                    </a:p>
                  </a:txBody>
                  <a:tcPr marL="68580" marR="68580" marT="0" marB="0" anchor="b">
                    <a:lnB>
                      <a:noFill/>
                    </a:lnB>
                    <a:solidFill>
                      <a:schemeClr val="bg1"/>
                    </a:solidFill>
                  </a:tcPr>
                </a:tc>
                <a:tc>
                  <a:txBody>
                    <a:bodyPr/>
                    <a:lstStyle/>
                    <a:p>
                      <a:pPr algn="ctr">
                        <a:lnSpc>
                          <a:spcPct val="107000"/>
                        </a:lnSpc>
                        <a:spcAft>
                          <a:spcPts val="800"/>
                        </a:spcAft>
                        <a:buNone/>
                      </a:pPr>
                      <a:r>
                        <a:rPr lang="en-SE" sz="2200" b="0" dirty="0">
                          <a:effectLst/>
                          <a:latin typeface="Helvetica" pitchFamily="2" charset="0"/>
                          <a:ea typeface="Times New Roman" panose="02020603050405020304" pitchFamily="18" charset="0"/>
                        </a:rPr>
                        <a:t>+</a:t>
                      </a:r>
                    </a:p>
                  </a:txBody>
                  <a:tcPr marL="68580" marR="68580" marT="0" marB="0" anchor="b">
                    <a:lnB>
                      <a:noFill/>
                    </a:lnB>
                    <a:solidFill>
                      <a:schemeClr val="bg1"/>
                    </a:solidFill>
                  </a:tcPr>
                </a:tc>
                <a:extLst>
                  <a:ext uri="{0D108BD9-81ED-4DB2-BD59-A6C34878D82A}">
                    <a16:rowId xmlns:a16="http://schemas.microsoft.com/office/drawing/2014/main" val="374334779"/>
                  </a:ext>
                </a:extLst>
              </a:tr>
              <a:tr h="203200">
                <a:tc>
                  <a:txBody>
                    <a:bodyPr/>
                    <a:lstStyle/>
                    <a:p>
                      <a:pPr algn="l">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buNone/>
                      </a:pPr>
                      <a:endParaRPr lang="en-SE" sz="2200" b="0" dirty="0">
                        <a:effectLst/>
                        <a:latin typeface="Helvetica" pitchFamily="2" charset="0"/>
                        <a:ea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8496646"/>
                  </a:ext>
                </a:extLst>
              </a:tr>
            </a:tbl>
          </a:graphicData>
        </a:graphic>
      </p:graphicFrame>
      <p:sp>
        <p:nvSpPr>
          <p:cNvPr id="36" name="TextBox 35">
            <a:extLst>
              <a:ext uri="{FF2B5EF4-FFF2-40B4-BE49-F238E27FC236}">
                <a16:creationId xmlns:a16="http://schemas.microsoft.com/office/drawing/2014/main" id="{65AA1E70-1C99-9B16-8E30-57ADEC9FEBF7}"/>
              </a:ext>
            </a:extLst>
          </p:cNvPr>
          <p:cNvSpPr txBox="1"/>
          <p:nvPr/>
        </p:nvSpPr>
        <p:spPr>
          <a:xfrm>
            <a:off x="7894448" y="3735373"/>
            <a:ext cx="4140877" cy="954107"/>
          </a:xfrm>
          <a:prstGeom prst="rect">
            <a:avLst/>
          </a:prstGeom>
          <a:solidFill>
            <a:srgbClr val="BCA094"/>
          </a:solidFill>
        </p:spPr>
        <p:txBody>
          <a:bodyPr wrap="none" rtlCol="0">
            <a:spAutoFit/>
          </a:bodyPr>
          <a:lstStyle/>
          <a:p>
            <a:r>
              <a:rPr lang="en-SE" sz="2800" dirty="0">
                <a:solidFill>
                  <a:srgbClr val="000000"/>
                </a:solidFill>
                <a:effectLst/>
                <a:latin typeface="Helvetica" pitchFamily="2" charset="0"/>
              </a:rPr>
              <a:t>H2✅ </a:t>
            </a:r>
          </a:p>
          <a:p>
            <a:r>
              <a:rPr lang="en-GB" sz="2800" dirty="0">
                <a:latin typeface="Helvetica" pitchFamily="2" charset="0"/>
              </a:rPr>
              <a:t>Nutrient regulates BDOP</a:t>
            </a:r>
          </a:p>
        </p:txBody>
      </p:sp>
      <p:sp>
        <p:nvSpPr>
          <p:cNvPr id="37" name="TextBox 36">
            <a:extLst>
              <a:ext uri="{FF2B5EF4-FFF2-40B4-BE49-F238E27FC236}">
                <a16:creationId xmlns:a16="http://schemas.microsoft.com/office/drawing/2014/main" id="{5EBB17B3-A59B-6FFE-C551-23CB938C5502}"/>
              </a:ext>
            </a:extLst>
          </p:cNvPr>
          <p:cNvSpPr txBox="1"/>
          <p:nvPr/>
        </p:nvSpPr>
        <p:spPr>
          <a:xfrm>
            <a:off x="8571529" y="6469143"/>
            <a:ext cx="2521844" cy="338554"/>
          </a:xfrm>
          <a:prstGeom prst="rect">
            <a:avLst/>
          </a:prstGeom>
          <a:noFill/>
        </p:spPr>
        <p:txBody>
          <a:bodyPr wrap="none" rtlCol="0">
            <a:spAutoFit/>
          </a:bodyPr>
          <a:lstStyle/>
          <a:p>
            <a:r>
              <a:rPr lang="en-GB" sz="1600" dirty="0">
                <a:latin typeface="Helvetica" pitchFamily="2" charset="0"/>
              </a:rPr>
              <a:t>Rulli et al., in review, L&amp;O</a:t>
            </a:r>
            <a:endParaRPr lang="en-SE" sz="1600" dirty="0">
              <a:latin typeface="Helvetica" pitchFamily="2" charset="0"/>
            </a:endParaRPr>
          </a:p>
        </p:txBody>
      </p:sp>
      <p:pic>
        <p:nvPicPr>
          <p:cNvPr id="9" name="Audio 8">
            <a:extLst>
              <a:ext uri="{FF2B5EF4-FFF2-40B4-BE49-F238E27FC236}">
                <a16:creationId xmlns:a16="http://schemas.microsoft.com/office/drawing/2014/main" id="{FC408FA2-69AE-0B49-E39C-C98B4F100A6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51752910"/>
      </p:ext>
    </p:extLst>
  </p:cSld>
  <p:clrMapOvr>
    <a:masterClrMapping/>
  </p:clrMapOvr>
  <mc:AlternateContent xmlns:mc="http://schemas.openxmlformats.org/markup-compatibility/2006">
    <mc:Choice xmlns:p14="http://schemas.microsoft.com/office/powerpoint/2010/main" Requires="p14">
      <p:transition spd="slow" p14:dur="2000" advTm="37290"/>
    </mc:Choice>
    <mc:Fallback>
      <p:transition spd="slow" advTm="37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bldLst>
      <p:bldP spid="36" grpId="0" animBg="1"/>
    </p:bldLst>
  </p:timing>
  <p:extLst>
    <p:ext uri="{3A86A75C-4F4B-4683-9AE1-C65F6400EC91}">
      <p14:laserTraceLst xmlns:p14="http://schemas.microsoft.com/office/powerpoint/2010/main">
        <p14:tracePtLst>
          <p14:tracePt t="13744" x="9844088" y="3209925"/>
          <p14:tracePt t="13751" x="9761538" y="3209925"/>
          <p14:tracePt t="13761" x="9637713" y="3209925"/>
          <p14:tracePt t="13767" x="9471025" y="3209925"/>
          <p14:tracePt t="13778" x="9264650" y="3225800"/>
          <p14:tracePt t="13783" x="9056688" y="3241675"/>
          <p14:tracePt t="13795" x="8816975" y="3241675"/>
          <p14:tracePt t="13799" x="8575675" y="3259138"/>
          <p14:tracePt t="13809" x="8359775" y="3259138"/>
          <p14:tracePt t="13815" x="8251825" y="3275013"/>
          <p14:tracePt t="13826" x="7945438" y="3275013"/>
          <p14:tracePt t="13831" x="7754938" y="3292475"/>
          <p14:tracePt t="13842" x="7546975" y="3308350"/>
          <p14:tracePt t="13847" x="7364413" y="3325813"/>
          <p14:tracePt t="13859" x="7158038" y="3359150"/>
          <p14:tracePt t="13863" x="6967538" y="3390900"/>
          <p14:tracePt t="13876" x="6767513" y="3433763"/>
          <p14:tracePt t="13879" x="6659563" y="3449638"/>
          <p14:tracePt t="13892" x="6510338" y="3482975"/>
          <p14:tracePt t="13896" x="6353175" y="3516313"/>
          <p14:tracePt t="13909" x="6211888" y="3532188"/>
          <p14:tracePt t="13912" x="6096000" y="3565525"/>
          <p14:tracePt t="13927" x="5995988" y="3598863"/>
          <p14:tracePt t="13929" x="5905500" y="3616325"/>
          <p14:tracePt t="13943" x="5822950" y="3632200"/>
          <p14:tracePt t="13945" x="5756275" y="3665538"/>
          <p14:tracePt t="13960" x="5681663" y="3690938"/>
          <p14:tracePt t="13961" x="5614988" y="3740150"/>
          <p14:tracePt t="13969" x="5548313" y="3756025"/>
          <p14:tracePt t="13976" x="5481638" y="3789363"/>
          <p14:tracePt t="13985" x="5424488" y="3840163"/>
          <p14:tracePt t="13993" x="5357813" y="3871913"/>
          <p14:tracePt t="14001" x="5291138" y="3905250"/>
          <p14:tracePt t="14009" x="5241925" y="3963988"/>
          <p14:tracePt t="14017" x="5192713" y="3997325"/>
          <p14:tracePt t="14026" x="5175250" y="4030663"/>
          <p14:tracePt t="14033" x="5118100" y="4064000"/>
          <p14:tracePt t="14042" x="5084763" y="4097338"/>
          <p14:tracePt t="14049" x="5067300" y="4129088"/>
          <p14:tracePt t="14059" x="5051425" y="4162425"/>
          <p14:tracePt t="14065" x="5033963" y="4203700"/>
          <p14:tracePt t="14075" x="5018088" y="4221163"/>
          <p14:tracePt t="14082" x="5018088" y="4237038"/>
          <p14:tracePt t="14093" x="5018088" y="4254500"/>
          <p14:tracePt t="14098" x="5018088" y="4270375"/>
          <p14:tracePt t="14114" x="5018088" y="4303713"/>
          <p14:tracePt t="14126" x="5033963" y="4321175"/>
          <p14:tracePt t="14130" x="5084763" y="4337050"/>
          <p14:tracePt t="14142" x="5192713" y="4352925"/>
          <p14:tracePt t="14146" x="5275263" y="4370388"/>
          <p14:tracePt t="14159" x="5407025" y="4386263"/>
          <p14:tracePt t="14162" x="5548313" y="4419600"/>
          <p14:tracePt t="14175" x="5722938" y="4419600"/>
          <p14:tracePt t="14178" x="5872163" y="4460875"/>
          <p14:tracePt t="14192" x="6062663" y="4478338"/>
          <p14:tracePt t="14195" x="6129338" y="4478338"/>
          <p14:tracePt t="14209" x="6303963" y="4511675"/>
          <p14:tracePt t="14211" x="6435725" y="4527550"/>
          <p14:tracePt t="14226" x="6577013" y="4560888"/>
          <p14:tracePt t="14228" x="6659563" y="4576763"/>
          <p14:tracePt t="14242" x="6710363" y="4576763"/>
          <p14:tracePt t="14244" x="6784975" y="4594225"/>
          <p14:tracePt t="14259" x="6850063" y="4610100"/>
          <p14:tracePt t="14260" x="6883400" y="4610100"/>
          <p14:tracePt t="14267" x="6934200" y="4627563"/>
          <p14:tracePt t="14276" x="6950075" y="4627563"/>
          <p14:tracePt t="14284" x="6983413" y="4627563"/>
          <p14:tracePt t="14292" x="6999288" y="4627563"/>
          <p14:tracePt t="14300" x="7016750" y="4627563"/>
          <p14:tracePt t="14316" x="7042150" y="4627563"/>
          <p14:tracePt t="14326" x="7058025" y="4627563"/>
          <p14:tracePt t="14340" x="7073900" y="4627563"/>
          <p14:tracePt t="14356" x="7073900" y="4610100"/>
          <p14:tracePt t="14365" x="7091363" y="4610100"/>
          <p14:tracePt t="14373" x="7091363" y="4594225"/>
          <p14:tracePt t="14389" x="7107238" y="4576763"/>
          <p14:tracePt t="14397" x="7107238" y="4560888"/>
          <p14:tracePt t="14413" x="7124700" y="4545013"/>
          <p14:tracePt t="14429" x="7124700" y="4527550"/>
          <p14:tracePt t="14445" x="7140575" y="4511675"/>
          <p14:tracePt t="14453" x="7140575" y="4494213"/>
          <p14:tracePt t="14470" x="7158038" y="4478338"/>
          <p14:tracePt t="14478" x="7173913" y="4460875"/>
          <p14:tracePt t="14486" x="7173913" y="4437063"/>
          <p14:tracePt t="14494" x="7191375" y="4419600"/>
          <p14:tracePt t="14502" x="7191375" y="4403725"/>
          <p14:tracePt t="14510" x="7207250" y="4386263"/>
          <p14:tracePt t="14518" x="7224713" y="4386263"/>
          <p14:tracePt t="14526" x="7224713" y="4370388"/>
          <p14:tracePt t="14534" x="7240588" y="4352925"/>
          <p14:tracePt t="14550" x="7240588" y="4337050"/>
          <p14:tracePt t="14559" x="7256463" y="4337050"/>
          <p14:tracePt t="14575" x="7256463" y="4321175"/>
          <p14:tracePt t="14615" x="7273925" y="4321175"/>
          <p14:tracePt t="14631" x="7273925" y="4303713"/>
          <p14:tracePt t="14680" x="7299325" y="4303713"/>
          <p14:tracePt t="14688" x="7299325" y="4287838"/>
          <p14:tracePt t="14728" x="7315200" y="4287838"/>
          <p14:tracePt t="14736" x="7315200" y="4270375"/>
          <p14:tracePt t="14785" x="7331075" y="4270375"/>
          <p14:tracePt t="14801" x="7331075" y="4254500"/>
          <p14:tracePt t="14841" x="7348538" y="4254500"/>
          <p14:tracePt t="14850" x="7348538" y="4237038"/>
          <p14:tracePt t="14858" x="7364413" y="4237038"/>
          <p14:tracePt t="14866" x="7397750" y="4221163"/>
          <p14:tracePt t="16839" x="7364413" y="4221163"/>
          <p14:tracePt t="16847" x="7348538" y="4221163"/>
          <p14:tracePt t="16855" x="7315200" y="4221163"/>
          <p14:tracePt t="16863" x="7273925" y="4221163"/>
          <p14:tracePt t="16871" x="7207250" y="4237038"/>
          <p14:tracePt t="16879" x="7140575" y="4270375"/>
          <p14:tracePt t="16887" x="7058025" y="4287838"/>
          <p14:tracePt t="16895" x="6967538" y="4303713"/>
          <p14:tracePt t="16903" x="6900863" y="4337050"/>
          <p14:tracePt t="16911" x="6867525" y="4337050"/>
          <p14:tracePt t="16919" x="6800850" y="4352925"/>
          <p14:tracePt t="16928" x="6743700" y="4370388"/>
          <p14:tracePt t="16936" x="6692900" y="4386263"/>
          <p14:tracePt t="16944" x="6659563" y="4419600"/>
          <p14:tracePt t="16952" x="6626225" y="4419600"/>
          <p14:tracePt t="16960" x="6592888" y="4437063"/>
          <p14:tracePt t="16968" x="6561138" y="4460875"/>
          <p14:tracePt t="16976" x="6543675" y="4460875"/>
          <p14:tracePt t="16984" x="6527800" y="4478338"/>
          <p14:tracePt t="17000" x="6510338" y="4494213"/>
          <p14:tracePt t="17016" x="6486525" y="4494213"/>
          <p14:tracePt t="17081" x="6510338" y="4494213"/>
          <p14:tracePt t="17089" x="6543675" y="4494213"/>
          <p14:tracePt t="17097" x="6577013" y="4494213"/>
          <p14:tracePt t="17105" x="6626225" y="4494213"/>
          <p14:tracePt t="17114" x="6677025" y="4494213"/>
          <p14:tracePt t="17125" x="6726238" y="4494213"/>
          <p14:tracePt t="17130" x="6818313" y="4494213"/>
          <p14:tracePt t="17142" x="6867525" y="4511675"/>
          <p14:tracePt t="17146" x="6900863" y="4511675"/>
          <p14:tracePt t="17158" x="6950075" y="4511675"/>
          <p14:tracePt t="17162" x="6999288" y="4511675"/>
          <p14:tracePt t="17175" x="7042150" y="4511675"/>
          <p14:tracePt t="17178" x="7058025" y="4527550"/>
          <p14:tracePt t="17192" x="7073900" y="4527550"/>
          <p14:tracePt t="17202" x="7091363" y="4527550"/>
          <p14:tracePt t="17243" x="7091363" y="4545013"/>
          <p14:tracePt t="17251" x="7073900" y="4545013"/>
          <p14:tracePt t="17259" x="7042150" y="4545013"/>
          <p14:tracePt t="17267" x="6999288" y="4560888"/>
          <p14:tracePt t="17276" x="6967538" y="4560888"/>
          <p14:tracePt t="17283" x="6900863" y="4594225"/>
          <p14:tracePt t="17292" x="6834188" y="4610100"/>
          <p14:tracePt t="17300" x="6784975" y="4627563"/>
          <p14:tracePt t="17309" x="6710363" y="4643438"/>
          <p14:tracePt t="17316" x="6643688" y="4676775"/>
          <p14:tracePt t="17324" x="6592888" y="4694238"/>
          <p14:tracePt t="17332" x="6561138" y="4718050"/>
          <p14:tracePt t="17340" x="6510338" y="4735513"/>
          <p14:tracePt t="17348" x="6469063" y="4751388"/>
          <p14:tracePt t="17356" x="6419850" y="4768850"/>
          <p14:tracePt t="17364" x="6402388" y="4784725"/>
          <p14:tracePt t="17372" x="6386513" y="4784725"/>
          <p14:tracePt t="17380" x="6369050" y="4784725"/>
          <p14:tracePt t="17388" x="6353175" y="4802188"/>
          <p14:tracePt t="17445" x="6369050" y="4802188"/>
          <p14:tracePt t="17461" x="6402388" y="4802188"/>
          <p14:tracePt t="17469" x="6435725" y="4784725"/>
          <p14:tracePt t="17477" x="6453188" y="4784725"/>
          <p14:tracePt t="17486" x="6486525" y="4784725"/>
          <p14:tracePt t="17494" x="6510338" y="4768850"/>
          <p14:tracePt t="17502" x="6543675" y="4768850"/>
          <p14:tracePt t="17510" x="6577013" y="4768850"/>
          <p14:tracePt t="17518" x="6592888" y="4751388"/>
          <p14:tracePt t="17526" x="6610350" y="4751388"/>
          <p14:tracePt t="17534" x="6626225" y="4751388"/>
          <p14:tracePt t="17558" x="6643688" y="4751388"/>
          <p14:tracePt t="17728" x="6659563" y="4751388"/>
          <p14:tracePt t="17760" x="6677025" y="4751388"/>
          <p14:tracePt t="17785" x="6692900" y="4751388"/>
          <p14:tracePt t="17817" x="6710363" y="4751388"/>
          <p14:tracePt t="18011" x="6692900" y="4751388"/>
          <p14:tracePt t="18027" x="6677025" y="4751388"/>
          <p14:tracePt t="18035" x="6659563" y="4751388"/>
          <p14:tracePt t="18043" x="6643688" y="4751388"/>
          <p14:tracePt t="18052" x="6626225" y="4751388"/>
          <p14:tracePt t="18060" x="6610350" y="4751388"/>
          <p14:tracePt t="18068" x="6592888" y="4751388"/>
          <p14:tracePt t="18076" x="6577013" y="4751388"/>
          <p14:tracePt t="18084" x="6543675" y="4751388"/>
          <p14:tracePt t="18092" x="6486525" y="4751388"/>
          <p14:tracePt t="18100" x="6469063" y="4751388"/>
          <p14:tracePt t="18108" x="6419850" y="4735513"/>
          <p14:tracePt t="18116" x="6369050" y="4735513"/>
          <p14:tracePt t="18125" x="6319838" y="4735513"/>
          <p14:tracePt t="18132" x="6253163" y="4735513"/>
          <p14:tracePt t="18141" x="6178550" y="4735513"/>
          <p14:tracePt t="18149" x="6096000" y="4735513"/>
          <p14:tracePt t="18157" x="6013450" y="4735513"/>
          <p14:tracePt t="18165" x="5921375" y="4735513"/>
          <p14:tracePt t="18173" x="5838825" y="4735513"/>
          <p14:tracePt t="18181" x="5756275" y="4735513"/>
          <p14:tracePt t="18189" x="5664200" y="4735513"/>
          <p14:tracePt t="18197" x="5581650" y="4735513"/>
          <p14:tracePt t="18205" x="5499100" y="4735513"/>
          <p14:tracePt t="18213" x="5424488" y="4735513"/>
          <p14:tracePt t="18221" x="5357813" y="4735513"/>
          <p14:tracePt t="18229" x="5291138" y="4735513"/>
          <p14:tracePt t="18237" x="5224463" y="4735513"/>
          <p14:tracePt t="18246" x="5175250" y="4735513"/>
          <p14:tracePt t="18254" x="5100638" y="4735513"/>
          <p14:tracePt t="18262" x="5051425" y="4718050"/>
          <p14:tracePt t="18270" x="4984750" y="4694238"/>
          <p14:tracePt t="18278" x="4918075" y="4676775"/>
          <p14:tracePt t="18286" x="4843463" y="4676775"/>
          <p14:tracePt t="18294" x="4776788" y="4660900"/>
          <p14:tracePt t="18302" x="4694238" y="4660900"/>
          <p14:tracePt t="18310" x="4603750" y="4643438"/>
          <p14:tracePt t="18318" x="4537075" y="4627563"/>
          <p14:tracePt t="18326" x="4454525" y="4627563"/>
          <p14:tracePt t="18335" x="4387850" y="4627563"/>
          <p14:tracePt t="18343" x="4295775" y="4610100"/>
          <p14:tracePt t="18351" x="4229100" y="4610100"/>
          <p14:tracePt t="18359" x="4164013" y="4610100"/>
          <p14:tracePt t="18367" x="4130675" y="4610100"/>
          <p14:tracePt t="18375" x="4071938" y="4594225"/>
          <p14:tracePt t="18383" x="4022725" y="4594225"/>
          <p14:tracePt t="18392" x="3973513" y="4594225"/>
          <p14:tracePt t="18399" x="3922713" y="4594225"/>
          <p14:tracePt t="18408" x="3873500" y="4594225"/>
          <p14:tracePt t="18415" x="3832225" y="4576763"/>
          <p14:tracePt t="18425" x="3798888" y="4576763"/>
          <p14:tracePt t="18432" x="3765550" y="4576763"/>
          <p14:tracePt t="18442" x="3716338" y="4576763"/>
          <p14:tracePt t="18448" x="3683000" y="4576763"/>
          <p14:tracePt t="18458" x="3616325" y="4576763"/>
          <p14:tracePt t="18464" x="3582988" y="4576763"/>
          <p14:tracePt t="18475" x="3524250" y="4576763"/>
          <p14:tracePt t="18480" x="3475038" y="4576763"/>
          <p14:tracePt t="18492" x="3425825" y="4576763"/>
          <p14:tracePt t="18496" x="3375025" y="4594225"/>
          <p14:tracePt t="18509" x="3300413" y="4594225"/>
          <p14:tracePt t="18512" x="3235325" y="4610100"/>
          <p14:tracePt t="18525" x="3184525" y="4610100"/>
          <p14:tracePt t="18529" x="3135313" y="4627563"/>
          <p14:tracePt t="18542" x="3086100" y="4627563"/>
          <p14:tracePt t="18545" x="3009900" y="4643438"/>
          <p14:tracePt t="18558" x="2944813" y="4660900"/>
          <p14:tracePt t="18561" x="2894013" y="4660900"/>
          <p14:tracePt t="18575" x="2828925" y="4676775"/>
          <p14:tracePt t="18577" x="2770188" y="4694238"/>
          <p14:tracePt t="18592" x="2736850" y="4694238"/>
          <p14:tracePt t="18593" x="2687638" y="4694238"/>
          <p14:tracePt t="18609" x="2603500" y="4718050"/>
          <p14:tracePt t="18610" x="2554288" y="4718050"/>
          <p14:tracePt t="18625" x="2497138" y="4735513"/>
          <p14:tracePt t="18626" x="2446338" y="4735513"/>
          <p14:tracePt t="18634" x="2379663" y="4751388"/>
          <p14:tracePt t="18643" x="2330450" y="4751388"/>
          <p14:tracePt t="18650" x="2263775" y="4751388"/>
          <p14:tracePt t="18659" x="2189163" y="4768850"/>
          <p14:tracePt t="18666" x="2106613" y="4768850"/>
          <p14:tracePt t="18676" x="2024063" y="4784725"/>
          <p14:tracePt t="18682" x="1931988" y="4802188"/>
          <p14:tracePt t="18692" x="1849438" y="4802188"/>
          <p14:tracePt t="18698" x="1766888" y="4818063"/>
          <p14:tracePt t="18709" x="1674813" y="4818063"/>
          <p14:tracePt t="18715" x="1592263" y="4833938"/>
          <p14:tracePt t="18725" x="1509713" y="4833938"/>
          <p14:tracePt t="18731" x="1435100" y="4833938"/>
          <p14:tracePt t="18742" x="1368425" y="4833938"/>
          <p14:tracePt t="18747" x="1285875" y="4833938"/>
          <p14:tracePt t="18759" x="1219200" y="4833938"/>
          <p14:tracePt t="18763" x="1144588" y="4833938"/>
          <p14:tracePt t="18776" x="1095375" y="4833938"/>
          <p14:tracePt t="18779" x="1028700" y="4833938"/>
          <p14:tracePt t="18792" x="977900" y="4833938"/>
          <p14:tracePt t="18795" x="962025" y="4818063"/>
          <p14:tracePt t="18809" x="903288" y="4818063"/>
          <p14:tracePt t="18812" x="854075" y="4802188"/>
          <p14:tracePt t="18825" x="820738" y="4802188"/>
          <p14:tracePt t="18828" x="787400" y="4784725"/>
          <p14:tracePt t="18842" x="754063" y="4784725"/>
          <p14:tracePt t="18844" x="722313" y="4784725"/>
          <p14:tracePt t="18859" x="704850" y="4784725"/>
          <p14:tracePt t="18860" x="671513" y="4768850"/>
          <p14:tracePt t="18876" x="647700" y="4768850"/>
          <p14:tracePt t="18876" x="630238" y="4768850"/>
          <p14:tracePt t="18892" x="614363" y="4768850"/>
          <p14:tracePt t="18917" x="596900" y="4768850"/>
          <p14:tracePt t="19095" x="596900" y="4751388"/>
          <p14:tracePt t="19135" x="614363" y="4735513"/>
          <p14:tracePt t="19151" x="614363" y="4718050"/>
          <p14:tracePt t="19167" x="630238" y="4694238"/>
          <p14:tracePt t="19175" x="630238" y="4676775"/>
          <p14:tracePt t="19183" x="630238" y="4660900"/>
          <p14:tracePt t="19192" x="630238" y="4643438"/>
          <p14:tracePt t="19200" x="647700" y="4627563"/>
          <p14:tracePt t="19208" x="647700" y="4610100"/>
          <p14:tracePt t="19216" x="671513" y="4594225"/>
          <p14:tracePt t="19225" x="671513" y="4560888"/>
          <p14:tracePt t="19232" x="688975" y="4545013"/>
          <p14:tracePt t="19240" x="704850" y="4494213"/>
          <p14:tracePt t="19248" x="722313" y="4460875"/>
          <p14:tracePt t="19256" x="738188" y="4419600"/>
          <p14:tracePt t="19264" x="754063" y="4370388"/>
          <p14:tracePt t="19272" x="771525" y="4321175"/>
          <p14:tracePt t="19281" x="771525" y="4287838"/>
          <p14:tracePt t="19289" x="787400" y="4254500"/>
          <p14:tracePt t="19297" x="804863" y="4221163"/>
          <p14:tracePt t="19305" x="820738" y="4162425"/>
          <p14:tracePt t="19313" x="838200" y="4129088"/>
          <p14:tracePt t="19321" x="854075" y="4064000"/>
          <p14:tracePt t="19329" x="871538" y="4046538"/>
          <p14:tracePt t="19337" x="903288" y="3997325"/>
          <p14:tracePt t="19345" x="920750" y="3963988"/>
          <p14:tracePt t="19353" x="946150" y="3946525"/>
          <p14:tracePt t="19361" x="977900" y="3905250"/>
          <p14:tracePt t="19369" x="995363" y="3871913"/>
          <p14:tracePt t="19377" x="1028700" y="3856038"/>
          <p14:tracePt t="19394" x="1062038" y="3840163"/>
          <p14:tracePt t="19402" x="1077913" y="3822700"/>
          <p14:tracePt t="19410" x="1095375" y="3822700"/>
          <p14:tracePt t="19418" x="1111250" y="3806825"/>
          <p14:tracePt t="19426" x="1128713" y="3806825"/>
          <p14:tracePt t="19434" x="1177925" y="3806825"/>
          <p14:tracePt t="19442" x="1219200" y="3806825"/>
          <p14:tracePt t="19450" x="1235075" y="3806825"/>
          <p14:tracePt t="19685" x="1252538" y="3789363"/>
          <p14:tracePt t="19693" x="1301750" y="3773488"/>
          <p14:tracePt t="19701" x="1352550" y="3740150"/>
          <p14:tracePt t="19709" x="1417638" y="3722688"/>
          <p14:tracePt t="19717" x="1492250" y="3690938"/>
          <p14:tracePt t="19725" x="1558925" y="3648075"/>
          <p14:tracePt t="19733" x="1749425" y="3565525"/>
          <p14:tracePt t="19742" x="1882775" y="3516313"/>
          <p14:tracePt t="19750" x="2039938" y="3449638"/>
          <p14:tracePt t="19758" x="2106613" y="3449638"/>
          <p14:tracePt t="19766" x="2239963" y="3390900"/>
          <p14:tracePt t="19774" x="2379663" y="3341688"/>
          <p14:tracePt t="19782" x="2479675" y="3325813"/>
          <p14:tracePt t="19790" x="2571750" y="3292475"/>
          <p14:tracePt t="19798" x="2620963" y="3292475"/>
          <p14:tracePt t="19806" x="2703513" y="3275013"/>
          <p14:tracePt t="19814" x="2754313" y="3259138"/>
          <p14:tracePt t="19822" x="2811463" y="3259138"/>
          <p14:tracePt t="19830" x="2844800" y="3259138"/>
          <p14:tracePt t="19838" x="2860675" y="3259138"/>
          <p14:tracePt t="19846" x="2878138" y="3241675"/>
          <p14:tracePt t="19855" x="2894013" y="3241675"/>
          <p14:tracePt t="19903" x="2878138" y="3241675"/>
          <p14:tracePt t="19911" x="2860675" y="3241675"/>
          <p14:tracePt t="19919" x="2828925" y="3241675"/>
          <p14:tracePt t="19927" x="2811463" y="3241675"/>
          <p14:tracePt t="19935" x="2770188" y="3241675"/>
          <p14:tracePt t="19944" x="2754313" y="3241675"/>
          <p14:tracePt t="19952" x="2720975" y="3241675"/>
          <p14:tracePt t="19960" x="2687638" y="3241675"/>
          <p14:tracePt t="19968" x="2654300" y="3241675"/>
          <p14:tracePt t="19976" x="2620963" y="3225800"/>
          <p14:tracePt t="19984" x="2603500" y="3225800"/>
          <p14:tracePt t="19992" x="2571750" y="3225800"/>
          <p14:tracePt t="20000" x="2554288" y="3225800"/>
          <p14:tracePt t="20008" x="2538413" y="3225800"/>
          <p14:tracePt t="20025" x="2513013" y="3225800"/>
          <p14:tracePt t="20032" x="2497138" y="3225800"/>
          <p14:tracePt t="20065" x="2479675" y="3225800"/>
          <p14:tracePt t="20097" x="2463800" y="3225800"/>
          <p14:tracePt t="20113" x="2463800" y="3241675"/>
          <p14:tracePt t="20129" x="2446338" y="3241675"/>
          <p14:tracePt t="20146" x="2430463" y="3259138"/>
          <p14:tracePt t="20154" x="2413000" y="3259138"/>
          <p14:tracePt t="20162" x="2397125" y="3275013"/>
          <p14:tracePt t="20178" x="2379663" y="3275013"/>
          <p14:tracePt t="20186" x="2363788" y="3292475"/>
          <p14:tracePt t="20194" x="2347913" y="3292475"/>
          <p14:tracePt t="20202" x="2330450" y="3292475"/>
          <p14:tracePt t="20210" x="2314575" y="3308350"/>
          <p14:tracePt t="20218" x="2297113" y="3308350"/>
          <p14:tracePt t="20235" x="2281238" y="3308350"/>
          <p14:tracePt t="20348" x="2281238" y="3292475"/>
          <p14:tracePt t="20356" x="2297113" y="3292475"/>
          <p14:tracePt t="20380" x="2314575" y="3292475"/>
          <p14:tracePt t="20396" x="2330450" y="3292475"/>
          <p14:tracePt t="20404" x="2347913" y="3292475"/>
          <p14:tracePt t="20412" x="2363788" y="3292475"/>
          <p14:tracePt t="20421" x="2379663" y="3292475"/>
          <p14:tracePt t="20429" x="2397125" y="3292475"/>
          <p14:tracePt t="20437" x="2413000" y="3292475"/>
          <p14:tracePt t="20445" x="2430463" y="3292475"/>
          <p14:tracePt t="20453" x="2463800" y="3292475"/>
          <p14:tracePt t="20461" x="2479675" y="3292475"/>
          <p14:tracePt t="20469" x="2497138" y="3308350"/>
          <p14:tracePt t="20477" x="2513013" y="3308350"/>
          <p14:tracePt t="20485" x="2554288" y="3308350"/>
          <p14:tracePt t="20493" x="2571750" y="3325813"/>
          <p14:tracePt t="20501" x="2587625" y="3325813"/>
          <p14:tracePt t="20510" x="2620963" y="3325813"/>
          <p14:tracePt t="20518" x="2636838" y="3325813"/>
          <p14:tracePt t="20526" x="2670175" y="3325813"/>
          <p14:tracePt t="20534" x="2720975" y="3325813"/>
          <p14:tracePt t="20542" x="2754313" y="3325813"/>
          <p14:tracePt t="20550" x="2811463" y="3325813"/>
          <p14:tracePt t="20558" x="2844800" y="3325813"/>
          <p14:tracePt t="20566" x="2894013" y="3325813"/>
          <p14:tracePt t="20575" x="2944813" y="3308350"/>
          <p14:tracePt t="20582" x="2960688" y="3308350"/>
          <p14:tracePt t="20590" x="3009900" y="3292475"/>
          <p14:tracePt t="20599" x="3068638" y="3275013"/>
          <p14:tracePt t="20607" x="3151188" y="3275013"/>
          <p14:tracePt t="20615" x="3201988" y="3259138"/>
          <p14:tracePt t="20623" x="3251200" y="3241675"/>
          <p14:tracePt t="20631" x="3300413" y="3241675"/>
          <p14:tracePt t="20639" x="3359150" y="3225800"/>
          <p14:tracePt t="20647" x="3441700" y="3209925"/>
          <p14:tracePt t="20655" x="3492500" y="3209925"/>
          <p14:tracePt t="20663" x="3582988" y="3209925"/>
          <p14:tracePt t="20671" x="3665538" y="3192463"/>
          <p14:tracePt t="20679" x="3765550" y="3167063"/>
          <p14:tracePt t="20687" x="3856038" y="3167063"/>
          <p14:tracePt t="20695" x="3956050" y="3151188"/>
          <p14:tracePt t="20703" x="4071938" y="3151188"/>
          <p14:tracePt t="20712" x="4197350" y="3135313"/>
          <p14:tracePt t="20720" x="4313238" y="3135313"/>
          <p14:tracePt t="20728" x="4421188" y="3117850"/>
          <p14:tracePt t="20736" x="4537075" y="3117850"/>
          <p14:tracePt t="20744" x="4678363" y="3117850"/>
          <p14:tracePt t="20752" x="4794250" y="3117850"/>
          <p14:tracePt t="20760" x="4892675" y="3117850"/>
          <p14:tracePt t="20768" x="4984750" y="3117850"/>
          <p14:tracePt t="20776" x="5084763" y="3117850"/>
          <p14:tracePt t="20785" x="5175250" y="3117850"/>
          <p14:tracePt t="20792" x="5275263" y="3117850"/>
          <p14:tracePt t="20801" x="5373688" y="3117850"/>
          <p14:tracePt t="20809" x="5481638" y="3117850"/>
          <p14:tracePt t="20817" x="5581650" y="3117850"/>
          <p14:tracePt t="20825" x="5681663" y="3117850"/>
          <p14:tracePt t="20833" x="5772150" y="3117850"/>
          <p14:tracePt t="20842" x="5872163" y="3117850"/>
          <p14:tracePt t="20849" x="5980113" y="3117850"/>
          <p14:tracePt t="20858" x="6062663" y="3117850"/>
          <p14:tracePt t="20865" x="6129338" y="3117850"/>
          <p14:tracePt t="20875" x="6178550" y="3117850"/>
          <p14:tracePt t="20881" x="6237288" y="3101975"/>
          <p14:tracePt t="20892" x="6303963" y="3101975"/>
          <p14:tracePt t="20898" x="6353175" y="3101975"/>
          <p14:tracePt t="20909" x="6435725" y="3101975"/>
          <p14:tracePt t="20914" x="6453188" y="3101975"/>
          <p14:tracePt t="20925" x="6510338" y="3101975"/>
          <p14:tracePt t="20930" x="6527800" y="3101975"/>
          <p14:tracePt t="20942" x="6577013" y="3101975"/>
          <p14:tracePt t="20946" x="6610350" y="3101975"/>
          <p14:tracePt t="20958" x="6643688" y="3101975"/>
          <p14:tracePt t="20962" x="6659563" y="3101975"/>
          <p14:tracePt t="20975" x="6692900" y="3101975"/>
          <p14:tracePt t="20978" x="6726238" y="3101975"/>
          <p14:tracePt t="20991" x="6743700" y="3117850"/>
          <p14:tracePt t="20995" x="6767513" y="3117850"/>
          <p14:tracePt t="21009" x="6784975" y="3117850"/>
          <p14:tracePt t="21011" x="6800850" y="3135313"/>
          <p14:tracePt t="21026" x="6818313" y="3135313"/>
          <p14:tracePt t="21042" x="6834188" y="3151188"/>
          <p14:tracePt t="21044" x="6850063" y="3151188"/>
          <p14:tracePt t="21060" x="6850063" y="3167063"/>
          <p14:tracePt t="21076" x="6867525" y="3167063"/>
          <p14:tracePt t="21084" x="6867525" y="3192463"/>
          <p14:tracePt t="21100" x="6867525" y="3209925"/>
          <p14:tracePt t="21125" x="6867525" y="3225800"/>
          <p14:tracePt t="21140" x="6867525" y="3241675"/>
          <p14:tracePt t="21148" x="6867525" y="3259138"/>
          <p14:tracePt t="21156" x="6867525" y="3275013"/>
          <p14:tracePt t="21164" x="6867525" y="3292475"/>
          <p14:tracePt t="21181" x="6867525" y="3308350"/>
          <p14:tracePt t="21189" x="6867525" y="3341688"/>
          <p14:tracePt t="21197" x="6850063" y="3341688"/>
          <p14:tracePt t="21205" x="6850063" y="3375025"/>
          <p14:tracePt t="21213" x="6818313" y="3408363"/>
          <p14:tracePt t="21221" x="6800850" y="3433763"/>
          <p14:tracePt t="21229" x="6767513" y="3467100"/>
          <p14:tracePt t="21237" x="6726238" y="3498850"/>
          <p14:tracePt t="21245" x="6710363" y="3516313"/>
          <p14:tracePt t="21253" x="6677025" y="3549650"/>
          <p14:tracePt t="21262" x="6659563" y="3565525"/>
          <p14:tracePt t="21270" x="6626225" y="3598863"/>
          <p14:tracePt t="21278" x="6577013" y="3616325"/>
          <p14:tracePt t="21286" x="6527800" y="3648075"/>
          <p14:tracePt t="21294" x="6453188" y="3665538"/>
          <p14:tracePt t="21302" x="6386513" y="3690938"/>
          <p14:tracePt t="21310" x="6303963" y="3690938"/>
          <p14:tracePt t="21318" x="6237288" y="3706813"/>
          <p14:tracePt t="21326" x="6145213" y="3706813"/>
          <p14:tracePt t="21334" x="6062663" y="3706813"/>
          <p14:tracePt t="21342" x="5954713" y="3706813"/>
          <p14:tracePt t="21350" x="5854700" y="3706813"/>
          <p14:tracePt t="21359" x="5756275" y="3706813"/>
          <p14:tracePt t="21367" x="5648325" y="3706813"/>
          <p14:tracePt t="21375" x="5548313" y="3690938"/>
          <p14:tracePt t="21383" x="5481638" y="3665538"/>
          <p14:tracePt t="21392" x="5407025" y="3648075"/>
          <p14:tracePt t="21399" x="5324475" y="3632200"/>
          <p14:tracePt t="21407" x="5275263" y="3616325"/>
          <p14:tracePt t="21415" x="5208588" y="3582988"/>
          <p14:tracePt t="21423" x="5192713" y="3582988"/>
          <p14:tracePt t="21431" x="5133975" y="3565525"/>
          <p14:tracePt t="21439" x="5100638" y="3549650"/>
          <p14:tracePt t="21447" x="5051425" y="3516313"/>
          <p14:tracePt t="21456" x="5033963" y="3498850"/>
          <p14:tracePt t="21464" x="5018088" y="3482975"/>
          <p14:tracePt t="21472" x="4984750" y="3467100"/>
          <p14:tracePt t="21480" x="4984750" y="3449638"/>
          <p14:tracePt t="21488" x="4984750" y="3408363"/>
          <p14:tracePt t="21496" x="4967288" y="3390900"/>
          <p14:tracePt t="21504" x="4967288" y="3375025"/>
          <p14:tracePt t="21512" x="4967288" y="3359150"/>
          <p14:tracePt t="21520" x="4967288" y="3325813"/>
          <p14:tracePt t="21528" x="4967288" y="3308350"/>
          <p14:tracePt t="21536" x="4984750" y="3292475"/>
          <p14:tracePt t="21544" x="4984750" y="3275013"/>
          <p14:tracePt t="21553" x="5000625" y="3259138"/>
          <p14:tracePt t="21561" x="5018088" y="3241675"/>
          <p14:tracePt t="21569" x="5033963" y="3225800"/>
          <p14:tracePt t="21577" x="5051425" y="3209925"/>
          <p14:tracePt t="21585" x="5067300" y="3192463"/>
          <p14:tracePt t="21593" x="5100638" y="3167063"/>
          <p14:tracePt t="21601" x="5133975" y="3135313"/>
          <p14:tracePt t="21609" x="5192713" y="3135313"/>
          <p14:tracePt t="21617" x="5241925" y="3101975"/>
          <p14:tracePt t="21625" x="5291138" y="3084513"/>
          <p14:tracePt t="21633" x="5373688" y="3068638"/>
          <p14:tracePt t="21642" x="5448300" y="3051175"/>
          <p14:tracePt t="21650" x="5514975" y="3035300"/>
          <p14:tracePt t="21658" x="5614988" y="3035300"/>
          <p14:tracePt t="21666" x="5681663" y="3017838"/>
          <p14:tracePt t="21675" x="5756275" y="3017838"/>
          <p14:tracePt t="21682" x="5822950" y="3017838"/>
          <p14:tracePt t="21692" x="5905500" y="3017838"/>
          <p14:tracePt t="21698" x="5980113" y="3017838"/>
          <p14:tracePt t="21708" x="6046788" y="3017838"/>
          <p14:tracePt t="21714" x="6080125" y="3017838"/>
          <p14:tracePt t="21725" x="6129338" y="3035300"/>
          <p14:tracePt t="21730" x="6178550" y="3051175"/>
          <p14:tracePt t="21742" x="6237288" y="3068638"/>
          <p14:tracePt t="21747" x="6270625" y="3084513"/>
          <p14:tracePt t="21758" x="6303963" y="3101975"/>
          <p14:tracePt t="21763" x="6337300" y="3117850"/>
          <p14:tracePt t="21775" x="6353175" y="3135313"/>
          <p14:tracePt t="21779" x="6386513" y="3151188"/>
          <p14:tracePt t="21792" x="6402388" y="3167063"/>
          <p14:tracePt t="21795" x="6435725" y="3192463"/>
          <p14:tracePt t="21809" x="6453188" y="3209925"/>
          <p14:tracePt t="21811" x="6453188" y="3225800"/>
          <p14:tracePt t="21825" x="6469063" y="3241675"/>
          <p14:tracePt t="21827" x="6486525" y="3259138"/>
          <p14:tracePt t="21842" x="6486525" y="3275013"/>
          <p14:tracePt t="21844" x="6510338" y="3308350"/>
          <p14:tracePt t="21859" x="6510338" y="3325813"/>
          <p14:tracePt t="21860" x="6510338" y="3341688"/>
          <p14:tracePt t="21875" x="6510338" y="3359150"/>
          <p14:tracePt t="21876" x="6510338" y="3375025"/>
          <p14:tracePt t="21884" x="6510338" y="3390900"/>
          <p14:tracePt t="21892" x="6486525" y="3408363"/>
          <p14:tracePt t="21900" x="6469063" y="3408363"/>
          <p14:tracePt t="21909" x="6453188" y="3433763"/>
          <p14:tracePt t="21916" x="6435725" y="3433763"/>
          <p14:tracePt t="21925" x="6402388" y="3449638"/>
          <p14:tracePt t="21933" x="6337300" y="3467100"/>
          <p14:tracePt t="21942" x="6270625" y="3482975"/>
          <p14:tracePt t="21949" x="6162675" y="3498850"/>
          <p14:tracePt t="21959" x="6046788" y="3516313"/>
          <p14:tracePt t="21965" x="5888038" y="3549650"/>
          <p14:tracePt t="21976" x="5756275" y="3565525"/>
          <p14:tracePt t="21981" x="5565775" y="3582988"/>
          <p14:tracePt t="21992" x="5373688" y="3598863"/>
          <p14:tracePt t="21997" x="5192713" y="3598863"/>
          <p14:tracePt t="22010" x="5100638" y="3616325"/>
          <p14:tracePt t="22014" x="4967288" y="3632200"/>
          <p14:tracePt t="22026" x="4810125" y="3632200"/>
          <p14:tracePt t="22030" x="4694238" y="3632200"/>
          <p14:tracePt t="22042" x="4570413" y="3632200"/>
          <p14:tracePt t="22046" x="4486275" y="3632200"/>
          <p14:tracePt t="22059" x="4421188" y="3616325"/>
          <p14:tracePt t="22062" x="4387850" y="3598863"/>
          <p14:tracePt t="22076" x="4295775" y="3549650"/>
          <p14:tracePt t="22078" x="4262438" y="3516313"/>
          <p14:tracePt t="22092" x="4246563" y="3482975"/>
          <p14:tracePt t="22094" x="4229100" y="3433763"/>
          <p14:tracePt t="22109" x="4229100" y="3375025"/>
          <p14:tracePt t="22111" x="4229100" y="3292475"/>
          <p14:tracePt t="22126" x="4229100" y="3241675"/>
          <p14:tracePt t="22127" x="4246563" y="3167063"/>
          <p14:tracePt t="22142" x="4279900" y="3084513"/>
          <p14:tracePt t="22143" x="4329113" y="3017838"/>
          <p14:tracePt t="22151" x="4421188" y="2952750"/>
          <p14:tracePt t="22159" x="4486275" y="2878138"/>
          <p14:tracePt t="22167" x="4570413" y="2827338"/>
          <p14:tracePt t="22176" x="4660900" y="2778125"/>
          <p14:tracePt t="22183" x="4760913" y="2744788"/>
          <p14:tracePt t="22192" x="4843463" y="2728913"/>
          <p14:tracePt t="22199" x="4951413" y="2695575"/>
          <p14:tracePt t="22209" x="5051425" y="2695575"/>
          <p14:tracePt t="22216" x="5175250" y="2695575"/>
          <p14:tracePt t="22226" x="5275263" y="2695575"/>
          <p14:tracePt t="22232" x="5391150" y="2695575"/>
          <p14:tracePt t="22242" x="5499100" y="2711450"/>
          <p14:tracePt t="22248" x="5581650" y="2744788"/>
          <p14:tracePt t="22259" x="5681663" y="2778125"/>
          <p14:tracePt t="22264" x="5756275" y="2827338"/>
          <p14:tracePt t="22276" x="5838825" y="2860675"/>
          <p14:tracePt t="22280" x="5888038" y="2911475"/>
          <p14:tracePt t="22292" x="5938838" y="2952750"/>
          <p14:tracePt t="22297" x="5995988" y="3001963"/>
          <p14:tracePt t="22309" x="6013450" y="3035300"/>
          <p14:tracePt t="22313" x="6062663" y="3068638"/>
          <p14:tracePt t="22325" x="6096000" y="3101975"/>
          <p14:tracePt t="22332" x="6111875" y="3135313"/>
          <p14:tracePt t="22343" x="6145213" y="3151188"/>
          <p14:tracePt t="22345" x="6162675" y="3192463"/>
          <p14:tracePt t="22359" x="6162675" y="3209925"/>
          <p14:tracePt t="22361" x="6178550" y="3225800"/>
          <p14:tracePt t="22376" x="6196013" y="3241675"/>
          <p14:tracePt t="22378" x="6196013" y="3259138"/>
          <p14:tracePt t="22392" x="6211888" y="3275013"/>
          <p14:tracePt t="22409" x="6211888" y="3292475"/>
          <p14:tracePt t="22425" x="6211888" y="3308350"/>
          <p14:tracePt t="22434" x="6211888" y="3325813"/>
          <p14:tracePt t="22450" x="6211888" y="3341688"/>
          <p14:tracePt t="22475" x="6196013" y="3359150"/>
          <p14:tracePt t="22491" x="6178550" y="3359150"/>
          <p14:tracePt t="22499" x="6178550" y="3375025"/>
          <p14:tracePt t="22507" x="6162675" y="3375025"/>
          <p14:tracePt t="22515" x="6162675" y="3390900"/>
          <p14:tracePt t="22523" x="6145213" y="3390900"/>
          <p14:tracePt t="22531" x="6129338" y="3408363"/>
          <p14:tracePt t="22539" x="6111875" y="3408363"/>
          <p14:tracePt t="22547" x="6096000" y="3433763"/>
          <p14:tracePt t="22563" x="6080125" y="3433763"/>
          <p14:tracePt t="22571" x="6062663" y="3449638"/>
          <p14:tracePt t="22580" x="6046788" y="3449638"/>
          <p14:tracePt t="22588" x="6029325" y="3449638"/>
          <p14:tracePt t="22596" x="6013450" y="3467100"/>
          <p14:tracePt t="22604" x="5980113" y="3467100"/>
          <p14:tracePt t="22620" x="5938838" y="3467100"/>
          <p14:tracePt t="22628" x="5921375" y="3482975"/>
          <p14:tracePt t="22636" x="5888038" y="3482975"/>
          <p14:tracePt t="22644" x="5872163" y="3482975"/>
          <p14:tracePt t="22652" x="5838825" y="3482975"/>
          <p14:tracePt t="22660" x="5805488" y="3482975"/>
          <p14:tracePt t="22668" x="5789613" y="3482975"/>
          <p14:tracePt t="22676" x="5772150" y="3482975"/>
          <p14:tracePt t="22685" x="5738813" y="3482975"/>
          <p14:tracePt t="22693" x="5722938" y="3482975"/>
          <p14:tracePt t="22701" x="5705475" y="3482975"/>
          <p14:tracePt t="22709" x="5681663" y="3482975"/>
          <p14:tracePt t="22725" x="5664200" y="3482975"/>
          <p14:tracePt t="22742" x="5648325" y="3467100"/>
          <p14:tracePt t="22758" x="5630863" y="3467100"/>
          <p14:tracePt t="22773" x="5614988" y="3467100"/>
          <p14:tracePt t="22782" x="5614988" y="3449638"/>
          <p14:tracePt t="22798" x="5599113" y="3449638"/>
          <p14:tracePt t="22822" x="5581650" y="3449638"/>
          <p14:tracePt t="22846" x="5565775" y="3433763"/>
          <p14:tracePt t="22870" x="5548313" y="3433763"/>
          <p14:tracePt t="22879" x="5548313" y="3408363"/>
          <p14:tracePt t="22895" x="5532438" y="3408363"/>
          <p14:tracePt t="22919" x="5532438" y="3390900"/>
          <p14:tracePt t="22927" x="5514975" y="3390900"/>
          <p14:tracePt t="23000" x="5514975" y="3375025"/>
          <p14:tracePt t="23089" x="5532438" y="3375025"/>
          <p14:tracePt t="23121" x="5548313" y="3375025"/>
          <p14:tracePt t="23137" x="5565775" y="3375025"/>
          <p14:tracePt t="23153" x="5581650" y="3375025"/>
          <p14:tracePt t="23170" x="5599113" y="3375025"/>
          <p14:tracePt t="23186" x="5614988" y="3375025"/>
          <p14:tracePt t="23202" x="5630863" y="3375025"/>
          <p14:tracePt t="23226" x="5648325" y="3375025"/>
          <p14:tracePt t="23242" x="5664200" y="3375025"/>
          <p14:tracePt t="23259" x="5681663" y="3375025"/>
          <p14:tracePt t="23267" x="5705475" y="3375025"/>
          <p14:tracePt t="23275" x="5722938" y="3375025"/>
          <p14:tracePt t="23283" x="5738813" y="3375025"/>
          <p14:tracePt t="23292" x="5756275" y="3375025"/>
          <p14:tracePt t="23299" x="5772150" y="3375025"/>
          <p14:tracePt t="23307" x="5805488" y="3375025"/>
          <p14:tracePt t="23315" x="5838825" y="3375025"/>
          <p14:tracePt t="23323" x="5872163" y="3375025"/>
          <p14:tracePt t="23331" x="5888038" y="3375025"/>
          <p14:tracePt t="23339" x="5921375" y="3375025"/>
          <p14:tracePt t="23348" x="5954713" y="3375025"/>
          <p14:tracePt t="23356" x="5980113" y="3375025"/>
          <p14:tracePt t="23364" x="6013450" y="3375025"/>
          <p14:tracePt t="23372" x="6062663" y="3375025"/>
          <p14:tracePt t="23380" x="6080125" y="3375025"/>
          <p14:tracePt t="23388" x="6129338" y="3375025"/>
          <p14:tracePt t="23396" x="6162675" y="3375025"/>
          <p14:tracePt t="23404" x="6211888" y="3375025"/>
          <p14:tracePt t="23412" x="6237288" y="3375025"/>
          <p14:tracePt t="23420" x="6286500" y="3375025"/>
          <p14:tracePt t="23428" x="6319838" y="3375025"/>
          <p14:tracePt t="23436" x="6353175" y="3375025"/>
          <p14:tracePt t="23445" x="6369050" y="3390900"/>
          <p14:tracePt t="23453" x="6402388" y="3390900"/>
          <p14:tracePt t="23461" x="6435725" y="3390900"/>
          <p14:tracePt t="23469" x="6453188" y="3390900"/>
          <p14:tracePt t="23477" x="6469063" y="3390900"/>
          <p14:tracePt t="23493" x="6486525" y="3390900"/>
          <p14:tracePt t="23501" x="6510338" y="3390900"/>
          <p14:tracePt t="23525" x="6527800" y="3390900"/>
          <p14:tracePt t="23542" x="6527800" y="3375025"/>
          <p14:tracePt t="23550" x="6543675" y="3375025"/>
          <p14:tracePt t="23574" x="6543675" y="3359150"/>
          <p14:tracePt t="23614" x="6543675" y="3341688"/>
          <p14:tracePt t="23639" x="6561138" y="3341688"/>
          <p14:tracePt t="23647" x="6561138" y="3325813"/>
          <p14:tracePt t="23687" x="6561138" y="3308350"/>
          <p14:tracePt t="23703" x="6577013" y="3308350"/>
          <p14:tracePt t="23736" x="6577013" y="3292475"/>
          <p14:tracePt t="23784" x="6577013" y="3275013"/>
          <p14:tracePt t="23808" x="6577013" y="3259138"/>
          <p14:tracePt t="23913" x="6561138" y="3275013"/>
          <p14:tracePt t="23930" x="6561138" y="3308350"/>
          <p14:tracePt t="23938" x="6543675" y="3341688"/>
          <p14:tracePt t="23946" x="6543675" y="3375025"/>
          <p14:tracePt t="23954" x="6543675" y="3408363"/>
          <p14:tracePt t="23962" x="6543675" y="3482975"/>
          <p14:tracePt t="23970" x="6543675" y="3549650"/>
          <p14:tracePt t="23978" x="6543675" y="3598863"/>
          <p14:tracePt t="23986" x="6543675" y="3665538"/>
          <p14:tracePt t="23994" x="6543675" y="3740150"/>
          <p14:tracePt t="24002" x="6543675" y="3806825"/>
          <p14:tracePt t="24011" x="6543675" y="3856038"/>
          <p14:tracePt t="24019" x="6543675" y="3922713"/>
          <p14:tracePt t="24027" x="6543675" y="3979863"/>
          <p14:tracePt t="24035" x="6543675" y="4046538"/>
          <p14:tracePt t="24043" x="6561138" y="4113213"/>
          <p14:tracePt t="24051" x="6577013" y="4179888"/>
          <p14:tracePt t="24059" x="6577013" y="4270375"/>
          <p14:tracePt t="24067" x="6592888" y="4352925"/>
          <p14:tracePt t="24075" x="6610350" y="4437063"/>
          <p14:tracePt t="24083" x="6626225" y="4527550"/>
          <p14:tracePt t="24092" x="6643688" y="4610100"/>
          <p14:tracePt t="24100" x="6643688" y="4643438"/>
          <p14:tracePt t="24108" x="6659563" y="4694238"/>
          <p14:tracePt t="24116" x="6659563" y="4751388"/>
          <p14:tracePt t="24124" x="6659563" y="4802188"/>
          <p14:tracePt t="24132" x="6677025" y="4833938"/>
          <p14:tracePt t="24140" x="6677025" y="4851400"/>
          <p14:tracePt t="24148" x="6677025" y="4867275"/>
          <p14:tracePt t="24156" x="6692900" y="4884738"/>
          <p14:tracePt t="24164" x="6692900" y="4900613"/>
          <p14:tracePt t="24180" x="6710363" y="4918075"/>
          <p14:tracePt t="24293" x="6710363" y="4900613"/>
          <p14:tracePt t="24334" x="6710363" y="4884738"/>
          <p14:tracePt t="24391" x="6692900" y="4884738"/>
          <p14:tracePt t="24423" x="6677025" y="4884738"/>
          <p14:tracePt t="24439" x="6659563" y="4884738"/>
          <p14:tracePt t="24455" x="6643688" y="4884738"/>
          <p14:tracePt t="24463" x="6626225" y="4884738"/>
          <p14:tracePt t="24487" x="6610350" y="4884738"/>
          <p14:tracePt t="24496" x="6592888" y="4867275"/>
          <p14:tracePt t="24504" x="6577013" y="4867275"/>
          <p14:tracePt t="24520" x="6561138" y="4851400"/>
          <p14:tracePt t="24536" x="6543675" y="4833938"/>
          <p14:tracePt t="24552" x="6527800" y="4818063"/>
          <p14:tracePt t="24560" x="6510338" y="4818063"/>
          <p14:tracePt t="24585" x="6510338" y="4802188"/>
          <p14:tracePt t="24593" x="6486525" y="4802188"/>
          <p14:tracePt t="24674" x="6510338" y="4802188"/>
          <p14:tracePt t="24690" x="6527800" y="4802188"/>
          <p14:tracePt t="24706" x="6543675" y="4802188"/>
          <p14:tracePt t="24722" x="6561138" y="4802188"/>
          <p14:tracePt t="24738" x="6577013" y="4802188"/>
          <p14:tracePt t="24771" x="6592888" y="4802188"/>
          <p14:tracePt t="24787" x="6592888" y="4784725"/>
          <p14:tracePt t="24835" x="6592888" y="4768850"/>
          <p14:tracePt t="24860" x="6577013" y="4768850"/>
          <p14:tracePt t="24876" x="6561138" y="4768850"/>
          <p14:tracePt t="24892" x="6543675" y="4768850"/>
          <p14:tracePt t="24900" x="6527800" y="4768850"/>
          <p14:tracePt t="24925" x="6510338" y="4768850"/>
          <p14:tracePt t="25005" x="6510338" y="4751388"/>
          <p14:tracePt t="25029" x="6510338" y="4735513"/>
          <p14:tracePt t="27342" x="6527800" y="4735513"/>
          <p14:tracePt t="27399" x="6543675" y="4735513"/>
          <p14:tracePt t="27536" x="6527800" y="4735513"/>
          <p14:tracePt t="27657" x="6527800" y="4751388"/>
          <p14:tracePt t="27770" x="6527800" y="47688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9.1|15"/>
</p:tagLst>
</file>

<file path=ppt/tags/tag2.xml><?xml version="1.0" encoding="utf-8"?>
<p:tagLst xmlns:a="http://schemas.openxmlformats.org/drawingml/2006/main" xmlns:r="http://schemas.openxmlformats.org/officeDocument/2006/relationships" xmlns:p="http://schemas.openxmlformats.org/presentationml/2006/main">
  <p:tag name="TIMING" val="|32.2|79.5"/>
</p:tagLst>
</file>

<file path=ppt/tags/tag3.xml><?xml version="1.0" encoding="utf-8"?>
<p:tagLst xmlns:a="http://schemas.openxmlformats.org/drawingml/2006/main" xmlns:r="http://schemas.openxmlformats.org/officeDocument/2006/relationships" xmlns:p="http://schemas.openxmlformats.org/presentationml/2006/main">
  <p:tag name="TIMING" val="|9.4|44.3"/>
</p:tagLst>
</file>

<file path=ppt/tags/tag4.xml><?xml version="1.0" encoding="utf-8"?>
<p:tagLst xmlns:a="http://schemas.openxmlformats.org/drawingml/2006/main" xmlns:r="http://schemas.openxmlformats.org/officeDocument/2006/relationships" xmlns:p="http://schemas.openxmlformats.org/presentationml/2006/main">
  <p:tag name="TIMING" val="|29.3"/>
</p:tagLst>
</file>

<file path=ppt/tags/tag5.xml><?xml version="1.0" encoding="utf-8"?>
<p:tagLst xmlns:a="http://schemas.openxmlformats.org/drawingml/2006/main" xmlns:r="http://schemas.openxmlformats.org/officeDocument/2006/relationships" xmlns:p="http://schemas.openxmlformats.org/presentationml/2006/main">
  <p:tag name="TIMING" val="|49"/>
</p:tagLst>
</file>

<file path=ppt/tags/tag6.xml><?xml version="1.0" encoding="utf-8"?>
<p:tagLst xmlns:a="http://schemas.openxmlformats.org/drawingml/2006/main" xmlns:r="http://schemas.openxmlformats.org/officeDocument/2006/relationships" xmlns:p="http://schemas.openxmlformats.org/presentationml/2006/main">
  <p:tag name="TIMING" val="|12.5"/>
</p:tagLst>
</file>

<file path=ppt/tags/tag7.xml><?xml version="1.0" encoding="utf-8"?>
<p:tagLst xmlns:a="http://schemas.openxmlformats.org/drawingml/2006/main" xmlns:r="http://schemas.openxmlformats.org/officeDocument/2006/relationships" xmlns:p="http://schemas.openxmlformats.org/presentationml/2006/main">
  <p:tag name="TIMING" val="|40"/>
</p:tagLst>
</file>

<file path=ppt/tags/tag8.xml><?xml version="1.0" encoding="utf-8"?>
<p:tagLst xmlns:a="http://schemas.openxmlformats.org/drawingml/2006/main" xmlns:r="http://schemas.openxmlformats.org/officeDocument/2006/relationships" xmlns:p="http://schemas.openxmlformats.org/presentationml/2006/main">
  <p:tag name="TIMING" val="|37.1"/>
</p:tagLst>
</file>

<file path=ppt/theme/theme1.xml><?xml version="1.0" encoding="utf-8"?>
<a:theme xmlns:a="http://schemas.openxmlformats.org/drawingml/2006/main" name="Office Theme">
  <a:themeElements>
    <a:clrScheme name="Office Them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6033</TotalTime>
  <Words>1571</Words>
  <Application>Microsoft Macintosh PowerPoint</Application>
  <PresentationFormat>Widescreen</PresentationFormat>
  <Paragraphs>194</Paragraphs>
  <Slides>15</Slides>
  <Notes>15</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Helvetica</vt:lpstr>
      <vt:lpstr>Times New Roman</vt:lpstr>
      <vt:lpstr>Wingdings</vt:lpstr>
      <vt:lpstr>Office Theme</vt:lpstr>
      <vt:lpstr>Exploring the effects of nutrients, carbon, and water darkening on coastal phosphorus bioavailability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Brownification impacts on DOP bioavailability – a mesocosm study</dc:title>
  <dc:creator>Mayra Rulli</dc:creator>
  <cp:lastModifiedBy>Mayra Rulli</cp:lastModifiedBy>
  <cp:revision>43</cp:revision>
  <dcterms:created xsi:type="dcterms:W3CDTF">2023-02-15T06:34:42Z</dcterms:created>
  <dcterms:modified xsi:type="dcterms:W3CDTF">2025-05-05T19:10:36Z</dcterms:modified>
</cp:coreProperties>
</file>