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4" r:id="rId3"/>
  </p:sldMasterIdLst>
  <p:notesMasterIdLst>
    <p:notesMasterId r:id="rId47"/>
  </p:notesMasterIdLst>
  <p:sldIdLst>
    <p:sldId id="256" r:id="rId4"/>
    <p:sldId id="292" r:id="rId5"/>
    <p:sldId id="257" r:id="rId6"/>
    <p:sldId id="298" r:id="rId7"/>
    <p:sldId id="299" r:id="rId8"/>
    <p:sldId id="295" r:id="rId9"/>
    <p:sldId id="296" r:id="rId10"/>
    <p:sldId id="297" r:id="rId11"/>
    <p:sldId id="303" r:id="rId12"/>
    <p:sldId id="304" r:id="rId13"/>
    <p:sldId id="273" r:id="rId14"/>
    <p:sldId id="307" r:id="rId15"/>
    <p:sldId id="306" r:id="rId16"/>
    <p:sldId id="305" r:id="rId17"/>
    <p:sldId id="308" r:id="rId18"/>
    <p:sldId id="278" r:id="rId19"/>
    <p:sldId id="309" r:id="rId20"/>
    <p:sldId id="311" r:id="rId21"/>
    <p:sldId id="312" r:id="rId22"/>
    <p:sldId id="310" r:id="rId23"/>
    <p:sldId id="280" r:id="rId24"/>
    <p:sldId id="301" r:id="rId25"/>
    <p:sldId id="279" r:id="rId26"/>
    <p:sldId id="281" r:id="rId27"/>
    <p:sldId id="282" r:id="rId28"/>
    <p:sldId id="313" r:id="rId29"/>
    <p:sldId id="315" r:id="rId30"/>
    <p:sldId id="314" r:id="rId31"/>
    <p:sldId id="300" r:id="rId32"/>
    <p:sldId id="286" r:id="rId33"/>
    <p:sldId id="316" r:id="rId34"/>
    <p:sldId id="289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24" r:id="rId43"/>
    <p:sldId id="325" r:id="rId44"/>
    <p:sldId id="326" r:id="rId45"/>
    <p:sldId id="269" r:id="rId46"/>
  </p:sldIdLst>
  <p:sldSz cx="12192000" cy="6858000"/>
  <p:notesSz cx="7772400" cy="100584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BD94"/>
    <a:srgbClr val="FFDE00"/>
    <a:srgbClr val="014B7E"/>
    <a:srgbClr val="124D7D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7FCA6-7070-4813-A7F8-2E0D464DC509}" v="198" dt="2025-04-26T16:34:07.9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8" autoAdjust="0"/>
    <p:restoredTop sz="94648"/>
  </p:normalViewPr>
  <p:slideViewPr>
    <p:cSldViewPr snapToGrid="0">
      <p:cViewPr varScale="1">
        <p:scale>
          <a:sx n="96" d="100"/>
          <a:sy n="96" d="100"/>
        </p:scale>
        <p:origin x="756" y="28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e Bertoli" userId="de006fcb1052fac0" providerId="LiveId" clId="{BE57FCA6-7070-4813-A7F8-2E0D464DC509}"/>
    <pc:docChg chg="undo redo custSel addSld delSld modSld sldOrd delMainMaster modMainMaster">
      <pc:chgData name="Gabriele Bertoli" userId="de006fcb1052fac0" providerId="LiveId" clId="{BE57FCA6-7070-4813-A7F8-2E0D464DC509}" dt="2025-04-26T16:35:10.733" v="3281" actId="113"/>
      <pc:docMkLst>
        <pc:docMk/>
      </pc:docMkLst>
      <pc:sldChg chg="addSp delSp modSp mod setBg">
        <pc:chgData name="Gabriele Bertoli" userId="de006fcb1052fac0" providerId="LiveId" clId="{BE57FCA6-7070-4813-A7F8-2E0D464DC509}" dt="2025-04-26T14:07:29.514" v="2313" actId="478"/>
        <pc:sldMkLst>
          <pc:docMk/>
          <pc:sldMk cId="0" sldId="256"/>
        </pc:sldMkLst>
        <pc:spChg chg="add mod">
          <ac:chgData name="Gabriele Bertoli" userId="de006fcb1052fac0" providerId="LiveId" clId="{BE57FCA6-7070-4813-A7F8-2E0D464DC509}" dt="2025-04-26T09:02:10.641" v="44" actId="20577"/>
          <ac:spMkLst>
            <pc:docMk/>
            <pc:sldMk cId="0" sldId="256"/>
            <ac:spMk id="6" creationId="{83C1160B-7E17-1761-D2F2-0A9883863204}"/>
          </ac:spMkLst>
        </pc:spChg>
        <pc:picChg chg="add mod">
          <ac:chgData name="Gabriele Bertoli" userId="de006fcb1052fac0" providerId="LiveId" clId="{BE57FCA6-7070-4813-A7F8-2E0D464DC509}" dt="2025-04-26T13:20:01.045" v="1536" actId="2085"/>
          <ac:picMkLst>
            <pc:docMk/>
            <pc:sldMk cId="0" sldId="256"/>
            <ac:picMk id="5" creationId="{133D0B13-87AE-9CA7-4AD1-2F7F986C0FBC}"/>
          </ac:picMkLst>
        </pc:picChg>
        <pc:picChg chg="del">
          <ac:chgData name="Gabriele Bertoli" userId="de006fcb1052fac0" providerId="LiveId" clId="{BE57FCA6-7070-4813-A7F8-2E0D464DC509}" dt="2025-04-26T08:53:48.838" v="0" actId="478"/>
          <ac:picMkLst>
            <pc:docMk/>
            <pc:sldMk cId="0" sldId="256"/>
            <ac:picMk id="7" creationId="{4209A853-D6C4-E93F-9B29-22387AE51648}"/>
          </ac:picMkLst>
        </pc:picChg>
        <pc:picChg chg="add del mod">
          <ac:chgData name="Gabriele Bertoli" userId="de006fcb1052fac0" providerId="LiveId" clId="{BE57FCA6-7070-4813-A7F8-2E0D464DC509}" dt="2025-04-26T14:07:29.514" v="2313" actId="478"/>
          <ac:picMkLst>
            <pc:docMk/>
            <pc:sldMk cId="0" sldId="256"/>
            <ac:picMk id="8" creationId="{C2552D83-4991-27C6-1F12-8B2E75897605}"/>
          </ac:picMkLst>
        </pc:picChg>
      </pc:sldChg>
      <pc:sldChg chg="addSp delSp modSp mod">
        <pc:chgData name="Gabriele Bertoli" userId="de006fcb1052fac0" providerId="LiveId" clId="{BE57FCA6-7070-4813-A7F8-2E0D464DC509}" dt="2025-04-26T16:32:59.348" v="3273" actId="1037"/>
        <pc:sldMkLst>
          <pc:docMk/>
          <pc:sldMk cId="0" sldId="257"/>
        </pc:sldMkLst>
        <pc:spChg chg="mod">
          <ac:chgData name="Gabriele Bertoli" userId="de006fcb1052fac0" providerId="LiveId" clId="{BE57FCA6-7070-4813-A7F8-2E0D464DC509}" dt="2025-04-26T13:10:23.253" v="1445" actId="164"/>
          <ac:spMkLst>
            <pc:docMk/>
            <pc:sldMk cId="0" sldId="257"/>
            <ac:spMk id="2" creationId="{5204D800-E1D4-0F7F-4A90-E3B982FEF692}"/>
          </ac:spMkLst>
        </pc:spChg>
        <pc:spChg chg="mod">
          <ac:chgData name="Gabriele Bertoli" userId="de006fcb1052fac0" providerId="LiveId" clId="{BE57FCA6-7070-4813-A7F8-2E0D464DC509}" dt="2025-04-26T13:04:29.279" v="1433" actId="1037"/>
          <ac:spMkLst>
            <pc:docMk/>
            <pc:sldMk cId="0" sldId="257"/>
            <ac:spMk id="7" creationId="{EA371C31-CBCA-A733-F194-DFBCEE05A5FC}"/>
          </ac:spMkLst>
        </pc:spChg>
        <pc:spChg chg="add del mod">
          <ac:chgData name="Gabriele Bertoli" userId="de006fcb1052fac0" providerId="LiveId" clId="{BE57FCA6-7070-4813-A7F8-2E0D464DC509}" dt="2025-04-26T13:04:29.279" v="1433" actId="1037"/>
          <ac:spMkLst>
            <pc:docMk/>
            <pc:sldMk cId="0" sldId="257"/>
            <ac:spMk id="8" creationId="{5A682255-AB45-2FBA-A818-0D4BC4CA9056}"/>
          </ac:spMkLst>
        </pc:spChg>
        <pc:spChg chg="mod">
          <ac:chgData name="Gabriele Bertoli" userId="de006fcb1052fac0" providerId="LiveId" clId="{BE57FCA6-7070-4813-A7F8-2E0D464DC509}" dt="2025-04-26T13:04:29.279" v="1433" actId="1037"/>
          <ac:spMkLst>
            <pc:docMk/>
            <pc:sldMk cId="0" sldId="257"/>
            <ac:spMk id="9" creationId="{A1945603-60A6-7EE4-E77F-E3215841585D}"/>
          </ac:spMkLst>
        </pc:spChg>
        <pc:spChg chg="mod">
          <ac:chgData name="Gabriele Bertoli" userId="de006fcb1052fac0" providerId="LiveId" clId="{BE57FCA6-7070-4813-A7F8-2E0D464DC509}" dt="2025-04-26T13:04:29.279" v="1433" actId="1037"/>
          <ac:spMkLst>
            <pc:docMk/>
            <pc:sldMk cId="0" sldId="257"/>
            <ac:spMk id="10" creationId="{673A5E7C-E046-000C-1757-4166D5D25EFE}"/>
          </ac:spMkLst>
        </pc:spChg>
        <pc:spChg chg="add mod">
          <ac:chgData name="Gabriele Bertoli" userId="de006fcb1052fac0" providerId="LiveId" clId="{BE57FCA6-7070-4813-A7F8-2E0D464DC509}" dt="2025-04-26T13:27:24.423" v="1617"/>
          <ac:spMkLst>
            <pc:docMk/>
            <pc:sldMk cId="0" sldId="257"/>
            <ac:spMk id="18" creationId="{51D7B1E2-493F-07B5-4D83-22EE5B0A2D0F}"/>
          </ac:spMkLst>
        </pc:spChg>
        <pc:spChg chg="add mod">
          <ac:chgData name="Gabriele Bertoli" userId="de006fcb1052fac0" providerId="LiveId" clId="{BE57FCA6-7070-4813-A7F8-2E0D464DC509}" dt="2025-04-26T12:58:18.375" v="1182" actId="164"/>
          <ac:spMkLst>
            <pc:docMk/>
            <pc:sldMk cId="0" sldId="257"/>
            <ac:spMk id="19" creationId="{B68C661E-DE37-994A-30E7-01FE410EB25E}"/>
          </ac:spMkLst>
        </pc:spChg>
        <pc:spChg chg="add mod">
          <ac:chgData name="Gabriele Bertoli" userId="de006fcb1052fac0" providerId="LiveId" clId="{BE57FCA6-7070-4813-A7F8-2E0D464DC509}" dt="2025-04-26T12:58:18.375" v="1182" actId="164"/>
          <ac:spMkLst>
            <pc:docMk/>
            <pc:sldMk cId="0" sldId="257"/>
            <ac:spMk id="20" creationId="{E3596D6A-0A45-4AB1-557A-C7A97303C5DA}"/>
          </ac:spMkLst>
        </pc:spChg>
        <pc:spChg chg="add mod">
          <ac:chgData name="Gabriele Bertoli" userId="de006fcb1052fac0" providerId="LiveId" clId="{BE57FCA6-7070-4813-A7F8-2E0D464DC509}" dt="2025-04-26T12:58:18.375" v="1182" actId="164"/>
          <ac:spMkLst>
            <pc:docMk/>
            <pc:sldMk cId="0" sldId="257"/>
            <ac:spMk id="21" creationId="{746AFADA-B963-BE07-38A3-75C6F2D4BBAC}"/>
          </ac:spMkLst>
        </pc:spChg>
        <pc:spChg chg="add mod">
          <ac:chgData name="Gabriele Bertoli" userId="de006fcb1052fac0" providerId="LiveId" clId="{BE57FCA6-7070-4813-A7F8-2E0D464DC509}" dt="2025-04-26T12:58:18.375" v="1182" actId="164"/>
          <ac:spMkLst>
            <pc:docMk/>
            <pc:sldMk cId="0" sldId="257"/>
            <ac:spMk id="22" creationId="{3CDDCC4B-0A0E-E76D-0F6C-4297960C5D54}"/>
          </ac:spMkLst>
        </pc:spChg>
        <pc:spChg chg="add mod">
          <ac:chgData name="Gabriele Bertoli" userId="de006fcb1052fac0" providerId="LiveId" clId="{BE57FCA6-7070-4813-A7F8-2E0D464DC509}" dt="2025-04-26T13:05:03.529" v="1438" actId="6549"/>
          <ac:spMkLst>
            <pc:docMk/>
            <pc:sldMk cId="0" sldId="257"/>
            <ac:spMk id="44" creationId="{42AA5284-0CD0-3B2C-2F25-0C3360DE6595}"/>
          </ac:spMkLst>
        </pc:spChg>
        <pc:spChg chg="add mod">
          <ac:chgData name="Gabriele Bertoli" userId="de006fcb1052fac0" providerId="LiveId" clId="{BE57FCA6-7070-4813-A7F8-2E0D464DC509}" dt="2025-04-26T14:44:38.975" v="2553" actId="13926"/>
          <ac:spMkLst>
            <pc:docMk/>
            <pc:sldMk cId="0" sldId="257"/>
            <ac:spMk id="52" creationId="{997BCCEC-C6E1-3D20-2EAD-67FB12449DBC}"/>
          </ac:spMkLst>
        </pc:spChg>
        <pc:grpChg chg="add mod">
          <ac:chgData name="Gabriele Bertoli" userId="de006fcb1052fac0" providerId="LiveId" clId="{BE57FCA6-7070-4813-A7F8-2E0D464DC509}" dt="2025-04-26T13:10:23.253" v="1445" actId="164"/>
          <ac:grpSpMkLst>
            <pc:docMk/>
            <pc:sldMk cId="0" sldId="257"/>
            <ac:grpSpMk id="37" creationId="{328D9682-DB63-7FDB-C7E5-98FB28169DCA}"/>
          </ac:grpSpMkLst>
        </pc:grpChg>
        <pc:grpChg chg="add mod">
          <ac:chgData name="Gabriele Bertoli" userId="de006fcb1052fac0" providerId="LiveId" clId="{BE57FCA6-7070-4813-A7F8-2E0D464DC509}" dt="2025-04-26T13:10:23.253" v="1445" actId="164"/>
          <ac:grpSpMkLst>
            <pc:docMk/>
            <pc:sldMk cId="0" sldId="257"/>
            <ac:grpSpMk id="128" creationId="{8149D266-98E0-20D6-7D37-EA184C93978D}"/>
          </ac:grpSpMkLst>
        </pc:grpChg>
        <pc:picChg chg="add mod">
          <ac:chgData name="Gabriele Bertoli" userId="de006fcb1052fac0" providerId="LiveId" clId="{BE57FCA6-7070-4813-A7F8-2E0D464DC509}" dt="2025-04-26T13:10:23.253" v="1445" actId="164"/>
          <ac:picMkLst>
            <pc:docMk/>
            <pc:sldMk cId="0" sldId="257"/>
            <ac:picMk id="6" creationId="{A116A4E5-44DE-92B1-3FDF-3606A5CEE208}"/>
          </ac:picMkLst>
        </pc:picChg>
        <pc:picChg chg="add del mod">
          <ac:chgData name="Gabriele Bertoli" userId="de006fcb1052fac0" providerId="LiveId" clId="{BE57FCA6-7070-4813-A7F8-2E0D464DC509}" dt="2025-04-26T10:08:54.062" v="928" actId="478"/>
          <ac:picMkLst>
            <pc:docMk/>
            <pc:sldMk cId="0" sldId="257"/>
            <ac:picMk id="12" creationId="{ECF2FFEF-8718-F855-F00E-9B7D34B4A0F7}"/>
          </ac:picMkLst>
        </pc:picChg>
        <pc:picChg chg="add del mod">
          <ac:chgData name="Gabriele Bertoli" userId="de006fcb1052fac0" providerId="LiveId" clId="{BE57FCA6-7070-4813-A7F8-2E0D464DC509}" dt="2025-04-26T10:08:50.051" v="925" actId="478"/>
          <ac:picMkLst>
            <pc:docMk/>
            <pc:sldMk cId="0" sldId="257"/>
            <ac:picMk id="13" creationId="{570C1A3C-8362-C900-C85A-A9A8F34E1C15}"/>
          </ac:picMkLst>
        </pc:picChg>
        <pc:picChg chg="add mod">
          <ac:chgData name="Gabriele Bertoli" userId="de006fcb1052fac0" providerId="LiveId" clId="{BE57FCA6-7070-4813-A7F8-2E0D464DC509}" dt="2025-04-26T13:10:23.253" v="1445" actId="164"/>
          <ac:picMkLst>
            <pc:docMk/>
            <pc:sldMk cId="0" sldId="257"/>
            <ac:picMk id="14" creationId="{808DAA32-2AB9-61F5-19C1-463545B025F9}"/>
          </ac:picMkLst>
        </pc:picChg>
        <pc:picChg chg="add mod">
          <ac:chgData name="Gabriele Bertoli" userId="de006fcb1052fac0" providerId="LiveId" clId="{BE57FCA6-7070-4813-A7F8-2E0D464DC509}" dt="2025-04-26T13:10:23.253" v="1445" actId="164"/>
          <ac:picMkLst>
            <pc:docMk/>
            <pc:sldMk cId="0" sldId="257"/>
            <ac:picMk id="15" creationId="{82B431DF-1F65-AA62-50F3-4B8937906072}"/>
          </ac:picMkLst>
        </pc:picChg>
        <pc:picChg chg="add mod">
          <ac:chgData name="Gabriele Bertoli" userId="de006fcb1052fac0" providerId="LiveId" clId="{BE57FCA6-7070-4813-A7F8-2E0D464DC509}" dt="2025-04-26T13:25:32.517" v="1605"/>
          <ac:picMkLst>
            <pc:docMk/>
            <pc:sldMk cId="0" sldId="257"/>
            <ac:picMk id="17" creationId="{09E6E63E-07A2-2F64-21CD-97C79F119D57}"/>
          </ac:picMkLst>
        </pc:picChg>
        <pc:picChg chg="add mod">
          <ac:chgData name="Gabriele Bertoli" userId="de006fcb1052fac0" providerId="LiveId" clId="{BE57FCA6-7070-4813-A7F8-2E0D464DC509}" dt="2025-04-26T13:26:38.983" v="1611"/>
          <ac:picMkLst>
            <pc:docMk/>
            <pc:sldMk cId="0" sldId="257"/>
            <ac:picMk id="36" creationId="{D4063C70-DABC-4FC4-4BB1-5AA44ABD2766}"/>
          </ac:picMkLst>
        </pc:picChg>
        <pc:picChg chg="add mod">
          <ac:chgData name="Gabriele Bertoli" userId="de006fcb1052fac0" providerId="LiveId" clId="{BE57FCA6-7070-4813-A7F8-2E0D464DC509}" dt="2025-04-26T16:32:59.348" v="3273" actId="1037"/>
          <ac:picMkLst>
            <pc:docMk/>
            <pc:sldMk cId="0" sldId="257"/>
            <ac:picMk id="130" creationId="{EE92C643-5A1D-F81C-3F8B-0AAE4CD1E029}"/>
          </ac:picMkLst>
        </pc:picChg>
        <pc:cxnChg chg="add mod">
          <ac:chgData name="Gabriele Bertoli" userId="de006fcb1052fac0" providerId="LiveId" clId="{BE57FCA6-7070-4813-A7F8-2E0D464DC509}" dt="2025-04-26T13:04:38.154" v="1434" actId="14100"/>
          <ac:cxnSpMkLst>
            <pc:docMk/>
            <pc:sldMk cId="0" sldId="257"/>
            <ac:cxnSpMk id="24" creationId="{C982AD05-99B9-E87F-B0D4-03A49569830E}"/>
          </ac:cxnSpMkLst>
        </pc:cxnChg>
        <pc:cxnChg chg="add mod">
          <ac:chgData name="Gabriele Bertoli" userId="de006fcb1052fac0" providerId="LiveId" clId="{BE57FCA6-7070-4813-A7F8-2E0D464DC509}" dt="2025-04-26T13:04:40.208" v="1435" actId="14100"/>
          <ac:cxnSpMkLst>
            <pc:docMk/>
            <pc:sldMk cId="0" sldId="257"/>
            <ac:cxnSpMk id="27" creationId="{CA25D7F4-5F84-37E8-C776-CD4A1E207D25}"/>
          </ac:cxnSpMkLst>
        </pc:cxnChg>
        <pc:cxnChg chg="add mod">
          <ac:chgData name="Gabriele Bertoli" userId="de006fcb1052fac0" providerId="LiveId" clId="{BE57FCA6-7070-4813-A7F8-2E0D464DC509}" dt="2025-04-26T13:04:44.178" v="1436" actId="14100"/>
          <ac:cxnSpMkLst>
            <pc:docMk/>
            <pc:sldMk cId="0" sldId="257"/>
            <ac:cxnSpMk id="29" creationId="{39B205EB-A9BE-D7FA-FEEE-92E0CF990592}"/>
          </ac:cxnSpMkLst>
        </pc:cxnChg>
        <pc:cxnChg chg="add mod">
          <ac:chgData name="Gabriele Bertoli" userId="de006fcb1052fac0" providerId="LiveId" clId="{BE57FCA6-7070-4813-A7F8-2E0D464DC509}" dt="2025-04-26T13:04:46.690" v="1437" actId="14100"/>
          <ac:cxnSpMkLst>
            <pc:docMk/>
            <pc:sldMk cId="0" sldId="257"/>
            <ac:cxnSpMk id="31" creationId="{AE20258C-F784-DDDE-7F93-1D1616F885FF}"/>
          </ac:cxnSpMkLst>
        </pc:cxnChg>
        <pc:cxnChg chg="add mod">
          <ac:chgData name="Gabriele Bertoli" userId="de006fcb1052fac0" providerId="LiveId" clId="{BE57FCA6-7070-4813-A7F8-2E0D464DC509}" dt="2025-04-26T13:05:09.129" v="1439" actId="14100"/>
          <ac:cxnSpMkLst>
            <pc:docMk/>
            <pc:sldMk cId="0" sldId="257"/>
            <ac:cxnSpMk id="42" creationId="{411DDE37-6A0A-218F-839E-2993A7AE1601}"/>
          </ac:cxnSpMkLst>
        </pc:cxnChg>
        <pc:cxnChg chg="add mod">
          <ac:chgData name="Gabriele Bertoli" userId="de006fcb1052fac0" providerId="LiveId" clId="{BE57FCA6-7070-4813-A7F8-2E0D464DC509}" dt="2025-04-26T13:03:35.075" v="1406" actId="14100"/>
          <ac:cxnSpMkLst>
            <pc:docMk/>
            <pc:sldMk cId="0" sldId="257"/>
            <ac:cxnSpMk id="54" creationId="{FD5F0D08-1CAB-9B42-FA75-B242D66AEAC7}"/>
          </ac:cxnSpMkLst>
        </pc:cxnChg>
        <pc:cxnChg chg="add mod">
          <ac:chgData name="Gabriele Bertoli" userId="de006fcb1052fac0" providerId="LiveId" clId="{BE57FCA6-7070-4813-A7F8-2E0D464DC509}" dt="2025-04-26T13:03:44.154" v="1408" actId="1076"/>
          <ac:cxnSpMkLst>
            <pc:docMk/>
            <pc:sldMk cId="0" sldId="257"/>
            <ac:cxnSpMk id="56" creationId="{87D7720F-9D0A-EF48-BCD4-DDBD6D3194C5}"/>
          </ac:cxnSpMkLst>
        </pc:cxnChg>
      </pc:sldChg>
      <pc:sldChg chg="addSp modSp del mod">
        <pc:chgData name="Gabriele Bertoli" userId="de006fcb1052fac0" providerId="LiveId" clId="{BE57FCA6-7070-4813-A7F8-2E0D464DC509}" dt="2025-04-26T09:54:34.863" v="851" actId="47"/>
        <pc:sldMkLst>
          <pc:docMk/>
          <pc:sldMk cId="2749065320" sldId="270"/>
        </pc:sldMkLst>
        <pc:spChg chg="add mod">
          <ac:chgData name="Gabriele Bertoli" userId="de006fcb1052fac0" providerId="LiveId" clId="{BE57FCA6-7070-4813-A7F8-2E0D464DC509}" dt="2025-04-26T09:04:52.430" v="55" actId="1076"/>
          <ac:spMkLst>
            <pc:docMk/>
            <pc:sldMk cId="2749065320" sldId="270"/>
            <ac:spMk id="7" creationId="{2A62FCAD-5CCF-B9B4-9D2A-AF0347E8B938}"/>
          </ac:spMkLst>
        </pc:spChg>
        <pc:picChg chg="add mod">
          <ac:chgData name="Gabriele Bertoli" userId="de006fcb1052fac0" providerId="LiveId" clId="{BE57FCA6-7070-4813-A7F8-2E0D464DC509}" dt="2025-04-26T09:04:52.430" v="55" actId="1076"/>
          <ac:picMkLst>
            <pc:docMk/>
            <pc:sldMk cId="2749065320" sldId="270"/>
            <ac:picMk id="9" creationId="{0310F99A-4466-0327-812C-EDEACC9C416E}"/>
          </ac:picMkLst>
        </pc:picChg>
      </pc:sldChg>
      <pc:sldChg chg="addSp delSp modSp mod">
        <pc:chgData name="Gabriele Bertoli" userId="de006fcb1052fac0" providerId="LiveId" clId="{BE57FCA6-7070-4813-A7F8-2E0D464DC509}" dt="2025-04-26T10:18:07.300" v="1036"/>
        <pc:sldMkLst>
          <pc:docMk/>
          <pc:sldMk cId="1284182582" sldId="271"/>
        </pc:sldMkLst>
        <pc:spChg chg="del">
          <ac:chgData name="Gabriele Bertoli" userId="de006fcb1052fac0" providerId="LiveId" clId="{BE57FCA6-7070-4813-A7F8-2E0D464DC509}" dt="2025-04-26T10:18:07.113" v="1035" actId="478"/>
          <ac:spMkLst>
            <pc:docMk/>
            <pc:sldMk cId="1284182582" sldId="271"/>
            <ac:spMk id="6" creationId="{A616AD43-ABD0-8701-CE51-409D8C7A971A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9" creationId="{983A4143-237D-2473-7A36-052FCA835061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14" creationId="{2ADA6DE1-6DD9-0425-FC65-FC33DBE18487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15" creationId="{60AA9A23-E571-D37D-44DC-9796BD2FC8BB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16" creationId="{8FC86FD8-6864-71DE-8010-C6939555B4B9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17" creationId="{35B9580D-D80E-C6DD-AE98-B536B308BEE7}"/>
          </ac:spMkLst>
        </pc:spChg>
        <pc:spChg chg="add mod">
          <ac:chgData name="Gabriele Bertoli" userId="de006fcb1052fac0" providerId="LiveId" clId="{BE57FCA6-7070-4813-A7F8-2E0D464DC509}" dt="2025-04-26T10:18:07.300" v="1036"/>
          <ac:spMkLst>
            <pc:docMk/>
            <pc:sldMk cId="1284182582" sldId="271"/>
            <ac:spMk id="18" creationId="{7CFCAF0E-D272-9DFA-00CC-5F6A32871170}"/>
          </ac:spMkLst>
        </pc:spChg>
        <pc:picChg chg="add mod">
          <ac:chgData name="Gabriele Bertoli" userId="de006fcb1052fac0" providerId="LiveId" clId="{BE57FCA6-7070-4813-A7F8-2E0D464DC509}" dt="2025-04-26T10:18:07.300" v="1036"/>
          <ac:picMkLst>
            <pc:docMk/>
            <pc:sldMk cId="1284182582" sldId="271"/>
            <ac:picMk id="10" creationId="{185EFBC7-2182-2321-E989-52CF47D58E16}"/>
          </ac:picMkLst>
        </pc:picChg>
        <pc:picChg chg="add mod">
          <ac:chgData name="Gabriele Bertoli" userId="de006fcb1052fac0" providerId="LiveId" clId="{BE57FCA6-7070-4813-A7F8-2E0D464DC509}" dt="2025-04-26T10:18:07.300" v="1036"/>
          <ac:picMkLst>
            <pc:docMk/>
            <pc:sldMk cId="1284182582" sldId="271"/>
            <ac:picMk id="11" creationId="{A99DF7CB-D688-65FE-D89B-70BB6F98D319}"/>
          </ac:picMkLst>
        </pc:picChg>
        <pc:picChg chg="add mod">
          <ac:chgData name="Gabriele Bertoli" userId="de006fcb1052fac0" providerId="LiveId" clId="{BE57FCA6-7070-4813-A7F8-2E0D464DC509}" dt="2025-04-26T10:18:07.300" v="1036"/>
          <ac:picMkLst>
            <pc:docMk/>
            <pc:sldMk cId="1284182582" sldId="271"/>
            <ac:picMk id="12" creationId="{46C064C8-6A6E-9BF3-B35B-38FFBFF6E2F7}"/>
          </ac:picMkLst>
        </pc:picChg>
        <pc:picChg chg="add mod">
          <ac:chgData name="Gabriele Bertoli" userId="de006fcb1052fac0" providerId="LiveId" clId="{BE57FCA6-7070-4813-A7F8-2E0D464DC509}" dt="2025-04-26T10:18:07.300" v="1036"/>
          <ac:picMkLst>
            <pc:docMk/>
            <pc:sldMk cId="1284182582" sldId="271"/>
            <ac:picMk id="13" creationId="{0F742144-77A9-4CF1-E90F-F6C08B75B6B8}"/>
          </ac:picMkLst>
        </pc:picChg>
      </pc:sldChg>
      <pc:sldChg chg="addSp delSp modSp del mod ord">
        <pc:chgData name="Gabriele Bertoli" userId="de006fcb1052fac0" providerId="LiveId" clId="{BE57FCA6-7070-4813-A7F8-2E0D464DC509}" dt="2025-04-26T14:13:30.481" v="2437" actId="47"/>
        <pc:sldMkLst>
          <pc:docMk/>
          <pc:sldMk cId="3012794184" sldId="272"/>
        </pc:sldMkLst>
        <pc:spChg chg="del">
          <ac:chgData name="Gabriele Bertoli" userId="de006fcb1052fac0" providerId="LiveId" clId="{BE57FCA6-7070-4813-A7F8-2E0D464DC509}" dt="2025-04-26T10:17:20.327" v="1003" actId="478"/>
          <ac:spMkLst>
            <pc:docMk/>
            <pc:sldMk cId="3012794184" sldId="272"/>
            <ac:spMk id="2" creationId="{249FEB89-6245-3374-6895-FA2445434763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5" creationId="{B48EFCAF-5454-C615-AE10-54920668914E}"/>
          </ac:spMkLst>
        </pc:spChg>
        <pc:spChg chg="del">
          <ac:chgData name="Gabriele Bertoli" userId="de006fcb1052fac0" providerId="LiveId" clId="{BE57FCA6-7070-4813-A7F8-2E0D464DC509}" dt="2025-04-26T13:24:52.060" v="1595" actId="478"/>
          <ac:spMkLst>
            <pc:docMk/>
            <pc:sldMk cId="3012794184" sldId="272"/>
            <ac:spMk id="7" creationId="{CF4643CF-06FD-6141-024F-709B6D386788}"/>
          </ac:spMkLst>
        </pc:spChg>
        <pc:spChg chg="del">
          <ac:chgData name="Gabriele Bertoli" userId="de006fcb1052fac0" providerId="LiveId" clId="{BE57FCA6-7070-4813-A7F8-2E0D464DC509}" dt="2025-04-26T13:24:52.060" v="1595" actId="478"/>
          <ac:spMkLst>
            <pc:docMk/>
            <pc:sldMk cId="3012794184" sldId="272"/>
            <ac:spMk id="8" creationId="{98BAEED5-A719-EA78-4BBE-B6410E6B78D8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12" creationId="{0C884307-46DF-5F04-AA7D-F830FBCD0957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13" creationId="{E98F6131-D9E5-3411-3380-F3B3DCB69F3C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14" creationId="{4C2A6880-24DB-0A4D-5EB8-2097B5EF4A7C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15" creationId="{63C44FB0-A6CC-9DC4-E820-189889F69760}"/>
          </ac:spMkLst>
        </pc:spChg>
        <pc:spChg chg="add del mod">
          <ac:chgData name="Gabriele Bertoli" userId="de006fcb1052fac0" providerId="LiveId" clId="{BE57FCA6-7070-4813-A7F8-2E0D464DC509}" dt="2025-04-26T13:10:29.411" v="1446" actId="478"/>
          <ac:spMkLst>
            <pc:docMk/>
            <pc:sldMk cId="3012794184" sldId="272"/>
            <ac:spMk id="16" creationId="{7162DD35-DE6E-1D27-A9CD-8E7DED355CF1}"/>
          </ac:spMkLst>
        </pc:spChg>
        <pc:spChg chg="add mod">
          <ac:chgData name="Gabriele Bertoli" userId="de006fcb1052fac0" providerId="LiveId" clId="{BE57FCA6-7070-4813-A7F8-2E0D464DC509}" dt="2025-04-26T12:55:42.661" v="1163" actId="164"/>
          <ac:spMkLst>
            <pc:docMk/>
            <pc:sldMk cId="3012794184" sldId="272"/>
            <ac:spMk id="17" creationId="{044FB449-4CBC-0A4D-9F8F-DDA7EF37B4FD}"/>
          </ac:spMkLst>
        </pc:spChg>
        <pc:spChg chg="add mod">
          <ac:chgData name="Gabriele Bertoli" userId="de006fcb1052fac0" providerId="LiveId" clId="{BE57FCA6-7070-4813-A7F8-2E0D464DC509}" dt="2025-04-26T12:55:42.661" v="1163" actId="164"/>
          <ac:spMkLst>
            <pc:docMk/>
            <pc:sldMk cId="3012794184" sldId="272"/>
            <ac:spMk id="18" creationId="{F3E2BE77-057D-CA7E-AFB6-D4774C6610C4}"/>
          </ac:spMkLst>
        </pc:spChg>
        <pc:spChg chg="mod">
          <ac:chgData name="Gabriele Bertoli" userId="de006fcb1052fac0" providerId="LiveId" clId="{BE57FCA6-7070-4813-A7F8-2E0D464DC509}" dt="2025-04-26T13:10:29.897" v="1447"/>
          <ac:spMkLst>
            <pc:docMk/>
            <pc:sldMk cId="3012794184" sldId="272"/>
            <ac:spMk id="23" creationId="{EC06F169-CDBC-4F12-1AE4-0A69A6CD42B2}"/>
          </ac:spMkLst>
        </pc:spChg>
        <pc:spChg chg="mod">
          <ac:chgData name="Gabriele Bertoli" userId="de006fcb1052fac0" providerId="LiveId" clId="{BE57FCA6-7070-4813-A7F8-2E0D464DC509}" dt="2025-04-26T13:27:33.688" v="1618"/>
          <ac:spMkLst>
            <pc:docMk/>
            <pc:sldMk cId="3012794184" sldId="272"/>
            <ac:spMk id="30" creationId="{7471CE6A-45C7-C2E2-03E6-8E6BB1BB8818}"/>
          </ac:spMkLst>
        </pc:spChg>
        <pc:spChg chg="mod">
          <ac:chgData name="Gabriele Bertoli" userId="de006fcb1052fac0" providerId="LiveId" clId="{BE57FCA6-7070-4813-A7F8-2E0D464DC509}" dt="2025-04-26T13:10:29.897" v="1447"/>
          <ac:spMkLst>
            <pc:docMk/>
            <pc:sldMk cId="3012794184" sldId="272"/>
            <ac:spMk id="31" creationId="{B4E6406A-9C66-72CD-EACB-9476DA0DE62F}"/>
          </ac:spMkLst>
        </pc:spChg>
        <pc:spChg chg="mod">
          <ac:chgData name="Gabriele Bertoli" userId="de006fcb1052fac0" providerId="LiveId" clId="{BE57FCA6-7070-4813-A7F8-2E0D464DC509}" dt="2025-04-26T13:10:29.897" v="1447"/>
          <ac:spMkLst>
            <pc:docMk/>
            <pc:sldMk cId="3012794184" sldId="272"/>
            <ac:spMk id="32" creationId="{2E37917F-33FF-6636-8770-07A9016B4DC2}"/>
          </ac:spMkLst>
        </pc:spChg>
        <pc:spChg chg="mod">
          <ac:chgData name="Gabriele Bertoli" userId="de006fcb1052fac0" providerId="LiveId" clId="{BE57FCA6-7070-4813-A7F8-2E0D464DC509}" dt="2025-04-26T13:10:29.897" v="1447"/>
          <ac:spMkLst>
            <pc:docMk/>
            <pc:sldMk cId="3012794184" sldId="272"/>
            <ac:spMk id="33" creationId="{23F0FB49-3456-952E-4116-8E9B14E55722}"/>
          </ac:spMkLst>
        </pc:spChg>
        <pc:spChg chg="mod">
          <ac:chgData name="Gabriele Bertoli" userId="de006fcb1052fac0" providerId="LiveId" clId="{BE57FCA6-7070-4813-A7F8-2E0D464DC509}" dt="2025-04-26T13:10:29.897" v="1447"/>
          <ac:spMkLst>
            <pc:docMk/>
            <pc:sldMk cId="3012794184" sldId="272"/>
            <ac:spMk id="34" creationId="{F1E537BE-A826-D4CF-1549-92E226C1CD33}"/>
          </ac:spMkLst>
        </pc:spChg>
        <pc:spChg chg="add del mod ord">
          <ac:chgData name="Gabriele Bertoli" userId="de006fcb1052fac0" providerId="LiveId" clId="{BE57FCA6-7070-4813-A7F8-2E0D464DC509}" dt="2025-04-26T13:13:13.705" v="1468" actId="478"/>
          <ac:spMkLst>
            <pc:docMk/>
            <pc:sldMk cId="3012794184" sldId="272"/>
            <ac:spMk id="35" creationId="{A33A1223-B4E5-6C8A-8F4B-3470FE123CC6}"/>
          </ac:spMkLst>
        </pc:spChg>
        <pc:spChg chg="add del mod">
          <ac:chgData name="Gabriele Bertoli" userId="de006fcb1052fac0" providerId="LiveId" clId="{BE57FCA6-7070-4813-A7F8-2E0D464DC509}" dt="2025-04-26T13:16:40.799" v="1523" actId="478"/>
          <ac:spMkLst>
            <pc:docMk/>
            <pc:sldMk cId="3012794184" sldId="272"/>
            <ac:spMk id="42" creationId="{0AC0465C-1824-2273-4D07-64C796D9C4DE}"/>
          </ac:spMkLst>
        </pc:spChg>
        <pc:spChg chg="add mod">
          <ac:chgData name="Gabriele Bertoli" userId="de006fcb1052fac0" providerId="LiveId" clId="{BE57FCA6-7070-4813-A7F8-2E0D464DC509}" dt="2025-04-26T13:35:42.555" v="1827" actId="20577"/>
          <ac:spMkLst>
            <pc:docMk/>
            <pc:sldMk cId="3012794184" sldId="272"/>
            <ac:spMk id="43" creationId="{A55DAA06-2388-5AA3-5E32-EA2B6317D597}"/>
          </ac:spMkLst>
        </pc:spChg>
        <pc:spChg chg="add mod">
          <ac:chgData name="Gabriele Bertoli" userId="de006fcb1052fac0" providerId="LiveId" clId="{BE57FCA6-7070-4813-A7F8-2E0D464DC509}" dt="2025-04-26T13:42:32.330" v="2093" actId="20577"/>
          <ac:spMkLst>
            <pc:docMk/>
            <pc:sldMk cId="3012794184" sldId="272"/>
            <ac:spMk id="44" creationId="{81810A1C-7562-D152-CBF5-281409A7D9F6}"/>
          </ac:spMkLst>
        </pc:spChg>
        <pc:spChg chg="add mod">
          <ac:chgData name="Gabriele Bertoli" userId="de006fcb1052fac0" providerId="LiveId" clId="{BE57FCA6-7070-4813-A7F8-2E0D464DC509}" dt="2025-04-26T13:34:12.074" v="1681" actId="20577"/>
          <ac:spMkLst>
            <pc:docMk/>
            <pc:sldMk cId="3012794184" sldId="272"/>
            <ac:spMk id="47" creationId="{E18916C0-E5EF-169C-F8C3-7AC0C405520D}"/>
          </ac:spMkLst>
        </pc:spChg>
        <pc:spChg chg="add mod">
          <ac:chgData name="Gabriele Bertoli" userId="de006fcb1052fac0" providerId="LiveId" clId="{BE57FCA6-7070-4813-A7F8-2E0D464DC509}" dt="2025-04-26T13:42:28.290" v="2088" actId="20577"/>
          <ac:spMkLst>
            <pc:docMk/>
            <pc:sldMk cId="3012794184" sldId="272"/>
            <ac:spMk id="48" creationId="{CE5B03F4-9028-91D1-B035-0DD8D6D9F36D}"/>
          </ac:spMkLst>
        </pc:spChg>
        <pc:grpChg chg="add mod">
          <ac:chgData name="Gabriele Bertoli" userId="de006fcb1052fac0" providerId="LiveId" clId="{BE57FCA6-7070-4813-A7F8-2E0D464DC509}" dt="2025-04-26T12:56:27.065" v="1174" actId="164"/>
          <ac:grpSpMkLst>
            <pc:docMk/>
            <pc:sldMk cId="3012794184" sldId="272"/>
            <ac:grpSpMk id="19" creationId="{4C48AC6F-BBD8-331F-BA75-B9494B4562DA}"/>
          </ac:grpSpMkLst>
        </pc:grpChg>
        <pc:grpChg chg="add mod">
          <ac:chgData name="Gabriele Bertoli" userId="de006fcb1052fac0" providerId="LiveId" clId="{BE57FCA6-7070-4813-A7F8-2E0D464DC509}" dt="2025-04-26T12:56:33.424" v="1175" actId="1076"/>
          <ac:grpSpMkLst>
            <pc:docMk/>
            <pc:sldMk cId="3012794184" sldId="272"/>
            <ac:grpSpMk id="21" creationId="{00A0F958-827B-E936-54F2-EE30769D6A36}"/>
          </ac:grpSpMkLst>
        </pc:grpChg>
        <pc:picChg chg="add del mod">
          <ac:chgData name="Gabriele Bertoli" userId="de006fcb1052fac0" providerId="LiveId" clId="{BE57FCA6-7070-4813-A7F8-2E0D464DC509}" dt="2025-04-26T13:10:29.411" v="1446" actId="478"/>
          <ac:picMkLst>
            <pc:docMk/>
            <pc:sldMk cId="3012794184" sldId="272"/>
            <ac:picMk id="6" creationId="{1F7CDD78-127E-E735-6F3A-9D5758830FA0}"/>
          </ac:picMkLst>
        </pc:picChg>
        <pc:picChg chg="add del mod">
          <ac:chgData name="Gabriele Bertoli" userId="de006fcb1052fac0" providerId="LiveId" clId="{BE57FCA6-7070-4813-A7F8-2E0D464DC509}" dt="2025-04-26T13:10:29.411" v="1446" actId="478"/>
          <ac:picMkLst>
            <pc:docMk/>
            <pc:sldMk cId="3012794184" sldId="272"/>
            <ac:picMk id="9" creationId="{CB8CFF6C-05FE-B8BE-B71D-77BE2975357F}"/>
          </ac:picMkLst>
        </pc:picChg>
        <pc:picChg chg="add del mod">
          <ac:chgData name="Gabriele Bertoli" userId="de006fcb1052fac0" providerId="LiveId" clId="{BE57FCA6-7070-4813-A7F8-2E0D464DC509}" dt="2025-04-26T13:10:29.411" v="1446" actId="478"/>
          <ac:picMkLst>
            <pc:docMk/>
            <pc:sldMk cId="3012794184" sldId="272"/>
            <ac:picMk id="10" creationId="{D9D97449-8F89-A663-9E9C-A81C9AD2C880}"/>
          </ac:picMkLst>
        </pc:picChg>
        <pc:picChg chg="add del mod">
          <ac:chgData name="Gabriele Bertoli" userId="de006fcb1052fac0" providerId="LiveId" clId="{BE57FCA6-7070-4813-A7F8-2E0D464DC509}" dt="2025-04-26T13:10:29.411" v="1446" actId="478"/>
          <ac:picMkLst>
            <pc:docMk/>
            <pc:sldMk cId="3012794184" sldId="272"/>
            <ac:picMk id="11" creationId="{71A743B8-892B-DF51-081A-FA4924A283B5}"/>
          </ac:picMkLst>
        </pc:picChg>
        <pc:picChg chg="add mod ord">
          <ac:chgData name="Gabriele Bertoli" userId="de006fcb1052fac0" providerId="LiveId" clId="{BE57FCA6-7070-4813-A7F8-2E0D464DC509}" dt="2025-04-26T12:56:27.065" v="1174" actId="164"/>
          <ac:picMkLst>
            <pc:docMk/>
            <pc:sldMk cId="3012794184" sldId="272"/>
            <ac:picMk id="20" creationId="{6314FD9F-76BC-DA52-C30F-4CEFA8658713}"/>
          </ac:picMkLst>
        </pc:picChg>
        <pc:picChg chg="mod">
          <ac:chgData name="Gabriele Bertoli" userId="de006fcb1052fac0" providerId="LiveId" clId="{BE57FCA6-7070-4813-A7F8-2E0D464DC509}" dt="2025-04-26T13:10:29.897" v="1447"/>
          <ac:picMkLst>
            <pc:docMk/>
            <pc:sldMk cId="3012794184" sldId="272"/>
            <ac:picMk id="24" creationId="{4B25BAF2-7001-4A16-1588-D21AC8C44403}"/>
          </ac:picMkLst>
        </pc:picChg>
        <pc:picChg chg="mod">
          <ac:chgData name="Gabriele Bertoli" userId="de006fcb1052fac0" providerId="LiveId" clId="{BE57FCA6-7070-4813-A7F8-2E0D464DC509}" dt="2025-04-26T13:10:29.897" v="1447"/>
          <ac:picMkLst>
            <pc:docMk/>
            <pc:sldMk cId="3012794184" sldId="272"/>
            <ac:picMk id="25" creationId="{09216283-8D3E-11B5-54CA-75E4EE07175D}"/>
          </ac:picMkLst>
        </pc:picChg>
        <pc:picChg chg="mod">
          <ac:chgData name="Gabriele Bertoli" userId="de006fcb1052fac0" providerId="LiveId" clId="{BE57FCA6-7070-4813-A7F8-2E0D464DC509}" dt="2025-04-26T13:10:29.897" v="1447"/>
          <ac:picMkLst>
            <pc:docMk/>
            <pc:sldMk cId="3012794184" sldId="272"/>
            <ac:picMk id="26" creationId="{90FD2693-0431-3358-924C-DCF5DC56A0A1}"/>
          </ac:picMkLst>
        </pc:picChg>
        <pc:picChg chg="mod">
          <ac:chgData name="Gabriele Bertoli" userId="de006fcb1052fac0" providerId="LiveId" clId="{BE57FCA6-7070-4813-A7F8-2E0D464DC509}" dt="2025-04-26T13:25:46.044" v="1606"/>
          <ac:picMkLst>
            <pc:docMk/>
            <pc:sldMk cId="3012794184" sldId="272"/>
            <ac:picMk id="27" creationId="{03435537-9B27-C0CC-4023-4687B20306A9}"/>
          </ac:picMkLst>
        </pc:picChg>
        <pc:picChg chg="mod">
          <ac:chgData name="Gabriele Bertoli" userId="de006fcb1052fac0" providerId="LiveId" clId="{BE57FCA6-7070-4813-A7F8-2E0D464DC509}" dt="2025-04-26T13:27:06.244" v="1616"/>
          <ac:picMkLst>
            <pc:docMk/>
            <pc:sldMk cId="3012794184" sldId="272"/>
            <ac:picMk id="29" creationId="{AFCC9E85-813E-ECD6-B790-1D8AD5DDEF09}"/>
          </ac:picMkLst>
        </pc:picChg>
        <pc:picChg chg="add del mod">
          <ac:chgData name="Gabriele Bertoli" userId="de006fcb1052fac0" providerId="LiveId" clId="{BE57FCA6-7070-4813-A7F8-2E0D464DC509}" dt="2025-04-26T13:17:13.095" v="1530" actId="478"/>
          <ac:picMkLst>
            <pc:docMk/>
            <pc:sldMk cId="3012794184" sldId="272"/>
            <ac:picMk id="37" creationId="{6D1957A2-7F1B-80ED-55BC-AB496730DFA1}"/>
          </ac:picMkLst>
        </pc:picChg>
        <pc:picChg chg="add del mod">
          <ac:chgData name="Gabriele Bertoli" userId="de006fcb1052fac0" providerId="LiveId" clId="{BE57FCA6-7070-4813-A7F8-2E0D464DC509}" dt="2025-04-26T13:17:13.700" v="1531" actId="478"/>
          <ac:picMkLst>
            <pc:docMk/>
            <pc:sldMk cId="3012794184" sldId="272"/>
            <ac:picMk id="38" creationId="{57841DAB-438F-75A6-3B0C-5CC239BC1397}"/>
          </ac:picMkLst>
        </pc:picChg>
        <pc:picChg chg="add del mod">
          <ac:chgData name="Gabriele Bertoli" userId="de006fcb1052fac0" providerId="LiveId" clId="{BE57FCA6-7070-4813-A7F8-2E0D464DC509}" dt="2025-04-26T13:17:14.517" v="1532" actId="478"/>
          <ac:picMkLst>
            <pc:docMk/>
            <pc:sldMk cId="3012794184" sldId="272"/>
            <ac:picMk id="39" creationId="{917CEEC5-FF05-25C9-14BD-4B0368ECB530}"/>
          </ac:picMkLst>
        </pc:picChg>
        <pc:picChg chg="add del mod">
          <ac:chgData name="Gabriele Bertoli" userId="de006fcb1052fac0" providerId="LiveId" clId="{BE57FCA6-7070-4813-A7F8-2E0D464DC509}" dt="2025-04-26T13:17:14.979" v="1533" actId="478"/>
          <ac:picMkLst>
            <pc:docMk/>
            <pc:sldMk cId="3012794184" sldId="272"/>
            <ac:picMk id="40" creationId="{DA5F0CF8-8473-00FA-0486-A3120C7387BC}"/>
          </ac:picMkLst>
        </pc:picChg>
        <pc:picChg chg="add del mod">
          <ac:chgData name="Gabriele Bertoli" userId="de006fcb1052fac0" providerId="LiveId" clId="{BE57FCA6-7070-4813-A7F8-2E0D464DC509}" dt="2025-04-26T13:17:15.375" v="1534" actId="478"/>
          <ac:picMkLst>
            <pc:docMk/>
            <pc:sldMk cId="3012794184" sldId="272"/>
            <ac:picMk id="41" creationId="{BFCAF627-11D5-C155-96FE-E8E2B876D80E}"/>
          </ac:picMkLst>
        </pc:picChg>
        <pc:picChg chg="add del mod">
          <ac:chgData name="Gabriele Bertoli" userId="de006fcb1052fac0" providerId="LiveId" clId="{BE57FCA6-7070-4813-A7F8-2E0D464DC509}" dt="2025-04-26T13:30:08.532" v="1660" actId="478"/>
          <ac:picMkLst>
            <pc:docMk/>
            <pc:sldMk cId="3012794184" sldId="272"/>
            <ac:picMk id="46" creationId="{97D4112D-73AC-8DD9-3B2A-DB0313F5C9F2}"/>
          </ac:picMkLst>
        </pc:picChg>
      </pc:sldChg>
      <pc:sldChg chg="addSp delSp modSp mod">
        <pc:chgData name="Gabriele Bertoli" userId="de006fcb1052fac0" providerId="LiveId" clId="{BE57FCA6-7070-4813-A7F8-2E0D464DC509}" dt="2025-04-26T10:17:23.820" v="1006"/>
        <pc:sldMkLst>
          <pc:docMk/>
          <pc:sldMk cId="2634671709" sldId="273"/>
        </pc:sldMkLst>
        <pc:spChg chg="del">
          <ac:chgData name="Gabriele Bertoli" userId="de006fcb1052fac0" providerId="LiveId" clId="{BE57FCA6-7070-4813-A7F8-2E0D464DC509}" dt="2025-04-26T10:17:23.547" v="1005" actId="478"/>
          <ac:spMkLst>
            <pc:docMk/>
            <pc:sldMk cId="2634671709" sldId="273"/>
            <ac:spMk id="2" creationId="{3EDCA573-7BB7-5106-064A-B6AB117D6F69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6" creationId="{861995C8-0B83-A90D-583B-49FAD33EBA27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13" creationId="{BB02F457-C4EA-CFC7-0618-93BCF22AD0A7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14" creationId="{8EB34770-31B6-8FD9-9140-5CE3A6AB7619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15" creationId="{F67754B7-3031-298D-80F3-3191206523F4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16" creationId="{85852745-8A54-B27F-C97B-703D366401D7}"/>
          </ac:spMkLst>
        </pc:spChg>
        <pc:spChg chg="add mod">
          <ac:chgData name="Gabriele Bertoli" userId="de006fcb1052fac0" providerId="LiveId" clId="{BE57FCA6-7070-4813-A7F8-2E0D464DC509}" dt="2025-04-26T10:17:23.820" v="1006"/>
          <ac:spMkLst>
            <pc:docMk/>
            <pc:sldMk cId="2634671709" sldId="273"/>
            <ac:spMk id="17" creationId="{860A5F85-C205-7EE9-7A93-3EC120FA8637}"/>
          </ac:spMkLst>
        </pc:spChg>
        <pc:picChg chg="add mod">
          <ac:chgData name="Gabriele Bertoli" userId="de006fcb1052fac0" providerId="LiveId" clId="{BE57FCA6-7070-4813-A7F8-2E0D464DC509}" dt="2025-04-26T10:17:23.820" v="1006"/>
          <ac:picMkLst>
            <pc:docMk/>
            <pc:sldMk cId="2634671709" sldId="273"/>
            <ac:picMk id="9" creationId="{C0D98B0B-0A76-1312-33EF-F7CA9B05B69A}"/>
          </ac:picMkLst>
        </pc:picChg>
        <pc:picChg chg="add mod">
          <ac:chgData name="Gabriele Bertoli" userId="de006fcb1052fac0" providerId="LiveId" clId="{BE57FCA6-7070-4813-A7F8-2E0D464DC509}" dt="2025-04-26T10:17:23.820" v="1006"/>
          <ac:picMkLst>
            <pc:docMk/>
            <pc:sldMk cId="2634671709" sldId="273"/>
            <ac:picMk id="10" creationId="{7FEC9AA1-5C66-6BE4-7C13-D7049670EAE0}"/>
          </ac:picMkLst>
        </pc:picChg>
        <pc:picChg chg="add mod">
          <ac:chgData name="Gabriele Bertoli" userId="de006fcb1052fac0" providerId="LiveId" clId="{BE57FCA6-7070-4813-A7F8-2E0D464DC509}" dt="2025-04-26T10:17:23.820" v="1006"/>
          <ac:picMkLst>
            <pc:docMk/>
            <pc:sldMk cId="2634671709" sldId="273"/>
            <ac:picMk id="11" creationId="{438A5DB9-C009-5B50-6B09-B95845DAA700}"/>
          </ac:picMkLst>
        </pc:picChg>
        <pc:picChg chg="add mod">
          <ac:chgData name="Gabriele Bertoli" userId="de006fcb1052fac0" providerId="LiveId" clId="{BE57FCA6-7070-4813-A7F8-2E0D464DC509}" dt="2025-04-26T10:17:23.820" v="1006"/>
          <ac:picMkLst>
            <pc:docMk/>
            <pc:sldMk cId="2634671709" sldId="273"/>
            <ac:picMk id="12" creationId="{9F7FBF7B-1E91-1B6B-8CF6-8B53697718F3}"/>
          </ac:picMkLst>
        </pc:picChg>
      </pc:sldChg>
      <pc:sldChg chg="addSp delSp modSp mod">
        <pc:chgData name="Gabriele Bertoli" userId="de006fcb1052fac0" providerId="LiveId" clId="{BE57FCA6-7070-4813-A7F8-2E0D464DC509}" dt="2025-04-26T10:17:27.849" v="1008"/>
        <pc:sldMkLst>
          <pc:docMk/>
          <pc:sldMk cId="3368448614" sldId="274"/>
        </pc:sldMkLst>
        <pc:spChg chg="del">
          <ac:chgData name="Gabriele Bertoli" userId="de006fcb1052fac0" providerId="LiveId" clId="{BE57FCA6-7070-4813-A7F8-2E0D464DC509}" dt="2025-04-26T10:17:27.611" v="1007" actId="478"/>
          <ac:spMkLst>
            <pc:docMk/>
            <pc:sldMk cId="3368448614" sldId="274"/>
            <ac:spMk id="2" creationId="{B55459A8-20B4-B3C9-D20F-B5A8A417AF72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5" creationId="{B1D55A26-ED63-01F0-347E-AE1BD91592E3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12" creationId="{F3C43B54-D8E3-9D39-93DD-527F5077603F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13" creationId="{99C7BA66-80DC-3DA1-41A9-0A696031A4E3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14" creationId="{E425F7C9-4021-8DCD-3052-1D0024D24F64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15" creationId="{FBF4D675-4F01-1165-412D-2158A7DA9A53}"/>
          </ac:spMkLst>
        </pc:spChg>
        <pc:spChg chg="add mod">
          <ac:chgData name="Gabriele Bertoli" userId="de006fcb1052fac0" providerId="LiveId" clId="{BE57FCA6-7070-4813-A7F8-2E0D464DC509}" dt="2025-04-26T10:17:27.849" v="1008"/>
          <ac:spMkLst>
            <pc:docMk/>
            <pc:sldMk cId="3368448614" sldId="274"/>
            <ac:spMk id="16" creationId="{D422D931-6D66-8542-BA9E-97D98BAFA297}"/>
          </ac:spMkLst>
        </pc:spChg>
        <pc:picChg chg="add mod">
          <ac:chgData name="Gabriele Bertoli" userId="de006fcb1052fac0" providerId="LiveId" clId="{BE57FCA6-7070-4813-A7F8-2E0D464DC509}" dt="2025-04-26T10:17:27.849" v="1008"/>
          <ac:picMkLst>
            <pc:docMk/>
            <pc:sldMk cId="3368448614" sldId="274"/>
            <ac:picMk id="6" creationId="{24C21DED-CFC2-B34E-46F6-19AB3628420D}"/>
          </ac:picMkLst>
        </pc:picChg>
        <pc:picChg chg="add mod">
          <ac:chgData name="Gabriele Bertoli" userId="de006fcb1052fac0" providerId="LiveId" clId="{BE57FCA6-7070-4813-A7F8-2E0D464DC509}" dt="2025-04-26T10:17:27.849" v="1008"/>
          <ac:picMkLst>
            <pc:docMk/>
            <pc:sldMk cId="3368448614" sldId="274"/>
            <ac:picMk id="9" creationId="{F22EB91E-AAA1-F408-1F2B-ECF465F7A6B4}"/>
          </ac:picMkLst>
        </pc:picChg>
        <pc:picChg chg="add mod">
          <ac:chgData name="Gabriele Bertoli" userId="de006fcb1052fac0" providerId="LiveId" clId="{BE57FCA6-7070-4813-A7F8-2E0D464DC509}" dt="2025-04-26T10:17:27.849" v="1008"/>
          <ac:picMkLst>
            <pc:docMk/>
            <pc:sldMk cId="3368448614" sldId="274"/>
            <ac:picMk id="10" creationId="{2A5362C1-222E-A2B2-A703-1D0D7947D742}"/>
          </ac:picMkLst>
        </pc:picChg>
        <pc:picChg chg="add mod">
          <ac:chgData name="Gabriele Bertoli" userId="de006fcb1052fac0" providerId="LiveId" clId="{BE57FCA6-7070-4813-A7F8-2E0D464DC509}" dt="2025-04-26T10:17:27.849" v="1008"/>
          <ac:picMkLst>
            <pc:docMk/>
            <pc:sldMk cId="3368448614" sldId="274"/>
            <ac:picMk id="11" creationId="{93692AFC-B965-88D1-301E-B30B7D276496}"/>
          </ac:picMkLst>
        </pc:picChg>
      </pc:sldChg>
      <pc:sldChg chg="addSp delSp modSp mod">
        <pc:chgData name="Gabriele Bertoli" userId="de006fcb1052fac0" providerId="LiveId" clId="{BE57FCA6-7070-4813-A7F8-2E0D464DC509}" dt="2025-04-26T10:17:30.558" v="1010"/>
        <pc:sldMkLst>
          <pc:docMk/>
          <pc:sldMk cId="4272660193" sldId="275"/>
        </pc:sldMkLst>
        <pc:spChg chg="del">
          <ac:chgData name="Gabriele Bertoli" userId="de006fcb1052fac0" providerId="LiveId" clId="{BE57FCA6-7070-4813-A7F8-2E0D464DC509}" dt="2025-04-26T10:17:30.279" v="1009" actId="478"/>
          <ac:spMkLst>
            <pc:docMk/>
            <pc:sldMk cId="4272660193" sldId="275"/>
            <ac:spMk id="2" creationId="{0665E8A2-968A-48C4-6B7A-9C8307E854F2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6" creationId="{B956BB3B-1695-3C8B-9ADC-C2AC3953E73B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12" creationId="{2AFA5415-B0FC-B20A-8753-DA5017A6525A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13" creationId="{EDDE861B-4437-9AC3-2802-7ED1D6ECEF5C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14" creationId="{B236862D-70D0-8041-D13C-99F9400D8A34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15" creationId="{E086D98D-363B-C14D-D30A-BFDD357975C1}"/>
          </ac:spMkLst>
        </pc:spChg>
        <pc:spChg chg="add mod">
          <ac:chgData name="Gabriele Bertoli" userId="de006fcb1052fac0" providerId="LiveId" clId="{BE57FCA6-7070-4813-A7F8-2E0D464DC509}" dt="2025-04-26T10:17:30.558" v="1010"/>
          <ac:spMkLst>
            <pc:docMk/>
            <pc:sldMk cId="4272660193" sldId="275"/>
            <ac:spMk id="16" creationId="{51F0907E-A5E7-3716-4DD0-6F9AD0FB737E}"/>
          </ac:spMkLst>
        </pc:spChg>
        <pc:picChg chg="add mod">
          <ac:chgData name="Gabriele Bertoli" userId="de006fcb1052fac0" providerId="LiveId" clId="{BE57FCA6-7070-4813-A7F8-2E0D464DC509}" dt="2025-04-26T10:17:30.558" v="1010"/>
          <ac:picMkLst>
            <pc:docMk/>
            <pc:sldMk cId="4272660193" sldId="275"/>
            <ac:picMk id="8" creationId="{BE061E55-4DF7-E064-ACC7-725550479443}"/>
          </ac:picMkLst>
        </pc:picChg>
        <pc:picChg chg="add mod">
          <ac:chgData name="Gabriele Bertoli" userId="de006fcb1052fac0" providerId="LiveId" clId="{BE57FCA6-7070-4813-A7F8-2E0D464DC509}" dt="2025-04-26T10:17:30.558" v="1010"/>
          <ac:picMkLst>
            <pc:docMk/>
            <pc:sldMk cId="4272660193" sldId="275"/>
            <ac:picMk id="9" creationId="{9A213CAF-5DC9-3854-A05B-FCC32631EE20}"/>
          </ac:picMkLst>
        </pc:picChg>
        <pc:picChg chg="add mod">
          <ac:chgData name="Gabriele Bertoli" userId="de006fcb1052fac0" providerId="LiveId" clId="{BE57FCA6-7070-4813-A7F8-2E0D464DC509}" dt="2025-04-26T10:17:30.558" v="1010"/>
          <ac:picMkLst>
            <pc:docMk/>
            <pc:sldMk cId="4272660193" sldId="275"/>
            <ac:picMk id="10" creationId="{4003570F-ECE0-B77A-C2E6-3C983CB1B3B9}"/>
          </ac:picMkLst>
        </pc:picChg>
        <pc:picChg chg="add mod">
          <ac:chgData name="Gabriele Bertoli" userId="de006fcb1052fac0" providerId="LiveId" clId="{BE57FCA6-7070-4813-A7F8-2E0D464DC509}" dt="2025-04-26T10:17:30.558" v="1010"/>
          <ac:picMkLst>
            <pc:docMk/>
            <pc:sldMk cId="4272660193" sldId="275"/>
            <ac:picMk id="11" creationId="{64B700B3-37DF-3C3B-70B7-BEB8EEA62A42}"/>
          </ac:picMkLst>
        </pc:picChg>
      </pc:sldChg>
      <pc:sldChg chg="addSp delSp modSp mod">
        <pc:chgData name="Gabriele Bertoli" userId="de006fcb1052fac0" providerId="LiveId" clId="{BE57FCA6-7070-4813-A7F8-2E0D464DC509}" dt="2025-04-26T10:18:15.454" v="1042"/>
        <pc:sldMkLst>
          <pc:docMk/>
          <pc:sldMk cId="754996407" sldId="276"/>
        </pc:sldMkLst>
        <pc:spChg chg="del">
          <ac:chgData name="Gabriele Bertoli" userId="de006fcb1052fac0" providerId="LiveId" clId="{BE57FCA6-7070-4813-A7F8-2E0D464DC509}" dt="2025-04-26T10:18:15.170" v="1041" actId="478"/>
          <ac:spMkLst>
            <pc:docMk/>
            <pc:sldMk cId="754996407" sldId="276"/>
            <ac:spMk id="2" creationId="{E5F059CF-2797-A93A-48C5-391B48C5EB86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6" creationId="{6292BC30-1515-5758-05AA-F4EB0B6A3977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12" creationId="{ED212A5D-8D6A-073C-7E5F-5B0DFD52982E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13" creationId="{B59271E6-FC29-0653-8A6E-15FD3B99AFCF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14" creationId="{1974B4C7-03EE-66F2-6881-66BDB42C58EB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15" creationId="{3C81598F-B1F7-7515-E883-70DCA361B527}"/>
          </ac:spMkLst>
        </pc:spChg>
        <pc:spChg chg="add mod">
          <ac:chgData name="Gabriele Bertoli" userId="de006fcb1052fac0" providerId="LiveId" clId="{BE57FCA6-7070-4813-A7F8-2E0D464DC509}" dt="2025-04-26T10:18:15.454" v="1042"/>
          <ac:spMkLst>
            <pc:docMk/>
            <pc:sldMk cId="754996407" sldId="276"/>
            <ac:spMk id="16" creationId="{757CE777-AC21-0906-6FBB-C912BE82D835}"/>
          </ac:spMkLst>
        </pc:spChg>
        <pc:picChg chg="add mod">
          <ac:chgData name="Gabriele Bertoli" userId="de006fcb1052fac0" providerId="LiveId" clId="{BE57FCA6-7070-4813-A7F8-2E0D464DC509}" dt="2025-04-26T10:18:15.454" v="1042"/>
          <ac:picMkLst>
            <pc:docMk/>
            <pc:sldMk cId="754996407" sldId="276"/>
            <ac:picMk id="8" creationId="{1E2F42D5-9449-A1B3-A7E7-72A48B049D2D}"/>
          </ac:picMkLst>
        </pc:picChg>
        <pc:picChg chg="add mod">
          <ac:chgData name="Gabriele Bertoli" userId="de006fcb1052fac0" providerId="LiveId" clId="{BE57FCA6-7070-4813-A7F8-2E0D464DC509}" dt="2025-04-26T10:18:15.454" v="1042"/>
          <ac:picMkLst>
            <pc:docMk/>
            <pc:sldMk cId="754996407" sldId="276"/>
            <ac:picMk id="9" creationId="{E1D11DC2-AB71-3403-D7B1-41A344B693DD}"/>
          </ac:picMkLst>
        </pc:picChg>
        <pc:picChg chg="add mod">
          <ac:chgData name="Gabriele Bertoli" userId="de006fcb1052fac0" providerId="LiveId" clId="{BE57FCA6-7070-4813-A7F8-2E0D464DC509}" dt="2025-04-26T10:18:15.454" v="1042"/>
          <ac:picMkLst>
            <pc:docMk/>
            <pc:sldMk cId="754996407" sldId="276"/>
            <ac:picMk id="10" creationId="{91D4E0C3-5276-4682-509C-4CEE82FEDCF4}"/>
          </ac:picMkLst>
        </pc:picChg>
        <pc:picChg chg="add mod">
          <ac:chgData name="Gabriele Bertoli" userId="de006fcb1052fac0" providerId="LiveId" clId="{BE57FCA6-7070-4813-A7F8-2E0D464DC509}" dt="2025-04-26T10:18:15.454" v="1042"/>
          <ac:picMkLst>
            <pc:docMk/>
            <pc:sldMk cId="754996407" sldId="276"/>
            <ac:picMk id="11" creationId="{33E74FFA-5679-5960-3857-7BE5F562FADC}"/>
          </ac:picMkLst>
        </pc:picChg>
      </pc:sldChg>
      <pc:sldChg chg="addSp delSp modSp mod">
        <pc:chgData name="Gabriele Bertoli" userId="de006fcb1052fac0" providerId="LiveId" clId="{BE57FCA6-7070-4813-A7F8-2E0D464DC509}" dt="2025-04-26T10:18:17.785" v="1044"/>
        <pc:sldMkLst>
          <pc:docMk/>
          <pc:sldMk cId="3416737448" sldId="277"/>
        </pc:sldMkLst>
        <pc:spChg chg="del">
          <ac:chgData name="Gabriele Bertoli" userId="de006fcb1052fac0" providerId="LiveId" clId="{BE57FCA6-7070-4813-A7F8-2E0D464DC509}" dt="2025-04-26T10:18:17.516" v="1043" actId="478"/>
          <ac:spMkLst>
            <pc:docMk/>
            <pc:sldMk cId="3416737448" sldId="277"/>
            <ac:spMk id="2" creationId="{4F5604AD-7DC4-15F3-117E-AB6AFDFAEF3A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6" creationId="{DAF8EF78-70B0-601D-92EB-3F4D0D55B04B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12" creationId="{B06F9204-0D7D-E1AC-E8C9-0BEF384D6127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13" creationId="{A3CAC8F1-3C31-95BD-5C90-BC673060852A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14" creationId="{A1BA7535-628E-2673-1549-C574D3C0D01C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15" creationId="{DDB5EAD9-F6A4-A897-B425-B2EF69D3A8A3}"/>
          </ac:spMkLst>
        </pc:spChg>
        <pc:spChg chg="add mod">
          <ac:chgData name="Gabriele Bertoli" userId="de006fcb1052fac0" providerId="LiveId" clId="{BE57FCA6-7070-4813-A7F8-2E0D464DC509}" dt="2025-04-26T10:18:17.785" v="1044"/>
          <ac:spMkLst>
            <pc:docMk/>
            <pc:sldMk cId="3416737448" sldId="277"/>
            <ac:spMk id="16" creationId="{1F400A60-C386-F991-AB42-59010481FCAA}"/>
          </ac:spMkLst>
        </pc:spChg>
        <pc:picChg chg="add mod">
          <ac:chgData name="Gabriele Bertoli" userId="de006fcb1052fac0" providerId="LiveId" clId="{BE57FCA6-7070-4813-A7F8-2E0D464DC509}" dt="2025-04-26T10:18:17.785" v="1044"/>
          <ac:picMkLst>
            <pc:docMk/>
            <pc:sldMk cId="3416737448" sldId="277"/>
            <ac:picMk id="8" creationId="{D3332C37-1052-A4FC-3D73-F48E285EA1B4}"/>
          </ac:picMkLst>
        </pc:picChg>
        <pc:picChg chg="add mod">
          <ac:chgData name="Gabriele Bertoli" userId="de006fcb1052fac0" providerId="LiveId" clId="{BE57FCA6-7070-4813-A7F8-2E0D464DC509}" dt="2025-04-26T10:18:17.785" v="1044"/>
          <ac:picMkLst>
            <pc:docMk/>
            <pc:sldMk cId="3416737448" sldId="277"/>
            <ac:picMk id="9" creationId="{F6F09142-A7CB-CEAA-3B2A-C2BE8FA1B584}"/>
          </ac:picMkLst>
        </pc:picChg>
        <pc:picChg chg="add mod">
          <ac:chgData name="Gabriele Bertoli" userId="de006fcb1052fac0" providerId="LiveId" clId="{BE57FCA6-7070-4813-A7F8-2E0D464DC509}" dt="2025-04-26T10:18:17.785" v="1044"/>
          <ac:picMkLst>
            <pc:docMk/>
            <pc:sldMk cId="3416737448" sldId="277"/>
            <ac:picMk id="10" creationId="{97476BA8-5188-34A3-9D49-E367C9EBEA2A}"/>
          </ac:picMkLst>
        </pc:picChg>
        <pc:picChg chg="add mod">
          <ac:chgData name="Gabriele Bertoli" userId="de006fcb1052fac0" providerId="LiveId" clId="{BE57FCA6-7070-4813-A7F8-2E0D464DC509}" dt="2025-04-26T10:18:17.785" v="1044"/>
          <ac:picMkLst>
            <pc:docMk/>
            <pc:sldMk cId="3416737448" sldId="277"/>
            <ac:picMk id="11" creationId="{B7BF9435-7F28-1014-2735-26856BE1AE7D}"/>
          </ac:picMkLst>
        </pc:picChg>
      </pc:sldChg>
      <pc:sldChg chg="addSp delSp modSp mod">
        <pc:chgData name="Gabriele Bertoli" userId="de006fcb1052fac0" providerId="LiveId" clId="{BE57FCA6-7070-4813-A7F8-2E0D464DC509}" dt="2025-04-26T10:17:32.916" v="1012"/>
        <pc:sldMkLst>
          <pc:docMk/>
          <pc:sldMk cId="354390502" sldId="278"/>
        </pc:sldMkLst>
        <pc:spChg chg="del">
          <ac:chgData name="Gabriele Bertoli" userId="de006fcb1052fac0" providerId="LiveId" clId="{BE57FCA6-7070-4813-A7F8-2E0D464DC509}" dt="2025-04-26T10:17:32.677" v="1011" actId="478"/>
          <ac:spMkLst>
            <pc:docMk/>
            <pc:sldMk cId="354390502" sldId="278"/>
            <ac:spMk id="2" creationId="{F8EFE492-97B8-E157-EC47-019A4805CBC8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0" creationId="{A60B5DD8-87D9-C390-7A78-25756FD01F5B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5" creationId="{A2BB9AFF-6357-F8A0-D2E5-F071BFC25BAE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6" creationId="{D556D7DF-094C-0714-7F0B-63958F2E279D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7" creationId="{717FEA45-0B85-EAA3-1609-A955FE7C57F1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8" creationId="{E68114F5-35D3-FD29-74E7-16BD1E8C4DC1}"/>
          </ac:spMkLst>
        </pc:spChg>
        <pc:spChg chg="add mod">
          <ac:chgData name="Gabriele Bertoli" userId="de006fcb1052fac0" providerId="LiveId" clId="{BE57FCA6-7070-4813-A7F8-2E0D464DC509}" dt="2025-04-26T10:17:32.916" v="1012"/>
          <ac:spMkLst>
            <pc:docMk/>
            <pc:sldMk cId="354390502" sldId="278"/>
            <ac:spMk id="19" creationId="{FD65C257-34E9-DE20-8FB9-26F1C8C82A7F}"/>
          </ac:spMkLst>
        </pc:spChg>
        <pc:picChg chg="add mod">
          <ac:chgData name="Gabriele Bertoli" userId="de006fcb1052fac0" providerId="LiveId" clId="{BE57FCA6-7070-4813-A7F8-2E0D464DC509}" dt="2025-04-26T10:17:32.916" v="1012"/>
          <ac:picMkLst>
            <pc:docMk/>
            <pc:sldMk cId="354390502" sldId="278"/>
            <ac:picMk id="11" creationId="{350DB6F4-C6A3-112E-8BEA-BC561EEE6497}"/>
          </ac:picMkLst>
        </pc:picChg>
        <pc:picChg chg="add mod">
          <ac:chgData name="Gabriele Bertoli" userId="de006fcb1052fac0" providerId="LiveId" clId="{BE57FCA6-7070-4813-A7F8-2E0D464DC509}" dt="2025-04-26T10:17:32.916" v="1012"/>
          <ac:picMkLst>
            <pc:docMk/>
            <pc:sldMk cId="354390502" sldId="278"/>
            <ac:picMk id="12" creationId="{3BBB57C0-DAA7-F52B-D15B-74EFC2BCA6CC}"/>
          </ac:picMkLst>
        </pc:picChg>
        <pc:picChg chg="add mod">
          <ac:chgData name="Gabriele Bertoli" userId="de006fcb1052fac0" providerId="LiveId" clId="{BE57FCA6-7070-4813-A7F8-2E0D464DC509}" dt="2025-04-26T10:17:32.916" v="1012"/>
          <ac:picMkLst>
            <pc:docMk/>
            <pc:sldMk cId="354390502" sldId="278"/>
            <ac:picMk id="13" creationId="{614799D5-E7A6-17D8-9600-2CC5B3AA6E7E}"/>
          </ac:picMkLst>
        </pc:picChg>
        <pc:picChg chg="add mod">
          <ac:chgData name="Gabriele Bertoli" userId="de006fcb1052fac0" providerId="LiveId" clId="{BE57FCA6-7070-4813-A7F8-2E0D464DC509}" dt="2025-04-26T10:17:32.916" v="1012"/>
          <ac:picMkLst>
            <pc:docMk/>
            <pc:sldMk cId="354390502" sldId="278"/>
            <ac:picMk id="14" creationId="{F105BD44-2EB2-F9E0-16E9-E943F651A249}"/>
          </ac:picMkLst>
        </pc:picChg>
      </pc:sldChg>
      <pc:sldChg chg="addSp delSp modSp mod">
        <pc:chgData name="Gabriele Bertoli" userId="de006fcb1052fac0" providerId="LiveId" clId="{BE57FCA6-7070-4813-A7F8-2E0D464DC509}" dt="2025-04-26T10:17:39.443" v="1016"/>
        <pc:sldMkLst>
          <pc:docMk/>
          <pc:sldMk cId="537100169" sldId="279"/>
        </pc:sldMkLst>
        <pc:spChg chg="del">
          <ac:chgData name="Gabriele Bertoli" userId="de006fcb1052fac0" providerId="LiveId" clId="{BE57FCA6-7070-4813-A7F8-2E0D464DC509}" dt="2025-04-26T10:17:39.189" v="1015" actId="478"/>
          <ac:spMkLst>
            <pc:docMk/>
            <pc:sldMk cId="537100169" sldId="279"/>
            <ac:spMk id="2" creationId="{CC84882C-55F4-64CC-6E4E-3A0FBDC57B9D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8" creationId="{720A7613-0D27-0083-2512-6496DDB0CF31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14" creationId="{C4F9F1F1-7BDA-A173-BC27-D260B784AA2C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15" creationId="{D13C236C-3FA8-9922-932F-937DAC5B9AD1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16" creationId="{FB6161F8-5FA5-4BB7-5D55-FE464383F914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17" creationId="{DE2D1DFD-3583-13F1-8CF7-5E4510BC00F7}"/>
          </ac:spMkLst>
        </pc:spChg>
        <pc:spChg chg="add mod">
          <ac:chgData name="Gabriele Bertoli" userId="de006fcb1052fac0" providerId="LiveId" clId="{BE57FCA6-7070-4813-A7F8-2E0D464DC509}" dt="2025-04-26T10:17:39.443" v="1016"/>
          <ac:spMkLst>
            <pc:docMk/>
            <pc:sldMk cId="537100169" sldId="279"/>
            <ac:spMk id="18" creationId="{830834D4-7334-7EC1-86C4-142CBE9B0445}"/>
          </ac:spMkLst>
        </pc:spChg>
        <pc:picChg chg="add mod">
          <ac:chgData name="Gabriele Bertoli" userId="de006fcb1052fac0" providerId="LiveId" clId="{BE57FCA6-7070-4813-A7F8-2E0D464DC509}" dt="2025-04-26T10:17:39.443" v="1016"/>
          <ac:picMkLst>
            <pc:docMk/>
            <pc:sldMk cId="537100169" sldId="279"/>
            <ac:picMk id="9" creationId="{ADC4229A-5024-4ABB-20D8-8C7E2C4046F5}"/>
          </ac:picMkLst>
        </pc:picChg>
        <pc:picChg chg="add mod">
          <ac:chgData name="Gabriele Bertoli" userId="de006fcb1052fac0" providerId="LiveId" clId="{BE57FCA6-7070-4813-A7F8-2E0D464DC509}" dt="2025-04-26T10:17:39.443" v="1016"/>
          <ac:picMkLst>
            <pc:docMk/>
            <pc:sldMk cId="537100169" sldId="279"/>
            <ac:picMk id="11" creationId="{A4E89901-C071-734C-89CC-2E2A6F924430}"/>
          </ac:picMkLst>
        </pc:picChg>
        <pc:picChg chg="add mod">
          <ac:chgData name="Gabriele Bertoli" userId="de006fcb1052fac0" providerId="LiveId" clId="{BE57FCA6-7070-4813-A7F8-2E0D464DC509}" dt="2025-04-26T10:17:39.443" v="1016"/>
          <ac:picMkLst>
            <pc:docMk/>
            <pc:sldMk cId="537100169" sldId="279"/>
            <ac:picMk id="12" creationId="{310C5278-92F9-AB01-35A2-6EE3D5213273}"/>
          </ac:picMkLst>
        </pc:picChg>
        <pc:picChg chg="add mod">
          <ac:chgData name="Gabriele Bertoli" userId="de006fcb1052fac0" providerId="LiveId" clId="{BE57FCA6-7070-4813-A7F8-2E0D464DC509}" dt="2025-04-26T10:17:39.443" v="1016"/>
          <ac:picMkLst>
            <pc:docMk/>
            <pc:sldMk cId="537100169" sldId="279"/>
            <ac:picMk id="13" creationId="{A8DB39B6-ED48-2381-541B-D9E5644BD2AE}"/>
          </ac:picMkLst>
        </pc:picChg>
      </pc:sldChg>
      <pc:sldChg chg="addSp delSp modSp mod">
        <pc:chgData name="Gabriele Bertoli" userId="de006fcb1052fac0" providerId="LiveId" clId="{BE57FCA6-7070-4813-A7F8-2E0D464DC509}" dt="2025-04-26T10:17:36.825" v="1014"/>
        <pc:sldMkLst>
          <pc:docMk/>
          <pc:sldMk cId="349492462" sldId="280"/>
        </pc:sldMkLst>
        <pc:spChg chg="del">
          <ac:chgData name="Gabriele Bertoli" userId="de006fcb1052fac0" providerId="LiveId" clId="{BE57FCA6-7070-4813-A7F8-2E0D464DC509}" dt="2025-04-26T10:17:36.569" v="1013" actId="478"/>
          <ac:spMkLst>
            <pc:docMk/>
            <pc:sldMk cId="349492462" sldId="280"/>
            <ac:spMk id="2" creationId="{17C58A3A-2E89-BD14-9CD2-96D0EE07C98E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8" creationId="{19DAF475-1AD1-8F7F-9368-B8C3048548C3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13" creationId="{7C2CF357-85D4-ABBA-3B81-45AA18468FF5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14" creationId="{1C94C12A-E2FD-5529-91FE-30F40647B9AD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15" creationId="{50633214-800C-09D5-24EC-395279FB8BF4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16" creationId="{47A9E630-B28E-5061-1C14-0A87AD36783E}"/>
          </ac:spMkLst>
        </pc:spChg>
        <pc:spChg chg="add mod">
          <ac:chgData name="Gabriele Bertoli" userId="de006fcb1052fac0" providerId="LiveId" clId="{BE57FCA6-7070-4813-A7F8-2E0D464DC509}" dt="2025-04-26T10:17:36.825" v="1014"/>
          <ac:spMkLst>
            <pc:docMk/>
            <pc:sldMk cId="349492462" sldId="280"/>
            <ac:spMk id="17" creationId="{032A6F73-088F-BF5B-2EE0-735673B81296}"/>
          </ac:spMkLst>
        </pc:spChg>
        <pc:picChg chg="add mod">
          <ac:chgData name="Gabriele Bertoli" userId="de006fcb1052fac0" providerId="LiveId" clId="{BE57FCA6-7070-4813-A7F8-2E0D464DC509}" dt="2025-04-26T10:17:36.825" v="1014"/>
          <ac:picMkLst>
            <pc:docMk/>
            <pc:sldMk cId="349492462" sldId="280"/>
            <ac:picMk id="9" creationId="{ACE9BA3F-4755-2922-B176-F07B34718245}"/>
          </ac:picMkLst>
        </pc:picChg>
        <pc:picChg chg="add mod">
          <ac:chgData name="Gabriele Bertoli" userId="de006fcb1052fac0" providerId="LiveId" clId="{BE57FCA6-7070-4813-A7F8-2E0D464DC509}" dt="2025-04-26T10:17:36.825" v="1014"/>
          <ac:picMkLst>
            <pc:docMk/>
            <pc:sldMk cId="349492462" sldId="280"/>
            <ac:picMk id="10" creationId="{CE950EB4-5B1D-AEF8-F73E-5081CA95D692}"/>
          </ac:picMkLst>
        </pc:picChg>
        <pc:picChg chg="add mod">
          <ac:chgData name="Gabriele Bertoli" userId="de006fcb1052fac0" providerId="LiveId" clId="{BE57FCA6-7070-4813-A7F8-2E0D464DC509}" dt="2025-04-26T10:17:36.825" v="1014"/>
          <ac:picMkLst>
            <pc:docMk/>
            <pc:sldMk cId="349492462" sldId="280"/>
            <ac:picMk id="11" creationId="{712E593E-0FED-98C3-5A7D-7A62AF5D7A03}"/>
          </ac:picMkLst>
        </pc:picChg>
        <pc:picChg chg="add mod">
          <ac:chgData name="Gabriele Bertoli" userId="de006fcb1052fac0" providerId="LiveId" clId="{BE57FCA6-7070-4813-A7F8-2E0D464DC509}" dt="2025-04-26T10:17:36.825" v="1014"/>
          <ac:picMkLst>
            <pc:docMk/>
            <pc:sldMk cId="349492462" sldId="280"/>
            <ac:picMk id="12" creationId="{D2883642-6D46-A26E-1C4D-003DBECA964B}"/>
          </ac:picMkLst>
        </pc:picChg>
      </pc:sldChg>
      <pc:sldChg chg="addSp delSp modSp mod">
        <pc:chgData name="Gabriele Bertoli" userId="de006fcb1052fac0" providerId="LiveId" clId="{BE57FCA6-7070-4813-A7F8-2E0D464DC509}" dt="2025-04-26T10:17:41.763" v="1018"/>
        <pc:sldMkLst>
          <pc:docMk/>
          <pc:sldMk cId="4206666954" sldId="281"/>
        </pc:sldMkLst>
        <pc:spChg chg="del">
          <ac:chgData name="Gabriele Bertoli" userId="de006fcb1052fac0" providerId="LiveId" clId="{BE57FCA6-7070-4813-A7F8-2E0D464DC509}" dt="2025-04-26T10:17:41.492" v="1017" actId="478"/>
          <ac:spMkLst>
            <pc:docMk/>
            <pc:sldMk cId="4206666954" sldId="281"/>
            <ac:spMk id="2" creationId="{A65AD84E-0A1C-55DE-4089-2D04578CE93C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6" creationId="{41621B87-AA19-592B-8076-B2234EAC7D56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13" creationId="{4690CAED-CD4F-DB42-28BA-9DE71E266176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14" creationId="{A01C8B37-B8D1-4941-B6B3-604AB2E83E11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15" creationId="{9262FD90-A002-7764-BAC5-D80D3A93E58C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16" creationId="{466CA8B7-FFD1-287C-6767-81C83BE06409}"/>
          </ac:spMkLst>
        </pc:spChg>
        <pc:spChg chg="add mod">
          <ac:chgData name="Gabriele Bertoli" userId="de006fcb1052fac0" providerId="LiveId" clId="{BE57FCA6-7070-4813-A7F8-2E0D464DC509}" dt="2025-04-26T10:17:41.763" v="1018"/>
          <ac:spMkLst>
            <pc:docMk/>
            <pc:sldMk cId="4206666954" sldId="281"/>
            <ac:spMk id="17" creationId="{721D9E6F-AC39-0F3C-465D-8D7DAC2464C2}"/>
          </ac:spMkLst>
        </pc:spChg>
        <pc:picChg chg="add mod">
          <ac:chgData name="Gabriele Bertoli" userId="de006fcb1052fac0" providerId="LiveId" clId="{BE57FCA6-7070-4813-A7F8-2E0D464DC509}" dt="2025-04-26T10:17:41.763" v="1018"/>
          <ac:picMkLst>
            <pc:docMk/>
            <pc:sldMk cId="4206666954" sldId="281"/>
            <ac:picMk id="9" creationId="{1A8D6006-B601-2946-EDB3-C1757A7131CA}"/>
          </ac:picMkLst>
        </pc:picChg>
        <pc:picChg chg="add mod">
          <ac:chgData name="Gabriele Bertoli" userId="de006fcb1052fac0" providerId="LiveId" clId="{BE57FCA6-7070-4813-A7F8-2E0D464DC509}" dt="2025-04-26T10:17:41.763" v="1018"/>
          <ac:picMkLst>
            <pc:docMk/>
            <pc:sldMk cId="4206666954" sldId="281"/>
            <ac:picMk id="10" creationId="{AA7D0631-519F-74DE-F7DD-61982D916A1E}"/>
          </ac:picMkLst>
        </pc:picChg>
        <pc:picChg chg="add mod">
          <ac:chgData name="Gabriele Bertoli" userId="de006fcb1052fac0" providerId="LiveId" clId="{BE57FCA6-7070-4813-A7F8-2E0D464DC509}" dt="2025-04-26T10:17:41.763" v="1018"/>
          <ac:picMkLst>
            <pc:docMk/>
            <pc:sldMk cId="4206666954" sldId="281"/>
            <ac:picMk id="11" creationId="{F6333488-B4DC-0218-AF8B-7CF889C71A41}"/>
          </ac:picMkLst>
        </pc:picChg>
        <pc:picChg chg="add mod">
          <ac:chgData name="Gabriele Bertoli" userId="de006fcb1052fac0" providerId="LiveId" clId="{BE57FCA6-7070-4813-A7F8-2E0D464DC509}" dt="2025-04-26T10:17:41.763" v="1018"/>
          <ac:picMkLst>
            <pc:docMk/>
            <pc:sldMk cId="4206666954" sldId="281"/>
            <ac:picMk id="12" creationId="{45B3D038-3549-14B2-753C-536CEBFEC2B1}"/>
          </ac:picMkLst>
        </pc:picChg>
      </pc:sldChg>
      <pc:sldChg chg="addSp delSp modSp mod">
        <pc:chgData name="Gabriele Bertoli" userId="de006fcb1052fac0" providerId="LiveId" clId="{BE57FCA6-7070-4813-A7F8-2E0D464DC509}" dt="2025-04-26T10:17:45.438" v="1020"/>
        <pc:sldMkLst>
          <pc:docMk/>
          <pc:sldMk cId="2080706051" sldId="282"/>
        </pc:sldMkLst>
        <pc:spChg chg="del">
          <ac:chgData name="Gabriele Bertoli" userId="de006fcb1052fac0" providerId="LiveId" clId="{BE57FCA6-7070-4813-A7F8-2E0D464DC509}" dt="2025-04-26T10:17:45.231" v="1019" actId="478"/>
          <ac:spMkLst>
            <pc:docMk/>
            <pc:sldMk cId="2080706051" sldId="282"/>
            <ac:spMk id="2" creationId="{BF1F36EE-0F8C-13C4-B320-2DD9FA0E6E1F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6" creationId="{AFCEA393-5002-8B28-497D-CE36BA28F7E8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13" creationId="{24FB40BD-81FA-6D80-0DD0-F0DDF65496BA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14" creationId="{5041211A-F905-6390-DE01-EA2B62059291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15" creationId="{9019B754-6776-3397-1FBB-407970AD7D28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16" creationId="{906983FC-AD02-E2CE-3321-2164DA2F7687}"/>
          </ac:spMkLst>
        </pc:spChg>
        <pc:spChg chg="add mod">
          <ac:chgData name="Gabriele Bertoli" userId="de006fcb1052fac0" providerId="LiveId" clId="{BE57FCA6-7070-4813-A7F8-2E0D464DC509}" dt="2025-04-26T10:17:45.438" v="1020"/>
          <ac:spMkLst>
            <pc:docMk/>
            <pc:sldMk cId="2080706051" sldId="282"/>
            <ac:spMk id="17" creationId="{DE22420F-2569-4520-CDC9-47F125F84092}"/>
          </ac:spMkLst>
        </pc:spChg>
        <pc:picChg chg="add mod">
          <ac:chgData name="Gabriele Bertoli" userId="de006fcb1052fac0" providerId="LiveId" clId="{BE57FCA6-7070-4813-A7F8-2E0D464DC509}" dt="2025-04-26T10:17:45.438" v="1020"/>
          <ac:picMkLst>
            <pc:docMk/>
            <pc:sldMk cId="2080706051" sldId="282"/>
            <ac:picMk id="9" creationId="{8AE292E6-F575-3A66-933A-F1F21DEF7373}"/>
          </ac:picMkLst>
        </pc:picChg>
        <pc:picChg chg="add mod">
          <ac:chgData name="Gabriele Bertoli" userId="de006fcb1052fac0" providerId="LiveId" clId="{BE57FCA6-7070-4813-A7F8-2E0D464DC509}" dt="2025-04-26T10:17:45.438" v="1020"/>
          <ac:picMkLst>
            <pc:docMk/>
            <pc:sldMk cId="2080706051" sldId="282"/>
            <ac:picMk id="10" creationId="{EFA9D409-6F63-B72C-1C2C-20D0B812FB34}"/>
          </ac:picMkLst>
        </pc:picChg>
        <pc:picChg chg="add mod">
          <ac:chgData name="Gabriele Bertoli" userId="de006fcb1052fac0" providerId="LiveId" clId="{BE57FCA6-7070-4813-A7F8-2E0D464DC509}" dt="2025-04-26T10:17:45.438" v="1020"/>
          <ac:picMkLst>
            <pc:docMk/>
            <pc:sldMk cId="2080706051" sldId="282"/>
            <ac:picMk id="11" creationId="{36B5DA37-7DDC-6646-AB36-E87AE0B2505F}"/>
          </ac:picMkLst>
        </pc:picChg>
        <pc:picChg chg="add mod">
          <ac:chgData name="Gabriele Bertoli" userId="de006fcb1052fac0" providerId="LiveId" clId="{BE57FCA6-7070-4813-A7F8-2E0D464DC509}" dt="2025-04-26T10:17:45.438" v="1020"/>
          <ac:picMkLst>
            <pc:docMk/>
            <pc:sldMk cId="2080706051" sldId="282"/>
            <ac:picMk id="12" creationId="{9F31EBC8-B83E-9525-4A1C-E4FD03705E0E}"/>
          </ac:picMkLst>
        </pc:picChg>
      </pc:sldChg>
      <pc:sldChg chg="addSp delSp modSp mod">
        <pc:chgData name="Gabriele Bertoli" userId="de006fcb1052fac0" providerId="LiveId" clId="{BE57FCA6-7070-4813-A7F8-2E0D464DC509}" dt="2025-04-26T10:17:47.742" v="1022"/>
        <pc:sldMkLst>
          <pc:docMk/>
          <pc:sldMk cId="2532055110" sldId="283"/>
        </pc:sldMkLst>
        <pc:spChg chg="del">
          <ac:chgData name="Gabriele Bertoli" userId="de006fcb1052fac0" providerId="LiveId" clId="{BE57FCA6-7070-4813-A7F8-2E0D464DC509}" dt="2025-04-26T10:17:47.567" v="1021" actId="478"/>
          <ac:spMkLst>
            <pc:docMk/>
            <pc:sldMk cId="2532055110" sldId="283"/>
            <ac:spMk id="2" creationId="{8F007A57-6AF8-F4F5-382E-87347E9F76E8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6" creationId="{5A152C1A-20DE-8050-2F27-7AE9E9346B61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13" creationId="{A339256F-722C-0C10-3FC7-A76ED0B73A77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14" creationId="{9682A9F4-64BB-DCCD-3268-6FA209F3B217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15" creationId="{89E747FA-40AB-69BB-33E1-69C25B330674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16" creationId="{A48FE446-0A6C-9CDE-A0A2-616776B1D38F}"/>
          </ac:spMkLst>
        </pc:spChg>
        <pc:spChg chg="add mod">
          <ac:chgData name="Gabriele Bertoli" userId="de006fcb1052fac0" providerId="LiveId" clId="{BE57FCA6-7070-4813-A7F8-2E0D464DC509}" dt="2025-04-26T10:17:47.742" v="1022"/>
          <ac:spMkLst>
            <pc:docMk/>
            <pc:sldMk cId="2532055110" sldId="283"/>
            <ac:spMk id="17" creationId="{9BC2718D-376B-DA67-A859-EA068685F99B}"/>
          </ac:spMkLst>
        </pc:spChg>
        <pc:picChg chg="add mod">
          <ac:chgData name="Gabriele Bertoli" userId="de006fcb1052fac0" providerId="LiveId" clId="{BE57FCA6-7070-4813-A7F8-2E0D464DC509}" dt="2025-04-26T10:17:47.742" v="1022"/>
          <ac:picMkLst>
            <pc:docMk/>
            <pc:sldMk cId="2532055110" sldId="283"/>
            <ac:picMk id="9" creationId="{46779202-06C7-4DA3-FB18-CACA6D9E71E4}"/>
          </ac:picMkLst>
        </pc:picChg>
        <pc:picChg chg="add mod">
          <ac:chgData name="Gabriele Bertoli" userId="de006fcb1052fac0" providerId="LiveId" clId="{BE57FCA6-7070-4813-A7F8-2E0D464DC509}" dt="2025-04-26T10:17:47.742" v="1022"/>
          <ac:picMkLst>
            <pc:docMk/>
            <pc:sldMk cId="2532055110" sldId="283"/>
            <ac:picMk id="10" creationId="{806F8D47-AB02-B6DE-72D5-2F6B03407703}"/>
          </ac:picMkLst>
        </pc:picChg>
        <pc:picChg chg="add mod">
          <ac:chgData name="Gabriele Bertoli" userId="de006fcb1052fac0" providerId="LiveId" clId="{BE57FCA6-7070-4813-A7F8-2E0D464DC509}" dt="2025-04-26T10:17:47.742" v="1022"/>
          <ac:picMkLst>
            <pc:docMk/>
            <pc:sldMk cId="2532055110" sldId="283"/>
            <ac:picMk id="11" creationId="{B36EC67E-037F-C370-D69B-CFAA901CDB36}"/>
          </ac:picMkLst>
        </pc:picChg>
        <pc:picChg chg="add mod">
          <ac:chgData name="Gabriele Bertoli" userId="de006fcb1052fac0" providerId="LiveId" clId="{BE57FCA6-7070-4813-A7F8-2E0D464DC509}" dt="2025-04-26T10:17:47.742" v="1022"/>
          <ac:picMkLst>
            <pc:docMk/>
            <pc:sldMk cId="2532055110" sldId="283"/>
            <ac:picMk id="12" creationId="{6D50B36F-09C1-941D-60CB-21395D0C3F0A}"/>
          </ac:picMkLst>
        </pc:picChg>
      </pc:sldChg>
      <pc:sldChg chg="addSp delSp modSp mod">
        <pc:chgData name="Gabriele Bertoli" userId="de006fcb1052fac0" providerId="LiveId" clId="{BE57FCA6-7070-4813-A7F8-2E0D464DC509}" dt="2025-04-26T10:17:50.163" v="1024"/>
        <pc:sldMkLst>
          <pc:docMk/>
          <pc:sldMk cId="3692243688" sldId="284"/>
        </pc:sldMkLst>
        <pc:spChg chg="del">
          <ac:chgData name="Gabriele Bertoli" userId="de006fcb1052fac0" providerId="LiveId" clId="{BE57FCA6-7070-4813-A7F8-2E0D464DC509}" dt="2025-04-26T10:17:49.957" v="1023" actId="478"/>
          <ac:spMkLst>
            <pc:docMk/>
            <pc:sldMk cId="3692243688" sldId="284"/>
            <ac:spMk id="2" creationId="{7279C910-981A-3302-A307-236BE3E259C1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6" creationId="{AB23FF03-C0A6-16ED-0E5A-9DCDEEEC7B4B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13" creationId="{5D42DC67-D208-9847-46FF-045E3E5F548D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14" creationId="{82E948D8-D281-B5DB-F365-5612D1DCCF17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15" creationId="{7BAE0F9B-0661-28D0-C65E-B0AE10CAC085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16" creationId="{4DC4321E-E178-3678-2341-12A359B8F98D}"/>
          </ac:spMkLst>
        </pc:spChg>
        <pc:spChg chg="add mod">
          <ac:chgData name="Gabriele Bertoli" userId="de006fcb1052fac0" providerId="LiveId" clId="{BE57FCA6-7070-4813-A7F8-2E0D464DC509}" dt="2025-04-26T10:17:50.163" v="1024"/>
          <ac:spMkLst>
            <pc:docMk/>
            <pc:sldMk cId="3692243688" sldId="284"/>
            <ac:spMk id="17" creationId="{6AF71E24-A8A1-FE74-6D0E-D67A5E69DEB1}"/>
          </ac:spMkLst>
        </pc:spChg>
        <pc:picChg chg="add mod">
          <ac:chgData name="Gabriele Bertoli" userId="de006fcb1052fac0" providerId="LiveId" clId="{BE57FCA6-7070-4813-A7F8-2E0D464DC509}" dt="2025-04-26T10:17:50.163" v="1024"/>
          <ac:picMkLst>
            <pc:docMk/>
            <pc:sldMk cId="3692243688" sldId="284"/>
            <ac:picMk id="9" creationId="{27F9A8A1-7B40-29AB-3CC0-F0AB411141C5}"/>
          </ac:picMkLst>
        </pc:picChg>
        <pc:picChg chg="add mod">
          <ac:chgData name="Gabriele Bertoli" userId="de006fcb1052fac0" providerId="LiveId" clId="{BE57FCA6-7070-4813-A7F8-2E0D464DC509}" dt="2025-04-26T10:17:50.163" v="1024"/>
          <ac:picMkLst>
            <pc:docMk/>
            <pc:sldMk cId="3692243688" sldId="284"/>
            <ac:picMk id="10" creationId="{03207F7D-67AF-AE41-0BDF-79EB9F7827DA}"/>
          </ac:picMkLst>
        </pc:picChg>
        <pc:picChg chg="add mod">
          <ac:chgData name="Gabriele Bertoli" userId="de006fcb1052fac0" providerId="LiveId" clId="{BE57FCA6-7070-4813-A7F8-2E0D464DC509}" dt="2025-04-26T10:17:50.163" v="1024"/>
          <ac:picMkLst>
            <pc:docMk/>
            <pc:sldMk cId="3692243688" sldId="284"/>
            <ac:picMk id="11" creationId="{2AD62424-7A29-8A7B-6C36-B4EC0ECD0623}"/>
          </ac:picMkLst>
        </pc:picChg>
        <pc:picChg chg="add mod">
          <ac:chgData name="Gabriele Bertoli" userId="de006fcb1052fac0" providerId="LiveId" clId="{BE57FCA6-7070-4813-A7F8-2E0D464DC509}" dt="2025-04-26T10:17:50.163" v="1024"/>
          <ac:picMkLst>
            <pc:docMk/>
            <pc:sldMk cId="3692243688" sldId="284"/>
            <ac:picMk id="12" creationId="{8AFC09EC-B15E-1ADD-6AEA-6FA66906132E}"/>
          </ac:picMkLst>
        </pc:picChg>
      </pc:sldChg>
      <pc:sldChg chg="addSp delSp modSp mod">
        <pc:chgData name="Gabriele Bertoli" userId="de006fcb1052fac0" providerId="LiveId" clId="{BE57FCA6-7070-4813-A7F8-2E0D464DC509}" dt="2025-04-26T10:17:53.464" v="1026"/>
        <pc:sldMkLst>
          <pc:docMk/>
          <pc:sldMk cId="1533347124" sldId="285"/>
        </pc:sldMkLst>
        <pc:spChg chg="del">
          <ac:chgData name="Gabriele Bertoli" userId="de006fcb1052fac0" providerId="LiveId" clId="{BE57FCA6-7070-4813-A7F8-2E0D464DC509}" dt="2025-04-26T10:17:53.225" v="1025" actId="478"/>
          <ac:spMkLst>
            <pc:docMk/>
            <pc:sldMk cId="1533347124" sldId="285"/>
            <ac:spMk id="2" creationId="{7532D574-638C-6734-3C48-74D65470A3CE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6" creationId="{483EA721-D793-A042-817A-A7A03803FC5D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13" creationId="{2BB60ACE-3CA6-71B9-40E3-E6BF2A9BA65A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14" creationId="{EA8FE64B-1611-A1AD-0093-BA102BD908D4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15" creationId="{C8C39922-6ACB-C8BC-206F-295716C86A28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16" creationId="{A4C98D9F-43BA-DB58-5EC2-9596EA7929C7}"/>
          </ac:spMkLst>
        </pc:spChg>
        <pc:spChg chg="add mod">
          <ac:chgData name="Gabriele Bertoli" userId="de006fcb1052fac0" providerId="LiveId" clId="{BE57FCA6-7070-4813-A7F8-2E0D464DC509}" dt="2025-04-26T10:17:53.464" v="1026"/>
          <ac:spMkLst>
            <pc:docMk/>
            <pc:sldMk cId="1533347124" sldId="285"/>
            <ac:spMk id="17" creationId="{DFB897CE-AC22-96FA-C639-98287CC4E570}"/>
          </ac:spMkLst>
        </pc:spChg>
        <pc:picChg chg="add mod">
          <ac:chgData name="Gabriele Bertoli" userId="de006fcb1052fac0" providerId="LiveId" clId="{BE57FCA6-7070-4813-A7F8-2E0D464DC509}" dt="2025-04-26T10:17:53.464" v="1026"/>
          <ac:picMkLst>
            <pc:docMk/>
            <pc:sldMk cId="1533347124" sldId="285"/>
            <ac:picMk id="9" creationId="{C28F175E-58F6-97D4-63EC-3B3D57930AD5}"/>
          </ac:picMkLst>
        </pc:picChg>
        <pc:picChg chg="add mod">
          <ac:chgData name="Gabriele Bertoli" userId="de006fcb1052fac0" providerId="LiveId" clId="{BE57FCA6-7070-4813-A7F8-2E0D464DC509}" dt="2025-04-26T10:17:53.464" v="1026"/>
          <ac:picMkLst>
            <pc:docMk/>
            <pc:sldMk cId="1533347124" sldId="285"/>
            <ac:picMk id="10" creationId="{D6E537CB-82B6-7D56-08DD-5F8BE24F513A}"/>
          </ac:picMkLst>
        </pc:picChg>
        <pc:picChg chg="add mod">
          <ac:chgData name="Gabriele Bertoli" userId="de006fcb1052fac0" providerId="LiveId" clId="{BE57FCA6-7070-4813-A7F8-2E0D464DC509}" dt="2025-04-26T10:17:53.464" v="1026"/>
          <ac:picMkLst>
            <pc:docMk/>
            <pc:sldMk cId="1533347124" sldId="285"/>
            <ac:picMk id="11" creationId="{0AC90D9C-537D-3870-6B59-ED1CCBC5DD3B}"/>
          </ac:picMkLst>
        </pc:picChg>
        <pc:picChg chg="add mod">
          <ac:chgData name="Gabriele Bertoli" userId="de006fcb1052fac0" providerId="LiveId" clId="{BE57FCA6-7070-4813-A7F8-2E0D464DC509}" dt="2025-04-26T10:17:53.464" v="1026"/>
          <ac:picMkLst>
            <pc:docMk/>
            <pc:sldMk cId="1533347124" sldId="285"/>
            <ac:picMk id="12" creationId="{EA525018-90C9-9084-0D26-E1B46E3D086E}"/>
          </ac:picMkLst>
        </pc:picChg>
      </pc:sldChg>
      <pc:sldChg chg="addSp delSp modSp mod">
        <pc:chgData name="Gabriele Bertoli" userId="de006fcb1052fac0" providerId="LiveId" clId="{BE57FCA6-7070-4813-A7F8-2E0D464DC509}" dt="2025-04-26T10:17:56.397" v="1028"/>
        <pc:sldMkLst>
          <pc:docMk/>
          <pc:sldMk cId="1354638471" sldId="286"/>
        </pc:sldMkLst>
        <pc:spChg chg="del">
          <ac:chgData name="Gabriele Bertoli" userId="de006fcb1052fac0" providerId="LiveId" clId="{BE57FCA6-7070-4813-A7F8-2E0D464DC509}" dt="2025-04-26T10:17:56.144" v="1027" actId="478"/>
          <ac:spMkLst>
            <pc:docMk/>
            <pc:sldMk cId="1354638471" sldId="286"/>
            <ac:spMk id="2" creationId="{9EB136C3-6B68-8ADE-1B04-BA89815D1011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6" creationId="{78CB3442-69D9-2B72-A545-DDD99D9E3136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13" creationId="{3AED7221-B309-198F-AAB2-D805A4DFA57C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14" creationId="{FF141D97-A8BE-6996-A0D2-B2D95CE7F2F8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15" creationId="{86A2976E-FD22-A38B-F4D1-F8D47DE0825F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16" creationId="{B800E988-2BF2-6015-E02E-51E73A7D9E6E}"/>
          </ac:spMkLst>
        </pc:spChg>
        <pc:spChg chg="add mod">
          <ac:chgData name="Gabriele Bertoli" userId="de006fcb1052fac0" providerId="LiveId" clId="{BE57FCA6-7070-4813-A7F8-2E0D464DC509}" dt="2025-04-26T10:17:56.397" v="1028"/>
          <ac:spMkLst>
            <pc:docMk/>
            <pc:sldMk cId="1354638471" sldId="286"/>
            <ac:spMk id="17" creationId="{ADA5F12B-D720-F28B-8456-B885066C63E6}"/>
          </ac:spMkLst>
        </pc:spChg>
        <pc:picChg chg="add mod">
          <ac:chgData name="Gabriele Bertoli" userId="de006fcb1052fac0" providerId="LiveId" clId="{BE57FCA6-7070-4813-A7F8-2E0D464DC509}" dt="2025-04-26T10:17:56.397" v="1028"/>
          <ac:picMkLst>
            <pc:docMk/>
            <pc:sldMk cId="1354638471" sldId="286"/>
            <ac:picMk id="9" creationId="{B787EC93-8715-9032-7A02-AA992CE13296}"/>
          </ac:picMkLst>
        </pc:picChg>
        <pc:picChg chg="add mod">
          <ac:chgData name="Gabriele Bertoli" userId="de006fcb1052fac0" providerId="LiveId" clId="{BE57FCA6-7070-4813-A7F8-2E0D464DC509}" dt="2025-04-26T10:17:56.397" v="1028"/>
          <ac:picMkLst>
            <pc:docMk/>
            <pc:sldMk cId="1354638471" sldId="286"/>
            <ac:picMk id="10" creationId="{D905CE1D-A196-7F6F-3DA9-877F09BAB517}"/>
          </ac:picMkLst>
        </pc:picChg>
        <pc:picChg chg="add mod">
          <ac:chgData name="Gabriele Bertoli" userId="de006fcb1052fac0" providerId="LiveId" clId="{BE57FCA6-7070-4813-A7F8-2E0D464DC509}" dt="2025-04-26T10:17:56.397" v="1028"/>
          <ac:picMkLst>
            <pc:docMk/>
            <pc:sldMk cId="1354638471" sldId="286"/>
            <ac:picMk id="11" creationId="{48D10C8D-0135-8BF1-7BC7-CA247DD8F809}"/>
          </ac:picMkLst>
        </pc:picChg>
        <pc:picChg chg="add mod">
          <ac:chgData name="Gabriele Bertoli" userId="de006fcb1052fac0" providerId="LiveId" clId="{BE57FCA6-7070-4813-A7F8-2E0D464DC509}" dt="2025-04-26T10:17:56.397" v="1028"/>
          <ac:picMkLst>
            <pc:docMk/>
            <pc:sldMk cId="1354638471" sldId="286"/>
            <ac:picMk id="12" creationId="{7E2BA195-AD14-2F0E-4238-0FA944CA8188}"/>
          </ac:picMkLst>
        </pc:picChg>
      </pc:sldChg>
      <pc:sldChg chg="addSp delSp modSp mod">
        <pc:chgData name="Gabriele Bertoli" userId="de006fcb1052fac0" providerId="LiveId" clId="{BE57FCA6-7070-4813-A7F8-2E0D464DC509}" dt="2025-04-26T10:17:58.919" v="1030"/>
        <pc:sldMkLst>
          <pc:docMk/>
          <pc:sldMk cId="3920212280" sldId="287"/>
        </pc:sldMkLst>
        <pc:spChg chg="del">
          <ac:chgData name="Gabriele Bertoli" userId="de006fcb1052fac0" providerId="LiveId" clId="{BE57FCA6-7070-4813-A7F8-2E0D464DC509}" dt="2025-04-26T10:17:58.593" v="1029" actId="478"/>
          <ac:spMkLst>
            <pc:docMk/>
            <pc:sldMk cId="3920212280" sldId="287"/>
            <ac:spMk id="2" creationId="{7E7F3610-D6C1-3EA4-BE7E-131FEA03E427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6" creationId="{F66FDD78-E459-25AE-D779-366F36790128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12" creationId="{5B567F21-A008-7053-EE60-C311FCF3B981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13" creationId="{E663EE9B-1C4E-751F-1D2E-5B173826AAC6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14" creationId="{73958BD9-89A7-C95C-0CB0-46F987672D71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15" creationId="{2094EC8F-8C05-1AF6-5DE6-B2F622AD2E13}"/>
          </ac:spMkLst>
        </pc:spChg>
        <pc:spChg chg="add mod">
          <ac:chgData name="Gabriele Bertoli" userId="de006fcb1052fac0" providerId="LiveId" clId="{BE57FCA6-7070-4813-A7F8-2E0D464DC509}" dt="2025-04-26T10:17:58.919" v="1030"/>
          <ac:spMkLst>
            <pc:docMk/>
            <pc:sldMk cId="3920212280" sldId="287"/>
            <ac:spMk id="16" creationId="{0210146F-350D-EFFC-1D34-E075B98EAB2C}"/>
          </ac:spMkLst>
        </pc:spChg>
        <pc:picChg chg="add mod">
          <ac:chgData name="Gabriele Bertoli" userId="de006fcb1052fac0" providerId="LiveId" clId="{BE57FCA6-7070-4813-A7F8-2E0D464DC509}" dt="2025-04-26T10:17:58.919" v="1030"/>
          <ac:picMkLst>
            <pc:docMk/>
            <pc:sldMk cId="3920212280" sldId="287"/>
            <ac:picMk id="8" creationId="{066CE71A-2076-43AE-322D-9D259A5AB72A}"/>
          </ac:picMkLst>
        </pc:picChg>
        <pc:picChg chg="add mod">
          <ac:chgData name="Gabriele Bertoli" userId="de006fcb1052fac0" providerId="LiveId" clId="{BE57FCA6-7070-4813-A7F8-2E0D464DC509}" dt="2025-04-26T10:17:58.919" v="1030"/>
          <ac:picMkLst>
            <pc:docMk/>
            <pc:sldMk cId="3920212280" sldId="287"/>
            <ac:picMk id="9" creationId="{E9B17B1D-7E33-93B8-ACF2-9F7114A449A8}"/>
          </ac:picMkLst>
        </pc:picChg>
        <pc:picChg chg="add mod">
          <ac:chgData name="Gabriele Bertoli" userId="de006fcb1052fac0" providerId="LiveId" clId="{BE57FCA6-7070-4813-A7F8-2E0D464DC509}" dt="2025-04-26T10:17:58.919" v="1030"/>
          <ac:picMkLst>
            <pc:docMk/>
            <pc:sldMk cId="3920212280" sldId="287"/>
            <ac:picMk id="10" creationId="{7A97BFD4-BEEF-BA33-B111-C2E96D6C2CD2}"/>
          </ac:picMkLst>
        </pc:picChg>
        <pc:picChg chg="add mod">
          <ac:chgData name="Gabriele Bertoli" userId="de006fcb1052fac0" providerId="LiveId" clId="{BE57FCA6-7070-4813-A7F8-2E0D464DC509}" dt="2025-04-26T10:17:58.919" v="1030"/>
          <ac:picMkLst>
            <pc:docMk/>
            <pc:sldMk cId="3920212280" sldId="287"/>
            <ac:picMk id="11" creationId="{DEC09FC3-52DB-2EDD-848F-9E92645E5C67}"/>
          </ac:picMkLst>
        </pc:picChg>
      </pc:sldChg>
      <pc:sldChg chg="addSp delSp modSp mod">
        <pc:chgData name="Gabriele Bertoli" userId="de006fcb1052fac0" providerId="LiveId" clId="{BE57FCA6-7070-4813-A7F8-2E0D464DC509}" dt="2025-04-26T10:18:01.163" v="1032"/>
        <pc:sldMkLst>
          <pc:docMk/>
          <pc:sldMk cId="2973500379" sldId="288"/>
        </pc:sldMkLst>
        <pc:spChg chg="del">
          <ac:chgData name="Gabriele Bertoli" userId="de006fcb1052fac0" providerId="LiveId" clId="{BE57FCA6-7070-4813-A7F8-2E0D464DC509}" dt="2025-04-26T10:18:00.930" v="1031" actId="478"/>
          <ac:spMkLst>
            <pc:docMk/>
            <pc:sldMk cId="2973500379" sldId="288"/>
            <ac:spMk id="2" creationId="{F0547640-FF9A-644A-4902-6A740656A0EC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6" creationId="{AB5A1E6C-1588-2D95-2855-A7B1CFEEBC91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12" creationId="{2F567AB6-F310-DF24-086C-0186371B9DBB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13" creationId="{14F91ED1-BA5F-C6F4-18B3-CC1BBC881BFA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14" creationId="{5D827457-6D3E-5092-36E9-135DA72E95D8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15" creationId="{CDDABB36-FD14-11AE-CA6D-6F722030C33E}"/>
          </ac:spMkLst>
        </pc:spChg>
        <pc:spChg chg="add mod">
          <ac:chgData name="Gabriele Bertoli" userId="de006fcb1052fac0" providerId="LiveId" clId="{BE57FCA6-7070-4813-A7F8-2E0D464DC509}" dt="2025-04-26T10:18:01.163" v="1032"/>
          <ac:spMkLst>
            <pc:docMk/>
            <pc:sldMk cId="2973500379" sldId="288"/>
            <ac:spMk id="16" creationId="{B8E55125-C2A6-D180-78D5-8CA7A475B113}"/>
          </ac:spMkLst>
        </pc:spChg>
        <pc:picChg chg="add mod">
          <ac:chgData name="Gabriele Bertoli" userId="de006fcb1052fac0" providerId="LiveId" clId="{BE57FCA6-7070-4813-A7F8-2E0D464DC509}" dt="2025-04-26T10:18:01.163" v="1032"/>
          <ac:picMkLst>
            <pc:docMk/>
            <pc:sldMk cId="2973500379" sldId="288"/>
            <ac:picMk id="8" creationId="{8C464CC5-8937-6847-6FDA-58846B5EB085}"/>
          </ac:picMkLst>
        </pc:picChg>
        <pc:picChg chg="add mod">
          <ac:chgData name="Gabriele Bertoli" userId="de006fcb1052fac0" providerId="LiveId" clId="{BE57FCA6-7070-4813-A7F8-2E0D464DC509}" dt="2025-04-26T10:18:01.163" v="1032"/>
          <ac:picMkLst>
            <pc:docMk/>
            <pc:sldMk cId="2973500379" sldId="288"/>
            <ac:picMk id="9" creationId="{4B0637B1-4E27-5921-4AB2-3A3FEA6AFA01}"/>
          </ac:picMkLst>
        </pc:picChg>
        <pc:picChg chg="add mod">
          <ac:chgData name="Gabriele Bertoli" userId="de006fcb1052fac0" providerId="LiveId" clId="{BE57FCA6-7070-4813-A7F8-2E0D464DC509}" dt="2025-04-26T10:18:01.163" v="1032"/>
          <ac:picMkLst>
            <pc:docMk/>
            <pc:sldMk cId="2973500379" sldId="288"/>
            <ac:picMk id="10" creationId="{37FB117D-9CBF-6549-F5AD-E0D913B6FAAC}"/>
          </ac:picMkLst>
        </pc:picChg>
        <pc:picChg chg="add mod">
          <ac:chgData name="Gabriele Bertoli" userId="de006fcb1052fac0" providerId="LiveId" clId="{BE57FCA6-7070-4813-A7F8-2E0D464DC509}" dt="2025-04-26T10:18:01.163" v="1032"/>
          <ac:picMkLst>
            <pc:docMk/>
            <pc:sldMk cId="2973500379" sldId="288"/>
            <ac:picMk id="11" creationId="{24E756E1-6C3C-F31C-ED00-2DF6D14E82FD}"/>
          </ac:picMkLst>
        </pc:picChg>
      </pc:sldChg>
      <pc:sldChg chg="addSp delSp modSp mod">
        <pc:chgData name="Gabriele Bertoli" userId="de006fcb1052fac0" providerId="LiveId" clId="{BE57FCA6-7070-4813-A7F8-2E0D464DC509}" dt="2025-04-26T10:18:04.566" v="1034"/>
        <pc:sldMkLst>
          <pc:docMk/>
          <pc:sldMk cId="2019503871" sldId="289"/>
        </pc:sldMkLst>
        <pc:spChg chg="del">
          <ac:chgData name="Gabriele Bertoli" userId="de006fcb1052fac0" providerId="LiveId" clId="{BE57FCA6-7070-4813-A7F8-2E0D464DC509}" dt="2025-04-26T10:18:04.390" v="1033" actId="478"/>
          <ac:spMkLst>
            <pc:docMk/>
            <pc:sldMk cId="2019503871" sldId="289"/>
            <ac:spMk id="2" creationId="{B925D473-7C1C-D389-FBDE-7EA7DB7A38BB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9" creationId="{7E00A050-55BE-F638-7708-3A0099FF0F8D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14" creationId="{60C1A6DF-A8F9-D15C-A590-73AF44755B4D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15" creationId="{ABC83AA7-5D5C-CE35-4837-D379119F41BF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16" creationId="{FB45420D-F40B-F075-44AF-0A264ECD2839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17" creationId="{2949CC0B-5471-4474-A506-3F1D93A14F32}"/>
          </ac:spMkLst>
        </pc:spChg>
        <pc:spChg chg="add mod">
          <ac:chgData name="Gabriele Bertoli" userId="de006fcb1052fac0" providerId="LiveId" clId="{BE57FCA6-7070-4813-A7F8-2E0D464DC509}" dt="2025-04-26T10:18:04.566" v="1034"/>
          <ac:spMkLst>
            <pc:docMk/>
            <pc:sldMk cId="2019503871" sldId="289"/>
            <ac:spMk id="18" creationId="{5AA7B0B2-7C7E-4C66-3AE8-4EA2F542FF61}"/>
          </ac:spMkLst>
        </pc:spChg>
        <pc:picChg chg="add mod">
          <ac:chgData name="Gabriele Bertoli" userId="de006fcb1052fac0" providerId="LiveId" clId="{BE57FCA6-7070-4813-A7F8-2E0D464DC509}" dt="2025-04-26T10:18:04.566" v="1034"/>
          <ac:picMkLst>
            <pc:docMk/>
            <pc:sldMk cId="2019503871" sldId="289"/>
            <ac:picMk id="10" creationId="{E4972883-7B25-699D-2F41-FB882940722D}"/>
          </ac:picMkLst>
        </pc:picChg>
        <pc:picChg chg="add mod">
          <ac:chgData name="Gabriele Bertoli" userId="de006fcb1052fac0" providerId="LiveId" clId="{BE57FCA6-7070-4813-A7F8-2E0D464DC509}" dt="2025-04-26T10:18:04.566" v="1034"/>
          <ac:picMkLst>
            <pc:docMk/>
            <pc:sldMk cId="2019503871" sldId="289"/>
            <ac:picMk id="11" creationId="{C075572F-0749-0CF4-23CF-A98A9A82F1EA}"/>
          </ac:picMkLst>
        </pc:picChg>
        <pc:picChg chg="add mod">
          <ac:chgData name="Gabriele Bertoli" userId="de006fcb1052fac0" providerId="LiveId" clId="{BE57FCA6-7070-4813-A7F8-2E0D464DC509}" dt="2025-04-26T10:18:04.566" v="1034"/>
          <ac:picMkLst>
            <pc:docMk/>
            <pc:sldMk cId="2019503871" sldId="289"/>
            <ac:picMk id="12" creationId="{45542355-F7E4-D0A3-FC8B-7B1BD4A8C56C}"/>
          </ac:picMkLst>
        </pc:picChg>
        <pc:picChg chg="add mod">
          <ac:chgData name="Gabriele Bertoli" userId="de006fcb1052fac0" providerId="LiveId" clId="{BE57FCA6-7070-4813-A7F8-2E0D464DC509}" dt="2025-04-26T10:18:04.566" v="1034"/>
          <ac:picMkLst>
            <pc:docMk/>
            <pc:sldMk cId="2019503871" sldId="289"/>
            <ac:picMk id="13" creationId="{2FCB4F16-88D1-BEC7-86D5-63FFF9C70CC6}"/>
          </ac:picMkLst>
        </pc:picChg>
      </pc:sldChg>
      <pc:sldChg chg="addSp delSp modSp mod">
        <pc:chgData name="Gabriele Bertoli" userId="de006fcb1052fac0" providerId="LiveId" clId="{BE57FCA6-7070-4813-A7F8-2E0D464DC509}" dt="2025-04-26T10:18:10.232" v="1038"/>
        <pc:sldMkLst>
          <pc:docMk/>
          <pc:sldMk cId="1763786877" sldId="290"/>
        </pc:sldMkLst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2" creationId="{0F8AD96C-A93F-68ED-A0A8-DEF383752F57}"/>
          </ac:spMkLst>
        </pc:spChg>
        <pc:spChg chg="del">
          <ac:chgData name="Gabriele Bertoli" userId="de006fcb1052fac0" providerId="LiveId" clId="{BE57FCA6-7070-4813-A7F8-2E0D464DC509}" dt="2025-04-26T10:18:10.025" v="1037" actId="478"/>
          <ac:spMkLst>
            <pc:docMk/>
            <pc:sldMk cId="1763786877" sldId="290"/>
            <ac:spMk id="6" creationId="{7C9AA2BC-54AE-C8B9-D6C4-CC6D3B2B4A91}"/>
          </ac:spMkLst>
        </pc:spChg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12" creationId="{087FFED5-3C46-D4E1-B3B0-FDB9F46235E7}"/>
          </ac:spMkLst>
        </pc:spChg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13" creationId="{E568892A-2082-0B3B-38B7-53083DD0F949}"/>
          </ac:spMkLst>
        </pc:spChg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14" creationId="{EA093908-EB52-790E-D887-881DC6913F36}"/>
          </ac:spMkLst>
        </pc:spChg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15" creationId="{BD247866-6724-96FE-129C-1357A32E76C1}"/>
          </ac:spMkLst>
        </pc:spChg>
        <pc:spChg chg="add mod">
          <ac:chgData name="Gabriele Bertoli" userId="de006fcb1052fac0" providerId="LiveId" clId="{BE57FCA6-7070-4813-A7F8-2E0D464DC509}" dt="2025-04-26T10:18:10.232" v="1038"/>
          <ac:spMkLst>
            <pc:docMk/>
            <pc:sldMk cId="1763786877" sldId="290"/>
            <ac:spMk id="16" creationId="{009FAB0C-F439-39A3-4E78-9014965DC218}"/>
          </ac:spMkLst>
        </pc:spChg>
        <pc:picChg chg="add mod">
          <ac:chgData name="Gabriele Bertoli" userId="de006fcb1052fac0" providerId="LiveId" clId="{BE57FCA6-7070-4813-A7F8-2E0D464DC509}" dt="2025-04-26T10:18:10.232" v="1038"/>
          <ac:picMkLst>
            <pc:docMk/>
            <pc:sldMk cId="1763786877" sldId="290"/>
            <ac:picMk id="5" creationId="{2A772C76-4083-F35D-42D8-10F997BD204D}"/>
          </ac:picMkLst>
        </pc:picChg>
        <pc:picChg chg="add mod">
          <ac:chgData name="Gabriele Bertoli" userId="de006fcb1052fac0" providerId="LiveId" clId="{BE57FCA6-7070-4813-A7F8-2E0D464DC509}" dt="2025-04-26T10:18:10.232" v="1038"/>
          <ac:picMkLst>
            <pc:docMk/>
            <pc:sldMk cId="1763786877" sldId="290"/>
            <ac:picMk id="9" creationId="{6E2B31F9-864B-F867-ADFD-95E3FF9C397A}"/>
          </ac:picMkLst>
        </pc:picChg>
        <pc:picChg chg="add mod">
          <ac:chgData name="Gabriele Bertoli" userId="de006fcb1052fac0" providerId="LiveId" clId="{BE57FCA6-7070-4813-A7F8-2E0D464DC509}" dt="2025-04-26T10:18:10.232" v="1038"/>
          <ac:picMkLst>
            <pc:docMk/>
            <pc:sldMk cId="1763786877" sldId="290"/>
            <ac:picMk id="10" creationId="{C7122CB7-8C3C-E2D1-2EEB-6EAA4F3DD4F3}"/>
          </ac:picMkLst>
        </pc:picChg>
        <pc:picChg chg="add mod">
          <ac:chgData name="Gabriele Bertoli" userId="de006fcb1052fac0" providerId="LiveId" clId="{BE57FCA6-7070-4813-A7F8-2E0D464DC509}" dt="2025-04-26T10:18:10.232" v="1038"/>
          <ac:picMkLst>
            <pc:docMk/>
            <pc:sldMk cId="1763786877" sldId="290"/>
            <ac:picMk id="11" creationId="{9257963E-4BF5-699A-BC70-4C3A11F125E0}"/>
          </ac:picMkLst>
        </pc:picChg>
      </pc:sldChg>
      <pc:sldChg chg="addSp delSp modSp mod">
        <pc:chgData name="Gabriele Bertoli" userId="de006fcb1052fac0" providerId="LiveId" clId="{BE57FCA6-7070-4813-A7F8-2E0D464DC509}" dt="2025-04-26T10:18:13.069" v="1040"/>
        <pc:sldMkLst>
          <pc:docMk/>
          <pc:sldMk cId="331585402" sldId="291"/>
        </pc:sldMkLst>
        <pc:spChg chg="del">
          <ac:chgData name="Gabriele Bertoli" userId="de006fcb1052fac0" providerId="LiveId" clId="{BE57FCA6-7070-4813-A7F8-2E0D464DC509}" dt="2025-04-26T10:18:12.821" v="1039" actId="478"/>
          <ac:spMkLst>
            <pc:docMk/>
            <pc:sldMk cId="331585402" sldId="291"/>
            <ac:spMk id="6" creationId="{82627F66-48DC-581E-EABD-363763CF0BF5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8" creationId="{29023AEF-EAB0-7BBB-AB51-4753A00F09FB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13" creationId="{CE32DF0E-787D-E794-6D84-9AAD91ECD7BE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14" creationId="{BC4D1CC5-703F-D87C-CBBF-828E838B5055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15" creationId="{7F287159-8FDC-2834-0347-9F90449198B4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16" creationId="{32F067C0-AC48-3A90-BFAB-37B4706A541C}"/>
          </ac:spMkLst>
        </pc:spChg>
        <pc:spChg chg="add mod">
          <ac:chgData name="Gabriele Bertoli" userId="de006fcb1052fac0" providerId="LiveId" clId="{BE57FCA6-7070-4813-A7F8-2E0D464DC509}" dt="2025-04-26T10:18:13.069" v="1040"/>
          <ac:spMkLst>
            <pc:docMk/>
            <pc:sldMk cId="331585402" sldId="291"/>
            <ac:spMk id="17" creationId="{9A870DD3-C51D-0EF3-757B-04F80CF94E68}"/>
          </ac:spMkLst>
        </pc:spChg>
        <pc:picChg chg="add mod">
          <ac:chgData name="Gabriele Bertoli" userId="de006fcb1052fac0" providerId="LiveId" clId="{BE57FCA6-7070-4813-A7F8-2E0D464DC509}" dt="2025-04-26T10:18:13.069" v="1040"/>
          <ac:picMkLst>
            <pc:docMk/>
            <pc:sldMk cId="331585402" sldId="291"/>
            <ac:picMk id="9" creationId="{FDE29E0E-B55B-8357-6A80-C6E9F858BDAE}"/>
          </ac:picMkLst>
        </pc:picChg>
        <pc:picChg chg="add mod">
          <ac:chgData name="Gabriele Bertoli" userId="de006fcb1052fac0" providerId="LiveId" clId="{BE57FCA6-7070-4813-A7F8-2E0D464DC509}" dt="2025-04-26T10:18:13.069" v="1040"/>
          <ac:picMkLst>
            <pc:docMk/>
            <pc:sldMk cId="331585402" sldId="291"/>
            <ac:picMk id="10" creationId="{2F0B4669-05FA-D116-9832-575D522B344B}"/>
          </ac:picMkLst>
        </pc:picChg>
        <pc:picChg chg="add mod">
          <ac:chgData name="Gabriele Bertoli" userId="de006fcb1052fac0" providerId="LiveId" clId="{BE57FCA6-7070-4813-A7F8-2E0D464DC509}" dt="2025-04-26T10:18:13.069" v="1040"/>
          <ac:picMkLst>
            <pc:docMk/>
            <pc:sldMk cId="331585402" sldId="291"/>
            <ac:picMk id="11" creationId="{3427D11F-71BA-333C-AA3B-1A8F328771AB}"/>
          </ac:picMkLst>
        </pc:picChg>
        <pc:picChg chg="add mod">
          <ac:chgData name="Gabriele Bertoli" userId="de006fcb1052fac0" providerId="LiveId" clId="{BE57FCA6-7070-4813-A7F8-2E0D464DC509}" dt="2025-04-26T10:18:13.069" v="1040"/>
          <ac:picMkLst>
            <pc:docMk/>
            <pc:sldMk cId="331585402" sldId="291"/>
            <ac:picMk id="12" creationId="{25119744-8D9E-82CF-6048-F76CD58EA592}"/>
          </ac:picMkLst>
        </pc:picChg>
      </pc:sldChg>
      <pc:sldChg chg="addSp delSp modSp add mod setBg">
        <pc:chgData name="Gabriele Bertoli" userId="de006fcb1052fac0" providerId="LiveId" clId="{BE57FCA6-7070-4813-A7F8-2E0D464DC509}" dt="2025-04-26T14:06:59.001" v="2310" actId="14100"/>
        <pc:sldMkLst>
          <pc:docMk/>
          <pc:sldMk cId="4070621910" sldId="292"/>
        </pc:sldMkLst>
        <pc:spChg chg="del">
          <ac:chgData name="Gabriele Bertoli" userId="de006fcb1052fac0" providerId="LiveId" clId="{BE57FCA6-7070-4813-A7F8-2E0D464DC509}" dt="2025-04-26T09:03:21.775" v="46" actId="478"/>
          <ac:spMkLst>
            <pc:docMk/>
            <pc:sldMk cId="4070621910" sldId="292"/>
            <ac:spMk id="2" creationId="{B85A7130-2C4B-B7DA-757A-E7607FEAF293}"/>
          </ac:spMkLst>
        </pc:spChg>
        <pc:spChg chg="mod">
          <ac:chgData name="Gabriele Bertoli" userId="de006fcb1052fac0" providerId="LiveId" clId="{BE57FCA6-7070-4813-A7F8-2E0D464DC509}" dt="2025-04-26T09:07:58.307" v="84" actId="207"/>
          <ac:spMkLst>
            <pc:docMk/>
            <pc:sldMk cId="4070621910" sldId="292"/>
            <ac:spMk id="3" creationId="{9BBB2328-8978-1788-DB65-94392A518ABE}"/>
          </ac:spMkLst>
        </pc:spChg>
        <pc:spChg chg="del">
          <ac:chgData name="Gabriele Bertoli" userId="de006fcb1052fac0" providerId="LiveId" clId="{BE57FCA6-7070-4813-A7F8-2E0D464DC509}" dt="2025-04-26T09:03:23.376" v="47" actId="478"/>
          <ac:spMkLst>
            <pc:docMk/>
            <pc:sldMk cId="4070621910" sldId="292"/>
            <ac:spMk id="5" creationId="{9021A9DD-3985-4464-B6CC-F1378D5E3905}"/>
          </ac:spMkLst>
        </pc:spChg>
        <pc:spChg chg="del">
          <ac:chgData name="Gabriele Bertoli" userId="de006fcb1052fac0" providerId="LiveId" clId="{BE57FCA6-7070-4813-A7F8-2E0D464DC509}" dt="2025-04-26T09:03:24.465" v="48" actId="478"/>
          <ac:spMkLst>
            <pc:docMk/>
            <pc:sldMk cId="4070621910" sldId="292"/>
            <ac:spMk id="8" creationId="{4B55B636-C96F-5F2B-1AB4-A4B0FABC4757}"/>
          </ac:spMkLst>
        </pc:spChg>
        <pc:spChg chg="add mod">
          <ac:chgData name="Gabriele Bertoli" userId="de006fcb1052fac0" providerId="LiveId" clId="{BE57FCA6-7070-4813-A7F8-2E0D464DC509}" dt="2025-04-26T09:48:00.922" v="825" actId="1076"/>
          <ac:spMkLst>
            <pc:docMk/>
            <pc:sldMk cId="4070621910" sldId="292"/>
            <ac:spMk id="9" creationId="{B6CFDD4C-896D-E879-4323-E98C243708A5}"/>
          </ac:spMkLst>
        </pc:spChg>
        <pc:spChg chg="add mod">
          <ac:chgData name="Gabriele Bertoli" userId="de006fcb1052fac0" providerId="LiveId" clId="{BE57FCA6-7070-4813-A7F8-2E0D464DC509}" dt="2025-04-26T09:47:16.659" v="788" actId="1037"/>
          <ac:spMkLst>
            <pc:docMk/>
            <pc:sldMk cId="4070621910" sldId="292"/>
            <ac:spMk id="10" creationId="{97219B94-B610-BDB5-CB32-313EE241B6DC}"/>
          </ac:spMkLst>
        </pc:spChg>
        <pc:spChg chg="add mod">
          <ac:chgData name="Gabriele Bertoli" userId="de006fcb1052fac0" providerId="LiveId" clId="{BE57FCA6-7070-4813-A7F8-2E0D464DC509}" dt="2025-04-26T13:09:12.138" v="1444" actId="6549"/>
          <ac:spMkLst>
            <pc:docMk/>
            <pc:sldMk cId="4070621910" sldId="292"/>
            <ac:spMk id="11" creationId="{773A2639-80FC-1735-996B-B55252BC0848}"/>
          </ac:spMkLst>
        </pc:spChg>
        <pc:spChg chg="add mod">
          <ac:chgData name="Gabriele Bertoli" userId="de006fcb1052fac0" providerId="LiveId" clId="{BE57FCA6-7070-4813-A7F8-2E0D464DC509}" dt="2025-04-26T09:47:16.659" v="788" actId="1037"/>
          <ac:spMkLst>
            <pc:docMk/>
            <pc:sldMk cId="4070621910" sldId="292"/>
            <ac:spMk id="12" creationId="{DEC42EFE-A60A-D7BB-7B65-D3C153E8E955}"/>
          </ac:spMkLst>
        </pc:spChg>
        <pc:spChg chg="add mod">
          <ac:chgData name="Gabriele Bertoli" userId="de006fcb1052fac0" providerId="LiveId" clId="{BE57FCA6-7070-4813-A7F8-2E0D464DC509}" dt="2025-04-26T09:47:16.659" v="788" actId="1037"/>
          <ac:spMkLst>
            <pc:docMk/>
            <pc:sldMk cId="4070621910" sldId="292"/>
            <ac:spMk id="13" creationId="{DC56CAFC-FEAA-E569-77C8-127105C49842}"/>
          </ac:spMkLst>
        </pc:spChg>
        <pc:spChg chg="add del mod">
          <ac:chgData name="Gabriele Bertoli" userId="de006fcb1052fac0" providerId="LiveId" clId="{BE57FCA6-7070-4813-A7F8-2E0D464DC509}" dt="2025-04-26T09:52:13.692" v="835" actId="478"/>
          <ac:spMkLst>
            <pc:docMk/>
            <pc:sldMk cId="4070621910" sldId="292"/>
            <ac:spMk id="14" creationId="{55051EE7-548C-8CD0-1970-4B63047FF072}"/>
          </ac:spMkLst>
        </pc:spChg>
        <pc:spChg chg="add mod">
          <ac:chgData name="Gabriele Bertoli" userId="de006fcb1052fac0" providerId="LiveId" clId="{BE57FCA6-7070-4813-A7F8-2E0D464DC509}" dt="2025-04-26T09:53:59.475" v="849" actId="14100"/>
          <ac:spMkLst>
            <pc:docMk/>
            <pc:sldMk cId="4070621910" sldId="292"/>
            <ac:spMk id="15" creationId="{85C69B01-C8B8-29D5-8BEF-04C5C2C59177}"/>
          </ac:spMkLst>
        </pc:spChg>
        <pc:spChg chg="add del mod">
          <ac:chgData name="Gabriele Bertoli" userId="de006fcb1052fac0" providerId="LiveId" clId="{BE57FCA6-7070-4813-A7F8-2E0D464DC509}" dt="2025-04-26T09:37:19.501" v="655" actId="478"/>
          <ac:spMkLst>
            <pc:docMk/>
            <pc:sldMk cId="4070621910" sldId="292"/>
            <ac:spMk id="20" creationId="{385556DF-BA1E-3E83-C60D-D08571A011FE}"/>
          </ac:spMkLst>
        </pc:spChg>
        <pc:spChg chg="add mod">
          <ac:chgData name="Gabriele Bertoli" userId="de006fcb1052fac0" providerId="LiveId" clId="{BE57FCA6-7070-4813-A7F8-2E0D464DC509}" dt="2025-04-26T09:48:21.812" v="827" actId="1076"/>
          <ac:spMkLst>
            <pc:docMk/>
            <pc:sldMk cId="4070621910" sldId="292"/>
            <ac:spMk id="21" creationId="{B2D86891-960D-C59F-E84D-0A6E368A23D2}"/>
          </ac:spMkLst>
        </pc:spChg>
        <pc:spChg chg="mod">
          <ac:chgData name="Gabriele Bertoli" userId="de006fcb1052fac0" providerId="LiveId" clId="{BE57FCA6-7070-4813-A7F8-2E0D464DC509}" dt="2025-04-26T09:07:55.454" v="83" actId="207"/>
          <ac:spMkLst>
            <pc:docMk/>
            <pc:sldMk cId="4070621910" sldId="292"/>
            <ac:spMk id="133" creationId="{1C0A7D31-302A-37A9-6BE3-7D664B300F96}"/>
          </ac:spMkLst>
        </pc:spChg>
        <pc:picChg chg="mod">
          <ac:chgData name="Gabriele Bertoli" userId="de006fcb1052fac0" providerId="LiveId" clId="{BE57FCA6-7070-4813-A7F8-2E0D464DC509}" dt="2025-04-26T09:07:45.103" v="80" actId="14826"/>
          <ac:picMkLst>
            <pc:docMk/>
            <pc:sldMk cId="4070621910" sldId="292"/>
            <ac:picMk id="4" creationId="{25BC87C0-C6E3-6524-730F-ADE2B4E2906F}"/>
          </ac:picMkLst>
        </pc:picChg>
        <pc:picChg chg="del">
          <ac:chgData name="Gabriele Bertoli" userId="de006fcb1052fac0" providerId="LiveId" clId="{BE57FCA6-7070-4813-A7F8-2E0D464DC509}" dt="2025-04-26T09:03:25.269" v="49" actId="478"/>
          <ac:picMkLst>
            <pc:docMk/>
            <pc:sldMk cId="4070621910" sldId="292"/>
            <ac:picMk id="6" creationId="{F716DC1E-D6F1-7B62-EE41-945B2AC87768}"/>
          </ac:picMkLst>
        </pc:picChg>
        <pc:picChg chg="add mod">
          <ac:chgData name="Gabriele Bertoli" userId="de006fcb1052fac0" providerId="LiveId" clId="{BE57FCA6-7070-4813-A7F8-2E0D464DC509}" dt="2025-04-26T09:47:57.724" v="824" actId="1076"/>
          <ac:picMkLst>
            <pc:docMk/>
            <pc:sldMk cId="4070621910" sldId="292"/>
            <ac:picMk id="7" creationId="{21BFAA75-E961-446F-9C2C-32FCC39AB5DB}"/>
          </ac:picMkLst>
        </pc:picChg>
        <pc:picChg chg="add mod">
          <ac:chgData name="Gabriele Bertoli" userId="de006fcb1052fac0" providerId="LiveId" clId="{BE57FCA6-7070-4813-A7F8-2E0D464DC509}" dt="2025-04-26T13:09:03.417" v="1443" actId="208"/>
          <ac:picMkLst>
            <pc:docMk/>
            <pc:sldMk cId="4070621910" sldId="292"/>
            <ac:picMk id="17" creationId="{8D1816A2-93DF-CF53-2D49-D1EF3F2FCDCD}"/>
          </ac:picMkLst>
        </pc:picChg>
        <pc:picChg chg="add mod">
          <ac:chgData name="Gabriele Bertoli" userId="de006fcb1052fac0" providerId="LiveId" clId="{BE57FCA6-7070-4813-A7F8-2E0D464DC509}" dt="2025-04-26T13:09:03.417" v="1443" actId="208"/>
          <ac:picMkLst>
            <pc:docMk/>
            <pc:sldMk cId="4070621910" sldId="292"/>
            <ac:picMk id="18" creationId="{C46135BC-7402-7EA2-DDB9-671FA02D1846}"/>
          </ac:picMkLst>
        </pc:picChg>
        <pc:picChg chg="add mod">
          <ac:chgData name="Gabriele Bertoli" userId="de006fcb1052fac0" providerId="LiveId" clId="{BE57FCA6-7070-4813-A7F8-2E0D464DC509}" dt="2025-04-26T13:09:03.417" v="1443" actId="208"/>
          <ac:picMkLst>
            <pc:docMk/>
            <pc:sldMk cId="4070621910" sldId="292"/>
            <ac:picMk id="19" creationId="{B4341DBF-2729-0CB9-B948-2D45767F6D8F}"/>
          </ac:picMkLst>
        </pc:picChg>
        <pc:picChg chg="add mod modCrop">
          <ac:chgData name="Gabriele Bertoli" userId="de006fcb1052fac0" providerId="LiveId" clId="{BE57FCA6-7070-4813-A7F8-2E0D464DC509}" dt="2025-04-26T09:53:18.548" v="847" actId="732"/>
          <ac:picMkLst>
            <pc:docMk/>
            <pc:sldMk cId="4070621910" sldId="292"/>
            <ac:picMk id="23" creationId="{D219297E-8460-7F45-7AA0-F61A0D50AF5D}"/>
          </ac:picMkLst>
        </pc:picChg>
        <pc:picChg chg="add mod">
          <ac:chgData name="Gabriele Bertoli" userId="de006fcb1052fac0" providerId="LiveId" clId="{BE57FCA6-7070-4813-A7F8-2E0D464DC509}" dt="2025-04-26T14:06:59.001" v="2310" actId="14100"/>
          <ac:picMkLst>
            <pc:docMk/>
            <pc:sldMk cId="4070621910" sldId="292"/>
            <ac:picMk id="25" creationId="{2E7E6E4A-0422-9791-9616-22B152E91D1B}"/>
          </ac:picMkLst>
        </pc:picChg>
      </pc:sldChg>
      <pc:sldChg chg="delSp modSp add del mod">
        <pc:chgData name="Gabriele Bertoli" userId="de006fcb1052fac0" providerId="LiveId" clId="{BE57FCA6-7070-4813-A7F8-2E0D464DC509}" dt="2025-04-26T16:17:00.243" v="3214" actId="47"/>
        <pc:sldMkLst>
          <pc:docMk/>
          <pc:sldMk cId="3776345505" sldId="293"/>
        </pc:sldMkLst>
        <pc:spChg chg="del mod">
          <ac:chgData name="Gabriele Bertoli" userId="de006fcb1052fac0" providerId="LiveId" clId="{BE57FCA6-7070-4813-A7F8-2E0D464DC509}" dt="2025-04-26T16:11:44.979" v="3147" actId="478"/>
          <ac:spMkLst>
            <pc:docMk/>
            <pc:sldMk cId="3776345505" sldId="293"/>
            <ac:spMk id="7" creationId="{8FB44DC5-35E7-B4F1-7C58-9CAB32F30486}"/>
          </ac:spMkLst>
        </pc:spChg>
        <pc:spChg chg="del mod">
          <ac:chgData name="Gabriele Bertoli" userId="de006fcb1052fac0" providerId="LiveId" clId="{BE57FCA6-7070-4813-A7F8-2E0D464DC509}" dt="2025-04-26T16:11:41.814" v="3146" actId="478"/>
          <ac:spMkLst>
            <pc:docMk/>
            <pc:sldMk cId="3776345505" sldId="293"/>
            <ac:spMk id="8" creationId="{DBA8CEE1-8F89-2AFB-3F4F-54638F9BD622}"/>
          </ac:spMkLst>
        </pc:spChg>
      </pc:sldChg>
      <pc:sldChg chg="addSp delSp modSp add del mod">
        <pc:chgData name="Gabriele Bertoli" userId="de006fcb1052fac0" providerId="LiveId" clId="{BE57FCA6-7070-4813-A7F8-2E0D464DC509}" dt="2025-04-26T09:54:31.622" v="850" actId="47"/>
        <pc:sldMkLst>
          <pc:docMk/>
          <pc:sldMk cId="3941022615" sldId="293"/>
        </pc:sldMkLst>
        <pc:spChg chg="add mod">
          <ac:chgData name="Gabriele Bertoli" userId="de006fcb1052fac0" providerId="LiveId" clId="{BE57FCA6-7070-4813-A7F8-2E0D464DC509}" dt="2025-04-26T09:45:47.997" v="747" actId="14100"/>
          <ac:spMkLst>
            <pc:docMk/>
            <pc:sldMk cId="3941022615" sldId="293"/>
            <ac:spMk id="2" creationId="{3BE69075-6FA7-DE9C-CAEE-93852699E823}"/>
          </ac:spMkLst>
        </pc:spChg>
        <pc:spChg chg="del">
          <ac:chgData name="Gabriele Bertoli" userId="de006fcb1052fac0" providerId="LiveId" clId="{BE57FCA6-7070-4813-A7F8-2E0D464DC509}" dt="2025-04-26T09:44:50.019" v="739" actId="478"/>
          <ac:spMkLst>
            <pc:docMk/>
            <pc:sldMk cId="3941022615" sldId="293"/>
            <ac:spMk id="14" creationId="{AA668678-06E1-2366-A731-2714F5B23C5C}"/>
          </ac:spMkLst>
        </pc:spChg>
      </pc:sldChg>
      <pc:sldChg chg="add del">
        <pc:chgData name="Gabriele Bertoli" userId="de006fcb1052fac0" providerId="LiveId" clId="{BE57FCA6-7070-4813-A7F8-2E0D464DC509}" dt="2025-04-26T13:25:14.778" v="1604" actId="2890"/>
        <pc:sldMkLst>
          <pc:docMk/>
          <pc:sldMk cId="2902903873" sldId="294"/>
        </pc:sldMkLst>
      </pc:sldChg>
      <pc:sldChg chg="addSp modSp add del">
        <pc:chgData name="Gabriele Bertoli" userId="de006fcb1052fac0" providerId="LiveId" clId="{BE57FCA6-7070-4813-A7F8-2E0D464DC509}" dt="2025-04-26T14:14:07.098" v="2439" actId="47"/>
        <pc:sldMkLst>
          <pc:docMk/>
          <pc:sldMk cId="3774342397" sldId="294"/>
        </pc:sldMkLst>
        <pc:picChg chg="add mod">
          <ac:chgData name="Gabriele Bertoli" userId="de006fcb1052fac0" providerId="LiveId" clId="{BE57FCA6-7070-4813-A7F8-2E0D464DC509}" dt="2025-04-26T13:30:24.773" v="1661" actId="14826"/>
          <ac:picMkLst>
            <pc:docMk/>
            <pc:sldMk cId="3774342397" sldId="294"/>
            <ac:picMk id="2" creationId="{B36AE19A-1B3C-D45D-1A9F-461645F4670B}"/>
          </ac:picMkLst>
        </pc:picChg>
      </pc:sldChg>
      <pc:sldChg chg="modSp add del mod">
        <pc:chgData name="Gabriele Bertoli" userId="de006fcb1052fac0" providerId="LiveId" clId="{BE57FCA6-7070-4813-A7F8-2E0D464DC509}" dt="2025-04-26T09:49:29.156" v="830" actId="47"/>
        <pc:sldMkLst>
          <pc:docMk/>
          <pc:sldMk cId="4090064285" sldId="294"/>
        </pc:sldMkLst>
        <pc:spChg chg="mod">
          <ac:chgData name="Gabriele Bertoli" userId="de006fcb1052fac0" providerId="LiveId" clId="{BE57FCA6-7070-4813-A7F8-2E0D464DC509}" dt="2025-04-26T09:45:26.552" v="745" actId="14100"/>
          <ac:spMkLst>
            <pc:docMk/>
            <pc:sldMk cId="4090064285" sldId="294"/>
            <ac:spMk id="15" creationId="{56B302B6-2C2A-09DF-CED3-AD75896DFFE8}"/>
          </ac:spMkLst>
        </pc:spChg>
      </pc:sldChg>
      <pc:sldChg chg="add del">
        <pc:chgData name="Gabriele Bertoli" userId="de006fcb1052fac0" providerId="LiveId" clId="{BE57FCA6-7070-4813-A7F8-2E0D464DC509}" dt="2025-04-26T13:26:45.598" v="1612" actId="47"/>
        <pc:sldMkLst>
          <pc:docMk/>
          <pc:sldMk cId="4190316499" sldId="294"/>
        </pc:sldMkLst>
      </pc:sldChg>
      <pc:sldChg chg="add del">
        <pc:chgData name="Gabriele Bertoli" userId="de006fcb1052fac0" providerId="LiveId" clId="{BE57FCA6-7070-4813-A7F8-2E0D464DC509}" dt="2025-04-26T13:26:50.350" v="1613" actId="47"/>
        <pc:sldMkLst>
          <pc:docMk/>
          <pc:sldMk cId="1219552413" sldId="295"/>
        </pc:sldMkLst>
      </pc:sldChg>
      <pc:sldChg chg="add del">
        <pc:chgData name="Gabriele Bertoli" userId="de006fcb1052fac0" providerId="LiveId" clId="{BE57FCA6-7070-4813-A7F8-2E0D464DC509}" dt="2025-04-26T13:25:14.204" v="1603" actId="2890"/>
        <pc:sldMkLst>
          <pc:docMk/>
          <pc:sldMk cId="1791141494" sldId="295"/>
        </pc:sldMkLst>
      </pc:sldChg>
      <pc:sldChg chg="addSp delSp modSp add mod">
        <pc:chgData name="Gabriele Bertoli" userId="de006fcb1052fac0" providerId="LiveId" clId="{BE57FCA6-7070-4813-A7F8-2E0D464DC509}" dt="2025-04-26T14:40:47.658" v="2549" actId="1037"/>
        <pc:sldMkLst>
          <pc:docMk/>
          <pc:sldMk cId="2146735282" sldId="295"/>
        </pc:sldMkLst>
        <pc:spChg chg="add mod">
          <ac:chgData name="Gabriele Bertoli" userId="de006fcb1052fac0" providerId="LiveId" clId="{BE57FCA6-7070-4813-A7F8-2E0D464DC509}" dt="2025-04-26T14:40:26.928" v="2521" actId="1076"/>
          <ac:spMkLst>
            <pc:docMk/>
            <pc:sldMk cId="2146735282" sldId="295"/>
            <ac:spMk id="5" creationId="{926CD932-1022-F1F4-983F-33828C9E3D23}"/>
          </ac:spMkLst>
        </pc:spChg>
        <pc:spChg chg="mod">
          <ac:chgData name="Gabriele Bertoli" userId="de006fcb1052fac0" providerId="LiveId" clId="{BE57FCA6-7070-4813-A7F8-2E0D464DC509}" dt="2025-04-26T14:14:59.507" v="2452" actId="1076"/>
          <ac:spMkLst>
            <pc:docMk/>
            <pc:sldMk cId="2146735282" sldId="295"/>
            <ac:spMk id="43" creationId="{75EB3384-AE26-8CC7-97F2-ED1425F8FB3D}"/>
          </ac:spMkLst>
        </pc:spChg>
        <pc:spChg chg="del">
          <ac:chgData name="Gabriele Bertoli" userId="de006fcb1052fac0" providerId="LiveId" clId="{BE57FCA6-7070-4813-A7F8-2E0D464DC509}" dt="2025-04-26T14:15:03.636" v="2453" actId="478"/>
          <ac:spMkLst>
            <pc:docMk/>
            <pc:sldMk cId="2146735282" sldId="295"/>
            <ac:spMk id="44" creationId="{79062438-12E0-B3E0-E1ED-E6DDCAE26637}"/>
          </ac:spMkLst>
        </pc:spChg>
        <pc:picChg chg="add mod">
          <ac:chgData name="Gabriele Bertoli" userId="de006fcb1052fac0" providerId="LiveId" clId="{BE57FCA6-7070-4813-A7F8-2E0D464DC509}" dt="2025-04-26T13:30:43.608" v="1663" actId="14826"/>
          <ac:picMkLst>
            <pc:docMk/>
            <pc:sldMk cId="2146735282" sldId="295"/>
            <ac:picMk id="2" creationId="{F62F0BAE-9E47-C9DF-3191-AA73E7BC07F8}"/>
          </ac:picMkLst>
        </pc:picChg>
        <pc:picChg chg="add del mod">
          <ac:chgData name="Gabriele Bertoli" userId="de006fcb1052fac0" providerId="LiveId" clId="{BE57FCA6-7070-4813-A7F8-2E0D464DC509}" dt="2025-04-26T14:16:54.725" v="2459" actId="478"/>
          <ac:picMkLst>
            <pc:docMk/>
            <pc:sldMk cId="2146735282" sldId="295"/>
            <ac:picMk id="6" creationId="{E49A5C29-1BFC-CCCD-FD16-4592E7046E74}"/>
          </ac:picMkLst>
        </pc:picChg>
        <pc:picChg chg="add mod">
          <ac:chgData name="Gabriele Bertoli" userId="de006fcb1052fac0" providerId="LiveId" clId="{BE57FCA6-7070-4813-A7F8-2E0D464DC509}" dt="2025-04-26T14:40:31.691" v="2535" actId="1035"/>
          <ac:picMkLst>
            <pc:docMk/>
            <pc:sldMk cId="2146735282" sldId="295"/>
            <ac:picMk id="7" creationId="{ECEBBB2B-2921-F567-877C-7377057AD88C}"/>
          </ac:picMkLst>
        </pc:picChg>
        <pc:picChg chg="add mod">
          <ac:chgData name="Gabriele Bertoli" userId="de006fcb1052fac0" providerId="LiveId" clId="{BE57FCA6-7070-4813-A7F8-2E0D464DC509}" dt="2025-04-26T14:40:47.658" v="2549" actId="1037"/>
          <ac:picMkLst>
            <pc:docMk/>
            <pc:sldMk cId="2146735282" sldId="295"/>
            <ac:picMk id="8" creationId="{8DC1F73B-5E2B-0AC8-DB57-FD598DBE0669}"/>
          </ac:picMkLst>
        </pc:picChg>
        <pc:picChg chg="add mod">
          <ac:chgData name="Gabriele Bertoli" userId="de006fcb1052fac0" providerId="LiveId" clId="{BE57FCA6-7070-4813-A7F8-2E0D464DC509}" dt="2025-04-26T14:40:47.658" v="2549" actId="1037"/>
          <ac:picMkLst>
            <pc:docMk/>
            <pc:sldMk cId="2146735282" sldId="295"/>
            <ac:picMk id="9" creationId="{55EEE0E1-4C53-65BD-B95E-AA6F584EEB19}"/>
          </ac:picMkLst>
        </pc:picChg>
        <pc:picChg chg="add mod">
          <ac:chgData name="Gabriele Bertoli" userId="de006fcb1052fac0" providerId="LiveId" clId="{BE57FCA6-7070-4813-A7F8-2E0D464DC509}" dt="2025-04-26T14:40:47.658" v="2549" actId="1037"/>
          <ac:picMkLst>
            <pc:docMk/>
            <pc:sldMk cId="2146735282" sldId="295"/>
            <ac:picMk id="10" creationId="{6CB69F82-4D65-D758-1749-67F02B53A4D2}"/>
          </ac:picMkLst>
        </pc:picChg>
        <pc:picChg chg="add mod">
          <ac:chgData name="Gabriele Bertoli" userId="de006fcb1052fac0" providerId="LiveId" clId="{BE57FCA6-7070-4813-A7F8-2E0D464DC509}" dt="2025-04-26T14:40:47.658" v="2549" actId="1037"/>
          <ac:picMkLst>
            <pc:docMk/>
            <pc:sldMk cId="2146735282" sldId="295"/>
            <ac:picMk id="11" creationId="{0A8C86B2-5A17-E3BC-38A1-CAD2D4E1EE3F}"/>
          </ac:picMkLst>
        </pc:picChg>
      </pc:sldChg>
      <pc:sldChg chg="add del">
        <pc:chgData name="Gabriele Bertoli" userId="de006fcb1052fac0" providerId="LiveId" clId="{BE57FCA6-7070-4813-A7F8-2E0D464DC509}" dt="2025-04-26T13:26:51.526" v="1614" actId="47"/>
        <pc:sldMkLst>
          <pc:docMk/>
          <pc:sldMk cId="832274409" sldId="296"/>
        </pc:sldMkLst>
      </pc:sldChg>
      <pc:sldChg chg="addSp delSp modSp add mod">
        <pc:chgData name="Gabriele Bertoli" userId="de006fcb1052fac0" providerId="LiveId" clId="{BE57FCA6-7070-4813-A7F8-2E0D464DC509}" dt="2025-04-26T16:15:17.514" v="3213" actId="207"/>
        <pc:sldMkLst>
          <pc:docMk/>
          <pc:sldMk cId="1041657193" sldId="296"/>
        </pc:sldMkLst>
        <pc:spChg chg="add mod">
          <ac:chgData name="Gabriele Bertoli" userId="de006fcb1052fac0" providerId="LiveId" clId="{BE57FCA6-7070-4813-A7F8-2E0D464DC509}" dt="2025-04-26T14:50:26.554" v="2695" actId="20577"/>
          <ac:spMkLst>
            <pc:docMk/>
            <pc:sldMk cId="1041657193" sldId="296"/>
            <ac:spMk id="5" creationId="{49A720D1-10C4-4D56-6A71-40E4E4618C16}"/>
          </ac:spMkLst>
        </pc:spChg>
        <pc:spChg chg="add mod">
          <ac:chgData name="Gabriele Bertoli" userId="de006fcb1052fac0" providerId="LiveId" clId="{BE57FCA6-7070-4813-A7F8-2E0D464DC509}" dt="2025-04-26T14:54:24.258" v="2800" actId="113"/>
          <ac:spMkLst>
            <pc:docMk/>
            <pc:sldMk cId="1041657193" sldId="296"/>
            <ac:spMk id="6" creationId="{3FC06D94-4734-887D-FF47-020E80D2CDA0}"/>
          </ac:spMkLst>
        </pc:spChg>
        <pc:spChg chg="del mod topLvl">
          <ac:chgData name="Gabriele Bertoli" userId="de006fcb1052fac0" providerId="LiveId" clId="{BE57FCA6-7070-4813-A7F8-2E0D464DC509}" dt="2025-04-26T16:13:52.298" v="3167" actId="478"/>
          <ac:spMkLst>
            <pc:docMk/>
            <pc:sldMk cId="1041657193" sldId="296"/>
            <ac:spMk id="12" creationId="{D20F6FC5-27B0-2113-B640-6DAA303134DE}"/>
          </ac:spMkLst>
        </pc:spChg>
        <pc:spChg chg="add mod">
          <ac:chgData name="Gabriele Bertoli" userId="de006fcb1052fac0" providerId="LiveId" clId="{BE57FCA6-7070-4813-A7F8-2E0D464DC509}" dt="2025-04-26T15:01:50.388" v="3062" actId="1036"/>
          <ac:spMkLst>
            <pc:docMk/>
            <pc:sldMk cId="1041657193" sldId="296"/>
            <ac:spMk id="14" creationId="{07C5C83B-53A4-BECE-96A3-39DB351124B2}"/>
          </ac:spMkLst>
        </pc:spChg>
        <pc:spChg chg="add mod">
          <ac:chgData name="Gabriele Bertoli" userId="de006fcb1052fac0" providerId="LiveId" clId="{BE57FCA6-7070-4813-A7F8-2E0D464DC509}" dt="2025-04-26T15:00:25.484" v="3021" actId="1036"/>
          <ac:spMkLst>
            <pc:docMk/>
            <pc:sldMk cId="1041657193" sldId="296"/>
            <ac:spMk id="15" creationId="{ACD14825-902D-D2B8-B7EF-4D1CC0CD1378}"/>
          </ac:spMkLst>
        </pc:spChg>
        <pc:spChg chg="add mod">
          <ac:chgData name="Gabriele Bertoli" userId="de006fcb1052fac0" providerId="LiveId" clId="{BE57FCA6-7070-4813-A7F8-2E0D464DC509}" dt="2025-04-26T14:57:08.126" v="2903" actId="1076"/>
          <ac:spMkLst>
            <pc:docMk/>
            <pc:sldMk cId="1041657193" sldId="296"/>
            <ac:spMk id="16" creationId="{A9417851-500C-323F-A970-CA98B5422865}"/>
          </ac:spMkLst>
        </pc:spChg>
        <pc:spChg chg="add mod">
          <ac:chgData name="Gabriele Bertoli" userId="de006fcb1052fac0" providerId="LiveId" clId="{BE57FCA6-7070-4813-A7F8-2E0D464DC509}" dt="2025-04-26T14:57:42.353" v="2939" actId="1036"/>
          <ac:spMkLst>
            <pc:docMk/>
            <pc:sldMk cId="1041657193" sldId="296"/>
            <ac:spMk id="35" creationId="{B081BE57-6FE1-5369-F381-363C3B4E88ED}"/>
          </ac:spMkLst>
        </pc:spChg>
        <pc:spChg chg="add mod">
          <ac:chgData name="Gabriele Bertoli" userId="de006fcb1052fac0" providerId="LiveId" clId="{BE57FCA6-7070-4813-A7F8-2E0D464DC509}" dt="2025-04-26T14:57:48.982" v="2940"/>
          <ac:spMkLst>
            <pc:docMk/>
            <pc:sldMk cId="1041657193" sldId="296"/>
            <ac:spMk id="36" creationId="{762B5412-9FFF-6E34-20A0-F5053250F549}"/>
          </ac:spMkLst>
        </pc:spChg>
        <pc:spChg chg="del">
          <ac:chgData name="Gabriele Bertoli" userId="de006fcb1052fac0" providerId="LiveId" clId="{BE57FCA6-7070-4813-A7F8-2E0D464DC509}" dt="2025-04-26T14:44:13.278" v="2550" actId="478"/>
          <ac:spMkLst>
            <pc:docMk/>
            <pc:sldMk cId="1041657193" sldId="296"/>
            <ac:spMk id="43" creationId="{89D24C92-4DDA-090D-7CD3-76E27F9392D7}"/>
          </ac:spMkLst>
        </pc:spChg>
        <pc:spChg chg="del">
          <ac:chgData name="Gabriele Bertoli" userId="de006fcb1052fac0" providerId="LiveId" clId="{BE57FCA6-7070-4813-A7F8-2E0D464DC509}" dt="2025-04-26T14:44:14.850" v="2551" actId="478"/>
          <ac:spMkLst>
            <pc:docMk/>
            <pc:sldMk cId="1041657193" sldId="296"/>
            <ac:spMk id="44" creationId="{12C0B308-5CE1-97BE-8746-697AA150B607}"/>
          </ac:spMkLst>
        </pc:spChg>
        <pc:spChg chg="mod">
          <ac:chgData name="Gabriele Bertoli" userId="de006fcb1052fac0" providerId="LiveId" clId="{BE57FCA6-7070-4813-A7F8-2E0D464DC509}" dt="2025-04-26T15:01:06.567" v="3022"/>
          <ac:spMkLst>
            <pc:docMk/>
            <pc:sldMk cId="1041657193" sldId="296"/>
            <ac:spMk id="47" creationId="{F9783158-3910-C76B-3D4D-360971162AC3}"/>
          </ac:spMkLst>
        </pc:spChg>
        <pc:spChg chg="mod">
          <ac:chgData name="Gabriele Bertoli" userId="de006fcb1052fac0" providerId="LiveId" clId="{BE57FCA6-7070-4813-A7F8-2E0D464DC509}" dt="2025-04-26T15:01:06.567" v="3022"/>
          <ac:spMkLst>
            <pc:docMk/>
            <pc:sldMk cId="1041657193" sldId="296"/>
            <ac:spMk id="48" creationId="{3A889015-25D0-D00F-1B65-6B8CEE64DFEB}"/>
          </ac:spMkLst>
        </pc:spChg>
        <pc:spChg chg="mod">
          <ac:chgData name="Gabriele Bertoli" userId="de006fcb1052fac0" providerId="LiveId" clId="{BE57FCA6-7070-4813-A7F8-2E0D464DC509}" dt="2025-04-26T15:01:06.567" v="3022"/>
          <ac:spMkLst>
            <pc:docMk/>
            <pc:sldMk cId="1041657193" sldId="296"/>
            <ac:spMk id="49" creationId="{6BDE8CCB-86C6-00DC-8DE7-7E7F383397E0}"/>
          </ac:spMkLst>
        </pc:spChg>
        <pc:spChg chg="add mod">
          <ac:chgData name="Gabriele Bertoli" userId="de006fcb1052fac0" providerId="LiveId" clId="{BE57FCA6-7070-4813-A7F8-2E0D464DC509}" dt="2025-04-26T16:15:17.514" v="3213" actId="207"/>
          <ac:spMkLst>
            <pc:docMk/>
            <pc:sldMk cId="1041657193" sldId="296"/>
            <ac:spMk id="50" creationId="{1E8B9030-ACF7-F136-E14B-2F4BA8765272}"/>
          </ac:spMkLst>
        </pc:spChg>
        <pc:grpChg chg="add del mod">
          <ac:chgData name="Gabriele Bertoli" userId="de006fcb1052fac0" providerId="LiveId" clId="{BE57FCA6-7070-4813-A7F8-2E0D464DC509}" dt="2025-04-26T16:13:43.405" v="3165" actId="165"/>
          <ac:grpSpMkLst>
            <pc:docMk/>
            <pc:sldMk cId="1041657193" sldId="296"/>
            <ac:grpSpMk id="7" creationId="{20838246-EDF8-8DDE-645D-99CC31980431}"/>
          </ac:grpSpMkLst>
        </pc:grpChg>
        <pc:grpChg chg="add mod">
          <ac:chgData name="Gabriele Bertoli" userId="de006fcb1052fac0" providerId="LiveId" clId="{BE57FCA6-7070-4813-A7F8-2E0D464DC509}" dt="2025-04-26T15:01:52.531" v="3071" actId="1036"/>
          <ac:grpSpMkLst>
            <pc:docMk/>
            <pc:sldMk cId="1041657193" sldId="296"/>
            <ac:grpSpMk id="42" creationId="{43DA30D3-6EEE-DDE4-87BD-60F95F4D85E4}"/>
          </ac:grpSpMkLst>
        </pc:grpChg>
        <pc:grpChg chg="mod">
          <ac:chgData name="Gabriele Bertoli" userId="de006fcb1052fac0" providerId="LiveId" clId="{BE57FCA6-7070-4813-A7F8-2E0D464DC509}" dt="2025-04-26T15:01:06.567" v="3022"/>
          <ac:grpSpMkLst>
            <pc:docMk/>
            <pc:sldMk cId="1041657193" sldId="296"/>
            <ac:grpSpMk id="46" creationId="{9A9635C5-DAEC-3D77-3058-911F6C51D3B5}"/>
          </ac:grpSpMkLst>
        </pc:grpChg>
        <pc:picChg chg="add mod">
          <ac:chgData name="Gabriele Bertoli" userId="de006fcb1052fac0" providerId="LiveId" clId="{BE57FCA6-7070-4813-A7F8-2E0D464DC509}" dt="2025-04-26T13:31:01.419" v="1665" actId="14826"/>
          <ac:picMkLst>
            <pc:docMk/>
            <pc:sldMk cId="1041657193" sldId="296"/>
            <ac:picMk id="2" creationId="{EB45F6B5-A6F9-D545-F3B8-67D43F8D6453}"/>
          </ac:picMkLst>
        </pc:picChg>
        <pc:picChg chg="mod topLvl">
          <ac:chgData name="Gabriele Bertoli" userId="de006fcb1052fac0" providerId="LiveId" clId="{BE57FCA6-7070-4813-A7F8-2E0D464DC509}" dt="2025-04-26T16:14:00.426" v="3172" actId="14826"/>
          <ac:picMkLst>
            <pc:docMk/>
            <pc:sldMk cId="1041657193" sldId="296"/>
            <ac:picMk id="8" creationId="{4087A2B0-49D4-FBF7-1756-50DC55EFA5D5}"/>
          </ac:picMkLst>
        </pc:picChg>
        <pc:picChg chg="del mod topLvl">
          <ac:chgData name="Gabriele Bertoli" userId="de006fcb1052fac0" providerId="LiveId" clId="{BE57FCA6-7070-4813-A7F8-2E0D464DC509}" dt="2025-04-26T16:13:49.777" v="3166" actId="478"/>
          <ac:picMkLst>
            <pc:docMk/>
            <pc:sldMk cId="1041657193" sldId="296"/>
            <ac:picMk id="9" creationId="{5A19431D-7349-E46E-29AF-F154E5E3DA45}"/>
          </ac:picMkLst>
        </pc:picChg>
        <pc:picChg chg="mod">
          <ac:chgData name="Gabriele Bertoli" userId="de006fcb1052fac0" providerId="LiveId" clId="{BE57FCA6-7070-4813-A7F8-2E0D464DC509}" dt="2025-04-26T15:01:06.567" v="3022"/>
          <ac:picMkLst>
            <pc:docMk/>
            <pc:sldMk cId="1041657193" sldId="296"/>
            <ac:picMk id="45" creationId="{ED2E5308-ABF1-82C9-28E8-8CA3657861FF}"/>
          </ac:picMkLst>
        </pc:picChg>
        <pc:cxnChg chg="del mod topLvl">
          <ac:chgData name="Gabriele Bertoli" userId="de006fcb1052fac0" providerId="LiveId" clId="{BE57FCA6-7070-4813-A7F8-2E0D464DC509}" dt="2025-04-26T16:13:54.707" v="3169" actId="478"/>
          <ac:cxnSpMkLst>
            <pc:docMk/>
            <pc:sldMk cId="1041657193" sldId="296"/>
            <ac:cxnSpMk id="10" creationId="{A9367EE6-4876-8222-262C-C45EBE500A0B}"/>
          </ac:cxnSpMkLst>
        </pc:cxnChg>
        <pc:cxnChg chg="del mod topLvl">
          <ac:chgData name="Gabriele Bertoli" userId="de006fcb1052fac0" providerId="LiveId" clId="{BE57FCA6-7070-4813-A7F8-2E0D464DC509}" dt="2025-04-26T16:13:53.722" v="3168" actId="478"/>
          <ac:cxnSpMkLst>
            <pc:docMk/>
            <pc:sldMk cId="1041657193" sldId="296"/>
            <ac:cxnSpMk id="11" creationId="{30945966-AD00-B78B-0956-C010A383E073}"/>
          </ac:cxnSpMkLst>
        </pc:cxnChg>
        <pc:cxnChg chg="del mod topLvl">
          <ac:chgData name="Gabriele Bertoli" userId="de006fcb1052fac0" providerId="LiveId" clId="{BE57FCA6-7070-4813-A7F8-2E0D464DC509}" dt="2025-04-26T16:13:56.928" v="3171" actId="478"/>
          <ac:cxnSpMkLst>
            <pc:docMk/>
            <pc:sldMk cId="1041657193" sldId="296"/>
            <ac:cxnSpMk id="13" creationId="{773F6B3F-10BC-83EF-436B-7100FA902136}"/>
          </ac:cxnSpMkLst>
        </pc:cxnChg>
        <pc:cxnChg chg="add del mod">
          <ac:chgData name="Gabriele Bertoli" userId="de006fcb1052fac0" providerId="LiveId" clId="{BE57FCA6-7070-4813-A7F8-2E0D464DC509}" dt="2025-04-26T16:13:55.595" v="3170" actId="478"/>
          <ac:cxnSpMkLst>
            <pc:docMk/>
            <pc:sldMk cId="1041657193" sldId="296"/>
            <ac:cxnSpMk id="37" creationId="{9E232B99-7C34-82F3-EF6C-4275E96B79C0}"/>
          </ac:cxnSpMkLst>
        </pc:cxnChg>
      </pc:sldChg>
      <pc:sldChg chg="add del">
        <pc:chgData name="Gabriele Bertoli" userId="de006fcb1052fac0" providerId="LiveId" clId="{BE57FCA6-7070-4813-A7F8-2E0D464DC509}" dt="2025-04-26T13:25:13.914" v="1602" actId="2890"/>
        <pc:sldMkLst>
          <pc:docMk/>
          <pc:sldMk cId="3786747124" sldId="296"/>
        </pc:sldMkLst>
      </pc:sldChg>
      <pc:sldChg chg="add del">
        <pc:chgData name="Gabriele Bertoli" userId="de006fcb1052fac0" providerId="LiveId" clId="{BE57FCA6-7070-4813-A7F8-2E0D464DC509}" dt="2025-04-26T13:25:13.618" v="1601" actId="2890"/>
        <pc:sldMkLst>
          <pc:docMk/>
          <pc:sldMk cId="2893251372" sldId="297"/>
        </pc:sldMkLst>
      </pc:sldChg>
      <pc:sldChg chg="add del">
        <pc:chgData name="Gabriele Bertoli" userId="de006fcb1052fac0" providerId="LiveId" clId="{BE57FCA6-7070-4813-A7F8-2E0D464DC509}" dt="2025-04-26T13:26:52.227" v="1615" actId="47"/>
        <pc:sldMkLst>
          <pc:docMk/>
          <pc:sldMk cId="2923139138" sldId="297"/>
        </pc:sldMkLst>
      </pc:sldChg>
      <pc:sldChg chg="addSp delSp modSp add mod">
        <pc:chgData name="Gabriele Bertoli" userId="de006fcb1052fac0" providerId="LiveId" clId="{BE57FCA6-7070-4813-A7F8-2E0D464DC509}" dt="2025-04-26T16:35:10.733" v="3281" actId="113"/>
        <pc:sldMkLst>
          <pc:docMk/>
          <pc:sldMk cId="3923159342" sldId="297"/>
        </pc:sldMkLst>
        <pc:spChg chg="add mod">
          <ac:chgData name="Gabriele Bertoli" userId="de006fcb1052fac0" providerId="LiveId" clId="{BE57FCA6-7070-4813-A7F8-2E0D464DC509}" dt="2025-04-26T15:04:09.006" v="3074" actId="113"/>
          <ac:spMkLst>
            <pc:docMk/>
            <pc:sldMk cId="3923159342" sldId="297"/>
            <ac:spMk id="5" creationId="{5686E391-FDB4-AE24-6837-BDDA9BBAE59D}"/>
          </ac:spMkLst>
        </pc:spChg>
        <pc:spChg chg="add mod">
          <ac:chgData name="Gabriele Bertoli" userId="de006fcb1052fac0" providerId="LiveId" clId="{BE57FCA6-7070-4813-A7F8-2E0D464DC509}" dt="2025-04-26T15:08:41.549" v="3121" actId="1035"/>
          <ac:spMkLst>
            <pc:docMk/>
            <pc:sldMk cId="3923159342" sldId="297"/>
            <ac:spMk id="6" creationId="{98E0BFC4-B36D-44EC-4DD2-2C8E9BDAC138}"/>
          </ac:spMkLst>
        </pc:spChg>
        <pc:spChg chg="mod">
          <ac:chgData name="Gabriele Bertoli" userId="de006fcb1052fac0" providerId="LiveId" clId="{BE57FCA6-7070-4813-A7F8-2E0D464DC509}" dt="2025-04-26T16:34:07.966" v="3274"/>
          <ac:spMkLst>
            <pc:docMk/>
            <pc:sldMk cId="3923159342" sldId="297"/>
            <ac:spMk id="16" creationId="{825F3B42-C2B0-674A-5E2C-41DA6C554BD4}"/>
          </ac:spMkLst>
        </pc:spChg>
        <pc:spChg chg="mod">
          <ac:chgData name="Gabriele Bertoli" userId="de006fcb1052fac0" providerId="LiveId" clId="{BE57FCA6-7070-4813-A7F8-2E0D464DC509}" dt="2025-04-26T16:35:10.733" v="3281" actId="113"/>
          <ac:spMkLst>
            <pc:docMk/>
            <pc:sldMk cId="3923159342" sldId="297"/>
            <ac:spMk id="35" creationId="{B1470C48-52F6-D3D5-D885-6FEEAC20D6F5}"/>
          </ac:spMkLst>
        </pc:spChg>
        <pc:spChg chg="add mod">
          <ac:chgData name="Gabriele Bertoli" userId="de006fcb1052fac0" providerId="LiveId" clId="{BE57FCA6-7070-4813-A7F8-2E0D464DC509}" dt="2025-04-26T16:34:47.557" v="3279" actId="692"/>
          <ac:spMkLst>
            <pc:docMk/>
            <pc:sldMk cId="3923159342" sldId="297"/>
            <ac:spMk id="36" creationId="{314FCDC1-BF5A-1794-3938-D35655CB9E43}"/>
          </ac:spMkLst>
        </pc:spChg>
        <pc:spChg chg="del">
          <ac:chgData name="Gabriele Bertoli" userId="de006fcb1052fac0" providerId="LiveId" clId="{BE57FCA6-7070-4813-A7F8-2E0D464DC509}" dt="2025-04-26T14:50:44.554" v="2697" actId="478"/>
          <ac:spMkLst>
            <pc:docMk/>
            <pc:sldMk cId="3923159342" sldId="297"/>
            <ac:spMk id="43" creationId="{98537BA6-0314-74B7-BE9F-4F9951B22FA9}"/>
          </ac:spMkLst>
        </pc:spChg>
        <pc:spChg chg="del">
          <ac:chgData name="Gabriele Bertoli" userId="de006fcb1052fac0" providerId="LiveId" clId="{BE57FCA6-7070-4813-A7F8-2E0D464DC509}" dt="2025-04-26T14:50:41.603" v="2696" actId="478"/>
          <ac:spMkLst>
            <pc:docMk/>
            <pc:sldMk cId="3923159342" sldId="297"/>
            <ac:spMk id="44" creationId="{7A1054F3-327F-A6D9-6073-0B95FA0352D0}"/>
          </ac:spMkLst>
        </pc:spChg>
        <pc:grpChg chg="add mod">
          <ac:chgData name="Gabriele Bertoli" userId="de006fcb1052fac0" providerId="LiveId" clId="{BE57FCA6-7070-4813-A7F8-2E0D464DC509}" dt="2025-04-26T16:34:11.724" v="3275" actId="1076"/>
          <ac:grpSpMkLst>
            <pc:docMk/>
            <pc:sldMk cId="3923159342" sldId="297"/>
            <ac:grpSpMk id="15" creationId="{21CA5A3A-A51A-DA01-01B8-6FE847731301}"/>
          </ac:grpSpMkLst>
        </pc:grpChg>
        <pc:picChg chg="add mod">
          <ac:chgData name="Gabriele Bertoli" userId="de006fcb1052fac0" providerId="LiveId" clId="{BE57FCA6-7070-4813-A7F8-2E0D464DC509}" dt="2025-04-26T15:15:26.197" v="3132" actId="207"/>
          <ac:picMkLst>
            <pc:docMk/>
            <pc:sldMk cId="3923159342" sldId="297"/>
            <ac:picMk id="2" creationId="{80185E76-4B00-8054-3337-92A742706A82}"/>
          </ac:picMkLst>
        </pc:picChg>
        <pc:picChg chg="add del mod">
          <ac:chgData name="Gabriele Bertoli" userId="de006fcb1052fac0" providerId="LiveId" clId="{BE57FCA6-7070-4813-A7F8-2E0D464DC509}" dt="2025-04-26T15:08:19.388" v="3111" actId="478"/>
          <ac:picMkLst>
            <pc:docMk/>
            <pc:sldMk cId="3923159342" sldId="297"/>
            <ac:picMk id="7" creationId="{C77C712C-A264-252A-92F9-CCBF9AD4E139}"/>
          </ac:picMkLst>
        </pc:picChg>
        <pc:picChg chg="add del mod">
          <ac:chgData name="Gabriele Bertoli" userId="de006fcb1052fac0" providerId="LiveId" clId="{BE57FCA6-7070-4813-A7F8-2E0D464DC509}" dt="2025-04-26T15:05:05.194" v="3102" actId="478"/>
          <ac:picMkLst>
            <pc:docMk/>
            <pc:sldMk cId="3923159342" sldId="297"/>
            <ac:picMk id="8" creationId="{8A186358-9251-B8DE-20BF-64B704DACF22}"/>
          </ac:picMkLst>
        </pc:picChg>
        <pc:picChg chg="add del mod">
          <ac:chgData name="Gabriele Bertoli" userId="de006fcb1052fac0" providerId="LiveId" clId="{BE57FCA6-7070-4813-A7F8-2E0D464DC509}" dt="2025-04-26T15:05:18.562" v="3106" actId="478"/>
          <ac:picMkLst>
            <pc:docMk/>
            <pc:sldMk cId="3923159342" sldId="297"/>
            <ac:picMk id="9" creationId="{34D2AFEA-F59A-4888-230C-8C1559C20298}"/>
          </ac:picMkLst>
        </pc:picChg>
        <pc:picChg chg="add mod">
          <ac:chgData name="Gabriele Bertoli" userId="de006fcb1052fac0" providerId="LiveId" clId="{BE57FCA6-7070-4813-A7F8-2E0D464DC509}" dt="2025-04-26T15:08:30.180" v="3114" actId="1076"/>
          <ac:picMkLst>
            <pc:docMk/>
            <pc:sldMk cId="3923159342" sldId="297"/>
            <ac:picMk id="10" creationId="{C97CB500-616A-8B15-B5B1-434FFBE4B771}"/>
          </ac:picMkLst>
        </pc:picChg>
        <pc:picChg chg="add mod">
          <ac:chgData name="Gabriele Bertoli" userId="de006fcb1052fac0" providerId="LiveId" clId="{BE57FCA6-7070-4813-A7F8-2E0D464DC509}" dt="2025-04-26T15:15:37.387" v="3133" actId="207"/>
          <ac:picMkLst>
            <pc:docMk/>
            <pc:sldMk cId="3923159342" sldId="297"/>
            <ac:picMk id="12" creationId="{3566B7B3-4EEA-35C1-1261-CABC3B0E4AFF}"/>
          </ac:picMkLst>
        </pc:picChg>
        <pc:picChg chg="add del mod">
          <ac:chgData name="Gabriele Bertoli" userId="de006fcb1052fac0" providerId="LiveId" clId="{BE57FCA6-7070-4813-A7F8-2E0D464DC509}" dt="2025-04-26T15:15:39.174" v="3134" actId="478"/>
          <ac:picMkLst>
            <pc:docMk/>
            <pc:sldMk cId="3923159342" sldId="297"/>
            <ac:picMk id="14" creationId="{6EA6EE23-F992-07EC-AD94-1996D86D7A13}"/>
          </ac:picMkLst>
        </pc:picChg>
      </pc:sldChg>
      <pc:sldChg chg="addSp delSp modSp add mod">
        <pc:chgData name="Gabriele Bertoli" userId="de006fcb1052fac0" providerId="LiveId" clId="{BE57FCA6-7070-4813-A7F8-2E0D464DC509}" dt="2025-04-26T14:00:28.249" v="2282" actId="1035"/>
        <pc:sldMkLst>
          <pc:docMk/>
          <pc:sldMk cId="1590134948" sldId="298"/>
        </pc:sldMkLst>
        <pc:spChg chg="add mod">
          <ac:chgData name="Gabriele Bertoli" userId="de006fcb1052fac0" providerId="LiveId" clId="{BE57FCA6-7070-4813-A7F8-2E0D464DC509}" dt="2025-04-26T13:57:35.424" v="2172" actId="207"/>
          <ac:spMkLst>
            <pc:docMk/>
            <pc:sldMk cId="1590134948" sldId="298"/>
            <ac:spMk id="5" creationId="{C9FF0A82-A404-BE86-E439-88333A372C6E}"/>
          </ac:spMkLst>
        </pc:spChg>
        <pc:spChg chg="add mod">
          <ac:chgData name="Gabriele Bertoli" userId="de006fcb1052fac0" providerId="LiveId" clId="{BE57FCA6-7070-4813-A7F8-2E0D464DC509}" dt="2025-04-26T13:58:45.201" v="2176" actId="693"/>
          <ac:spMkLst>
            <pc:docMk/>
            <pc:sldMk cId="1590134948" sldId="298"/>
            <ac:spMk id="35" creationId="{97D6D0A2-5FFE-78E6-6D1B-FE45E15DCECC}"/>
          </ac:spMkLst>
        </pc:spChg>
        <pc:spChg chg="add mod">
          <ac:chgData name="Gabriele Bertoli" userId="de006fcb1052fac0" providerId="LiveId" clId="{BE57FCA6-7070-4813-A7F8-2E0D464DC509}" dt="2025-04-26T14:00:28.249" v="2282" actId="1035"/>
          <ac:spMkLst>
            <pc:docMk/>
            <pc:sldMk cId="1590134948" sldId="298"/>
            <ac:spMk id="36" creationId="{708B82EB-E39A-0B07-98A7-92E8EA73C06A}"/>
          </ac:spMkLst>
        </pc:spChg>
        <pc:spChg chg="del">
          <ac:chgData name="Gabriele Bertoli" userId="de006fcb1052fac0" providerId="LiveId" clId="{BE57FCA6-7070-4813-A7F8-2E0D464DC509}" dt="2025-04-26T13:43:05.739" v="2095" actId="478"/>
          <ac:spMkLst>
            <pc:docMk/>
            <pc:sldMk cId="1590134948" sldId="298"/>
            <ac:spMk id="43" creationId="{CE4EE25D-FEEB-D6D6-7630-65B243F04F29}"/>
          </ac:spMkLst>
        </pc:spChg>
        <pc:spChg chg="del">
          <ac:chgData name="Gabriele Bertoli" userId="de006fcb1052fac0" providerId="LiveId" clId="{BE57FCA6-7070-4813-A7F8-2E0D464DC509}" dt="2025-04-26T13:43:05.739" v="2095" actId="478"/>
          <ac:spMkLst>
            <pc:docMk/>
            <pc:sldMk cId="1590134948" sldId="298"/>
            <ac:spMk id="44" creationId="{C50A156C-B6AB-F090-422D-6544491E8E59}"/>
          </ac:spMkLst>
        </pc:spChg>
        <pc:spChg chg="mod">
          <ac:chgData name="Gabriele Bertoli" userId="de006fcb1052fac0" providerId="LiveId" clId="{BE57FCA6-7070-4813-A7F8-2E0D464DC509}" dt="2025-04-26T13:57:35.424" v="2172" actId="207"/>
          <ac:spMkLst>
            <pc:docMk/>
            <pc:sldMk cId="1590134948" sldId="298"/>
            <ac:spMk id="47" creationId="{BA1CA23F-97DE-650E-BD70-E5625CD1EFDC}"/>
          </ac:spMkLst>
        </pc:spChg>
        <pc:spChg chg="mod">
          <ac:chgData name="Gabriele Bertoli" userId="de006fcb1052fac0" providerId="LiveId" clId="{BE57FCA6-7070-4813-A7F8-2E0D464DC509}" dt="2025-04-26T13:57:35.424" v="2172" actId="207"/>
          <ac:spMkLst>
            <pc:docMk/>
            <pc:sldMk cId="1590134948" sldId="298"/>
            <ac:spMk id="48" creationId="{0E253EA2-1431-4087-ED37-C10B608E1826}"/>
          </ac:spMkLst>
        </pc:spChg>
        <pc:picChg chg="add mod">
          <ac:chgData name="Gabriele Bertoli" userId="de006fcb1052fac0" providerId="LiveId" clId="{BE57FCA6-7070-4813-A7F8-2E0D464DC509}" dt="2025-04-26T13:55:19.559" v="2143"/>
          <ac:picMkLst>
            <pc:docMk/>
            <pc:sldMk cId="1590134948" sldId="298"/>
            <ac:picMk id="6" creationId="{EC2F7B89-5CB7-84A5-38CC-3B0BDC2EC790}"/>
          </ac:picMkLst>
        </pc:picChg>
        <pc:picChg chg="add mod">
          <ac:chgData name="Gabriele Bertoli" userId="de006fcb1052fac0" providerId="LiveId" clId="{BE57FCA6-7070-4813-A7F8-2E0D464DC509}" dt="2025-04-26T13:55:29.647" v="2145" actId="1076"/>
          <ac:picMkLst>
            <pc:docMk/>
            <pc:sldMk cId="1590134948" sldId="298"/>
            <ac:picMk id="7" creationId="{D868BAA6-C1E1-6B37-3084-5C1B8FF9DC32}"/>
          </ac:picMkLst>
        </pc:picChg>
        <pc:picChg chg="add mod">
          <ac:chgData name="Gabriele Bertoli" userId="de006fcb1052fac0" providerId="LiveId" clId="{BE57FCA6-7070-4813-A7F8-2E0D464DC509}" dt="2025-04-26T13:55:31.278" v="2146" actId="1076"/>
          <ac:picMkLst>
            <pc:docMk/>
            <pc:sldMk cId="1590134948" sldId="298"/>
            <ac:picMk id="9" creationId="{2054C16E-4965-67A3-1B4C-FD99BC5CD42C}"/>
          </ac:picMkLst>
        </pc:picChg>
        <pc:picChg chg="add mod">
          <ac:chgData name="Gabriele Bertoli" userId="de006fcb1052fac0" providerId="LiveId" clId="{BE57FCA6-7070-4813-A7F8-2E0D464DC509}" dt="2025-04-26T13:56:48.750" v="2169"/>
          <ac:picMkLst>
            <pc:docMk/>
            <pc:sldMk cId="1590134948" sldId="298"/>
            <ac:picMk id="10" creationId="{37550DE7-66E5-432F-76E2-05D657AFF74F}"/>
          </ac:picMkLst>
        </pc:picChg>
        <pc:picChg chg="add mod">
          <ac:chgData name="Gabriele Bertoli" userId="de006fcb1052fac0" providerId="LiveId" clId="{BE57FCA6-7070-4813-A7F8-2E0D464DC509}" dt="2025-04-26T13:56:48.750" v="2169"/>
          <ac:picMkLst>
            <pc:docMk/>
            <pc:sldMk cId="1590134948" sldId="298"/>
            <ac:picMk id="11" creationId="{0CB504CB-5333-A83A-E8A7-82D48E678154}"/>
          </ac:picMkLst>
        </pc:picChg>
        <pc:picChg chg="add mod">
          <ac:chgData name="Gabriele Bertoli" userId="de006fcb1052fac0" providerId="LiveId" clId="{BE57FCA6-7070-4813-A7F8-2E0D464DC509}" dt="2025-04-26T13:56:48.750" v="2169"/>
          <ac:picMkLst>
            <pc:docMk/>
            <pc:sldMk cId="1590134948" sldId="298"/>
            <ac:picMk id="12" creationId="{101447F9-FFDD-3653-A8E0-358B5EEE39A5}"/>
          </ac:picMkLst>
        </pc:picChg>
        <pc:picChg chg="add del mod">
          <ac:chgData name="Gabriele Bertoli" userId="de006fcb1052fac0" providerId="LiveId" clId="{BE57FCA6-7070-4813-A7F8-2E0D464DC509}" dt="2025-04-26T13:55:58.955" v="2160" actId="478"/>
          <ac:picMkLst>
            <pc:docMk/>
            <pc:sldMk cId="1590134948" sldId="298"/>
            <ac:picMk id="13" creationId="{87ADDEBF-F8E3-0E34-9B67-602D9E6E3562}"/>
          </ac:picMkLst>
        </pc:picChg>
        <pc:picChg chg="add mod">
          <ac:chgData name="Gabriele Bertoli" userId="de006fcb1052fac0" providerId="LiveId" clId="{BE57FCA6-7070-4813-A7F8-2E0D464DC509}" dt="2025-04-26T14:00:28.249" v="2282" actId="1035"/>
          <ac:picMkLst>
            <pc:docMk/>
            <pc:sldMk cId="1590134948" sldId="298"/>
            <ac:picMk id="14" creationId="{39AAB0B9-0833-39E3-2C98-EC8FC8B46FA4}"/>
          </ac:picMkLst>
        </pc:picChg>
        <pc:picChg chg="add mod">
          <ac:chgData name="Gabriele Bertoli" userId="de006fcb1052fac0" providerId="LiveId" clId="{BE57FCA6-7070-4813-A7F8-2E0D464DC509}" dt="2025-04-26T14:00:28.249" v="2282" actId="1035"/>
          <ac:picMkLst>
            <pc:docMk/>
            <pc:sldMk cId="1590134948" sldId="298"/>
            <ac:picMk id="15" creationId="{346031DD-6C1B-DB94-E3DD-AAF3A4D2D67E}"/>
          </ac:picMkLst>
        </pc:picChg>
        <pc:picChg chg="add mod">
          <ac:chgData name="Gabriele Bertoli" userId="de006fcb1052fac0" providerId="LiveId" clId="{BE57FCA6-7070-4813-A7F8-2E0D464DC509}" dt="2025-04-26T14:00:28.249" v="2282" actId="1035"/>
          <ac:picMkLst>
            <pc:docMk/>
            <pc:sldMk cId="1590134948" sldId="298"/>
            <ac:picMk id="16" creationId="{21A37E54-4687-3471-0375-06C2200DBDA3}"/>
          </ac:picMkLst>
        </pc:picChg>
      </pc:sldChg>
      <pc:sldChg chg="addSp delSp modSp add mod">
        <pc:chgData name="Gabriele Bertoli" userId="de006fcb1052fac0" providerId="LiveId" clId="{BE57FCA6-7070-4813-A7F8-2E0D464DC509}" dt="2025-04-26T14:14:02.841" v="2438" actId="14826"/>
        <pc:sldMkLst>
          <pc:docMk/>
          <pc:sldMk cId="195912265" sldId="299"/>
        </pc:sldMkLst>
        <pc:spChg chg="add del mod">
          <ac:chgData name="Gabriele Bertoli" userId="de006fcb1052fac0" providerId="LiveId" clId="{BE57FCA6-7070-4813-A7F8-2E0D464DC509}" dt="2025-04-26T14:09:17.423" v="2343" actId="478"/>
          <ac:spMkLst>
            <pc:docMk/>
            <pc:sldMk cId="195912265" sldId="299"/>
            <ac:spMk id="2" creationId="{0D172AB2-38AB-1806-C4FF-75A4FC27E015}"/>
          </ac:spMkLst>
        </pc:spChg>
        <pc:spChg chg="mod">
          <ac:chgData name="Gabriele Bertoli" userId="de006fcb1052fac0" providerId="LiveId" clId="{BE57FCA6-7070-4813-A7F8-2E0D464DC509}" dt="2025-04-26T14:11:24.829" v="2421" actId="14100"/>
          <ac:spMkLst>
            <pc:docMk/>
            <pc:sldMk cId="195912265" sldId="299"/>
            <ac:spMk id="5" creationId="{726113FC-F7F3-8362-55E2-7B958981E771}"/>
          </ac:spMkLst>
        </pc:spChg>
        <pc:spChg chg="add del mod">
          <ac:chgData name="Gabriele Bertoli" userId="de006fcb1052fac0" providerId="LiveId" clId="{BE57FCA6-7070-4813-A7F8-2E0D464DC509}" dt="2025-04-26T14:10:11.679" v="2367" actId="478"/>
          <ac:spMkLst>
            <pc:docMk/>
            <pc:sldMk cId="195912265" sldId="299"/>
            <ac:spMk id="8" creationId="{0C99DFAD-7A92-E7F3-1C9F-9579B226CF9C}"/>
          </ac:spMkLst>
        </pc:spChg>
        <pc:spChg chg="add mod">
          <ac:chgData name="Gabriele Bertoli" userId="de006fcb1052fac0" providerId="LiveId" clId="{BE57FCA6-7070-4813-A7F8-2E0D464DC509}" dt="2025-04-26T14:11:08.722" v="2418" actId="1076"/>
          <ac:spMkLst>
            <pc:docMk/>
            <pc:sldMk cId="195912265" sldId="299"/>
            <ac:spMk id="13" creationId="{63339292-0096-A19F-4D0B-99B3B3895DA7}"/>
          </ac:spMkLst>
        </pc:spChg>
        <pc:spChg chg="del">
          <ac:chgData name="Gabriele Bertoli" userId="de006fcb1052fac0" providerId="LiveId" clId="{BE57FCA6-7070-4813-A7F8-2E0D464DC509}" dt="2025-04-26T14:08:57.893" v="2315" actId="478"/>
          <ac:spMkLst>
            <pc:docMk/>
            <pc:sldMk cId="195912265" sldId="299"/>
            <ac:spMk id="35" creationId="{16F89122-2355-83FD-91A2-A03A87DE0BBF}"/>
          </ac:spMkLst>
        </pc:spChg>
        <pc:spChg chg="del">
          <ac:chgData name="Gabriele Bertoli" userId="de006fcb1052fac0" providerId="LiveId" clId="{BE57FCA6-7070-4813-A7F8-2E0D464DC509}" dt="2025-04-26T14:09:02.506" v="2322" actId="478"/>
          <ac:spMkLst>
            <pc:docMk/>
            <pc:sldMk cId="195912265" sldId="299"/>
            <ac:spMk id="36" creationId="{292DDDB0-2A47-E021-F632-1C1D3A474397}"/>
          </ac:spMkLst>
        </pc:spChg>
        <pc:spChg chg="add mod">
          <ac:chgData name="Gabriele Bertoli" userId="de006fcb1052fac0" providerId="LiveId" clId="{BE57FCA6-7070-4813-A7F8-2E0D464DC509}" dt="2025-04-26T14:11:42.987" v="2425" actId="1076"/>
          <ac:spMkLst>
            <pc:docMk/>
            <pc:sldMk cId="195912265" sldId="299"/>
            <ac:spMk id="37" creationId="{48BB0975-61F0-0624-0342-0263E8ADF7E1}"/>
          </ac:spMkLst>
        </pc:spChg>
        <pc:spChg chg="mod">
          <ac:chgData name="Gabriele Bertoli" userId="de006fcb1052fac0" providerId="LiveId" clId="{BE57FCA6-7070-4813-A7F8-2E0D464DC509}" dt="2025-04-26T14:09:14.729" v="2342" actId="20577"/>
          <ac:spMkLst>
            <pc:docMk/>
            <pc:sldMk cId="195912265" sldId="299"/>
            <ac:spMk id="47" creationId="{58E8623F-478C-CBF6-AE57-0E03E42B9B83}"/>
          </ac:spMkLst>
        </pc:spChg>
        <pc:spChg chg="mod">
          <ac:chgData name="Gabriele Bertoli" userId="de006fcb1052fac0" providerId="LiveId" clId="{BE57FCA6-7070-4813-A7F8-2E0D464DC509}" dt="2025-04-26T14:12:36.418" v="2436" actId="20577"/>
          <ac:spMkLst>
            <pc:docMk/>
            <pc:sldMk cId="195912265" sldId="299"/>
            <ac:spMk id="48" creationId="{281E81CB-5143-9F35-9824-69F5845DFF50}"/>
          </ac:spMkLst>
        </pc:spChg>
        <pc:picChg chg="del">
          <ac:chgData name="Gabriele Bertoli" userId="de006fcb1052fac0" providerId="LiveId" clId="{BE57FCA6-7070-4813-A7F8-2E0D464DC509}" dt="2025-04-26T14:09:04.186" v="2325" actId="478"/>
          <ac:picMkLst>
            <pc:docMk/>
            <pc:sldMk cId="195912265" sldId="299"/>
            <ac:picMk id="6" creationId="{DEBD9A5A-02AC-E797-D79D-CBC4B8D54E50}"/>
          </ac:picMkLst>
        </pc:picChg>
        <pc:picChg chg="del">
          <ac:chgData name="Gabriele Bertoli" userId="de006fcb1052fac0" providerId="LiveId" clId="{BE57FCA6-7070-4813-A7F8-2E0D464DC509}" dt="2025-04-26T14:09:02.964" v="2323" actId="478"/>
          <ac:picMkLst>
            <pc:docMk/>
            <pc:sldMk cId="195912265" sldId="299"/>
            <ac:picMk id="7" creationId="{9B86F2B3-6915-A5C3-EA37-262FB0669AC8}"/>
          </ac:picMkLst>
        </pc:picChg>
        <pc:picChg chg="del">
          <ac:chgData name="Gabriele Bertoli" userId="de006fcb1052fac0" providerId="LiveId" clId="{BE57FCA6-7070-4813-A7F8-2E0D464DC509}" dt="2025-04-26T14:09:03.801" v="2324" actId="478"/>
          <ac:picMkLst>
            <pc:docMk/>
            <pc:sldMk cId="195912265" sldId="299"/>
            <ac:picMk id="9" creationId="{3C5D7B93-98D8-FCA2-4AAD-EA37395C78AC}"/>
          </ac:picMkLst>
        </pc:picChg>
        <pc:picChg chg="del">
          <ac:chgData name="Gabriele Bertoli" userId="de006fcb1052fac0" providerId="LiveId" clId="{BE57FCA6-7070-4813-A7F8-2E0D464DC509}" dt="2025-04-26T14:08:59.786" v="2317" actId="478"/>
          <ac:picMkLst>
            <pc:docMk/>
            <pc:sldMk cId="195912265" sldId="299"/>
            <ac:picMk id="10" creationId="{2C831156-DC29-82AE-49B1-CC86E860FDDB}"/>
          </ac:picMkLst>
        </pc:picChg>
        <pc:picChg chg="del">
          <ac:chgData name="Gabriele Bertoli" userId="de006fcb1052fac0" providerId="LiveId" clId="{BE57FCA6-7070-4813-A7F8-2E0D464DC509}" dt="2025-04-26T14:09:00.235" v="2318" actId="478"/>
          <ac:picMkLst>
            <pc:docMk/>
            <pc:sldMk cId="195912265" sldId="299"/>
            <ac:picMk id="11" creationId="{7722386B-63BE-B93F-F046-8D18101B88DD}"/>
          </ac:picMkLst>
        </pc:picChg>
        <pc:picChg chg="del">
          <ac:chgData name="Gabriele Bertoli" userId="de006fcb1052fac0" providerId="LiveId" clId="{BE57FCA6-7070-4813-A7F8-2E0D464DC509}" dt="2025-04-26T14:08:58.522" v="2316" actId="478"/>
          <ac:picMkLst>
            <pc:docMk/>
            <pc:sldMk cId="195912265" sldId="299"/>
            <ac:picMk id="12" creationId="{0E69883D-CEBC-91F7-C6A8-20469B9E6B21}"/>
          </ac:picMkLst>
        </pc:picChg>
        <pc:picChg chg="del">
          <ac:chgData name="Gabriele Bertoli" userId="de006fcb1052fac0" providerId="LiveId" clId="{BE57FCA6-7070-4813-A7F8-2E0D464DC509}" dt="2025-04-26T14:09:00.666" v="2319" actId="478"/>
          <ac:picMkLst>
            <pc:docMk/>
            <pc:sldMk cId="195912265" sldId="299"/>
            <ac:picMk id="14" creationId="{3361AB59-6D3E-0DFC-4564-6A52E23856E0}"/>
          </ac:picMkLst>
        </pc:picChg>
        <pc:picChg chg="del">
          <ac:chgData name="Gabriele Bertoli" userId="de006fcb1052fac0" providerId="LiveId" clId="{BE57FCA6-7070-4813-A7F8-2E0D464DC509}" dt="2025-04-26T14:09:01.564" v="2321" actId="478"/>
          <ac:picMkLst>
            <pc:docMk/>
            <pc:sldMk cId="195912265" sldId="299"/>
            <ac:picMk id="15" creationId="{5E3DCFD0-2DAE-B4F7-322B-605B9F5D5BF1}"/>
          </ac:picMkLst>
        </pc:picChg>
        <pc:picChg chg="del">
          <ac:chgData name="Gabriele Bertoli" userId="de006fcb1052fac0" providerId="LiveId" clId="{BE57FCA6-7070-4813-A7F8-2E0D464DC509}" dt="2025-04-26T14:09:01.129" v="2320" actId="478"/>
          <ac:picMkLst>
            <pc:docMk/>
            <pc:sldMk cId="195912265" sldId="299"/>
            <ac:picMk id="16" creationId="{26AB3E4B-DC34-0540-30D2-9D481A6ABF91}"/>
          </ac:picMkLst>
        </pc:picChg>
        <pc:picChg chg="mod">
          <ac:chgData name="Gabriele Bertoli" userId="de006fcb1052fac0" providerId="LiveId" clId="{BE57FCA6-7070-4813-A7F8-2E0D464DC509}" dt="2025-04-26T14:14:02.841" v="2438" actId="14826"/>
          <ac:picMkLst>
            <pc:docMk/>
            <pc:sldMk cId="195912265" sldId="299"/>
            <ac:picMk id="46" creationId="{F6621B38-65A4-8960-074B-3E4A1757A06B}"/>
          </ac:picMkLst>
        </pc:picChg>
      </pc:sldChg>
      <pc:sldChg chg="addSp delSp modSp add mod">
        <pc:chgData name="Gabriele Bertoli" userId="de006fcb1052fac0" providerId="LiveId" clId="{BE57FCA6-7070-4813-A7F8-2E0D464DC509}" dt="2025-04-26T16:05:44.823" v="3138"/>
        <pc:sldMkLst>
          <pc:docMk/>
          <pc:sldMk cId="3596797284" sldId="300"/>
        </pc:sldMkLst>
        <pc:spChg chg="mod">
          <ac:chgData name="Gabriele Bertoli" userId="de006fcb1052fac0" providerId="LiveId" clId="{BE57FCA6-7070-4813-A7F8-2E0D464DC509}" dt="2025-04-26T16:05:43.873" v="3137" actId="1076"/>
          <ac:spMkLst>
            <pc:docMk/>
            <pc:sldMk cId="3596797284" sldId="300"/>
            <ac:spMk id="5" creationId="{1DF44248-A985-F2DC-9891-5AD789B81054}"/>
          </ac:spMkLst>
        </pc:spChg>
        <pc:spChg chg="del">
          <ac:chgData name="Gabriele Bertoli" userId="de006fcb1052fac0" providerId="LiveId" clId="{BE57FCA6-7070-4813-A7F8-2E0D464DC509}" dt="2025-04-26T16:05:40.353" v="3136" actId="478"/>
          <ac:spMkLst>
            <pc:docMk/>
            <pc:sldMk cId="3596797284" sldId="300"/>
            <ac:spMk id="8" creationId="{EFFD6D15-F376-86A1-2720-CE74AA609B4B}"/>
          </ac:spMkLst>
        </pc:spChg>
        <pc:picChg chg="add mod">
          <ac:chgData name="Gabriele Bertoli" userId="de006fcb1052fac0" providerId="LiveId" clId="{BE57FCA6-7070-4813-A7F8-2E0D464DC509}" dt="2025-04-26T16:05:44.823" v="3138"/>
          <ac:picMkLst>
            <pc:docMk/>
            <pc:sldMk cId="3596797284" sldId="300"/>
            <ac:picMk id="2" creationId="{AAC165D6-B941-0B35-19D6-8B3B8D208649}"/>
          </ac:picMkLst>
        </pc:picChg>
      </pc:sldChg>
      <pc:sldChg chg="addSp delSp modSp add mod">
        <pc:chgData name="Gabriele Bertoli" userId="de006fcb1052fac0" providerId="LiveId" clId="{BE57FCA6-7070-4813-A7F8-2E0D464DC509}" dt="2025-04-26T16:06:30.363" v="3142"/>
        <pc:sldMkLst>
          <pc:docMk/>
          <pc:sldMk cId="4289870610" sldId="301"/>
        </pc:sldMkLst>
        <pc:spChg chg="add mod">
          <ac:chgData name="Gabriele Bertoli" userId="de006fcb1052fac0" providerId="LiveId" clId="{BE57FCA6-7070-4813-A7F8-2E0D464DC509}" dt="2025-04-26T16:06:30.363" v="3142"/>
          <ac:spMkLst>
            <pc:docMk/>
            <pc:sldMk cId="4289870610" sldId="301"/>
            <ac:spMk id="2" creationId="{B2C0C8A4-0C30-D51E-584C-DD6CCC4D50C5}"/>
          </ac:spMkLst>
        </pc:spChg>
        <pc:spChg chg="del">
          <ac:chgData name="Gabriele Bertoli" userId="de006fcb1052fac0" providerId="LiveId" clId="{BE57FCA6-7070-4813-A7F8-2E0D464DC509}" dt="2025-04-26T16:06:29.237" v="3141" actId="478"/>
          <ac:spMkLst>
            <pc:docMk/>
            <pc:sldMk cId="4289870610" sldId="301"/>
            <ac:spMk id="5" creationId="{C52A1BA7-79CA-5D9D-D2B6-D0783C59E0F5}"/>
          </ac:spMkLst>
        </pc:spChg>
        <pc:spChg chg="del">
          <ac:chgData name="Gabriele Bertoli" userId="de006fcb1052fac0" providerId="LiveId" clId="{BE57FCA6-7070-4813-A7F8-2E0D464DC509}" dt="2025-04-26T16:06:28.193" v="3140" actId="478"/>
          <ac:spMkLst>
            <pc:docMk/>
            <pc:sldMk cId="4289870610" sldId="301"/>
            <ac:spMk id="6" creationId="{CD9E0C2E-F083-C2D0-161C-3F4C27BCAD68}"/>
          </ac:spMkLst>
        </pc:spChg>
      </pc:sldChg>
      <pc:sldChg chg="addSp delSp modSp add mod">
        <pc:chgData name="Gabriele Bertoli" userId="de006fcb1052fac0" providerId="LiveId" clId="{BE57FCA6-7070-4813-A7F8-2E0D464DC509}" dt="2025-04-26T16:09:16.751" v="3145"/>
        <pc:sldMkLst>
          <pc:docMk/>
          <pc:sldMk cId="3900187162" sldId="302"/>
        </pc:sldMkLst>
        <pc:spChg chg="add 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" creationId="{E1E9A8F7-C064-2C19-BD9C-89A020F7F10B}"/>
          </ac:spMkLst>
        </pc:spChg>
        <pc:spChg chg="del">
          <ac:chgData name="Gabriele Bertoli" userId="de006fcb1052fac0" providerId="LiveId" clId="{BE57FCA6-7070-4813-A7F8-2E0D464DC509}" dt="2025-04-26T16:09:15.617" v="3144" actId="478"/>
          <ac:spMkLst>
            <pc:docMk/>
            <pc:sldMk cId="3900187162" sldId="302"/>
            <ac:spMk id="6" creationId="{E8E3FBD0-AF5A-379E-FA16-569B398CFC28}"/>
          </ac:spMkLst>
        </pc:spChg>
        <pc:spChg chg="add 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18" creationId="{EC7AA90C-161B-58D2-FA49-6BB0E3069D6E}"/>
          </ac:spMkLst>
        </pc:spChg>
        <pc:spChg chg="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0" creationId="{EE86D1A1-C48E-97B0-9A50-E214487E4545}"/>
          </ac:spMkLst>
        </pc:spChg>
        <pc:spChg chg="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1" creationId="{CDB6C728-6965-82D4-0F2C-527697D7CDD9}"/>
          </ac:spMkLst>
        </pc:spChg>
        <pc:spChg chg="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2" creationId="{F1158CE3-3854-912B-096B-82DB0E885BEB}"/>
          </ac:spMkLst>
        </pc:spChg>
        <pc:spChg chg="add 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3" creationId="{C951E6CC-FE1A-5AFF-5400-6E0762760F3D}"/>
          </ac:spMkLst>
        </pc:spChg>
        <pc:spChg chg="add 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4" creationId="{2D04695E-3BD2-77C6-DEFB-415E321B27F6}"/>
          </ac:spMkLst>
        </pc:spChg>
        <pc:spChg chg="add mod">
          <ac:chgData name="Gabriele Bertoli" userId="de006fcb1052fac0" providerId="LiveId" clId="{BE57FCA6-7070-4813-A7F8-2E0D464DC509}" dt="2025-04-26T16:09:16.751" v="3145"/>
          <ac:spMkLst>
            <pc:docMk/>
            <pc:sldMk cId="3900187162" sldId="302"/>
            <ac:spMk id="25" creationId="{D6958719-C02D-DAE9-C1E5-6871416FAE98}"/>
          </ac:spMkLst>
        </pc:spChg>
        <pc:grpChg chg="add mod">
          <ac:chgData name="Gabriele Bertoli" userId="de006fcb1052fac0" providerId="LiveId" clId="{BE57FCA6-7070-4813-A7F8-2E0D464DC509}" dt="2025-04-26T16:09:16.751" v="3145"/>
          <ac:grpSpMkLst>
            <pc:docMk/>
            <pc:sldMk cId="3900187162" sldId="302"/>
            <ac:grpSpMk id="19" creationId="{4DECEC29-D946-88E9-4B4E-E59894A979EF}"/>
          </ac:grpSpMkLst>
        </pc:grpChg>
      </pc:sldChg>
      <pc:sldChg chg="delSp modSp add mod">
        <pc:chgData name="Gabriele Bertoli" userId="de006fcb1052fac0" providerId="LiveId" clId="{BE57FCA6-7070-4813-A7F8-2E0D464DC509}" dt="2025-04-26T16:18:09.855" v="3256" actId="20577"/>
        <pc:sldMkLst>
          <pc:docMk/>
          <pc:sldMk cId="3015276749" sldId="303"/>
        </pc:sldMkLst>
        <pc:spChg chg="mod">
          <ac:chgData name="Gabriele Bertoli" userId="de006fcb1052fac0" providerId="LiveId" clId="{BE57FCA6-7070-4813-A7F8-2E0D464DC509}" dt="2025-04-26T16:18:09.855" v="3256" actId="20577"/>
          <ac:spMkLst>
            <pc:docMk/>
            <pc:sldMk cId="3015276749" sldId="303"/>
            <ac:spMk id="5" creationId="{EB12A4DE-9C6E-D7C9-E5A7-0C2F52A6C106}"/>
          </ac:spMkLst>
        </pc:spChg>
        <pc:spChg chg="mod">
          <ac:chgData name="Gabriele Bertoli" userId="de006fcb1052fac0" providerId="LiveId" clId="{BE57FCA6-7070-4813-A7F8-2E0D464DC509}" dt="2025-04-26T16:12:18.911" v="3163" actId="20577"/>
          <ac:spMkLst>
            <pc:docMk/>
            <pc:sldMk cId="3015276749" sldId="303"/>
            <ac:spMk id="6" creationId="{74C0CEF8-BBAB-753D-7195-64A2CFB3A569}"/>
          </ac:spMkLst>
        </pc:spChg>
        <pc:grpChg chg="del">
          <ac:chgData name="Gabriele Bertoli" userId="de006fcb1052fac0" providerId="LiveId" clId="{BE57FCA6-7070-4813-A7F8-2E0D464DC509}" dt="2025-04-26T16:12:11.363" v="3149" actId="478"/>
          <ac:grpSpMkLst>
            <pc:docMk/>
            <pc:sldMk cId="3015276749" sldId="303"/>
            <ac:grpSpMk id="21" creationId="{C7F1B508-2C9E-4F17-66B3-13EF5343E5AB}"/>
          </ac:grpSpMkLst>
        </pc:grpChg>
        <pc:picChg chg="del">
          <ac:chgData name="Gabriele Bertoli" userId="de006fcb1052fac0" providerId="LiveId" clId="{BE57FCA6-7070-4813-A7F8-2E0D464DC509}" dt="2025-04-26T16:12:12.835" v="3151" actId="478"/>
          <ac:picMkLst>
            <pc:docMk/>
            <pc:sldMk cId="3015276749" sldId="303"/>
            <ac:picMk id="2" creationId="{C311C222-066D-891D-57E1-20E96099FC54}"/>
          </ac:picMkLst>
        </pc:picChg>
        <pc:picChg chg="del">
          <ac:chgData name="Gabriele Bertoli" userId="de006fcb1052fac0" providerId="LiveId" clId="{BE57FCA6-7070-4813-A7F8-2E0D464DC509}" dt="2025-04-26T16:12:22.711" v="3164" actId="478"/>
          <ac:picMkLst>
            <pc:docMk/>
            <pc:sldMk cId="3015276749" sldId="303"/>
            <ac:picMk id="10" creationId="{748E88F6-83EC-C00F-3885-1194EE7D8EF3}"/>
          </ac:picMkLst>
        </pc:picChg>
        <pc:picChg chg="del">
          <ac:chgData name="Gabriele Bertoli" userId="de006fcb1052fac0" providerId="LiveId" clId="{BE57FCA6-7070-4813-A7F8-2E0D464DC509}" dt="2025-04-26T16:12:12.078" v="3150" actId="478"/>
          <ac:picMkLst>
            <pc:docMk/>
            <pc:sldMk cId="3015276749" sldId="303"/>
            <ac:picMk id="12" creationId="{B6555DA7-E7E2-15A4-2164-E736102AAE53}"/>
          </ac:picMkLst>
        </pc:picChg>
      </pc:sld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50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50"/>
            <pc:sldLayoutMk cId="0" sldId="2147483651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52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52"/>
            <pc:sldLayoutMk cId="0" sldId="2147483653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54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54"/>
            <pc:sldLayoutMk cId="0" sldId="2147483655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56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56"/>
            <pc:sldLayoutMk cId="0" sldId="2147483657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58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58"/>
            <pc:sldLayoutMk cId="0" sldId="2147483659"/>
          </pc:sldLayoutMkLst>
        </pc:sldLayoutChg>
      </pc:sldMasterChg>
      <pc:sldMasterChg chg="addSp delSp modSp mod modSldLayout">
        <pc:chgData name="Gabriele Bertoli" userId="de006fcb1052fac0" providerId="LiveId" clId="{BE57FCA6-7070-4813-A7F8-2E0D464DC509}" dt="2025-04-26T14:05:34.297" v="2291" actId="1076"/>
        <pc:sldMasterMkLst>
          <pc:docMk/>
          <pc:sldMasterMk cId="0" sldId="2147483660"/>
        </pc:sldMasterMkLst>
        <pc:spChg chg="add mod ord">
          <ac:chgData name="Gabriele Bertoli" userId="de006fcb1052fac0" providerId="LiveId" clId="{BE57FCA6-7070-4813-A7F8-2E0D464DC509}" dt="2025-04-26T09:55:39.612" v="856" actId="14100"/>
          <ac:spMkLst>
            <pc:docMk/>
            <pc:sldMasterMk cId="0" sldId="2147483660"/>
            <ac:spMk id="2" creationId="{61979038-E55C-0FCF-F65F-AF524CF40EA6}"/>
          </ac:spMkLst>
        </pc:spChg>
        <pc:spChg chg="del">
          <ac:chgData name="Gabriele Bertoli" userId="de006fcb1052fac0" providerId="LiveId" clId="{BE57FCA6-7070-4813-A7F8-2E0D464DC509}" dt="2025-04-26T09:06:18.976" v="67" actId="478"/>
          <ac:spMkLst>
            <pc:docMk/>
            <pc:sldMasterMk cId="0" sldId="2147483660"/>
            <ac:spMk id="57" creationId="{00000000-0000-0000-0000-000000000000}"/>
          </ac:spMkLst>
        </pc:spChg>
        <pc:spChg chg="del">
          <ac:chgData name="Gabriele Bertoli" userId="de006fcb1052fac0" providerId="LiveId" clId="{BE57FCA6-7070-4813-A7F8-2E0D464DC509}" dt="2025-04-26T09:06:18.976" v="67" actId="478"/>
          <ac:spMkLst>
            <pc:docMk/>
            <pc:sldMasterMk cId="0" sldId="2147483660"/>
            <ac:spMk id="59" creationId="{00000000-0000-0000-0000-000000000000}"/>
          </ac:spMkLst>
        </pc:spChg>
        <pc:spChg chg="del">
          <ac:chgData name="Gabriele Bertoli" userId="de006fcb1052fac0" providerId="LiveId" clId="{BE57FCA6-7070-4813-A7F8-2E0D464DC509}" dt="2025-04-26T09:06:18.976" v="67" actId="478"/>
          <ac:spMkLst>
            <pc:docMk/>
            <pc:sldMasterMk cId="0" sldId="2147483660"/>
            <ac:spMk id="60" creationId="{00000000-0000-0000-0000-000000000000}"/>
          </ac:spMkLst>
        </pc:spChg>
        <pc:spChg chg="del">
          <ac:chgData name="Gabriele Bertoli" userId="de006fcb1052fac0" providerId="LiveId" clId="{BE57FCA6-7070-4813-A7F8-2E0D464DC509}" dt="2025-04-26T09:06:33.199" v="68" actId="478"/>
          <ac:spMkLst>
            <pc:docMk/>
            <pc:sldMasterMk cId="0" sldId="2147483660"/>
            <ac:spMk id="61" creationId="{00000000-0000-0000-0000-000000000000}"/>
          </ac:spMkLst>
        </pc:spChg>
        <pc:spChg chg="del">
          <ac:chgData name="Gabriele Bertoli" userId="de006fcb1052fac0" providerId="LiveId" clId="{BE57FCA6-7070-4813-A7F8-2E0D464DC509}" dt="2025-04-26T09:05:54.068" v="56" actId="478"/>
          <ac:spMkLst>
            <pc:docMk/>
            <pc:sldMasterMk cId="0" sldId="2147483660"/>
            <ac:spMk id="73" creationId="{00000000-0000-0000-0000-000000000000}"/>
          </ac:spMkLst>
        </pc:spChg>
        <pc:spChg chg="del">
          <ac:chgData name="Gabriele Bertoli" userId="de006fcb1052fac0" providerId="LiveId" clId="{BE57FCA6-7070-4813-A7F8-2E0D464DC509}" dt="2025-04-26T09:05:55.122" v="57" actId="478"/>
          <ac:spMkLst>
            <pc:docMk/>
            <pc:sldMasterMk cId="0" sldId="2147483660"/>
            <ac:spMk id="74" creationId="{00000000-0000-0000-0000-000000000000}"/>
          </ac:spMkLst>
        </pc:spChg>
        <pc:picChg chg="add mod">
          <ac:chgData name="Gabriele Bertoli" userId="de006fcb1052fac0" providerId="LiveId" clId="{BE57FCA6-7070-4813-A7F8-2E0D464DC509}" dt="2025-04-26T09:06:52.069" v="76" actId="1037"/>
          <ac:picMkLst>
            <pc:docMk/>
            <pc:sldMasterMk cId="0" sldId="2147483660"/>
            <ac:picMk id="3" creationId="{E185A975-3803-8486-804F-9DC3BB0594FB}"/>
          </ac:picMkLst>
        </pc:picChg>
        <pc:picChg chg="add mod">
          <ac:chgData name="Gabriele Bertoli" userId="de006fcb1052fac0" providerId="LiveId" clId="{BE57FCA6-7070-4813-A7F8-2E0D464DC509}" dt="2025-04-26T14:05:34.297" v="2291" actId="1076"/>
          <ac:picMkLst>
            <pc:docMk/>
            <pc:sldMasterMk cId="0" sldId="2147483660"/>
            <ac:picMk id="5" creationId="{0AD227A8-8531-76DC-09C0-EDE620966496}"/>
          </ac:picMkLst>
        </pc:picChg>
        <pc:picChg chg="del">
          <ac:chgData name="Gabriele Bertoli" userId="de006fcb1052fac0" providerId="LiveId" clId="{BE57FCA6-7070-4813-A7F8-2E0D464DC509}" dt="2025-04-26T09:05:57.939" v="58" actId="478"/>
          <ac:picMkLst>
            <pc:docMk/>
            <pc:sldMasterMk cId="0" sldId="2147483660"/>
            <ac:picMk id="69" creationId="{00000000-0000-0000-0000-000000000000}"/>
          </ac:picMkLst>
        </pc:picChg>
        <pc:sldLayoutChg chg="modSp">
          <pc:chgData name="Gabriele Bertoli" userId="de006fcb1052fac0" providerId="LiveId" clId="{BE57FCA6-7070-4813-A7F8-2E0D464DC509}" dt="2025-04-26T09:55:26.348" v="852" actId="735"/>
          <pc:sldLayoutMkLst>
            <pc:docMk/>
            <pc:sldMasterMk cId="0" sldId="2147483660"/>
            <pc:sldLayoutMk cId="0" sldId="2147483661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62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62"/>
            <pc:sldLayoutMk cId="0" sldId="2147483663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66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66"/>
            <pc:sldLayoutMk cId="0" sldId="2147483667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68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68"/>
            <pc:sldLayoutMk cId="0" sldId="2147483669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70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70"/>
            <pc:sldLayoutMk cId="0" sldId="2147483671"/>
          </pc:sldLayoutMkLst>
        </pc:sldLayoutChg>
      </pc:sldMasterChg>
      <pc:sldMasterChg chg="del delSldLayout">
        <pc:chgData name="Gabriele Bertoli" userId="de006fcb1052fac0" providerId="LiveId" clId="{BE57FCA6-7070-4813-A7F8-2E0D464DC509}" dt="2025-04-26T08:53:59.556" v="1"/>
        <pc:sldMasterMkLst>
          <pc:docMk/>
          <pc:sldMasterMk cId="0" sldId="2147483672"/>
        </pc:sldMasterMkLst>
        <pc:sldLayoutChg chg="del">
          <pc:chgData name="Gabriele Bertoli" userId="de006fcb1052fac0" providerId="LiveId" clId="{BE57FCA6-7070-4813-A7F8-2E0D464DC509}" dt="2025-04-26T08:53:59.556" v="1"/>
          <pc:sldLayoutMkLst>
            <pc:docMk/>
            <pc:sldMasterMk cId="0" sldId="2147483672"/>
            <pc:sldLayoutMk cId="0" sldId="2147483673"/>
          </pc:sldLayoutMkLst>
        </pc:sldLayoutChg>
      </pc:sldMasterChg>
    </pc:docChg>
  </pc:docChgLst>
  <pc:docChgLst>
    <pc:chgData name="Gabriele Bertoli" userId="de006fcb1052fac0" providerId="LiveId" clId="{CE615AA9-97E7-4A21-A80C-D318E43DCA41}"/>
    <pc:docChg chg="undo custSel addSld delSld modSld sldOrd">
      <pc:chgData name="Gabriele Bertoli" userId="de006fcb1052fac0" providerId="LiveId" clId="{CE615AA9-97E7-4A21-A80C-D318E43DCA41}" dt="2025-03-18T10:02:00.703" v="1642" actId="1076"/>
      <pc:docMkLst>
        <pc:docMk/>
      </pc:docMkLst>
      <pc:sldChg chg="modSp mod">
        <pc:chgData name="Gabriele Bertoli" userId="de006fcb1052fac0" providerId="LiveId" clId="{CE615AA9-97E7-4A21-A80C-D318E43DCA41}" dt="2025-03-14T06:42:16.324" v="51" actId="20577"/>
        <pc:sldMkLst>
          <pc:docMk/>
          <pc:sldMk cId="0" sldId="256"/>
        </pc:sldMkLst>
        <pc:spChg chg="mod">
          <ac:chgData name="Gabriele Bertoli" userId="de006fcb1052fac0" providerId="LiveId" clId="{CE615AA9-97E7-4A21-A80C-D318E43DCA41}" dt="2025-03-14T06:40:56.120" v="47" actId="1035"/>
          <ac:spMkLst>
            <pc:docMk/>
            <pc:sldMk cId="0" sldId="256"/>
            <ac:spMk id="128" creationId="{00000000-0000-0000-0000-000000000000}"/>
          </ac:spMkLst>
        </pc:spChg>
      </pc:sldChg>
      <pc:sldChg chg="addSp delSp modSp mod ord">
        <pc:chgData name="Gabriele Bertoli" userId="de006fcb1052fac0" providerId="LiveId" clId="{CE615AA9-97E7-4A21-A80C-D318E43DCA41}" dt="2025-03-14T11:30:31.408" v="1025" actId="20577"/>
        <pc:sldMkLst>
          <pc:docMk/>
          <pc:sldMk cId="0" sldId="257"/>
        </pc:sldMkLst>
        <pc:spChg chg="mod">
          <ac:chgData name="Gabriele Bertoli" userId="de006fcb1052fac0" providerId="LiveId" clId="{CE615AA9-97E7-4A21-A80C-D318E43DCA41}" dt="2025-03-14T06:42:36.706" v="55" actId="20577"/>
          <ac:spMkLst>
            <pc:docMk/>
            <pc:sldMk cId="0" sldId="257"/>
            <ac:spMk id="133" creationId="{00000000-0000-0000-0000-000000000000}"/>
          </ac:spMkLst>
        </pc:spChg>
      </pc:sldChg>
      <pc:sldChg chg="addSp delSp modSp del mod">
        <pc:chgData name="Gabriele Bertoli" userId="de006fcb1052fac0" providerId="LiveId" clId="{CE615AA9-97E7-4A21-A80C-D318E43DCA41}" dt="2025-03-14T06:44:13.823" v="76" actId="47"/>
        <pc:sldMkLst>
          <pc:docMk/>
          <pc:sldMk cId="0" sldId="258"/>
        </pc:sldMkLst>
      </pc:sldChg>
      <pc:sldChg chg="addSp delSp modSp del mod">
        <pc:chgData name="Gabriele Bertoli" userId="de006fcb1052fac0" providerId="LiveId" clId="{CE615AA9-97E7-4A21-A80C-D318E43DCA41}" dt="2025-03-14T06:44:14.163" v="77" actId="47"/>
        <pc:sldMkLst>
          <pc:docMk/>
          <pc:sldMk cId="0" sldId="259"/>
        </pc:sldMkLst>
      </pc:sldChg>
      <pc:sldChg chg="addSp delSp modSp add del mod ord">
        <pc:chgData name="Gabriele Bertoli" userId="de006fcb1052fac0" providerId="LiveId" clId="{CE615AA9-97E7-4A21-A80C-D318E43DCA41}" dt="2025-03-14T13:59:49.325" v="1402"/>
        <pc:sldMkLst>
          <pc:docMk/>
          <pc:sldMk cId="0" sldId="260"/>
        </pc:sldMkLst>
      </pc:sldChg>
      <pc:sldChg chg="addSp delSp modSp add del mod">
        <pc:chgData name="Gabriele Bertoli" userId="de006fcb1052fac0" providerId="LiveId" clId="{CE615AA9-97E7-4A21-A80C-D318E43DCA41}" dt="2025-03-14T11:37:25.551" v="1078" actId="14100"/>
        <pc:sldMkLst>
          <pc:docMk/>
          <pc:sldMk cId="0" sldId="261"/>
        </pc:sldMkLst>
      </pc:sldChg>
      <pc:sldChg chg="addSp delSp modSp del mod">
        <pc:chgData name="Gabriele Bertoli" userId="de006fcb1052fac0" providerId="LiveId" clId="{CE615AA9-97E7-4A21-A80C-D318E43DCA41}" dt="2025-03-14T06:44:15.451" v="80" actId="47"/>
        <pc:sldMkLst>
          <pc:docMk/>
          <pc:sldMk cId="0" sldId="262"/>
        </pc:sldMkLst>
      </pc:sldChg>
      <pc:sldChg chg="modSp mod">
        <pc:chgData name="Gabriele Bertoli" userId="de006fcb1052fac0" providerId="LiveId" clId="{CE615AA9-97E7-4A21-A80C-D318E43DCA41}" dt="2025-03-14T06:43:29.560" v="73" actId="20577"/>
        <pc:sldMkLst>
          <pc:docMk/>
          <pc:sldMk cId="0" sldId="269"/>
        </pc:sldMkLst>
        <pc:spChg chg="mod">
          <ac:chgData name="Gabriele Bertoli" userId="de006fcb1052fac0" providerId="LiveId" clId="{CE615AA9-97E7-4A21-A80C-D318E43DCA41}" dt="2025-03-14T06:43:29.560" v="73" actId="20577"/>
          <ac:spMkLst>
            <pc:docMk/>
            <pc:sldMk cId="0" sldId="269"/>
            <ac:spMk id="243" creationId="{00000000-0000-0000-0000-000000000000}"/>
          </ac:spMkLst>
        </pc:spChg>
      </pc:sldChg>
      <pc:sldChg chg="modSp add del mod">
        <pc:chgData name="Gabriele Bertoli" userId="de006fcb1052fac0" providerId="LiveId" clId="{CE615AA9-97E7-4A21-A80C-D318E43DCA41}" dt="2025-03-14T11:49:45.838" v="1399" actId="47"/>
        <pc:sldMkLst>
          <pc:docMk/>
          <pc:sldMk cId="3746112639" sldId="270"/>
        </pc:sldMkLst>
      </pc:sldChg>
      <pc:sldChg chg="addSp delSp modSp add mod">
        <pc:chgData name="Gabriele Bertoli" userId="de006fcb1052fac0" providerId="LiveId" clId="{CE615AA9-97E7-4A21-A80C-D318E43DCA41}" dt="2025-03-14T11:51:55" v="1400" actId="20577"/>
        <pc:sldMkLst>
          <pc:docMk/>
          <pc:sldMk cId="1213830191" sldId="271"/>
        </pc:sldMkLst>
      </pc:sldChg>
      <pc:sldChg chg="addSp modSp add mod">
        <pc:chgData name="Gabriele Bertoli" userId="de006fcb1052fac0" providerId="LiveId" clId="{CE615AA9-97E7-4A21-A80C-D318E43DCA41}" dt="2025-03-14T11:32:50.232" v="1062" actId="1036"/>
        <pc:sldMkLst>
          <pc:docMk/>
          <pc:sldMk cId="1037643101" sldId="272"/>
        </pc:sldMkLst>
      </pc:sldChg>
      <pc:sldChg chg="addSp modSp add mod ord">
        <pc:chgData name="Gabriele Bertoli" userId="de006fcb1052fac0" providerId="LiveId" clId="{CE615AA9-97E7-4A21-A80C-D318E43DCA41}" dt="2025-03-14T11:45:20.442" v="1283" actId="1076"/>
        <pc:sldMkLst>
          <pc:docMk/>
          <pc:sldMk cId="4196283101" sldId="273"/>
        </pc:sldMkLst>
      </pc:sldChg>
      <pc:sldChg chg="modSp add mod">
        <pc:chgData name="Gabriele Bertoli" userId="de006fcb1052fac0" providerId="LiveId" clId="{CE615AA9-97E7-4A21-A80C-D318E43DCA41}" dt="2025-03-14T11:45:45.413" v="1305" actId="1036"/>
        <pc:sldMkLst>
          <pc:docMk/>
          <pc:sldMk cId="1786906220" sldId="274"/>
        </pc:sldMkLst>
      </pc:sldChg>
      <pc:sldChg chg="addSp delSp modSp add mod">
        <pc:chgData name="Gabriele Bertoli" userId="de006fcb1052fac0" providerId="LiveId" clId="{CE615AA9-97E7-4A21-A80C-D318E43DCA41}" dt="2025-03-14T11:48:31.253" v="1398" actId="12789"/>
        <pc:sldMkLst>
          <pc:docMk/>
          <pc:sldMk cId="1638954875" sldId="275"/>
        </pc:sldMkLst>
      </pc:sldChg>
      <pc:sldChg chg="addSp delSp modSp new mod">
        <pc:chgData name="Gabriele Bertoli" userId="de006fcb1052fac0" providerId="LiveId" clId="{CE615AA9-97E7-4A21-A80C-D318E43DCA41}" dt="2025-03-18T10:02:00.703" v="1642" actId="1076"/>
        <pc:sldMkLst>
          <pc:docMk/>
          <pc:sldMk cId="4051954745" sldId="276"/>
        </pc:sldMkLst>
      </pc:sldChg>
      <pc:sldChg chg="addSp modSp new mod">
        <pc:chgData name="Gabriele Bertoli" userId="de006fcb1052fac0" providerId="LiveId" clId="{CE615AA9-97E7-4A21-A80C-D318E43DCA41}" dt="2025-03-18T09:58:46.636" v="1448" actId="27614"/>
        <pc:sldMkLst>
          <pc:docMk/>
          <pc:sldMk cId="223912810" sldId="277"/>
        </pc:sldMkLst>
      </pc:sldChg>
      <pc:sldChg chg="new">
        <pc:chgData name="Gabriele Bertoli" userId="de006fcb1052fac0" providerId="LiveId" clId="{CE615AA9-97E7-4A21-A80C-D318E43DCA41}" dt="2025-03-18T09:57:22.995" v="1405" actId="680"/>
        <pc:sldMkLst>
          <pc:docMk/>
          <pc:sldMk cId="4264842015" sldId="278"/>
        </pc:sldMkLst>
      </pc:sldChg>
      <pc:sldChg chg="new">
        <pc:chgData name="Gabriele Bertoli" userId="de006fcb1052fac0" providerId="LiveId" clId="{CE615AA9-97E7-4A21-A80C-D318E43DCA41}" dt="2025-03-18T09:58:29.126" v="1444" actId="680"/>
        <pc:sldMkLst>
          <pc:docMk/>
          <pc:sldMk cId="2536466683" sldId="279"/>
        </pc:sldMkLst>
      </pc:sldChg>
      <pc:sldChg chg="new">
        <pc:chgData name="Gabriele Bertoli" userId="de006fcb1052fac0" providerId="LiveId" clId="{CE615AA9-97E7-4A21-A80C-D318E43DCA41}" dt="2025-03-18T09:58:29.474" v="1445" actId="680"/>
        <pc:sldMkLst>
          <pc:docMk/>
          <pc:sldMk cId="652810695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433DA-59C7-4BBD-85BE-7C87E0F3297A}" type="datetimeFigureOut">
              <a:rPr lang="en-GB" smtClean="0"/>
              <a:t>28/04/2025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1257300"/>
            <a:ext cx="6032500" cy="339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840288"/>
            <a:ext cx="6216650" cy="3960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4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237945-827F-4033-AB7B-6F92BC5346D9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040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237945-827F-4033-AB7B-6F92BC5346D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58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1C8CD6BE-0A1B-4B07-939C-8C3651DCEF51}" type="slidenum">
              <a:t>‹N›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17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EF19FBC-E87D-449A-9902-4FD152E3F992}" type="slidenum">
              <a:t>‹N›</a:t>
            </a:fld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egnaposto testo 22"/>
          <p:cNvSpPr/>
          <p:nvPr/>
        </p:nvSpPr>
        <p:spPr>
          <a:xfrm>
            <a:off x="1200960" y="5591520"/>
            <a:ext cx="4177440" cy="26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500" b="1" strike="noStrike" spc="-1">
                <a:solidFill>
                  <a:srgbClr val="004C7E"/>
                </a:solidFill>
                <a:latin typeface="Verdana"/>
                <a:ea typeface="Verdana"/>
              </a:rPr>
              <a:t>Relatore: Verdana 20pt</a:t>
            </a:r>
            <a:endParaRPr lang="en-GB" sz="15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" name="Picture 7" descr="A black and white logo&#10;&#10;Description automatically generated with medium confidence"/>
          <p:cNvPicPr/>
          <p:nvPr/>
        </p:nvPicPr>
        <p:blipFill>
          <a:blip r:embed="rId3"/>
          <a:stretch/>
        </p:blipFill>
        <p:spPr>
          <a:xfrm>
            <a:off x="58320" y="77400"/>
            <a:ext cx="3466080" cy="1743480"/>
          </a:xfrm>
          <a:prstGeom prst="rect">
            <a:avLst/>
          </a:prstGeom>
          <a:ln w="0">
            <a:noFill/>
          </a:ln>
        </p:spPr>
      </p:pic>
      <p:pic>
        <p:nvPicPr>
          <p:cNvPr id="2" name="Immagine 3"/>
          <p:cNvPicPr/>
          <p:nvPr/>
        </p:nvPicPr>
        <p:blipFill>
          <a:blip r:embed="rId4"/>
          <a:stretch/>
        </p:blipFill>
        <p:spPr>
          <a:xfrm>
            <a:off x="3619800" y="1059120"/>
            <a:ext cx="8571240" cy="5798160"/>
          </a:xfrm>
          <a:prstGeom prst="rect">
            <a:avLst/>
          </a:prstGeom>
          <a:ln w="0">
            <a:noFill/>
          </a:ln>
        </p:spPr>
      </p:pic>
      <p:cxnSp>
        <p:nvCxnSpPr>
          <p:cNvPr id="3" name="Straight Connector 16"/>
          <p:cNvCxnSpPr/>
          <p:nvPr/>
        </p:nvCxnSpPr>
        <p:spPr>
          <a:xfrm>
            <a:off x="1758240" y="2834640"/>
            <a:ext cx="5832000" cy="720"/>
          </a:xfrm>
          <a:prstGeom prst="straightConnector1">
            <a:avLst/>
          </a:prstGeom>
          <a:ln w="12700">
            <a:solidFill>
              <a:srgbClr val="FFFFFF"/>
            </a:solidFill>
            <a:round/>
          </a:ln>
        </p:spPr>
      </p:cxnSp>
      <p:sp>
        <p:nvSpPr>
          <p:cNvPr id="4" name="Rettangolo 20"/>
          <p:cNvSpPr/>
          <p:nvPr/>
        </p:nvSpPr>
        <p:spPr>
          <a:xfrm>
            <a:off x="0" y="5648040"/>
            <a:ext cx="4011480" cy="2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35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5" name="Segnaposto testo 22"/>
          <p:cNvSpPr/>
          <p:nvPr/>
        </p:nvSpPr>
        <p:spPr>
          <a:xfrm>
            <a:off x="-71640" y="5895000"/>
            <a:ext cx="408276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chemeClr val="lt1"/>
                </a:solidFill>
                <a:latin typeface="Verdana"/>
                <a:ea typeface="Verdana"/>
              </a:rPr>
              <a:t>Department of Civil and Environmental Engineering - University of Florence</a:t>
            </a:r>
            <a:endParaRPr lang="en-GB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TextBox 4"/>
          <p:cNvSpPr/>
          <p:nvPr/>
        </p:nvSpPr>
        <p:spPr>
          <a:xfrm>
            <a:off x="58320" y="5587560"/>
            <a:ext cx="40114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000" b="1" strike="noStrike" spc="-1">
                <a:solidFill>
                  <a:srgbClr val="014B7E"/>
                </a:solidFill>
                <a:latin typeface="Verdana"/>
                <a:ea typeface="Verdana"/>
              </a:rPr>
              <a:t>Supervisor: Professor </a:t>
            </a:r>
            <a:r>
              <a:rPr lang="it-IT" sz="2000" b="1" strike="noStrike" spc="-1">
                <a:solidFill>
                  <a:srgbClr val="014B7E"/>
                </a:solidFill>
                <a:latin typeface="Verdana"/>
                <a:ea typeface="Verdana"/>
              </a:rPr>
              <a:t>Enrica Caporali</a:t>
            </a:r>
            <a:endParaRPr lang="en-GB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ttangolo 20"/>
          <p:cNvSpPr/>
          <p:nvPr/>
        </p:nvSpPr>
        <p:spPr>
          <a:xfrm>
            <a:off x="0" y="5001120"/>
            <a:ext cx="4011480" cy="267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35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8" name="Segnaposto testo 22"/>
          <p:cNvSpPr/>
          <p:nvPr/>
        </p:nvSpPr>
        <p:spPr>
          <a:xfrm>
            <a:off x="2819520" y="4842000"/>
            <a:ext cx="255924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endParaRPr lang="en-US" sz="1400" b="0" strike="noStrike" spc="-1">
              <a:solidFill>
                <a:schemeClr val="lt1"/>
              </a:solidFill>
              <a:latin typeface="Verdana"/>
              <a:ea typeface="Verdana"/>
            </a:endParaRPr>
          </a:p>
        </p:txBody>
      </p:sp>
      <p:sp>
        <p:nvSpPr>
          <p:cNvPr id="9" name="TextBox 12"/>
          <p:cNvSpPr/>
          <p:nvPr/>
        </p:nvSpPr>
        <p:spPr>
          <a:xfrm>
            <a:off x="180720" y="4924440"/>
            <a:ext cx="390132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en-IT" sz="1000" b="1" strike="noStrike" spc="-1">
                <a:solidFill>
                  <a:srgbClr val="014B7E"/>
                </a:solidFill>
                <a:latin typeface="Verdana"/>
                <a:ea typeface="Verdana"/>
              </a:rPr>
              <a:t>Ing. </a:t>
            </a:r>
            <a:r>
              <a:rPr lang="en-IT" sz="2000" b="1" strike="noStrike" spc="-1">
                <a:solidFill>
                  <a:srgbClr val="014B7E"/>
                </a:solidFill>
                <a:latin typeface="Verdana"/>
                <a:ea typeface="Verdana"/>
              </a:rPr>
              <a:t>Gabriele Bertoli</a:t>
            </a:r>
            <a:endParaRPr lang="en-GB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ttangolo 20"/>
          <p:cNvSpPr/>
          <p:nvPr/>
        </p:nvSpPr>
        <p:spPr>
          <a:xfrm>
            <a:off x="8692560" y="5639400"/>
            <a:ext cx="3498840" cy="2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35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" name="TextBox 10"/>
          <p:cNvSpPr/>
          <p:nvPr/>
        </p:nvSpPr>
        <p:spPr>
          <a:xfrm>
            <a:off x="8634240" y="5579640"/>
            <a:ext cx="355716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it-IT" sz="1000" b="1" strike="noStrike" spc="-1">
                <a:solidFill>
                  <a:srgbClr val="014B7E"/>
                </a:solidFill>
                <a:latin typeface="Verdana"/>
                <a:ea typeface="Verdana"/>
              </a:rPr>
              <a:t>Supervisor: Professor </a:t>
            </a:r>
            <a:r>
              <a:rPr lang="en-GB" sz="2000" b="1" strike="noStrike" spc="-1">
                <a:solidFill>
                  <a:srgbClr val="014B7E"/>
                </a:solidFill>
                <a:latin typeface="Verdana"/>
                <a:ea typeface="Verdana"/>
              </a:rPr>
              <a:t>Kai</a:t>
            </a:r>
            <a:r>
              <a:rPr lang="it-IT" sz="2000" b="1" strike="noStrike" spc="-1">
                <a:solidFill>
                  <a:srgbClr val="014B7E"/>
                </a:solidFill>
                <a:latin typeface="Verdana"/>
                <a:ea typeface="Verdana"/>
              </a:rPr>
              <a:t> Schröter</a:t>
            </a:r>
            <a:endParaRPr lang="en-GB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Segnaposto testo 22"/>
          <p:cNvSpPr/>
          <p:nvPr/>
        </p:nvSpPr>
        <p:spPr>
          <a:xfrm>
            <a:off x="8634240" y="5915880"/>
            <a:ext cx="355716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chemeClr val="lt1"/>
                </a:solidFill>
                <a:latin typeface="Verdana"/>
                <a:ea typeface="Verdana"/>
              </a:rPr>
              <a:t>Leichtweiss-Institut für Wasserbau Technische Universität Braunschweig </a:t>
            </a:r>
            <a:endParaRPr lang="en-GB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ttangolo 20"/>
          <p:cNvSpPr/>
          <p:nvPr/>
        </p:nvSpPr>
        <p:spPr>
          <a:xfrm>
            <a:off x="4128480" y="5647320"/>
            <a:ext cx="4443120" cy="295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it-IT" sz="135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" name="TextBox 17"/>
          <p:cNvSpPr/>
          <p:nvPr/>
        </p:nvSpPr>
        <p:spPr>
          <a:xfrm>
            <a:off x="4165200" y="5587200"/>
            <a:ext cx="433044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r" defTabSz="914400">
              <a:lnSpc>
                <a:spcPct val="100000"/>
              </a:lnSpc>
            </a:pPr>
            <a:r>
              <a:rPr lang="it-IT" sz="1000" b="1" strike="noStrike" spc="-1">
                <a:solidFill>
                  <a:srgbClr val="014B7E"/>
                </a:solidFill>
                <a:latin typeface="Verdana"/>
                <a:ea typeface="Verdana"/>
              </a:rPr>
              <a:t>Co-supervisor: Professor </a:t>
            </a:r>
            <a:r>
              <a:rPr lang="it-IT" sz="2000" b="1" strike="noStrike" spc="-1">
                <a:solidFill>
                  <a:srgbClr val="014B7E"/>
                </a:solidFill>
                <a:latin typeface="Verdana"/>
                <a:ea typeface="Verdana"/>
              </a:rPr>
              <a:t>Rossella Arcucci</a:t>
            </a:r>
            <a:endParaRPr lang="en-GB" sz="20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Segnaposto testo 22"/>
          <p:cNvSpPr/>
          <p:nvPr/>
        </p:nvSpPr>
        <p:spPr>
          <a:xfrm>
            <a:off x="4311000" y="5883480"/>
            <a:ext cx="4023720" cy="703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1400" b="0" strike="noStrike" spc="-1">
                <a:solidFill>
                  <a:schemeClr val="lt1"/>
                </a:solidFill>
                <a:latin typeface="Verdana"/>
                <a:ea typeface="Verdana"/>
              </a:rPr>
              <a:t>Data Science Institute – Imperial College London</a:t>
            </a:r>
            <a:endParaRPr lang="en-GB" sz="14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6" name="Group 19"/>
          <p:cNvGrpSpPr/>
          <p:nvPr/>
        </p:nvGrpSpPr>
        <p:grpSpPr>
          <a:xfrm>
            <a:off x="7740000" y="6664680"/>
            <a:ext cx="4454280" cy="194040"/>
            <a:chOff x="7740000" y="6664680"/>
            <a:chExt cx="4454280" cy="194040"/>
          </a:xfrm>
        </p:grpSpPr>
        <p:sp>
          <p:nvSpPr>
            <p:cNvPr id="17" name="Triangle 20"/>
            <p:cNvSpPr/>
            <p:nvPr/>
          </p:nvSpPr>
          <p:spPr>
            <a:xfrm rot="16200000" flipH="1">
              <a:off x="9937080" y="4601880"/>
              <a:ext cx="59400" cy="4454280"/>
            </a:xfrm>
            <a:prstGeom prst="triangle">
              <a:avLst>
                <a:gd name="adj" fmla="val 100000"/>
              </a:avLst>
            </a:prstGeom>
            <a:solidFill>
              <a:srgbClr val="CD21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8" name="Triangle 4"/>
            <p:cNvSpPr/>
            <p:nvPr/>
          </p:nvSpPr>
          <p:spPr>
            <a:xfrm rot="16200000" flipH="1">
              <a:off x="9911520" y="4576320"/>
              <a:ext cx="126360" cy="4438080"/>
            </a:xfrm>
            <a:custGeom>
              <a:avLst/>
              <a:gdLst>
                <a:gd name="textAreaLeft" fmla="*/ 360 w 126360"/>
                <a:gd name="textAreaRight" fmla="*/ 127440 w 126360"/>
                <a:gd name="textAreaTop" fmla="*/ 0 h 4438080"/>
                <a:gd name="textAreaBottom" fmla="*/ 4438800 h 4438080"/>
              </a:gdLst>
              <a:ahLst/>
              <a:cxnLst/>
              <a:rect l="textAreaLeft" t="textAreaTop" r="textAreaRight" b="textAreaBottom"/>
              <a:pathLst>
                <a:path w="727021" h="2089077">
                  <a:moveTo>
                    <a:pt x="0" y="2089077"/>
                  </a:moveTo>
                  <a:lnTo>
                    <a:pt x="727021" y="0"/>
                  </a:lnTo>
                  <a:lnTo>
                    <a:pt x="382247" y="2089077"/>
                  </a:lnTo>
                  <a:lnTo>
                    <a:pt x="0" y="2089077"/>
                  </a:lnTo>
                  <a:close/>
                </a:path>
              </a:pathLst>
            </a:custGeom>
            <a:solidFill>
              <a:srgbClr val="F4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9" name="Triangle 4"/>
            <p:cNvSpPr/>
            <p:nvPr/>
          </p:nvSpPr>
          <p:spPr>
            <a:xfrm rot="16200000" flipH="1">
              <a:off x="9894600" y="4557240"/>
              <a:ext cx="191880" cy="4406400"/>
            </a:xfrm>
            <a:custGeom>
              <a:avLst/>
              <a:gdLst>
                <a:gd name="textAreaLeft" fmla="*/ 360 w 191880"/>
                <a:gd name="textAreaRight" fmla="*/ 192960 w 191880"/>
                <a:gd name="textAreaTop" fmla="*/ 0 h 4406400"/>
                <a:gd name="textAreaBottom" fmla="*/ 4407120 h 4406400"/>
              </a:gdLst>
              <a:ahLst/>
              <a:cxnLst/>
              <a:rect l="textAreaLeft" t="textAreaTop" r="textAreaRight" b="textAreaBottom"/>
              <a:pathLst>
                <a:path w="1101775" h="2074086">
                  <a:moveTo>
                    <a:pt x="0" y="2074086"/>
                  </a:moveTo>
                  <a:lnTo>
                    <a:pt x="1101775" y="0"/>
                  </a:lnTo>
                  <a:lnTo>
                    <a:pt x="382247" y="2074086"/>
                  </a:lnTo>
                  <a:lnTo>
                    <a:pt x="0" y="2074086"/>
                  </a:lnTo>
                  <a:close/>
                </a:path>
              </a:pathLst>
            </a:custGeom>
            <a:solidFill>
              <a:srgbClr val="008C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0" name="Triangle 23"/>
            <p:cNvSpPr/>
            <p:nvPr/>
          </p:nvSpPr>
          <p:spPr>
            <a:xfrm>
              <a:off x="11947320" y="6665760"/>
              <a:ext cx="246600" cy="192960"/>
            </a:xfrm>
            <a:prstGeom prst="triangle">
              <a:avLst>
                <a:gd name="adj" fmla="val 100000"/>
              </a:avLst>
            </a:prstGeom>
            <a:solidFill>
              <a:srgbClr val="014B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21" name="PlaceHolder 1"/>
          <p:cNvSpPr>
            <a:spLocks noGrp="1"/>
          </p:cNvSpPr>
          <p:nvPr>
            <p:ph type="dt" idx="1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FFFFFF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1979038-E55C-0FCF-F65F-AF524CF40EA6}"/>
              </a:ext>
            </a:extLst>
          </p:cNvPr>
          <p:cNvSpPr/>
          <p:nvPr userDrawn="1"/>
        </p:nvSpPr>
        <p:spPr>
          <a:xfrm>
            <a:off x="-1" y="-3143"/>
            <a:ext cx="4063043" cy="699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strike="noStrike" spc="-1" noProof="0" dirty="0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58" name="Immagine 3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9448920" y="5002200"/>
            <a:ext cx="2742480" cy="1855080"/>
          </a:xfrm>
          <a:prstGeom prst="rect">
            <a:avLst/>
          </a:prstGeom>
          <a:ln w="0">
            <a:noFill/>
          </a:ln>
        </p:spPr>
      </p:pic>
      <p:sp>
        <p:nvSpPr>
          <p:cNvPr id="62" name="Rettangolo 4"/>
          <p:cNvSpPr/>
          <p:nvPr/>
        </p:nvSpPr>
        <p:spPr>
          <a:xfrm>
            <a:off x="0" y="6666840"/>
            <a:ext cx="12191400" cy="194040"/>
          </a:xfrm>
          <a:prstGeom prst="rect">
            <a:avLst/>
          </a:prstGeom>
          <a:solidFill>
            <a:srgbClr val="02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strike="noStrike" spc="-1">
                <a:solidFill>
                  <a:schemeClr val="lt1"/>
                </a:solidFill>
                <a:latin typeface="Verdana"/>
                <a:ea typeface="Verdana"/>
              </a:rPr>
              <a:t>PhD candidate Gabriele Bertoli – International Doctorate in Civil and Environmental Engineering – University of Florence – Italy </a:t>
            </a:r>
            <a:endParaRPr lang="en-GB" sz="10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63" name="Group 2"/>
          <p:cNvGrpSpPr/>
          <p:nvPr/>
        </p:nvGrpSpPr>
        <p:grpSpPr>
          <a:xfrm>
            <a:off x="7740000" y="6664680"/>
            <a:ext cx="4454280" cy="194040"/>
            <a:chOff x="7740000" y="6664680"/>
            <a:chExt cx="4454280" cy="194040"/>
          </a:xfrm>
        </p:grpSpPr>
        <p:sp>
          <p:nvSpPr>
            <p:cNvPr id="64" name="Triangle 4"/>
            <p:cNvSpPr/>
            <p:nvPr/>
          </p:nvSpPr>
          <p:spPr>
            <a:xfrm rot="16200000" flipH="1">
              <a:off x="9937080" y="4601880"/>
              <a:ext cx="59400" cy="4454280"/>
            </a:xfrm>
            <a:prstGeom prst="triangle">
              <a:avLst>
                <a:gd name="adj" fmla="val 100000"/>
              </a:avLst>
            </a:prstGeom>
            <a:solidFill>
              <a:srgbClr val="CD21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65" name="Triangle 4"/>
            <p:cNvSpPr/>
            <p:nvPr/>
          </p:nvSpPr>
          <p:spPr>
            <a:xfrm rot="16200000" flipH="1">
              <a:off x="9911520" y="4576320"/>
              <a:ext cx="126360" cy="4438080"/>
            </a:xfrm>
            <a:custGeom>
              <a:avLst/>
              <a:gdLst>
                <a:gd name="textAreaLeft" fmla="*/ 360 w 126360"/>
                <a:gd name="textAreaRight" fmla="*/ 127440 w 126360"/>
                <a:gd name="textAreaTop" fmla="*/ 0 h 4438080"/>
                <a:gd name="textAreaBottom" fmla="*/ 4438800 h 4438080"/>
              </a:gdLst>
              <a:ahLst/>
              <a:cxnLst/>
              <a:rect l="textAreaLeft" t="textAreaTop" r="textAreaRight" b="textAreaBottom"/>
              <a:pathLst>
                <a:path w="727021" h="2089077">
                  <a:moveTo>
                    <a:pt x="0" y="2089077"/>
                  </a:moveTo>
                  <a:lnTo>
                    <a:pt x="727021" y="0"/>
                  </a:lnTo>
                  <a:lnTo>
                    <a:pt x="382247" y="2089077"/>
                  </a:lnTo>
                  <a:lnTo>
                    <a:pt x="0" y="2089077"/>
                  </a:lnTo>
                  <a:close/>
                </a:path>
              </a:pathLst>
            </a:custGeom>
            <a:solidFill>
              <a:srgbClr val="F4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66" name="Triangle 4"/>
            <p:cNvSpPr/>
            <p:nvPr/>
          </p:nvSpPr>
          <p:spPr>
            <a:xfrm rot="16200000" flipH="1">
              <a:off x="9894600" y="4557240"/>
              <a:ext cx="191880" cy="4406400"/>
            </a:xfrm>
            <a:custGeom>
              <a:avLst/>
              <a:gdLst>
                <a:gd name="textAreaLeft" fmla="*/ 360 w 191880"/>
                <a:gd name="textAreaRight" fmla="*/ 192960 w 191880"/>
                <a:gd name="textAreaTop" fmla="*/ 0 h 4406400"/>
                <a:gd name="textAreaBottom" fmla="*/ 4407120 h 4406400"/>
              </a:gdLst>
              <a:ahLst/>
              <a:cxnLst/>
              <a:rect l="textAreaLeft" t="textAreaTop" r="textAreaRight" b="textAreaBottom"/>
              <a:pathLst>
                <a:path w="1101775" h="2074086">
                  <a:moveTo>
                    <a:pt x="0" y="2074086"/>
                  </a:moveTo>
                  <a:lnTo>
                    <a:pt x="1101775" y="0"/>
                  </a:lnTo>
                  <a:lnTo>
                    <a:pt x="382247" y="2074086"/>
                  </a:lnTo>
                  <a:lnTo>
                    <a:pt x="0" y="2074086"/>
                  </a:lnTo>
                  <a:close/>
                </a:path>
              </a:pathLst>
            </a:custGeom>
            <a:solidFill>
              <a:srgbClr val="008C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67" name="Triangle 16"/>
            <p:cNvSpPr/>
            <p:nvPr/>
          </p:nvSpPr>
          <p:spPr>
            <a:xfrm>
              <a:off x="11947320" y="6665760"/>
              <a:ext cx="246600" cy="192960"/>
            </a:xfrm>
            <a:prstGeom prst="triangle">
              <a:avLst>
                <a:gd name="adj" fmla="val 100000"/>
              </a:avLst>
            </a:prstGeom>
            <a:solidFill>
              <a:srgbClr val="023A6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pic>
        <p:nvPicPr>
          <p:cNvPr id="68" name="Picture 22"/>
          <p:cNvPicPr/>
          <p:nvPr/>
        </p:nvPicPr>
        <p:blipFill>
          <a:blip r:embed="rId4"/>
          <a:stretch/>
        </p:blipFill>
        <p:spPr>
          <a:xfrm>
            <a:off x="58320" y="66960"/>
            <a:ext cx="1259280" cy="629280"/>
          </a:xfrm>
          <a:prstGeom prst="rect">
            <a:avLst/>
          </a:prstGeom>
          <a:ln w="0">
            <a:noFill/>
          </a:ln>
        </p:spPr>
      </p:pic>
      <p:pic>
        <p:nvPicPr>
          <p:cNvPr id="70" name="Picture 24" descr="A red sign with white text&#10;&#10;Description automatically generated"/>
          <p:cNvPicPr/>
          <p:nvPr/>
        </p:nvPicPr>
        <p:blipFill>
          <a:blip r:embed="rId5"/>
          <a:stretch/>
        </p:blipFill>
        <p:spPr>
          <a:xfrm>
            <a:off x="2717280" y="148320"/>
            <a:ext cx="1259280" cy="466560"/>
          </a:xfrm>
          <a:prstGeom prst="rect">
            <a:avLst/>
          </a:prstGeom>
          <a:ln w="0">
            <a:noFill/>
          </a:ln>
        </p:spPr>
      </p:pic>
      <p:sp>
        <p:nvSpPr>
          <p:cNvPr id="71" name="PlaceHolder 1"/>
          <p:cNvSpPr>
            <a:spLocks noGrp="1"/>
          </p:cNvSpPr>
          <p:nvPr>
            <p:ph type="sldNum" idx="16"/>
          </p:nvPr>
        </p:nvSpPr>
        <p:spPr>
          <a:xfrm>
            <a:off x="9390600" y="4471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IT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2FCDD74-168D-4B86-935E-6FFBBFB89F0A}" type="slidenum">
              <a:rPr lang="en-IT" sz="1000" b="0" strike="noStrike" spc="-1">
                <a:solidFill>
                  <a:schemeClr val="dk1"/>
                </a:solidFill>
                <a:latin typeface="Verdana"/>
                <a:ea typeface="Verdana"/>
              </a:rPr>
              <a:t>‹N›</a:t>
            </a:fld>
            <a:endParaRPr lang="en-GB" sz="1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dt" idx="17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E185A975-3803-8486-804F-9DC3BB0594FB}"/>
              </a:ext>
            </a:extLst>
          </p:cNvPr>
          <p:cNvPicPr/>
          <p:nvPr userDrawn="1"/>
        </p:nvPicPr>
        <p:blipFill>
          <a:blip r:embed="rId6"/>
          <a:stretch/>
        </p:blipFill>
        <p:spPr>
          <a:xfrm>
            <a:off x="1327425" y="298800"/>
            <a:ext cx="1213384" cy="138038"/>
          </a:xfrm>
          <a:prstGeom prst="rect">
            <a:avLst/>
          </a:prstGeom>
          <a:ln w="0">
            <a:noFill/>
          </a:ln>
        </p:spPr>
      </p:pic>
      <p:pic>
        <p:nvPicPr>
          <p:cNvPr id="5" name="Picture 4" descr="A yellow sign with blue circle and a camera&#10;&#10;AI-generated content may be incorrect.">
            <a:extLst>
              <a:ext uri="{FF2B5EF4-FFF2-40B4-BE49-F238E27FC236}">
                <a16:creationId xmlns:a16="http://schemas.microsoft.com/office/drawing/2014/main" id="{0AD227A8-8531-76DC-09C0-EDE6209664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895" y="77400"/>
            <a:ext cx="463981" cy="649276"/>
          </a:xfrm>
          <a:prstGeom prst="rect">
            <a:avLst/>
          </a:prstGeom>
        </p:spPr>
      </p:pic>
      <p:pic>
        <p:nvPicPr>
          <p:cNvPr id="6" name="Immagine 5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439B5D5D-C833-0126-6969-9CC3DF81D94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597" y="75240"/>
            <a:ext cx="487408" cy="6492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egnaposto testo 22"/>
          <p:cNvSpPr/>
          <p:nvPr/>
        </p:nvSpPr>
        <p:spPr>
          <a:xfrm>
            <a:off x="1200960" y="5591520"/>
            <a:ext cx="4177440" cy="267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it-IT" sz="1500" b="1" strike="noStrike" spc="-1">
                <a:solidFill>
                  <a:srgbClr val="004C7E"/>
                </a:solidFill>
                <a:latin typeface="Verdana"/>
                <a:ea typeface="Verdana"/>
              </a:rPr>
              <a:t>Relatore: Verdana 20pt</a:t>
            </a:r>
            <a:endParaRPr lang="en-GB" sz="15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1" name="Immagine 6" descr="Immagine che contiene blu, schermata, Blu elettrico, Blu intenso&#10;&#10;Descrizione generata automaticamente"/>
          <p:cNvPicPr/>
          <p:nvPr/>
        </p:nvPicPr>
        <p:blipFill>
          <a:blip r:embed="rId3"/>
          <a:stretch/>
        </p:blipFill>
        <p:spPr>
          <a:xfrm>
            <a:off x="5255280" y="3611880"/>
            <a:ext cx="6935760" cy="3245400"/>
          </a:xfrm>
          <a:prstGeom prst="rect">
            <a:avLst/>
          </a:prstGeom>
          <a:ln w="0">
            <a:noFill/>
          </a:ln>
        </p:spPr>
      </p:pic>
      <p:pic>
        <p:nvPicPr>
          <p:cNvPr id="92" name="Picture 10" descr="A black and white logo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8320" y="61560"/>
            <a:ext cx="2145960" cy="1079280"/>
          </a:xfrm>
          <a:prstGeom prst="rect">
            <a:avLst/>
          </a:prstGeom>
          <a:ln w="0">
            <a:noFill/>
          </a:ln>
        </p:spPr>
      </p:pic>
      <p:sp>
        <p:nvSpPr>
          <p:cNvPr id="93" name="Rettangolo 4"/>
          <p:cNvSpPr/>
          <p:nvPr/>
        </p:nvSpPr>
        <p:spPr>
          <a:xfrm>
            <a:off x="0" y="6666840"/>
            <a:ext cx="12191400" cy="194040"/>
          </a:xfrm>
          <a:prstGeom prst="rect">
            <a:avLst/>
          </a:prstGeom>
          <a:solidFill>
            <a:srgbClr val="023A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</a:pPr>
            <a:r>
              <a:rPr lang="en-US" sz="1000" b="0" strike="noStrike" spc="-1">
                <a:solidFill>
                  <a:schemeClr val="lt1"/>
                </a:solidFill>
                <a:latin typeface="Verdana"/>
                <a:ea typeface="Verdana"/>
              </a:rPr>
              <a:t>PhD candidate Gabriele Bertoli – International Doctorate in Civil and Environmental Engineering – University of Florence – Italy </a:t>
            </a:r>
            <a:endParaRPr lang="en-GB" sz="10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94" name="Group 1"/>
          <p:cNvGrpSpPr/>
          <p:nvPr/>
        </p:nvGrpSpPr>
        <p:grpSpPr>
          <a:xfrm>
            <a:off x="7740000" y="6664680"/>
            <a:ext cx="4454280" cy="194040"/>
            <a:chOff x="7740000" y="6664680"/>
            <a:chExt cx="4454280" cy="194040"/>
          </a:xfrm>
        </p:grpSpPr>
        <p:sp>
          <p:nvSpPr>
            <p:cNvPr id="95" name="Triangle 20"/>
            <p:cNvSpPr/>
            <p:nvPr/>
          </p:nvSpPr>
          <p:spPr>
            <a:xfrm rot="16200000" flipH="1">
              <a:off x="9937080" y="4601880"/>
              <a:ext cx="59400" cy="4454280"/>
            </a:xfrm>
            <a:prstGeom prst="triangle">
              <a:avLst>
                <a:gd name="adj" fmla="val 100000"/>
              </a:avLst>
            </a:prstGeom>
            <a:solidFill>
              <a:srgbClr val="CD212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6" name="Triangle 4"/>
            <p:cNvSpPr/>
            <p:nvPr/>
          </p:nvSpPr>
          <p:spPr>
            <a:xfrm rot="16200000" flipH="1">
              <a:off x="9911520" y="4576320"/>
              <a:ext cx="126360" cy="4438080"/>
            </a:xfrm>
            <a:custGeom>
              <a:avLst/>
              <a:gdLst>
                <a:gd name="textAreaLeft" fmla="*/ 360 w 126360"/>
                <a:gd name="textAreaRight" fmla="*/ 127440 w 126360"/>
                <a:gd name="textAreaTop" fmla="*/ 0 h 4438080"/>
                <a:gd name="textAreaBottom" fmla="*/ 4438800 h 4438080"/>
              </a:gdLst>
              <a:ahLst/>
              <a:cxnLst/>
              <a:rect l="textAreaLeft" t="textAreaTop" r="textAreaRight" b="textAreaBottom"/>
              <a:pathLst>
                <a:path w="727021" h="2089077">
                  <a:moveTo>
                    <a:pt x="0" y="2089077"/>
                  </a:moveTo>
                  <a:lnTo>
                    <a:pt x="727021" y="0"/>
                  </a:lnTo>
                  <a:lnTo>
                    <a:pt x="382247" y="2089077"/>
                  </a:lnTo>
                  <a:lnTo>
                    <a:pt x="0" y="2089077"/>
                  </a:lnTo>
                  <a:close/>
                </a:path>
              </a:pathLst>
            </a:custGeom>
            <a:solidFill>
              <a:srgbClr val="F4F9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7" name="Triangle 4"/>
            <p:cNvSpPr/>
            <p:nvPr/>
          </p:nvSpPr>
          <p:spPr>
            <a:xfrm rot="16200000" flipH="1">
              <a:off x="9894600" y="4557240"/>
              <a:ext cx="191880" cy="4406400"/>
            </a:xfrm>
            <a:custGeom>
              <a:avLst/>
              <a:gdLst>
                <a:gd name="textAreaLeft" fmla="*/ 360 w 191880"/>
                <a:gd name="textAreaRight" fmla="*/ 192960 w 191880"/>
                <a:gd name="textAreaTop" fmla="*/ 0 h 4406400"/>
                <a:gd name="textAreaBottom" fmla="*/ 4407120 h 4406400"/>
              </a:gdLst>
              <a:ahLst/>
              <a:cxnLst/>
              <a:rect l="textAreaLeft" t="textAreaTop" r="textAreaRight" b="textAreaBottom"/>
              <a:pathLst>
                <a:path w="1101775" h="2074086">
                  <a:moveTo>
                    <a:pt x="0" y="2074086"/>
                  </a:moveTo>
                  <a:lnTo>
                    <a:pt x="1101775" y="0"/>
                  </a:lnTo>
                  <a:lnTo>
                    <a:pt x="382247" y="2074086"/>
                  </a:lnTo>
                  <a:lnTo>
                    <a:pt x="0" y="2074086"/>
                  </a:lnTo>
                  <a:close/>
                </a:path>
              </a:pathLst>
            </a:custGeom>
            <a:solidFill>
              <a:srgbClr val="008C4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8" name="Triangle 23"/>
            <p:cNvSpPr/>
            <p:nvPr/>
          </p:nvSpPr>
          <p:spPr>
            <a:xfrm>
              <a:off x="11947320" y="6665760"/>
              <a:ext cx="246600" cy="192960"/>
            </a:xfrm>
            <a:prstGeom prst="triangle">
              <a:avLst>
                <a:gd name="adj" fmla="val 100000"/>
              </a:avLst>
            </a:prstGeom>
            <a:solidFill>
              <a:srgbClr val="014B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 defTabSz="914400">
                <a:lnSpc>
                  <a:spcPct val="100000"/>
                </a:lnSpc>
              </a:pPr>
              <a:endParaRPr lang="en-GB" sz="1800" b="0" strike="noStrike" spc="-1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99" name="PlaceHolder 1"/>
          <p:cNvSpPr>
            <a:spLocks noGrp="1"/>
          </p:cNvSpPr>
          <p:nvPr>
            <p:ph type="sldNum" idx="20"/>
          </p:nvPr>
        </p:nvSpPr>
        <p:spPr>
          <a:xfrm>
            <a:off x="9390600" y="4471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IT" sz="1000" b="0" strike="noStrike" spc="-1">
                <a:solidFill>
                  <a:schemeClr val="lt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5CFE292D-F493-498F-B65E-9A89A43A1A3B}" type="slidenum">
              <a:rPr lang="en-IT" sz="1000" b="0" strike="noStrike" spc="-1">
                <a:solidFill>
                  <a:schemeClr val="lt1"/>
                </a:solidFill>
                <a:latin typeface="Verdana"/>
                <a:ea typeface="Verdana"/>
              </a:rPr>
              <a:t>‹N›</a:t>
            </a:fld>
            <a:endParaRPr lang="en-GB" sz="1000" b="0" strike="noStrike" spc="-1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dt" idx="21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FFFFFF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01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FFFFFF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FFFFFF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FFFFFF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FFFFFF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FFFFFF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sv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59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60.sv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42.xml"/><Relationship Id="rId3" Type="http://schemas.openxmlformats.org/officeDocument/2006/relationships/hyperlink" Target="https://doi.org/10.1038/s41561-023-01300-5" TargetMode="External"/><Relationship Id="rId21" Type="http://schemas.openxmlformats.org/officeDocument/2006/relationships/image" Target="../media/image28.svg"/><Relationship Id="rId7" Type="http://schemas.openxmlformats.org/officeDocument/2006/relationships/slide" Target="slide1.xml"/><Relationship Id="rId12" Type="http://schemas.openxmlformats.org/officeDocument/2006/relationships/slide" Target="slide4.xml"/><Relationship Id="rId17" Type="http://schemas.openxmlformats.org/officeDocument/2006/relationships/slide" Target="slide31.xml"/><Relationship Id="rId2" Type="http://schemas.openxmlformats.org/officeDocument/2006/relationships/image" Target="../media/image22.png"/><Relationship Id="rId16" Type="http://schemas.openxmlformats.org/officeDocument/2006/relationships/slide" Target="slide16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11" Type="http://schemas.openxmlformats.org/officeDocument/2006/relationships/image" Target="../media/image14.svg"/><Relationship Id="rId5" Type="http://schemas.openxmlformats.org/officeDocument/2006/relationships/image" Target="../media/image62.png"/><Relationship Id="rId15" Type="http://schemas.openxmlformats.org/officeDocument/2006/relationships/slide" Target="slide9.xml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4" Type="http://schemas.openxmlformats.org/officeDocument/2006/relationships/image" Target="../media/image61.png"/><Relationship Id="rId9" Type="http://schemas.openxmlformats.org/officeDocument/2006/relationships/image" Target="../media/image24.svg"/><Relationship Id="rId1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64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13.png"/><Relationship Id="rId18" Type="http://schemas.openxmlformats.org/officeDocument/2006/relationships/slide" Target="slide9.xml"/><Relationship Id="rId3" Type="http://schemas.openxmlformats.org/officeDocument/2006/relationships/slide" Target="slide17.xml"/><Relationship Id="rId21" Type="http://schemas.openxmlformats.org/officeDocument/2006/relationships/slide" Target="slide42.xml"/><Relationship Id="rId7" Type="http://schemas.openxmlformats.org/officeDocument/2006/relationships/image" Target="../media/image51.svg"/><Relationship Id="rId12" Type="http://schemas.openxmlformats.org/officeDocument/2006/relationships/image" Target="../media/image24.svg"/><Relationship Id="rId17" Type="http://schemas.openxmlformats.org/officeDocument/2006/relationships/image" Target="../media/image26.svg"/><Relationship Id="rId2" Type="http://schemas.openxmlformats.org/officeDocument/2006/relationships/image" Target="../media/image22.png"/><Relationship Id="rId16" Type="http://schemas.openxmlformats.org/officeDocument/2006/relationships/image" Target="../media/image25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23.png"/><Relationship Id="rId24" Type="http://schemas.openxmlformats.org/officeDocument/2006/relationships/image" Target="../media/image28.svg"/><Relationship Id="rId5" Type="http://schemas.openxmlformats.org/officeDocument/2006/relationships/slide" Target="slide23.xml"/><Relationship Id="rId15" Type="http://schemas.openxmlformats.org/officeDocument/2006/relationships/slide" Target="slide4.xml"/><Relationship Id="rId23" Type="http://schemas.openxmlformats.org/officeDocument/2006/relationships/image" Target="../media/image27.png"/><Relationship Id="rId10" Type="http://schemas.openxmlformats.org/officeDocument/2006/relationships/slide" Target="slide1.xml"/><Relationship Id="rId19" Type="http://schemas.openxmlformats.org/officeDocument/2006/relationships/slide" Target="slide16.xml"/><Relationship Id="rId4" Type="http://schemas.openxmlformats.org/officeDocument/2006/relationships/image" Target="../media/image65.png"/><Relationship Id="rId9" Type="http://schemas.openxmlformats.org/officeDocument/2006/relationships/image" Target="../media/image66.tiff"/><Relationship Id="rId14" Type="http://schemas.openxmlformats.org/officeDocument/2006/relationships/image" Target="../media/image14.svg"/><Relationship Id="rId22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slide" Target="slide4.xml"/><Relationship Id="rId18" Type="http://schemas.openxmlformats.org/officeDocument/2006/relationships/slide" Target="slide31.xml"/><Relationship Id="rId3" Type="http://schemas.openxmlformats.org/officeDocument/2006/relationships/image" Target="../media/image67.png"/><Relationship Id="rId21" Type="http://schemas.openxmlformats.org/officeDocument/2006/relationships/image" Target="../media/image27.png"/><Relationship Id="rId7" Type="http://schemas.openxmlformats.org/officeDocument/2006/relationships/image" Target="../media/image69.png"/><Relationship Id="rId12" Type="http://schemas.openxmlformats.org/officeDocument/2006/relationships/image" Target="../media/image14.svg"/><Relationship Id="rId17" Type="http://schemas.openxmlformats.org/officeDocument/2006/relationships/slide" Target="slide16.xml"/><Relationship Id="rId2" Type="http://schemas.openxmlformats.org/officeDocument/2006/relationships/image" Target="../media/image22.png"/><Relationship Id="rId16" Type="http://schemas.openxmlformats.org/officeDocument/2006/relationships/slide" Target="slide9.xml"/><Relationship Id="rId20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13.png"/><Relationship Id="rId5" Type="http://schemas.openxmlformats.org/officeDocument/2006/relationships/image" Target="../media/image68.png"/><Relationship Id="rId15" Type="http://schemas.openxmlformats.org/officeDocument/2006/relationships/image" Target="../media/image26.svg"/><Relationship Id="rId10" Type="http://schemas.openxmlformats.org/officeDocument/2006/relationships/image" Target="../media/image24.svg"/><Relationship Id="rId19" Type="http://schemas.openxmlformats.org/officeDocument/2006/relationships/slide" Target="slide42.xml"/><Relationship Id="rId4" Type="http://schemas.openxmlformats.org/officeDocument/2006/relationships/hyperlink" Target="https://doi.org/10.5194/essd-13-4529-2021" TargetMode="External"/><Relationship Id="rId9" Type="http://schemas.openxmlformats.org/officeDocument/2006/relationships/image" Target="../media/image23.png"/><Relationship Id="rId14" Type="http://schemas.openxmlformats.org/officeDocument/2006/relationships/image" Target="../media/image25.png"/><Relationship Id="rId22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70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71.pn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sv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72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73.sv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slide" Target="slide1.xml"/><Relationship Id="rId18" Type="http://schemas.openxmlformats.org/officeDocument/2006/relationships/slide" Target="slide4.xml"/><Relationship Id="rId26" Type="http://schemas.openxmlformats.org/officeDocument/2006/relationships/image" Target="../media/image27.png"/><Relationship Id="rId3" Type="http://schemas.openxmlformats.org/officeDocument/2006/relationships/image" Target="../media/image74.png"/><Relationship Id="rId21" Type="http://schemas.openxmlformats.org/officeDocument/2006/relationships/slide" Target="slide9.xml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14.svg"/><Relationship Id="rId25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image" Target="../media/image13.png"/><Relationship Id="rId20" Type="http://schemas.openxmlformats.org/officeDocument/2006/relationships/image" Target="../media/image26.svg"/><Relationship Id="rId1" Type="http://schemas.openxmlformats.org/officeDocument/2006/relationships/slideLayout" Target="../slideLayouts/slideLayout2.xml"/><Relationship Id="rId6" Type="http://schemas.microsoft.com/office/2017/06/relationships/model3d" Target="../media/model3d1.glb"/><Relationship Id="rId11" Type="http://schemas.openxmlformats.org/officeDocument/2006/relationships/image" Target="../media/image80.png"/><Relationship Id="rId24" Type="http://schemas.openxmlformats.org/officeDocument/2006/relationships/slide" Target="slide42.xml"/><Relationship Id="rId5" Type="http://schemas.openxmlformats.org/officeDocument/2006/relationships/image" Target="../media/image75.png"/><Relationship Id="rId15" Type="http://schemas.openxmlformats.org/officeDocument/2006/relationships/image" Target="../media/image24.svg"/><Relationship Id="rId23" Type="http://schemas.openxmlformats.org/officeDocument/2006/relationships/slide" Target="slide31.xml"/><Relationship Id="rId10" Type="http://schemas.openxmlformats.org/officeDocument/2006/relationships/image" Target="../media/image79.png"/><Relationship Id="rId19" Type="http://schemas.openxmlformats.org/officeDocument/2006/relationships/image" Target="../media/image25.png"/><Relationship Id="rId4" Type="http://schemas.microsoft.com/office/2007/relationships/hdphoto" Target="../media/hdphoto6.wdp"/><Relationship Id="rId9" Type="http://schemas.openxmlformats.org/officeDocument/2006/relationships/image" Target="../media/image78.png"/><Relationship Id="rId14" Type="http://schemas.openxmlformats.org/officeDocument/2006/relationships/image" Target="../media/image23.png"/><Relationship Id="rId22" Type="http://schemas.openxmlformats.org/officeDocument/2006/relationships/slide" Target="slide16.xml"/><Relationship Id="rId27" Type="http://schemas.openxmlformats.org/officeDocument/2006/relationships/image" Target="../media/image2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2.tiff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18" Type="http://schemas.openxmlformats.org/officeDocument/2006/relationships/image" Target="../media/image29.png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19" Type="http://schemas.openxmlformats.org/officeDocument/2006/relationships/image" Target="../media/image30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5.png"/><Relationship Id="rId18" Type="http://schemas.openxmlformats.org/officeDocument/2006/relationships/slide" Target="slide42.xml"/><Relationship Id="rId3" Type="http://schemas.openxmlformats.org/officeDocument/2006/relationships/image" Target="../media/image74.png"/><Relationship Id="rId21" Type="http://schemas.openxmlformats.org/officeDocument/2006/relationships/image" Target="../media/image28.svg"/><Relationship Id="rId7" Type="http://schemas.openxmlformats.org/officeDocument/2006/relationships/slide" Target="slide1.xml"/><Relationship Id="rId12" Type="http://schemas.openxmlformats.org/officeDocument/2006/relationships/slide" Target="slide4.xml"/><Relationship Id="rId17" Type="http://schemas.openxmlformats.org/officeDocument/2006/relationships/slide" Target="slide31.xml"/><Relationship Id="rId2" Type="http://schemas.openxmlformats.org/officeDocument/2006/relationships/image" Target="../media/image22.png"/><Relationship Id="rId16" Type="http://schemas.openxmlformats.org/officeDocument/2006/relationships/slide" Target="slide16.xml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11" Type="http://schemas.openxmlformats.org/officeDocument/2006/relationships/image" Target="../media/image14.svg"/><Relationship Id="rId5" Type="http://schemas.openxmlformats.org/officeDocument/2006/relationships/image" Target="../media/image50.png"/><Relationship Id="rId15" Type="http://schemas.openxmlformats.org/officeDocument/2006/relationships/slide" Target="slide9.xml"/><Relationship Id="rId10" Type="http://schemas.openxmlformats.org/officeDocument/2006/relationships/image" Target="../media/image13.png"/><Relationship Id="rId19" Type="http://schemas.openxmlformats.org/officeDocument/2006/relationships/slide" Target="slide3.xml"/><Relationship Id="rId4" Type="http://schemas.microsoft.com/office/2007/relationships/hdphoto" Target="../media/hdphoto6.wdp"/><Relationship Id="rId9" Type="http://schemas.openxmlformats.org/officeDocument/2006/relationships/image" Target="../media/image24.svg"/><Relationship Id="rId14" Type="http://schemas.openxmlformats.org/officeDocument/2006/relationships/image" Target="../media/image2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83.pn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4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5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54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86.pn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7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8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89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90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4.svg"/><Relationship Id="rId18" Type="http://schemas.openxmlformats.org/officeDocument/2006/relationships/image" Target="../media/image26.svg"/><Relationship Id="rId3" Type="http://schemas.openxmlformats.org/officeDocument/2006/relationships/image" Target="../media/image32.png"/><Relationship Id="rId21" Type="http://schemas.openxmlformats.org/officeDocument/2006/relationships/slide" Target="slide31.xml"/><Relationship Id="rId7" Type="http://schemas.openxmlformats.org/officeDocument/2006/relationships/image" Target="../media/image36.png"/><Relationship Id="rId12" Type="http://schemas.openxmlformats.org/officeDocument/2006/relationships/image" Target="../media/image23.png"/><Relationship Id="rId17" Type="http://schemas.openxmlformats.org/officeDocument/2006/relationships/image" Target="../media/image25.png"/><Relationship Id="rId25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slide" Target="slide4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svg"/><Relationship Id="rId11" Type="http://schemas.openxmlformats.org/officeDocument/2006/relationships/slide" Target="slide1.xml"/><Relationship Id="rId24" Type="http://schemas.openxmlformats.org/officeDocument/2006/relationships/image" Target="../media/image27.png"/><Relationship Id="rId5" Type="http://schemas.openxmlformats.org/officeDocument/2006/relationships/image" Target="../media/image34.png"/><Relationship Id="rId15" Type="http://schemas.openxmlformats.org/officeDocument/2006/relationships/image" Target="../media/image14.svg"/><Relationship Id="rId23" Type="http://schemas.openxmlformats.org/officeDocument/2006/relationships/slide" Target="slide3.xml"/><Relationship Id="rId10" Type="http://schemas.openxmlformats.org/officeDocument/2006/relationships/image" Target="../media/image38.svg"/><Relationship Id="rId19" Type="http://schemas.openxmlformats.org/officeDocument/2006/relationships/slide" Target="slide9.xml"/><Relationship Id="rId4" Type="http://schemas.openxmlformats.org/officeDocument/2006/relationships/image" Target="../media/image33.svg"/><Relationship Id="rId9" Type="http://schemas.openxmlformats.org/officeDocument/2006/relationships/image" Target="../media/image37.png"/><Relationship Id="rId14" Type="http://schemas.openxmlformats.org/officeDocument/2006/relationships/image" Target="../media/image13.png"/><Relationship Id="rId22" Type="http://schemas.openxmlformats.org/officeDocument/2006/relationships/slide" Target="slide4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91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slide" Target="slide16.xml"/><Relationship Id="rId18" Type="http://schemas.openxmlformats.org/officeDocument/2006/relationships/image" Target="../media/image28.svg"/><Relationship Id="rId3" Type="http://schemas.openxmlformats.org/officeDocument/2006/relationships/image" Target="../media/image92.png"/><Relationship Id="rId7" Type="http://schemas.openxmlformats.org/officeDocument/2006/relationships/image" Target="../media/image13.png"/><Relationship Id="rId12" Type="http://schemas.openxmlformats.org/officeDocument/2006/relationships/slide" Target="slide9.xml"/><Relationship Id="rId17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image" Target="../media/image26.svg"/><Relationship Id="rId5" Type="http://schemas.openxmlformats.org/officeDocument/2006/relationships/image" Target="../media/image23.png"/><Relationship Id="rId15" Type="http://schemas.openxmlformats.org/officeDocument/2006/relationships/slide" Target="slide42.xml"/><Relationship Id="rId10" Type="http://schemas.openxmlformats.org/officeDocument/2006/relationships/image" Target="../media/image25.png"/><Relationship Id="rId4" Type="http://schemas.openxmlformats.org/officeDocument/2006/relationships/slide" Target="slide1.xml"/><Relationship Id="rId9" Type="http://schemas.openxmlformats.org/officeDocument/2006/relationships/slide" Target="slide4.xml"/><Relationship Id="rId14" Type="http://schemas.openxmlformats.org/officeDocument/2006/relationships/slide" Target="slide3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31.xml"/><Relationship Id="rId3" Type="http://schemas.openxmlformats.org/officeDocument/2006/relationships/slide" Target="slide1.xml"/><Relationship Id="rId7" Type="http://schemas.openxmlformats.org/officeDocument/2006/relationships/image" Target="../media/image14.svg"/><Relationship Id="rId12" Type="http://schemas.openxmlformats.org/officeDocument/2006/relationships/slide" Target="slide16.xml"/><Relationship Id="rId17" Type="http://schemas.openxmlformats.org/officeDocument/2006/relationships/image" Target="../media/image28.svg"/><Relationship Id="rId2" Type="http://schemas.openxmlformats.org/officeDocument/2006/relationships/image" Target="../media/image22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image" Target="../media/image24.svg"/><Relationship Id="rId15" Type="http://schemas.openxmlformats.org/officeDocument/2006/relationships/slide" Target="slide3.xml"/><Relationship Id="rId10" Type="http://schemas.openxmlformats.org/officeDocument/2006/relationships/image" Target="../media/image26.svg"/><Relationship Id="rId4" Type="http://schemas.openxmlformats.org/officeDocument/2006/relationships/image" Target="../media/image23.png"/><Relationship Id="rId9" Type="http://schemas.openxmlformats.org/officeDocument/2006/relationships/image" Target="../media/image25.png"/><Relationship Id="rId14" Type="http://schemas.openxmlformats.org/officeDocument/2006/relationships/slide" Target="slide4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slide" Target="slide42.xml"/><Relationship Id="rId1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slide" Target="slide4.xml"/><Relationship Id="rId12" Type="http://schemas.openxmlformats.org/officeDocument/2006/relationships/slide" Target="slide31.xml"/><Relationship Id="rId17" Type="http://schemas.openxmlformats.org/officeDocument/2006/relationships/image" Target="../media/image93.png"/><Relationship Id="rId2" Type="http://schemas.openxmlformats.org/officeDocument/2006/relationships/slide" Target="slide1.xml"/><Relationship Id="rId16" Type="http://schemas.openxmlformats.org/officeDocument/2006/relationships/image" Target="../media/image28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slide" Target="slide16.xml"/><Relationship Id="rId5" Type="http://schemas.openxmlformats.org/officeDocument/2006/relationships/image" Target="../media/image13.png"/><Relationship Id="rId15" Type="http://schemas.openxmlformats.org/officeDocument/2006/relationships/image" Target="../media/image27.png"/><Relationship Id="rId10" Type="http://schemas.openxmlformats.org/officeDocument/2006/relationships/slide" Target="slide9.xml"/><Relationship Id="rId4" Type="http://schemas.openxmlformats.org/officeDocument/2006/relationships/image" Target="../media/image24.svg"/><Relationship Id="rId9" Type="http://schemas.openxmlformats.org/officeDocument/2006/relationships/image" Target="../media/image26.svg"/><Relationship Id="rId1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14.svg"/><Relationship Id="rId18" Type="http://schemas.openxmlformats.org/officeDocument/2006/relationships/slide" Target="slide16.xml"/><Relationship Id="rId3" Type="http://schemas.openxmlformats.org/officeDocument/2006/relationships/image" Target="../media/image32.png"/><Relationship Id="rId21" Type="http://schemas.openxmlformats.org/officeDocument/2006/relationships/slide" Target="slide3.xml"/><Relationship Id="rId7" Type="http://schemas.openxmlformats.org/officeDocument/2006/relationships/image" Target="../media/image37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image" Target="../media/image22.png"/><Relationship Id="rId16" Type="http://schemas.openxmlformats.org/officeDocument/2006/relationships/image" Target="../media/image26.svg"/><Relationship Id="rId20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svg"/><Relationship Id="rId11" Type="http://schemas.openxmlformats.org/officeDocument/2006/relationships/image" Target="../media/image24.svg"/><Relationship Id="rId5" Type="http://schemas.openxmlformats.org/officeDocument/2006/relationships/image" Target="../media/image39.png"/><Relationship Id="rId15" Type="http://schemas.openxmlformats.org/officeDocument/2006/relationships/image" Target="../media/image25.png"/><Relationship Id="rId23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slide" Target="slide31.xml"/><Relationship Id="rId4" Type="http://schemas.openxmlformats.org/officeDocument/2006/relationships/image" Target="../media/image33.svg"/><Relationship Id="rId9" Type="http://schemas.openxmlformats.org/officeDocument/2006/relationships/slide" Target="slide1.xml"/><Relationship Id="rId14" Type="http://schemas.openxmlformats.org/officeDocument/2006/relationships/slide" Target="slide4.xml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3.png"/><Relationship Id="rId18" Type="http://schemas.openxmlformats.org/officeDocument/2006/relationships/image" Target="../media/image25.png"/><Relationship Id="rId26" Type="http://schemas.openxmlformats.org/officeDocument/2006/relationships/image" Target="../media/image28.svg"/><Relationship Id="rId3" Type="http://schemas.openxmlformats.org/officeDocument/2006/relationships/image" Target="../media/image32.png"/><Relationship Id="rId21" Type="http://schemas.openxmlformats.org/officeDocument/2006/relationships/slide" Target="slide16.xml"/><Relationship Id="rId7" Type="http://schemas.openxmlformats.org/officeDocument/2006/relationships/image" Target="../media/image43.png"/><Relationship Id="rId12" Type="http://schemas.openxmlformats.org/officeDocument/2006/relationships/slide" Target="slide1.xml"/><Relationship Id="rId17" Type="http://schemas.openxmlformats.org/officeDocument/2006/relationships/slide" Target="slide4.xml"/><Relationship Id="rId25" Type="http://schemas.openxmlformats.org/officeDocument/2006/relationships/image" Target="../media/image27.png"/><Relationship Id="rId2" Type="http://schemas.openxmlformats.org/officeDocument/2006/relationships/image" Target="../media/image22.png"/><Relationship Id="rId16" Type="http://schemas.openxmlformats.org/officeDocument/2006/relationships/image" Target="../media/image14.svg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slide" Target="slide3.xml"/><Relationship Id="rId5" Type="http://schemas.openxmlformats.org/officeDocument/2006/relationships/image" Target="../media/image41.png"/><Relationship Id="rId15" Type="http://schemas.openxmlformats.org/officeDocument/2006/relationships/image" Target="../media/image13.png"/><Relationship Id="rId23" Type="http://schemas.openxmlformats.org/officeDocument/2006/relationships/slide" Target="slide42.xml"/><Relationship Id="rId10" Type="http://schemas.openxmlformats.org/officeDocument/2006/relationships/image" Target="../media/image46.png"/><Relationship Id="rId19" Type="http://schemas.openxmlformats.org/officeDocument/2006/relationships/image" Target="../media/image26.svg"/><Relationship Id="rId4" Type="http://schemas.openxmlformats.org/officeDocument/2006/relationships/image" Target="../media/image33.svg"/><Relationship Id="rId9" Type="http://schemas.openxmlformats.org/officeDocument/2006/relationships/image" Target="../media/image45.png"/><Relationship Id="rId14" Type="http://schemas.openxmlformats.org/officeDocument/2006/relationships/image" Target="../media/image24.svg"/><Relationship Id="rId22" Type="http://schemas.openxmlformats.org/officeDocument/2006/relationships/slide" Target="slide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13" Type="http://schemas.openxmlformats.org/officeDocument/2006/relationships/image" Target="../media/image14.svg"/><Relationship Id="rId18" Type="http://schemas.openxmlformats.org/officeDocument/2006/relationships/slide" Target="slide16.xml"/><Relationship Id="rId3" Type="http://schemas.openxmlformats.org/officeDocument/2006/relationships/image" Target="../media/image32.png"/><Relationship Id="rId21" Type="http://schemas.openxmlformats.org/officeDocument/2006/relationships/slide" Target="slide3.xml"/><Relationship Id="rId7" Type="http://schemas.openxmlformats.org/officeDocument/2006/relationships/image" Target="../media/image50.png"/><Relationship Id="rId12" Type="http://schemas.openxmlformats.org/officeDocument/2006/relationships/image" Target="../media/image13.png"/><Relationship Id="rId17" Type="http://schemas.openxmlformats.org/officeDocument/2006/relationships/slide" Target="slide9.xml"/><Relationship Id="rId2" Type="http://schemas.openxmlformats.org/officeDocument/2006/relationships/image" Target="../media/image22.png"/><Relationship Id="rId16" Type="http://schemas.openxmlformats.org/officeDocument/2006/relationships/image" Target="../media/image26.svg"/><Relationship Id="rId20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24.svg"/><Relationship Id="rId5" Type="http://schemas.openxmlformats.org/officeDocument/2006/relationships/image" Target="../media/image48.png"/><Relationship Id="rId15" Type="http://schemas.openxmlformats.org/officeDocument/2006/relationships/image" Target="../media/image25.png"/><Relationship Id="rId23" Type="http://schemas.openxmlformats.org/officeDocument/2006/relationships/image" Target="../media/image28.svg"/><Relationship Id="rId10" Type="http://schemas.openxmlformats.org/officeDocument/2006/relationships/image" Target="../media/image23.png"/><Relationship Id="rId19" Type="http://schemas.openxmlformats.org/officeDocument/2006/relationships/slide" Target="slide31.xml"/><Relationship Id="rId4" Type="http://schemas.openxmlformats.org/officeDocument/2006/relationships/image" Target="../media/image33.svg"/><Relationship Id="rId9" Type="http://schemas.openxmlformats.org/officeDocument/2006/relationships/slide" Target="slide1.xml"/><Relationship Id="rId14" Type="http://schemas.openxmlformats.org/officeDocument/2006/relationships/slide" Target="slide4.xml"/><Relationship Id="rId22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3.png"/><Relationship Id="rId18" Type="http://schemas.openxmlformats.org/officeDocument/2006/relationships/slide" Target="slide9.xml"/><Relationship Id="rId3" Type="http://schemas.openxmlformats.org/officeDocument/2006/relationships/image" Target="../media/image32.png"/><Relationship Id="rId21" Type="http://schemas.openxmlformats.org/officeDocument/2006/relationships/slide" Target="slide42.xml"/><Relationship Id="rId7" Type="http://schemas.openxmlformats.org/officeDocument/2006/relationships/image" Target="../media/image54.png"/><Relationship Id="rId12" Type="http://schemas.openxmlformats.org/officeDocument/2006/relationships/image" Target="../media/image24.svg"/><Relationship Id="rId17" Type="http://schemas.openxmlformats.org/officeDocument/2006/relationships/image" Target="../media/image26.svg"/><Relationship Id="rId2" Type="http://schemas.openxmlformats.org/officeDocument/2006/relationships/image" Target="../media/image22.png"/><Relationship Id="rId16" Type="http://schemas.openxmlformats.org/officeDocument/2006/relationships/image" Target="../media/image25.png"/><Relationship Id="rId20" Type="http://schemas.openxmlformats.org/officeDocument/2006/relationships/slide" Target="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11" Type="http://schemas.openxmlformats.org/officeDocument/2006/relationships/image" Target="../media/image23.png"/><Relationship Id="rId24" Type="http://schemas.openxmlformats.org/officeDocument/2006/relationships/image" Target="../media/image28.svg"/><Relationship Id="rId5" Type="http://schemas.openxmlformats.org/officeDocument/2006/relationships/image" Target="../media/image52.png"/><Relationship Id="rId15" Type="http://schemas.openxmlformats.org/officeDocument/2006/relationships/slide" Target="slide4.xml"/><Relationship Id="rId23" Type="http://schemas.openxmlformats.org/officeDocument/2006/relationships/image" Target="../media/image27.png"/><Relationship Id="rId10" Type="http://schemas.openxmlformats.org/officeDocument/2006/relationships/slide" Target="slide1.xml"/><Relationship Id="rId19" Type="http://schemas.openxmlformats.org/officeDocument/2006/relationships/slide" Target="slide16.xml"/><Relationship Id="rId4" Type="http://schemas.openxmlformats.org/officeDocument/2006/relationships/image" Target="../media/image33.svg"/><Relationship Id="rId9" Type="http://schemas.openxmlformats.org/officeDocument/2006/relationships/image" Target="../media/image56.svg"/><Relationship Id="rId14" Type="http://schemas.openxmlformats.org/officeDocument/2006/relationships/image" Target="../media/image14.svg"/><Relationship Id="rId22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image" Target="../media/image57.png"/><Relationship Id="rId7" Type="http://schemas.openxmlformats.org/officeDocument/2006/relationships/image" Target="../media/image24.svg"/><Relationship Id="rId12" Type="http://schemas.openxmlformats.org/officeDocument/2006/relationships/image" Target="../media/image26.svg"/><Relationship Id="rId17" Type="http://schemas.openxmlformats.org/officeDocument/2006/relationships/slide" Target="slide3.xml"/><Relationship Id="rId2" Type="http://schemas.openxmlformats.org/officeDocument/2006/relationships/image" Target="../media/image22.png"/><Relationship Id="rId16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" Target="slide1.xml"/><Relationship Id="rId15" Type="http://schemas.openxmlformats.org/officeDocument/2006/relationships/slide" Target="slide31.xml"/><Relationship Id="rId10" Type="http://schemas.openxmlformats.org/officeDocument/2006/relationships/slide" Target="slide4.xml"/><Relationship Id="rId19" Type="http://schemas.openxmlformats.org/officeDocument/2006/relationships/image" Target="../media/image28.svg"/><Relationship Id="rId4" Type="http://schemas.openxmlformats.org/officeDocument/2006/relationships/image" Target="../media/image58.svg"/><Relationship Id="rId9" Type="http://schemas.openxmlformats.org/officeDocument/2006/relationships/image" Target="../media/image14.svg"/><Relationship Id="rId14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B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-325080" y="2116800"/>
            <a:ext cx="9903960" cy="2389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44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 Artificial Intelligence reveal </a:t>
            </a:r>
          </a:p>
          <a:p>
            <a:pPr indent="0" algn="ctr" defTabSz="91440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44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watershed</a:t>
            </a:r>
            <a:r>
              <a:rPr lang="en-GB" sz="4400" b="1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similarities?</a:t>
            </a:r>
            <a:endParaRPr lang="en-GB" sz="4400" b="0" strike="noStrike" spc="-1" noProof="1">
              <a:solidFill>
                <a:srgbClr val="FFFF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29" name="Picture 4"/>
          <p:cNvPicPr/>
          <p:nvPr/>
        </p:nvPicPr>
        <p:blipFill>
          <a:blip r:embed="rId2"/>
          <a:stretch/>
        </p:blipFill>
        <p:spPr>
          <a:xfrm>
            <a:off x="9578880" y="4284720"/>
            <a:ext cx="1660680" cy="615240"/>
          </a:xfrm>
          <a:prstGeom prst="rect">
            <a:avLst/>
          </a:prstGeom>
          <a:ln w="0">
            <a:noFill/>
          </a:ln>
        </p:spPr>
      </p:pic>
      <p:pic>
        <p:nvPicPr>
          <p:cNvPr id="130" name="Picture 5" descr="A logo of a university&#10;&#10;Description automatically generated"/>
          <p:cNvPicPr/>
          <p:nvPr/>
        </p:nvPicPr>
        <p:blipFill>
          <a:blip r:embed="rId3"/>
          <a:stretch/>
        </p:blipFill>
        <p:spPr>
          <a:xfrm>
            <a:off x="1287000" y="4286880"/>
            <a:ext cx="1478160" cy="615240"/>
          </a:xfrm>
          <a:prstGeom prst="rect">
            <a:avLst/>
          </a:prstGeom>
          <a:ln w="0">
            <a:noFill/>
          </a:ln>
        </p:spPr>
      </p:pic>
      <p:sp>
        <p:nvSpPr>
          <p:cNvPr id="131" name="Rectangle 6"/>
          <p:cNvSpPr/>
          <p:nvPr/>
        </p:nvSpPr>
        <p:spPr>
          <a:xfrm>
            <a:off x="5429160" y="4284720"/>
            <a:ext cx="1636200" cy="61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en-GB" sz="1800" b="0" strike="noStrike" spc="-1" noProof="1">
              <a:solidFill>
                <a:schemeClr val="lt1"/>
              </a:solidFill>
              <a:latin typeface="Calibri"/>
            </a:endParaRPr>
          </a:p>
        </p:txBody>
      </p:sp>
      <p:pic>
        <p:nvPicPr>
          <p:cNvPr id="132" name="Picture 7"/>
          <p:cNvPicPr/>
          <p:nvPr/>
        </p:nvPicPr>
        <p:blipFill>
          <a:blip r:embed="rId4"/>
          <a:stretch/>
        </p:blipFill>
        <p:spPr>
          <a:xfrm>
            <a:off x="5508000" y="4506120"/>
            <a:ext cx="1478160" cy="161640"/>
          </a:xfrm>
          <a:prstGeom prst="rect">
            <a:avLst/>
          </a:prstGeom>
          <a:ln w="0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9E1BA5F-B188-DFEB-560F-F886130A0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71" y="4514"/>
            <a:ext cx="3944299" cy="1819888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F06886F-B369-08AF-7E90-DAAF5ECD1530}"/>
              </a:ext>
            </a:extLst>
          </p:cNvPr>
          <p:cNvSpPr txBox="1"/>
          <p:nvPr/>
        </p:nvSpPr>
        <p:spPr>
          <a:xfrm>
            <a:off x="7844010" y="729792"/>
            <a:ext cx="3670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noProof="1">
                <a:solidFill>
                  <a:srgbClr val="FFDE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Vienna,  29</a:t>
            </a:r>
            <a:r>
              <a:rPr lang="en-GB" b="1" baseline="30000" noProof="1">
                <a:solidFill>
                  <a:srgbClr val="FFDE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</a:t>
            </a:r>
            <a:r>
              <a:rPr lang="en-GB" b="1" noProof="1">
                <a:solidFill>
                  <a:srgbClr val="FFDE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April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3D0B13-87AE-9CA7-4AD1-2F7F986C0F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9434" y1="38379" x2="19629" y2="44434"/>
                        <a14:foregroundMark x1="19043" y1="41992" x2="54688" y2="29688"/>
                        <a14:foregroundMark x1="54688" y1="29688" x2="63867" y2="63965"/>
                        <a14:foregroundMark x1="63867" y1="63965" x2="32520" y2="38184"/>
                        <a14:foregroundMark x1="32520" y1="38184" x2="65527" y2="50293"/>
                        <a14:foregroundMark x1="65527" y1="50293" x2="65234" y2="55664"/>
                        <a14:foregroundMark x1="53711" y1="52734" x2="47559" y2="61816"/>
                        <a14:foregroundMark x1="47559" y1="61816" x2="28906" y2="59082"/>
                        <a14:foregroundMark x1="28906" y1="59082" x2="18652" y2="41211"/>
                        <a14:foregroundMark x1="18652" y1="41211" x2="25684" y2="22852"/>
                        <a14:foregroundMark x1="25684" y1="22852" x2="44727" y2="14355"/>
                        <a14:foregroundMark x1="44727" y1="14355" x2="65430" y2="18164"/>
                        <a14:foregroundMark x1="65430" y1="18164" x2="80078" y2="29297"/>
                        <a14:foregroundMark x1="80078" y1="29297" x2="86621" y2="49707"/>
                        <a14:foregroundMark x1="86621" y1="49707" x2="80957" y2="66309"/>
                        <a14:foregroundMark x1="80957" y1="66309" x2="44629" y2="77148"/>
                        <a14:foregroundMark x1="44629" y1="77148" x2="30078" y2="68652"/>
                        <a14:foregroundMark x1="30078" y1="68652" x2="22656" y2="53809"/>
                        <a14:foregroundMark x1="43945" y1="50488" x2="42969" y2="57520"/>
                        <a14:foregroundMark x1="54004" y1="51758" x2="65723" y2="52441"/>
                        <a14:foregroundMark x1="75098" y1="52344" x2="73340" y2="37500"/>
                        <a14:foregroundMark x1="73340" y1="37500" x2="66211" y2="34668"/>
                        <a14:foregroundMark x1="66211" y1="34668" x2="62109" y2="44824"/>
                        <a14:foregroundMark x1="62109" y1="44824" x2="60547" y2="31445"/>
                        <a14:foregroundMark x1="60547" y1="31445" x2="78027" y2="40527"/>
                        <a14:foregroundMark x1="78027" y1="40527" x2="76367" y2="52441"/>
                        <a14:foregroundMark x1="76367" y1="52441" x2="68945" y2="50293"/>
                        <a14:foregroundMark x1="78418" y1="52148" x2="78125" y2="50879"/>
                        <a14:foregroundMark x1="60352" y1="63477" x2="39258" y2="63184"/>
                        <a14:foregroundMark x1="42676" y1="27832" x2="45117" y2="24707"/>
                        <a14:foregroundMark x1="13477" y1="48926" x2="24414" y2="67285"/>
                        <a14:foregroundMark x1="24414" y1="67285" x2="22559" y2="78613"/>
                        <a14:foregroundMark x1="22559" y1="78613" x2="21484" y2="795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2255" y="1369036"/>
            <a:ext cx="3137084" cy="3137084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C1160B-7E17-1761-D2F2-0A9883863204}"/>
              </a:ext>
            </a:extLst>
          </p:cNvPr>
          <p:cNvSpPr txBox="1"/>
          <p:nvPr/>
        </p:nvSpPr>
        <p:spPr>
          <a:xfrm>
            <a:off x="11259224" y="3068232"/>
            <a:ext cx="511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noProof="1">
                <a:solidFill>
                  <a:srgbClr val="124D7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" name="Immagine 1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C815CE35-17BE-E02C-B65A-5E1A9ED44D5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198" y="196102"/>
            <a:ext cx="956758" cy="1274497"/>
          </a:xfrm>
          <a:prstGeom prst="rect">
            <a:avLst/>
          </a:prstGeom>
        </p:spPr>
      </p:pic>
      <p:pic>
        <p:nvPicPr>
          <p:cNvPr id="8" name="Graphic 14" descr="Play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5DB1CCA-457F-CFEF-C8AE-B91CA526AC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0" y="6400800"/>
            <a:ext cx="457200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E0FAA-D299-FE90-3FF9-7A15C41AF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776C5838-5A9E-90AE-C951-7B7A3A77596E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A4B935C-D9F0-9CD4-83A7-37974B870087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10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C71568-5E0E-39A1-C43C-CFD57E0EB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0035EE97-AD6F-110B-5EDB-CA54891406AC}"/>
              </a:ext>
            </a:extLst>
          </p:cNvPr>
          <p:cNvSpPr txBox="1"/>
          <p:nvPr/>
        </p:nvSpPr>
        <p:spPr>
          <a:xfrm>
            <a:off x="2593565" y="1540928"/>
            <a:ext cx="7004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Large-scale hydrological modelling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D6FE965D-1BC9-FD5B-5C52-0EE0BBFF36E5}"/>
              </a:ext>
            </a:extLst>
          </p:cNvPr>
          <p:cNvSpPr txBox="1"/>
          <p:nvPr/>
        </p:nvSpPr>
        <p:spPr>
          <a:xfrm>
            <a:off x="2593565" y="1035181"/>
            <a:ext cx="7004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noProof="1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EE3C60-2073-199B-CCBC-FAF36C3C4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62" y="2762528"/>
            <a:ext cx="110476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Limited spatial detail.</a:t>
            </a:r>
          </a:p>
          <a:p>
            <a:pPr lvl="1" eaLnBrk="0" fontAlgn="base" hangingPunct="0">
              <a:spcBef>
                <a:spcPct val="0"/>
              </a:spcBef>
              <a:spcAft>
                <a:spcPts val="2400"/>
              </a:spcAft>
              <a:buFontTx/>
              <a:buChar char="•"/>
            </a:pP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May lack high resolution input data, which can </a:t>
            </a: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oversimplify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local hydrological features and processes.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Higher uncertainty*.</a:t>
            </a:r>
          </a:p>
          <a:p>
            <a:pPr lvl="1" eaLnBrk="0" fontAlgn="base" hangingPunct="0"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May depend on large datasets and generalized assumptions, leading to greater </a:t>
            </a: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uncertainties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and </a:t>
            </a: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calibration challenges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A378C1D-7940-0087-5CD4-E90BBDE657C0}"/>
              </a:ext>
            </a:extLst>
          </p:cNvPr>
          <p:cNvSpPr txBox="1"/>
          <p:nvPr/>
        </p:nvSpPr>
        <p:spPr>
          <a:xfrm>
            <a:off x="1139685" y="6158738"/>
            <a:ext cx="5042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noProof="1">
                <a:solidFill>
                  <a:srgbClr val="014B7E"/>
                </a:solidFill>
              </a:rPr>
              <a:t>*with respect to local hydrological modelling </a:t>
            </a:r>
          </a:p>
        </p:txBody>
      </p:sp>
      <p:pic>
        <p:nvPicPr>
          <p:cNvPr id="8" name="Elemento grafico 7" descr="Chiudi con riempimento a tinta unita">
            <a:extLst>
              <a:ext uri="{FF2B5EF4-FFF2-40B4-BE49-F238E27FC236}">
                <a16:creationId xmlns:a16="http://schemas.microsoft.com/office/drawing/2014/main" id="{FD10A075-19E3-D0F8-0B17-CA5363EE8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022852" y="1369815"/>
            <a:ext cx="735496" cy="735496"/>
          </a:xfrm>
          <a:prstGeom prst="rect">
            <a:avLst/>
          </a:prstGeom>
        </p:spPr>
      </p:pic>
      <p:grpSp>
        <p:nvGrpSpPr>
          <p:cNvPr id="9" name="Group 127">
            <a:extLst>
              <a:ext uri="{FF2B5EF4-FFF2-40B4-BE49-F238E27FC236}">
                <a16:creationId xmlns:a16="http://schemas.microsoft.com/office/drawing/2014/main" id="{A20020D1-403D-DAF8-4FA6-8A5AE5CDD49D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10" name="Rettangolo 1">
              <a:extLst>
                <a:ext uri="{FF2B5EF4-FFF2-40B4-BE49-F238E27FC236}">
                  <a16:creationId xmlns:a16="http://schemas.microsoft.com/office/drawing/2014/main" id="{9D0D27A3-3F9C-66DC-ABCF-9BBA6B675998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1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61B175C8-FA42-B892-973B-9C7E11980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2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5C9EB41-49A4-74AC-83AF-5E0A9F667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1FDBF14-D48D-4019-65BA-01FD576C5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4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DF4384-FB96-EFD0-E024-3F8B207FB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C25C12E2-78CB-323A-92D8-5E6B76363314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7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4D9EE94-37E5-1942-0CA2-32DC5DB2E998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8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6F3D16E-F285-2D60-7CB3-CC06B6077F52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9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ED21D9A-93E5-FD6B-C1B6-311AE79E63C1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0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A00C0832-78D4-0D15-F357-C92DBA7E03C7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1" name="Rectangle 21">
                <a:extLst>
                  <a:ext uri="{FF2B5EF4-FFF2-40B4-BE49-F238E27FC236}">
                    <a16:creationId xmlns:a16="http://schemas.microsoft.com/office/drawing/2014/main" id="{C7D1A31F-7E8C-FC23-DFF3-9D88307E7DF8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6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C6FF08AA-38CC-1607-5278-866F7D09C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444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04F8B-FA92-2BDE-151E-DED970AB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50E2F998-161C-799A-A09E-6FC464EB21FD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50178FC5-D9D3-C46D-FDBA-10DA4F3EE6E2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11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F190A7D-07F8-BF99-FE5F-F4C5E853A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D48C8F7-D871-C1CE-F4BB-188645C4FEE2}"/>
              </a:ext>
            </a:extLst>
          </p:cNvPr>
          <p:cNvSpPr txBox="1"/>
          <p:nvPr/>
        </p:nvSpPr>
        <p:spPr>
          <a:xfrm>
            <a:off x="1839858" y="277258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Hypothesis: 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72B931E-E435-7CBA-5CA9-7E637C9D84B2}"/>
              </a:ext>
            </a:extLst>
          </p:cNvPr>
          <p:cNvSpPr txBox="1"/>
          <p:nvPr/>
        </p:nvSpPr>
        <p:spPr>
          <a:xfrm>
            <a:off x="5245666" y="2287755"/>
            <a:ext cx="56409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Watersheds with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similar characteristics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exhibit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comparable hydrological responses.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EFAEFD1-C9AA-6FD7-9009-A9444AC76E88}"/>
              </a:ext>
            </a:extLst>
          </p:cNvPr>
          <p:cNvSpPr txBox="1"/>
          <p:nvPr/>
        </p:nvSpPr>
        <p:spPr>
          <a:xfrm>
            <a:off x="2462708" y="4841220"/>
            <a:ext cx="82317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Bertola, M., Blöschl, G., Bohac, M. </a:t>
            </a:r>
            <a:r>
              <a:rPr lang="en-GB" sz="1600" b="0" i="1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et al.</a:t>
            </a:r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 Megafloods in Europe can be anticipated from observations in hydrologically similar catchments. </a:t>
            </a:r>
            <a:r>
              <a:rPr lang="en-GB" sz="1600" b="0" i="1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Nat. Geosci.</a:t>
            </a:r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 </a:t>
            </a:r>
            <a:r>
              <a:rPr lang="en-GB" sz="1600" b="1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16</a:t>
            </a:r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, 982–988 (2023). </a:t>
            </a:r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https://doi.org/10.1038/s41561-023-01300-5</a:t>
            </a:r>
            <a:endParaRPr lang="en-GB" sz="1600" b="0" i="0" noProof="1">
              <a:solidFill>
                <a:srgbClr val="014B7E"/>
              </a:solidFill>
              <a:effectLst/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endParaRPr lang="en-GB" sz="2400" noProof="1">
              <a:solidFill>
                <a:srgbClr val="014B7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&amp; further testing in the next steps of our research</a:t>
            </a:r>
            <a:endParaRPr lang="en-GB" sz="2400" noProof="1">
              <a:solidFill>
                <a:srgbClr val="014B7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C47905A-F3E3-0DD3-6A9C-E6421E46E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58" y="4645092"/>
            <a:ext cx="1241977" cy="1241977"/>
          </a:xfrm>
          <a:prstGeom prst="rect">
            <a:avLst/>
          </a:prstGeom>
        </p:spPr>
      </p:pic>
      <p:pic>
        <p:nvPicPr>
          <p:cNvPr id="22" name="Elemento grafico 21" descr="Razzo con riempimento a tinta unita">
            <a:extLst>
              <a:ext uri="{FF2B5EF4-FFF2-40B4-BE49-F238E27FC236}">
                <a16:creationId xmlns:a16="http://schemas.microsoft.com/office/drawing/2014/main" id="{FEA77D0C-B979-E840-D343-51615D03BB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17190" y="5866230"/>
            <a:ext cx="544650" cy="544650"/>
          </a:xfrm>
          <a:prstGeom prst="rect">
            <a:avLst/>
          </a:prstGeom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F073BC2C-262A-E7AD-D5DB-6AD931A0132E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38E18538-4678-79CB-4562-2B0D28745E4F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7" action="ppaction://hlinksldjump"/>
              <a:extLst>
                <a:ext uri="{FF2B5EF4-FFF2-40B4-BE49-F238E27FC236}">
                  <a16:creationId xmlns:a16="http://schemas.microsoft.com/office/drawing/2014/main" id="{A76781A6-EAF4-8986-078D-EC7AD9D3F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FC27922-43B2-BD13-04D6-77DD74912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D79DD36-0DF3-0BCE-D6C7-C1E28089C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6" descr="Stopwatch 33% with solid fill">
              <a:hlinkClick r:id="rId12" action="ppaction://hlinksldjump"/>
              <a:extLst>
                <a:ext uri="{FF2B5EF4-FFF2-40B4-BE49-F238E27FC236}">
                  <a16:creationId xmlns:a16="http://schemas.microsoft.com/office/drawing/2014/main" id="{32CE7A14-A2C8-11AD-565D-934CA7462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E4F2A30E-330D-7525-6849-FC00902D5B6D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5" name="TextBox 17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76EB1CF5-D5D0-A7DC-412A-C4049EFD64D5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6" name="TextBox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5A8822D6-5F74-DFE6-BDAD-C86065D6EF0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7" name="TextBox 1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779D11A5-8413-0759-19EE-2F35B49F1A36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8" name="TextBox 2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1F784493-CDFC-8909-30AA-737A3C57F208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19" name="Rectangle 21">
                <a:extLst>
                  <a:ext uri="{FF2B5EF4-FFF2-40B4-BE49-F238E27FC236}">
                    <a16:creationId xmlns:a16="http://schemas.microsoft.com/office/drawing/2014/main" id="{AEE02E6D-2643-1259-49A4-A59C0293B696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4" name="Graphic 35" descr="Information with solid fill">
              <a:hlinkClick r:id="rId19" action="ppaction://hlinksldjump"/>
              <a:extLst>
                <a:ext uri="{FF2B5EF4-FFF2-40B4-BE49-F238E27FC236}">
                  <a16:creationId xmlns:a16="http://schemas.microsoft.com/office/drawing/2014/main" id="{EB477E3E-C245-0EC3-7C80-59C118E2EE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34671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72D17-0190-D378-A3E6-62CD4C32A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6C1F12A5-F538-14F5-FDCA-64857C39DA5A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8DB59656-92CA-6FE1-EB88-1E0ECB1F497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12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768CAA0-CB77-D529-78EC-0AEB9A4AF7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689CEB0-C58C-31A4-9755-1F3D88692D63}"/>
              </a:ext>
            </a:extLst>
          </p:cNvPr>
          <p:cNvSpPr txBox="1"/>
          <p:nvPr/>
        </p:nvSpPr>
        <p:spPr>
          <a:xfrm>
            <a:off x="1638928" y="2567685"/>
            <a:ext cx="8914143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Transfer learning: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learn from data-rich areas to improve knowledge of data-scarce regions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Extreme events knowledge: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similar watersheds can experience similar extreme events (historical records are always a few)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Reveal (hydrological) patterns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Increase hydrological processes knowledge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8DE9D0A-25F0-C67E-C814-5F082841A526}"/>
              </a:ext>
            </a:extLst>
          </p:cNvPr>
          <p:cNvSpPr txBox="1"/>
          <p:nvPr/>
        </p:nvSpPr>
        <p:spPr>
          <a:xfrm>
            <a:off x="2935357" y="1320160"/>
            <a:ext cx="63212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Defining watersheds with similar characteristics has multiple impacts:</a:t>
            </a:r>
            <a:endParaRPr lang="en-GB" sz="2400" noProof="1"/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2E2897A1-2BF4-8472-498A-F94B7A86E15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5" name="Rettangolo 1">
              <a:extLst>
                <a:ext uri="{FF2B5EF4-FFF2-40B4-BE49-F238E27FC236}">
                  <a16:creationId xmlns:a16="http://schemas.microsoft.com/office/drawing/2014/main" id="{314C43E4-7192-DD8A-94A1-A216929DC6B1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6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B94462D1-4CF6-EBED-98E0-4A13ACDFE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7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EF9956C-CAD0-2343-7BF9-8D081935A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9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0382D9-F8D0-2738-B912-523B522DD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0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BD9DAB0C-7ACB-10AF-8525-2B86DB40E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1" name="Group 36">
              <a:extLst>
                <a:ext uri="{FF2B5EF4-FFF2-40B4-BE49-F238E27FC236}">
                  <a16:creationId xmlns:a16="http://schemas.microsoft.com/office/drawing/2014/main" id="{FA639AE5-9956-4EEA-F5BA-64D92D78EBFC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5BEB5FA-18AC-F7D7-FBB7-DD7E3B8F96A1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3EE74DA-B953-8E62-CA3D-8B6F5A61E0C9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317028C-001B-1F6F-2A20-D727A3A67AB2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8D4EF14-AC9E-4377-92BF-4E4B02B5DAEF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18" name="Rectangle 21">
                <a:extLst>
                  <a:ext uri="{FF2B5EF4-FFF2-40B4-BE49-F238E27FC236}">
                    <a16:creationId xmlns:a16="http://schemas.microsoft.com/office/drawing/2014/main" id="{E3BFDD79-A9C0-E918-E6E3-CCAF444D8F6E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2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23AB53EB-EC2D-5EBB-5FE0-C91C5914F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2793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7D6A2-B3DE-3AAB-F88B-416CB7726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Immagine che contiene acqua, Aerofotogrammetria, mappa, Vista aerea&#10;&#10;Il contenuto generato dall'IA potrebbe non essere corretto.">
            <a:extLst>
              <a:ext uri="{FF2B5EF4-FFF2-40B4-BE49-F238E27FC236}">
                <a16:creationId xmlns:a16="http://schemas.microsoft.com/office/drawing/2014/main" id="{F7AF6906-51FE-91BF-CA92-F8BB02D02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4" b="95149" l="2058" r="98354">
                        <a14:foregroundMark x1="1492" y1="6505" x2="7150" y2="6395"/>
                        <a14:foregroundMark x1="7150" y1="6395" x2="39918" y2="6946"/>
                        <a14:foregroundMark x1="39918" y1="6946" x2="53858" y2="6174"/>
                        <a14:foregroundMark x1="53858" y1="6174" x2="79167" y2="7166"/>
                        <a14:foregroundMark x1="79167" y1="7166" x2="87397" y2="13671"/>
                        <a14:foregroundMark x1="87397" y1="13671" x2="92695" y2="32635"/>
                        <a14:foregroundMark x1="92695" y1="32635" x2="94187" y2="54245"/>
                        <a14:foregroundMark x1="94187" y1="54245" x2="91049" y2="83572"/>
                        <a14:foregroundMark x1="91049" y1="83572" x2="87912" y2="91180"/>
                        <a14:foregroundMark x1="87912" y1="91180" x2="10082" y2="89636"/>
                        <a14:foregroundMark x1="10082" y1="89636" x2="5710" y2="43219"/>
                        <a14:foregroundMark x1="5710" y1="43219" x2="5350" y2="16318"/>
                        <a14:foregroundMark x1="38786" y1="2977" x2="42490" y2="2977"/>
                        <a14:foregroundMark x1="27212" y1="28225" x2="32150" y2="50165"/>
                        <a14:foregroundMark x1="18930" y1="63396" x2="28652" y2="52150"/>
                        <a14:foregroundMark x1="2109" y1="12459" x2="2212" y2="89636"/>
                        <a14:foregroundMark x1="4424" y1="97133" x2="21502" y2="93275"/>
                        <a14:foregroundMark x1="21502" y1="93275" x2="50103" y2="95259"/>
                        <a14:foregroundMark x1="92438" y1="95700" x2="96553" y2="85336"/>
                        <a14:foregroundMark x1="96553" y1="85336" x2="95730" y2="76847"/>
                        <a14:foregroundMark x1="97737" y1="94377" x2="98354" y2="94487"/>
                        <a14:foregroundMark x1="85545" y1="3087" x2="85648" y2="2205"/>
                        <a14:foregroundMark x1="57356" y1="1874" x2="57356" y2="1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88" y="1203987"/>
            <a:ext cx="12199587" cy="5460123"/>
          </a:xfrm>
          <a:prstGeom prst="rect">
            <a:avLst/>
          </a:prstGeom>
        </p:spPr>
      </p:pic>
      <p:sp>
        <p:nvSpPr>
          <p:cNvPr id="133" name="PlaceHolder 1">
            <a:extLst>
              <a:ext uri="{FF2B5EF4-FFF2-40B4-BE49-F238E27FC236}">
                <a16:creationId xmlns:a16="http://schemas.microsoft.com/office/drawing/2014/main" id="{01979D7B-1B7D-0718-A5A3-72BEC94A2C73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FD23BA59-A9A3-8B2C-5AD8-E91C685289A0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13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B084EF-1216-20AB-D66D-99F7658B9D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5A589B-F8D6-AF41-CC7E-755ED302A4AF}"/>
              </a:ext>
            </a:extLst>
          </p:cNvPr>
          <p:cNvSpPr txBox="1"/>
          <p:nvPr/>
        </p:nvSpPr>
        <p:spPr>
          <a:xfrm>
            <a:off x="2663687" y="810023"/>
            <a:ext cx="6864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How to determine watershed similarities?</a:t>
            </a:r>
            <a:endParaRPr lang="en-GB" sz="2400" noProof="1">
              <a:solidFill>
                <a:srgbClr val="014B7E"/>
              </a:solidFill>
            </a:endParaRP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C8679AAC-6A9B-CF41-9E4D-580E6F8AEE6F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5" name="Rettangolo 1">
              <a:extLst>
                <a:ext uri="{FF2B5EF4-FFF2-40B4-BE49-F238E27FC236}">
                  <a16:creationId xmlns:a16="http://schemas.microsoft.com/office/drawing/2014/main" id="{76A560B1-DE8E-EC43-C2C0-3B7C6266AA99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6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23CD12B3-15CB-1903-BB40-FE1178E5C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8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82CC643-E0CF-136A-D7AB-506E15FE98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9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E2C26BC-CE37-DCAE-1961-23E759890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0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FD496A1C-7AAE-8B24-4110-022919346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1" name="Group 36">
              <a:extLst>
                <a:ext uri="{FF2B5EF4-FFF2-40B4-BE49-F238E27FC236}">
                  <a16:creationId xmlns:a16="http://schemas.microsoft.com/office/drawing/2014/main" id="{3F5415B1-61DC-821C-0399-A03FA196A676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3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30CFF2A-5C54-F367-6D9E-F0636AA2D63A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4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F7CBF513-C61C-28F7-E02D-584A47B4ABE0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5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C8EF8BF7-DB78-0770-927C-B8F220834E62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6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91253FAF-1E3D-7605-C2CA-CCCD1E368427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7AA45202-30D9-C329-DBF0-CBAE8696A203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2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9723EB68-0205-2FA3-F827-D5647110D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798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A6455-8F79-7319-CFDE-7DAC175C3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3B07809C-BA8A-77FE-BA86-5AF687FFC04E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966F991-D75B-0EC2-5DBB-25480278E172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14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767D04-758D-A1D0-1C3F-11D4207BCD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E858B74-A65E-C09B-EEF5-ED46E88AC37F}"/>
              </a:ext>
            </a:extLst>
          </p:cNvPr>
          <p:cNvSpPr txBox="1"/>
          <p:nvPr/>
        </p:nvSpPr>
        <p:spPr>
          <a:xfrm>
            <a:off x="2663687" y="938356"/>
            <a:ext cx="6864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How to determine watershed similarities?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0BED0E4-3DDB-058E-5F78-05150A0F4D7B}"/>
              </a:ext>
            </a:extLst>
          </p:cNvPr>
          <p:cNvSpPr txBox="1"/>
          <p:nvPr/>
        </p:nvSpPr>
        <p:spPr>
          <a:xfrm>
            <a:off x="1013790" y="1717928"/>
            <a:ext cx="10428910" cy="4647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Literature: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e.g.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regionalization techniques, or like proposed in  Bertola et al. (Megafloods).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Expert opinion: 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Detailed analysis and visualization.</a:t>
            </a:r>
          </a:p>
          <a:p>
            <a:pPr marL="800100" lvl="1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Hydrological characteristics (flow duration curves, baseflow, …).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Supervised Learning: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given the categories, methods like Random Forest or Support Vector Machines can be applied.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u="sng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Unsupervised Learning: </a:t>
            </a:r>
            <a:r>
              <a:rPr lang="en-GB" sz="2400" u="sng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 given categories a-priori.</a:t>
            </a:r>
            <a:endParaRPr lang="en-GB" sz="2400" b="1" u="sng" noProof="1">
              <a:solidFill>
                <a:srgbClr val="014B7E"/>
              </a:solidFill>
            </a:endParaRPr>
          </a:p>
        </p:txBody>
      </p:sp>
      <p:grpSp>
        <p:nvGrpSpPr>
          <p:cNvPr id="6" name="Group 127">
            <a:extLst>
              <a:ext uri="{FF2B5EF4-FFF2-40B4-BE49-F238E27FC236}">
                <a16:creationId xmlns:a16="http://schemas.microsoft.com/office/drawing/2014/main" id="{52B8BE37-B2AD-D5FC-49ED-BB082A538180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9A5B9F77-D9DA-7B66-8E00-C46FB6F49BD7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E28C6775-9B35-1DE5-5F1F-FBC116087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0F8957F-7F9F-2755-BACC-02548E466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166E836-3189-2623-47C1-B8A0BC4645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D18607D6-168D-25AF-B27F-48CEAF5DC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CDC2291E-172B-DD58-3CAE-40861DB4414E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5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6821A393-22F9-80ED-167D-B1FDD7C81DD6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6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CAA620D-F978-79E7-EA09-CF549018FDFF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9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D30CFB8-64E8-724E-4492-BEA3301321A7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0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C8F720F-96AA-8186-2CCF-68FD996EC612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C359CD08-76DB-B5AB-695D-A18BA0354533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4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AB6EFBBE-CAB9-B070-7184-0F678A66A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7467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6EE03-4D2E-CAFD-7C2E-3FF71F533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E7B17EC0-451C-D8C4-35FB-F580F340028E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8D5243C-70ED-E7D9-5DB1-546667FD31FE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15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DE53D0F-0D65-7805-1CB2-85F2F6D794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3B0272-1218-5F21-AD57-296A64AE7315}"/>
              </a:ext>
            </a:extLst>
          </p:cNvPr>
          <p:cNvSpPr txBox="1"/>
          <p:nvPr/>
        </p:nvSpPr>
        <p:spPr>
          <a:xfrm>
            <a:off x="3184791" y="1018104"/>
            <a:ext cx="58224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Unsupervised Learning</a:t>
            </a:r>
            <a:endParaRPr lang="en-GB" sz="2400" b="1" noProof="1">
              <a:solidFill>
                <a:srgbClr val="014B7E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B516788-5F2B-05AA-A845-518C762E2EF7}"/>
              </a:ext>
            </a:extLst>
          </p:cNvPr>
          <p:cNvSpPr txBox="1"/>
          <p:nvPr/>
        </p:nvSpPr>
        <p:spPr>
          <a:xfrm>
            <a:off x="1013789" y="2170276"/>
            <a:ext cx="10164420" cy="3174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 -almost-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subjectivity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is introduced: perfect for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exploring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Can reveal hidden patterns.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Scalable.</a:t>
            </a:r>
          </a:p>
          <a:p>
            <a:pPr marL="342900" indent="-34290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Highlights watershed descriptors influence.</a:t>
            </a:r>
            <a:endParaRPr lang="en-GB" sz="2400" b="1" noProof="1">
              <a:solidFill>
                <a:srgbClr val="014B7E"/>
              </a:solidFill>
            </a:endParaRPr>
          </a:p>
        </p:txBody>
      </p:sp>
      <p:grpSp>
        <p:nvGrpSpPr>
          <p:cNvPr id="6" name="Group 127">
            <a:extLst>
              <a:ext uri="{FF2B5EF4-FFF2-40B4-BE49-F238E27FC236}">
                <a16:creationId xmlns:a16="http://schemas.microsoft.com/office/drawing/2014/main" id="{4244BA37-ED91-3B9E-6F66-D52C0C5752AA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82A1A29E-C13A-F757-563A-934AF04426B9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CCF6BF3-E711-1725-C467-157AADDD7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C1C8E90-A008-F84E-CE39-84A9145C9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8B3BEBD-3397-A43C-B206-8CED83226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C3FDE472-FD2D-D2B0-F335-352E3545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2" name="Group 36">
              <a:extLst>
                <a:ext uri="{FF2B5EF4-FFF2-40B4-BE49-F238E27FC236}">
                  <a16:creationId xmlns:a16="http://schemas.microsoft.com/office/drawing/2014/main" id="{DAB1CE90-A9A1-BCB8-0EC0-5E95BD92F671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CAA296B-6240-CF60-07CE-36F03A05E578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E840198-32A0-3F68-DF1E-B2293F85CC0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B47683B-51F8-9679-30F3-3F82C86C4E77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0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A7E141EA-72A7-ABEF-A71E-623B1AC5525E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1" name="Rectangle 21">
                <a:extLst>
                  <a:ext uri="{FF2B5EF4-FFF2-40B4-BE49-F238E27FC236}">
                    <a16:creationId xmlns:a16="http://schemas.microsoft.com/office/drawing/2014/main" id="{22B075E1-7E30-DF33-0A72-35E199C6FACF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9CC1E9AA-F2EF-A6FA-D43D-B64744EF8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5425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90E62F-F1E2-9507-DE50-C2CD897A4C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9DC111D6-F1C2-1EEF-6DE7-1C168AA3EB8C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3809F6BC-C06C-82C9-0660-D84CE1F096A1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16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2FF577A-48FD-BBC5-E03E-FBE477FA5A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4CEA524-821A-A72A-253A-1D68EA1065D9}"/>
              </a:ext>
            </a:extLst>
          </p:cNvPr>
          <p:cNvSpPr txBox="1"/>
          <p:nvPr/>
        </p:nvSpPr>
        <p:spPr>
          <a:xfrm>
            <a:off x="3048000" y="1072576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Materials and Methods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A251606-D916-4219-6946-CDA66861D0CD}"/>
              </a:ext>
            </a:extLst>
          </p:cNvPr>
          <p:cNvSpPr txBox="1"/>
          <p:nvPr/>
        </p:nvSpPr>
        <p:spPr>
          <a:xfrm>
            <a:off x="931388" y="2128550"/>
            <a:ext cx="3308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 dataset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32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B9FC1C6-D97E-4981-6021-2B3884AA31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0" r="41"/>
          <a:stretch/>
        </p:blipFill>
        <p:spPr>
          <a:xfrm>
            <a:off x="1126026" y="3528735"/>
            <a:ext cx="2919335" cy="18636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50FA8E7B-D38C-4E24-B8F9-22D3F5011DBA}"/>
              </a:ext>
            </a:extLst>
          </p:cNvPr>
          <p:cNvSpPr txBox="1"/>
          <p:nvPr/>
        </p:nvSpPr>
        <p:spPr>
          <a:xfrm>
            <a:off x="4446387" y="1943883"/>
            <a:ext cx="3308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Principal Component Analysis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D59B15C-8334-3696-CC21-10473CA1B38B}"/>
              </a:ext>
            </a:extLst>
          </p:cNvPr>
          <p:cNvSpPr txBox="1"/>
          <p:nvPr/>
        </p:nvSpPr>
        <p:spPr>
          <a:xfrm>
            <a:off x="7961387" y="1943883"/>
            <a:ext cx="33086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Unsupervised ML Clustering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35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84D789B5-7E69-EB05-F300-A78F5AD0C0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446387" y="3411459"/>
            <a:ext cx="3308612" cy="2128881"/>
          </a:xfrm>
          <a:prstGeom prst="rect">
            <a:avLst/>
          </a:prstGeom>
        </p:spPr>
      </p:pic>
      <p:pic>
        <p:nvPicPr>
          <p:cNvPr id="36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D5B17F9C-2542-0B4B-7A61-405E0CA96C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6025" y="3369063"/>
            <a:ext cx="3308612" cy="2171277"/>
          </a:xfrm>
          <a:prstGeom prst="rect">
            <a:avLst/>
          </a:prstGeom>
        </p:spPr>
      </p:pic>
      <p:grpSp>
        <p:nvGrpSpPr>
          <p:cNvPr id="6" name="Group 127">
            <a:extLst>
              <a:ext uri="{FF2B5EF4-FFF2-40B4-BE49-F238E27FC236}">
                <a16:creationId xmlns:a16="http://schemas.microsoft.com/office/drawing/2014/main" id="{CE2E0358-844B-8152-51E9-52740A1BAD85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E1DFB672-49FC-5E3D-5613-A4D76653C53D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F256A6EB-CC0B-BA4B-05FC-2F34AEECE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461F79F-038D-DBAA-0E9C-E0671E10B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2C948D9-9B49-D521-0CA2-5ECC4AF3A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6" descr="Stopwatch 33%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9C86E1D4-236C-3B77-C0AE-74D3EEBE4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607C4718-4717-0C2A-DA58-D96B98A11C0D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5" name="TextBox 17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FDE815E0-8029-263F-6417-9292D9786A9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6" name="TextBox 1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F6BE9F36-4641-F793-CB37-BC34571FCADC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7" name="TextBox 1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C6242F2-22FF-2879-866D-4690289A4DD5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8" name="TextBox 2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889B483A-7376-1932-AABF-244089F3EF1E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19" name="Rectangle 21">
                <a:extLst>
                  <a:ext uri="{FF2B5EF4-FFF2-40B4-BE49-F238E27FC236}">
                    <a16:creationId xmlns:a16="http://schemas.microsoft.com/office/drawing/2014/main" id="{757F66C5-3D3C-1CD9-C698-CEB043D584EF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4" name="Graphic 35" descr="Information with solid fill">
              <a:hlinkClick r:id="rId22" action="ppaction://hlinksldjump"/>
              <a:extLst>
                <a:ext uri="{FF2B5EF4-FFF2-40B4-BE49-F238E27FC236}">
                  <a16:creationId xmlns:a16="http://schemas.microsoft.com/office/drawing/2014/main" id="{F1B02082-1D56-C706-FBCA-CEB936E24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39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F5733-07FB-29E8-C150-8D8D45EEA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076A1A81-51CD-D270-F9B8-6AD98B0703CA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F933B52D-261B-07B1-2441-FB22061B0E1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17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B30D6D-0370-DCBB-A8A8-EF3BD7823E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48A063-A818-7336-ACCA-286D41F5CAE8}"/>
              </a:ext>
            </a:extLst>
          </p:cNvPr>
          <p:cNvSpPr txBox="1"/>
          <p:nvPr/>
        </p:nvSpPr>
        <p:spPr>
          <a:xfrm>
            <a:off x="3048000" y="10725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D0184AA-2989-F584-D2C4-BCA889AA74F6}"/>
              </a:ext>
            </a:extLst>
          </p:cNvPr>
          <p:cNvSpPr txBox="1"/>
          <p:nvPr/>
        </p:nvSpPr>
        <p:spPr>
          <a:xfrm>
            <a:off x="2060714" y="1610152"/>
            <a:ext cx="80705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LArge-SaMple DAta for Hydrology and Environmental Sciences for Central Europe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B36A6131-79AB-4E7B-2AFD-AFE9EC4B7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714" y="5188671"/>
            <a:ext cx="1242000" cy="1242000"/>
          </a:xfrm>
          <a:prstGeom prst="rect">
            <a:avLst/>
          </a:prstGeom>
        </p:spPr>
      </p:pic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1561E44-4761-7282-EE31-AB3CB101302A}"/>
              </a:ext>
            </a:extLst>
          </p:cNvPr>
          <p:cNvSpPr txBox="1"/>
          <p:nvPr/>
        </p:nvSpPr>
        <p:spPr>
          <a:xfrm>
            <a:off x="2624667" y="5262523"/>
            <a:ext cx="8808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LamaH-CE: LArge-SaMple DAta for Hydrology and Environmental Sciences for Central Europe</a:t>
            </a:r>
          </a:p>
          <a:p>
            <a:r>
              <a:rPr lang="en-GB" sz="16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Christoph Klingler, Karsten Schulz, and Mathew Herrnegger</a:t>
            </a:r>
          </a:p>
          <a:p>
            <a:pPr algn="l">
              <a:buNone/>
            </a:pPr>
            <a:r>
              <a:rPr lang="en-GB" sz="1600" b="0" i="0" noProof="1">
                <a:solidFill>
                  <a:srgbClr val="014B7E"/>
                </a:solidFill>
                <a:effectLst/>
                <a:latin typeface="Open Sans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https://doi.org/10.5194/essd-13-4529-2021</a:t>
            </a:r>
            <a:endParaRPr lang="en-GB" sz="1600" b="0" i="0" noProof="1">
              <a:solidFill>
                <a:srgbClr val="014B7E"/>
              </a:solidFill>
              <a:effectLst/>
              <a:latin typeface="Open Sans" pitchFamily="2" charset="0"/>
            </a:endParaRPr>
          </a:p>
        </p:txBody>
      </p:sp>
      <p:pic>
        <p:nvPicPr>
          <p:cNvPr id="8" name="Immagine 7" descr="Immagine che contiene schizzo, Arte bambini, disegno, Line art&#10;&#10;Il contenuto generato dall'IA potrebbe non essere corretto.">
            <a:extLst>
              <a:ext uri="{FF2B5EF4-FFF2-40B4-BE49-F238E27FC236}">
                <a16:creationId xmlns:a16="http://schemas.microsoft.com/office/drawing/2014/main" id="{489E5EEF-9F9C-91AB-5CFD-DC08D618AE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67" b="97167" l="5024" r="97368">
                        <a14:foregroundMark x1="13636" y1="40333" x2="13636" y2="40333"/>
                        <a14:foregroundMark x1="5263" y1="48000" x2="5263" y2="49333"/>
                        <a14:foregroundMark x1="13876" y1="51667" x2="14354" y2="53833"/>
                        <a14:foregroundMark x1="30144" y1="63833" x2="31579" y2="64667"/>
                        <a14:foregroundMark x1="26555" y1="95333" x2="26555" y2="95333"/>
                        <a14:foregroundMark x1="68660" y1="92833" x2="69617" y2="94833"/>
                        <a14:foregroundMark x1="76316" y1="92667" x2="75120" y2="97167"/>
                        <a14:foregroundMark x1="67464" y1="19167" x2="67464" y2="18167"/>
                        <a14:foregroundMark x1="84211" y1="6833" x2="86124" y2="6333"/>
                        <a14:foregroundMark x1="86842" y1="22667" x2="88517" y2="22500"/>
                        <a14:foregroundMark x1="97368" y1="20000" x2="97368" y2="1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2613994"/>
            <a:ext cx="1500725" cy="2154151"/>
          </a:xfrm>
          <a:prstGeom prst="rect">
            <a:avLst/>
          </a:prstGeom>
        </p:spPr>
      </p:pic>
      <p:pic>
        <p:nvPicPr>
          <p:cNvPr id="10" name="Immagine 9" descr="Immagine che contiene testo, mappa, atlante, diagramma&#10;&#10;Il contenuto generato dall'IA potrebbe non essere corretto.">
            <a:extLst>
              <a:ext uri="{FF2B5EF4-FFF2-40B4-BE49-F238E27FC236}">
                <a16:creationId xmlns:a16="http://schemas.microsoft.com/office/drawing/2014/main" id="{A830757C-FABC-E31F-8095-88A204C4EDF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795" y="2606249"/>
            <a:ext cx="3784410" cy="2453367"/>
          </a:xfrm>
          <a:prstGeom prst="rect">
            <a:avLst/>
          </a:prstGeom>
        </p:spPr>
      </p:pic>
      <p:grpSp>
        <p:nvGrpSpPr>
          <p:cNvPr id="6" name="Group 127">
            <a:extLst>
              <a:ext uri="{FF2B5EF4-FFF2-40B4-BE49-F238E27FC236}">
                <a16:creationId xmlns:a16="http://schemas.microsoft.com/office/drawing/2014/main" id="{A815DD4C-F0F5-E440-A70F-B4B6714EFE14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9" name="Rettangolo 1">
              <a:extLst>
                <a:ext uri="{FF2B5EF4-FFF2-40B4-BE49-F238E27FC236}">
                  <a16:creationId xmlns:a16="http://schemas.microsoft.com/office/drawing/2014/main" id="{95A93BDF-9B46-DC88-4E84-447F1DEBDF3C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1" name="Graphic 5" descr="Home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C836EA7B-A919-18C6-D186-861D26FC5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2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C1F1D98-09C1-0415-6284-9896BD1AD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6570E5-44E9-8388-3187-A9B99F08D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4" name="Graphic 16" descr="Stopwatch 33% with solid fi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31DFE7F9-083D-804A-EF5F-80F4BDA14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1DE394AC-777C-1BEE-A5C9-84DC862963E2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7" name="TextBox 17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A7A050-7186-8279-2C80-5AC56E6D15A7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8" name="TextBox 18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129F1C1D-3179-6D4E-56B8-ACABAF7B93DB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9" name="TextBox 19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73698EF3-1FDA-2B2C-3E01-333D2CB83CDC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2" name="TextBox 20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F2E73FDC-686F-A9F6-F255-1FA9152A4696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4" name="Rectangle 21">
                <a:extLst>
                  <a:ext uri="{FF2B5EF4-FFF2-40B4-BE49-F238E27FC236}">
                    <a16:creationId xmlns:a16="http://schemas.microsoft.com/office/drawing/2014/main" id="{AA766352-2016-42AF-05F3-95B38C248735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6" name="Graphic 35" descr="Information with solid fill">
              <a:hlinkClick r:id="rId20" action="ppaction://hlinksldjump"/>
              <a:extLst>
                <a:ext uri="{FF2B5EF4-FFF2-40B4-BE49-F238E27FC236}">
                  <a16:creationId xmlns:a16="http://schemas.microsoft.com/office/drawing/2014/main" id="{02EBC318-2385-C1AF-99DF-4A467E7EE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7255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BCA57-E45A-05D4-AC3E-47798B386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B9B6A69-E796-0110-911D-6EF30E26DB9F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C63B800-DAC6-D463-75D6-E51CA0DEC0E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18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9D16541-2EAD-7856-D053-689AC6881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DCD3553-B839-3198-0CB4-DE5E1A90852A}"/>
              </a:ext>
            </a:extLst>
          </p:cNvPr>
          <p:cNvSpPr txBox="1"/>
          <p:nvPr/>
        </p:nvSpPr>
        <p:spPr>
          <a:xfrm>
            <a:off x="3048000" y="10725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53BE1187-FA09-6DE3-B10A-2214511CE3E5}"/>
              </a:ext>
            </a:extLst>
          </p:cNvPr>
          <p:cNvSpPr txBox="1"/>
          <p:nvPr/>
        </p:nvSpPr>
        <p:spPr>
          <a:xfrm>
            <a:off x="947424" y="2048591"/>
            <a:ext cx="3847352" cy="409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Area: ~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170.000 Km</a:t>
            </a:r>
            <a:r>
              <a:rPr lang="en-GB" b="1" baseline="30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across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9 countries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but mainly Germany, Switzerland, Austria and Czech-Republic, divided in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859 catchments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From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plain regions 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continental climate to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high mountains 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with glacial climate (~3700 [m] ∆ elevation).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E7122BF-DAFB-35DF-4A40-A828E776E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250" y="1598268"/>
            <a:ext cx="7052803" cy="499363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C60AB0D-CBD5-C901-3BD3-489535455E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582"/>
          <a:stretch/>
        </p:blipFill>
        <p:spPr>
          <a:xfrm>
            <a:off x="10670405" y="1967989"/>
            <a:ext cx="1110241" cy="1048262"/>
          </a:xfrm>
          <a:prstGeom prst="rect">
            <a:avLst/>
          </a:prstGeom>
        </p:spPr>
      </p:pic>
      <p:grpSp>
        <p:nvGrpSpPr>
          <p:cNvPr id="5" name="Group 127">
            <a:extLst>
              <a:ext uri="{FF2B5EF4-FFF2-40B4-BE49-F238E27FC236}">
                <a16:creationId xmlns:a16="http://schemas.microsoft.com/office/drawing/2014/main" id="{689FDB35-BA2E-558A-AA7B-F93B99DE988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9" name="Rettangolo 1">
              <a:extLst>
                <a:ext uri="{FF2B5EF4-FFF2-40B4-BE49-F238E27FC236}">
                  <a16:creationId xmlns:a16="http://schemas.microsoft.com/office/drawing/2014/main" id="{04F6724F-4B5E-B419-7F70-BE66B1581C32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1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C7EF40AC-B08B-AAE4-A8D3-D6115E395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2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6A736FE-0F66-38B9-67B3-0025CA643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5EF1811-B0DB-4E7E-6DDC-6E88E4466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4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085B714E-E416-2131-01E7-D8E820B7C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5" name="Group 36">
              <a:extLst>
                <a:ext uri="{FF2B5EF4-FFF2-40B4-BE49-F238E27FC236}">
                  <a16:creationId xmlns:a16="http://schemas.microsoft.com/office/drawing/2014/main" id="{14DE041D-AAD5-565A-E510-09C6580D1604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7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AA44064-F6CD-07EA-D235-08E5E322A067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8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F8C2AD8-B145-4E13-2CE9-0166AE82813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9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00F1D9A-3FBC-77EA-A6BD-EC47306EC5F9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2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EAF18F92-770F-CB34-0B05-A18A8B407FCD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DE198303-57DE-78BF-9419-E1B1BB5A551C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6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E9BB6E24-05A6-7F2A-8369-05BA809A2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3115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94316-8767-1C09-FC5E-0B8889BF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699ED4C2-BBFB-EAF1-A0CE-742E84DA41F6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3D8F9EC4-6BED-4FD6-2AA1-A3A5567EEFB8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19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ADEC21-9DAD-88E2-3EFC-08DC75F56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620C583-2BF7-D189-184F-00136B584E36}"/>
              </a:ext>
            </a:extLst>
          </p:cNvPr>
          <p:cNvSpPr txBox="1"/>
          <p:nvPr/>
        </p:nvSpPr>
        <p:spPr>
          <a:xfrm>
            <a:off x="3048000" y="10725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E33C9CC4-E4EA-77FB-BFB1-0F91DCB30528}"/>
              </a:ext>
            </a:extLst>
          </p:cNvPr>
          <p:cNvSpPr txBox="1"/>
          <p:nvPr/>
        </p:nvSpPr>
        <p:spPr>
          <a:xfrm>
            <a:off x="1102468" y="2277744"/>
            <a:ext cx="10467784" cy="2741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coverage: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hourly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data on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streamflow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(+880 gauges) [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</a:t>
            </a:r>
            <a:r>
              <a:rPr lang="en-GB" b="1" baseline="30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/s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], precipitation, temperature and more.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Temporal range: (max.)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1971 - 2017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  <a:p>
            <a:pPr marL="285750" indent="-285750">
              <a:lnSpc>
                <a:spcPct val="150000"/>
              </a:lnSpc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sources: </a:t>
            </a:r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monitoring networks, remote sensing, and reanalysis datasets (ERA5-Land), + HydroATLAS and CAMELS.</a:t>
            </a:r>
          </a:p>
        </p:txBody>
      </p:sp>
      <p:grpSp>
        <p:nvGrpSpPr>
          <p:cNvPr id="5" name="Group 127">
            <a:extLst>
              <a:ext uri="{FF2B5EF4-FFF2-40B4-BE49-F238E27FC236}">
                <a16:creationId xmlns:a16="http://schemas.microsoft.com/office/drawing/2014/main" id="{4B39E7BD-FB2F-0880-0B82-E6FA66F33257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5B6F1357-EAF4-8D14-6A03-57D576A52BDB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99DF1DFA-F0FE-3B1D-122B-9F031C456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C187845-1D31-4D46-3B1B-65848D89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DD9B5B3-185D-817F-4F94-BC09C10C1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91DC46D5-92A9-7573-733F-81E8025D1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5012BE32-221F-D43A-C93B-25B20567211E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5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E671ADBA-069D-D1FE-3D36-BC0491D43936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6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C308C55-BFFC-DFFC-8705-C231477C248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7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7733FB49-2FCB-228F-B052-3F5EB96C75E8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8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48984AF-3B43-55DC-2D3B-B0CC0C85F5E0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19" name="Rectangle 21">
                <a:extLst>
                  <a:ext uri="{FF2B5EF4-FFF2-40B4-BE49-F238E27FC236}">
                    <a16:creationId xmlns:a16="http://schemas.microsoft.com/office/drawing/2014/main" id="{5EB63594-F946-63C3-04D6-51054410CD60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4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71C9E6EA-9CB9-57F3-1795-71B79B13D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5723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B7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5FC061-B393-DD79-7902-8F8799635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C0A7D31-302A-37A9-6BE3-7D664B300F96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rgbClr val="FFDE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FFDE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BBB2328-8978-1788-DB65-94392A518ABE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solidFill>
                  <a:srgbClr val="FFDE00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fld>
            <a:endParaRPr lang="en-GB" noProof="1">
              <a:solidFill>
                <a:srgbClr val="FFDE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BC87C0-C6E3-6524-730F-ADE2B4E29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2014" y="112340"/>
            <a:ext cx="1159652" cy="534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FAA75-E961-446F-9C2C-32FCC39AB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95" b="90541" l="3787" r="94951">
                        <a14:foregroundMark x1="3927" y1="54730" x2="3927" y2="54730"/>
                        <a14:foregroundMark x1="14306" y1="90203" x2="14306" y2="90203"/>
                        <a14:foregroundMark x1="17251" y1="90878" x2="17251" y2="90878"/>
                        <a14:foregroundMark x1="91585" y1="25338" x2="91585" y2="25338"/>
                        <a14:foregroundMark x1="94951" y1="23649" x2="94951" y2="23649"/>
                        <a14:foregroundMark x1="83731" y1="7095" x2="83731" y2="7095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229321" y="2867541"/>
            <a:ext cx="4032853" cy="2250018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h="152400"/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CFDD4C-896D-E879-4323-E98C243708A5}"/>
              </a:ext>
            </a:extLst>
          </p:cNvPr>
          <p:cNvSpPr txBox="1"/>
          <p:nvPr/>
        </p:nvSpPr>
        <p:spPr>
          <a:xfrm>
            <a:off x="8229321" y="1868435"/>
            <a:ext cx="4196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LamaH-CE watershed clusters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219B94-B610-BDB5-CB32-313EE241B6DC}"/>
              </a:ext>
            </a:extLst>
          </p:cNvPr>
          <p:cNvSpPr txBox="1"/>
          <p:nvPr/>
        </p:nvSpPr>
        <p:spPr>
          <a:xfrm>
            <a:off x="4532575" y="1067195"/>
            <a:ext cx="316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K-Means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A2639-80FC-1735-996B-B55252BC0848}"/>
              </a:ext>
            </a:extLst>
          </p:cNvPr>
          <p:cNvSpPr txBox="1"/>
          <p:nvPr/>
        </p:nvSpPr>
        <p:spPr>
          <a:xfrm>
            <a:off x="4217721" y="2099268"/>
            <a:ext cx="374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Gaussian </a:t>
            </a:r>
            <a:r>
              <a:rPr lang="en-GB" sz="3600" b="1" spc="-150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Mixture Model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C42EFE-A60A-D7BB-7B65-D3C153E8E955}"/>
              </a:ext>
            </a:extLst>
          </p:cNvPr>
          <p:cNvSpPr txBox="1"/>
          <p:nvPr/>
        </p:nvSpPr>
        <p:spPr>
          <a:xfrm>
            <a:off x="4532576" y="3685339"/>
            <a:ext cx="3169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Hierarchical clustering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6CAFC-FEAA-E569-77C8-127105C49842}"/>
              </a:ext>
            </a:extLst>
          </p:cNvPr>
          <p:cNvSpPr txBox="1"/>
          <p:nvPr/>
        </p:nvSpPr>
        <p:spPr>
          <a:xfrm>
            <a:off x="4532576" y="5271410"/>
            <a:ext cx="31698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DB-Scan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C69B01-C8B8-29D5-8BEF-04C5C2C59177}"/>
              </a:ext>
            </a:extLst>
          </p:cNvPr>
          <p:cNvSpPr/>
          <p:nvPr/>
        </p:nvSpPr>
        <p:spPr>
          <a:xfrm>
            <a:off x="-255639" y="2448560"/>
            <a:ext cx="4541996" cy="1981200"/>
          </a:xfrm>
          <a:prstGeom prst="roundRect">
            <a:avLst>
              <a:gd name="adj" fmla="val 11657"/>
            </a:avLst>
          </a:prstGeom>
          <a:noFill/>
          <a:ln w="76200">
            <a:solidFill>
              <a:srgbClr val="FFDE0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pic>
        <p:nvPicPr>
          <p:cNvPr id="17" name="Graphic 16" descr="Water with solid fill">
            <a:extLst>
              <a:ext uri="{FF2B5EF4-FFF2-40B4-BE49-F238E27FC236}">
                <a16:creationId xmlns:a16="http://schemas.microsoft.com/office/drawing/2014/main" id="{8D1816A2-93DF-CF53-2D49-D1EF3F2FC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9836" y="1677797"/>
            <a:ext cx="457200" cy="457200"/>
          </a:xfrm>
          <a:prstGeom prst="rect">
            <a:avLst/>
          </a:prstGeom>
        </p:spPr>
      </p:pic>
      <p:pic>
        <p:nvPicPr>
          <p:cNvPr id="18" name="Graphic 17" descr="Water with solid fill">
            <a:extLst>
              <a:ext uri="{FF2B5EF4-FFF2-40B4-BE49-F238E27FC236}">
                <a16:creationId xmlns:a16="http://schemas.microsoft.com/office/drawing/2014/main" id="{C46135BC-7402-7EA2-DDB9-671FA02D18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9836" y="3263868"/>
            <a:ext cx="457200" cy="457200"/>
          </a:xfrm>
          <a:prstGeom prst="rect">
            <a:avLst/>
          </a:prstGeom>
        </p:spPr>
      </p:pic>
      <p:pic>
        <p:nvPicPr>
          <p:cNvPr id="19" name="Graphic 18" descr="Water with solid fill">
            <a:extLst>
              <a:ext uri="{FF2B5EF4-FFF2-40B4-BE49-F238E27FC236}">
                <a16:creationId xmlns:a16="http://schemas.microsoft.com/office/drawing/2014/main" id="{B4341DBF-2729-0CB9-B948-2D45767F6D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63641" y="4849939"/>
            <a:ext cx="457200" cy="457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2D86891-960D-C59F-E84D-0A6E368A23D2}"/>
              </a:ext>
            </a:extLst>
          </p:cNvPr>
          <p:cNvSpPr txBox="1"/>
          <p:nvPr/>
        </p:nvSpPr>
        <p:spPr>
          <a:xfrm>
            <a:off x="227443" y="2644170"/>
            <a:ext cx="3858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noProof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Detect watershed similarities to improve large-scale hydrological modelling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19297E-8460-7F45-7AA0-F61A0D50AF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r="43061" b="7454"/>
          <a:stretch/>
        </p:blipFill>
        <p:spPr>
          <a:xfrm>
            <a:off x="7859756" y="-1"/>
            <a:ext cx="4332244" cy="6664961"/>
          </a:xfrm>
          <a:prstGeom prst="rect">
            <a:avLst/>
          </a:prstGeom>
        </p:spPr>
      </p:pic>
      <p:pic>
        <p:nvPicPr>
          <p:cNvPr id="25" name="Picture 24" descr="A yellow sign with blue circle and a camera&#10;&#10;AI-generated content may be incorrect.">
            <a:extLst>
              <a:ext uri="{FF2B5EF4-FFF2-40B4-BE49-F238E27FC236}">
                <a16:creationId xmlns:a16="http://schemas.microsoft.com/office/drawing/2014/main" id="{2E7E6E4A-0422-9791-9616-22B152E91D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227" y="81040"/>
            <a:ext cx="461098" cy="645241"/>
          </a:xfrm>
          <a:prstGeom prst="rect">
            <a:avLst/>
          </a:prstGeom>
        </p:spPr>
      </p:pic>
      <p:pic>
        <p:nvPicPr>
          <p:cNvPr id="5" name="Immagine 4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73093E0A-99F6-668A-9002-C3EFAE5AA9D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78" y="75812"/>
            <a:ext cx="484379" cy="645241"/>
          </a:xfrm>
          <a:prstGeom prst="rect">
            <a:avLst/>
          </a:prstGeom>
        </p:spPr>
      </p:pic>
      <p:pic>
        <p:nvPicPr>
          <p:cNvPr id="2" name="Graphic 13" descr="Play with solid fill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E976B327-A57B-CB61-19B5-352F70C296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6200000">
            <a:off x="2686" y="5815259"/>
            <a:ext cx="457200" cy="457200"/>
          </a:xfrm>
          <a:prstGeom prst="rect">
            <a:avLst/>
          </a:prstGeom>
        </p:spPr>
      </p:pic>
      <p:pic>
        <p:nvPicPr>
          <p:cNvPr id="6" name="Graphic 14" descr="Play with solid fill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8469200-B6F9-D5FE-943F-CFBD3F4BDA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2686" y="621174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21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B78E0-1E0E-CB84-8D23-AC7BA8E59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630A9D39-64E0-3D77-04D3-47434EA674D4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8534094C-8995-1D52-77E3-5D64D799CD98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20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E956C56-7DB9-1702-575E-463B8575BF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8FC4072-DB88-B1FB-B6B2-0FC559043E23}"/>
              </a:ext>
            </a:extLst>
          </p:cNvPr>
          <p:cNvSpPr txBox="1"/>
          <p:nvPr/>
        </p:nvSpPr>
        <p:spPr>
          <a:xfrm>
            <a:off x="3048000" y="107257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LamaH-CE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46C56D-EC94-F004-0C32-B31C5516D54B}"/>
              </a:ext>
            </a:extLst>
          </p:cNvPr>
          <p:cNvSpPr txBox="1"/>
          <p:nvPr/>
        </p:nvSpPr>
        <p:spPr>
          <a:xfrm>
            <a:off x="1642997" y="1696092"/>
            <a:ext cx="89060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Why large sample hydrology is key for this application?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C277CF-51BC-F7CD-30D1-AE4D464F4A3B}"/>
              </a:ext>
            </a:extLst>
          </p:cNvPr>
          <p:cNvSpPr txBox="1"/>
          <p:nvPr/>
        </p:nvSpPr>
        <p:spPr>
          <a:xfrm>
            <a:off x="1233978" y="2985113"/>
            <a:ext cx="734914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Wide database of controlled,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reliable data.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Broad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hydrological diversity.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Statistically sound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clustering.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Multi-dimensional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hydrological descriptors.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79F3764-5043-B2CC-3869-622C324DF449}"/>
              </a:ext>
            </a:extLst>
          </p:cNvPr>
          <p:cNvSpPr txBox="1"/>
          <p:nvPr/>
        </p:nvSpPr>
        <p:spPr>
          <a:xfrm>
            <a:off x="9531140" y="2930004"/>
            <a:ext cx="1765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G. I. G. O.</a:t>
            </a:r>
            <a:endParaRPr lang="en-GB" sz="2400" b="1" noProof="1"/>
          </a:p>
        </p:txBody>
      </p:sp>
      <p:pic>
        <p:nvPicPr>
          <p:cNvPr id="19" name="Elemento grafico 18" descr="Chiudi contorno">
            <a:extLst>
              <a:ext uri="{FF2B5EF4-FFF2-40B4-BE49-F238E27FC236}">
                <a16:creationId xmlns:a16="http://schemas.microsoft.com/office/drawing/2014/main" id="{7160EC19-7B0A-286D-0618-A6B776EDD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56695" y="2703636"/>
            <a:ext cx="914400" cy="914400"/>
          </a:xfrm>
          <a:prstGeom prst="rect">
            <a:avLst/>
          </a:prstGeom>
        </p:spPr>
      </p:pic>
      <p:grpSp>
        <p:nvGrpSpPr>
          <p:cNvPr id="5" name="Group 127">
            <a:extLst>
              <a:ext uri="{FF2B5EF4-FFF2-40B4-BE49-F238E27FC236}">
                <a16:creationId xmlns:a16="http://schemas.microsoft.com/office/drawing/2014/main" id="{E8376013-197B-6580-F5FA-02C1E13B4280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9" name="Rettangolo 1">
              <a:extLst>
                <a:ext uri="{FF2B5EF4-FFF2-40B4-BE49-F238E27FC236}">
                  <a16:creationId xmlns:a16="http://schemas.microsoft.com/office/drawing/2014/main" id="{3577A0AE-ED09-FB73-0A20-81053FA571E4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0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DE4E68FC-8E54-B381-5E59-F18D0EEAB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1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AEB2583-17D8-B22C-39A0-FD24457DDD9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E797FD1-2902-D0B5-8AC1-F6050AB78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F4A2456D-B10A-B47D-C1E5-CF759688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4" name="Group 36">
              <a:extLst>
                <a:ext uri="{FF2B5EF4-FFF2-40B4-BE49-F238E27FC236}">
                  <a16:creationId xmlns:a16="http://schemas.microsoft.com/office/drawing/2014/main" id="{4DFCFEF5-6DBE-41F6-3652-F26C8101B557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6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6562765-C3B6-F590-B74E-00A51D1C1754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8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3B6286B-3F11-D54C-9F2C-14FA61F9182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2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1263F08-122F-820D-6CC8-FF28F0735FE7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3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6F3611D6-CD78-5569-9F26-CFA2414133A4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4" name="Rectangle 21">
                <a:extLst>
                  <a:ext uri="{FF2B5EF4-FFF2-40B4-BE49-F238E27FC236}">
                    <a16:creationId xmlns:a16="http://schemas.microsoft.com/office/drawing/2014/main" id="{2614A891-1607-2C50-AD29-A67AF0E2C33E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5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290388C3-3375-E331-177A-A15BE675E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553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AB3B6-16E3-ED31-97E1-450F47D06F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A2C3ACF3-E7A7-0791-103F-F71113D42467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17DF5CF-1BD9-CEA2-3DE8-B3B639CFE8F8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21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DE13958-B56D-3B58-61D4-354C8A160E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4983A33-8695-D6CE-2035-07F1BF38BD15}"/>
              </a:ext>
            </a:extLst>
          </p:cNvPr>
          <p:cNvSpPr txBox="1"/>
          <p:nvPr/>
        </p:nvSpPr>
        <p:spPr>
          <a:xfrm>
            <a:off x="2935288" y="1005951"/>
            <a:ext cx="63214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Watershed descriptors 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CAF1CABD-28AD-FFAD-9C82-644DF12F9F6F}"/>
              </a:ext>
            </a:extLst>
          </p:cNvPr>
          <p:cNvSpPr txBox="1"/>
          <p:nvPr/>
        </p:nvSpPr>
        <p:spPr>
          <a:xfrm>
            <a:off x="6375950" y="2449074"/>
            <a:ext cx="48458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“Any </a:t>
            </a:r>
            <a:r>
              <a:rPr lang="en-GB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characteristic</a:t>
            </a:r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that </a:t>
            </a:r>
            <a:r>
              <a:rPr lang="en-GB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describes</a:t>
            </a:r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the </a:t>
            </a:r>
            <a:r>
              <a:rPr lang="en-GB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control volume </a:t>
            </a:r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enclosed by the hydrologically-effective catchment boundary” </a:t>
            </a:r>
          </a:p>
        </p:txBody>
      </p:sp>
      <p:grpSp>
        <p:nvGrpSpPr>
          <p:cNvPr id="22" name="Group 18">
            <a:extLst>
              <a:ext uri="{FF2B5EF4-FFF2-40B4-BE49-F238E27FC236}">
                <a16:creationId xmlns:a16="http://schemas.microsoft.com/office/drawing/2014/main" id="{8EC09740-0897-A701-78FF-2444DB28E46D}"/>
              </a:ext>
            </a:extLst>
          </p:cNvPr>
          <p:cNvGrpSpPr/>
          <p:nvPr/>
        </p:nvGrpSpPr>
        <p:grpSpPr>
          <a:xfrm>
            <a:off x="6092953" y="2857712"/>
            <a:ext cx="301752" cy="323090"/>
            <a:chOff x="5662930" y="2673094"/>
            <a:chExt cx="301752" cy="323090"/>
          </a:xfrm>
          <a:solidFill>
            <a:srgbClr val="014B7E"/>
          </a:solidFill>
        </p:grpSpPr>
        <p:sp>
          <p:nvSpPr>
            <p:cNvPr id="23" name="Rectangle 19">
              <a:extLst>
                <a:ext uri="{FF2B5EF4-FFF2-40B4-BE49-F238E27FC236}">
                  <a16:creationId xmlns:a16="http://schemas.microsoft.com/office/drawing/2014/main" id="{EAC3CD18-2213-31D0-2792-2D60B8047711}"/>
                </a:ext>
              </a:extLst>
            </p:cNvPr>
            <p:cNvSpPr/>
            <p:nvPr/>
          </p:nvSpPr>
          <p:spPr>
            <a:xfrm>
              <a:off x="5662930" y="2871216"/>
              <a:ext cx="301752" cy="45719"/>
            </a:xfrm>
            <a:prstGeom prst="rect">
              <a:avLst/>
            </a:prstGeom>
            <a:grpFill/>
            <a:ln>
              <a:solidFill>
                <a:srgbClr val="014B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4" name="Rectangle 20">
              <a:extLst>
                <a:ext uri="{FF2B5EF4-FFF2-40B4-BE49-F238E27FC236}">
                  <a16:creationId xmlns:a16="http://schemas.microsoft.com/office/drawing/2014/main" id="{53ABD56C-E610-FDE0-0757-084D78B2129C}"/>
                </a:ext>
              </a:extLst>
            </p:cNvPr>
            <p:cNvSpPr/>
            <p:nvPr/>
          </p:nvSpPr>
          <p:spPr>
            <a:xfrm>
              <a:off x="5662930" y="2950465"/>
              <a:ext cx="301752" cy="45719"/>
            </a:xfrm>
            <a:prstGeom prst="rect">
              <a:avLst/>
            </a:prstGeom>
            <a:grpFill/>
            <a:ln>
              <a:solidFill>
                <a:srgbClr val="014B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5" name="Isosceles Triangle 21">
              <a:extLst>
                <a:ext uri="{FF2B5EF4-FFF2-40B4-BE49-F238E27FC236}">
                  <a16:creationId xmlns:a16="http://schemas.microsoft.com/office/drawing/2014/main" id="{884A771D-8B85-9545-ABEE-7BC83C49EC01}"/>
                </a:ext>
              </a:extLst>
            </p:cNvPr>
            <p:cNvSpPr/>
            <p:nvPr/>
          </p:nvSpPr>
          <p:spPr>
            <a:xfrm>
              <a:off x="5692140" y="2673094"/>
              <a:ext cx="237744" cy="164592"/>
            </a:xfrm>
            <a:prstGeom prst="triangle">
              <a:avLst/>
            </a:prstGeom>
            <a:grpFill/>
            <a:ln>
              <a:solidFill>
                <a:srgbClr val="014B7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</p:grpSp>
      <p:sp>
        <p:nvSpPr>
          <p:cNvPr id="26" name="TextBox 22">
            <a:extLst>
              <a:ext uri="{FF2B5EF4-FFF2-40B4-BE49-F238E27FC236}">
                <a16:creationId xmlns:a16="http://schemas.microsoft.com/office/drawing/2014/main" id="{79265AF6-7F45-2358-D05A-7FA34E2811C4}"/>
              </a:ext>
            </a:extLst>
          </p:cNvPr>
          <p:cNvSpPr txBox="1"/>
          <p:nvPr/>
        </p:nvSpPr>
        <p:spPr>
          <a:xfrm>
            <a:off x="7221392" y="3849807"/>
            <a:ext cx="3154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Liu et al, Candon et al - 2020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A3FB6DC0-6408-F7E7-D3A0-9A16404284A6}"/>
              </a:ext>
            </a:extLst>
          </p:cNvPr>
          <p:cNvSpPr txBox="1"/>
          <p:nvPr/>
        </p:nvSpPr>
        <p:spPr>
          <a:xfrm>
            <a:off x="6887789" y="4657978"/>
            <a:ext cx="382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 variables from hydrological fluxes or states – 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only </a:t>
            </a:r>
            <a:r>
              <a:rPr lang="en-GB" b="1" i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geospatial</a:t>
            </a:r>
            <a:r>
              <a:rPr lang="en-GB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attributes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0A12CABA-46E0-C2C6-BB23-8ABD2AC75C44}"/>
              </a:ext>
            </a:extLst>
          </p:cNvPr>
          <p:cNvSpPr txBox="1"/>
          <p:nvPr/>
        </p:nvSpPr>
        <p:spPr>
          <a:xfrm>
            <a:off x="7376965" y="5731013"/>
            <a:ext cx="2843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Tarasova et al – 2024, https://doi.org/10.1016/j.earscirev.2024.104739</a:t>
            </a:r>
          </a:p>
        </p:txBody>
      </p:sp>
      <p:grpSp>
        <p:nvGrpSpPr>
          <p:cNvPr id="29" name="Group 12">
            <a:extLst>
              <a:ext uri="{FF2B5EF4-FFF2-40B4-BE49-F238E27FC236}">
                <a16:creationId xmlns:a16="http://schemas.microsoft.com/office/drawing/2014/main" id="{DAF6E921-EF70-F1F8-496B-4B33C8715487}"/>
              </a:ext>
            </a:extLst>
          </p:cNvPr>
          <p:cNvGrpSpPr/>
          <p:nvPr/>
        </p:nvGrpSpPr>
        <p:grpSpPr>
          <a:xfrm>
            <a:off x="1725700" y="2544815"/>
            <a:ext cx="2985526" cy="3287092"/>
            <a:chOff x="3871611" y="1854567"/>
            <a:chExt cx="4133088" cy="4847985"/>
          </a:xfrm>
        </p:grpSpPr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790BA0F9-F3F0-E2F5-DCFD-874C193B6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871611" y="2569464"/>
              <a:ext cx="4133088" cy="4133088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FC3207FD-1165-A322-E275-A7915DC9B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80926" y="2129828"/>
              <a:ext cx="869320" cy="869320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70CDD394-AFB9-A54F-5CF9-27CF7585E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83876" y="1854567"/>
              <a:ext cx="1115150" cy="1115150"/>
            </a:xfrm>
            <a:prstGeom prst="rect">
              <a:avLst/>
            </a:prstGeom>
          </p:spPr>
        </p:pic>
        <p:pic>
          <p:nvPicPr>
            <p:cNvPr id="33" name="Picture 8">
              <a:extLst>
                <a:ext uri="{FF2B5EF4-FFF2-40B4-BE49-F238E27FC236}">
                  <a16:creationId xmlns:a16="http://schemas.microsoft.com/office/drawing/2014/main" id="{35299A2C-336C-1E16-25E6-949165E2C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94071" y="1883588"/>
              <a:ext cx="688541" cy="688541"/>
            </a:xfrm>
            <a:prstGeom prst="rect">
              <a:avLst/>
            </a:prstGeom>
          </p:spPr>
        </p:pic>
        <p:pic>
          <p:nvPicPr>
            <p:cNvPr id="34" name="Picture 7">
              <a:extLst>
                <a:ext uri="{FF2B5EF4-FFF2-40B4-BE49-F238E27FC236}">
                  <a16:creationId xmlns:a16="http://schemas.microsoft.com/office/drawing/2014/main" id="{66D81BFD-7531-6871-D0BE-12A1E2B9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81369" y="1982114"/>
              <a:ext cx="923330" cy="92333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5" name="3D Model 13" descr="Straight arrow">
                <a:extLst>
                  <a:ext uri="{FF2B5EF4-FFF2-40B4-BE49-F238E27FC236}">
                    <a16:creationId xmlns:a16="http://schemas.microsoft.com/office/drawing/2014/main" id="{8086B8DC-808C-AD64-049B-7BEC31DE25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12040316"/>
                  </p:ext>
                </p:extLst>
              </p:nvPr>
            </p:nvGraphicFramePr>
            <p:xfrm>
              <a:off x="1512338" y="4860504"/>
              <a:ext cx="1100013" cy="53963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100013" cy="539636"/>
                    </a:xfrm>
                    <a:prstGeom prst="rect">
                      <a:avLst/>
                    </a:prstGeom>
                  </am3d:spPr>
                  <am3d:camera>
                    <am3d:pos x="0" y="0" z="496334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3194" d="1000000"/>
                    <am3d:preTrans dx="2352668" dy="-99501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27481" ay="2618265" az="1091238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25915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5" name="3D Model 13" descr="Straight arrow">
                <a:extLst>
                  <a:ext uri="{FF2B5EF4-FFF2-40B4-BE49-F238E27FC236}">
                    <a16:creationId xmlns:a16="http://schemas.microsoft.com/office/drawing/2014/main" id="{8086B8DC-808C-AD64-049B-7BEC31DE25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12338" y="4860504"/>
                <a:ext cx="1100013" cy="539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6" name="3D Model 14" descr="Straight arrow">
                <a:extLst>
                  <a:ext uri="{FF2B5EF4-FFF2-40B4-BE49-F238E27FC236}">
                    <a16:creationId xmlns:a16="http://schemas.microsoft.com/office/drawing/2014/main" id="{E86614DA-7307-7545-4879-1C708071B43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7415243"/>
                  </p:ext>
                </p:extLst>
              </p:nvPr>
            </p:nvGraphicFramePr>
            <p:xfrm>
              <a:off x="3568778" y="4663062"/>
              <a:ext cx="1623942" cy="826216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623942" cy="826216"/>
                    </a:xfrm>
                    <a:prstGeom prst="rect">
                      <a:avLst/>
                    </a:prstGeom>
                  </am3d:spPr>
                  <am3d:camera>
                    <am3d:pos x="0" y="0" z="496334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3194" d="1000000"/>
                    <am3d:preTrans dx="2352668" dy="-99501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637813" ay="2327781" az="9329712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87085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6" name="3D Model 14" descr="Straight arrow">
                <a:extLst>
                  <a:ext uri="{FF2B5EF4-FFF2-40B4-BE49-F238E27FC236}">
                    <a16:creationId xmlns:a16="http://schemas.microsoft.com/office/drawing/2014/main" id="{E86614DA-7307-7545-4879-1C708071B43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68778" y="4663062"/>
                <a:ext cx="1623942" cy="8262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7" name="3D Model 15" descr="Straight arrow">
                <a:extLst>
                  <a:ext uri="{FF2B5EF4-FFF2-40B4-BE49-F238E27FC236}">
                    <a16:creationId xmlns:a16="http://schemas.microsoft.com/office/drawing/2014/main" id="{3C0ADDEC-8CFC-D038-2016-2C10151D005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70040542"/>
                  </p:ext>
                </p:extLst>
              </p:nvPr>
            </p:nvGraphicFramePr>
            <p:xfrm>
              <a:off x="683958" y="3382737"/>
              <a:ext cx="1024237" cy="531085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024237" cy="531085"/>
                    </a:xfrm>
                    <a:prstGeom prst="rect">
                      <a:avLst/>
                    </a:prstGeom>
                  </am3d:spPr>
                  <am3d:camera>
                    <am3d:pos x="0" y="0" z="496334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3194" d="1000000"/>
                    <am3d:preTrans dx="2352668" dy="-99501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680323" ay="2262334" az="9393841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115700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7" name="3D Model 15" descr="Straight arrow">
                <a:extLst>
                  <a:ext uri="{FF2B5EF4-FFF2-40B4-BE49-F238E27FC236}">
                    <a16:creationId xmlns:a16="http://schemas.microsoft.com/office/drawing/2014/main" id="{3C0ADDEC-8CFC-D038-2016-2C10151D005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3958" y="3382737"/>
                <a:ext cx="1024237" cy="5310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8" name="3D Model 19" descr="Straight arrow">
                <a:extLst>
                  <a:ext uri="{FF2B5EF4-FFF2-40B4-BE49-F238E27FC236}">
                    <a16:creationId xmlns:a16="http://schemas.microsoft.com/office/drawing/2014/main" id="{1FAD2CB0-2B92-241A-8B46-BCB5B6CFFD3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54818366"/>
                  </p:ext>
                </p:extLst>
              </p:nvPr>
            </p:nvGraphicFramePr>
            <p:xfrm rot="5400000">
              <a:off x="2805949" y="2551078"/>
              <a:ext cx="731608" cy="247652"/>
            </p:xfrm>
            <a:graphic>
              <a:graphicData uri="http://schemas.microsoft.com/office/drawing/2017/model3d">
                <am3d:model3d r:embed="rId6">
                  <am3d:spPr>
                    <a:xfrm rot="5400000">
                      <a:off x="0" y="0"/>
                      <a:ext cx="731608" cy="247652"/>
                    </a:xfrm>
                    <a:prstGeom prst="rect">
                      <a:avLst/>
                    </a:prstGeom>
                  </am3d:spPr>
                  <am3d:camera>
                    <am3d:pos x="0" y="0" z="4963347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03194" d="1000000"/>
                    <am3d:preTrans dx="2352668" dy="-99501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777450" ay="-416081" az="-10797282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7945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8" name="3D Model 19" descr="Straight arrow">
                <a:extLst>
                  <a:ext uri="{FF2B5EF4-FFF2-40B4-BE49-F238E27FC236}">
                    <a16:creationId xmlns:a16="http://schemas.microsoft.com/office/drawing/2014/main" id="{1FAD2CB0-2B92-241A-8B46-BCB5B6CFFD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5400000">
                <a:off x="2805949" y="2551078"/>
                <a:ext cx="731608" cy="247652"/>
              </a:xfrm>
              <a:prstGeom prst="rect">
                <a:avLst/>
              </a:prstGeom>
            </p:spPr>
          </p:pic>
        </mc:Fallback>
      </mc:AlternateContent>
      <p:pic>
        <p:nvPicPr>
          <p:cNvPr id="40" name="Immagine 39">
            <a:extLst>
              <a:ext uri="{FF2B5EF4-FFF2-40B4-BE49-F238E27FC236}">
                <a16:creationId xmlns:a16="http://schemas.microsoft.com/office/drawing/2014/main" id="{4E32034B-C8A2-C10C-B20A-A8D83104B6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67671" y="5581308"/>
            <a:ext cx="1021525" cy="1021525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E1968E6E-3F4B-34E1-52AC-3A7C036BBCA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67670" y="3429000"/>
            <a:ext cx="1021525" cy="1021525"/>
          </a:xfrm>
          <a:prstGeom prst="rect">
            <a:avLst/>
          </a:prstGeom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ABCAFA19-43AC-F8E1-965B-375BFDF7E5F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5" name="Rettangolo 1">
              <a:extLst>
                <a:ext uri="{FF2B5EF4-FFF2-40B4-BE49-F238E27FC236}">
                  <a16:creationId xmlns:a16="http://schemas.microsoft.com/office/drawing/2014/main" id="{80D1295F-DEEA-706A-60DA-FBD8DAACDB76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6" name="Graphic 5" descr="Home with solid fill">
              <a:hlinkClick r:id="rId13" action="ppaction://hlinksldjump"/>
              <a:extLst>
                <a:ext uri="{FF2B5EF4-FFF2-40B4-BE49-F238E27FC236}">
                  <a16:creationId xmlns:a16="http://schemas.microsoft.com/office/drawing/2014/main" id="{F6B6BE81-6C41-7DF2-E1C5-E3A8002EA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7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D192C23-54B0-3818-6A43-9EB4CAB3E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9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3678898-2E69-9F43-53DE-3B5AD2B50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6" descr="Stopwatch 33% with solid fill">
              <a:hlinkClick r:id="rId18" action="ppaction://hlinksldjump"/>
              <a:extLst>
                <a:ext uri="{FF2B5EF4-FFF2-40B4-BE49-F238E27FC236}">
                  <a16:creationId xmlns:a16="http://schemas.microsoft.com/office/drawing/2014/main" id="{7A42CDA2-BD27-89D1-BF2D-4C1213098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9" name="Group 36">
              <a:extLst>
                <a:ext uri="{FF2B5EF4-FFF2-40B4-BE49-F238E27FC236}">
                  <a16:creationId xmlns:a16="http://schemas.microsoft.com/office/drawing/2014/main" id="{550E4188-1604-6F7F-D1DE-7934DD5A350F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43" name="TextBox 17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1F7CE698-065D-9471-5EA7-51D00A28ED8B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44" name="TextBox 18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240099E8-3D0E-A78C-3EC7-F9CACCB38414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45" name="TextBox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A5067AA4-AFA7-BD66-BF95-E794F5D19ACC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46" name="TextBox 20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551B1397-078E-41DE-971E-F0BF1D6FCD55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47" name="Rectangle 21">
                <a:extLst>
                  <a:ext uri="{FF2B5EF4-FFF2-40B4-BE49-F238E27FC236}">
                    <a16:creationId xmlns:a16="http://schemas.microsoft.com/office/drawing/2014/main" id="{E93E24C6-4739-1051-8F1D-54CDD0652C92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42" name="Graphic 35" descr="Information with solid fill">
              <a:hlinkClick r:id="rId25" action="ppaction://hlinksldjump"/>
              <a:extLst>
                <a:ext uri="{FF2B5EF4-FFF2-40B4-BE49-F238E27FC236}">
                  <a16:creationId xmlns:a16="http://schemas.microsoft.com/office/drawing/2014/main" id="{2A992B74-23DA-8145-D3A4-CA081AD76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4924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DF6D56-5E04-272F-6BEC-2B6F1E883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2DD857C0-39D6-2667-EBE7-A5247392D925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FFBCDA7-187C-07FC-882C-77325167C2EF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22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835D6C0-00E7-1585-2A4E-214668F5B3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3842AE7-FFF5-542B-EAE7-17036503688E}"/>
              </a:ext>
            </a:extLst>
          </p:cNvPr>
          <p:cNvSpPr txBox="1"/>
          <p:nvPr/>
        </p:nvSpPr>
        <p:spPr>
          <a:xfrm>
            <a:off x="766591" y="757759"/>
            <a:ext cx="8480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Lumped watershed descriptors – catchment attributes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C0C8A4-0C30-D51E-584C-DD6CCC4D50C5}"/>
              </a:ext>
            </a:extLst>
          </p:cNvPr>
          <p:cNvSpPr txBox="1"/>
          <p:nvPr/>
        </p:nvSpPr>
        <p:spPr>
          <a:xfrm>
            <a:off x="766592" y="1298934"/>
            <a:ext cx="11009290" cy="5220000"/>
          </a:xfrm>
          <a:prstGeom prst="rect">
            <a:avLst/>
          </a:prstGeom>
          <a:noFill/>
        </p:spPr>
        <p:txBody>
          <a:bodyPr wrap="square" numCol="3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ID: A unique identifier for each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area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_calc: Calculated area of the catchment (in square kilometers).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elev_mean: Mean elevation of the catchment area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elev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_med: Median elevation of the catchment area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elev_std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Standard deviation of elevation within the catchment area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elev_ran: Elevation range within the catchment area (difference between max and min elevation, 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slope_mean: Mean slope of the terrain in the catchment area.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mvert_dist: Mean vertical distance to the outlet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mvert_ang: Mean vertical angle (in degrees).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elon_ratio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Elongation ratio of the catchment (a measure of the shape).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strm_dens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Stream density, representing the total length of streams per unit area (in km/km²).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p_mean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Mean annual precipitation (in mm/year).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et0_mean: Mean annual potential evapotranspiration (in mm/year).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eta_mean: Mean annual actual evapotranspiration (in mm/year).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arid_1: Aridity index (precipitation/potential evapotranspiration).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arid_2: Another version of the aridity index.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p_season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Seasonality index of precipitation.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frac_snow: Fraction of precipitation that falls as snow.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hi_prec_fr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Frequency of high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hi_prec_du: Duration of high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hi_prec_ti: Timing of high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lo_prec_fr: Frequency of low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lo_prec_du: Duration of low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lo_prec_ti: Timing of low precipitation events.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lc_dom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Dominant land cover type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agr_fra: Fraction of agricultural land.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bare_fra: Fraction of bare land.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forest_fra: Fraction of forested land.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glac_fra: Fraction of glaciated area.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lake_fra: Fraction of area covered by lakes.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urban_fra: Fraction of urban land.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lai_max: Maximum Leaf Area Index (LAI)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lai_diff: Difference between maximum and minimum LAI.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ndvi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_max: Maximum Normalized Difference Vegetation Index (NDVI).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ndvi_min: Minimum NDVI.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gvf_max: Maximum Green Vegetation Fraction (GVF).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gvf_diff: Difference between maximum and minimum GVF.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bedrk_dep: Depth to bedrock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root_dep: Rooting depth (in meters).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b="1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soil_poros</a:t>
            </a: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: Soil porosity (fraction).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soil_condu: Soil hydraulic conductivity (in mm/day).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soil_tawc: Total available water capacity of the soil (in mm).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sand_fra: Fraction of sand in the soil.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silt_fra: Fraction of silt in the soil.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clay_fra: Fraction of clay in the soil.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grav_fra: Fraction of gravel in the soil.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oc_fra: Organic carbon fraction in the soil.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gc_dom: Dominant geological class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gc_ig_fra: Fraction of igneous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gc_mt_fra: Fraction of metamorphic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gc_pa_fra: Fraction of paleozoic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gc_pb_fra: Fraction of pre-cambrian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gc_pi_fra: Fraction of pitholic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gc_py_fra: Fraction of pyroclastic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gc_sc_fra: Fraction of sedimentary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gc_sm_fra: Fraction of schistose rocks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gc_ss_fra: Fraction of sandstone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gc_su_fra: Fraction of surficial deposits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gc_va_fra: Fraction of volcanic ash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gc_vb_fra: Fraction of volcanic basalt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gc_wb_fra: Fraction of weathered basalt in the catchment.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geol_perme: Geological permeability (a measure of the ability of rocks to transmit water).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geol_poros: Geological porosity (a measure of the void spaces in rocks).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040" noProof="1">
                <a:latin typeface="Open Sans" pitchFamily="2" charset="0"/>
                <a:ea typeface="Open Sans" pitchFamily="2" charset="0"/>
                <a:cs typeface="Open Sans" pitchFamily="2" charset="0"/>
              </a:rPr>
              <a:t>NEXTDOWNID: ID of the next downstream catchment.</a:t>
            </a:r>
          </a:p>
        </p:txBody>
      </p:sp>
      <p:grpSp>
        <p:nvGrpSpPr>
          <p:cNvPr id="5" name="Group 127">
            <a:extLst>
              <a:ext uri="{FF2B5EF4-FFF2-40B4-BE49-F238E27FC236}">
                <a16:creationId xmlns:a16="http://schemas.microsoft.com/office/drawing/2014/main" id="{A9320FBB-8566-970B-0975-16274852B532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0B896087-8AB4-C653-6938-3977D3C973D5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2B49B759-41DB-3757-A0DC-04A327078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206A0C0-A9AF-E3D0-8438-9824ECF67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1EAA594-95F7-BB5A-0F82-F48B913A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6EADE40D-B8B8-60FE-E3D5-2EA56B92A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E17AA0AB-DCD5-A51D-9394-16F7133EAA6E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1DED2F0-1F2F-B110-AD59-465CF7BBE22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7C9A92D-C442-7116-A75F-E304EE753929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93B0D-85D5-1C40-44C4-12E3E9626A40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AF44D6B-EE48-21E2-D858-7AE80568C2FB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B06FD2B8-E804-72D6-1643-C0A6E9710EAB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E7B35BA2-D2E4-E375-BEA9-AF22EBABA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9870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BD4F1-3E84-E3BA-EA0A-1D7030E46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94D4F4DD-DE20-F5A2-03E6-5334CC94A9BC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AE204CA1-6ED8-DB1A-64B2-570600DF05EE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23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AC549B-2944-44E0-97DA-5E8FA04302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B9E5245-55EB-124F-5480-72943D6913A0}"/>
              </a:ext>
            </a:extLst>
          </p:cNvPr>
          <p:cNvSpPr txBox="1"/>
          <p:nvPr/>
        </p:nvSpPr>
        <p:spPr>
          <a:xfrm>
            <a:off x="3048000" y="101810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Principal Component Analysis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6A699C-E18E-7FE4-05B6-20A1F3EC2571}"/>
              </a:ext>
            </a:extLst>
          </p:cNvPr>
          <p:cNvSpPr txBox="1"/>
          <p:nvPr/>
        </p:nvSpPr>
        <p:spPr>
          <a:xfrm>
            <a:off x="1250964" y="1814521"/>
            <a:ext cx="10280636" cy="4216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 principal component is a linear combination of the original features, capturing the direction of maximum variance in the data. </a:t>
            </a:r>
          </a:p>
          <a:p>
            <a:pPr>
              <a:spcAft>
                <a:spcPts val="2400"/>
              </a:spcAft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PCA reduces the number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of watershed descriptors needed: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Less,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uncorrelated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components.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Reduces noise, if present.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Improves clustering quality (e.g. in K-Means)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Enhances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visualisation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and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interpretation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of clusters</a:t>
            </a:r>
            <a:endParaRPr lang="en-GB" sz="2400" noProof="1">
              <a:solidFill>
                <a:srgbClr val="014B7E"/>
              </a:solidFill>
            </a:endParaRP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D36C53E1-9739-1EB3-9BC0-142EFF06CE7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26CF5902-F2DC-1D31-D91E-FF174539C54F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0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17A50DC4-5E88-27F7-B477-A0C128EC5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A0D1761-DED3-53A7-01EF-44971312B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DA94717-E43A-2BF4-B7E8-7B8FEF2BE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903EA9F7-2BFD-2487-053D-F32D725D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31B610BE-ECF9-8A14-B87B-FABA65A77B03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82B7AEA0-B7F1-0ED2-E983-805F4C031B88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8BB19BB8-9B71-7DB8-EF01-E6EB41ADBD00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CA55BAD-AC4E-FA0B-71BA-E7A28276640E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DC051C6-321A-B308-FE17-4A9FDF0A2624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4FFC6EA1-BB34-C91F-AA6A-D1E73777A01A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A7F87F03-0F44-CD75-3DE5-D48CB1930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71001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B7F77-86C0-D61E-989F-F2BBE1150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20980666-11E2-A6F5-430B-C72537D61D81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A3C7C09B-3602-D74A-B2D7-7A91215C375D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24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68D171B-73B0-8E87-0C9E-1749B73B5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1E8FC7-C009-80E5-7539-64A856650A21}"/>
              </a:ext>
            </a:extLst>
          </p:cNvPr>
          <p:cNvSpPr txBox="1"/>
          <p:nvPr/>
        </p:nvSpPr>
        <p:spPr>
          <a:xfrm>
            <a:off x="3048000" y="101810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Unsupervised ML methods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470909F-FB2A-C124-AB1A-F55E3E7162B9}"/>
              </a:ext>
            </a:extLst>
          </p:cNvPr>
          <p:cNvSpPr txBox="1"/>
          <p:nvPr/>
        </p:nvSpPr>
        <p:spPr>
          <a:xfrm>
            <a:off x="1287462" y="1936968"/>
            <a:ext cx="10054204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Unsupervised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= they learn relationships by their own.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Main goal: group similar data points (clustering) or reduce complexity (dimensionality reduction).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</a:pPr>
            <a:r>
              <a:rPr kumimoji="0" lang="en-GB" sz="24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Examples: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K-Means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– partitions data into K clusters based on distance to centroids.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Hierarchical Clustering 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– builds nested clusters shown via dendrograms.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DBSCAN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– finds clusters based on density; handles noise/outliers well.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Gaussian Mixture Models </a:t>
            </a:r>
            <a:r>
              <a:rPr kumimoji="0" lang="en-GB" sz="200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(GMM) – soft clustering based on probability distributions.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743724DD-22D8-5D2B-A85C-1BF2416B66C3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0217C72D-40A5-5027-AAE8-54F9BAF72D7C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D9D76B06-C08E-4552-73CE-C87A8D8E0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8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628556C4-35D4-0788-8D55-AF8FB201D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8A25135-FF3A-0459-CAF6-B2FF9CF4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8512EC61-7A1E-8031-7153-2E2AF18B9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FFDFEEA5-1AFC-6E3E-E0F8-16F8CA11960F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2C793DE-8EE4-FFA7-30BD-161C04E761E8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CE0F64B-9FD2-D08F-05E6-A636F7436794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63EB3E9E-4F5D-25C7-0B74-64A341FD56D6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D696E4FE-5E73-348A-4185-089AFF582008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ECCF6DDA-5CFE-98F7-12ED-FDB8F2CED385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9E178013-0377-AB29-2381-2A6CB9F7D8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6666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3CE75-BDDA-D10E-C2CA-D00974F5E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A6234B7A-3514-F644-61A7-FB2C00438143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66C3724A-361D-078D-386F-D6FF327197E7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25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6BB673B-1CE1-CE76-CE41-86490E06E1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2ABBE0A-5616-710E-8E07-40B2960B7B2F}"/>
              </a:ext>
            </a:extLst>
          </p:cNvPr>
          <p:cNvSpPr txBox="1"/>
          <p:nvPr/>
        </p:nvSpPr>
        <p:spPr>
          <a:xfrm>
            <a:off x="3048000" y="8113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 Clustering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77A5BED-8CE4-8473-1E85-B7E23D573405}"/>
              </a:ext>
            </a:extLst>
          </p:cNvPr>
          <p:cNvSpPr txBox="1"/>
          <p:nvPr/>
        </p:nvSpPr>
        <p:spPr>
          <a:xfrm>
            <a:off x="873680" y="1909342"/>
            <a:ext cx="1109417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Centroids and Means: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Each cluster in K-Means is represented by a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centroid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, which is the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mean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of all points in that cluster.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The algorithm iteratively adjusts the centroids to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minimize the distance between each point and the centroid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of its assigned cluster.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Objective: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Partition data points into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clusters in such a way that the sum of squared distances between points and their nearest centroid is minimized. 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7B35711F-49B9-BFCD-5557-6B8E6E990DE3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8316551C-44D5-CBB4-34CE-4F1EF4EAA980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95D830A7-203B-0635-9214-9140E654C6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718CD32-B0CD-87D7-E1E3-2CCDA825C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8EEA7F4-B24B-C2A5-9438-E4527F8D5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CF40FF40-3CC6-C442-D807-88837730C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5F45A81B-35AE-D99A-3A7C-DF8362F2F36A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9758B81-5393-D53A-9C4F-01685E89B336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22B4AEE-8A79-F24F-2BD9-DB2ED2BF96C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3B208C3-FF3C-8D25-4D22-0499797A893F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B7F807CF-E25A-CA04-778E-2F61D13F8AEB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BCBE8D9F-C3AC-B648-AE2A-7352034F5949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9E53916E-D37D-3874-F347-6FBF76A24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07060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8EFB9-91BF-8809-84BF-8A87EAF43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3ADEB2DA-9A6A-BE81-BCA0-8652EED6B9B9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C834D3F7-C0A8-3177-DEA0-C9B52DD159D6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26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A26D677-64AD-6914-8CFA-EE8C3AB117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322ED06-7573-7EE0-5728-7FF2FE737A2C}"/>
              </a:ext>
            </a:extLst>
          </p:cNvPr>
          <p:cNvSpPr txBox="1"/>
          <p:nvPr/>
        </p:nvSpPr>
        <p:spPr>
          <a:xfrm>
            <a:off x="3048000" y="8113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Gaussian Mixture Models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2CC68CF-E88A-40B1-EE74-AFA73C432DCA}"/>
              </a:ext>
            </a:extLst>
          </p:cNvPr>
          <p:cNvSpPr txBox="1"/>
          <p:nvPr/>
        </p:nvSpPr>
        <p:spPr>
          <a:xfrm>
            <a:off x="873680" y="1909342"/>
            <a:ext cx="1109417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Gaussian distribution: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Each cluster in GMM is represented by a Gaussian distribution, defined by its mean (center) and covariance (spread/shape).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GMM assumes that the data points in each cluster follow a normal distribution.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Mixture of Gaussians: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 as a weighted sum of several Gaussian distributions (which represent clusters).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Soft clustering: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GMM calculates the probability of each point belonging to each cluster (overlap allowed).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74ED4C44-DC71-79AB-B6F5-A401042512D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EC13E69E-D29F-F7EF-EFE0-30320A154B80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14D57248-E3BF-2D56-E584-632A50452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F2CAD68-C7BE-2476-FA12-AC532D8C9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B863AC-6F11-154D-256C-27A536A78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DCC3DDA0-A1E8-611A-7E1F-A3F3176F91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F85D50B6-AF09-66B2-B6EC-4EA09A923FA9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C4C0DF5-AFDD-E503-2C9A-F9651B6F6FFD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99012ADB-0DA6-5390-3A58-64753916F430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C82A930-565A-6ACE-65A7-CAF978BDF267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652771E-E585-1C56-4A45-3F8CDD05D65A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4DB8828E-4649-9E52-B9AA-51387DC8C9D3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B9176F9A-DEAB-41BE-B8F5-87C52C64D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17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307B7-3848-C49D-73A2-646C6D3C3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2C68F8A5-BD2B-4456-8F9D-E3D471D45D62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27E72D8E-302C-9B3E-FB8C-D566A02B2865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27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68C497F-D9F0-0BE0-5DE3-07930529AC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1B8247-A5A0-1AB1-36E1-9CAC6D8C6350}"/>
              </a:ext>
            </a:extLst>
          </p:cNvPr>
          <p:cNvSpPr txBox="1"/>
          <p:nvPr/>
        </p:nvSpPr>
        <p:spPr>
          <a:xfrm>
            <a:off x="3048000" y="811386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Hierarchical Clustering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B9A16E9-BD00-ADDD-6D7E-A425123558D1}"/>
              </a:ext>
            </a:extLst>
          </p:cNvPr>
          <p:cNvSpPr txBox="1"/>
          <p:nvPr/>
        </p:nvSpPr>
        <p:spPr>
          <a:xfrm>
            <a:off x="785030" y="1818481"/>
            <a:ext cx="1109417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Agglomerative clustering (bottom-up):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Starts with each data point as its own cluster, gradually building up to larger clusters basing on similarities (distance).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Divisive clustering: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Starts with all data points in a single cluster, recursively splitting clusters into smaller ones based on dissimilarity.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Build a dendrogram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Tree-like diagram that shows the sequence of merges (for agglomerative) or splits (for divisive).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By cutting the dendrogram at a specific height, the number of clusters is defined.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D9A12AD6-015F-4685-02DC-992BC784790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60E81F33-BDF1-8686-197F-BFD6B6DF140E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744DF8B5-689F-5F83-6BB7-49F546CCC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2577F2D-4497-50FE-638F-6892BB631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E92B39B-2898-9F1E-4F0C-EA0F0824C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DF92FC39-5D67-82C0-6818-F62EC000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2DF72147-6901-B51A-3A0C-B63E7323C2D4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384BB74-66BD-FA8D-5CC3-1341B878505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DDFACADD-136A-A745-BDEC-8008422C4B74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AFF2C788-81FF-4BF8-8863-5AC79D58485A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C0A9FDF-5B49-530C-20CE-B52CADE1B447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EAD8E327-BD61-3FDA-0632-505ED6CFE7CB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D958D752-0843-596A-DBC6-F7246CFD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28337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663A7-7400-F943-1DD2-4E20ED1F4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4D215B97-983B-AB30-6E84-7784E08B5745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1AA4ACA-77F1-8E47-06CB-6C891500FC93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28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E56D92-C355-6D8F-4579-DA3269FBFD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9D5210-5775-3A33-BDC9-7E5D0CC4D6A0}"/>
              </a:ext>
            </a:extLst>
          </p:cNvPr>
          <p:cNvSpPr txBox="1"/>
          <p:nvPr/>
        </p:nvSpPr>
        <p:spPr>
          <a:xfrm>
            <a:off x="3048000" y="81138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Density-Based Spatial Clustering of Applications with Noise – DBSCAN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885CEC-04E9-ABC6-6E56-80C9C2F534B2}"/>
              </a:ext>
            </a:extLst>
          </p:cNvPr>
          <p:cNvSpPr txBox="1"/>
          <p:nvPr/>
        </p:nvSpPr>
        <p:spPr>
          <a:xfrm>
            <a:off x="873680" y="1909342"/>
            <a:ext cx="1109417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Density based: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Collects points that are closely packed based on a specified neighborhood radius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(eps) 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and minimum points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(min_samples)</a:t>
            </a: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High point density region = cluster.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Cluster shape: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Finds clusters of varying shapes (suitable for cluster complex geometries).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0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Noise: 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Points that don’t belong to any cluster (due to being in low-density regions) are classified as noise and marked as outliers.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FC825C05-8708-5A1F-511D-45935A536A8E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B08979F9-EFD8-317A-5AA8-2BB72E0E4F83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C9B0CF29-41A3-477F-1D74-09BC6336A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710ED068-B086-42C3-CC7A-A514D5D46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056D2A5-07BB-FD40-481C-0BADF710E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5C4E6391-0137-BC71-3B04-543DCFE43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C0478AE4-619A-2CB4-1756-0C31036C571D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A22C877-7DAA-71F5-F2C6-44E8483C7249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6741EB2-DFE1-42D7-3B46-99B74ACE08D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9137220-A72E-92B1-1704-968DE5B5B722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6C3F888-3BD1-66DB-2C91-E9C3576236F6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3737B8C2-69C9-12AB-CEED-E7336DCBD8BF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91C57982-18B1-DE32-3966-6BAD8FF5C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851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2FF0C-9492-99E0-1588-C0BDD674B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E4E3D964-CBE1-1C24-9B43-534364008191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265975DC-046B-DDC4-B4A0-022C1365B57C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29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B87B1AE-CD68-2AF7-2249-A28DEBB1D4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C165D6-B941-0B35-19D6-8B3B8D2086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5"/>
          <a:stretch/>
        </p:blipFill>
        <p:spPr>
          <a:xfrm>
            <a:off x="792477" y="1507596"/>
            <a:ext cx="10869395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ED43C6-EA5D-519B-48D7-058E5A0C573E}"/>
              </a:ext>
            </a:extLst>
          </p:cNvPr>
          <p:cNvSpPr txBox="1"/>
          <p:nvPr/>
        </p:nvSpPr>
        <p:spPr>
          <a:xfrm>
            <a:off x="3048000" y="101810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Unsupervised ML methods</a:t>
            </a:r>
            <a:endParaRPr lang="en-GB" sz="2400" noProof="1">
              <a:solidFill>
                <a:srgbClr val="014B7E"/>
              </a:solidFill>
            </a:endParaRPr>
          </a:p>
        </p:txBody>
      </p:sp>
      <p:grpSp>
        <p:nvGrpSpPr>
          <p:cNvPr id="5" name="Group 127">
            <a:extLst>
              <a:ext uri="{FF2B5EF4-FFF2-40B4-BE49-F238E27FC236}">
                <a16:creationId xmlns:a16="http://schemas.microsoft.com/office/drawing/2014/main" id="{38C91DCE-34B9-677E-9570-AEA6404B9E54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E2E90DDC-54B9-CB0D-96F2-F4521543D6CE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1472DF29-2F4F-A2C8-E937-A4A29DC07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6462FC9-175E-FD09-0C95-0F99C6C98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F5B9B1B-6674-48B6-B832-0EE3932AC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F249F769-2883-496D-D97B-9B5CF3BAA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4D0EBB09-C2B7-05D4-52D6-6B7431D4D61D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35543856-F74A-67A9-8958-ED88D4DAFE22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7D16E87B-D5A4-395D-898D-AFE950020D62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68B7936-4BE7-30A6-6DBE-B225A2871DCB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08199F93-8C24-F321-5DE9-7305C2275180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8573CE0C-5718-CF4E-F5B1-51FA16D937D8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3E70F6CE-6977-02C0-60CC-62378F092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6797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7114C3-7BE2-2047-5DA5-C296B6C10A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A371C31-CBCA-A733-F194-DFBCEE05A5FC}"/>
              </a:ext>
            </a:extLst>
          </p:cNvPr>
          <p:cNvSpPr txBox="1"/>
          <p:nvPr/>
        </p:nvSpPr>
        <p:spPr>
          <a:xfrm>
            <a:off x="3048024" y="267173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Introduction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682255-AB45-2FBA-A818-0D4BC4CA9056}"/>
              </a:ext>
            </a:extLst>
          </p:cNvPr>
          <p:cNvSpPr txBox="1"/>
          <p:nvPr/>
        </p:nvSpPr>
        <p:spPr>
          <a:xfrm>
            <a:off x="3048024" y="382057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Materials and Methods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1945603-60A6-7EE4-E77F-E3215841585D}"/>
              </a:ext>
            </a:extLst>
          </p:cNvPr>
          <p:cNvSpPr txBox="1"/>
          <p:nvPr/>
        </p:nvSpPr>
        <p:spPr>
          <a:xfrm>
            <a:off x="3048024" y="4913004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73A5E7C-E046-000C-1757-4166D5D25EFE}"/>
              </a:ext>
            </a:extLst>
          </p:cNvPr>
          <p:cNvSpPr txBox="1"/>
          <p:nvPr/>
        </p:nvSpPr>
        <p:spPr>
          <a:xfrm>
            <a:off x="3048024" y="58261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Applications and Discussion</a:t>
            </a:r>
            <a:endParaRPr lang="en-GB" sz="3200" noProof="1">
              <a:solidFill>
                <a:srgbClr val="014B7E"/>
              </a:solidFill>
            </a:endParaRP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982AD05-99B9-E87F-B0D4-03A49569830E}"/>
              </a:ext>
            </a:extLst>
          </p:cNvPr>
          <p:cNvCxnSpPr>
            <a:cxnSpLocks/>
          </p:cNvCxnSpPr>
          <p:nvPr/>
        </p:nvCxnSpPr>
        <p:spPr>
          <a:xfrm flipV="1">
            <a:off x="689714" y="2964122"/>
            <a:ext cx="3728174" cy="244176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A25D7F4-5F84-37E8-C776-CD4A1E207D25}"/>
              </a:ext>
            </a:extLst>
          </p:cNvPr>
          <p:cNvCxnSpPr>
            <a:cxnSpLocks/>
          </p:cNvCxnSpPr>
          <p:nvPr/>
        </p:nvCxnSpPr>
        <p:spPr>
          <a:xfrm>
            <a:off x="689714" y="3706817"/>
            <a:ext cx="2752129" cy="320431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9B205EB-A9BE-D7FA-FEEE-92E0CF990592}"/>
              </a:ext>
            </a:extLst>
          </p:cNvPr>
          <p:cNvCxnSpPr>
            <a:cxnSpLocks/>
          </p:cNvCxnSpPr>
          <p:nvPr/>
        </p:nvCxnSpPr>
        <p:spPr>
          <a:xfrm>
            <a:off x="689714" y="4270878"/>
            <a:ext cx="4426816" cy="899334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E20258C-F784-DDDE-7F93-1D1616F885FF}"/>
              </a:ext>
            </a:extLst>
          </p:cNvPr>
          <p:cNvCxnSpPr>
            <a:cxnSpLocks/>
          </p:cNvCxnSpPr>
          <p:nvPr/>
        </p:nvCxnSpPr>
        <p:spPr>
          <a:xfrm>
            <a:off x="689714" y="4871480"/>
            <a:ext cx="2454178" cy="1159450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8149D266-98E0-20D6-7D37-EA184C93978D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id="{5204D800-E1D4-0F7F-4A90-E3B982FEF692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6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A116A4E5-44DE-92B1-3FDF-3606A5CE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4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08DAA32-2AB9-61F5-19C1-463545B02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5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2B431DF-1F65-AA62-50F3-4B8937906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7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09E6E63E-07A2-2F64-21CD-97C79F119D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28D9682-DB63-7FDB-C7E5-98FB28169DCA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8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51D7B1E2-493F-07B5-4D83-22EE5B0A2D0F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9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68C661E-DE37-994A-30E7-01FE410EB25E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0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E3596D6A-0A45-4AB1-557A-C7A97303C5DA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1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746AFADA-B963-BE07-38A3-75C6F2D4BBAC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3CDDCC4B-0A0E-E76D-0F6C-4297960C5D54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6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D4063C70-DABC-4FC4-4BB1-5AA44ABD2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11DDE37-6A0A-218F-839E-2993A7AE1601}"/>
              </a:ext>
            </a:extLst>
          </p:cNvPr>
          <p:cNvCxnSpPr>
            <a:cxnSpLocks/>
          </p:cNvCxnSpPr>
          <p:nvPr/>
        </p:nvCxnSpPr>
        <p:spPr>
          <a:xfrm flipV="1">
            <a:off x="689714" y="1851857"/>
            <a:ext cx="3851464" cy="775443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6">
            <a:extLst>
              <a:ext uri="{FF2B5EF4-FFF2-40B4-BE49-F238E27FC236}">
                <a16:creationId xmlns:a16="http://schemas.microsoft.com/office/drawing/2014/main" id="{42AA5284-0CD0-3B2C-2F25-0C3360DE6595}"/>
              </a:ext>
            </a:extLst>
          </p:cNvPr>
          <p:cNvSpPr txBox="1"/>
          <p:nvPr/>
        </p:nvSpPr>
        <p:spPr>
          <a:xfrm>
            <a:off x="3048000" y="150689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5’ overview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2" name="CasellaDiTesto 6">
            <a:extLst>
              <a:ext uri="{FF2B5EF4-FFF2-40B4-BE49-F238E27FC236}">
                <a16:creationId xmlns:a16="http://schemas.microsoft.com/office/drawing/2014/main" id="{997BCCEC-C6E1-3D20-2EAD-67FB12449DBC}"/>
              </a:ext>
            </a:extLst>
          </p:cNvPr>
          <p:cNvSpPr txBox="1"/>
          <p:nvPr/>
        </p:nvSpPr>
        <p:spPr>
          <a:xfrm>
            <a:off x="3048000" y="194569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Home</a:t>
            </a:r>
          </a:p>
          <a:p>
            <a:pPr algn="ctr"/>
            <a:r>
              <a:rPr lang="en-GB" sz="3200" b="1" noProof="1">
                <a:solidFill>
                  <a:srgbClr val="014B7E"/>
                </a:solidFill>
                <a:highlight>
                  <a:srgbClr val="FFDE00"/>
                </a:highlight>
                <a:latin typeface="Open Sans" pitchFamily="2" charset="0"/>
                <a:ea typeface="Open Sans" pitchFamily="2" charset="0"/>
                <a:cs typeface="Open Sans" pitchFamily="2" charset="0"/>
              </a:rPr>
              <a:t>Info page</a:t>
            </a:r>
            <a:endParaRPr lang="en-GB" sz="3200" noProof="1">
              <a:solidFill>
                <a:srgbClr val="014B7E"/>
              </a:solidFill>
              <a:highlight>
                <a:srgbClr val="FFDE00"/>
              </a:highlight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FD5F0D08-1CAB-9B42-FA75-B242D66AEAC7}"/>
              </a:ext>
            </a:extLst>
          </p:cNvPr>
          <p:cNvCxnSpPr>
            <a:cxnSpLocks/>
          </p:cNvCxnSpPr>
          <p:nvPr/>
        </p:nvCxnSpPr>
        <p:spPr>
          <a:xfrm flipV="1">
            <a:off x="689714" y="1052198"/>
            <a:ext cx="4293252" cy="1070932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87D7720F-9D0A-EF48-BCD4-DDBD6D3194C5}"/>
              </a:ext>
            </a:extLst>
          </p:cNvPr>
          <p:cNvCxnSpPr>
            <a:cxnSpLocks/>
          </p:cNvCxnSpPr>
          <p:nvPr/>
        </p:nvCxnSpPr>
        <p:spPr>
          <a:xfrm flipV="1">
            <a:off x="689714" y="590457"/>
            <a:ext cx="4293252" cy="1070932"/>
          </a:xfrm>
          <a:prstGeom prst="straightConnector1">
            <a:avLst/>
          </a:prstGeom>
          <a:ln>
            <a:solidFill>
              <a:srgbClr val="014B7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Marker with solid fill">
            <a:extLst>
              <a:ext uri="{FF2B5EF4-FFF2-40B4-BE49-F238E27FC236}">
                <a16:creationId xmlns:a16="http://schemas.microsoft.com/office/drawing/2014/main" id="{EE92C643-5A1D-F81C-3F8B-0AAE4CD1E0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150752" y="684573"/>
            <a:ext cx="533400" cy="533400"/>
          </a:xfrm>
          <a:prstGeom prst="rect">
            <a:avLst/>
          </a:prstGeom>
        </p:spPr>
      </p:pic>
      <p:pic>
        <p:nvPicPr>
          <p:cNvPr id="5" name="Immagine 4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C39DEA47-D091-5788-F826-195B975B411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05" y="2419037"/>
            <a:ext cx="2104248" cy="2803068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B462C-052F-A903-29E6-8C32274E53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F442FD6-0AD1-2831-5AA5-D0F3FDC65076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8E19E5CD-68FB-CED7-3574-8192780A8218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30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FD7FF1-0594-C96A-8C5D-8AADA4AD57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338560F-165F-E406-6DF5-545781C3FA53}"/>
              </a:ext>
            </a:extLst>
          </p:cNvPr>
          <p:cNvSpPr txBox="1"/>
          <p:nvPr/>
        </p:nvSpPr>
        <p:spPr>
          <a:xfrm>
            <a:off x="3048000" y="890849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Clustering performance evaluation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FBC6C1C-9DB8-4260-C58A-CE144B066B61}"/>
              </a:ext>
            </a:extLst>
          </p:cNvPr>
          <p:cNvSpPr txBox="1"/>
          <p:nvPr/>
        </p:nvSpPr>
        <p:spPr>
          <a:xfrm>
            <a:off x="801167" y="2276551"/>
            <a:ext cx="11041255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Silhouette score: </a:t>
            </a:r>
            <a:r>
              <a:rPr lang="en-US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measures how similar each point is to its own cluster with respect to others. Ranges from -1 to 1. Higher = better-defined, well-separated clusters.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Visual inspection (e.g., PCA plots): </a:t>
            </a:r>
            <a:r>
              <a:rPr lang="en-US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plot clusters in 2D or 3D to assess separation, compactness, and outliers.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Stability across runs: </a:t>
            </a:r>
            <a:r>
              <a:rPr lang="en-US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running the algorithm multiple times and check consistency.</a:t>
            </a:r>
            <a:endParaRPr lang="en-GB" sz="2400" noProof="1">
              <a:solidFill>
                <a:srgbClr val="014B7E"/>
              </a:solidFill>
            </a:endParaRP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B7C0AB42-3AE9-D495-3C38-0AB468C39B89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A74DBE14-A268-0536-EBA6-74B26E8C8853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0829DC04-50DE-51C5-BFF4-048DE72C3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C065CAD-5E18-C07C-9AE8-D42C461D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12E7ADD-66B0-FC60-596D-B59E5AA503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1EACD90A-B4F9-7283-0DD6-6435F96FC4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6735B538-1238-A117-195F-8DE9BE97C972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F0757E84-5608-3AF0-1741-5F64E85CB561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73130B0-DACE-3432-DF71-754EF14ED94C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7A957E1-F6A2-0287-13DB-276A2A0A23ED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7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B18F750-CC01-0FA0-29D8-36184BFE55B2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8" name="Rectangle 21">
                <a:extLst>
                  <a:ext uri="{FF2B5EF4-FFF2-40B4-BE49-F238E27FC236}">
                    <a16:creationId xmlns:a16="http://schemas.microsoft.com/office/drawing/2014/main" id="{A48AAE19-FEF1-D7AF-CC1C-B1BA3707538E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8688468D-0E6D-4D5B-38B1-11ECAE496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6384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097EA-5C4B-81A0-B576-DCC1D1A77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7307DF6-66F0-18E7-88A6-4A3E6874D94A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8074BA7-0FD1-0189-478A-D402ED1A26D1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31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C0D3DA-60A7-03E7-9F70-1486A0144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0D5328B-8052-8C62-B79D-CC0E872155CC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FA7F3B3-057B-DED4-E8DB-D3D84E8FD9D8}"/>
              </a:ext>
            </a:extLst>
          </p:cNvPr>
          <p:cNvSpPr txBox="1"/>
          <p:nvPr/>
        </p:nvSpPr>
        <p:spPr>
          <a:xfrm>
            <a:off x="845945" y="133339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PCA</a:t>
            </a:r>
            <a:endParaRPr lang="en-GB" sz="2400" noProof="1">
              <a:solidFill>
                <a:srgbClr val="014B7E"/>
              </a:solidFill>
            </a:endParaRPr>
          </a:p>
        </p:txBody>
      </p:sp>
      <p:sp>
        <p:nvSpPr>
          <p:cNvPr id="2" name="CasellaDiTesto 7">
            <a:extLst>
              <a:ext uri="{FF2B5EF4-FFF2-40B4-BE49-F238E27FC236}">
                <a16:creationId xmlns:a16="http://schemas.microsoft.com/office/drawing/2014/main" id="{3FC06D94-4734-887D-FF47-020E80D2CDA0}"/>
              </a:ext>
            </a:extLst>
          </p:cNvPr>
          <p:cNvSpPr txBox="1"/>
          <p:nvPr/>
        </p:nvSpPr>
        <p:spPr>
          <a:xfrm>
            <a:off x="6384998" y="1942232"/>
            <a:ext cx="51516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Principal Component 1 (PC1):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Watershed area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Elevation range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Seasonality index of precipitation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</a:t>
            </a: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07C5C83B-53A4-BECE-96A3-39DB351124B2}"/>
              </a:ext>
            </a:extLst>
          </p:cNvPr>
          <p:cNvSpPr txBox="1"/>
          <p:nvPr/>
        </p:nvSpPr>
        <p:spPr>
          <a:xfrm>
            <a:off x="6500653" y="4642241"/>
            <a:ext cx="51516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Principal Component 2 (PC2):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Vegetation density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Urban fraction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…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Rocks %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DA30D3-6EEE-DDE4-87BD-60F95F4D85E4}"/>
              </a:ext>
            </a:extLst>
          </p:cNvPr>
          <p:cNvGrpSpPr>
            <a:grpSpLocks noChangeAspect="1"/>
          </p:cNvGrpSpPr>
          <p:nvPr/>
        </p:nvGrpSpPr>
        <p:grpSpPr>
          <a:xfrm>
            <a:off x="10453705" y="3009694"/>
            <a:ext cx="1630585" cy="1627178"/>
            <a:chOff x="7978660" y="1089148"/>
            <a:chExt cx="2783550" cy="2746062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D2E5308-ABF1-82C9-28E8-8CA365786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16148" y="1089148"/>
              <a:ext cx="2746062" cy="2746062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A9635C5-DAEC-3D77-3058-911F6C51D3B5}"/>
                </a:ext>
              </a:extLst>
            </p:cNvPr>
            <p:cNvGrpSpPr/>
            <p:nvPr/>
          </p:nvGrpSpPr>
          <p:grpSpPr>
            <a:xfrm>
              <a:off x="7978660" y="1310807"/>
              <a:ext cx="1642598" cy="2372764"/>
              <a:chOff x="9123717" y="867187"/>
              <a:chExt cx="1642598" cy="2372764"/>
            </a:xfrm>
          </p:grpSpPr>
          <p:sp>
            <p:nvSpPr>
              <p:cNvPr id="47" name="Arrow: Down 22">
                <a:extLst>
                  <a:ext uri="{FF2B5EF4-FFF2-40B4-BE49-F238E27FC236}">
                    <a16:creationId xmlns:a16="http://schemas.microsoft.com/office/drawing/2014/main" id="{F9783158-3910-C76B-3D4D-360971162AC3}"/>
                  </a:ext>
                </a:extLst>
              </p:cNvPr>
              <p:cNvSpPr/>
              <p:nvPr/>
            </p:nvSpPr>
            <p:spPr>
              <a:xfrm rot="15314705" flipH="1">
                <a:off x="9930325" y="1926097"/>
                <a:ext cx="45719" cy="1626260"/>
              </a:xfrm>
              <a:prstGeom prst="downArrow">
                <a:avLst>
                  <a:gd name="adj1" fmla="val 37637"/>
                  <a:gd name="adj2" fmla="val 48455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8" name="Arrow: Down 24">
                <a:extLst>
                  <a:ext uri="{FF2B5EF4-FFF2-40B4-BE49-F238E27FC236}">
                    <a16:creationId xmlns:a16="http://schemas.microsoft.com/office/drawing/2014/main" id="{3A889015-25D0-D00F-1B65-6B8CEE64DFEB}"/>
                  </a:ext>
                </a:extLst>
              </p:cNvPr>
              <p:cNvSpPr/>
              <p:nvPr/>
            </p:nvSpPr>
            <p:spPr>
              <a:xfrm rot="10800000" flipH="1">
                <a:off x="9144161" y="867187"/>
                <a:ext cx="45719" cy="2084947"/>
              </a:xfrm>
              <a:prstGeom prst="downArrow">
                <a:avLst>
                  <a:gd name="adj1" fmla="val 37637"/>
                  <a:gd name="adj2" fmla="val 48455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49" name="Arrow: Down 25">
                <a:extLst>
                  <a:ext uri="{FF2B5EF4-FFF2-40B4-BE49-F238E27FC236}">
                    <a16:creationId xmlns:a16="http://schemas.microsoft.com/office/drawing/2014/main" id="{6BDE8CCB-86C6-00DC-8DE7-7E7F383397E0}"/>
                  </a:ext>
                </a:extLst>
              </p:cNvPr>
              <p:cNvSpPr/>
              <p:nvPr/>
            </p:nvSpPr>
            <p:spPr>
              <a:xfrm rot="17346649" flipH="1">
                <a:off x="9913987" y="2403962"/>
                <a:ext cx="45719" cy="1626260"/>
              </a:xfrm>
              <a:prstGeom prst="downArrow">
                <a:avLst>
                  <a:gd name="adj1" fmla="val 37637"/>
                  <a:gd name="adj2" fmla="val 48455"/>
                </a:avLst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</p:grpSp>
      <p:pic>
        <p:nvPicPr>
          <p:cNvPr id="20" name="Picture 7">
            <a:extLst>
              <a:ext uri="{FF2B5EF4-FFF2-40B4-BE49-F238E27FC236}">
                <a16:creationId xmlns:a16="http://schemas.microsoft.com/office/drawing/2014/main" id="{244A811A-EAB7-D74B-D6CC-8FE82B9FC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35742" y="2341245"/>
            <a:ext cx="5510763" cy="3545824"/>
          </a:xfrm>
          <a:prstGeom prst="rect">
            <a:avLst/>
          </a:prstGeom>
        </p:spPr>
      </p:pic>
      <p:sp>
        <p:nvSpPr>
          <p:cNvPr id="21" name="CasellaDiTesto 6">
            <a:extLst>
              <a:ext uri="{FF2B5EF4-FFF2-40B4-BE49-F238E27FC236}">
                <a16:creationId xmlns:a16="http://schemas.microsoft.com/office/drawing/2014/main" id="{5A985202-CED7-0F49-5B07-8A30F547E9AE}"/>
              </a:ext>
            </a:extLst>
          </p:cNvPr>
          <p:cNvSpPr txBox="1"/>
          <p:nvPr/>
        </p:nvSpPr>
        <p:spPr>
          <a:xfrm>
            <a:off x="771570" y="1880791"/>
            <a:ext cx="5729083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800" noProof="1"/>
              <a:t>Explained Variance by n° of Principal Components</a:t>
            </a:r>
          </a:p>
        </p:txBody>
      </p:sp>
      <p:sp>
        <p:nvSpPr>
          <p:cNvPr id="22" name="CasellaDiTesto 6">
            <a:extLst>
              <a:ext uri="{FF2B5EF4-FFF2-40B4-BE49-F238E27FC236}">
                <a16:creationId xmlns:a16="http://schemas.microsoft.com/office/drawing/2014/main" id="{422504CF-B970-B831-183F-5CD75D441179}"/>
              </a:ext>
            </a:extLst>
          </p:cNvPr>
          <p:cNvSpPr txBox="1"/>
          <p:nvPr/>
        </p:nvSpPr>
        <p:spPr>
          <a:xfrm rot="16200000">
            <a:off x="-1016714" y="3948178"/>
            <a:ext cx="372531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600" noProof="1"/>
              <a:t>Cumulative Explained Variance</a:t>
            </a:r>
          </a:p>
        </p:txBody>
      </p:sp>
      <p:sp>
        <p:nvSpPr>
          <p:cNvPr id="23" name="CasellaDiTesto 6">
            <a:extLst>
              <a:ext uri="{FF2B5EF4-FFF2-40B4-BE49-F238E27FC236}">
                <a16:creationId xmlns:a16="http://schemas.microsoft.com/office/drawing/2014/main" id="{5BEFEBBF-33B8-37A0-B223-FE4B53349620}"/>
              </a:ext>
            </a:extLst>
          </p:cNvPr>
          <p:cNvSpPr txBox="1"/>
          <p:nvPr/>
        </p:nvSpPr>
        <p:spPr>
          <a:xfrm>
            <a:off x="1705632" y="5717792"/>
            <a:ext cx="372531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600" noProof="1"/>
              <a:t>N° of Principal Components</a:t>
            </a:r>
          </a:p>
        </p:txBody>
      </p:sp>
      <p:sp>
        <p:nvSpPr>
          <p:cNvPr id="24" name="Rectangle 49">
            <a:extLst>
              <a:ext uri="{FF2B5EF4-FFF2-40B4-BE49-F238E27FC236}">
                <a16:creationId xmlns:a16="http://schemas.microsoft.com/office/drawing/2014/main" id="{3F6EC174-B7F2-15C4-82B7-47E40FB5BC57}"/>
              </a:ext>
            </a:extLst>
          </p:cNvPr>
          <p:cNvSpPr/>
          <p:nvPr/>
        </p:nvSpPr>
        <p:spPr>
          <a:xfrm>
            <a:off x="2790058" y="2705642"/>
            <a:ext cx="662133" cy="338555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grpSp>
        <p:nvGrpSpPr>
          <p:cNvPr id="6" name="Group 127">
            <a:extLst>
              <a:ext uri="{FF2B5EF4-FFF2-40B4-BE49-F238E27FC236}">
                <a16:creationId xmlns:a16="http://schemas.microsoft.com/office/drawing/2014/main" id="{81E1301F-D192-B9A5-8199-BBEA5D84A9F3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50FEC385-D729-C85C-70DE-09AB8D1C3B9E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25" name="Graphic 5" descr="Home with solid fill">
              <a:hlinkClick r:id="rId7" action="ppaction://hlinksldjump"/>
              <a:extLst>
                <a:ext uri="{FF2B5EF4-FFF2-40B4-BE49-F238E27FC236}">
                  <a16:creationId xmlns:a16="http://schemas.microsoft.com/office/drawing/2014/main" id="{68E90D4B-BEC6-2A8E-D905-CB320D838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26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20F8A306-57AA-395A-9DC6-2D4611C92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7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F92A4FE-715F-65C8-0EAF-1E06D190C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8" name="Graphic 16" descr="Stopwatch 33% with solid fill">
              <a:hlinkClick r:id="rId12" action="ppaction://hlinksldjump"/>
              <a:extLst>
                <a:ext uri="{FF2B5EF4-FFF2-40B4-BE49-F238E27FC236}">
                  <a16:creationId xmlns:a16="http://schemas.microsoft.com/office/drawing/2014/main" id="{98D673DA-F3AD-11C6-4B4B-154ACA473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9" name="Group 36">
              <a:extLst>
                <a:ext uri="{FF2B5EF4-FFF2-40B4-BE49-F238E27FC236}">
                  <a16:creationId xmlns:a16="http://schemas.microsoft.com/office/drawing/2014/main" id="{A30A5CE6-F69D-DF46-4318-2745D97081F9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1" name="TextBox 17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416BC521-9F43-7162-30A4-F008C18DF927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32" name="TextBox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8BD52F75-B315-A89C-1472-B053FAD3EC53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3" name="TextBox 19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0FFACEAD-47A0-5A62-E392-0158A225DD6D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4" name="TextBox 20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60D8E6D-628E-3167-2284-B91D797E0E07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5" name="Rectangle 21">
                <a:extLst>
                  <a:ext uri="{FF2B5EF4-FFF2-40B4-BE49-F238E27FC236}">
                    <a16:creationId xmlns:a16="http://schemas.microsoft.com/office/drawing/2014/main" id="{4AD05799-D42E-BB5C-C7F2-3FE43FBCD30A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0" name="Graphic 35" descr="Information with solid fill">
              <a:hlinkClick r:id="rId19" action="ppaction://hlinksldjump"/>
              <a:extLst>
                <a:ext uri="{FF2B5EF4-FFF2-40B4-BE49-F238E27FC236}">
                  <a16:creationId xmlns:a16="http://schemas.microsoft.com/office/drawing/2014/main" id="{31EC2627-0EEC-358E-DC06-B0F6DF50B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6911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C295B-4701-7116-04DF-61D6E6969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E045B8E-851B-C92B-A818-2BC80DF63E04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AF609B72-EED4-58CD-3664-5C3489EE27B1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32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DE5538-AE43-A734-4150-96980EBC5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CBBA22A-E26D-70A6-5A5C-057D0B0DA76C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0574CBD-7071-04B7-950B-F1A2D65D64F5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2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FBE1FC0A-C72D-FDCF-49F7-5D4E7477D3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18683" y="1418643"/>
            <a:ext cx="7354633" cy="5200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73B82BA-7BC1-9833-BDA5-2D960335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682" y="2947152"/>
            <a:ext cx="7354633" cy="3673818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C8CF9E03-EEA1-07C5-CDE7-6B0B56844DA0}"/>
              </a:ext>
            </a:extLst>
          </p:cNvPr>
          <p:cNvSpPr/>
          <p:nvPr/>
        </p:nvSpPr>
        <p:spPr>
          <a:xfrm>
            <a:off x="2525526" y="3061855"/>
            <a:ext cx="1397277" cy="8680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F9AC59A4-BB92-B5A4-025E-26CFF68139BC}"/>
              </a:ext>
            </a:extLst>
          </p:cNvPr>
          <p:cNvSpPr/>
          <p:nvPr/>
        </p:nvSpPr>
        <p:spPr>
          <a:xfrm>
            <a:off x="2597426" y="3146523"/>
            <a:ext cx="159026" cy="1325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4A3FFF5-F281-2A28-001A-530A7BD28F03}"/>
              </a:ext>
            </a:extLst>
          </p:cNvPr>
          <p:cNvSpPr txBox="1"/>
          <p:nvPr/>
        </p:nvSpPr>
        <p:spPr>
          <a:xfrm>
            <a:off x="2756452" y="3048676"/>
            <a:ext cx="116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 0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5C384AE-E657-993B-BA30-51BA0E74E69B}"/>
              </a:ext>
            </a:extLst>
          </p:cNvPr>
          <p:cNvSpPr/>
          <p:nvPr/>
        </p:nvSpPr>
        <p:spPr>
          <a:xfrm>
            <a:off x="2597426" y="3405006"/>
            <a:ext cx="159026" cy="132521"/>
          </a:xfrm>
          <a:prstGeom prst="rect">
            <a:avLst/>
          </a:prstGeom>
          <a:solidFill>
            <a:srgbClr val="FFD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7F5CE8-825D-E98E-A875-B1CAD07F303B}"/>
              </a:ext>
            </a:extLst>
          </p:cNvPr>
          <p:cNvSpPr txBox="1"/>
          <p:nvPr/>
        </p:nvSpPr>
        <p:spPr>
          <a:xfrm>
            <a:off x="2756452" y="3307159"/>
            <a:ext cx="116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 1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16FFD6FD-710B-1F8F-289B-47853274FE2F}"/>
              </a:ext>
            </a:extLst>
          </p:cNvPr>
          <p:cNvSpPr txBox="1"/>
          <p:nvPr/>
        </p:nvSpPr>
        <p:spPr>
          <a:xfrm>
            <a:off x="2472517" y="3604498"/>
            <a:ext cx="195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OpenStreetMap</a:t>
            </a:r>
          </a:p>
        </p:txBody>
      </p:sp>
      <p:grpSp>
        <p:nvGrpSpPr>
          <p:cNvPr id="6" name="Group 127">
            <a:extLst>
              <a:ext uri="{FF2B5EF4-FFF2-40B4-BE49-F238E27FC236}">
                <a16:creationId xmlns:a16="http://schemas.microsoft.com/office/drawing/2014/main" id="{7A1BCA45-8DDC-6749-C9AB-B908E0132E47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44AD18A3-8A3D-658A-A020-43F93D9D5EEF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26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49471955-A3D7-0281-91DD-BC9B7CFD7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27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CA2BF2E-D279-026E-A052-96A0A3D8D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8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A854D90-7FC0-C743-E08A-71EB92CAD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9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A2B25B8D-049E-B70D-668C-20D00802C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0" name="Group 36">
              <a:extLst>
                <a:ext uri="{FF2B5EF4-FFF2-40B4-BE49-F238E27FC236}">
                  <a16:creationId xmlns:a16="http://schemas.microsoft.com/office/drawing/2014/main" id="{29D39246-299E-23EE-AA6A-603F626CB820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2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BF3AB8B-EA36-CEB3-C419-0B501784210F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33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D3DCE9E-E4B3-8044-DFDA-684466B8710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4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C52B60D-2301-6333-A13D-D15F35878B9A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5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13F98FEB-104F-0A51-AE5B-5E5C8DAD799F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6" name="Rectangle 21">
                <a:extLst>
                  <a:ext uri="{FF2B5EF4-FFF2-40B4-BE49-F238E27FC236}">
                    <a16:creationId xmlns:a16="http://schemas.microsoft.com/office/drawing/2014/main" id="{F79F3BB2-BDD8-A86A-AC7B-E592C0342447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1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FBB77908-0CF4-388E-2953-93E696DA3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503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AAABC-B49C-AAB6-DE53-86EDB10E0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8191474A-9264-27F8-D82A-897FAE2016D3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231BD3C-1893-2761-6A8F-88B10776FF09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33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2571DC-A202-8876-56F5-1B059726E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25CCFF-418B-15E4-ABF3-614B5AACB7E7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628D5B-DE8F-B4FF-FCE3-697B5965E5F8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2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92C1B655-99A5-00FD-C461-9146ECA1A6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83" y="1583236"/>
            <a:ext cx="7354633" cy="48716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127">
            <a:extLst>
              <a:ext uri="{FF2B5EF4-FFF2-40B4-BE49-F238E27FC236}">
                <a16:creationId xmlns:a16="http://schemas.microsoft.com/office/drawing/2014/main" id="{71298B21-90C4-0FB4-FDD1-BA67F38CE4AF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33518E20-E06E-045C-B1D5-05A7E672C6B7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9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9A4E26AF-9A6F-057C-0599-643DC6106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2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EEFF3C6-C9D7-39A7-E67A-C3C300A25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F53D97E-D834-580F-AFEE-C26D5480A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2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C2187664-A788-17C9-B92A-6B27F0933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3" name="Group 36">
              <a:extLst>
                <a:ext uri="{FF2B5EF4-FFF2-40B4-BE49-F238E27FC236}">
                  <a16:creationId xmlns:a16="http://schemas.microsoft.com/office/drawing/2014/main" id="{CD1A9EC4-91D6-8683-6459-E7D223838580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5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BEDCA4CB-0B4B-F054-E549-ADAED74CBFFB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6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E6BF1DC-5FEF-44E3-124D-69AB9BA7120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7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37FBF99-E431-B33A-31F9-4F399B2E1044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E57D47A-34FA-2A80-5D81-08A83903685C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1A44D430-540D-4BCD-E711-ECB2FA6FBD37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4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F9D3FDC3-27A0-DFC3-C04C-E483C3541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7595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6D8BB-E1EB-AF2D-63C8-E23FDDF77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03736DA6-D2EA-E122-0674-EBA772A57713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6594436C-B1FC-908A-D0B8-87401A23F6A1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34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271D497-FB2E-25B3-2E7D-20698E621C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9B42032-7DFB-D5EB-0410-BB32FFDF8461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D06DE36-5006-45BA-1846-81DE4F62B93F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2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9C5F6D30-9903-F2EE-1B0A-915CCA442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249" y="1583236"/>
            <a:ext cx="5527500" cy="487169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127">
            <a:extLst>
              <a:ext uri="{FF2B5EF4-FFF2-40B4-BE49-F238E27FC236}">
                <a16:creationId xmlns:a16="http://schemas.microsoft.com/office/drawing/2014/main" id="{60D214EB-986F-D120-FDFE-1AD7F2AFA7A6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CF63EDE3-2609-0FD6-9B9E-3EC5039E59EB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9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210B6CC3-ACF1-6312-2544-47C282857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2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AC79CE2-7F74-03C0-5B1E-9565E1D9C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55D6277-6FF7-9E66-FF6F-0E9E47500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2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6A865537-B954-CA55-AE47-21E0E0E7B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3" name="Group 36">
              <a:extLst>
                <a:ext uri="{FF2B5EF4-FFF2-40B4-BE49-F238E27FC236}">
                  <a16:creationId xmlns:a16="http://schemas.microsoft.com/office/drawing/2014/main" id="{DF830876-CC0B-9B45-A9B6-AA2C2B42755B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5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E50378F3-66F4-88A9-EB89-9A0278070B94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6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B695C31-BE55-2EC6-1B1E-ACD59D0DE77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7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470365AC-0F0E-36B6-0552-D0F198DD2956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6406101-D951-BEE8-9539-86E931666F70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17034384-33B4-DDC1-2EE3-09B74D8269EE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4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3FB2E36E-89BC-D3E4-75BE-C325BA568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21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7617-65E8-D99F-0ACD-F2FA82132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3756E9D0-1422-5A6D-271E-813BBAC20CA4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418BE91-74F9-1560-E47A-4D3FBBA7D7A9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35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E7D3AFB-6EDD-DF97-D8B8-1264E140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C2748A-2DAF-B5D9-69C5-7FD23A838681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0DE4E0-1562-4BE6-DB19-F1173498C880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 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3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0AF350A7-B1F5-D7FF-8FD6-2BD3076F9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18683" y="1418643"/>
            <a:ext cx="7354633" cy="5200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9FC9677-928B-5983-F611-E8DC03932F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82" y="2981739"/>
            <a:ext cx="7354633" cy="3637785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AB57F031-1035-70A3-7F11-C826ECE4514E}"/>
              </a:ext>
            </a:extLst>
          </p:cNvPr>
          <p:cNvSpPr/>
          <p:nvPr/>
        </p:nvSpPr>
        <p:spPr>
          <a:xfrm>
            <a:off x="2525526" y="3061855"/>
            <a:ext cx="1397277" cy="111197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45E8ACE-977A-A500-6D21-E55CCCD276AA}"/>
              </a:ext>
            </a:extLst>
          </p:cNvPr>
          <p:cNvSpPr txBox="1"/>
          <p:nvPr/>
        </p:nvSpPr>
        <p:spPr>
          <a:xfrm>
            <a:off x="2756452" y="3048676"/>
            <a:ext cx="116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 0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710F06C-74C1-EC62-1D17-5CC42CD187F5}"/>
              </a:ext>
            </a:extLst>
          </p:cNvPr>
          <p:cNvSpPr/>
          <p:nvPr/>
        </p:nvSpPr>
        <p:spPr>
          <a:xfrm>
            <a:off x="2597426" y="3405006"/>
            <a:ext cx="159026" cy="132521"/>
          </a:xfrm>
          <a:prstGeom prst="rect">
            <a:avLst/>
          </a:prstGeom>
          <a:solidFill>
            <a:srgbClr val="3EBD9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01E3AE7F-E8EA-A21A-4335-005D8551089B}"/>
              </a:ext>
            </a:extLst>
          </p:cNvPr>
          <p:cNvSpPr txBox="1"/>
          <p:nvPr/>
        </p:nvSpPr>
        <p:spPr>
          <a:xfrm>
            <a:off x="2756452" y="3307159"/>
            <a:ext cx="116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 1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05B588E-3FF2-D543-AD3B-0D70D27F4B09}"/>
              </a:ext>
            </a:extLst>
          </p:cNvPr>
          <p:cNvSpPr txBox="1"/>
          <p:nvPr/>
        </p:nvSpPr>
        <p:spPr>
          <a:xfrm>
            <a:off x="2472517" y="3763522"/>
            <a:ext cx="195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Open Sans" pitchFamily="2" charset="0"/>
                <a:ea typeface="Open Sans" pitchFamily="2" charset="0"/>
                <a:cs typeface="Open Sans" pitchFamily="2" charset="0"/>
              </a:rPr>
              <a:t>OpenStreetMap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79C649A-CCD8-6E08-5275-A766AD675759}"/>
              </a:ext>
            </a:extLst>
          </p:cNvPr>
          <p:cNvSpPr/>
          <p:nvPr/>
        </p:nvSpPr>
        <p:spPr>
          <a:xfrm>
            <a:off x="2597426" y="3146523"/>
            <a:ext cx="159026" cy="1325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890567CA-DB4B-C181-8FB2-B56186BE9850}"/>
              </a:ext>
            </a:extLst>
          </p:cNvPr>
          <p:cNvSpPr/>
          <p:nvPr/>
        </p:nvSpPr>
        <p:spPr>
          <a:xfrm>
            <a:off x="2597426" y="3669078"/>
            <a:ext cx="159026" cy="132521"/>
          </a:xfrm>
          <a:prstGeom prst="rect">
            <a:avLst/>
          </a:prstGeom>
          <a:solidFill>
            <a:srgbClr val="FFDE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47A13902-D347-9543-075A-9EFE58F3B6C3}"/>
              </a:ext>
            </a:extLst>
          </p:cNvPr>
          <p:cNvSpPr txBox="1"/>
          <p:nvPr/>
        </p:nvSpPr>
        <p:spPr>
          <a:xfrm>
            <a:off x="2756452" y="3571231"/>
            <a:ext cx="11663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Open Sans" pitchFamily="2" charset="0"/>
                <a:ea typeface="Open Sans" pitchFamily="2" charset="0"/>
                <a:cs typeface="Open Sans" pitchFamily="2" charset="0"/>
              </a:rPr>
              <a:t>Cluster 2</a:t>
            </a: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2316D4EA-7ADC-C245-34C6-7292E0E15DC9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27" name="Rettangolo 1">
              <a:extLst>
                <a:ext uri="{FF2B5EF4-FFF2-40B4-BE49-F238E27FC236}">
                  <a16:creationId xmlns:a16="http://schemas.microsoft.com/office/drawing/2014/main" id="{3AA43B49-C7D7-A32D-8950-FEAD984F8883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28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5A39A6EC-9BC2-5937-3680-681455C2F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2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E5A6F39-E3DB-3637-72DB-4F6E7A1E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3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19A4758-8028-B1A9-8B9D-BCA8EF31E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31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1ABCEB2B-9A7C-7AB9-3AF5-D18B925E4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2" name="Group 36">
              <a:extLst>
                <a:ext uri="{FF2B5EF4-FFF2-40B4-BE49-F238E27FC236}">
                  <a16:creationId xmlns:a16="http://schemas.microsoft.com/office/drawing/2014/main" id="{75EE295C-BD22-4C7B-64BA-21B5A6DA9AB0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4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D2E89D96-DEC1-32EF-9672-FED136C313C0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35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4728BB2-C598-3D70-3CF9-3A534130A078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6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73C43C9-DBBE-0A1F-73EF-12815C27230D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7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734E9596-234C-0BBB-8CC5-061F8E2672FD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38" name="Rectangle 21">
                <a:extLst>
                  <a:ext uri="{FF2B5EF4-FFF2-40B4-BE49-F238E27FC236}">
                    <a16:creationId xmlns:a16="http://schemas.microsoft.com/office/drawing/2014/main" id="{7019824F-5DE0-14A6-B541-51FFF41F6D54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3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5D346195-F81B-1FB9-7206-6A6B6F3CD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368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371753-9D6F-91AC-DE96-4CED1C601C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CC667FFC-2938-5206-95A6-42B63B701C2B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BCF03035-1A41-893E-DF98-11E84E19AD75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36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D6EF90A-642D-B963-6C46-AEA12EF47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76B71E3-10F0-D880-85D7-599FADFE1FFC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FB5884E-6A6C-D335-5C76-B6D5CD1F76CB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 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3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F2832C55-1697-8D88-EB21-C2CCC4E29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8683" y="1605712"/>
            <a:ext cx="7354633" cy="48267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5FD7707B-51AB-ECE0-D27B-C64282A514B0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867E4395-7B5B-1F2C-2CC3-5919ED26250E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E0428894-1B88-A99F-5475-BD29E6566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8DF57FD-D2D1-A2A1-4569-B25350A2D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E2E2147-036B-BB9D-99D0-E6D9272F8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F4A7ECE1-5A62-5A18-F119-9CE4BF270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AACBCF27-8A46-A9B4-65D2-78B7B9EC7EC9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18B9D4F-ED25-38BF-DBD8-577EF8233ED0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4364820B-BB23-77EE-6EE1-691159719614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5BB01677-F1F3-8D6F-CAE3-FED78CB1346A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E03AFE8F-11E2-A148-8B09-AFB73A606F83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38468F91-4499-67A6-FD1A-766DD5B4BCC2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496D710D-1658-2BD8-20FB-41B5F52197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52253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26CE9-3EB7-870E-77D9-72CBCA042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1D63DB57-92A6-902D-4AE8-C41AA86AFED4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C85E5855-2F87-CFA0-4C63-2603A58B0FE6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37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AF3FC3E-248E-EC2F-3C94-97397F8B37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8BAF2F-81D6-756F-6466-6F911EB118B4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B1BC226-63C0-43DA-23D8-2F8431221211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 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 = 3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11204BE8-BC0C-F5D9-90C9-64A0A3EB49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25" y="1605712"/>
            <a:ext cx="5536149" cy="482674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7C2A2A88-B644-60D4-9AA5-6A4266720B5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C870AC0E-72F4-B757-78FD-E7166FC2F9E0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64095A8E-76DB-9959-B77B-B36455BC6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FCC39D-DC42-833A-BAD1-095631A9D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EEBC901-470B-EAD9-F9A8-18A509EF3A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8ED562F8-4E03-596A-B7AA-5426E7A7F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4C96C68E-DC62-EFC1-D488-C4BBF9D5FF59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77E476F4-3BFF-051B-2ABF-DE422F976F73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705AED60-275B-5BF3-689B-E69F3B2DF2A8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94D08A01-9E01-895D-8AF2-4B614E34A800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3604F269-EA43-017A-236B-FD5577879297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3E0FE7C8-0AB3-6890-BD24-1E09249CD25D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14882CF3-F65D-4FC7-C751-41A5310D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6258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96E30A-00D6-C0AC-6FE5-42FB08BE7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790DDEE5-BC23-0B88-81C2-59BFDDBF778B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F5B54D1-3FA6-C721-4F33-D339C4406B12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38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C90E17-FF66-3CA6-6BA8-C447416F6B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E0BF4FD7-E7BF-45A9-7BE8-680435F8E547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6A8641-ABEC-0147-8CF4-4B3E6A8634A7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GMM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 clusters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D021C79C-6E75-7E6B-3A54-580BDECFB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25" y="2185641"/>
            <a:ext cx="5536149" cy="36668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77F1D512-1081-5357-85F0-CA841D172B6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F7FBF535-1893-938E-F7A9-A45C87E2AAF8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BE44BAF9-DA49-CCBD-961F-F7973557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2344EB-90BB-E58C-B262-E9AD65D39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0454DC5-DBE9-EAE3-13B2-8731E8F6F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2A7ECF3B-A3C4-1D1A-B8B3-122ED953E1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D7F7876E-0859-2EB7-EF49-6E53CC17E963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5BD12E08-2B0B-9AB2-9C15-796DD58AF4B0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CBAAB9A-4EDC-3D94-8831-02AFBF3ABC8D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F5BD8E2-E3B9-87E9-BE11-9830C7F4A622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B27D0779-DB3A-65B0-9DD2-DC81D60D95DA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86996AD6-9934-E3F6-A775-1981EFADC4BD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0A03BF7F-59BD-1F4D-3CB0-0C8682FBC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00876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1F566-BACF-FF1C-0359-63E3ABDBE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3212134E-9E2C-8F8C-C7E6-DB0CB8D90521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770548AE-6409-2C3E-5403-E9AC18BB60FF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39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864558-4FD1-FEA2-895F-965D73A73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1F37278-CBC2-B78A-A15A-33768C87D6EF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4500A3-2156-5289-409B-A9D7B4812001}"/>
              </a:ext>
            </a:extLst>
          </p:cNvPr>
          <p:cNvSpPr txBox="1"/>
          <p:nvPr/>
        </p:nvSpPr>
        <p:spPr>
          <a:xfrm>
            <a:off x="896877" y="1364145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GMM</a:t>
            </a:r>
          </a:p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 clusters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013C54FD-C07A-679C-60F4-6A6B6E138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25" y="2201923"/>
            <a:ext cx="5536149" cy="363431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9184E070-F757-447D-2854-F23CACD09A7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154286C1-69C4-1657-531A-EA54C27322B9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46F94862-6A45-E14C-F6C5-2D2533BD7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813FF91-9B16-38A9-3BF6-BEDC764021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D4DBCBB-8CC2-79F6-05D5-21178F910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7A67E152-2912-EB9A-9384-E7BBDA572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CF4B9391-D4C9-5615-A363-00348B25FF07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0E4DA77C-72D6-C25F-FCC5-B52FB7AFB726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BB7AC254-99BE-AB50-D9E7-A88E5320C9C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198EC623-DD67-6C5E-3C10-7633DB141A89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EC58C6A-B700-DB7D-5B46-A25CCE080C6F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5C730817-5A81-0E7E-8290-4C4D5A3FC499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128F0822-9400-6FD2-FC3B-EF384CF4D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69260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4C91-FD25-CC7C-413E-FB65C128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FD3F8634-393C-54BA-7F4F-3E70BCF98DE0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1D7DD1B6-1589-0F1A-D88D-D46E48669767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4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0F33888-9546-091A-92FC-340BD1C590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99D0D4B-A803-A3DB-357E-497C96D23626}"/>
              </a:ext>
            </a:extLst>
          </p:cNvPr>
          <p:cNvGrpSpPr/>
          <p:nvPr/>
        </p:nvGrpSpPr>
        <p:grpSpPr>
          <a:xfrm>
            <a:off x="568104" y="657925"/>
            <a:ext cx="1368272" cy="1368272"/>
            <a:chOff x="876329" y="602133"/>
            <a:chExt cx="1368272" cy="1368272"/>
          </a:xfrm>
        </p:grpSpPr>
        <p:pic>
          <p:nvPicPr>
            <p:cNvPr id="20" name="Graphic 19" descr="Stopwatch 33% with solid fill">
              <a:extLst>
                <a:ext uri="{FF2B5EF4-FFF2-40B4-BE49-F238E27FC236}">
                  <a16:creationId xmlns:a16="http://schemas.microsoft.com/office/drawing/2014/main" id="{FDD654F8-D21A-B11F-06CF-3BCEDE881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329" y="602133"/>
              <a:ext cx="1368272" cy="136827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C4D7CB4-2A9C-5695-8DCF-BF7FD75A9220}"/>
                </a:ext>
              </a:extLst>
            </p:cNvPr>
            <p:cNvGrpSpPr/>
            <p:nvPr/>
          </p:nvGrpSpPr>
          <p:grpSpPr>
            <a:xfrm>
              <a:off x="1187357" y="994917"/>
              <a:ext cx="812442" cy="731520"/>
              <a:chOff x="1068512" y="899012"/>
              <a:chExt cx="812442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9FD6D-DCA8-836D-B9A4-42301C3B38F6}"/>
                  </a:ext>
                </a:extLst>
              </p:cNvPr>
              <p:cNvSpPr/>
              <p:nvPr/>
            </p:nvSpPr>
            <p:spPr>
              <a:xfrm>
                <a:off x="1068512" y="899012"/>
                <a:ext cx="731520" cy="731520"/>
              </a:xfrm>
              <a:prstGeom prst="ellipse">
                <a:avLst/>
              </a:prstGeom>
              <a:solidFill>
                <a:srgbClr val="014B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80D4ECB-0582-53DC-9C54-73782967231B}"/>
                  </a:ext>
                </a:extLst>
              </p:cNvPr>
              <p:cNvSpPr txBox="1"/>
              <p:nvPr/>
            </p:nvSpPr>
            <p:spPr>
              <a:xfrm>
                <a:off x="1182311" y="961867"/>
                <a:ext cx="69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noProof="1">
                    <a:solidFill>
                      <a:srgbClr val="FFDE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5’ </a:t>
                </a:r>
              </a:p>
            </p:txBody>
          </p:sp>
        </p:grpSp>
      </p:grpSp>
      <p:pic>
        <p:nvPicPr>
          <p:cNvPr id="46" name="Graphic 45" descr="Harvey Balls 20% with solid fill">
            <a:extLst>
              <a:ext uri="{FF2B5EF4-FFF2-40B4-BE49-F238E27FC236}">
                <a16:creationId xmlns:a16="http://schemas.microsoft.com/office/drawing/2014/main" id="{517BA7E4-05D5-1C5D-B959-5BF5F1EC4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77573" y="1070969"/>
            <a:ext cx="731520" cy="731520"/>
          </a:xfrm>
          <a:prstGeom prst="rect">
            <a:avLst/>
          </a:prstGeom>
        </p:spPr>
      </p:pic>
      <p:sp>
        <p:nvSpPr>
          <p:cNvPr id="47" name="CasellaDiTesto 6">
            <a:extLst>
              <a:ext uri="{FF2B5EF4-FFF2-40B4-BE49-F238E27FC236}">
                <a16:creationId xmlns:a16="http://schemas.microsoft.com/office/drawing/2014/main" id="{BA1CA23F-97DE-650E-BD70-E5625CD1EFDC}"/>
              </a:ext>
            </a:extLst>
          </p:cNvPr>
          <p:cNvSpPr txBox="1"/>
          <p:nvPr/>
        </p:nvSpPr>
        <p:spPr>
          <a:xfrm>
            <a:off x="3048000" y="106836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Background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0E253EA2-1431-4087-ED37-C10B608E1826}"/>
              </a:ext>
            </a:extLst>
          </p:cNvPr>
          <p:cNvSpPr txBox="1"/>
          <p:nvPr/>
        </p:nvSpPr>
        <p:spPr>
          <a:xfrm>
            <a:off x="931287" y="2716141"/>
            <a:ext cx="674821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Large-scale hydrological modelling deals with a wide variety of watersheds.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FF0A82-A404-BE86-E439-88333A372C6E}"/>
              </a:ext>
            </a:extLst>
          </p:cNvPr>
          <p:cNvSpPr txBox="1"/>
          <p:nvPr/>
        </p:nvSpPr>
        <p:spPr>
          <a:xfrm>
            <a:off x="842048" y="4730645"/>
            <a:ext cx="63237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Hydrological similarity = (expected) comparable hydrological behaviour.</a:t>
            </a:r>
          </a:p>
        </p:txBody>
      </p:sp>
      <p:pic>
        <p:nvPicPr>
          <p:cNvPr id="6" name="Picture 5" descr="A map of a mountain range&#10;&#10;Description automatically generated">
            <a:extLst>
              <a:ext uri="{FF2B5EF4-FFF2-40B4-BE49-F238E27FC236}">
                <a16:creationId xmlns:a16="http://schemas.microsoft.com/office/drawing/2014/main" id="{EC2F7B89-5CB7-84A5-38CC-3B0BDC2EC79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92376" y="2663870"/>
            <a:ext cx="1261590" cy="840107"/>
          </a:xfrm>
          <a:prstGeom prst="rect">
            <a:avLst/>
          </a:prstGeom>
        </p:spPr>
      </p:pic>
      <p:pic>
        <p:nvPicPr>
          <p:cNvPr id="7" name="Picture 6" descr="A map of a mountain range&#10;&#10;Description automatically generated">
            <a:extLst>
              <a:ext uri="{FF2B5EF4-FFF2-40B4-BE49-F238E27FC236}">
                <a16:creationId xmlns:a16="http://schemas.microsoft.com/office/drawing/2014/main" id="{D868BAA6-C1E1-6B37-3084-5C1B8FF9D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403283" flipH="1">
            <a:off x="8867090" y="1216272"/>
            <a:ext cx="4168242" cy="2775680"/>
          </a:xfrm>
          <a:prstGeom prst="rect">
            <a:avLst/>
          </a:prstGeom>
        </p:spPr>
      </p:pic>
      <p:pic>
        <p:nvPicPr>
          <p:cNvPr id="9" name="Graphic 8" descr="Arrow: Slight curve with solid fill">
            <a:extLst>
              <a:ext uri="{FF2B5EF4-FFF2-40B4-BE49-F238E27FC236}">
                <a16:creationId xmlns:a16="http://schemas.microsoft.com/office/drawing/2014/main" id="{2054C16E-4965-67A3-1B4C-FD99BC5CD4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20785922">
            <a:off x="9092482" y="2667216"/>
            <a:ext cx="833413" cy="833413"/>
          </a:xfrm>
          <a:prstGeom prst="rect">
            <a:avLst/>
          </a:prstGeom>
        </p:spPr>
      </p:pic>
      <p:pic>
        <p:nvPicPr>
          <p:cNvPr id="10" name="Picture 9" descr="A map of a mountain range&#10;&#10;Description automatically generated">
            <a:extLst>
              <a:ext uri="{FF2B5EF4-FFF2-40B4-BE49-F238E27FC236}">
                <a16:creationId xmlns:a16="http://schemas.microsoft.com/office/drawing/2014/main" id="{37550DE7-66E5-432F-76E2-05D657AFF74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54926" y="4998737"/>
            <a:ext cx="1261590" cy="840107"/>
          </a:xfrm>
          <a:prstGeom prst="rect">
            <a:avLst/>
          </a:prstGeom>
        </p:spPr>
      </p:pic>
      <p:pic>
        <p:nvPicPr>
          <p:cNvPr id="11" name="Picture 10" descr="A map of a mountain range&#10;&#10;Description automatically generated">
            <a:extLst>
              <a:ext uri="{FF2B5EF4-FFF2-40B4-BE49-F238E27FC236}">
                <a16:creationId xmlns:a16="http://schemas.microsoft.com/office/drawing/2014/main" id="{0CB504CB-5333-A83A-E8A7-82D48E67815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85721" y="4427297"/>
            <a:ext cx="1261590" cy="840107"/>
          </a:xfrm>
          <a:prstGeom prst="rect">
            <a:avLst/>
          </a:prstGeom>
        </p:spPr>
      </p:pic>
      <p:pic>
        <p:nvPicPr>
          <p:cNvPr id="12" name="Picture 11" descr="A map of a mountain range&#10;&#10;Description automatically generated">
            <a:extLst>
              <a:ext uri="{FF2B5EF4-FFF2-40B4-BE49-F238E27FC236}">
                <a16:creationId xmlns:a16="http://schemas.microsoft.com/office/drawing/2014/main" id="{101447F9-FFDD-3653-A8E0-358B5EEE39A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1540" y="5168992"/>
            <a:ext cx="1261590" cy="840107"/>
          </a:xfrm>
          <a:prstGeom prst="rect">
            <a:avLst/>
          </a:prstGeom>
        </p:spPr>
      </p:pic>
      <p:pic>
        <p:nvPicPr>
          <p:cNvPr id="14" name="Picture 13" descr="A map of a mountain range&#10;&#10;Description automatically generated">
            <a:extLst>
              <a:ext uri="{FF2B5EF4-FFF2-40B4-BE49-F238E27FC236}">
                <a16:creationId xmlns:a16="http://schemas.microsoft.com/office/drawing/2014/main" id="{39AAB0B9-0833-39E3-2C98-EC8FC8B46FA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372829" y="4690192"/>
            <a:ext cx="1828063" cy="1217328"/>
          </a:xfrm>
          <a:prstGeom prst="rect">
            <a:avLst/>
          </a:prstGeom>
        </p:spPr>
      </p:pic>
      <p:pic>
        <p:nvPicPr>
          <p:cNvPr id="15" name="Picture 14" descr="A map of a mountain range&#10;&#10;Description automatically generated">
            <a:extLst>
              <a:ext uri="{FF2B5EF4-FFF2-40B4-BE49-F238E27FC236}">
                <a16:creationId xmlns:a16="http://schemas.microsoft.com/office/drawing/2014/main" id="{346031DD-6C1B-DB94-E3DD-AAF3A4D2D67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388412" y="4192322"/>
            <a:ext cx="1828063" cy="1217328"/>
          </a:xfrm>
          <a:prstGeom prst="rect">
            <a:avLst/>
          </a:prstGeom>
        </p:spPr>
      </p:pic>
      <p:pic>
        <p:nvPicPr>
          <p:cNvPr id="16" name="Picture 15" descr="A map of a mountain range&#10;&#10;Description automatically generated">
            <a:extLst>
              <a:ext uri="{FF2B5EF4-FFF2-40B4-BE49-F238E27FC236}">
                <a16:creationId xmlns:a16="http://schemas.microsoft.com/office/drawing/2014/main" id="{21A37E54-4687-3471-0375-06C2200DBDA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9" b="92739" l="9847" r="89898">
                        <a14:foregroundMark x1="33107" y1="74140" x2="33871" y2="74268"/>
                        <a14:foregroundMark x1="42105" y1="78089" x2="43379" y2="77707"/>
                        <a14:foregroundMark x1="71817" y1="89809" x2="71817" y2="90318"/>
                        <a14:foregroundMark x1="71817" y1="92739" x2="71817" y2="92739"/>
                        <a14:foregroundMark x1="55008" y1="76688" x2="55008" y2="76688"/>
                        <a14:foregroundMark x1="55942" y1="76306" x2="56112" y2="74650"/>
                        <a14:foregroundMark x1="68930" y1="79236" x2="70458" y2="77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84754" y="5162795"/>
            <a:ext cx="1828063" cy="1217328"/>
          </a:xfrm>
          <a:prstGeom prst="rect">
            <a:avLst/>
          </a:pr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97D6D0A2-5FFE-78E6-6D1B-FE45E15DCECC}"/>
              </a:ext>
            </a:extLst>
          </p:cNvPr>
          <p:cNvSpPr/>
          <p:nvPr/>
        </p:nvSpPr>
        <p:spPr>
          <a:xfrm>
            <a:off x="7345938" y="4318365"/>
            <a:ext cx="1973579" cy="1932104"/>
          </a:xfrm>
          <a:custGeom>
            <a:avLst/>
            <a:gdLst>
              <a:gd name="connsiteX0" fmla="*/ 63855 w 1973579"/>
              <a:gd name="connsiteY0" fmla="*/ 1073442 h 1932104"/>
              <a:gd name="connsiteX1" fmla="*/ 526310 w 1973579"/>
              <a:gd name="connsiteY1" fmla="*/ 1746104 h 1932104"/>
              <a:gd name="connsiteX2" fmla="*/ 1640407 w 1973579"/>
              <a:gd name="connsiteY2" fmla="*/ 1882738 h 1932104"/>
              <a:gd name="connsiteX3" fmla="*/ 1934696 w 1973579"/>
              <a:gd name="connsiteY3" fmla="*/ 1020890 h 1932104"/>
              <a:gd name="connsiteX4" fmla="*/ 1871634 w 1973579"/>
              <a:gd name="connsiteY4" fmla="*/ 411290 h 1932104"/>
              <a:gd name="connsiteX5" fmla="*/ 1041317 w 1973579"/>
              <a:gd name="connsiteY5" fmla="*/ 1387 h 1932104"/>
              <a:gd name="connsiteX6" fmla="*/ 641924 w 1973579"/>
              <a:gd name="connsiteY6" fmla="*/ 547925 h 1932104"/>
              <a:gd name="connsiteX7" fmla="*/ 63855 w 1973579"/>
              <a:gd name="connsiteY7" fmla="*/ 747621 h 1932104"/>
              <a:gd name="connsiteX8" fmla="*/ 63855 w 1973579"/>
              <a:gd name="connsiteY8" fmla="*/ 1073442 h 19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579" h="1932104">
                <a:moveTo>
                  <a:pt x="63855" y="1073442"/>
                </a:moveTo>
                <a:cubicBezTo>
                  <a:pt x="140931" y="1239856"/>
                  <a:pt x="263551" y="1611221"/>
                  <a:pt x="526310" y="1746104"/>
                </a:cubicBezTo>
                <a:cubicBezTo>
                  <a:pt x="789069" y="1880987"/>
                  <a:pt x="1405676" y="2003607"/>
                  <a:pt x="1640407" y="1882738"/>
                </a:cubicBezTo>
                <a:cubicBezTo>
                  <a:pt x="1875138" y="1761869"/>
                  <a:pt x="1896158" y="1266131"/>
                  <a:pt x="1934696" y="1020890"/>
                </a:cubicBezTo>
                <a:cubicBezTo>
                  <a:pt x="1973234" y="775649"/>
                  <a:pt x="2020530" y="581207"/>
                  <a:pt x="1871634" y="411290"/>
                </a:cubicBezTo>
                <a:cubicBezTo>
                  <a:pt x="1722738" y="241373"/>
                  <a:pt x="1246269" y="-21386"/>
                  <a:pt x="1041317" y="1387"/>
                </a:cubicBezTo>
                <a:cubicBezTo>
                  <a:pt x="836365" y="24159"/>
                  <a:pt x="804834" y="423553"/>
                  <a:pt x="641924" y="547925"/>
                </a:cubicBezTo>
                <a:cubicBezTo>
                  <a:pt x="479014" y="672297"/>
                  <a:pt x="156696" y="660035"/>
                  <a:pt x="63855" y="747621"/>
                </a:cubicBezTo>
                <a:cubicBezTo>
                  <a:pt x="-28986" y="835207"/>
                  <a:pt x="-13221" y="907028"/>
                  <a:pt x="63855" y="1073442"/>
                </a:cubicBezTo>
                <a:close/>
              </a:path>
            </a:pathLst>
          </a:custGeom>
          <a:noFill/>
          <a:ln>
            <a:solidFill>
              <a:srgbClr val="014B7E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08B82EB-E39A-0B07-98A7-92E8EA73C06A}"/>
              </a:ext>
            </a:extLst>
          </p:cNvPr>
          <p:cNvSpPr/>
          <p:nvPr/>
        </p:nvSpPr>
        <p:spPr>
          <a:xfrm rot="10567637" flipH="1">
            <a:off x="9670002" y="4298250"/>
            <a:ext cx="2397624" cy="2336635"/>
          </a:xfrm>
          <a:custGeom>
            <a:avLst/>
            <a:gdLst>
              <a:gd name="connsiteX0" fmla="*/ 63855 w 1973579"/>
              <a:gd name="connsiteY0" fmla="*/ 1073442 h 1932104"/>
              <a:gd name="connsiteX1" fmla="*/ 526310 w 1973579"/>
              <a:gd name="connsiteY1" fmla="*/ 1746104 h 1932104"/>
              <a:gd name="connsiteX2" fmla="*/ 1640407 w 1973579"/>
              <a:gd name="connsiteY2" fmla="*/ 1882738 h 1932104"/>
              <a:gd name="connsiteX3" fmla="*/ 1934696 w 1973579"/>
              <a:gd name="connsiteY3" fmla="*/ 1020890 h 1932104"/>
              <a:gd name="connsiteX4" fmla="*/ 1871634 w 1973579"/>
              <a:gd name="connsiteY4" fmla="*/ 411290 h 1932104"/>
              <a:gd name="connsiteX5" fmla="*/ 1041317 w 1973579"/>
              <a:gd name="connsiteY5" fmla="*/ 1387 h 1932104"/>
              <a:gd name="connsiteX6" fmla="*/ 641924 w 1973579"/>
              <a:gd name="connsiteY6" fmla="*/ 547925 h 1932104"/>
              <a:gd name="connsiteX7" fmla="*/ 63855 w 1973579"/>
              <a:gd name="connsiteY7" fmla="*/ 747621 h 1932104"/>
              <a:gd name="connsiteX8" fmla="*/ 63855 w 1973579"/>
              <a:gd name="connsiteY8" fmla="*/ 1073442 h 193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73579" h="1932104">
                <a:moveTo>
                  <a:pt x="63855" y="1073442"/>
                </a:moveTo>
                <a:cubicBezTo>
                  <a:pt x="140931" y="1239856"/>
                  <a:pt x="263551" y="1611221"/>
                  <a:pt x="526310" y="1746104"/>
                </a:cubicBezTo>
                <a:cubicBezTo>
                  <a:pt x="789069" y="1880987"/>
                  <a:pt x="1405676" y="2003607"/>
                  <a:pt x="1640407" y="1882738"/>
                </a:cubicBezTo>
                <a:cubicBezTo>
                  <a:pt x="1875138" y="1761869"/>
                  <a:pt x="1896158" y="1266131"/>
                  <a:pt x="1934696" y="1020890"/>
                </a:cubicBezTo>
                <a:cubicBezTo>
                  <a:pt x="1973234" y="775649"/>
                  <a:pt x="2020530" y="581207"/>
                  <a:pt x="1871634" y="411290"/>
                </a:cubicBezTo>
                <a:cubicBezTo>
                  <a:pt x="1722738" y="241373"/>
                  <a:pt x="1246269" y="-21386"/>
                  <a:pt x="1041317" y="1387"/>
                </a:cubicBezTo>
                <a:cubicBezTo>
                  <a:pt x="836365" y="24159"/>
                  <a:pt x="804834" y="423553"/>
                  <a:pt x="641924" y="547925"/>
                </a:cubicBezTo>
                <a:cubicBezTo>
                  <a:pt x="479014" y="672297"/>
                  <a:pt x="156696" y="660035"/>
                  <a:pt x="63855" y="747621"/>
                </a:cubicBezTo>
                <a:cubicBezTo>
                  <a:pt x="-28986" y="835207"/>
                  <a:pt x="-13221" y="907028"/>
                  <a:pt x="63855" y="1073442"/>
                </a:cubicBezTo>
                <a:close/>
              </a:path>
            </a:pathLst>
          </a:custGeom>
          <a:noFill/>
          <a:ln>
            <a:solidFill>
              <a:schemeClr val="accent2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grpSp>
        <p:nvGrpSpPr>
          <p:cNvPr id="50" name="Group 127">
            <a:extLst>
              <a:ext uri="{FF2B5EF4-FFF2-40B4-BE49-F238E27FC236}">
                <a16:creationId xmlns:a16="http://schemas.microsoft.com/office/drawing/2014/main" id="{587B6AA9-3CA5-8EEB-1372-ADB2BCD5F69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51" name="Rettangolo 1">
              <a:extLst>
                <a:ext uri="{FF2B5EF4-FFF2-40B4-BE49-F238E27FC236}">
                  <a16:creationId xmlns:a16="http://schemas.microsoft.com/office/drawing/2014/main" id="{0CB5934C-D5B6-986F-88EE-E9072D4BD1A1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52" name="Graphic 5" descr="Home with solid fill">
              <a:hlinkClick r:id="rId11" action="ppaction://hlinksldjump"/>
              <a:extLst>
                <a:ext uri="{FF2B5EF4-FFF2-40B4-BE49-F238E27FC236}">
                  <a16:creationId xmlns:a16="http://schemas.microsoft.com/office/drawing/2014/main" id="{FAFFB9E4-FF97-7D58-235E-F3D7F1B458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53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9FDF865-5329-9B97-A20B-1A351FD19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54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3318671-9058-C375-E4B3-B4000279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55" name="Graphic 16" descr="Stopwatch 33%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C2C6C506-13C1-BCB2-CF4A-BA564622B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56" name="Group 36">
              <a:extLst>
                <a:ext uri="{FF2B5EF4-FFF2-40B4-BE49-F238E27FC236}">
                  <a16:creationId xmlns:a16="http://schemas.microsoft.com/office/drawing/2014/main" id="{CE3CEC6C-E7BC-7094-0DCA-057B04B29C17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58" name="TextBox 17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43573B54-A63D-CCE5-E0AC-1EAD1611FD7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59" name="TextBox 18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9DFE5D0F-0421-4B22-B580-22F361F2C61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60" name="TextBox 19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9A5B2F32-6CAD-4E25-0727-BA34FDD39AD1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61" name="TextBox 20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A19151A1-62C0-C88F-9642-30CEF596105F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62" name="Rectangle 21">
                <a:extLst>
                  <a:ext uri="{FF2B5EF4-FFF2-40B4-BE49-F238E27FC236}">
                    <a16:creationId xmlns:a16="http://schemas.microsoft.com/office/drawing/2014/main" id="{94CAA356-DAA7-6650-6944-FA55E64C5D0D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57" name="Graphic 35" descr="Information with solid fill">
              <a:hlinkClick r:id="rId23" action="ppaction://hlinksldjump"/>
              <a:extLst>
                <a:ext uri="{FF2B5EF4-FFF2-40B4-BE49-F238E27FC236}">
                  <a16:creationId xmlns:a16="http://schemas.microsoft.com/office/drawing/2014/main" id="{EA2EEFAF-3C36-AA79-BBF6-0E92039D5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0134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09AAD6-DC12-5A13-E4A6-8B86A9190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07395406-C5D3-5990-E776-BBE57DF1FB52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5D15AFF2-C6C8-1F46-D1FB-99FE07208EE9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40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3AF5403-77E8-D741-9E79-9F83206F8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6099F1-53CA-22EA-19F3-6FDDF0A4BC54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5D8D18A-8074-178C-ABDB-BB98274774C8}"/>
              </a:ext>
            </a:extLst>
          </p:cNvPr>
          <p:cNvSpPr txBox="1"/>
          <p:nvPr/>
        </p:nvSpPr>
        <p:spPr>
          <a:xfrm>
            <a:off x="896877" y="136414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Hierarchical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5A075AAE-4DB2-1F40-A150-DEB6ADF70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9408" y="2063009"/>
            <a:ext cx="5533183" cy="36668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8BA4E078-3A02-156D-512B-3CDA3665761B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CB7F036C-1865-6099-C9A1-63C9BD45FD16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B03F4FAB-0D5B-BF3C-4E2D-32F99B758D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B15A3BA-B633-A5E0-08F6-F5B70B202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20AA1F-702D-7041-D29F-5288CF7B7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EBAAE384-239E-B2DC-ABFC-578E8FAC1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686D4FB0-7325-F8E6-4FF3-3539D49CDF72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464B4B08-00C4-0F3D-8FC2-C081B7A384A5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22116825-21F0-FAFB-3431-A24DC8FEA7F7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CB703CE4-F8DC-B2EA-A408-C4CA687D4817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15DC5F7A-9C3C-A270-B34A-D57927CCF1F9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66CD0D06-559C-E292-158E-52E6363284A8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35ACFFC1-AC2C-0677-F480-CF3BE7D10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68373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43260-AD27-7FC6-4C72-825DD252E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545315A1-24A4-A6A3-36FA-7587910F4268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0EDD5D08-A0E9-E693-1393-58ED185BE0B4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41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5BDDBA3-42AA-379D-808F-510D46BF59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A014546-F0D8-9EC1-A3E6-6AB17FC4D0CF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Results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475CE8C-445F-7807-1782-88FC23CDABDD}"/>
              </a:ext>
            </a:extLst>
          </p:cNvPr>
          <p:cNvSpPr txBox="1"/>
          <p:nvPr/>
        </p:nvSpPr>
        <p:spPr>
          <a:xfrm>
            <a:off x="896877" y="136414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DBSCAN</a:t>
            </a:r>
            <a:endParaRPr lang="en-GB" sz="2400" noProof="1">
              <a:solidFill>
                <a:srgbClr val="014B7E"/>
              </a:solidFill>
            </a:endParaRPr>
          </a:p>
        </p:txBody>
      </p:sp>
      <p:pic>
        <p:nvPicPr>
          <p:cNvPr id="27" name="Picture 9">
            <a:extLst>
              <a:ext uri="{FF2B5EF4-FFF2-40B4-BE49-F238E27FC236}">
                <a16:creationId xmlns:a16="http://schemas.microsoft.com/office/drawing/2014/main" id="{C091CA4F-0567-B667-0140-120947B5B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2551" y="1985225"/>
            <a:ext cx="5506897" cy="3666884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Group 127">
            <a:extLst>
              <a:ext uri="{FF2B5EF4-FFF2-40B4-BE49-F238E27FC236}">
                <a16:creationId xmlns:a16="http://schemas.microsoft.com/office/drawing/2014/main" id="{4BBAA127-60AC-54AF-4055-37C94B7EFC0F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B5B20CD4-D61F-DE47-ED87-1B1F4918CFE5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4" action="ppaction://hlinksldjump"/>
              <a:extLst>
                <a:ext uri="{FF2B5EF4-FFF2-40B4-BE49-F238E27FC236}">
                  <a16:creationId xmlns:a16="http://schemas.microsoft.com/office/drawing/2014/main" id="{A05D2409-5D0D-A7F3-A0B4-1C42E1D2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C90AF2-0B21-1ED5-4FED-94C3899274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3F42036-59C0-C758-590D-5935B10CEA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903A28CD-83D7-DB3A-B845-283CECC957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F147F966-2395-E1D4-AD3D-0CB102EB33BC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9F36E65-CCBB-CD65-A697-AF80C6C57D87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1256D0C-79F7-5D05-EC23-38AE41077123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8BC6416-EDB0-7949-E750-762DAAD79D56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535A4530-9187-4B12-B5C9-D9D0E557F618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D74C038B-42D9-C3B2-3621-E64470942CA2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6" action="ppaction://hlinksldjump"/>
              <a:extLst>
                <a:ext uri="{FF2B5EF4-FFF2-40B4-BE49-F238E27FC236}">
                  <a16:creationId xmlns:a16="http://schemas.microsoft.com/office/drawing/2014/main" id="{CC656E01-3C96-86A7-3E1D-35BCAE0E6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18137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6E3F5-51BF-4184-AD5F-8D71C2456B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9B892E05-8705-5F5B-7585-E8D22C91375F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0CC4CAE-B454-BD11-FC62-1170877CA4F9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42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11D9E68-9D30-2726-E9E0-6AE6231851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B489B28-16C5-856A-ED36-76354DDAEE7B}"/>
              </a:ext>
            </a:extLst>
          </p:cNvPr>
          <p:cNvSpPr txBox="1"/>
          <p:nvPr/>
        </p:nvSpPr>
        <p:spPr>
          <a:xfrm>
            <a:off x="3048000" y="74983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Applications and discussion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D73FB6-2219-1E54-B7A9-8FD7F79438B1}"/>
              </a:ext>
            </a:extLst>
          </p:cNvPr>
          <p:cNvSpPr txBox="1"/>
          <p:nvPr/>
        </p:nvSpPr>
        <p:spPr>
          <a:xfrm>
            <a:off x="1208302" y="1795364"/>
            <a:ext cx="1025482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Transfer Learning: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Hydrological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forecasting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ungauged (or poorly gauged) basins.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2400" b="1" noProof="1">
              <a:solidFill>
                <a:srgbClr val="014B7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50000"/>
              </a:lnSpc>
            </a:pPr>
            <a:endParaRPr lang="en-GB" sz="2400" b="1" noProof="1">
              <a:solidFill>
                <a:srgbClr val="014B7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>
              <a:lnSpc>
                <a:spcPct val="150000"/>
              </a:lnSpc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Extreme events: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Aggregate historical data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inside clusters increasing the n° and variability of recorded extreme events.</a:t>
            </a:r>
            <a:endParaRPr lang="en-GB" sz="2400" b="1" noProof="1">
              <a:solidFill>
                <a:srgbClr val="014B7E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1" noProof="1">
              <a:solidFill>
                <a:srgbClr val="014B7E"/>
              </a:solidFill>
            </a:endParaRP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66A390FB-0ADF-1D93-6C7E-378DC5F0FAF9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6" name="Rettangolo 1">
              <a:extLst>
                <a:ext uri="{FF2B5EF4-FFF2-40B4-BE49-F238E27FC236}">
                  <a16:creationId xmlns:a16="http://schemas.microsoft.com/office/drawing/2014/main" id="{CFC76759-ABD9-F0F7-15CE-7349485CB1A0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8" name="Graphic 5" descr="Home with solid fill">
              <a:hlinkClick r:id="rId3" action="ppaction://hlinksldjump"/>
              <a:extLst>
                <a:ext uri="{FF2B5EF4-FFF2-40B4-BE49-F238E27FC236}">
                  <a16:creationId xmlns:a16="http://schemas.microsoft.com/office/drawing/2014/main" id="{80F2221E-9CDF-ACAB-855D-6547D7D60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9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1E2FBD6-B2C9-A461-F0AA-9E77A7CE40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20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59E1101-EA60-669E-FF4F-372D58D14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21" name="Graphic 16" descr="Stopwatch 33% with solid fill">
              <a:hlinkClick r:id="rId8" action="ppaction://hlinksldjump"/>
              <a:extLst>
                <a:ext uri="{FF2B5EF4-FFF2-40B4-BE49-F238E27FC236}">
                  <a16:creationId xmlns:a16="http://schemas.microsoft.com/office/drawing/2014/main" id="{4491D1C8-939E-9A8B-7940-5816C2DE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22" name="Group 36">
              <a:extLst>
                <a:ext uri="{FF2B5EF4-FFF2-40B4-BE49-F238E27FC236}">
                  <a16:creationId xmlns:a16="http://schemas.microsoft.com/office/drawing/2014/main" id="{D5C02522-C351-5FB6-D2E6-35029494D318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24" name="TextBox 17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36CF6F85-D34E-77B7-AB86-2F6C3F46DE8A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25" name="TextBox 18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AAD2B9C-8EC4-FA80-DD77-430981DF8B25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26" name="TextBox 19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60EC307-9EA4-A79D-2139-FCC4301AB83E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28" name="TextBox 20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2654DB58-5FC4-ED44-5B7F-FFD415CCA6E0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9" name="Rectangle 21">
                <a:extLst>
                  <a:ext uri="{FF2B5EF4-FFF2-40B4-BE49-F238E27FC236}">
                    <a16:creationId xmlns:a16="http://schemas.microsoft.com/office/drawing/2014/main" id="{619B05EC-6CFF-A39F-5A20-CDA2E79566E1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23" name="Graphic 35" descr="Information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BD68FC8D-7337-260F-5B55-4994E3FF4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1328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131480" y="1406879"/>
            <a:ext cx="7043040" cy="1879659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en-GB" sz="3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Thank you.</a:t>
            </a:r>
            <a:br>
              <a:rPr lang="en-GB" sz="3000" noProof="1"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GB" sz="2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G.B.</a:t>
            </a:r>
            <a:br>
              <a:rPr lang="en-GB" sz="2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GB" sz="2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br>
              <a:rPr lang="en-GB" sz="2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</a:br>
            <a:r>
              <a:rPr lang="en-GB" sz="2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gabriele.bertoli@unifi.it</a:t>
            </a:r>
            <a:endParaRPr lang="en-GB" sz="2000" b="0" strike="noStrike" spc="-1" noProof="1">
              <a:solidFill>
                <a:srgbClr val="FFFF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43" name="Date Placeholder 2"/>
          <p:cNvSpPr/>
          <p:nvPr/>
        </p:nvSpPr>
        <p:spPr>
          <a:xfrm>
            <a:off x="9390960" y="77760"/>
            <a:ext cx="27424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en-GB" sz="1000" b="1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</a:t>
            </a:r>
            <a:r>
              <a:rPr lang="en-GB" sz="1000" b="1" strike="noStrike" spc="-1" noProof="1">
                <a:solidFill>
                  <a:schemeClr val="lt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/04/2025</a:t>
            </a:r>
            <a:endParaRPr lang="en-GB" sz="1000" b="1" strike="noStrike" spc="-1" noProof="1">
              <a:solidFill>
                <a:srgbClr val="FFFFFF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" name="Group 127">
            <a:extLst>
              <a:ext uri="{FF2B5EF4-FFF2-40B4-BE49-F238E27FC236}">
                <a16:creationId xmlns:a16="http://schemas.microsoft.com/office/drawing/2014/main" id="{324307C0-5E50-06AF-39C0-CAC905BE8762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3" name="Rettangolo 1">
              <a:extLst>
                <a:ext uri="{FF2B5EF4-FFF2-40B4-BE49-F238E27FC236}">
                  <a16:creationId xmlns:a16="http://schemas.microsoft.com/office/drawing/2014/main" id="{EDCE3FC0-7BBE-3268-1AE6-B4A37830CD28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4" name="Graphic 5" descr="Home with solid fill">
              <a:hlinkClick r:id="rId2" action="ppaction://hlinksldjump"/>
              <a:extLst>
                <a:ext uri="{FF2B5EF4-FFF2-40B4-BE49-F238E27FC236}">
                  <a16:creationId xmlns:a16="http://schemas.microsoft.com/office/drawing/2014/main" id="{B966DFC4-794B-0EB7-190A-21129AFEB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5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DF312E2-2A70-DC99-B333-288C8353C4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7" name="Graphic 16" descr="Stopwatch 33% with solid fill">
              <a:hlinkClick r:id="rId7" action="ppaction://hlinksldjump"/>
              <a:extLst>
                <a:ext uri="{FF2B5EF4-FFF2-40B4-BE49-F238E27FC236}">
                  <a16:creationId xmlns:a16="http://schemas.microsoft.com/office/drawing/2014/main" id="{6168F658-0AE3-06D0-7032-7BE724F82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8" name="Group 36">
              <a:extLst>
                <a:ext uri="{FF2B5EF4-FFF2-40B4-BE49-F238E27FC236}">
                  <a16:creationId xmlns:a16="http://schemas.microsoft.com/office/drawing/2014/main" id="{149A5368-5EA4-8818-B152-0441537CEA18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0" name="TextBox 1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FBA2D806-2629-43FC-1F56-9769AC63E4FD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1" name="TextBox 18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A5403D6A-7633-46EC-DFEC-BBAF7DFA681A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2" name="TextBox 1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17670E70-1DC3-4A26-7487-0D4F386ADD0C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3" name="TextBox 2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C511A296-73DA-1E9B-8C43-B81BB2C92439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14" name="Rectangle 21">
                <a:extLst>
                  <a:ext uri="{FF2B5EF4-FFF2-40B4-BE49-F238E27FC236}">
                    <a16:creationId xmlns:a16="http://schemas.microsoft.com/office/drawing/2014/main" id="{3EA14EF6-3C1B-4D47-3554-04C6D4501E00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9" name="Graphic 35" descr="Information with solid fill">
              <a:hlinkClick r:id="rId14" action="ppaction://hlinksldjump"/>
              <a:extLst>
                <a:ext uri="{FF2B5EF4-FFF2-40B4-BE49-F238E27FC236}">
                  <a16:creationId xmlns:a16="http://schemas.microsoft.com/office/drawing/2014/main" id="{9692FE2A-B02F-98BB-C14E-AD1DB3890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  <p:pic>
        <p:nvPicPr>
          <p:cNvPr id="16" name="Immagine 15" descr="Immagine che contiene modello, punt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58615A2E-DE7C-7D7E-D685-D3BB1B085D9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625" y="3207026"/>
            <a:ext cx="3238087" cy="3238087"/>
          </a:xfrm>
          <a:prstGeom prst="rect">
            <a:avLst/>
          </a:prstGeom>
        </p:spPr>
      </p:pic>
      <p:pic>
        <p:nvPicPr>
          <p:cNvPr id="15" name="Immagine 14" descr="Immagine che contiene testo, Carattere, schermata, logo&#10;&#10;Il contenuto generato dall'IA potrebbe non essere corretto.">
            <a:extLst>
              <a:ext uri="{FF2B5EF4-FFF2-40B4-BE49-F238E27FC236}">
                <a16:creationId xmlns:a16="http://schemas.microsoft.com/office/drawing/2014/main" id="{4B33BE89-4A47-851B-C25D-D91EB42B6F5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805" y="2419037"/>
            <a:ext cx="2104248" cy="280306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F70F3-275D-1B2C-C04C-2261B0F61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A4271125-A518-397D-5FBE-E7342513E0C2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9463B658-5412-669C-BF22-9BFD3A458C7F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5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58286F1-4772-E2B9-71BB-E86D0FF567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7427C03-45E6-B0C2-1F3C-9CFA2B6337B5}"/>
              </a:ext>
            </a:extLst>
          </p:cNvPr>
          <p:cNvGrpSpPr/>
          <p:nvPr/>
        </p:nvGrpSpPr>
        <p:grpSpPr>
          <a:xfrm>
            <a:off x="568104" y="657925"/>
            <a:ext cx="1368272" cy="1368272"/>
            <a:chOff x="876329" y="602133"/>
            <a:chExt cx="1368272" cy="1368272"/>
          </a:xfrm>
        </p:grpSpPr>
        <p:pic>
          <p:nvPicPr>
            <p:cNvPr id="20" name="Graphic 19" descr="Stopwatch 33% with solid fill">
              <a:extLst>
                <a:ext uri="{FF2B5EF4-FFF2-40B4-BE49-F238E27FC236}">
                  <a16:creationId xmlns:a16="http://schemas.microsoft.com/office/drawing/2014/main" id="{EF50D377-3788-F06D-A027-2475D394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329" y="602133"/>
              <a:ext cx="1368272" cy="136827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89DB211-CD0E-B7B8-837D-A90BEDBD9C2C}"/>
                </a:ext>
              </a:extLst>
            </p:cNvPr>
            <p:cNvGrpSpPr/>
            <p:nvPr/>
          </p:nvGrpSpPr>
          <p:grpSpPr>
            <a:xfrm>
              <a:off x="1187357" y="994917"/>
              <a:ext cx="812442" cy="731520"/>
              <a:chOff x="1068512" y="899012"/>
              <a:chExt cx="812442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D22AC1BF-E69A-E93E-DCB0-BE178F8AE323}"/>
                  </a:ext>
                </a:extLst>
              </p:cNvPr>
              <p:cNvSpPr/>
              <p:nvPr/>
            </p:nvSpPr>
            <p:spPr>
              <a:xfrm>
                <a:off x="1068512" y="899012"/>
                <a:ext cx="731520" cy="731520"/>
              </a:xfrm>
              <a:prstGeom prst="ellipse">
                <a:avLst/>
              </a:prstGeom>
              <a:solidFill>
                <a:srgbClr val="014B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61E617F-5793-F7F1-5C28-1B54741D78FD}"/>
                  </a:ext>
                </a:extLst>
              </p:cNvPr>
              <p:cNvSpPr txBox="1"/>
              <p:nvPr/>
            </p:nvSpPr>
            <p:spPr>
              <a:xfrm>
                <a:off x="1182311" y="961867"/>
                <a:ext cx="69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noProof="1">
                    <a:solidFill>
                      <a:srgbClr val="FFDE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5’ </a:t>
                </a:r>
              </a:p>
            </p:txBody>
          </p:sp>
        </p:grpSp>
      </p:grpSp>
      <p:pic>
        <p:nvPicPr>
          <p:cNvPr id="46" name="Graphic 45">
            <a:extLst>
              <a:ext uri="{FF2B5EF4-FFF2-40B4-BE49-F238E27FC236}">
                <a16:creationId xmlns:a16="http://schemas.microsoft.com/office/drawing/2014/main" id="{F6621B38-65A4-8960-074B-3E4A1757A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77573" y="1070969"/>
            <a:ext cx="731520" cy="731520"/>
          </a:xfrm>
          <a:prstGeom prst="rect">
            <a:avLst/>
          </a:prstGeom>
        </p:spPr>
      </p:pic>
      <p:sp>
        <p:nvSpPr>
          <p:cNvPr id="47" name="CasellaDiTesto 6">
            <a:extLst>
              <a:ext uri="{FF2B5EF4-FFF2-40B4-BE49-F238E27FC236}">
                <a16:creationId xmlns:a16="http://schemas.microsoft.com/office/drawing/2014/main" id="{58E8623F-478C-CBF6-AE57-0E03E42B9B83}"/>
              </a:ext>
            </a:extLst>
          </p:cNvPr>
          <p:cNvSpPr txBox="1"/>
          <p:nvPr/>
        </p:nvSpPr>
        <p:spPr>
          <a:xfrm>
            <a:off x="3048000" y="1068369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Main objectives</a:t>
            </a:r>
            <a:endParaRPr lang="en-GB" sz="3200" noProof="1">
              <a:solidFill>
                <a:srgbClr val="014B7E"/>
              </a:solidFill>
            </a:endParaRPr>
          </a:p>
        </p:txBody>
      </p:sp>
      <p:sp>
        <p:nvSpPr>
          <p:cNvPr id="48" name="CasellaDiTesto 7">
            <a:extLst>
              <a:ext uri="{FF2B5EF4-FFF2-40B4-BE49-F238E27FC236}">
                <a16:creationId xmlns:a16="http://schemas.microsoft.com/office/drawing/2014/main" id="{281E81CB-5143-9F35-9824-69F5845DFF50}"/>
              </a:ext>
            </a:extLst>
          </p:cNvPr>
          <p:cNvSpPr txBox="1"/>
          <p:nvPr/>
        </p:nvSpPr>
        <p:spPr>
          <a:xfrm>
            <a:off x="931287" y="2716141"/>
            <a:ext cx="8695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Analyse, select and leverage watershed descriptors.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6113FC-F7F3-8362-55E2-7B958981E771}"/>
              </a:ext>
            </a:extLst>
          </p:cNvPr>
          <p:cNvSpPr txBox="1"/>
          <p:nvPr/>
        </p:nvSpPr>
        <p:spPr>
          <a:xfrm>
            <a:off x="842047" y="4730645"/>
            <a:ext cx="77809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Cluster watersheds with similar characteristics.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339292-0096-A19F-4D0B-99B3B3895DA7}"/>
              </a:ext>
            </a:extLst>
          </p:cNvPr>
          <p:cNvSpPr txBox="1"/>
          <p:nvPr/>
        </p:nvSpPr>
        <p:spPr>
          <a:xfrm>
            <a:off x="8572102" y="4122035"/>
            <a:ext cx="3219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Transfer learning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8BB0975-61F0-0624-0342-0263E8ADF7E1}"/>
              </a:ext>
            </a:extLst>
          </p:cNvPr>
          <p:cNvSpPr txBox="1"/>
          <p:nvPr/>
        </p:nvSpPr>
        <p:spPr>
          <a:xfrm>
            <a:off x="8622960" y="5333459"/>
            <a:ext cx="23338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Data-base increment</a:t>
            </a:r>
          </a:p>
        </p:txBody>
      </p:sp>
      <p:pic>
        <p:nvPicPr>
          <p:cNvPr id="6" name="Elemento grafico 5" descr="Freccia: leggera curva con riempimento a tinta unita">
            <a:extLst>
              <a:ext uri="{FF2B5EF4-FFF2-40B4-BE49-F238E27FC236}">
                <a16:creationId xmlns:a16="http://schemas.microsoft.com/office/drawing/2014/main" id="{4488A189-95C7-191E-B7AE-4180FB30E4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316378">
            <a:off x="8054826" y="5154052"/>
            <a:ext cx="596348" cy="596348"/>
          </a:xfrm>
          <a:prstGeom prst="rect">
            <a:avLst/>
          </a:prstGeom>
        </p:spPr>
      </p:pic>
      <p:pic>
        <p:nvPicPr>
          <p:cNvPr id="7" name="Elemento grafico 6" descr="Freccia: leggera curva con riempimento a tinta unita">
            <a:extLst>
              <a:ext uri="{FF2B5EF4-FFF2-40B4-BE49-F238E27FC236}">
                <a16:creationId xmlns:a16="http://schemas.microsoft.com/office/drawing/2014/main" id="{051AB804-CDEA-9769-A382-D8AB324D5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283622" flipV="1">
            <a:off x="8054826" y="4231133"/>
            <a:ext cx="596348" cy="596348"/>
          </a:xfrm>
          <a:prstGeom prst="rect">
            <a:avLst/>
          </a:prstGeom>
        </p:spPr>
      </p:pic>
      <p:grpSp>
        <p:nvGrpSpPr>
          <p:cNvPr id="40" name="Group 127">
            <a:extLst>
              <a:ext uri="{FF2B5EF4-FFF2-40B4-BE49-F238E27FC236}">
                <a16:creationId xmlns:a16="http://schemas.microsoft.com/office/drawing/2014/main" id="{CFBC0E57-B840-A782-DAA5-F61B568795D4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41" name="Rettangolo 1">
              <a:extLst>
                <a:ext uri="{FF2B5EF4-FFF2-40B4-BE49-F238E27FC236}">
                  <a16:creationId xmlns:a16="http://schemas.microsoft.com/office/drawing/2014/main" id="{144EA78E-F0FD-8DA5-4B04-AA342FD64DC2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42" name="Graphic 5" descr="Home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2C8BAF39-C45D-A320-422E-7A3F2DF384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43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0A900C2-6130-FFC8-74DD-015811FE4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44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9BF5B49-E811-B382-53EE-802459730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45" name="Graphic 16" descr="Stopwatch 33% with solid fill">
              <a:hlinkClick r:id="rId14" action="ppaction://hlinksldjump"/>
              <a:extLst>
                <a:ext uri="{FF2B5EF4-FFF2-40B4-BE49-F238E27FC236}">
                  <a16:creationId xmlns:a16="http://schemas.microsoft.com/office/drawing/2014/main" id="{345E2F39-3056-14E3-CAA1-5A4F0FCB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49" name="Group 36">
              <a:extLst>
                <a:ext uri="{FF2B5EF4-FFF2-40B4-BE49-F238E27FC236}">
                  <a16:creationId xmlns:a16="http://schemas.microsoft.com/office/drawing/2014/main" id="{95E9CB65-EEE8-7600-9658-3C42A9603716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51" name="TextBox 1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2375A8FB-659D-F1CD-957F-1D328019D514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52" name="TextBox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984A9028-6A36-854E-3C7D-F86DC616A521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53" name="TextBox 1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2963A3EB-F71B-BEA9-23D3-729AD4D990C6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54" name="TextBox 2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AE560941-6C10-289B-93D9-E529FA623E09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55" name="Rectangle 21">
                <a:extLst>
                  <a:ext uri="{FF2B5EF4-FFF2-40B4-BE49-F238E27FC236}">
                    <a16:creationId xmlns:a16="http://schemas.microsoft.com/office/drawing/2014/main" id="{315C65F9-AE54-9CD2-272B-248521DC12A7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50" name="Graphic 35" descr="Information with solid fill">
              <a:hlinkClick r:id="rId21" action="ppaction://hlinksldjump"/>
              <a:extLst>
                <a:ext uri="{FF2B5EF4-FFF2-40B4-BE49-F238E27FC236}">
                  <a16:creationId xmlns:a16="http://schemas.microsoft.com/office/drawing/2014/main" id="{6E4ED6BB-D0F3-8836-59DB-C89B3501C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912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896B9-358C-9581-479E-610CD07FE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251131D0-B568-5EFB-0D4C-A170D86CB290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EF7A0840-7F09-F011-6EE8-5DED490ACF9F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6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062B42-14A4-A002-3A5F-AB6ECE1BEE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0765BD2-B259-5CDE-3EF6-5E84EF2EE949}"/>
              </a:ext>
            </a:extLst>
          </p:cNvPr>
          <p:cNvGrpSpPr/>
          <p:nvPr/>
        </p:nvGrpSpPr>
        <p:grpSpPr>
          <a:xfrm>
            <a:off x="568104" y="657925"/>
            <a:ext cx="1368272" cy="1368272"/>
            <a:chOff x="876329" y="602133"/>
            <a:chExt cx="1368272" cy="1368272"/>
          </a:xfrm>
        </p:grpSpPr>
        <p:pic>
          <p:nvPicPr>
            <p:cNvPr id="20" name="Graphic 19" descr="Stopwatch 33% with solid fill">
              <a:extLst>
                <a:ext uri="{FF2B5EF4-FFF2-40B4-BE49-F238E27FC236}">
                  <a16:creationId xmlns:a16="http://schemas.microsoft.com/office/drawing/2014/main" id="{5E6F61DC-7456-2E41-D346-CB502FE59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329" y="602133"/>
              <a:ext cx="1368272" cy="136827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4F2B555-35F4-68C0-2649-7F2DC246A7BF}"/>
                </a:ext>
              </a:extLst>
            </p:cNvPr>
            <p:cNvGrpSpPr/>
            <p:nvPr/>
          </p:nvGrpSpPr>
          <p:grpSpPr>
            <a:xfrm>
              <a:off x="1187357" y="994917"/>
              <a:ext cx="812442" cy="731520"/>
              <a:chOff x="1068512" y="899012"/>
              <a:chExt cx="812442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FD5B97B-C99C-68A7-B18B-25EC33976AC0}"/>
                  </a:ext>
                </a:extLst>
              </p:cNvPr>
              <p:cNvSpPr/>
              <p:nvPr/>
            </p:nvSpPr>
            <p:spPr>
              <a:xfrm>
                <a:off x="1068512" y="899012"/>
                <a:ext cx="731520" cy="731520"/>
              </a:xfrm>
              <a:prstGeom prst="ellipse">
                <a:avLst/>
              </a:prstGeom>
              <a:solidFill>
                <a:srgbClr val="014B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F649E6C-2C2B-2DF9-4413-1C2CBCE12A90}"/>
                  </a:ext>
                </a:extLst>
              </p:cNvPr>
              <p:cNvSpPr txBox="1"/>
              <p:nvPr/>
            </p:nvSpPr>
            <p:spPr>
              <a:xfrm>
                <a:off x="1182311" y="961867"/>
                <a:ext cx="69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noProof="1">
                    <a:solidFill>
                      <a:srgbClr val="FFDE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5’ </a:t>
                </a:r>
              </a:p>
            </p:txBody>
          </p:sp>
        </p:grpSp>
      </p:grpSp>
      <p:sp>
        <p:nvSpPr>
          <p:cNvPr id="43" name="CasellaDiTesto 6">
            <a:extLst>
              <a:ext uri="{FF2B5EF4-FFF2-40B4-BE49-F238E27FC236}">
                <a16:creationId xmlns:a16="http://schemas.microsoft.com/office/drawing/2014/main" id="{75EB3384-AE26-8CC7-97F2-ED1425F8FB3D}"/>
              </a:ext>
            </a:extLst>
          </p:cNvPr>
          <p:cNvSpPr txBox="1"/>
          <p:nvPr/>
        </p:nvSpPr>
        <p:spPr>
          <a:xfrm>
            <a:off x="4844229" y="1113564"/>
            <a:ext cx="2503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noProof="1"/>
              <a:t>LamaH-CE</a:t>
            </a:r>
          </a:p>
        </p:txBody>
      </p:sp>
      <p:pic>
        <p:nvPicPr>
          <p:cNvPr id="2" name="Graphic 1" descr="Harvey Balls 60% with solid fill">
            <a:extLst>
              <a:ext uri="{FF2B5EF4-FFF2-40B4-BE49-F238E27FC236}">
                <a16:creationId xmlns:a16="http://schemas.microsoft.com/office/drawing/2014/main" id="{F62F0BAE-9E47-C9DF-3191-AA73E7BC0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77573" y="1070969"/>
            <a:ext cx="731520" cy="731520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926CD932-1022-F1F4-983F-33828C9E3D23}"/>
              </a:ext>
            </a:extLst>
          </p:cNvPr>
          <p:cNvSpPr txBox="1"/>
          <p:nvPr/>
        </p:nvSpPr>
        <p:spPr>
          <a:xfrm>
            <a:off x="800243" y="2258128"/>
            <a:ext cx="4416025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~ 170.000 Km</a:t>
            </a:r>
            <a:r>
              <a:rPr lang="en-GB" sz="2400" b="1" baseline="30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(mainly) 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across Germany, Switzerland, Austria and Czech-Republic. 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Hourly streamflow data (+880 gauges) [m</a:t>
            </a:r>
            <a:r>
              <a:rPr lang="en-GB" sz="2400" b="1" baseline="30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3</a:t>
            </a: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/s] from 1971 to 2017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62 watershed descriptors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EBBB2B-2921-F567-877C-7377057AD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025" y="1721709"/>
            <a:ext cx="6801079" cy="48117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DC1F73B-5E2B-0AC8-DB57-FD598DBE0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830" y="5648172"/>
            <a:ext cx="600000" cy="3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55EEE0E1-4C53-65BD-B95E-AA6F584EE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665" y="5648172"/>
            <a:ext cx="360000" cy="3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6CB69F82-4D65-D758-1749-67F02B53A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500" y="5648172"/>
            <a:ext cx="540000" cy="3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0A8C86B2-5A17-E3BC-38A1-CAD2D4E1E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334" y="5648172"/>
            <a:ext cx="540000" cy="36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7">
            <a:extLst>
              <a:ext uri="{FF2B5EF4-FFF2-40B4-BE49-F238E27FC236}">
                <a16:creationId xmlns:a16="http://schemas.microsoft.com/office/drawing/2014/main" id="{18622221-23AD-72A9-9AEB-3EB195E53B3D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12" name="Rettangolo 1">
              <a:extLst>
                <a:ext uri="{FF2B5EF4-FFF2-40B4-BE49-F238E27FC236}">
                  <a16:creationId xmlns:a16="http://schemas.microsoft.com/office/drawing/2014/main" id="{1DF2D964-A6E5-B356-E70F-9DA7CCD35D37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3" name="Graphic 5" descr="Home with solid fill">
              <a:hlinkClick r:id="rId12" action="ppaction://hlinksldjump"/>
              <a:extLst>
                <a:ext uri="{FF2B5EF4-FFF2-40B4-BE49-F238E27FC236}">
                  <a16:creationId xmlns:a16="http://schemas.microsoft.com/office/drawing/2014/main" id="{E725CE1B-AA65-91EE-BC1C-CA166E978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4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06478118-8704-02C0-4767-663430035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5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130FCFE-A9BC-6570-CEB3-8A83A4F131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6" name="Graphic 16" descr="Stopwatch 33%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4B3FCDD1-3937-EABB-B870-2BD8C2201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5" name="Group 36">
              <a:extLst>
                <a:ext uri="{FF2B5EF4-FFF2-40B4-BE49-F238E27FC236}">
                  <a16:creationId xmlns:a16="http://schemas.microsoft.com/office/drawing/2014/main" id="{A8987673-1F80-6634-7684-0A71A9A15B21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7" name="TextBox 17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0921A5DD-C031-2C9B-4786-01B05E59CEC7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38" name="TextBox 18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AC01C1B6-D859-82E3-94C1-BD9B46EB0BB5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9" name="TextBox 1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D7801F94-476B-8B14-E14C-92B2A1B27099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40" name="TextBox 2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B4571AFE-11D2-064E-0207-0178232DC17F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41" name="Rectangle 21">
                <a:extLst>
                  <a:ext uri="{FF2B5EF4-FFF2-40B4-BE49-F238E27FC236}">
                    <a16:creationId xmlns:a16="http://schemas.microsoft.com/office/drawing/2014/main" id="{AFEF9E0B-95E0-D492-B31A-858C8E59460B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6" name="Graphic 35" descr="Information with solid fill">
              <a:hlinkClick r:id="rId24" action="ppaction://hlinksldjump"/>
              <a:extLst>
                <a:ext uri="{FF2B5EF4-FFF2-40B4-BE49-F238E27FC236}">
                  <a16:creationId xmlns:a16="http://schemas.microsoft.com/office/drawing/2014/main" id="{D8050A36-662A-8FD3-5D76-2F385D95B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6735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70F0A-847B-AEFF-12F8-8840531C8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D7A60C5C-9D30-43E2-F3B5-158DD2CEF66B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5D815F47-EF3C-B47E-35C4-EBE114E87E70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7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E89BBF5-6E75-6FA5-EA94-29A1A79B61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827672-8E3F-5C69-CE22-2A6E2A48919C}"/>
              </a:ext>
            </a:extLst>
          </p:cNvPr>
          <p:cNvGrpSpPr/>
          <p:nvPr/>
        </p:nvGrpSpPr>
        <p:grpSpPr>
          <a:xfrm>
            <a:off x="568104" y="657925"/>
            <a:ext cx="1368272" cy="1368272"/>
            <a:chOff x="876329" y="602133"/>
            <a:chExt cx="1368272" cy="1368272"/>
          </a:xfrm>
        </p:grpSpPr>
        <p:pic>
          <p:nvPicPr>
            <p:cNvPr id="20" name="Graphic 19" descr="Stopwatch 33% with solid fill">
              <a:extLst>
                <a:ext uri="{FF2B5EF4-FFF2-40B4-BE49-F238E27FC236}">
                  <a16:creationId xmlns:a16="http://schemas.microsoft.com/office/drawing/2014/main" id="{9CD6BDA1-2310-A804-8606-AB042AE642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329" y="602133"/>
              <a:ext cx="1368272" cy="136827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0770B17-9674-3D0B-0144-7C7AD537351D}"/>
                </a:ext>
              </a:extLst>
            </p:cNvPr>
            <p:cNvGrpSpPr/>
            <p:nvPr/>
          </p:nvGrpSpPr>
          <p:grpSpPr>
            <a:xfrm>
              <a:off x="1187357" y="994917"/>
              <a:ext cx="812442" cy="731520"/>
              <a:chOff x="1068512" y="899012"/>
              <a:chExt cx="812442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7626B2D-52F7-2C48-9857-E666FFEF1C97}"/>
                  </a:ext>
                </a:extLst>
              </p:cNvPr>
              <p:cNvSpPr/>
              <p:nvPr/>
            </p:nvSpPr>
            <p:spPr>
              <a:xfrm>
                <a:off x="1068512" y="899012"/>
                <a:ext cx="731520" cy="731520"/>
              </a:xfrm>
              <a:prstGeom prst="ellipse">
                <a:avLst/>
              </a:prstGeom>
              <a:solidFill>
                <a:srgbClr val="014B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15778A9-DAC0-8E1E-20AD-FC65EAE1A43B}"/>
                  </a:ext>
                </a:extLst>
              </p:cNvPr>
              <p:cNvSpPr txBox="1"/>
              <p:nvPr/>
            </p:nvSpPr>
            <p:spPr>
              <a:xfrm>
                <a:off x="1182311" y="961867"/>
                <a:ext cx="69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noProof="1">
                    <a:solidFill>
                      <a:srgbClr val="FFDE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5’ </a:t>
                </a:r>
              </a:p>
            </p:txBody>
          </p:sp>
        </p:grpSp>
      </p:grpSp>
      <p:pic>
        <p:nvPicPr>
          <p:cNvPr id="2" name="Graphic 1" descr="Harvey Balls 80% with solid fill">
            <a:extLst>
              <a:ext uri="{FF2B5EF4-FFF2-40B4-BE49-F238E27FC236}">
                <a16:creationId xmlns:a16="http://schemas.microsoft.com/office/drawing/2014/main" id="{EB45F6B5-A6F9-D545-F3B8-67D43F8D64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77573" y="1070969"/>
            <a:ext cx="731520" cy="731520"/>
          </a:xfrm>
          <a:prstGeom prst="rect">
            <a:avLst/>
          </a:prstGeom>
        </p:spPr>
      </p:pic>
      <p:sp>
        <p:nvSpPr>
          <p:cNvPr id="5" name="CasellaDiTesto 6">
            <a:extLst>
              <a:ext uri="{FF2B5EF4-FFF2-40B4-BE49-F238E27FC236}">
                <a16:creationId xmlns:a16="http://schemas.microsoft.com/office/drawing/2014/main" id="{49A720D1-10C4-4D56-6A71-40E4E4618C16}"/>
              </a:ext>
            </a:extLst>
          </p:cNvPr>
          <p:cNvSpPr txBox="1"/>
          <p:nvPr/>
        </p:nvSpPr>
        <p:spPr>
          <a:xfrm>
            <a:off x="2593565" y="984935"/>
            <a:ext cx="7004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noProof="1"/>
              <a:t>Principal Component Analysis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87A2B0-49D4-FBF7-1756-50DC55EFA5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325044" y="1708856"/>
            <a:ext cx="7541913" cy="4852739"/>
          </a:xfrm>
          <a:prstGeom prst="rect">
            <a:avLst/>
          </a:prstGeom>
        </p:spPr>
      </p:pic>
      <p:sp>
        <p:nvSpPr>
          <p:cNvPr id="15" name="CasellaDiTesto 6">
            <a:extLst>
              <a:ext uri="{FF2B5EF4-FFF2-40B4-BE49-F238E27FC236}">
                <a16:creationId xmlns:a16="http://schemas.microsoft.com/office/drawing/2014/main" id="{ACD14825-902D-D2B8-B7EF-4D1CC0CD1378}"/>
              </a:ext>
            </a:extLst>
          </p:cNvPr>
          <p:cNvSpPr txBox="1"/>
          <p:nvPr/>
        </p:nvSpPr>
        <p:spPr>
          <a:xfrm>
            <a:off x="2874761" y="1605783"/>
            <a:ext cx="688547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800" noProof="1"/>
              <a:t>Explained Variance by n° of Principal Components</a:t>
            </a:r>
          </a:p>
        </p:txBody>
      </p:sp>
      <p:sp>
        <p:nvSpPr>
          <p:cNvPr id="16" name="CasellaDiTesto 6">
            <a:extLst>
              <a:ext uri="{FF2B5EF4-FFF2-40B4-BE49-F238E27FC236}">
                <a16:creationId xmlns:a16="http://schemas.microsoft.com/office/drawing/2014/main" id="{A9417851-500C-323F-A970-CA98B5422865}"/>
              </a:ext>
            </a:extLst>
          </p:cNvPr>
          <p:cNvSpPr txBox="1"/>
          <p:nvPr/>
        </p:nvSpPr>
        <p:spPr>
          <a:xfrm rot="16200000">
            <a:off x="519981" y="3824166"/>
            <a:ext cx="372531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600" noProof="1"/>
              <a:t>Cumulative Explained Variance</a:t>
            </a:r>
          </a:p>
        </p:txBody>
      </p:sp>
      <p:sp>
        <p:nvSpPr>
          <p:cNvPr id="35" name="CasellaDiTesto 6">
            <a:extLst>
              <a:ext uri="{FF2B5EF4-FFF2-40B4-BE49-F238E27FC236}">
                <a16:creationId xmlns:a16="http://schemas.microsoft.com/office/drawing/2014/main" id="{B081BE57-6FE1-5369-F381-363C3B4E88ED}"/>
              </a:ext>
            </a:extLst>
          </p:cNvPr>
          <p:cNvSpPr txBox="1"/>
          <p:nvPr/>
        </p:nvSpPr>
        <p:spPr>
          <a:xfrm>
            <a:off x="4346714" y="6322964"/>
            <a:ext cx="372531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sz="1600" noProof="1"/>
              <a:t>N° of Principal Components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E8B9030-ACF7-F136-E14B-2F4BA8765272}"/>
              </a:ext>
            </a:extLst>
          </p:cNvPr>
          <p:cNvSpPr/>
          <p:nvPr/>
        </p:nvSpPr>
        <p:spPr>
          <a:xfrm>
            <a:off x="4996071" y="2195618"/>
            <a:ext cx="934278" cy="494573"/>
          </a:xfrm>
          <a:prstGeom prst="rect">
            <a:avLst/>
          </a:prstGeom>
          <a:solidFill>
            <a:srgbClr val="00B05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grpSp>
        <p:nvGrpSpPr>
          <p:cNvPr id="6" name="Group 127">
            <a:extLst>
              <a:ext uri="{FF2B5EF4-FFF2-40B4-BE49-F238E27FC236}">
                <a16:creationId xmlns:a16="http://schemas.microsoft.com/office/drawing/2014/main" id="{012D009D-DABD-454C-479B-B9E662F2448A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7" name="Rettangolo 1">
              <a:extLst>
                <a:ext uri="{FF2B5EF4-FFF2-40B4-BE49-F238E27FC236}">
                  <a16:creationId xmlns:a16="http://schemas.microsoft.com/office/drawing/2014/main" id="{1DD4EF08-85F2-7A96-0067-22377B134186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9" action="ppaction://hlinksldjump"/>
              <a:extLst>
                <a:ext uri="{FF2B5EF4-FFF2-40B4-BE49-F238E27FC236}">
                  <a16:creationId xmlns:a16="http://schemas.microsoft.com/office/drawing/2014/main" id="{082A668E-DDC0-901C-A5F0-042119F33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0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D23B815-7C82-DDFE-72EA-865087AEE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1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DE62D03-A885-5505-06A5-18236272A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6" descr="Stopwatch 33% with solid fill">
              <a:hlinkClick r:id="rId14" action="ppaction://hlinksldjump"/>
              <a:extLst>
                <a:ext uri="{FF2B5EF4-FFF2-40B4-BE49-F238E27FC236}">
                  <a16:creationId xmlns:a16="http://schemas.microsoft.com/office/drawing/2014/main" id="{B3C1B4E3-A474-DAD7-7916-9F588A944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3" name="Group 36">
              <a:extLst>
                <a:ext uri="{FF2B5EF4-FFF2-40B4-BE49-F238E27FC236}">
                  <a16:creationId xmlns:a16="http://schemas.microsoft.com/office/drawing/2014/main" id="{7C24D576-E4C6-5473-DF6D-953A452A1DDA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6" name="TextBox 17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268EAF32-68EF-A787-BF96-27B37447CB2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37" name="TextBox 18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39A7CC8-A785-C73B-86C5-147999F4C6A6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38" name="TextBox 19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855F109E-3E1C-CC00-275D-D93E1D5228C4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39" name="TextBox 2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C2E53AF5-A4D8-7101-7BE4-86D844E2885B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40" name="Rectangle 21">
                <a:extLst>
                  <a:ext uri="{FF2B5EF4-FFF2-40B4-BE49-F238E27FC236}">
                    <a16:creationId xmlns:a16="http://schemas.microsoft.com/office/drawing/2014/main" id="{4EF060FB-D746-4850-C0D7-A4552F8FDFE7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4" name="Graphic 35" descr="Information with solid fill">
              <a:hlinkClick r:id="rId21" action="ppaction://hlinksldjump"/>
              <a:extLst>
                <a:ext uri="{FF2B5EF4-FFF2-40B4-BE49-F238E27FC236}">
                  <a16:creationId xmlns:a16="http://schemas.microsoft.com/office/drawing/2014/main" id="{1DF4D80A-7223-DE4F-EAD8-0BBA1859D2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1657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16A9A-92AC-1674-BBB2-4F7AC2686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2C708DE4-95EB-46D7-6B96-C574B4303192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8CA03672-31C7-34FA-B4F2-53E7E12AF242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8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85211B-BD9E-A812-7BDE-8783D42975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92E11D2F-E62F-FD8B-33A8-706782FD16E7}"/>
              </a:ext>
            </a:extLst>
          </p:cNvPr>
          <p:cNvGrpSpPr/>
          <p:nvPr/>
        </p:nvGrpSpPr>
        <p:grpSpPr>
          <a:xfrm>
            <a:off x="568104" y="657925"/>
            <a:ext cx="1368272" cy="1368272"/>
            <a:chOff x="876329" y="602133"/>
            <a:chExt cx="1368272" cy="1368272"/>
          </a:xfrm>
        </p:grpSpPr>
        <p:pic>
          <p:nvPicPr>
            <p:cNvPr id="20" name="Graphic 19" descr="Stopwatch 33% with solid fill">
              <a:extLst>
                <a:ext uri="{FF2B5EF4-FFF2-40B4-BE49-F238E27FC236}">
                  <a16:creationId xmlns:a16="http://schemas.microsoft.com/office/drawing/2014/main" id="{0F04A8A8-7198-7F91-A93F-5A5A61E46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329" y="602133"/>
              <a:ext cx="1368272" cy="1368272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2B5A25B-3617-FB58-F811-21B1DA5AF07D}"/>
                </a:ext>
              </a:extLst>
            </p:cNvPr>
            <p:cNvGrpSpPr/>
            <p:nvPr/>
          </p:nvGrpSpPr>
          <p:grpSpPr>
            <a:xfrm>
              <a:off x="1187357" y="994917"/>
              <a:ext cx="812442" cy="731520"/>
              <a:chOff x="1068512" y="899012"/>
              <a:chExt cx="812442" cy="731520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7813F4F-9A4F-036E-4DCF-62A5748C9E02}"/>
                  </a:ext>
                </a:extLst>
              </p:cNvPr>
              <p:cNvSpPr/>
              <p:nvPr/>
            </p:nvSpPr>
            <p:spPr>
              <a:xfrm>
                <a:off x="1068512" y="899012"/>
                <a:ext cx="731520" cy="731520"/>
              </a:xfrm>
              <a:prstGeom prst="ellipse">
                <a:avLst/>
              </a:prstGeom>
              <a:solidFill>
                <a:srgbClr val="014B7E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2FC65A-E2AC-4CB3-FFC5-0F1FDCBBAEC7}"/>
                  </a:ext>
                </a:extLst>
              </p:cNvPr>
              <p:cNvSpPr txBox="1"/>
              <p:nvPr/>
            </p:nvSpPr>
            <p:spPr>
              <a:xfrm>
                <a:off x="1182311" y="961867"/>
                <a:ext cx="69864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3600" b="1" noProof="1">
                    <a:solidFill>
                      <a:srgbClr val="FFDE0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5’ </a:t>
                </a:r>
              </a:p>
            </p:txBody>
          </p:sp>
        </p:grpSp>
      </p:grpSp>
      <p:pic>
        <p:nvPicPr>
          <p:cNvPr id="2" name="Graphic 1" descr="Harvey Balls 100% with solid fill">
            <a:extLst>
              <a:ext uri="{FF2B5EF4-FFF2-40B4-BE49-F238E27FC236}">
                <a16:creationId xmlns:a16="http://schemas.microsoft.com/office/drawing/2014/main" id="{80185E76-4B00-8054-3337-92A742706A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777573" y="1070969"/>
            <a:ext cx="731520" cy="731520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5686E391-FDB4-AE24-6837-BDDA9BBAE59D}"/>
              </a:ext>
            </a:extLst>
          </p:cNvPr>
          <p:cNvSpPr txBox="1"/>
          <p:nvPr/>
        </p:nvSpPr>
        <p:spPr>
          <a:xfrm>
            <a:off x="766592" y="2694387"/>
            <a:ext cx="4416025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K-Means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Gaussian Mixture Model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Hierarchical Clustering</a:t>
            </a:r>
          </a:p>
          <a:p>
            <a:pPr marL="342900" indent="-34290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GB" sz="24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DB-Scan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98E0BFC4-B36D-44EC-4DD2-2C8E9BDAC138}"/>
              </a:ext>
            </a:extLst>
          </p:cNvPr>
          <p:cNvSpPr txBox="1"/>
          <p:nvPr/>
        </p:nvSpPr>
        <p:spPr>
          <a:xfrm>
            <a:off x="2593565" y="1035181"/>
            <a:ext cx="700487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noProof="1"/>
              <a:t>Unsupervised Machine Learning Clustering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97CB500-616A-8B15-B5B1-434FFBE4B7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5839806" y="2130783"/>
            <a:ext cx="6199470" cy="438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Graphic 11" descr="Badge Tick1 with solid fill">
            <a:extLst>
              <a:ext uri="{FF2B5EF4-FFF2-40B4-BE49-F238E27FC236}">
                <a16:creationId xmlns:a16="http://schemas.microsoft.com/office/drawing/2014/main" id="{3566B7B3-4EEA-35C1-1261-CABC3B0E4A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796663" y="1089978"/>
            <a:ext cx="693339" cy="69333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CA5A3A-A51A-DA01-01B8-6FE847731301}"/>
              </a:ext>
            </a:extLst>
          </p:cNvPr>
          <p:cNvGrpSpPr/>
          <p:nvPr/>
        </p:nvGrpSpPr>
        <p:grpSpPr>
          <a:xfrm>
            <a:off x="2611092" y="2566626"/>
            <a:ext cx="727023" cy="693481"/>
            <a:chOff x="9564668" y="577121"/>
            <a:chExt cx="727023" cy="693481"/>
          </a:xfrm>
        </p:grpSpPr>
        <p:sp>
          <p:nvSpPr>
            <p:cNvPr id="16" name="Up Ribbon 8">
              <a:extLst>
                <a:ext uri="{FF2B5EF4-FFF2-40B4-BE49-F238E27FC236}">
                  <a16:creationId xmlns:a16="http://schemas.microsoft.com/office/drawing/2014/main" id="{825F3B42-C2B0-674A-5E2C-41DA6C554BD4}"/>
                </a:ext>
              </a:extLst>
            </p:cNvPr>
            <p:cNvSpPr/>
            <p:nvPr/>
          </p:nvSpPr>
          <p:spPr>
            <a:xfrm>
              <a:off x="9564668" y="1037006"/>
              <a:ext cx="727023" cy="233596"/>
            </a:xfrm>
            <a:prstGeom prst="ribbon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35" name="12-point Star 7">
              <a:extLst>
                <a:ext uri="{FF2B5EF4-FFF2-40B4-BE49-F238E27FC236}">
                  <a16:creationId xmlns:a16="http://schemas.microsoft.com/office/drawing/2014/main" id="{B1470C48-52F6-D3D5-D885-6FEEAC20D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31180" y="577121"/>
              <a:ext cx="594000" cy="592112"/>
            </a:xfrm>
            <a:prstGeom prst="star1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b="1" noProof="1">
                  <a:solidFill>
                    <a:sysClr val="windowText" lastClr="0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  <a:endParaRPr lang="en-GB" b="1" noProof="1">
                <a:solidFill>
                  <a:sysClr val="windowText" lastClr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4FCDC1-BF5A-1794-3938-D35655CB9E43}"/>
              </a:ext>
            </a:extLst>
          </p:cNvPr>
          <p:cNvSpPr/>
          <p:nvPr/>
        </p:nvSpPr>
        <p:spPr>
          <a:xfrm>
            <a:off x="3429000" y="2855488"/>
            <a:ext cx="2247900" cy="1020244"/>
          </a:xfrm>
          <a:custGeom>
            <a:avLst/>
            <a:gdLst>
              <a:gd name="connsiteX0" fmla="*/ 0 w 2247900"/>
              <a:gd name="connsiteY0" fmla="*/ 78212 h 1020244"/>
              <a:gd name="connsiteX1" fmla="*/ 1155700 w 2247900"/>
              <a:gd name="connsiteY1" fmla="*/ 78212 h 1020244"/>
              <a:gd name="connsiteX2" fmla="*/ 1778000 w 2247900"/>
              <a:gd name="connsiteY2" fmla="*/ 891012 h 1020244"/>
              <a:gd name="connsiteX3" fmla="*/ 2247900 w 2247900"/>
              <a:gd name="connsiteY3" fmla="*/ 1018012 h 1020244"/>
              <a:gd name="connsiteX4" fmla="*/ 2247900 w 2247900"/>
              <a:gd name="connsiteY4" fmla="*/ 1018012 h 1020244"/>
              <a:gd name="connsiteX5" fmla="*/ 2247900 w 2247900"/>
              <a:gd name="connsiteY5" fmla="*/ 1018012 h 102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47900" h="1020244">
                <a:moveTo>
                  <a:pt x="0" y="78212"/>
                </a:moveTo>
                <a:cubicBezTo>
                  <a:pt x="429683" y="10478"/>
                  <a:pt x="859367" y="-57255"/>
                  <a:pt x="1155700" y="78212"/>
                </a:cubicBezTo>
                <a:cubicBezTo>
                  <a:pt x="1452033" y="213679"/>
                  <a:pt x="1595967" y="734379"/>
                  <a:pt x="1778000" y="891012"/>
                </a:cubicBezTo>
                <a:cubicBezTo>
                  <a:pt x="1960033" y="1047645"/>
                  <a:pt x="2247900" y="1018012"/>
                  <a:pt x="2247900" y="1018012"/>
                </a:cubicBezTo>
                <a:lnTo>
                  <a:pt x="2247900" y="1018012"/>
                </a:lnTo>
                <a:lnTo>
                  <a:pt x="2247900" y="1018012"/>
                </a:lnTo>
              </a:path>
            </a:pathLst>
          </a:custGeom>
          <a:noFill/>
          <a:ln w="38100">
            <a:solidFill>
              <a:srgbClr val="014B7E"/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1"/>
          </a:p>
        </p:txBody>
      </p:sp>
      <p:grpSp>
        <p:nvGrpSpPr>
          <p:cNvPr id="7" name="Group 127">
            <a:extLst>
              <a:ext uri="{FF2B5EF4-FFF2-40B4-BE49-F238E27FC236}">
                <a16:creationId xmlns:a16="http://schemas.microsoft.com/office/drawing/2014/main" id="{8E9576BD-C674-51D9-AB73-1792000F01CE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8" name="Rettangolo 1">
              <a:extLst>
                <a:ext uri="{FF2B5EF4-FFF2-40B4-BE49-F238E27FC236}">
                  <a16:creationId xmlns:a16="http://schemas.microsoft.com/office/drawing/2014/main" id="{6D8F0D74-AD2E-E45D-DA21-9466DCD908F3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9" name="Graphic 5" descr="Home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846C3C93-E30B-4CF0-78C2-BC45C2DEB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1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AEAA4C1-7758-B1E8-0787-066C0A20E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9F3ECA0-C3D7-E75F-3D27-ECB602B5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4" name="Graphic 16" descr="Stopwatch 33% with solid fill">
              <a:hlinkClick r:id="rId15" action="ppaction://hlinksldjump"/>
              <a:extLst>
                <a:ext uri="{FF2B5EF4-FFF2-40B4-BE49-F238E27FC236}">
                  <a16:creationId xmlns:a16="http://schemas.microsoft.com/office/drawing/2014/main" id="{CDE45E5E-87E1-B55D-75AE-32B5F0E6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9D996AA-AC7F-F2C0-62E3-9CA997E6FC27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39" name="TextBox 17">
                <a:hlinkClick r:id="rId18" action="ppaction://hlinksldjump"/>
                <a:extLst>
                  <a:ext uri="{FF2B5EF4-FFF2-40B4-BE49-F238E27FC236}">
                    <a16:creationId xmlns:a16="http://schemas.microsoft.com/office/drawing/2014/main" id="{6C3AF858-6AF8-26F6-DA98-3B1C39A6328D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40" name="TextBox 1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11107E2C-A03A-F113-C437-61A5496FFF15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41" name="TextBox 19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8B41EBFA-1FB9-2D14-75C2-883896AB4B2A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42" name="TextBox 20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58EDEC48-9B00-01E9-5935-DDE66A71C889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43" name="Rectangle 21">
                <a:extLst>
                  <a:ext uri="{FF2B5EF4-FFF2-40B4-BE49-F238E27FC236}">
                    <a16:creationId xmlns:a16="http://schemas.microsoft.com/office/drawing/2014/main" id="{6DBB617C-6426-2C1B-510A-F5118D0F0D23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38" name="Graphic 35" descr="Information with solid fill">
              <a:hlinkClick r:id="rId22" action="ppaction://hlinksldjump"/>
              <a:extLst>
                <a:ext uri="{FF2B5EF4-FFF2-40B4-BE49-F238E27FC236}">
                  <a16:creationId xmlns:a16="http://schemas.microsoft.com/office/drawing/2014/main" id="{D6CC03C1-D3DF-D914-B67F-7A3540CC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159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69AD5-4422-8ED0-998C-BCAE05CD5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>
            <a:extLst>
              <a:ext uri="{FF2B5EF4-FFF2-40B4-BE49-F238E27FC236}">
                <a16:creationId xmlns:a16="http://schemas.microsoft.com/office/drawing/2014/main" id="{9AD2D851-6B7C-0FFE-DA2D-9CE9FCAEB048}"/>
              </a:ext>
            </a:extLst>
          </p:cNvPr>
          <p:cNvSpPr>
            <a:spLocks noGrp="1"/>
          </p:cNvSpPr>
          <p:nvPr>
            <p:ph type="dt" idx="35"/>
          </p:nvPr>
        </p:nvSpPr>
        <p:spPr>
          <a:xfrm>
            <a:off x="9390600" y="774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en-GB" sz="1000" b="0" strike="noStrike" spc="-1">
                <a:solidFill>
                  <a:schemeClr val="dk1"/>
                </a:solidFill>
                <a:latin typeface="Verdana"/>
                <a:ea typeface="Verdan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000" b="1" strike="noStrike" spc="-1" noProof="1">
                <a:solidFill>
                  <a:schemeClr val="dk1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29/04/2025</a:t>
            </a: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endParaRPr lang="en-GB" sz="1000" b="1" strike="noStrike" spc="-1" noProof="1">
              <a:solidFill>
                <a:srgbClr val="000000"/>
              </a:solidFill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id="{D3EEE99E-966F-84A9-84FD-958DCF946C16}"/>
              </a:ext>
            </a:extLst>
          </p:cNvPr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fld id="{72022EA7-8AD3-4047-92AD-A1B9A1E2A459}" type="slidenum">
              <a:rPr lang="en-GB" noProof="1" smtClean="0">
                <a:latin typeface="Open Sans" pitchFamily="2" charset="0"/>
                <a:ea typeface="Open Sans" pitchFamily="2" charset="0"/>
                <a:cs typeface="Open Sans" pitchFamily="2" charset="0"/>
              </a:rPr>
              <a:t>9</a:t>
            </a:fld>
            <a:endParaRPr lang="en-GB" noProof="1">
              <a:latin typeface="Open Sans" pitchFamily="2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3347AA8-0607-D441-890E-ED19B1402A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014" y="111870"/>
            <a:ext cx="1159652" cy="535060"/>
          </a:xfrm>
          <a:prstGeom prst="rect">
            <a:avLst/>
          </a:prstGeom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EB12A4DE-9C6E-D7C9-E5A7-0C2F52A6C106}"/>
              </a:ext>
            </a:extLst>
          </p:cNvPr>
          <p:cNvSpPr txBox="1"/>
          <p:nvPr/>
        </p:nvSpPr>
        <p:spPr>
          <a:xfrm>
            <a:off x="2593565" y="1540928"/>
            <a:ext cx="70048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2400" b="1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Large-scale hydrological modelling</a:t>
            </a:r>
          </a:p>
        </p:txBody>
      </p:sp>
      <p:sp>
        <p:nvSpPr>
          <p:cNvPr id="6" name="CasellaDiTesto 6">
            <a:extLst>
              <a:ext uri="{FF2B5EF4-FFF2-40B4-BE49-F238E27FC236}">
                <a16:creationId xmlns:a16="http://schemas.microsoft.com/office/drawing/2014/main" id="{74C0CEF8-BBAB-753D-7195-64A2CFB3A569}"/>
              </a:ext>
            </a:extLst>
          </p:cNvPr>
          <p:cNvSpPr txBox="1"/>
          <p:nvPr/>
        </p:nvSpPr>
        <p:spPr>
          <a:xfrm>
            <a:off x="2593565" y="1035181"/>
            <a:ext cx="70048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IT"/>
            </a:defPPr>
            <a:lvl1pPr algn="ctr">
              <a:defRPr sz="3200" b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noProof="1"/>
              <a:t>Introduction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6319E3-F008-0446-7C8F-A07DD519B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362" y="2762527"/>
            <a:ext cx="1104761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Captures regional &amp; continental processes.</a:t>
            </a:r>
          </a:p>
          <a:p>
            <a:pPr lvl="1" eaLnBrk="0" fontAlgn="base" hangingPunct="0">
              <a:spcBef>
                <a:spcPct val="0"/>
              </a:spcBef>
              <a:spcAft>
                <a:spcPts val="2400"/>
              </a:spcAft>
              <a:buFontTx/>
              <a:buChar char="•"/>
            </a:pPr>
            <a:r>
              <a:rPr kumimoji="0" lang="en-GB" sz="2000" b="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</a:t>
            </a:r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Enables</a:t>
            </a:r>
            <a:r>
              <a:rPr kumimoji="0" lang="en-GB" sz="2000" b="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analysis of water cycle across large basins or continents, supporting a more comprehensive knowledge of hydrological processes and watersheds interaction.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Data-driven planning</a:t>
            </a:r>
            <a:r>
              <a:rPr lang="en-GB" sz="2000" noProof="1">
                <a:solidFill>
                  <a:srgbClr val="014B7E"/>
                </a:solidFill>
                <a:latin typeface="Open Sans" pitchFamily="2" charset="0"/>
                <a:ea typeface="Open Sans" pitchFamily="2" charset="0"/>
                <a:cs typeface="Open Sans" pitchFamily="2" charset="0"/>
              </a:rPr>
              <a:t>. 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GB" sz="2000" b="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Supports </a:t>
            </a:r>
            <a:r>
              <a:rPr kumimoji="0" lang="en-GB" sz="2000" b="1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transboundary</a:t>
            </a:r>
            <a:r>
              <a:rPr kumimoji="0" lang="en-GB" sz="2000" b="0" i="0" u="none" strike="noStrike" cap="none" normalizeH="0" baseline="0" noProof="1">
                <a:ln>
                  <a:noFill/>
                </a:ln>
                <a:solidFill>
                  <a:srgbClr val="014B7E"/>
                </a:solidFill>
                <a:effectLst/>
                <a:latin typeface="Open Sans" pitchFamily="2" charset="0"/>
                <a:ea typeface="Open Sans" pitchFamily="2" charset="0"/>
                <a:cs typeface="Open Sans" pitchFamily="2" charset="0"/>
              </a:rPr>
              <a:t> water management, flood forecasting, and drought mitigation across diverse climatic zones.</a:t>
            </a:r>
          </a:p>
        </p:txBody>
      </p:sp>
      <p:pic>
        <p:nvPicPr>
          <p:cNvPr id="8" name="Elemento grafico 7" descr="Segno di spunta con riempimento a tinta unita">
            <a:extLst>
              <a:ext uri="{FF2B5EF4-FFF2-40B4-BE49-F238E27FC236}">
                <a16:creationId xmlns:a16="http://schemas.microsoft.com/office/drawing/2014/main" id="{9152F2B6-BF79-0145-8736-C5DD848B92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22852" y="1369815"/>
            <a:ext cx="735496" cy="735496"/>
          </a:xfrm>
          <a:prstGeom prst="rect">
            <a:avLst/>
          </a:prstGeom>
        </p:spPr>
      </p:pic>
      <p:grpSp>
        <p:nvGrpSpPr>
          <p:cNvPr id="7" name="Group 127">
            <a:extLst>
              <a:ext uri="{FF2B5EF4-FFF2-40B4-BE49-F238E27FC236}">
                <a16:creationId xmlns:a16="http://schemas.microsoft.com/office/drawing/2014/main" id="{83B467A1-8500-72CA-2621-3619D393A31C}"/>
              </a:ext>
            </a:extLst>
          </p:cNvPr>
          <p:cNvGrpSpPr/>
          <p:nvPr/>
        </p:nvGrpSpPr>
        <p:grpSpPr>
          <a:xfrm>
            <a:off x="-449506" y="1042219"/>
            <a:ext cx="931287" cy="5212123"/>
            <a:chOff x="-449506" y="1042219"/>
            <a:chExt cx="931287" cy="5212123"/>
          </a:xfrm>
        </p:grpSpPr>
        <p:sp>
          <p:nvSpPr>
            <p:cNvPr id="9" name="Rettangolo 1">
              <a:extLst>
                <a:ext uri="{FF2B5EF4-FFF2-40B4-BE49-F238E27FC236}">
                  <a16:creationId xmlns:a16="http://schemas.microsoft.com/office/drawing/2014/main" id="{1AD17F06-7853-2D4A-43C1-569EBAA29B53}"/>
                </a:ext>
              </a:extLst>
            </p:cNvPr>
            <p:cNvSpPr/>
            <p:nvPr/>
          </p:nvSpPr>
          <p:spPr>
            <a:xfrm>
              <a:off x="-449506" y="1042219"/>
              <a:ext cx="931287" cy="5212123"/>
            </a:xfrm>
            <a:prstGeom prst="roundRect">
              <a:avLst>
                <a:gd name="adj" fmla="val 50000"/>
              </a:avLst>
            </a:prstGeom>
            <a:solidFill>
              <a:srgbClr val="014B7E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pic>
          <p:nvPicPr>
            <p:cNvPr id="10" name="Graphic 5" descr="Home with solid fill">
              <a:hlinkClick r:id="rId5" action="ppaction://hlinksldjump"/>
              <a:extLst>
                <a:ext uri="{FF2B5EF4-FFF2-40B4-BE49-F238E27FC236}">
                  <a16:creationId xmlns:a16="http://schemas.microsoft.com/office/drawing/2014/main" id="{ECB9665E-25E8-107B-AEDC-26172799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-4914" y="1438673"/>
              <a:ext cx="457199" cy="457199"/>
            </a:xfrm>
            <a:prstGeom prst="rect">
              <a:avLst/>
            </a:prstGeom>
          </p:spPr>
        </p:pic>
        <p:pic>
          <p:nvPicPr>
            <p:cNvPr id="11" name="Graphic 13" descr="Play with solid fill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AB108776-2FA0-2E93-1564-1935B1B5A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6200000">
              <a:off x="2686" y="5033384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4" descr="Play with solid fill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9A4BC5-B490-2563-4121-7865FF8CF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5400000">
              <a:off x="2686" y="5429869"/>
              <a:ext cx="457200" cy="457200"/>
            </a:xfrm>
            <a:prstGeom prst="rect">
              <a:avLst/>
            </a:prstGeom>
          </p:spPr>
        </p:pic>
        <p:pic>
          <p:nvPicPr>
            <p:cNvPr id="13" name="Graphic 16" descr="Stopwatch 33% with solid fill">
              <a:hlinkClick r:id="rId10" action="ppaction://hlinksldjump"/>
              <a:extLst>
                <a:ext uri="{FF2B5EF4-FFF2-40B4-BE49-F238E27FC236}">
                  <a16:creationId xmlns:a16="http://schemas.microsoft.com/office/drawing/2014/main" id="{C72C7B28-1C90-C821-E3EE-BF7664CC34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0" y="2375513"/>
              <a:ext cx="457200" cy="457200"/>
            </a:xfrm>
            <a:prstGeom prst="rect">
              <a:avLst/>
            </a:prstGeom>
          </p:spPr>
        </p:pic>
        <p:grpSp>
          <p:nvGrpSpPr>
            <p:cNvPr id="14" name="Group 36">
              <a:extLst>
                <a:ext uri="{FF2B5EF4-FFF2-40B4-BE49-F238E27FC236}">
                  <a16:creationId xmlns:a16="http://schemas.microsoft.com/office/drawing/2014/main" id="{0953B928-76A2-4ECB-2883-2C023F5E3758}"/>
                </a:ext>
              </a:extLst>
            </p:cNvPr>
            <p:cNvGrpSpPr/>
            <p:nvPr/>
          </p:nvGrpSpPr>
          <p:grpSpPr>
            <a:xfrm>
              <a:off x="-18438" y="2914937"/>
              <a:ext cx="463347" cy="2077318"/>
              <a:chOff x="-18438" y="2719731"/>
              <a:chExt cx="463347" cy="2077318"/>
            </a:xfrm>
          </p:grpSpPr>
          <p:sp>
            <p:nvSpPr>
              <p:cNvPr id="16" name="TextBox 17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F20BA681-5F6A-EDE9-EC84-5F1B676787CE}"/>
                  </a:ext>
                </a:extLst>
              </p:cNvPr>
              <p:cNvSpPr txBox="1"/>
              <p:nvPr/>
            </p:nvSpPr>
            <p:spPr>
              <a:xfrm>
                <a:off x="90947" y="2734798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I</a:t>
                </a:r>
              </a:p>
            </p:txBody>
          </p:sp>
          <p:sp>
            <p:nvSpPr>
              <p:cNvPr id="17" name="TextBox 18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6992DB8A-EB21-21B4-FF8F-BEC6A6B35157}"/>
                  </a:ext>
                </a:extLst>
              </p:cNvPr>
              <p:cNvSpPr txBox="1"/>
              <p:nvPr/>
            </p:nvSpPr>
            <p:spPr>
              <a:xfrm>
                <a:off x="-18438" y="323425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M</a:t>
                </a:r>
              </a:p>
            </p:txBody>
          </p:sp>
          <p:sp>
            <p:nvSpPr>
              <p:cNvPr id="18" name="TextBox 1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28DA2040-827E-1A5D-6915-C214CB3CBE8E}"/>
                  </a:ext>
                </a:extLst>
              </p:cNvPr>
              <p:cNvSpPr txBox="1"/>
              <p:nvPr/>
            </p:nvSpPr>
            <p:spPr>
              <a:xfrm>
                <a:off x="16137" y="3757474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R</a:t>
                </a:r>
              </a:p>
            </p:txBody>
          </p:sp>
          <p:sp>
            <p:nvSpPr>
              <p:cNvPr id="19" name="TextBox 20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5C8A7666-42F2-BAD1-B656-C05D6D8CFFB5}"/>
                  </a:ext>
                </a:extLst>
              </p:cNvPr>
              <p:cNvSpPr txBox="1"/>
              <p:nvPr/>
            </p:nvSpPr>
            <p:spPr>
              <a:xfrm>
                <a:off x="19290" y="4273829"/>
                <a:ext cx="35396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b="1" noProof="1">
                    <a:solidFill>
                      <a:schemeClr val="bg1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A</a:t>
                </a:r>
              </a:p>
            </p:txBody>
          </p:sp>
          <p:sp>
            <p:nvSpPr>
              <p:cNvPr id="20" name="Rectangle 21">
                <a:extLst>
                  <a:ext uri="{FF2B5EF4-FFF2-40B4-BE49-F238E27FC236}">
                    <a16:creationId xmlns:a16="http://schemas.microsoft.com/office/drawing/2014/main" id="{AF892742-DECB-82AA-B52D-4DCF8F99FA03}"/>
                  </a:ext>
                </a:extLst>
              </p:cNvPr>
              <p:cNvSpPr/>
              <p:nvPr/>
            </p:nvSpPr>
            <p:spPr>
              <a:xfrm>
                <a:off x="54075" y="2719731"/>
                <a:ext cx="381002" cy="2077317"/>
              </a:xfrm>
              <a:prstGeom prst="rect">
                <a:avLst/>
              </a:prstGeom>
              <a:noFill/>
              <a:ln>
                <a:solidFill>
                  <a:srgbClr val="FFDE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noProof="1"/>
              </a:p>
            </p:txBody>
          </p:sp>
        </p:grpSp>
        <p:pic>
          <p:nvPicPr>
            <p:cNvPr id="15" name="Graphic 35" descr="Information with solid fill">
              <a:hlinkClick r:id="rId17" action="ppaction://hlinksldjump"/>
              <a:extLst>
                <a:ext uri="{FF2B5EF4-FFF2-40B4-BE49-F238E27FC236}">
                  <a16:creationId xmlns:a16="http://schemas.microsoft.com/office/drawing/2014/main" id="{3F3A6C0F-8AFF-59C2-57A7-3AEFF09A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-2659" y="1902183"/>
              <a:ext cx="4572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276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Presentazione standard indicee GAB</Template>
  <TotalTime>7408</TotalTime>
  <Words>2499</Words>
  <Application>Microsoft Office PowerPoint</Application>
  <PresentationFormat>Widescreen</PresentationFormat>
  <Paragraphs>528</Paragraphs>
  <Slides>43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43</vt:i4>
      </vt:variant>
    </vt:vector>
  </HeadingPairs>
  <TitlesOfParts>
    <vt:vector size="54" baseType="lpstr">
      <vt:lpstr>Aptos</vt:lpstr>
      <vt:lpstr>Arial</vt:lpstr>
      <vt:lpstr>Calibri</vt:lpstr>
      <vt:lpstr>Open Sans</vt:lpstr>
      <vt:lpstr>Symbol</vt:lpstr>
      <vt:lpstr>Times New Roman</vt:lpstr>
      <vt:lpstr>Verdana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Thank you. G.B.   gabriele.bertoli@unifi.it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Gabriele Bertoli</dc:creator>
  <dc:description/>
  <cp:lastModifiedBy>Gabriele Bertoli</cp:lastModifiedBy>
  <cp:revision>29</cp:revision>
  <dcterms:created xsi:type="dcterms:W3CDTF">2023-10-25T07:11:01Z</dcterms:created>
  <dcterms:modified xsi:type="dcterms:W3CDTF">2025-04-28T00:59:57Z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HiddenSlides">
    <vt:i4>6</vt:i4>
  </property>
  <property fmtid="{D5CDD505-2E9C-101B-9397-08002B2CF9AE}" pid="3" name="PresentationFormat">
    <vt:lpwstr>Widescreen</vt:lpwstr>
  </property>
  <property fmtid="{D5CDD505-2E9C-101B-9397-08002B2CF9AE}" pid="4" name="Slides">
    <vt:i4>13</vt:i4>
  </property>
</Properties>
</file>