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3" r:id="rId3"/>
    <p:sldId id="274" r:id="rId4"/>
    <p:sldId id="269" r:id="rId5"/>
    <p:sldId id="278" r:id="rId6"/>
    <p:sldId id="279" r:id="rId7"/>
    <p:sldId id="264" r:id="rId8"/>
    <p:sldId id="272" r:id="rId9"/>
    <p:sldId id="257" r:id="rId10"/>
    <p:sldId id="259" r:id="rId11"/>
    <p:sldId id="258" r:id="rId12"/>
    <p:sldId id="270" r:id="rId13"/>
    <p:sldId id="261" r:id="rId14"/>
    <p:sldId id="265" r:id="rId15"/>
    <p:sldId id="268" r:id="rId16"/>
    <p:sldId id="267" r:id="rId17"/>
    <p:sldId id="281" r:id="rId18"/>
    <p:sldId id="276" r:id="rId19"/>
    <p:sldId id="277" r:id="rId20"/>
    <p:sldId id="271" r:id="rId21"/>
    <p:sldId id="263" r:id="rId22"/>
    <p:sldId id="2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6E9E1-4B21-455F-B886-9B5ABAC36C16}" v="155" dt="2025-04-29T12:15:57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zette Flantua" userId="9a9a48e1-b755-4204-9456-a27a3c8128d2" providerId="ADAL" clId="{BE432862-9CE6-4B2B-804C-3AAA7D4357F5}"/>
    <pc:docChg chg="undo custSel addSld delSld modSld sldOrd modMainMaster modNotesMaster">
      <pc:chgData name="Suzette Flantua" userId="9a9a48e1-b755-4204-9456-a27a3c8128d2" providerId="ADAL" clId="{BE432862-9CE6-4B2B-804C-3AAA7D4357F5}" dt="2025-04-22T12:13:26.234" v="397" actId="1076"/>
      <pc:docMkLst>
        <pc:docMk/>
      </pc:docMkLst>
      <pc:sldChg chg="addSp delSp modSp mod modNotes">
        <pc:chgData name="Suzette Flantua" userId="9a9a48e1-b755-4204-9456-a27a3c8128d2" providerId="ADAL" clId="{BE432862-9CE6-4B2B-804C-3AAA7D4357F5}" dt="2025-04-22T12:05:28.621" v="339" actId="20577"/>
        <pc:sldMkLst>
          <pc:docMk/>
          <pc:sldMk cId="3920506526" sldId="256"/>
        </pc:sldMkLst>
        <pc:spChg chg="mod">
          <ac:chgData name="Suzette Flantua" userId="9a9a48e1-b755-4204-9456-a27a3c8128d2" providerId="ADAL" clId="{BE432862-9CE6-4B2B-804C-3AAA7D4357F5}" dt="2025-04-22T09:53:33.455" v="7" actId="20577"/>
          <ac:spMkLst>
            <pc:docMk/>
            <pc:sldMk cId="3920506526" sldId="256"/>
            <ac:spMk id="4" creationId="{00000000-0000-0000-0000-000000000000}"/>
          </ac:spMkLst>
        </pc:spChg>
        <pc:spChg chg="add del mod">
          <ac:chgData name="Suzette Flantua" userId="9a9a48e1-b755-4204-9456-a27a3c8128d2" providerId="ADAL" clId="{BE432862-9CE6-4B2B-804C-3AAA7D4357F5}" dt="2025-04-22T11:35:11.748" v="71" actId="478"/>
          <ac:spMkLst>
            <pc:docMk/>
            <pc:sldMk cId="3920506526" sldId="256"/>
            <ac:spMk id="8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11:35:10.802" v="70" actId="1076"/>
          <ac:spMkLst>
            <pc:docMk/>
            <pc:sldMk cId="3920506526" sldId="256"/>
            <ac:spMk id="10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12:05:28.621" v="339" actId="20577"/>
          <ac:spMkLst>
            <pc:docMk/>
            <pc:sldMk cId="3920506526" sldId="256"/>
            <ac:spMk id="11" creationId="{00000000-0000-0000-0000-000000000000}"/>
          </ac:spMkLst>
        </pc:spChg>
        <pc:spChg chg="add del mod">
          <ac:chgData name="Suzette Flantua" userId="9a9a48e1-b755-4204-9456-a27a3c8128d2" providerId="ADAL" clId="{BE432862-9CE6-4B2B-804C-3AAA7D4357F5}" dt="2025-04-22T11:35:10.379" v="69" actId="22"/>
          <ac:spMkLst>
            <pc:docMk/>
            <pc:sldMk cId="3920506526" sldId="256"/>
            <ac:spMk id="12" creationId="{FC394AAD-9F10-F90D-1878-6A7F0F356D96}"/>
          </ac:spMkLst>
        </pc:spChg>
        <pc:spChg chg="add mod">
          <ac:chgData name="Suzette Flantua" userId="9a9a48e1-b755-4204-9456-a27a3c8128d2" providerId="ADAL" clId="{BE432862-9CE6-4B2B-804C-3AAA7D4357F5}" dt="2025-04-22T11:35:02.896" v="63"/>
          <ac:spMkLst>
            <pc:docMk/>
            <pc:sldMk cId="3920506526" sldId="256"/>
            <ac:spMk id="13" creationId="{33578189-34BB-2BC9-CCEE-4A6006B5CE7C}"/>
          </ac:spMkLst>
        </pc:spChg>
        <pc:spChg chg="add mod">
          <ac:chgData name="Suzette Flantua" userId="9a9a48e1-b755-4204-9456-a27a3c8128d2" providerId="ADAL" clId="{BE432862-9CE6-4B2B-804C-3AAA7D4357F5}" dt="2025-04-22T11:40:11.067" v="133" actId="1037"/>
          <ac:spMkLst>
            <pc:docMk/>
            <pc:sldMk cId="3920506526" sldId="256"/>
            <ac:spMk id="15" creationId="{D4C155E4-9783-192D-C98A-C763573B3AD3}"/>
          </ac:spMkLst>
        </pc:spChg>
        <pc:picChg chg="add mod">
          <ac:chgData name="Suzette Flantua" userId="9a9a48e1-b755-4204-9456-a27a3c8128d2" providerId="ADAL" clId="{BE432862-9CE6-4B2B-804C-3AAA7D4357F5}" dt="2025-04-22T11:35:10.802" v="70" actId="1076"/>
          <ac:picMkLst>
            <pc:docMk/>
            <pc:sldMk cId="3920506526" sldId="256"/>
            <ac:picMk id="3" creationId="{3AA5B08A-5967-F0C1-3DA1-AC64D531CA17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3920506526" sldId="256"/>
            <ac:picMk id="5" creationId="{00000000-0000-0000-0000-000000000000}"/>
          </ac:picMkLst>
        </pc:picChg>
        <pc:picChg chg="add del mod">
          <ac:chgData name="Suzette Flantua" userId="9a9a48e1-b755-4204-9456-a27a3c8128d2" providerId="ADAL" clId="{BE432862-9CE6-4B2B-804C-3AAA7D4357F5}" dt="2025-04-22T11:35:11.748" v="71" actId="478"/>
          <ac:picMkLst>
            <pc:docMk/>
            <pc:sldMk cId="3920506526" sldId="256"/>
            <ac:picMk id="7" creationId="{00000000-0000-0000-0000-000000000000}"/>
          </ac:picMkLst>
        </pc:picChg>
        <pc:picChg chg="del mod">
          <ac:chgData name="Suzette Flantua" userId="9a9a48e1-b755-4204-9456-a27a3c8128d2" providerId="ADAL" clId="{BE432862-9CE6-4B2B-804C-3AAA7D4357F5}" dt="2025-04-22T09:53:46.520" v="15" actId="478"/>
          <ac:picMkLst>
            <pc:docMk/>
            <pc:sldMk cId="3920506526" sldId="256"/>
            <ac:picMk id="9" creationId="{00000000-0000-0000-0000-000000000000}"/>
          </ac:picMkLst>
        </pc:picChg>
        <pc:picChg chg="add mod">
          <ac:chgData name="Suzette Flantua" userId="9a9a48e1-b755-4204-9456-a27a3c8128d2" providerId="ADAL" clId="{BE432862-9CE6-4B2B-804C-3AAA7D4357F5}" dt="2025-04-22T11:35:02.896" v="63"/>
          <ac:picMkLst>
            <pc:docMk/>
            <pc:sldMk cId="3920506526" sldId="256"/>
            <ac:picMk id="14" creationId="{A81D6912-0B0C-1691-7AD9-77D18DE96C50}"/>
          </ac:picMkLst>
        </pc:picChg>
        <pc:picChg chg="add mod">
          <ac:chgData name="Suzette Flantua" userId="9a9a48e1-b755-4204-9456-a27a3c8128d2" providerId="ADAL" clId="{BE432862-9CE6-4B2B-804C-3AAA7D4357F5}" dt="2025-04-22T11:40:11.067" v="133" actId="1037"/>
          <ac:picMkLst>
            <pc:docMk/>
            <pc:sldMk cId="3920506526" sldId="256"/>
            <ac:picMk id="16" creationId="{A79CA34E-2C49-50A1-2DAA-F173327D06C2}"/>
          </ac:picMkLst>
        </pc:picChg>
        <pc:picChg chg="add mod">
          <ac:chgData name="Suzette Flantua" userId="9a9a48e1-b755-4204-9456-a27a3c8128d2" providerId="ADAL" clId="{BE432862-9CE6-4B2B-804C-3AAA7D4357F5}" dt="2025-04-22T11:36:36.608" v="87" actId="1076"/>
          <ac:picMkLst>
            <pc:docMk/>
            <pc:sldMk cId="3920506526" sldId="256"/>
            <ac:picMk id="2050" creationId="{C4856E94-9BD2-5280-14B3-B7C64468DA47}"/>
          </ac:picMkLst>
        </pc:picChg>
        <pc:picChg chg="add mod">
          <ac:chgData name="Suzette Flantua" userId="9a9a48e1-b755-4204-9456-a27a3c8128d2" providerId="ADAL" clId="{BE432862-9CE6-4B2B-804C-3AAA7D4357F5}" dt="2025-04-22T11:48:58.473" v="324" actId="1076"/>
          <ac:picMkLst>
            <pc:docMk/>
            <pc:sldMk cId="3920506526" sldId="256"/>
            <ac:picMk id="2052" creationId="{2F32CB77-0698-E60B-F330-5DE4277A8F8D}"/>
          </ac:picMkLst>
        </pc:picChg>
      </pc:sldChg>
      <pc:sldChg chg="modSp">
        <pc:chgData name="Suzette Flantua" userId="9a9a48e1-b755-4204-9456-a27a3c8128d2" providerId="ADAL" clId="{BE432862-9CE6-4B2B-804C-3AAA7D4357F5}" dt="2025-04-22T09:53:04.711" v="0"/>
        <pc:sldMkLst>
          <pc:docMk/>
          <pc:sldMk cId="1210162238" sldId="257"/>
        </pc:sldMkLst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1210162238" sldId="257"/>
            <ac:spMk id="2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1210162238" sldId="257"/>
            <ac:spMk id="15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1210162238" sldId="257"/>
            <ac:spMk id="16" creationId="{00000000-0000-0000-0000-000000000000}"/>
          </ac:spMkLst>
        </pc:sp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1210162238" sldId="257"/>
            <ac:picMk id="5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1210162238" sldId="257"/>
            <ac:picMk id="8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1210162238" sldId="257"/>
            <ac:picMk id="9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1210162238" sldId="257"/>
            <ac:picMk id="11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1210162238" sldId="257"/>
            <ac:picMk id="12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1210162238" sldId="257"/>
            <ac:picMk id="13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1210162238" sldId="257"/>
            <ac:picMk id="14" creationId="{00000000-0000-0000-0000-000000000000}"/>
          </ac:picMkLst>
        </pc:picChg>
      </pc:sldChg>
      <pc:sldChg chg="modSp modNotes">
        <pc:chgData name="Suzette Flantua" userId="9a9a48e1-b755-4204-9456-a27a3c8128d2" providerId="ADAL" clId="{BE432862-9CE6-4B2B-804C-3AAA7D4357F5}" dt="2025-04-22T09:53:04.711" v="0"/>
        <pc:sldMkLst>
          <pc:docMk/>
          <pc:sldMk cId="501946921" sldId="258"/>
        </pc:sldMkLst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501946921" sldId="258"/>
            <ac:spMk id="8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501946921" sldId="258"/>
            <ac:spMk id="12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501946921" sldId="258"/>
            <ac:spMk id="13" creationId="{00000000-0000-0000-0000-000000000000}"/>
          </ac:spMkLst>
        </pc:sp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501946921" sldId="258"/>
            <ac:picMk id="4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501946921" sldId="258"/>
            <ac:picMk id="5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501946921" sldId="258"/>
            <ac:picMk id="6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501946921" sldId="258"/>
            <ac:picMk id="7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501946921" sldId="258"/>
            <ac:picMk id="11" creationId="{00000000-0000-0000-0000-000000000000}"/>
          </ac:picMkLst>
        </pc:picChg>
      </pc:sldChg>
      <pc:sldChg chg="modSp">
        <pc:chgData name="Suzette Flantua" userId="9a9a48e1-b755-4204-9456-a27a3c8128d2" providerId="ADAL" clId="{BE432862-9CE6-4B2B-804C-3AAA7D4357F5}" dt="2025-04-22T09:53:04.711" v="0"/>
        <pc:sldMkLst>
          <pc:docMk/>
          <pc:sldMk cId="501946921" sldId="259"/>
        </pc:sldMkLst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501946921" sldId="259"/>
            <ac:spMk id="7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501946921" sldId="259"/>
            <ac:spMk id="11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501946921" sldId="259"/>
            <ac:spMk id="12" creationId="{00000000-0000-0000-0000-000000000000}"/>
          </ac:spMkLst>
        </pc:sp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501946921" sldId="259"/>
            <ac:picMk id="4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501946921" sldId="259"/>
            <ac:picMk id="5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501946921" sldId="259"/>
            <ac:picMk id="6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501946921" sldId="259"/>
            <ac:picMk id="10" creationId="{00000000-0000-0000-0000-000000000000}"/>
          </ac:picMkLst>
        </pc:picChg>
      </pc:sldChg>
      <pc:sldChg chg="modSp">
        <pc:chgData name="Suzette Flantua" userId="9a9a48e1-b755-4204-9456-a27a3c8128d2" providerId="ADAL" clId="{BE432862-9CE6-4B2B-804C-3AAA7D4357F5}" dt="2025-04-22T09:53:04.711" v="0"/>
        <pc:sldMkLst>
          <pc:docMk/>
          <pc:sldMk cId="501946921" sldId="260"/>
        </pc:sldMkLst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501946921" sldId="260"/>
            <ac:spMk id="10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501946921" sldId="260"/>
            <ac:spMk id="11" creationId="{00000000-0000-0000-0000-000000000000}"/>
          </ac:spMkLst>
        </pc:sp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501946921" sldId="260"/>
            <ac:picMk id="5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501946921" sldId="260"/>
            <ac:picMk id="6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501946921" sldId="260"/>
            <ac:picMk id="9" creationId="{00000000-0000-0000-0000-000000000000}"/>
          </ac:picMkLst>
        </pc:picChg>
      </pc:sldChg>
      <pc:sldChg chg="modSp">
        <pc:chgData name="Suzette Flantua" userId="9a9a48e1-b755-4204-9456-a27a3c8128d2" providerId="ADAL" clId="{BE432862-9CE6-4B2B-804C-3AAA7D4357F5}" dt="2025-04-22T09:53:04.711" v="0"/>
        <pc:sldMkLst>
          <pc:docMk/>
          <pc:sldMk cId="501946921" sldId="261"/>
        </pc:sldMkLst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501946921" sldId="261"/>
            <ac:spMk id="5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501946921" sldId="261"/>
            <ac:spMk id="6" creationId="{00000000-0000-0000-0000-000000000000}"/>
          </ac:spMkLst>
        </pc:sp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501946921" sldId="261"/>
            <ac:picMk id="4" creationId="{00000000-0000-0000-0000-000000000000}"/>
          </ac:picMkLst>
        </pc:picChg>
      </pc:sldChg>
      <pc:sldChg chg="addSp delSp modSp del mod">
        <pc:chgData name="Suzette Flantua" userId="9a9a48e1-b755-4204-9456-a27a3c8128d2" providerId="ADAL" clId="{BE432862-9CE6-4B2B-804C-3AAA7D4357F5}" dt="2025-04-22T09:56:44.367" v="27" actId="47"/>
        <pc:sldMkLst>
          <pc:docMk/>
          <pc:sldMk cId="1173226996" sldId="262"/>
        </pc:sldMkLst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1173226996" sldId="262"/>
            <ac:spMk id="6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1173226996" sldId="262"/>
            <ac:spMk id="7" creationId="{00000000-0000-0000-0000-000000000000}"/>
          </ac:spMkLst>
        </pc:spChg>
        <pc:picChg chg="add mod">
          <ac:chgData name="Suzette Flantua" userId="9a9a48e1-b755-4204-9456-a27a3c8128d2" providerId="ADAL" clId="{BE432862-9CE6-4B2B-804C-3AAA7D4357F5}" dt="2025-04-22T09:55:46.428" v="21" actId="1076"/>
          <ac:picMkLst>
            <pc:docMk/>
            <pc:sldMk cId="1173226996" sldId="262"/>
            <ac:picMk id="2" creationId="{22D5C61F-6064-9B4F-693D-FE0F52ACB875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1173226996" sldId="262"/>
            <ac:picMk id="5" creationId="{00000000-0000-0000-0000-000000000000}"/>
          </ac:picMkLst>
        </pc:picChg>
        <pc:picChg chg="del mod">
          <ac:chgData name="Suzette Flantua" userId="9a9a48e1-b755-4204-9456-a27a3c8128d2" providerId="ADAL" clId="{BE432862-9CE6-4B2B-804C-3AAA7D4357F5}" dt="2025-04-22T09:55:50.181" v="22" actId="478"/>
          <ac:picMkLst>
            <pc:docMk/>
            <pc:sldMk cId="1173226996" sldId="262"/>
            <ac:picMk id="1026" creationId="{00000000-0000-0000-0000-000000000000}"/>
          </ac:picMkLst>
        </pc:picChg>
      </pc:sldChg>
      <pc:sldChg chg="addSp delSp modSp mod modNotes">
        <pc:chgData name="Suzette Flantua" userId="9a9a48e1-b755-4204-9456-a27a3c8128d2" providerId="ADAL" clId="{BE432862-9CE6-4B2B-804C-3AAA7D4357F5}" dt="2025-04-22T12:08:53.794" v="354" actId="403"/>
        <pc:sldMkLst>
          <pc:docMk/>
          <pc:sldMk cId="3634775415" sldId="263"/>
        </pc:sldMkLst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3634775415" sldId="263"/>
            <ac:spMk id="2" creationId="{00000000-0000-0000-0000-000000000000}"/>
          </ac:spMkLst>
        </pc:spChg>
        <pc:spChg chg="add del mod">
          <ac:chgData name="Suzette Flantua" userId="9a9a48e1-b755-4204-9456-a27a3c8128d2" providerId="ADAL" clId="{BE432862-9CE6-4B2B-804C-3AAA7D4357F5}" dt="2025-04-22T12:06:38.767" v="350" actId="478"/>
          <ac:spMkLst>
            <pc:docMk/>
            <pc:sldMk cId="3634775415" sldId="263"/>
            <ac:spMk id="3" creationId="{1F4E1A45-F8B4-6B6B-DB81-6036B6D7D7BC}"/>
          </ac:spMkLst>
        </pc:spChg>
        <pc:spChg chg="del mod">
          <ac:chgData name="Suzette Flantua" userId="9a9a48e1-b755-4204-9456-a27a3c8128d2" providerId="ADAL" clId="{BE432862-9CE6-4B2B-804C-3AAA7D4357F5}" dt="2025-04-22T09:56:21.316" v="23" actId="478"/>
          <ac:spMkLst>
            <pc:docMk/>
            <pc:sldMk cId="3634775415" sldId="263"/>
            <ac:spMk id="4" creationId="{00000000-0000-0000-0000-000000000000}"/>
          </ac:spMkLst>
        </pc:spChg>
        <pc:spChg chg="del mod">
          <ac:chgData name="Suzette Flantua" userId="9a9a48e1-b755-4204-9456-a27a3c8128d2" providerId="ADAL" clId="{BE432862-9CE6-4B2B-804C-3AAA7D4357F5}" dt="2025-04-22T09:56:21.316" v="23" actId="478"/>
          <ac:spMkLst>
            <pc:docMk/>
            <pc:sldMk cId="3634775415" sldId="263"/>
            <ac:spMk id="6" creationId="{00000000-0000-0000-0000-000000000000}"/>
          </ac:spMkLst>
        </pc:spChg>
        <pc:spChg chg="add mod">
          <ac:chgData name="Suzette Flantua" userId="9a9a48e1-b755-4204-9456-a27a3c8128d2" providerId="ADAL" clId="{BE432862-9CE6-4B2B-804C-3AAA7D4357F5}" dt="2025-04-22T12:08:53.794" v="354" actId="403"/>
          <ac:spMkLst>
            <pc:docMk/>
            <pc:sldMk cId="3634775415" sldId="263"/>
            <ac:spMk id="8" creationId="{2FBA8467-D3B3-C703-3515-DED3249144FE}"/>
          </ac:spMkLst>
        </pc:spChg>
        <pc:spChg chg="del mod">
          <ac:chgData name="Suzette Flantua" userId="9a9a48e1-b755-4204-9456-a27a3c8128d2" providerId="ADAL" clId="{BE432862-9CE6-4B2B-804C-3AAA7D4357F5}" dt="2025-04-22T09:56:21.316" v="23" actId="478"/>
          <ac:spMkLst>
            <pc:docMk/>
            <pc:sldMk cId="3634775415" sldId="263"/>
            <ac:spMk id="10" creationId="{00000000-0000-0000-0000-000000000000}"/>
          </ac:spMkLst>
        </pc:spChg>
        <pc:spChg chg="del mod">
          <ac:chgData name="Suzette Flantua" userId="9a9a48e1-b755-4204-9456-a27a3c8128d2" providerId="ADAL" clId="{BE432862-9CE6-4B2B-804C-3AAA7D4357F5}" dt="2025-04-22T09:56:21.316" v="23" actId="478"/>
          <ac:spMkLst>
            <pc:docMk/>
            <pc:sldMk cId="3634775415" sldId="263"/>
            <ac:spMk id="14" creationId="{00000000-0000-0000-0000-000000000000}"/>
          </ac:spMkLst>
        </pc:spChg>
        <pc:picChg chg="del mod">
          <ac:chgData name="Suzette Flantua" userId="9a9a48e1-b755-4204-9456-a27a3c8128d2" providerId="ADAL" clId="{BE432862-9CE6-4B2B-804C-3AAA7D4357F5}" dt="2025-04-22T09:56:21.316" v="23" actId="478"/>
          <ac:picMkLst>
            <pc:docMk/>
            <pc:sldMk cId="3634775415" sldId="263"/>
            <ac:picMk id="5" creationId="{00000000-0000-0000-0000-000000000000}"/>
          </ac:picMkLst>
        </pc:picChg>
        <pc:picChg chg="del mod">
          <ac:chgData name="Suzette Flantua" userId="9a9a48e1-b755-4204-9456-a27a3c8128d2" providerId="ADAL" clId="{BE432862-9CE6-4B2B-804C-3AAA7D4357F5}" dt="2025-04-22T09:56:21.316" v="23" actId="478"/>
          <ac:picMkLst>
            <pc:docMk/>
            <pc:sldMk cId="3634775415" sldId="263"/>
            <ac:picMk id="13" creationId="{00000000-0000-0000-0000-000000000000}"/>
          </ac:picMkLst>
        </pc:picChg>
      </pc:sldChg>
      <pc:sldChg chg="addSp modSp ord">
        <pc:chgData name="Suzette Flantua" userId="9a9a48e1-b755-4204-9456-a27a3c8128d2" providerId="ADAL" clId="{BE432862-9CE6-4B2B-804C-3AAA7D4357F5}" dt="2025-04-22T11:44:15.287" v="314"/>
        <pc:sldMkLst>
          <pc:docMk/>
          <pc:sldMk cId="1451353097" sldId="264"/>
        </pc:sldMkLst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1451353097" sldId="264"/>
            <ac:spMk id="4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1451353097" sldId="264"/>
            <ac:spMk id="13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1451353097" sldId="264"/>
            <ac:spMk id="14" creationId="{00000000-0000-0000-0000-000000000000}"/>
          </ac:spMkLst>
        </pc:spChg>
        <pc:picChg chg="add mod">
          <ac:chgData name="Suzette Flantua" userId="9a9a48e1-b755-4204-9456-a27a3c8128d2" providerId="ADAL" clId="{BE432862-9CE6-4B2B-804C-3AAA7D4357F5}" dt="2025-04-22T09:57:27.805" v="33"/>
          <ac:picMkLst>
            <pc:docMk/>
            <pc:sldMk cId="1451353097" sldId="264"/>
            <ac:picMk id="2" creationId="{5C52D990-8C8F-60B1-E319-1B7E0DA4E29D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1451353097" sldId="264"/>
            <ac:picMk id="5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1451353097" sldId="264"/>
            <ac:picMk id="12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7:33.549" v="35" actId="14100"/>
          <ac:picMkLst>
            <pc:docMk/>
            <pc:sldMk cId="1451353097" sldId="264"/>
            <ac:picMk id="2050" creationId="{00000000-0000-0000-0000-000000000000}"/>
          </ac:picMkLst>
        </pc:picChg>
      </pc:sldChg>
      <pc:sldChg chg="modSp">
        <pc:chgData name="Suzette Flantua" userId="9a9a48e1-b755-4204-9456-a27a3c8128d2" providerId="ADAL" clId="{BE432862-9CE6-4B2B-804C-3AAA7D4357F5}" dt="2025-04-22T09:53:04.711" v="0"/>
        <pc:sldMkLst>
          <pc:docMk/>
          <pc:sldMk cId="2748276144" sldId="265"/>
        </pc:sldMkLst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2748276144" sldId="265"/>
            <ac:spMk id="8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2748276144" sldId="265"/>
            <ac:spMk id="9" creationId="{00000000-0000-0000-0000-000000000000}"/>
          </ac:spMkLst>
        </pc:sp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2748276144" sldId="265"/>
            <ac:picMk id="4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2748276144" sldId="265"/>
            <ac:picMk id="7" creationId="{00000000-0000-0000-0000-000000000000}"/>
          </ac:picMkLst>
        </pc:picChg>
      </pc:sldChg>
      <pc:sldChg chg="modSp del">
        <pc:chgData name="Suzette Flantua" userId="9a9a48e1-b755-4204-9456-a27a3c8128d2" providerId="ADAL" clId="{BE432862-9CE6-4B2B-804C-3AAA7D4357F5}" dt="2025-04-22T09:59:23.473" v="36" actId="47"/>
        <pc:sldMkLst>
          <pc:docMk/>
          <pc:sldMk cId="2473664797" sldId="266"/>
        </pc:sldMkLst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2473664797" sldId="266"/>
            <ac:spMk id="5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2473664797" sldId="266"/>
            <ac:spMk id="6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2473664797" sldId="266"/>
            <ac:spMk id="8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2473664797" sldId="266"/>
            <ac:spMk id="12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2473664797" sldId="266"/>
            <ac:spMk id="13" creationId="{00000000-0000-0000-0000-000000000000}"/>
          </ac:spMkLst>
        </pc:sp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2473664797" sldId="266"/>
            <ac:picMk id="4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2473664797" sldId="266"/>
            <ac:picMk id="11" creationId="{00000000-0000-0000-0000-000000000000}"/>
          </ac:picMkLst>
        </pc:picChg>
      </pc:sldChg>
      <pc:sldChg chg="modSp">
        <pc:chgData name="Suzette Flantua" userId="9a9a48e1-b755-4204-9456-a27a3c8128d2" providerId="ADAL" clId="{BE432862-9CE6-4B2B-804C-3AAA7D4357F5}" dt="2025-04-22T09:53:04.711" v="0"/>
        <pc:sldMkLst>
          <pc:docMk/>
          <pc:sldMk cId="2945764079" sldId="267"/>
        </pc:sldMkLst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2945764079" sldId="267"/>
            <ac:spMk id="8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2945764079" sldId="267"/>
            <ac:spMk id="9" creationId="{00000000-0000-0000-0000-000000000000}"/>
          </ac:spMkLst>
        </pc:sp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2945764079" sldId="267"/>
            <ac:picMk id="4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2945764079" sldId="267"/>
            <ac:picMk id="7" creationId="{00000000-0000-0000-0000-000000000000}"/>
          </ac:picMkLst>
        </pc:picChg>
      </pc:sldChg>
      <pc:sldChg chg="modSp">
        <pc:chgData name="Suzette Flantua" userId="9a9a48e1-b755-4204-9456-a27a3c8128d2" providerId="ADAL" clId="{BE432862-9CE6-4B2B-804C-3AAA7D4357F5}" dt="2025-04-22T09:53:04.711" v="0"/>
        <pc:sldMkLst>
          <pc:docMk/>
          <pc:sldMk cId="536919324" sldId="268"/>
        </pc:sldMkLst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536919324" sldId="268"/>
            <ac:spMk id="8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536919324" sldId="268"/>
            <ac:spMk id="9" creationId="{00000000-0000-0000-0000-000000000000}"/>
          </ac:spMkLst>
        </pc:sp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536919324" sldId="268"/>
            <ac:picMk id="4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536919324" sldId="268"/>
            <ac:picMk id="7" creationId="{00000000-0000-0000-0000-000000000000}"/>
          </ac:picMkLst>
        </pc:picChg>
      </pc:sldChg>
      <pc:sldChg chg="addSp delSp modSp mod ord">
        <pc:chgData name="Suzette Flantua" userId="9a9a48e1-b755-4204-9456-a27a3c8128d2" providerId="ADAL" clId="{BE432862-9CE6-4B2B-804C-3AAA7D4357F5}" dt="2025-04-22T12:06:18.679" v="349" actId="1076"/>
        <pc:sldMkLst>
          <pc:docMk/>
          <pc:sldMk cId="41839405" sldId="269"/>
        </pc:sldMkLst>
        <pc:spChg chg="add del mod ord">
          <ac:chgData name="Suzette Flantua" userId="9a9a48e1-b755-4204-9456-a27a3c8128d2" providerId="ADAL" clId="{BE432862-9CE6-4B2B-804C-3AAA7D4357F5}" dt="2025-04-22T11:37:05.177" v="91" actId="478"/>
          <ac:spMkLst>
            <pc:docMk/>
            <pc:sldMk cId="41839405" sldId="269"/>
            <ac:spMk id="3" creationId="{31C7C8F6-4E12-4F9F-46E7-67104D101F41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41839405" sldId="269"/>
            <ac:spMk id="10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41839405" sldId="269"/>
            <ac:spMk id="11" creationId="{00000000-0000-0000-0000-000000000000}"/>
          </ac:spMkLst>
        </pc:spChg>
        <pc:picChg chg="add mod">
          <ac:chgData name="Suzette Flantua" userId="9a9a48e1-b755-4204-9456-a27a3c8128d2" providerId="ADAL" clId="{BE432862-9CE6-4B2B-804C-3AAA7D4357F5}" dt="2025-04-22T09:57:24.525" v="32" actId="1037"/>
          <ac:picMkLst>
            <pc:docMk/>
            <pc:sldMk cId="41839405" sldId="269"/>
            <ac:picMk id="2" creationId="{9025B443-4F24-9531-54AD-909FAAB61CAD}"/>
          </ac:picMkLst>
        </pc:picChg>
        <pc:picChg chg="mod">
          <ac:chgData name="Suzette Flantua" userId="9a9a48e1-b755-4204-9456-a27a3c8128d2" providerId="ADAL" clId="{BE432862-9CE6-4B2B-804C-3AAA7D4357F5}" dt="2025-04-22T12:06:18.679" v="349" actId="1076"/>
          <ac:picMkLst>
            <pc:docMk/>
            <pc:sldMk cId="41839405" sldId="269"/>
            <ac:picMk id="4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41839405" sldId="269"/>
            <ac:picMk id="9" creationId="{00000000-0000-0000-0000-000000000000}"/>
          </ac:picMkLst>
        </pc:picChg>
        <pc:picChg chg="add del mod">
          <ac:chgData name="Suzette Flantua" userId="9a9a48e1-b755-4204-9456-a27a3c8128d2" providerId="ADAL" clId="{BE432862-9CE6-4B2B-804C-3AAA7D4357F5}" dt="2025-04-22T11:37:05.177" v="91" actId="478"/>
          <ac:picMkLst>
            <pc:docMk/>
            <pc:sldMk cId="41839405" sldId="269"/>
            <ac:picMk id="1026" creationId="{53E37B27-6A96-F287-2F18-38D660F3EDCF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41839405" sldId="269"/>
            <ac:picMk id="3074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41839405" sldId="269"/>
            <ac:picMk id="3075" creationId="{00000000-0000-0000-0000-000000000000}"/>
          </ac:picMkLst>
        </pc:picChg>
      </pc:sldChg>
      <pc:sldChg chg="modSp">
        <pc:chgData name="Suzette Flantua" userId="9a9a48e1-b755-4204-9456-a27a3c8128d2" providerId="ADAL" clId="{BE432862-9CE6-4B2B-804C-3AAA7D4357F5}" dt="2025-04-22T09:53:04.711" v="0"/>
        <pc:sldMkLst>
          <pc:docMk/>
          <pc:sldMk cId="3466375563" sldId="270"/>
        </pc:sldMkLst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3466375563" sldId="270"/>
            <ac:spMk id="3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3466375563" sldId="270"/>
            <ac:spMk id="6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k cId="3466375563" sldId="270"/>
            <ac:spMk id="7" creationId="{00000000-0000-0000-0000-000000000000}"/>
          </ac:spMkLst>
        </pc:sp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3466375563" sldId="270"/>
            <ac:picMk id="5" creationId="{00000000-0000-0000-0000-000000000000}"/>
          </ac:picMkLst>
        </pc:picChg>
        <pc:picChg chg="mod">
          <ac:chgData name="Suzette Flantua" userId="9a9a48e1-b755-4204-9456-a27a3c8128d2" providerId="ADAL" clId="{BE432862-9CE6-4B2B-804C-3AAA7D4357F5}" dt="2025-04-22T09:53:04.711" v="0"/>
          <ac:picMkLst>
            <pc:docMk/>
            <pc:sldMk cId="3466375563" sldId="270"/>
            <ac:picMk id="5122" creationId="{00000000-0000-0000-0000-000000000000}"/>
          </ac:picMkLst>
        </pc:picChg>
      </pc:sldChg>
      <pc:sldChg chg="addSp delSp modSp new mod">
        <pc:chgData name="Suzette Flantua" userId="9a9a48e1-b755-4204-9456-a27a3c8128d2" providerId="ADAL" clId="{BE432862-9CE6-4B2B-804C-3AAA7D4357F5}" dt="2025-04-22T11:43:33.608" v="312" actId="20577"/>
        <pc:sldMkLst>
          <pc:docMk/>
          <pc:sldMk cId="550991190" sldId="271"/>
        </pc:sldMkLst>
        <pc:spChg chg="del">
          <ac:chgData name="Suzette Flantua" userId="9a9a48e1-b755-4204-9456-a27a3c8128d2" providerId="ADAL" clId="{BE432862-9CE6-4B2B-804C-3AAA7D4357F5}" dt="2025-04-22T09:59:30.606" v="38" actId="478"/>
          <ac:spMkLst>
            <pc:docMk/>
            <pc:sldMk cId="550991190" sldId="271"/>
            <ac:spMk id="2" creationId="{55B50FF5-24D1-DBDD-D280-9E9CF9612F22}"/>
          </ac:spMkLst>
        </pc:spChg>
        <pc:spChg chg="del">
          <ac:chgData name="Suzette Flantua" userId="9a9a48e1-b755-4204-9456-a27a3c8128d2" providerId="ADAL" clId="{BE432862-9CE6-4B2B-804C-3AAA7D4357F5}" dt="2025-04-22T09:59:30.606" v="38" actId="478"/>
          <ac:spMkLst>
            <pc:docMk/>
            <pc:sldMk cId="550991190" sldId="271"/>
            <ac:spMk id="3" creationId="{CFE43A76-0AA6-829B-149C-DA83E328692D}"/>
          </ac:spMkLst>
        </pc:spChg>
        <pc:spChg chg="add mod">
          <ac:chgData name="Suzette Flantua" userId="9a9a48e1-b755-4204-9456-a27a3c8128d2" providerId="ADAL" clId="{BE432862-9CE6-4B2B-804C-3AAA7D4357F5}" dt="2025-04-22T11:43:33.608" v="312" actId="20577"/>
          <ac:spMkLst>
            <pc:docMk/>
            <pc:sldMk cId="550991190" sldId="271"/>
            <ac:spMk id="5" creationId="{34FD7DE1-0013-B609-C094-CB3144585D7A}"/>
          </ac:spMkLst>
        </pc:spChg>
        <pc:picChg chg="add mod">
          <ac:chgData name="Suzette Flantua" userId="9a9a48e1-b755-4204-9456-a27a3c8128d2" providerId="ADAL" clId="{BE432862-9CE6-4B2B-804C-3AAA7D4357F5}" dt="2025-04-22T10:00:31.961" v="39"/>
          <ac:picMkLst>
            <pc:docMk/>
            <pc:sldMk cId="550991190" sldId="271"/>
            <ac:picMk id="4" creationId="{2BA30E77-3649-CA55-EF91-A9E8316AAA93}"/>
          </ac:picMkLst>
        </pc:picChg>
        <pc:picChg chg="add mod">
          <ac:chgData name="Suzette Flantua" userId="9a9a48e1-b755-4204-9456-a27a3c8128d2" providerId="ADAL" clId="{BE432862-9CE6-4B2B-804C-3AAA7D4357F5}" dt="2025-04-22T10:00:31.961" v="39"/>
          <ac:picMkLst>
            <pc:docMk/>
            <pc:sldMk cId="550991190" sldId="271"/>
            <ac:picMk id="6" creationId="{3427ECB8-604B-F094-5793-B04AEB2BBBEA}"/>
          </ac:picMkLst>
        </pc:picChg>
        <pc:picChg chg="add mod">
          <ac:chgData name="Suzette Flantua" userId="9a9a48e1-b755-4204-9456-a27a3c8128d2" providerId="ADAL" clId="{BE432862-9CE6-4B2B-804C-3AAA7D4357F5}" dt="2025-04-22T10:00:31.961" v="39"/>
          <ac:picMkLst>
            <pc:docMk/>
            <pc:sldMk cId="550991190" sldId="271"/>
            <ac:picMk id="7" creationId="{A2BF0D66-E951-51DA-C287-3AAC771FFC56}"/>
          </ac:picMkLst>
        </pc:picChg>
      </pc:sldChg>
      <pc:sldChg chg="addSp delSp modSp new mod ord">
        <pc:chgData name="Suzette Flantua" userId="9a9a48e1-b755-4204-9456-a27a3c8128d2" providerId="ADAL" clId="{BE432862-9CE6-4B2B-804C-3AAA7D4357F5}" dt="2025-04-22T11:39:30.318" v="127"/>
        <pc:sldMkLst>
          <pc:docMk/>
          <pc:sldMk cId="709867722" sldId="272"/>
        </pc:sldMkLst>
        <pc:spChg chg="del">
          <ac:chgData name="Suzette Flantua" userId="9a9a48e1-b755-4204-9456-a27a3c8128d2" providerId="ADAL" clId="{BE432862-9CE6-4B2B-804C-3AAA7D4357F5}" dt="2025-04-22T10:05:28.830" v="41" actId="478"/>
          <ac:spMkLst>
            <pc:docMk/>
            <pc:sldMk cId="709867722" sldId="272"/>
            <ac:spMk id="2" creationId="{966D8927-06CF-A747-7CE2-8F6AE68F1896}"/>
          </ac:spMkLst>
        </pc:spChg>
        <pc:spChg chg="del">
          <ac:chgData name="Suzette Flantua" userId="9a9a48e1-b755-4204-9456-a27a3c8128d2" providerId="ADAL" clId="{BE432862-9CE6-4B2B-804C-3AAA7D4357F5}" dt="2025-04-22T10:05:28.830" v="41" actId="478"/>
          <ac:spMkLst>
            <pc:docMk/>
            <pc:sldMk cId="709867722" sldId="272"/>
            <ac:spMk id="3" creationId="{A764647F-3D0A-5861-00C5-F59319888935}"/>
          </ac:spMkLst>
        </pc:spChg>
        <pc:spChg chg="add del mod">
          <ac:chgData name="Suzette Flantua" userId="9a9a48e1-b755-4204-9456-a27a3c8128d2" providerId="ADAL" clId="{BE432862-9CE6-4B2B-804C-3AAA7D4357F5}" dt="2025-04-22T11:37:02.265" v="90" actId="478"/>
          <ac:spMkLst>
            <pc:docMk/>
            <pc:sldMk cId="709867722" sldId="272"/>
            <ac:spMk id="5" creationId="{D89EEA70-B5B3-6569-F74F-C028FDF3BFB8}"/>
          </ac:spMkLst>
        </pc:spChg>
        <pc:picChg chg="add mod">
          <ac:chgData name="Suzette Flantua" userId="9a9a48e1-b755-4204-9456-a27a3c8128d2" providerId="ADAL" clId="{BE432862-9CE6-4B2B-804C-3AAA7D4357F5}" dt="2025-04-22T11:35:50.088" v="83" actId="1076"/>
          <ac:picMkLst>
            <pc:docMk/>
            <pc:sldMk cId="709867722" sldId="272"/>
            <ac:picMk id="4" creationId="{331EB153-D355-BA1D-D6C6-BA81879758EE}"/>
          </ac:picMkLst>
        </pc:picChg>
        <pc:picChg chg="add del mod">
          <ac:chgData name="Suzette Flantua" userId="9a9a48e1-b755-4204-9456-a27a3c8128d2" providerId="ADAL" clId="{BE432862-9CE6-4B2B-804C-3AAA7D4357F5}" dt="2025-04-22T11:37:02.265" v="90" actId="478"/>
          <ac:picMkLst>
            <pc:docMk/>
            <pc:sldMk cId="709867722" sldId="272"/>
            <ac:picMk id="6" creationId="{AFD7048F-4B2D-6B98-6AE8-244E5E03969D}"/>
          </ac:picMkLst>
        </pc:picChg>
      </pc:sldChg>
      <pc:sldChg chg="addSp delSp modSp new mod modAnim">
        <pc:chgData name="Suzette Flantua" userId="9a9a48e1-b755-4204-9456-a27a3c8128d2" providerId="ADAL" clId="{BE432862-9CE6-4B2B-804C-3AAA7D4357F5}" dt="2025-04-22T12:05:27.934" v="338" actId="20577"/>
        <pc:sldMkLst>
          <pc:docMk/>
          <pc:sldMk cId="2415209801" sldId="273"/>
        </pc:sldMkLst>
        <pc:spChg chg="del">
          <ac:chgData name="Suzette Flantua" userId="9a9a48e1-b755-4204-9456-a27a3c8128d2" providerId="ADAL" clId="{BE432862-9CE6-4B2B-804C-3AAA7D4357F5}" dt="2025-04-22T11:37:21.011" v="93" actId="478"/>
          <ac:spMkLst>
            <pc:docMk/>
            <pc:sldMk cId="2415209801" sldId="273"/>
            <ac:spMk id="2" creationId="{4BBB5A13-194D-E941-A2BB-DFE9DBDE29D1}"/>
          </ac:spMkLst>
        </pc:spChg>
        <pc:spChg chg="del">
          <ac:chgData name="Suzette Flantua" userId="9a9a48e1-b755-4204-9456-a27a3c8128d2" providerId="ADAL" clId="{BE432862-9CE6-4B2B-804C-3AAA7D4357F5}" dt="2025-04-22T11:37:21.011" v="93" actId="478"/>
          <ac:spMkLst>
            <pc:docMk/>
            <pc:sldMk cId="2415209801" sldId="273"/>
            <ac:spMk id="3" creationId="{E0A33E43-9E34-694D-8733-453A6BB7BAF2}"/>
          </ac:spMkLst>
        </pc:spChg>
        <pc:spChg chg="add mod">
          <ac:chgData name="Suzette Flantua" userId="9a9a48e1-b755-4204-9456-a27a3c8128d2" providerId="ADAL" clId="{BE432862-9CE6-4B2B-804C-3AAA7D4357F5}" dt="2025-04-22T12:02:37.068" v="335" actId="20577"/>
          <ac:spMkLst>
            <pc:docMk/>
            <pc:sldMk cId="2415209801" sldId="273"/>
            <ac:spMk id="5" creationId="{88E7FA89-F031-9E38-50D1-BC5D9F3EA3F5}"/>
          </ac:spMkLst>
        </pc:spChg>
        <pc:spChg chg="add mod">
          <ac:chgData name="Suzette Flantua" userId="9a9a48e1-b755-4204-9456-a27a3c8128d2" providerId="ADAL" clId="{BE432862-9CE6-4B2B-804C-3AAA7D4357F5}" dt="2025-04-22T11:42:26.221" v="251" actId="1076"/>
          <ac:spMkLst>
            <pc:docMk/>
            <pc:sldMk cId="2415209801" sldId="273"/>
            <ac:spMk id="6" creationId="{486051DC-9E32-314B-8820-97D002F39518}"/>
          </ac:spMkLst>
        </pc:spChg>
        <pc:picChg chg="add mod">
          <ac:chgData name="Suzette Flantua" userId="9a9a48e1-b755-4204-9456-a27a3c8128d2" providerId="ADAL" clId="{BE432862-9CE6-4B2B-804C-3AAA7D4357F5}" dt="2025-04-22T11:37:43.425" v="107" actId="1076"/>
          <ac:picMkLst>
            <pc:docMk/>
            <pc:sldMk cId="2415209801" sldId="273"/>
            <ac:picMk id="3074" creationId="{30BC2893-C301-73EF-A639-41DB399D03C1}"/>
          </ac:picMkLst>
        </pc:picChg>
        <pc:picChg chg="add mod">
          <ac:chgData name="Suzette Flantua" userId="9a9a48e1-b755-4204-9456-a27a3c8128d2" providerId="ADAL" clId="{BE432862-9CE6-4B2B-804C-3AAA7D4357F5}" dt="2025-04-22T11:41:35.603" v="155" actId="1037"/>
          <ac:picMkLst>
            <pc:docMk/>
            <pc:sldMk cId="2415209801" sldId="273"/>
            <ac:picMk id="3076" creationId="{47E9565A-0D33-8212-B13D-B4DD8BDA7B84}"/>
          </ac:picMkLst>
        </pc:picChg>
      </pc:sldChg>
      <pc:sldChg chg="addSp delSp modSp new add del mod">
        <pc:chgData name="Suzette Flantua" userId="9a9a48e1-b755-4204-9456-a27a3c8128d2" providerId="ADAL" clId="{BE432862-9CE6-4B2B-804C-3AAA7D4357F5}" dt="2025-04-22T12:05:49.772" v="347" actId="20577"/>
        <pc:sldMkLst>
          <pc:docMk/>
          <pc:sldMk cId="392796668" sldId="274"/>
        </pc:sldMkLst>
        <pc:spChg chg="del">
          <ac:chgData name="Suzette Flantua" userId="9a9a48e1-b755-4204-9456-a27a3c8128d2" providerId="ADAL" clId="{BE432862-9CE6-4B2B-804C-3AAA7D4357F5}" dt="2025-04-22T11:38:32.628" v="116" actId="478"/>
          <ac:spMkLst>
            <pc:docMk/>
            <pc:sldMk cId="392796668" sldId="274"/>
            <ac:spMk id="2" creationId="{A798EBF0-21D7-D956-9D80-0BA0B6CDB9AA}"/>
          </ac:spMkLst>
        </pc:spChg>
        <pc:spChg chg="del">
          <ac:chgData name="Suzette Flantua" userId="9a9a48e1-b755-4204-9456-a27a3c8128d2" providerId="ADAL" clId="{BE432862-9CE6-4B2B-804C-3AAA7D4357F5}" dt="2025-04-22T11:38:32.628" v="116" actId="478"/>
          <ac:spMkLst>
            <pc:docMk/>
            <pc:sldMk cId="392796668" sldId="274"/>
            <ac:spMk id="3" creationId="{DB101ABA-6973-2B33-B4DF-3DB042887AE2}"/>
          </ac:spMkLst>
        </pc:spChg>
        <pc:spChg chg="add mod">
          <ac:chgData name="Suzette Flantua" userId="9a9a48e1-b755-4204-9456-a27a3c8128d2" providerId="ADAL" clId="{BE432862-9CE6-4B2B-804C-3AAA7D4357F5}" dt="2025-04-22T12:05:49.772" v="347" actId="20577"/>
          <ac:spMkLst>
            <pc:docMk/>
            <pc:sldMk cId="392796668" sldId="274"/>
            <ac:spMk id="4" creationId="{86828C14-635F-E11D-A33F-A190FA1FA015}"/>
          </ac:spMkLst>
        </pc:spChg>
        <pc:picChg chg="add mod">
          <ac:chgData name="Suzette Flantua" userId="9a9a48e1-b755-4204-9456-a27a3c8128d2" providerId="ADAL" clId="{BE432862-9CE6-4B2B-804C-3AAA7D4357F5}" dt="2025-04-22T12:05:47.567" v="344" actId="14100"/>
          <ac:picMkLst>
            <pc:docMk/>
            <pc:sldMk cId="392796668" sldId="274"/>
            <ac:picMk id="5122" creationId="{0D63754F-B8AC-6B1C-841A-A5A0EF057A9F}"/>
          </ac:picMkLst>
        </pc:picChg>
      </pc:sldChg>
      <pc:sldChg chg="addSp delSp modSp new add del mod">
        <pc:chgData name="Suzette Flantua" userId="9a9a48e1-b755-4204-9456-a27a3c8128d2" providerId="ADAL" clId="{BE432862-9CE6-4B2B-804C-3AAA7D4357F5}" dt="2025-04-22T12:05:38.183" v="343" actId="47"/>
        <pc:sldMkLst>
          <pc:docMk/>
          <pc:sldMk cId="3504853220" sldId="275"/>
        </pc:sldMkLst>
        <pc:spChg chg="del">
          <ac:chgData name="Suzette Flantua" userId="9a9a48e1-b755-4204-9456-a27a3c8128d2" providerId="ADAL" clId="{BE432862-9CE6-4B2B-804C-3AAA7D4357F5}" dt="2025-04-22T11:40:53.237" v="135" actId="478"/>
          <ac:spMkLst>
            <pc:docMk/>
            <pc:sldMk cId="3504853220" sldId="275"/>
            <ac:spMk id="2" creationId="{DD5DB9DF-324B-CB03-DA6A-62188CBFBF1C}"/>
          </ac:spMkLst>
        </pc:spChg>
        <pc:spChg chg="del">
          <ac:chgData name="Suzette Flantua" userId="9a9a48e1-b755-4204-9456-a27a3c8128d2" providerId="ADAL" clId="{BE432862-9CE6-4B2B-804C-3AAA7D4357F5}" dt="2025-04-22T11:40:53.237" v="135" actId="478"/>
          <ac:spMkLst>
            <pc:docMk/>
            <pc:sldMk cId="3504853220" sldId="275"/>
            <ac:spMk id="3" creationId="{D4C66C7B-9CB3-A8D2-2F2B-DAABBC9D4305}"/>
          </ac:spMkLst>
        </pc:spChg>
        <pc:picChg chg="add mod">
          <ac:chgData name="Suzette Flantua" userId="9a9a48e1-b755-4204-9456-a27a3c8128d2" providerId="ADAL" clId="{BE432862-9CE6-4B2B-804C-3AAA7D4357F5}" dt="2025-04-22T11:40:58.799" v="136"/>
          <ac:picMkLst>
            <pc:docMk/>
            <pc:sldMk cId="3504853220" sldId="275"/>
            <ac:picMk id="4" creationId="{539757B1-25D1-67C6-997A-B38946CE2CCA}"/>
          </ac:picMkLst>
        </pc:picChg>
        <pc:picChg chg="add mod">
          <ac:chgData name="Suzette Flantua" userId="9a9a48e1-b755-4204-9456-a27a3c8128d2" providerId="ADAL" clId="{BE432862-9CE6-4B2B-804C-3AAA7D4357F5}" dt="2025-04-22T11:40:58.799" v="136"/>
          <ac:picMkLst>
            <pc:docMk/>
            <pc:sldMk cId="3504853220" sldId="275"/>
            <ac:picMk id="5" creationId="{63980819-D506-8261-2B95-4BA938835893}"/>
          </ac:picMkLst>
        </pc:picChg>
        <pc:picChg chg="add mod">
          <ac:chgData name="Suzette Flantua" userId="9a9a48e1-b755-4204-9456-a27a3c8128d2" providerId="ADAL" clId="{BE432862-9CE6-4B2B-804C-3AAA7D4357F5}" dt="2025-04-22T11:40:58.799" v="136"/>
          <ac:picMkLst>
            <pc:docMk/>
            <pc:sldMk cId="3504853220" sldId="275"/>
            <ac:picMk id="6" creationId="{97780147-EC8A-E126-B1C3-4CAA6B678B1F}"/>
          </ac:picMkLst>
        </pc:picChg>
        <pc:picChg chg="add mod">
          <ac:chgData name="Suzette Flantua" userId="9a9a48e1-b755-4204-9456-a27a3c8128d2" providerId="ADAL" clId="{BE432862-9CE6-4B2B-804C-3AAA7D4357F5}" dt="2025-04-22T11:40:58.799" v="136"/>
          <ac:picMkLst>
            <pc:docMk/>
            <pc:sldMk cId="3504853220" sldId="275"/>
            <ac:picMk id="7" creationId="{E7B361B5-01FF-1437-4539-CE054F1DB723}"/>
          </ac:picMkLst>
        </pc:picChg>
        <pc:picChg chg="add mod">
          <ac:chgData name="Suzette Flantua" userId="9a9a48e1-b755-4204-9456-a27a3c8128d2" providerId="ADAL" clId="{BE432862-9CE6-4B2B-804C-3AAA7D4357F5}" dt="2025-04-22T11:40:58.799" v="136"/>
          <ac:picMkLst>
            <pc:docMk/>
            <pc:sldMk cId="3504853220" sldId="275"/>
            <ac:picMk id="8" creationId="{DDB26D60-7286-8C46-6A29-FABA35B4E4DE}"/>
          </ac:picMkLst>
        </pc:picChg>
        <pc:picChg chg="add mod">
          <ac:chgData name="Suzette Flantua" userId="9a9a48e1-b755-4204-9456-a27a3c8128d2" providerId="ADAL" clId="{BE432862-9CE6-4B2B-804C-3AAA7D4357F5}" dt="2025-04-22T11:40:58.799" v="136"/>
          <ac:picMkLst>
            <pc:docMk/>
            <pc:sldMk cId="3504853220" sldId="275"/>
            <ac:picMk id="9" creationId="{E731B2BB-5A40-41B2-BE61-28E16C7AB195}"/>
          </ac:picMkLst>
        </pc:picChg>
        <pc:picChg chg="add mod">
          <ac:chgData name="Suzette Flantua" userId="9a9a48e1-b755-4204-9456-a27a3c8128d2" providerId="ADAL" clId="{BE432862-9CE6-4B2B-804C-3AAA7D4357F5}" dt="2025-04-22T11:40:58.799" v="136"/>
          <ac:picMkLst>
            <pc:docMk/>
            <pc:sldMk cId="3504853220" sldId="275"/>
            <ac:picMk id="10" creationId="{3FEA73AC-9F4B-9ECE-53C6-9BAF85788FF3}"/>
          </ac:picMkLst>
        </pc:picChg>
      </pc:sldChg>
      <pc:sldChg chg="addSp delSp modSp new mod">
        <pc:chgData name="Suzette Flantua" userId="9a9a48e1-b755-4204-9456-a27a3c8128d2" providerId="ADAL" clId="{BE432862-9CE6-4B2B-804C-3AAA7D4357F5}" dt="2025-04-22T12:13:26.234" v="397" actId="1076"/>
        <pc:sldMkLst>
          <pc:docMk/>
          <pc:sldMk cId="3613295453" sldId="276"/>
        </pc:sldMkLst>
        <pc:spChg chg="del">
          <ac:chgData name="Suzette Flantua" userId="9a9a48e1-b755-4204-9456-a27a3c8128d2" providerId="ADAL" clId="{BE432862-9CE6-4B2B-804C-3AAA7D4357F5}" dt="2025-04-22T11:44:56.552" v="316" actId="478"/>
          <ac:spMkLst>
            <pc:docMk/>
            <pc:sldMk cId="3613295453" sldId="276"/>
            <ac:spMk id="2" creationId="{7DAC3119-4E2B-3891-3AA7-F873B199D6E8}"/>
          </ac:spMkLst>
        </pc:spChg>
        <pc:spChg chg="del">
          <ac:chgData name="Suzette Flantua" userId="9a9a48e1-b755-4204-9456-a27a3c8128d2" providerId="ADAL" clId="{BE432862-9CE6-4B2B-804C-3AAA7D4357F5}" dt="2025-04-22T11:44:56.552" v="316" actId="478"/>
          <ac:spMkLst>
            <pc:docMk/>
            <pc:sldMk cId="3613295453" sldId="276"/>
            <ac:spMk id="3" creationId="{646CE439-BCE1-0BF6-8D54-8973737603EF}"/>
          </ac:spMkLst>
        </pc:spChg>
        <pc:spChg chg="add mod ord">
          <ac:chgData name="Suzette Flantua" userId="9a9a48e1-b755-4204-9456-a27a3c8128d2" providerId="ADAL" clId="{BE432862-9CE6-4B2B-804C-3AAA7D4357F5}" dt="2025-04-22T12:13:26.234" v="397" actId="1076"/>
          <ac:spMkLst>
            <pc:docMk/>
            <pc:sldMk cId="3613295453" sldId="276"/>
            <ac:spMk id="6" creationId="{158E1DF8-D0C7-923E-8F5E-266F664138AC}"/>
          </ac:spMkLst>
        </pc:spChg>
        <pc:picChg chg="add mod modCrop">
          <ac:chgData name="Suzette Flantua" userId="9a9a48e1-b755-4204-9456-a27a3c8128d2" providerId="ADAL" clId="{BE432862-9CE6-4B2B-804C-3AAA7D4357F5}" dt="2025-04-22T12:11:12.153" v="356" actId="1076"/>
          <ac:picMkLst>
            <pc:docMk/>
            <pc:sldMk cId="3613295453" sldId="276"/>
            <ac:picMk id="5" creationId="{01025EBF-A610-370D-CC61-A360D1199B06}"/>
          </ac:picMkLst>
        </pc:picChg>
        <pc:picChg chg="add del">
          <ac:chgData name="Suzette Flantua" userId="9a9a48e1-b755-4204-9456-a27a3c8128d2" providerId="ADAL" clId="{BE432862-9CE6-4B2B-804C-3AAA7D4357F5}" dt="2025-04-22T12:12:40.274" v="386" actId="478"/>
          <ac:picMkLst>
            <pc:docMk/>
            <pc:sldMk cId="3613295453" sldId="276"/>
            <ac:picMk id="6146" creationId="{F4BD7FA1-9AEC-3645-FACB-23CBFFB69D02}"/>
          </ac:picMkLst>
        </pc:picChg>
        <pc:picChg chg="add mod">
          <ac:chgData name="Suzette Flantua" userId="9a9a48e1-b755-4204-9456-a27a3c8128d2" providerId="ADAL" clId="{BE432862-9CE6-4B2B-804C-3AAA7D4357F5}" dt="2025-04-22T12:13:26.234" v="397" actId="1076"/>
          <ac:picMkLst>
            <pc:docMk/>
            <pc:sldMk cId="3613295453" sldId="276"/>
            <ac:picMk id="6148" creationId="{2867AA68-2F05-31A1-DDE4-293EC62BC962}"/>
          </ac:picMkLst>
        </pc:picChg>
      </pc:sldChg>
      <pc:sldChg chg="modSp new mod">
        <pc:chgData name="Suzette Flantua" userId="9a9a48e1-b755-4204-9456-a27a3c8128d2" providerId="ADAL" clId="{BE432862-9CE6-4B2B-804C-3AAA7D4357F5}" dt="2025-04-22T12:11:29.790" v="384" actId="20577"/>
        <pc:sldMkLst>
          <pc:docMk/>
          <pc:sldMk cId="2857508095" sldId="277"/>
        </pc:sldMkLst>
        <pc:spChg chg="mod">
          <ac:chgData name="Suzette Flantua" userId="9a9a48e1-b755-4204-9456-a27a3c8128d2" providerId="ADAL" clId="{BE432862-9CE6-4B2B-804C-3AAA7D4357F5}" dt="2025-04-22T12:11:29.790" v="384" actId="20577"/>
          <ac:spMkLst>
            <pc:docMk/>
            <pc:sldMk cId="2857508095" sldId="277"/>
            <ac:spMk id="2" creationId="{B4C3ED0F-C028-7D37-2C21-37C71EA0D4FC}"/>
          </ac:spMkLst>
        </pc:spChg>
      </pc:sldChg>
      <pc:sldMasterChg chg="modSp modSldLayout">
        <pc:chgData name="Suzette Flantua" userId="9a9a48e1-b755-4204-9456-a27a3c8128d2" providerId="ADAL" clId="{BE432862-9CE6-4B2B-804C-3AAA7D4357F5}" dt="2025-04-22T09:53:04.711" v="0"/>
        <pc:sldMasterMkLst>
          <pc:docMk/>
          <pc:sldMasterMk cId="1131754062" sldId="2147483648"/>
        </pc:sldMasterMkLst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asterMk cId="1131754062" sldId="2147483648"/>
            <ac:spMk id="2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asterMk cId="1131754062" sldId="2147483648"/>
            <ac:spMk id="3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asterMk cId="1131754062" sldId="2147483648"/>
            <ac:spMk id="4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asterMk cId="1131754062" sldId="2147483648"/>
            <ac:spMk id="5" creationId="{00000000-0000-0000-0000-000000000000}"/>
          </ac:spMkLst>
        </pc:spChg>
        <pc:spChg chg="mod">
          <ac:chgData name="Suzette Flantua" userId="9a9a48e1-b755-4204-9456-a27a3c8128d2" providerId="ADAL" clId="{BE432862-9CE6-4B2B-804C-3AAA7D4357F5}" dt="2025-04-22T09:53:04.711" v="0"/>
          <ac:spMkLst>
            <pc:docMk/>
            <pc:sldMasterMk cId="1131754062" sldId="2147483648"/>
            <ac:spMk id="6" creationId="{00000000-0000-0000-0000-000000000000}"/>
          </ac:spMkLst>
        </pc:spChg>
        <pc:sldLayoutChg chg="modSp">
          <pc:chgData name="Suzette Flantua" userId="9a9a48e1-b755-4204-9456-a27a3c8128d2" providerId="ADAL" clId="{BE432862-9CE6-4B2B-804C-3AAA7D4357F5}" dt="2025-04-22T09:53:04.711" v="0"/>
          <pc:sldLayoutMkLst>
            <pc:docMk/>
            <pc:sldMasterMk cId="1131754062" sldId="2147483648"/>
            <pc:sldLayoutMk cId="506485948" sldId="2147483649"/>
          </pc:sldLayoutMkLst>
          <pc:spChg chg="mod">
            <ac:chgData name="Suzette Flantua" userId="9a9a48e1-b755-4204-9456-a27a3c8128d2" providerId="ADAL" clId="{BE432862-9CE6-4B2B-804C-3AAA7D4357F5}" dt="2025-04-22T09:53:04.711" v="0"/>
            <ac:spMkLst>
              <pc:docMk/>
              <pc:sldMasterMk cId="1131754062" sldId="2147483648"/>
              <pc:sldLayoutMk cId="506485948" sldId="2147483649"/>
              <ac:spMk id="2" creationId="{00000000-0000-0000-0000-000000000000}"/>
            </ac:spMkLst>
          </pc:spChg>
          <pc:spChg chg="mod">
            <ac:chgData name="Suzette Flantua" userId="9a9a48e1-b755-4204-9456-a27a3c8128d2" providerId="ADAL" clId="{BE432862-9CE6-4B2B-804C-3AAA7D4357F5}" dt="2025-04-22T09:53:04.711" v="0"/>
            <ac:spMkLst>
              <pc:docMk/>
              <pc:sldMasterMk cId="1131754062" sldId="2147483648"/>
              <pc:sldLayoutMk cId="506485948" sldId="2147483649"/>
              <ac:spMk id="3" creationId="{00000000-0000-0000-0000-000000000000}"/>
            </ac:spMkLst>
          </pc:spChg>
        </pc:sldLayoutChg>
        <pc:sldLayoutChg chg="modSp">
          <pc:chgData name="Suzette Flantua" userId="9a9a48e1-b755-4204-9456-a27a3c8128d2" providerId="ADAL" clId="{BE432862-9CE6-4B2B-804C-3AAA7D4357F5}" dt="2025-04-22T09:53:04.711" v="0"/>
          <pc:sldLayoutMkLst>
            <pc:docMk/>
            <pc:sldMasterMk cId="1131754062" sldId="2147483648"/>
            <pc:sldLayoutMk cId="4134168557" sldId="2147483651"/>
          </pc:sldLayoutMkLst>
          <pc:spChg chg="mod">
            <ac:chgData name="Suzette Flantua" userId="9a9a48e1-b755-4204-9456-a27a3c8128d2" providerId="ADAL" clId="{BE432862-9CE6-4B2B-804C-3AAA7D4357F5}" dt="2025-04-22T09:53:04.711" v="0"/>
            <ac:spMkLst>
              <pc:docMk/>
              <pc:sldMasterMk cId="1131754062" sldId="2147483648"/>
              <pc:sldLayoutMk cId="4134168557" sldId="2147483651"/>
              <ac:spMk id="2" creationId="{00000000-0000-0000-0000-000000000000}"/>
            </ac:spMkLst>
          </pc:spChg>
          <pc:spChg chg="mod">
            <ac:chgData name="Suzette Flantua" userId="9a9a48e1-b755-4204-9456-a27a3c8128d2" providerId="ADAL" clId="{BE432862-9CE6-4B2B-804C-3AAA7D4357F5}" dt="2025-04-22T09:53:04.711" v="0"/>
            <ac:spMkLst>
              <pc:docMk/>
              <pc:sldMasterMk cId="1131754062" sldId="2147483648"/>
              <pc:sldLayoutMk cId="4134168557" sldId="2147483651"/>
              <ac:spMk id="3" creationId="{00000000-0000-0000-0000-000000000000}"/>
            </ac:spMkLst>
          </pc:spChg>
        </pc:sldLayoutChg>
        <pc:sldLayoutChg chg="modSp">
          <pc:chgData name="Suzette Flantua" userId="9a9a48e1-b755-4204-9456-a27a3c8128d2" providerId="ADAL" clId="{BE432862-9CE6-4B2B-804C-3AAA7D4357F5}" dt="2025-04-22T09:53:04.711" v="0"/>
          <pc:sldLayoutMkLst>
            <pc:docMk/>
            <pc:sldMasterMk cId="1131754062" sldId="2147483648"/>
            <pc:sldLayoutMk cId="4046775878" sldId="2147483652"/>
          </pc:sldLayoutMkLst>
          <pc:spChg chg="mod">
            <ac:chgData name="Suzette Flantua" userId="9a9a48e1-b755-4204-9456-a27a3c8128d2" providerId="ADAL" clId="{BE432862-9CE6-4B2B-804C-3AAA7D4357F5}" dt="2025-04-22T09:53:04.711" v="0"/>
            <ac:spMkLst>
              <pc:docMk/>
              <pc:sldMasterMk cId="1131754062" sldId="2147483648"/>
              <pc:sldLayoutMk cId="4046775878" sldId="2147483652"/>
              <ac:spMk id="3" creationId="{00000000-0000-0000-0000-000000000000}"/>
            </ac:spMkLst>
          </pc:spChg>
          <pc:spChg chg="mod">
            <ac:chgData name="Suzette Flantua" userId="9a9a48e1-b755-4204-9456-a27a3c8128d2" providerId="ADAL" clId="{BE432862-9CE6-4B2B-804C-3AAA7D4357F5}" dt="2025-04-22T09:53:04.711" v="0"/>
            <ac:spMkLst>
              <pc:docMk/>
              <pc:sldMasterMk cId="1131754062" sldId="2147483648"/>
              <pc:sldLayoutMk cId="4046775878" sldId="2147483652"/>
              <ac:spMk id="4" creationId="{00000000-0000-0000-0000-000000000000}"/>
            </ac:spMkLst>
          </pc:spChg>
        </pc:sldLayoutChg>
        <pc:sldLayoutChg chg="modSp">
          <pc:chgData name="Suzette Flantua" userId="9a9a48e1-b755-4204-9456-a27a3c8128d2" providerId="ADAL" clId="{BE432862-9CE6-4B2B-804C-3AAA7D4357F5}" dt="2025-04-22T09:53:04.711" v="0"/>
          <pc:sldLayoutMkLst>
            <pc:docMk/>
            <pc:sldMasterMk cId="1131754062" sldId="2147483648"/>
            <pc:sldLayoutMk cId="2883900513" sldId="2147483653"/>
          </pc:sldLayoutMkLst>
          <pc:spChg chg="mod">
            <ac:chgData name="Suzette Flantua" userId="9a9a48e1-b755-4204-9456-a27a3c8128d2" providerId="ADAL" clId="{BE432862-9CE6-4B2B-804C-3AAA7D4357F5}" dt="2025-04-22T09:53:04.711" v="0"/>
            <ac:spMkLst>
              <pc:docMk/>
              <pc:sldMasterMk cId="1131754062" sldId="2147483648"/>
              <pc:sldLayoutMk cId="2883900513" sldId="2147483653"/>
              <ac:spMk id="3" creationId="{00000000-0000-0000-0000-000000000000}"/>
            </ac:spMkLst>
          </pc:spChg>
          <pc:spChg chg="mod">
            <ac:chgData name="Suzette Flantua" userId="9a9a48e1-b755-4204-9456-a27a3c8128d2" providerId="ADAL" clId="{BE432862-9CE6-4B2B-804C-3AAA7D4357F5}" dt="2025-04-22T09:53:04.711" v="0"/>
            <ac:spMkLst>
              <pc:docMk/>
              <pc:sldMasterMk cId="1131754062" sldId="2147483648"/>
              <pc:sldLayoutMk cId="2883900513" sldId="2147483653"/>
              <ac:spMk id="4" creationId="{00000000-0000-0000-0000-000000000000}"/>
            </ac:spMkLst>
          </pc:spChg>
          <pc:spChg chg="mod">
            <ac:chgData name="Suzette Flantua" userId="9a9a48e1-b755-4204-9456-a27a3c8128d2" providerId="ADAL" clId="{BE432862-9CE6-4B2B-804C-3AAA7D4357F5}" dt="2025-04-22T09:53:04.711" v="0"/>
            <ac:spMkLst>
              <pc:docMk/>
              <pc:sldMasterMk cId="1131754062" sldId="2147483648"/>
              <pc:sldLayoutMk cId="2883900513" sldId="2147483653"/>
              <ac:spMk id="5" creationId="{00000000-0000-0000-0000-000000000000}"/>
            </ac:spMkLst>
          </pc:spChg>
          <pc:spChg chg="mod">
            <ac:chgData name="Suzette Flantua" userId="9a9a48e1-b755-4204-9456-a27a3c8128d2" providerId="ADAL" clId="{BE432862-9CE6-4B2B-804C-3AAA7D4357F5}" dt="2025-04-22T09:53:04.711" v="0"/>
            <ac:spMkLst>
              <pc:docMk/>
              <pc:sldMasterMk cId="1131754062" sldId="2147483648"/>
              <pc:sldLayoutMk cId="2883900513" sldId="2147483653"/>
              <ac:spMk id="6" creationId="{00000000-0000-0000-0000-000000000000}"/>
            </ac:spMkLst>
          </pc:spChg>
        </pc:sldLayoutChg>
        <pc:sldLayoutChg chg="modSp">
          <pc:chgData name="Suzette Flantua" userId="9a9a48e1-b755-4204-9456-a27a3c8128d2" providerId="ADAL" clId="{BE432862-9CE6-4B2B-804C-3AAA7D4357F5}" dt="2025-04-22T09:53:04.711" v="0"/>
          <pc:sldLayoutMkLst>
            <pc:docMk/>
            <pc:sldMasterMk cId="1131754062" sldId="2147483648"/>
            <pc:sldLayoutMk cId="2230172857" sldId="2147483656"/>
          </pc:sldLayoutMkLst>
          <pc:spChg chg="mod">
            <ac:chgData name="Suzette Flantua" userId="9a9a48e1-b755-4204-9456-a27a3c8128d2" providerId="ADAL" clId="{BE432862-9CE6-4B2B-804C-3AAA7D4357F5}" dt="2025-04-22T09:53:04.711" v="0"/>
            <ac:spMkLst>
              <pc:docMk/>
              <pc:sldMasterMk cId="1131754062" sldId="2147483648"/>
              <pc:sldLayoutMk cId="2230172857" sldId="2147483656"/>
              <ac:spMk id="2" creationId="{00000000-0000-0000-0000-000000000000}"/>
            </ac:spMkLst>
          </pc:spChg>
          <pc:spChg chg="mod">
            <ac:chgData name="Suzette Flantua" userId="9a9a48e1-b755-4204-9456-a27a3c8128d2" providerId="ADAL" clId="{BE432862-9CE6-4B2B-804C-3AAA7D4357F5}" dt="2025-04-22T09:53:04.711" v="0"/>
            <ac:spMkLst>
              <pc:docMk/>
              <pc:sldMasterMk cId="1131754062" sldId="2147483648"/>
              <pc:sldLayoutMk cId="2230172857" sldId="2147483656"/>
              <ac:spMk id="3" creationId="{00000000-0000-0000-0000-000000000000}"/>
            </ac:spMkLst>
          </pc:spChg>
          <pc:spChg chg="mod">
            <ac:chgData name="Suzette Flantua" userId="9a9a48e1-b755-4204-9456-a27a3c8128d2" providerId="ADAL" clId="{BE432862-9CE6-4B2B-804C-3AAA7D4357F5}" dt="2025-04-22T09:53:04.711" v="0"/>
            <ac:spMkLst>
              <pc:docMk/>
              <pc:sldMasterMk cId="1131754062" sldId="2147483648"/>
              <pc:sldLayoutMk cId="2230172857" sldId="2147483656"/>
              <ac:spMk id="4" creationId="{00000000-0000-0000-0000-000000000000}"/>
            </ac:spMkLst>
          </pc:spChg>
        </pc:sldLayoutChg>
        <pc:sldLayoutChg chg="modSp">
          <pc:chgData name="Suzette Flantua" userId="9a9a48e1-b755-4204-9456-a27a3c8128d2" providerId="ADAL" clId="{BE432862-9CE6-4B2B-804C-3AAA7D4357F5}" dt="2025-04-22T09:53:04.711" v="0"/>
          <pc:sldLayoutMkLst>
            <pc:docMk/>
            <pc:sldMasterMk cId="1131754062" sldId="2147483648"/>
            <pc:sldLayoutMk cId="1689308030" sldId="2147483657"/>
          </pc:sldLayoutMkLst>
          <pc:spChg chg="mod">
            <ac:chgData name="Suzette Flantua" userId="9a9a48e1-b755-4204-9456-a27a3c8128d2" providerId="ADAL" clId="{BE432862-9CE6-4B2B-804C-3AAA7D4357F5}" dt="2025-04-22T09:53:04.711" v="0"/>
            <ac:spMkLst>
              <pc:docMk/>
              <pc:sldMasterMk cId="1131754062" sldId="2147483648"/>
              <pc:sldLayoutMk cId="1689308030" sldId="2147483657"/>
              <ac:spMk id="2" creationId="{00000000-0000-0000-0000-000000000000}"/>
            </ac:spMkLst>
          </pc:spChg>
          <pc:spChg chg="mod">
            <ac:chgData name="Suzette Flantua" userId="9a9a48e1-b755-4204-9456-a27a3c8128d2" providerId="ADAL" clId="{BE432862-9CE6-4B2B-804C-3AAA7D4357F5}" dt="2025-04-22T09:53:04.711" v="0"/>
            <ac:spMkLst>
              <pc:docMk/>
              <pc:sldMasterMk cId="1131754062" sldId="2147483648"/>
              <pc:sldLayoutMk cId="1689308030" sldId="2147483657"/>
              <ac:spMk id="3" creationId="{00000000-0000-0000-0000-000000000000}"/>
            </ac:spMkLst>
          </pc:spChg>
          <pc:spChg chg="mod">
            <ac:chgData name="Suzette Flantua" userId="9a9a48e1-b755-4204-9456-a27a3c8128d2" providerId="ADAL" clId="{BE432862-9CE6-4B2B-804C-3AAA7D4357F5}" dt="2025-04-22T09:53:04.711" v="0"/>
            <ac:spMkLst>
              <pc:docMk/>
              <pc:sldMasterMk cId="1131754062" sldId="2147483648"/>
              <pc:sldLayoutMk cId="1689308030" sldId="2147483657"/>
              <ac:spMk id="4" creationId="{00000000-0000-0000-0000-000000000000}"/>
            </ac:spMkLst>
          </pc:spChg>
        </pc:sldLayoutChg>
        <pc:sldLayoutChg chg="modSp">
          <pc:chgData name="Suzette Flantua" userId="9a9a48e1-b755-4204-9456-a27a3c8128d2" providerId="ADAL" clId="{BE432862-9CE6-4B2B-804C-3AAA7D4357F5}" dt="2025-04-22T09:53:04.711" v="0"/>
          <pc:sldLayoutMkLst>
            <pc:docMk/>
            <pc:sldMasterMk cId="1131754062" sldId="2147483648"/>
            <pc:sldLayoutMk cId="517788838" sldId="2147483659"/>
          </pc:sldLayoutMkLst>
          <pc:spChg chg="mod">
            <ac:chgData name="Suzette Flantua" userId="9a9a48e1-b755-4204-9456-a27a3c8128d2" providerId="ADAL" clId="{BE432862-9CE6-4B2B-804C-3AAA7D4357F5}" dt="2025-04-22T09:53:04.711" v="0"/>
            <ac:spMkLst>
              <pc:docMk/>
              <pc:sldMasterMk cId="1131754062" sldId="2147483648"/>
              <pc:sldLayoutMk cId="517788838" sldId="2147483659"/>
              <ac:spMk id="2" creationId="{00000000-0000-0000-0000-000000000000}"/>
            </ac:spMkLst>
          </pc:spChg>
          <pc:spChg chg="mod">
            <ac:chgData name="Suzette Flantua" userId="9a9a48e1-b755-4204-9456-a27a3c8128d2" providerId="ADAL" clId="{BE432862-9CE6-4B2B-804C-3AAA7D4357F5}" dt="2025-04-22T09:53:04.711" v="0"/>
            <ac:spMkLst>
              <pc:docMk/>
              <pc:sldMasterMk cId="1131754062" sldId="2147483648"/>
              <pc:sldLayoutMk cId="517788838" sldId="2147483659"/>
              <ac:spMk id="3" creationId="{00000000-0000-0000-0000-000000000000}"/>
            </ac:spMkLst>
          </pc:spChg>
        </pc:sldLayoutChg>
      </pc:sldMasterChg>
    </pc:docChg>
  </pc:docChgLst>
  <pc:docChgLst>
    <pc:chgData name="Suzette Flantua" userId="9a9a48e1-b755-4204-9456-a27a3c8128d2" providerId="ADAL" clId="{41F6E9E1-4B21-455F-B886-9B5ABAC36C16}"/>
    <pc:docChg chg="undo custSel addSld delSld modSld sldOrd">
      <pc:chgData name="Suzette Flantua" userId="9a9a48e1-b755-4204-9456-a27a3c8128d2" providerId="ADAL" clId="{41F6E9E1-4B21-455F-B886-9B5ABAC36C16}" dt="2025-04-29T12:16:27.140" v="740" actId="47"/>
      <pc:docMkLst>
        <pc:docMk/>
      </pc:docMkLst>
      <pc:sldChg chg="addSp delSp modSp mod">
        <pc:chgData name="Suzette Flantua" userId="9a9a48e1-b755-4204-9456-a27a3c8128d2" providerId="ADAL" clId="{41F6E9E1-4B21-455F-B886-9B5ABAC36C16}" dt="2025-04-29T11:03:30.070" v="412" actId="1076"/>
        <pc:sldMkLst>
          <pc:docMk/>
          <pc:sldMk cId="3920506526" sldId="256"/>
        </pc:sldMkLst>
        <pc:spChg chg="mod">
          <ac:chgData name="Suzette Flantua" userId="9a9a48e1-b755-4204-9456-a27a3c8128d2" providerId="ADAL" clId="{41F6E9E1-4B21-455F-B886-9B5ABAC36C16}" dt="2025-04-29T10:33:57.831" v="173" actId="1076"/>
          <ac:spMkLst>
            <pc:docMk/>
            <pc:sldMk cId="3920506526" sldId="256"/>
            <ac:spMk id="8" creationId="{00000000-0000-0000-0000-000000000000}"/>
          </ac:spMkLst>
        </pc:spChg>
        <pc:spChg chg="add mod">
          <ac:chgData name="Suzette Flantua" userId="9a9a48e1-b755-4204-9456-a27a3c8128d2" providerId="ADAL" clId="{41F6E9E1-4B21-455F-B886-9B5ABAC36C16}" dt="2025-04-29T11:03:06.891" v="408"/>
          <ac:spMkLst>
            <pc:docMk/>
            <pc:sldMk cId="3920506526" sldId="256"/>
            <ac:spMk id="9" creationId="{6EA10AD1-449F-FCC8-A839-D7586D4C9924}"/>
          </ac:spMkLst>
        </pc:spChg>
        <pc:spChg chg="mod">
          <ac:chgData name="Suzette Flantua" userId="9a9a48e1-b755-4204-9456-a27a3c8128d2" providerId="ADAL" clId="{41F6E9E1-4B21-455F-B886-9B5ABAC36C16}" dt="2025-04-29T10:33:53.087" v="171" actId="1076"/>
          <ac:spMkLst>
            <pc:docMk/>
            <pc:sldMk cId="3920506526" sldId="256"/>
            <ac:spMk id="10" creationId="{00000000-0000-0000-0000-000000000000}"/>
          </ac:spMkLst>
        </pc:spChg>
        <pc:spChg chg="del">
          <ac:chgData name="Suzette Flantua" userId="9a9a48e1-b755-4204-9456-a27a3c8128d2" providerId="ADAL" clId="{41F6E9E1-4B21-455F-B886-9B5ABAC36C16}" dt="2025-04-29T10:33:43.583" v="168" actId="478"/>
          <ac:spMkLst>
            <pc:docMk/>
            <pc:sldMk cId="3920506526" sldId="256"/>
            <ac:spMk id="11" creationId="{00000000-0000-0000-0000-000000000000}"/>
          </ac:spMkLst>
        </pc:spChg>
        <pc:spChg chg="mod">
          <ac:chgData name="Suzette Flantua" userId="9a9a48e1-b755-4204-9456-a27a3c8128d2" providerId="ADAL" clId="{41F6E9E1-4B21-455F-B886-9B5ABAC36C16}" dt="2025-04-29T10:34:52.630" v="177" actId="1076"/>
          <ac:spMkLst>
            <pc:docMk/>
            <pc:sldMk cId="3920506526" sldId="256"/>
            <ac:spMk id="15" creationId="{D4C155E4-9783-192D-C98A-C763573B3AD3}"/>
          </ac:spMkLst>
        </pc:spChg>
        <pc:picChg chg="mod">
          <ac:chgData name="Suzette Flantua" userId="9a9a48e1-b755-4204-9456-a27a3c8128d2" providerId="ADAL" clId="{41F6E9E1-4B21-455F-B886-9B5ABAC36C16}" dt="2025-04-29T10:33:54.879" v="172" actId="1076"/>
          <ac:picMkLst>
            <pc:docMk/>
            <pc:sldMk cId="3920506526" sldId="256"/>
            <ac:picMk id="3" creationId="{3AA5B08A-5967-F0C1-3DA1-AC64D531CA17}"/>
          </ac:picMkLst>
        </pc:picChg>
        <pc:picChg chg="add mod">
          <ac:chgData name="Suzette Flantua" userId="9a9a48e1-b755-4204-9456-a27a3c8128d2" providerId="ADAL" clId="{41F6E9E1-4B21-455F-B886-9B5ABAC36C16}" dt="2025-04-29T10:34:05.991" v="175" actId="1076"/>
          <ac:picMkLst>
            <pc:docMk/>
            <pc:sldMk cId="3920506526" sldId="256"/>
            <ac:picMk id="6" creationId="{CA96F93C-893E-C196-BA83-AE5C487C6136}"/>
          </ac:picMkLst>
        </pc:picChg>
        <pc:picChg chg="mod">
          <ac:chgData name="Suzette Flantua" userId="9a9a48e1-b755-4204-9456-a27a3c8128d2" providerId="ADAL" clId="{41F6E9E1-4B21-455F-B886-9B5ABAC36C16}" dt="2025-04-29T10:34:00.282" v="174" actId="1076"/>
          <ac:picMkLst>
            <pc:docMk/>
            <pc:sldMk cId="3920506526" sldId="256"/>
            <ac:picMk id="7" creationId="{00000000-0000-0000-0000-000000000000}"/>
          </ac:picMkLst>
        </pc:picChg>
        <pc:picChg chg="add mod">
          <ac:chgData name="Suzette Flantua" userId="9a9a48e1-b755-4204-9456-a27a3c8128d2" providerId="ADAL" clId="{41F6E9E1-4B21-455F-B886-9B5ABAC36C16}" dt="2025-04-29T11:03:30.070" v="412" actId="1076"/>
          <ac:picMkLst>
            <pc:docMk/>
            <pc:sldMk cId="3920506526" sldId="256"/>
            <ac:picMk id="12" creationId="{B16F5096-DF2D-85CC-32C6-87707A745E88}"/>
          </ac:picMkLst>
        </pc:picChg>
        <pc:picChg chg="mod">
          <ac:chgData name="Suzette Flantua" userId="9a9a48e1-b755-4204-9456-a27a3c8128d2" providerId="ADAL" clId="{41F6E9E1-4B21-455F-B886-9B5ABAC36C16}" dt="2025-04-29T10:34:52.630" v="177" actId="1076"/>
          <ac:picMkLst>
            <pc:docMk/>
            <pc:sldMk cId="3920506526" sldId="256"/>
            <ac:picMk id="16" creationId="{A79CA34E-2C49-50A1-2DAA-F173327D06C2}"/>
          </ac:picMkLst>
        </pc:picChg>
      </pc:sldChg>
      <pc:sldChg chg="delSp">
        <pc:chgData name="Suzette Flantua" userId="9a9a48e1-b755-4204-9456-a27a3c8128d2" providerId="ADAL" clId="{41F6E9E1-4B21-455F-B886-9B5ABAC36C16}" dt="2025-04-29T11:39:38.046" v="636" actId="478"/>
        <pc:sldMkLst>
          <pc:docMk/>
          <pc:sldMk cId="1210162238" sldId="257"/>
        </pc:sldMkLst>
        <pc:spChg chg="del">
          <ac:chgData name="Suzette Flantua" userId="9a9a48e1-b755-4204-9456-a27a3c8128d2" providerId="ADAL" clId="{41F6E9E1-4B21-455F-B886-9B5ABAC36C16}" dt="2025-04-29T11:39:38.046" v="636" actId="478"/>
          <ac:spMkLst>
            <pc:docMk/>
            <pc:sldMk cId="1210162238" sldId="257"/>
            <ac:spMk id="15" creationId="{00000000-0000-0000-0000-000000000000}"/>
          </ac:spMkLst>
        </pc:spChg>
        <pc:spChg chg="del">
          <ac:chgData name="Suzette Flantua" userId="9a9a48e1-b755-4204-9456-a27a3c8128d2" providerId="ADAL" clId="{41F6E9E1-4B21-455F-B886-9B5ABAC36C16}" dt="2025-04-29T11:39:38.046" v="636" actId="478"/>
          <ac:spMkLst>
            <pc:docMk/>
            <pc:sldMk cId="1210162238" sldId="257"/>
            <ac:spMk id="16" creationId="{00000000-0000-0000-0000-000000000000}"/>
          </ac:spMkLst>
        </pc:spChg>
        <pc:picChg chg="del">
          <ac:chgData name="Suzette Flantua" userId="9a9a48e1-b755-4204-9456-a27a3c8128d2" providerId="ADAL" clId="{41F6E9E1-4B21-455F-B886-9B5ABAC36C16}" dt="2025-04-29T11:39:38.046" v="636" actId="478"/>
          <ac:picMkLst>
            <pc:docMk/>
            <pc:sldMk cId="1210162238" sldId="257"/>
            <ac:picMk id="14" creationId="{00000000-0000-0000-0000-000000000000}"/>
          </ac:picMkLst>
        </pc:picChg>
      </pc:sldChg>
      <pc:sldChg chg="addSp modSp ord">
        <pc:chgData name="Suzette Flantua" userId="9a9a48e1-b755-4204-9456-a27a3c8128d2" providerId="ADAL" clId="{41F6E9E1-4B21-455F-B886-9B5ABAC36C16}" dt="2025-04-29T12:15:50.137" v="734"/>
        <pc:sldMkLst>
          <pc:docMk/>
          <pc:sldMk cId="501946921" sldId="258"/>
        </pc:sldMkLst>
        <pc:picChg chg="add mod">
          <ac:chgData name="Suzette Flantua" userId="9a9a48e1-b755-4204-9456-a27a3c8128d2" providerId="ADAL" clId="{41F6E9E1-4B21-455F-B886-9B5ABAC36C16}" dt="2025-04-29T12:15:50.137" v="734"/>
          <ac:picMkLst>
            <pc:docMk/>
            <pc:sldMk cId="501946921" sldId="258"/>
            <ac:picMk id="2" creationId="{4BF84E45-0FED-9881-A3E6-FDF2D7ACDC43}"/>
          </ac:picMkLst>
        </pc:picChg>
      </pc:sldChg>
      <pc:sldChg chg="addSp modSp mod">
        <pc:chgData name="Suzette Flantua" userId="9a9a48e1-b755-4204-9456-a27a3c8128d2" providerId="ADAL" clId="{41F6E9E1-4B21-455F-B886-9B5ABAC36C16}" dt="2025-04-29T12:15:48.164" v="733"/>
        <pc:sldMkLst>
          <pc:docMk/>
          <pc:sldMk cId="501946921" sldId="259"/>
        </pc:sldMkLst>
        <pc:spChg chg="mod">
          <ac:chgData name="Suzette Flantua" userId="9a9a48e1-b755-4204-9456-a27a3c8128d2" providerId="ADAL" clId="{41F6E9E1-4B21-455F-B886-9B5ABAC36C16}" dt="2025-04-29T11:45:28.755" v="707" actId="20577"/>
          <ac:spMkLst>
            <pc:docMk/>
            <pc:sldMk cId="501946921" sldId="259"/>
            <ac:spMk id="7" creationId="{00000000-0000-0000-0000-000000000000}"/>
          </ac:spMkLst>
        </pc:spChg>
        <pc:picChg chg="add mod">
          <ac:chgData name="Suzette Flantua" userId="9a9a48e1-b755-4204-9456-a27a3c8128d2" providerId="ADAL" clId="{41F6E9E1-4B21-455F-B886-9B5ABAC36C16}" dt="2025-04-29T12:15:48.164" v="733"/>
          <ac:picMkLst>
            <pc:docMk/>
            <pc:sldMk cId="501946921" sldId="259"/>
            <ac:picMk id="2" creationId="{9ABC7117-D092-96BD-AF54-8D504B1D62D4}"/>
          </ac:picMkLst>
        </pc:picChg>
      </pc:sldChg>
      <pc:sldChg chg="addSp modSp del">
        <pc:chgData name="Suzette Flantua" userId="9a9a48e1-b755-4204-9456-a27a3c8128d2" providerId="ADAL" clId="{41F6E9E1-4B21-455F-B886-9B5ABAC36C16}" dt="2025-04-29T12:16:27.140" v="740" actId="47"/>
        <pc:sldMkLst>
          <pc:docMk/>
          <pc:sldMk cId="501946921" sldId="260"/>
        </pc:sldMkLst>
        <pc:picChg chg="add mod">
          <ac:chgData name="Suzette Flantua" userId="9a9a48e1-b755-4204-9456-a27a3c8128d2" providerId="ADAL" clId="{41F6E9E1-4B21-455F-B886-9B5ABAC36C16}" dt="2025-04-29T12:15:57.939" v="739"/>
          <ac:picMkLst>
            <pc:docMk/>
            <pc:sldMk cId="501946921" sldId="260"/>
            <ac:picMk id="3" creationId="{2C47E41F-B80E-0A41-22CC-1ACD8C28ED66}"/>
          </ac:picMkLst>
        </pc:picChg>
      </pc:sldChg>
      <pc:sldChg chg="modSp mod">
        <pc:chgData name="Suzette Flantua" userId="9a9a48e1-b755-4204-9456-a27a3c8128d2" providerId="ADAL" clId="{41F6E9E1-4B21-455F-B886-9B5ABAC36C16}" dt="2025-04-29T11:40:18.620" v="637" actId="20577"/>
        <pc:sldMkLst>
          <pc:docMk/>
          <pc:sldMk cId="501946921" sldId="261"/>
        </pc:sldMkLst>
        <pc:spChg chg="mod">
          <ac:chgData name="Suzette Flantua" userId="9a9a48e1-b755-4204-9456-a27a3c8128d2" providerId="ADAL" clId="{41F6E9E1-4B21-455F-B886-9B5ABAC36C16}" dt="2025-04-29T11:40:18.620" v="637" actId="20577"/>
          <ac:spMkLst>
            <pc:docMk/>
            <pc:sldMk cId="501946921" sldId="261"/>
            <ac:spMk id="6" creationId="{00000000-0000-0000-0000-000000000000}"/>
          </ac:spMkLst>
        </pc:spChg>
      </pc:sldChg>
      <pc:sldChg chg="addSp modSp mod ord">
        <pc:chgData name="Suzette Flantua" userId="9a9a48e1-b755-4204-9456-a27a3c8128d2" providerId="ADAL" clId="{41F6E9E1-4B21-455F-B886-9B5ABAC36C16}" dt="2025-04-29T12:14:39.791" v="730"/>
        <pc:sldMkLst>
          <pc:docMk/>
          <pc:sldMk cId="3634775415" sldId="263"/>
        </pc:sldMkLst>
        <pc:spChg chg="mod">
          <ac:chgData name="Suzette Flantua" userId="9a9a48e1-b755-4204-9456-a27a3c8128d2" providerId="ADAL" clId="{41F6E9E1-4B21-455F-B886-9B5ABAC36C16}" dt="2025-04-29T11:35:57.406" v="595" actId="1076"/>
          <ac:spMkLst>
            <pc:docMk/>
            <pc:sldMk cId="3634775415" sldId="263"/>
            <ac:spMk id="8" creationId="{2FBA8467-D3B3-C703-3515-DED3249144FE}"/>
          </ac:spMkLst>
        </pc:spChg>
        <pc:picChg chg="add mod">
          <ac:chgData name="Suzette Flantua" userId="9a9a48e1-b755-4204-9456-a27a3c8128d2" providerId="ADAL" clId="{41F6E9E1-4B21-455F-B886-9B5ABAC36C16}" dt="2025-04-29T11:36:19.670" v="604" actId="1076"/>
          <ac:picMkLst>
            <pc:docMk/>
            <pc:sldMk cId="3634775415" sldId="263"/>
            <ac:picMk id="4" creationId="{9FB86154-AED5-3BFD-0B17-68BAE18E79F0}"/>
          </ac:picMkLst>
        </pc:picChg>
        <pc:picChg chg="add mod">
          <ac:chgData name="Suzette Flantua" userId="9a9a48e1-b755-4204-9456-a27a3c8128d2" providerId="ADAL" clId="{41F6E9E1-4B21-455F-B886-9B5ABAC36C16}" dt="2025-04-29T11:36:21.374" v="605" actId="1076"/>
          <ac:picMkLst>
            <pc:docMk/>
            <pc:sldMk cId="3634775415" sldId="263"/>
            <ac:picMk id="5" creationId="{378B7CE9-B325-7F87-A36F-7834403C86B1}"/>
          </ac:picMkLst>
        </pc:picChg>
      </pc:sldChg>
      <pc:sldChg chg="addSp modSp">
        <pc:chgData name="Suzette Flantua" userId="9a9a48e1-b755-4204-9456-a27a3c8128d2" providerId="ADAL" clId="{41F6E9E1-4B21-455F-B886-9B5ABAC36C16}" dt="2025-04-29T12:15:53.701" v="736"/>
        <pc:sldMkLst>
          <pc:docMk/>
          <pc:sldMk cId="2748276144" sldId="265"/>
        </pc:sldMkLst>
        <pc:picChg chg="add mod">
          <ac:chgData name="Suzette Flantua" userId="9a9a48e1-b755-4204-9456-a27a3c8128d2" providerId="ADAL" clId="{41F6E9E1-4B21-455F-B886-9B5ABAC36C16}" dt="2025-04-29T12:15:53.701" v="736"/>
          <ac:picMkLst>
            <pc:docMk/>
            <pc:sldMk cId="2748276144" sldId="265"/>
            <ac:picMk id="2" creationId="{47DD23B6-354F-C6C1-D787-E509D8581B8A}"/>
          </ac:picMkLst>
        </pc:picChg>
      </pc:sldChg>
      <pc:sldChg chg="addSp modSp add del">
        <pc:chgData name="Suzette Flantua" userId="9a9a48e1-b755-4204-9456-a27a3c8128d2" providerId="ADAL" clId="{41F6E9E1-4B21-455F-B886-9B5ABAC36C16}" dt="2025-04-29T12:15:56.616" v="738"/>
        <pc:sldMkLst>
          <pc:docMk/>
          <pc:sldMk cId="2945764079" sldId="267"/>
        </pc:sldMkLst>
        <pc:picChg chg="add mod">
          <ac:chgData name="Suzette Flantua" userId="9a9a48e1-b755-4204-9456-a27a3c8128d2" providerId="ADAL" clId="{41F6E9E1-4B21-455F-B886-9B5ABAC36C16}" dt="2025-04-29T12:15:56.616" v="738"/>
          <ac:picMkLst>
            <pc:docMk/>
            <pc:sldMk cId="2945764079" sldId="267"/>
            <ac:picMk id="2" creationId="{3C0FC294-BC3F-2DB5-0610-3210DE053DF2}"/>
          </ac:picMkLst>
        </pc:picChg>
      </pc:sldChg>
      <pc:sldChg chg="addSp modSp">
        <pc:chgData name="Suzette Flantua" userId="9a9a48e1-b755-4204-9456-a27a3c8128d2" providerId="ADAL" clId="{41F6E9E1-4B21-455F-B886-9B5ABAC36C16}" dt="2025-04-29T12:15:55.285" v="737"/>
        <pc:sldMkLst>
          <pc:docMk/>
          <pc:sldMk cId="536919324" sldId="268"/>
        </pc:sldMkLst>
        <pc:picChg chg="add mod">
          <ac:chgData name="Suzette Flantua" userId="9a9a48e1-b755-4204-9456-a27a3c8128d2" providerId="ADAL" clId="{41F6E9E1-4B21-455F-B886-9B5ABAC36C16}" dt="2025-04-29T12:15:55.285" v="737"/>
          <ac:picMkLst>
            <pc:docMk/>
            <pc:sldMk cId="536919324" sldId="268"/>
            <ac:picMk id="2" creationId="{A2CEC578-1E4D-206C-040A-A11859398A8A}"/>
          </ac:picMkLst>
        </pc:picChg>
      </pc:sldChg>
      <pc:sldChg chg="addSp delSp modSp mod modAnim">
        <pc:chgData name="Suzette Flantua" userId="9a9a48e1-b755-4204-9456-a27a3c8128d2" providerId="ADAL" clId="{41F6E9E1-4B21-455F-B886-9B5ABAC36C16}" dt="2025-04-29T10:27:31.078" v="53" actId="1076"/>
        <pc:sldMkLst>
          <pc:docMk/>
          <pc:sldMk cId="41839405" sldId="269"/>
        </pc:sldMkLst>
        <pc:spChg chg="add del mod">
          <ac:chgData name="Suzette Flantua" userId="9a9a48e1-b755-4204-9456-a27a3c8128d2" providerId="ADAL" clId="{41F6E9E1-4B21-455F-B886-9B5ABAC36C16}" dt="2025-04-29T10:27:21.083" v="50" actId="478"/>
          <ac:spMkLst>
            <pc:docMk/>
            <pc:sldMk cId="41839405" sldId="269"/>
            <ac:spMk id="3" creationId="{B5A99019-E3BC-79D0-C30C-855C9A160BAB}"/>
          </ac:spMkLst>
        </pc:spChg>
        <pc:picChg chg="del">
          <ac:chgData name="Suzette Flantua" userId="9a9a48e1-b755-4204-9456-a27a3c8128d2" providerId="ADAL" clId="{41F6E9E1-4B21-455F-B886-9B5ABAC36C16}" dt="2025-04-29T10:27:17.486" v="49" actId="478"/>
          <ac:picMkLst>
            <pc:docMk/>
            <pc:sldMk cId="41839405" sldId="269"/>
            <ac:picMk id="4" creationId="{00000000-0000-0000-0000-000000000000}"/>
          </ac:picMkLst>
        </pc:picChg>
        <pc:picChg chg="mod">
          <ac:chgData name="Suzette Flantua" userId="9a9a48e1-b755-4204-9456-a27a3c8128d2" providerId="ADAL" clId="{41F6E9E1-4B21-455F-B886-9B5ABAC36C16}" dt="2025-04-29T10:27:27.829" v="52" actId="14100"/>
          <ac:picMkLst>
            <pc:docMk/>
            <pc:sldMk cId="41839405" sldId="269"/>
            <ac:picMk id="3074" creationId="{00000000-0000-0000-0000-000000000000}"/>
          </ac:picMkLst>
        </pc:picChg>
        <pc:picChg chg="mod">
          <ac:chgData name="Suzette Flantua" userId="9a9a48e1-b755-4204-9456-a27a3c8128d2" providerId="ADAL" clId="{41F6E9E1-4B21-455F-B886-9B5ABAC36C16}" dt="2025-04-29T10:27:31.078" v="53" actId="1076"/>
          <ac:picMkLst>
            <pc:docMk/>
            <pc:sldMk cId="41839405" sldId="269"/>
            <ac:picMk id="3075" creationId="{00000000-0000-0000-0000-000000000000}"/>
          </ac:picMkLst>
        </pc:picChg>
      </pc:sldChg>
      <pc:sldChg chg="addSp modSp">
        <pc:chgData name="Suzette Flantua" userId="9a9a48e1-b755-4204-9456-a27a3c8128d2" providerId="ADAL" clId="{41F6E9E1-4B21-455F-B886-9B5ABAC36C16}" dt="2025-04-29T12:15:51.318" v="735"/>
        <pc:sldMkLst>
          <pc:docMk/>
          <pc:sldMk cId="3466375563" sldId="270"/>
        </pc:sldMkLst>
        <pc:picChg chg="add mod">
          <ac:chgData name="Suzette Flantua" userId="9a9a48e1-b755-4204-9456-a27a3c8128d2" providerId="ADAL" clId="{41F6E9E1-4B21-455F-B886-9B5ABAC36C16}" dt="2025-04-29T12:15:51.318" v="735"/>
          <ac:picMkLst>
            <pc:docMk/>
            <pc:sldMk cId="3466375563" sldId="270"/>
            <ac:picMk id="4" creationId="{38645BF1-972E-3812-AD90-FCBD7B904F58}"/>
          </ac:picMkLst>
        </pc:picChg>
      </pc:sldChg>
      <pc:sldChg chg="addSp modSp mod modAnim">
        <pc:chgData name="Suzette Flantua" userId="9a9a48e1-b755-4204-9456-a27a3c8128d2" providerId="ADAL" clId="{41F6E9E1-4B21-455F-B886-9B5ABAC36C16}" dt="2025-04-29T11:59:48.854" v="724" actId="6549"/>
        <pc:sldMkLst>
          <pc:docMk/>
          <pc:sldMk cId="550991190" sldId="271"/>
        </pc:sldMkLst>
        <pc:spChg chg="add mod">
          <ac:chgData name="Suzette Flantua" userId="9a9a48e1-b755-4204-9456-a27a3c8128d2" providerId="ADAL" clId="{41F6E9E1-4B21-455F-B886-9B5ABAC36C16}" dt="2025-04-29T11:42:10.228" v="696" actId="20577"/>
          <ac:spMkLst>
            <pc:docMk/>
            <pc:sldMk cId="550991190" sldId="271"/>
            <ac:spMk id="3" creationId="{2CA5C54C-68F7-187F-465C-0664725C931B}"/>
          </ac:spMkLst>
        </pc:spChg>
        <pc:spChg chg="mod">
          <ac:chgData name="Suzette Flantua" userId="9a9a48e1-b755-4204-9456-a27a3c8128d2" providerId="ADAL" clId="{41F6E9E1-4B21-455F-B886-9B5ABAC36C16}" dt="2025-04-29T11:59:48.854" v="724" actId="6549"/>
          <ac:spMkLst>
            <pc:docMk/>
            <pc:sldMk cId="550991190" sldId="271"/>
            <ac:spMk id="5" creationId="{34FD7DE1-0013-B609-C094-CB3144585D7A}"/>
          </ac:spMkLst>
        </pc:spChg>
      </pc:sldChg>
      <pc:sldChg chg="modSp mod">
        <pc:chgData name="Suzette Flantua" userId="9a9a48e1-b755-4204-9456-a27a3c8128d2" providerId="ADAL" clId="{41F6E9E1-4B21-455F-B886-9B5ABAC36C16}" dt="2025-04-29T11:50:34.590" v="713" actId="20577"/>
        <pc:sldMkLst>
          <pc:docMk/>
          <pc:sldMk cId="2415209801" sldId="273"/>
        </pc:sldMkLst>
        <pc:spChg chg="mod">
          <ac:chgData name="Suzette Flantua" userId="9a9a48e1-b755-4204-9456-a27a3c8128d2" providerId="ADAL" clId="{41F6E9E1-4B21-455F-B886-9B5ABAC36C16}" dt="2025-04-29T11:50:34.590" v="713" actId="20577"/>
          <ac:spMkLst>
            <pc:docMk/>
            <pc:sldMk cId="2415209801" sldId="273"/>
            <ac:spMk id="5" creationId="{88E7FA89-F031-9E38-50D1-BC5D9F3EA3F5}"/>
          </ac:spMkLst>
        </pc:spChg>
      </pc:sldChg>
      <pc:sldChg chg="addSp modSp add del mod">
        <pc:chgData name="Suzette Flantua" userId="9a9a48e1-b755-4204-9456-a27a3c8128d2" providerId="ADAL" clId="{41F6E9E1-4B21-455F-B886-9B5ABAC36C16}" dt="2025-04-29T11:50:40.782" v="722" actId="20577"/>
        <pc:sldMkLst>
          <pc:docMk/>
          <pc:sldMk cId="392796668" sldId="274"/>
        </pc:sldMkLst>
        <pc:spChg chg="add mod">
          <ac:chgData name="Suzette Flantua" userId="9a9a48e1-b755-4204-9456-a27a3c8128d2" providerId="ADAL" clId="{41F6E9E1-4B21-455F-B886-9B5ABAC36C16}" dt="2025-04-29T11:50:40.782" v="722" actId="20577"/>
          <ac:spMkLst>
            <pc:docMk/>
            <pc:sldMk cId="392796668" sldId="274"/>
            <ac:spMk id="3" creationId="{9E60DB59-3618-23BC-3A8A-72E105F2789C}"/>
          </ac:spMkLst>
        </pc:spChg>
        <pc:spChg chg="mod">
          <ac:chgData name="Suzette Flantua" userId="9a9a48e1-b755-4204-9456-a27a3c8128d2" providerId="ADAL" clId="{41F6E9E1-4B21-455F-B886-9B5ABAC36C16}" dt="2025-04-29T11:44:23.467" v="697" actId="21"/>
          <ac:spMkLst>
            <pc:docMk/>
            <pc:sldMk cId="392796668" sldId="274"/>
            <ac:spMk id="4" creationId="{86828C14-635F-E11D-A33F-A190FA1FA015}"/>
          </ac:spMkLst>
        </pc:spChg>
        <pc:picChg chg="mod">
          <ac:chgData name="Suzette Flantua" userId="9a9a48e1-b755-4204-9456-a27a3c8128d2" providerId="ADAL" clId="{41F6E9E1-4B21-455F-B886-9B5ABAC36C16}" dt="2025-04-29T11:44:26.909" v="698" actId="1076"/>
          <ac:picMkLst>
            <pc:docMk/>
            <pc:sldMk cId="392796668" sldId="274"/>
            <ac:picMk id="5122" creationId="{0D63754F-B8AC-6B1C-841A-A5A0EF057A9F}"/>
          </ac:picMkLst>
        </pc:picChg>
      </pc:sldChg>
      <pc:sldChg chg="addSp delSp modSp mod delAnim modAnim">
        <pc:chgData name="Suzette Flantua" userId="9a9a48e1-b755-4204-9456-a27a3c8128d2" providerId="ADAL" clId="{41F6E9E1-4B21-455F-B886-9B5ABAC36C16}" dt="2025-04-29T11:00:28.352" v="404" actId="171"/>
        <pc:sldMkLst>
          <pc:docMk/>
          <pc:sldMk cId="2857508095" sldId="277"/>
        </pc:sldMkLst>
        <pc:spChg chg="del">
          <ac:chgData name="Suzette Flantua" userId="9a9a48e1-b755-4204-9456-a27a3c8128d2" providerId="ADAL" clId="{41F6E9E1-4B21-455F-B886-9B5ABAC36C16}" dt="2025-04-29T10:29:02.765" v="56" actId="478"/>
          <ac:spMkLst>
            <pc:docMk/>
            <pc:sldMk cId="2857508095" sldId="277"/>
            <ac:spMk id="3" creationId="{F81126FC-BB2C-51D1-C68A-6CBFC4FEB3B8}"/>
          </ac:spMkLst>
        </pc:spChg>
        <pc:spChg chg="add del mod">
          <ac:chgData name="Suzette Flantua" userId="9a9a48e1-b755-4204-9456-a27a3c8128d2" providerId="ADAL" clId="{41F6E9E1-4B21-455F-B886-9B5ABAC36C16}" dt="2025-04-29T10:52:35.912" v="239" actId="478"/>
          <ac:spMkLst>
            <pc:docMk/>
            <pc:sldMk cId="2857508095" sldId="277"/>
            <ac:spMk id="4" creationId="{A4BD719C-6F6D-DFA9-C39B-1FF25A6C0E5B}"/>
          </ac:spMkLst>
        </pc:spChg>
        <pc:spChg chg="add mod ord">
          <ac:chgData name="Suzette Flantua" userId="9a9a48e1-b755-4204-9456-a27a3c8128d2" providerId="ADAL" clId="{41F6E9E1-4B21-455F-B886-9B5ABAC36C16}" dt="2025-04-29T11:00:28.352" v="404" actId="171"/>
          <ac:spMkLst>
            <pc:docMk/>
            <pc:sldMk cId="2857508095" sldId="277"/>
            <ac:spMk id="17" creationId="{61A99531-4067-F315-7B16-556822D5C6F7}"/>
          </ac:spMkLst>
        </pc:spChg>
        <pc:spChg chg="add mod ord">
          <ac:chgData name="Suzette Flantua" userId="9a9a48e1-b755-4204-9456-a27a3c8128d2" providerId="ADAL" clId="{41F6E9E1-4B21-455F-B886-9B5ABAC36C16}" dt="2025-04-29T11:00:19.763" v="403" actId="167"/>
          <ac:spMkLst>
            <pc:docMk/>
            <pc:sldMk cId="2857508095" sldId="277"/>
            <ac:spMk id="18" creationId="{D16860A6-73ED-0AEA-5679-656D9967F43F}"/>
          </ac:spMkLst>
        </pc:spChg>
        <pc:picChg chg="add mod">
          <ac:chgData name="Suzette Flantua" userId="9a9a48e1-b755-4204-9456-a27a3c8128d2" providerId="ADAL" clId="{41F6E9E1-4B21-455F-B886-9B5ABAC36C16}" dt="2025-04-29T10:53:18.751" v="255" actId="14100"/>
          <ac:picMkLst>
            <pc:docMk/>
            <pc:sldMk cId="2857508095" sldId="277"/>
            <ac:picMk id="6" creationId="{DE530F81-FBB0-4D3D-1B58-A64BCA6F9917}"/>
          </ac:picMkLst>
        </pc:picChg>
        <pc:picChg chg="add mod">
          <ac:chgData name="Suzette Flantua" userId="9a9a48e1-b755-4204-9456-a27a3c8128d2" providerId="ADAL" clId="{41F6E9E1-4B21-455F-B886-9B5ABAC36C16}" dt="2025-04-29T10:52:14.174" v="227" actId="14100"/>
          <ac:picMkLst>
            <pc:docMk/>
            <pc:sldMk cId="2857508095" sldId="277"/>
            <ac:picMk id="8" creationId="{7A7B9530-BE42-DF5E-9B40-4178EAE681FE}"/>
          </ac:picMkLst>
        </pc:picChg>
        <pc:picChg chg="add mod">
          <ac:chgData name="Suzette Flantua" userId="9a9a48e1-b755-4204-9456-a27a3c8128d2" providerId="ADAL" clId="{41F6E9E1-4B21-455F-B886-9B5ABAC36C16}" dt="2025-04-29T10:53:07.151" v="249" actId="1076"/>
          <ac:picMkLst>
            <pc:docMk/>
            <pc:sldMk cId="2857508095" sldId="277"/>
            <ac:picMk id="10" creationId="{04CE3E06-3C7D-E2D3-6E0F-CBBAB55C5821}"/>
          </ac:picMkLst>
        </pc:picChg>
        <pc:picChg chg="add mod">
          <ac:chgData name="Suzette Flantua" userId="9a9a48e1-b755-4204-9456-a27a3c8128d2" providerId="ADAL" clId="{41F6E9E1-4B21-455F-B886-9B5ABAC36C16}" dt="2025-04-29T10:53:24.303" v="259" actId="1076"/>
          <ac:picMkLst>
            <pc:docMk/>
            <pc:sldMk cId="2857508095" sldId="277"/>
            <ac:picMk id="12" creationId="{B3126F08-1606-3FAC-954E-16EC343E4D2E}"/>
          </ac:picMkLst>
        </pc:picChg>
        <pc:picChg chg="add mod">
          <ac:chgData name="Suzette Flantua" userId="9a9a48e1-b755-4204-9456-a27a3c8128d2" providerId="ADAL" clId="{41F6E9E1-4B21-455F-B886-9B5ABAC36C16}" dt="2025-04-29T10:54:47.326" v="276" actId="1076"/>
          <ac:picMkLst>
            <pc:docMk/>
            <pc:sldMk cId="2857508095" sldId="277"/>
            <ac:picMk id="14" creationId="{FF4B7F60-5D59-602C-499B-05C0B625E862}"/>
          </ac:picMkLst>
        </pc:picChg>
        <pc:picChg chg="add mod ord">
          <ac:chgData name="Suzette Flantua" userId="9a9a48e1-b755-4204-9456-a27a3c8128d2" providerId="ADAL" clId="{41F6E9E1-4B21-455F-B886-9B5ABAC36C16}" dt="2025-04-29T10:53:49.697" v="262" actId="167"/>
          <ac:picMkLst>
            <pc:docMk/>
            <pc:sldMk cId="2857508095" sldId="277"/>
            <ac:picMk id="16" creationId="{C44868E0-0865-CBB2-4ABA-E215FC969E58}"/>
          </ac:picMkLst>
        </pc:picChg>
        <pc:picChg chg="add del">
          <ac:chgData name="Suzette Flantua" userId="9a9a48e1-b755-4204-9456-a27a3c8128d2" providerId="ADAL" clId="{41F6E9E1-4B21-455F-B886-9B5ABAC36C16}" dt="2025-04-29T10:30:21.901" v="158" actId="478"/>
          <ac:picMkLst>
            <pc:docMk/>
            <pc:sldMk cId="2857508095" sldId="277"/>
            <ac:picMk id="1026" creationId="{AE4008DF-BA6B-4252-8B22-D85A0BEDB9CF}"/>
          </ac:picMkLst>
        </pc:picChg>
        <pc:picChg chg="add del mod">
          <ac:chgData name="Suzette Flantua" userId="9a9a48e1-b755-4204-9456-a27a3c8128d2" providerId="ADAL" clId="{41F6E9E1-4B21-455F-B886-9B5ABAC36C16}" dt="2025-04-29T10:30:42.670" v="163" actId="478"/>
          <ac:picMkLst>
            <pc:docMk/>
            <pc:sldMk cId="2857508095" sldId="277"/>
            <ac:picMk id="1028" creationId="{F15BA17B-B5D5-2AE8-0434-83094060729C}"/>
          </ac:picMkLst>
        </pc:picChg>
        <pc:picChg chg="add del mod">
          <ac:chgData name="Suzette Flantua" userId="9a9a48e1-b755-4204-9456-a27a3c8128d2" providerId="ADAL" clId="{41F6E9E1-4B21-455F-B886-9B5ABAC36C16}" dt="2025-04-29T10:30:42.670" v="163" actId="478"/>
          <ac:picMkLst>
            <pc:docMk/>
            <pc:sldMk cId="2857508095" sldId="277"/>
            <ac:picMk id="1030" creationId="{577C0256-E618-F46B-C3E5-47FBA650858A}"/>
          </ac:picMkLst>
        </pc:picChg>
        <pc:picChg chg="add mod">
          <ac:chgData name="Suzette Flantua" userId="9a9a48e1-b755-4204-9456-a27a3c8128d2" providerId="ADAL" clId="{41F6E9E1-4B21-455F-B886-9B5ABAC36C16}" dt="2025-04-29T10:53:13.197" v="252" actId="1076"/>
          <ac:picMkLst>
            <pc:docMk/>
            <pc:sldMk cId="2857508095" sldId="277"/>
            <ac:picMk id="1032" creationId="{824D57C7-8AF7-2D34-BD99-91466C68D4EE}"/>
          </ac:picMkLst>
        </pc:picChg>
        <pc:picChg chg="add mod">
          <ac:chgData name="Suzette Flantua" userId="9a9a48e1-b755-4204-9456-a27a3c8128d2" providerId="ADAL" clId="{41F6E9E1-4B21-455F-B886-9B5ABAC36C16}" dt="2025-04-29T10:53:14.814" v="253" actId="1076"/>
          <ac:picMkLst>
            <pc:docMk/>
            <pc:sldMk cId="2857508095" sldId="277"/>
            <ac:picMk id="1034" creationId="{9FFD5BF2-540A-D677-3E3F-6621CC49C663}"/>
          </ac:picMkLst>
        </pc:picChg>
        <pc:picChg chg="add mod">
          <ac:chgData name="Suzette Flantua" userId="9a9a48e1-b755-4204-9456-a27a3c8128d2" providerId="ADAL" clId="{41F6E9E1-4B21-455F-B886-9B5ABAC36C16}" dt="2025-04-29T10:55:27.176" v="286" actId="167"/>
          <ac:picMkLst>
            <pc:docMk/>
            <pc:sldMk cId="2857508095" sldId="277"/>
            <ac:picMk id="1036" creationId="{104A80AF-86A1-6625-4C53-531E7D3CACB1}"/>
          </ac:picMkLst>
        </pc:picChg>
        <pc:picChg chg="add mod">
          <ac:chgData name="Suzette Flantua" userId="9a9a48e1-b755-4204-9456-a27a3c8128d2" providerId="ADAL" clId="{41F6E9E1-4B21-455F-B886-9B5ABAC36C16}" dt="2025-04-29T10:53:21.213" v="257" actId="1076"/>
          <ac:picMkLst>
            <pc:docMk/>
            <pc:sldMk cId="2857508095" sldId="277"/>
            <ac:picMk id="1038" creationId="{39D3E679-1EE5-FAEC-44AE-CECE96C366D4}"/>
          </ac:picMkLst>
        </pc:picChg>
        <pc:picChg chg="add mod">
          <ac:chgData name="Suzette Flantua" userId="9a9a48e1-b755-4204-9456-a27a3c8128d2" providerId="ADAL" clId="{41F6E9E1-4B21-455F-B886-9B5ABAC36C16}" dt="2025-04-29T10:52:43.494" v="242" actId="1076"/>
          <ac:picMkLst>
            <pc:docMk/>
            <pc:sldMk cId="2857508095" sldId="277"/>
            <ac:picMk id="1040" creationId="{0EE1187B-EF49-A2A7-D9FE-CF345275DA38}"/>
          </ac:picMkLst>
        </pc:picChg>
        <pc:picChg chg="add mod">
          <ac:chgData name="Suzette Flantua" userId="9a9a48e1-b755-4204-9456-a27a3c8128d2" providerId="ADAL" clId="{41F6E9E1-4B21-455F-B886-9B5ABAC36C16}" dt="2025-04-29T10:53:02.183" v="247" actId="1076"/>
          <ac:picMkLst>
            <pc:docMk/>
            <pc:sldMk cId="2857508095" sldId="277"/>
            <ac:picMk id="1042" creationId="{5EDE878A-DD87-5EB9-2DD4-E0B70E0D6562}"/>
          </ac:picMkLst>
        </pc:picChg>
        <pc:picChg chg="add mod">
          <ac:chgData name="Suzette Flantua" userId="9a9a48e1-b755-4204-9456-a27a3c8128d2" providerId="ADAL" clId="{41F6E9E1-4B21-455F-B886-9B5ABAC36C16}" dt="2025-04-29T10:52:27.269" v="237" actId="1076"/>
          <ac:picMkLst>
            <pc:docMk/>
            <pc:sldMk cId="2857508095" sldId="277"/>
            <ac:picMk id="1044" creationId="{A732DA2B-DFD3-1268-F27D-D461CE9A9B3F}"/>
          </ac:picMkLst>
        </pc:picChg>
        <pc:picChg chg="add mod">
          <ac:chgData name="Suzette Flantua" userId="9a9a48e1-b755-4204-9456-a27a3c8128d2" providerId="ADAL" clId="{41F6E9E1-4B21-455F-B886-9B5ABAC36C16}" dt="2025-04-29T10:53:23.157" v="258" actId="1076"/>
          <ac:picMkLst>
            <pc:docMk/>
            <pc:sldMk cId="2857508095" sldId="277"/>
            <ac:picMk id="1046" creationId="{EFB82218-C672-4092-B015-5977907947F0}"/>
          </ac:picMkLst>
        </pc:picChg>
        <pc:picChg chg="add mod">
          <ac:chgData name="Suzette Flantua" userId="9a9a48e1-b755-4204-9456-a27a3c8128d2" providerId="ADAL" clId="{41F6E9E1-4B21-455F-B886-9B5ABAC36C16}" dt="2025-04-29T10:54:51.245" v="279" actId="1076"/>
          <ac:picMkLst>
            <pc:docMk/>
            <pc:sldMk cId="2857508095" sldId="277"/>
            <ac:picMk id="1048" creationId="{14E57BBE-0406-3C9B-51B0-67E51FA8D946}"/>
          </ac:picMkLst>
        </pc:picChg>
        <pc:picChg chg="add mod">
          <ac:chgData name="Suzette Flantua" userId="9a9a48e1-b755-4204-9456-a27a3c8128d2" providerId="ADAL" clId="{41F6E9E1-4B21-455F-B886-9B5ABAC36C16}" dt="2025-04-29T10:54:53.733" v="280" actId="1076"/>
          <ac:picMkLst>
            <pc:docMk/>
            <pc:sldMk cId="2857508095" sldId="277"/>
            <ac:picMk id="1050" creationId="{E52D7934-56B6-6AA8-A50B-D3B174E9749B}"/>
          </ac:picMkLst>
        </pc:picChg>
        <pc:picChg chg="add mod">
          <ac:chgData name="Suzette Flantua" userId="9a9a48e1-b755-4204-9456-a27a3c8128d2" providerId="ADAL" clId="{41F6E9E1-4B21-455F-B886-9B5ABAC36C16}" dt="2025-04-29T10:55:21.775" v="284" actId="1076"/>
          <ac:picMkLst>
            <pc:docMk/>
            <pc:sldMk cId="2857508095" sldId="277"/>
            <ac:picMk id="1052" creationId="{E59BE141-BB35-2FC8-9F71-63D133BA5815}"/>
          </ac:picMkLst>
        </pc:picChg>
      </pc:sldChg>
      <pc:sldChg chg="addSp delSp modSp new mod modAnim">
        <pc:chgData name="Suzette Flantua" userId="9a9a48e1-b755-4204-9456-a27a3c8128d2" providerId="ADAL" clId="{41F6E9E1-4B21-455F-B886-9B5ABAC36C16}" dt="2025-04-29T10:40:12.670" v="183" actId="1076"/>
        <pc:sldMkLst>
          <pc:docMk/>
          <pc:sldMk cId="1818900453" sldId="278"/>
        </pc:sldMkLst>
        <pc:spChg chg="del">
          <ac:chgData name="Suzette Flantua" userId="9a9a48e1-b755-4204-9456-a27a3c8128d2" providerId="ADAL" clId="{41F6E9E1-4B21-455F-B886-9B5ABAC36C16}" dt="2025-04-29T10:22:55.006" v="1" actId="478"/>
          <ac:spMkLst>
            <pc:docMk/>
            <pc:sldMk cId="1818900453" sldId="278"/>
            <ac:spMk id="2" creationId="{6B3DF5CE-DF21-F628-9A18-A418287D413C}"/>
          </ac:spMkLst>
        </pc:spChg>
        <pc:spChg chg="del">
          <ac:chgData name="Suzette Flantua" userId="9a9a48e1-b755-4204-9456-a27a3c8128d2" providerId="ADAL" clId="{41F6E9E1-4B21-455F-B886-9B5ABAC36C16}" dt="2025-04-29T10:22:55.006" v="1" actId="478"/>
          <ac:spMkLst>
            <pc:docMk/>
            <pc:sldMk cId="1818900453" sldId="278"/>
            <ac:spMk id="3" creationId="{B01C6DAD-EFC6-8AD2-34C7-95E8E6AD8ECA}"/>
          </ac:spMkLst>
        </pc:spChg>
        <pc:spChg chg="add del mod">
          <ac:chgData name="Suzette Flantua" userId="9a9a48e1-b755-4204-9456-a27a3c8128d2" providerId="ADAL" clId="{41F6E9E1-4B21-455F-B886-9B5ABAC36C16}" dt="2025-04-29T10:23:38.338" v="7" actId="21"/>
          <ac:spMkLst>
            <pc:docMk/>
            <pc:sldMk cId="1818900453" sldId="278"/>
            <ac:spMk id="6" creationId="{91D99D12-DAF9-81D2-328E-8D7F1ACA0B1B}"/>
          </ac:spMkLst>
        </pc:spChg>
        <pc:spChg chg="add mod">
          <ac:chgData name="Suzette Flantua" userId="9a9a48e1-b755-4204-9456-a27a3c8128d2" providerId="ADAL" clId="{41F6E9E1-4B21-455F-B886-9B5ABAC36C16}" dt="2025-04-29T10:39:58.663" v="179" actId="1076"/>
          <ac:spMkLst>
            <pc:docMk/>
            <pc:sldMk cId="1818900453" sldId="278"/>
            <ac:spMk id="7" creationId="{9A9F99FD-3DB1-865C-6D55-0FC7C2E204E0}"/>
          </ac:spMkLst>
        </pc:spChg>
        <pc:spChg chg="add mod">
          <ac:chgData name="Suzette Flantua" userId="9a9a48e1-b755-4204-9456-a27a3c8128d2" providerId="ADAL" clId="{41F6E9E1-4B21-455F-B886-9B5ABAC36C16}" dt="2025-04-29T10:40:09.991" v="182" actId="1076"/>
          <ac:spMkLst>
            <pc:docMk/>
            <pc:sldMk cId="1818900453" sldId="278"/>
            <ac:spMk id="8" creationId="{8971D2FA-5F22-5274-9E47-C4B4C19181BC}"/>
          </ac:spMkLst>
        </pc:spChg>
        <pc:spChg chg="add mod">
          <ac:chgData name="Suzette Flantua" userId="9a9a48e1-b755-4204-9456-a27a3c8128d2" providerId="ADAL" clId="{41F6E9E1-4B21-455F-B886-9B5ABAC36C16}" dt="2025-04-29T10:26:55.127" v="45" actId="207"/>
          <ac:spMkLst>
            <pc:docMk/>
            <pc:sldMk cId="1818900453" sldId="278"/>
            <ac:spMk id="10" creationId="{4F6088D9-8678-5476-648C-824C52BBCBAA}"/>
          </ac:spMkLst>
        </pc:spChg>
        <pc:picChg chg="add mod">
          <ac:chgData name="Suzette Flantua" userId="9a9a48e1-b755-4204-9456-a27a3c8128d2" providerId="ADAL" clId="{41F6E9E1-4B21-455F-B886-9B5ABAC36C16}" dt="2025-04-29T10:23:01.382" v="4" actId="1076"/>
          <ac:picMkLst>
            <pc:docMk/>
            <pc:sldMk cId="1818900453" sldId="278"/>
            <ac:picMk id="4" creationId="{B5CCB558-806B-4B51-D452-1512A46F6629}"/>
          </ac:picMkLst>
        </pc:picChg>
        <pc:picChg chg="add del mod">
          <ac:chgData name="Suzette Flantua" userId="9a9a48e1-b755-4204-9456-a27a3c8128d2" providerId="ADAL" clId="{41F6E9E1-4B21-455F-B886-9B5ABAC36C16}" dt="2025-04-29T10:25:32.363" v="18" actId="21"/>
          <ac:picMkLst>
            <pc:docMk/>
            <pc:sldMk cId="1818900453" sldId="278"/>
            <ac:picMk id="5" creationId="{5C0E9473-5A47-6F45-8938-84F1E04A1093}"/>
          </ac:picMkLst>
        </pc:picChg>
        <pc:picChg chg="add mod">
          <ac:chgData name="Suzette Flantua" userId="9a9a48e1-b755-4204-9456-a27a3c8128d2" providerId="ADAL" clId="{41F6E9E1-4B21-455F-B886-9B5ABAC36C16}" dt="2025-04-29T10:40:12.670" v="183" actId="1076"/>
          <ac:picMkLst>
            <pc:docMk/>
            <pc:sldMk cId="1818900453" sldId="278"/>
            <ac:picMk id="9" creationId="{CF9DAB0F-BA4A-7673-6B88-653D0F9862CC}"/>
          </ac:picMkLst>
        </pc:picChg>
      </pc:sldChg>
      <pc:sldChg chg="add ord">
        <pc:chgData name="Suzette Flantua" userId="9a9a48e1-b755-4204-9456-a27a3c8128d2" providerId="ADAL" clId="{41F6E9E1-4B21-455F-B886-9B5ABAC36C16}" dt="2025-04-29T10:27:12.355" v="48"/>
        <pc:sldMkLst>
          <pc:docMk/>
          <pc:sldMk cId="1146330401" sldId="279"/>
        </pc:sldMkLst>
      </pc:sldChg>
      <pc:sldChg chg="addSp delSp modSp new del mod">
        <pc:chgData name="Suzette Flantua" userId="9a9a48e1-b755-4204-9456-a27a3c8128d2" providerId="ADAL" clId="{41F6E9E1-4B21-455F-B886-9B5ABAC36C16}" dt="2025-04-29T11:28:06.011" v="586" actId="47"/>
        <pc:sldMkLst>
          <pc:docMk/>
          <pc:sldMk cId="1201196308" sldId="280"/>
        </pc:sldMkLst>
        <pc:spChg chg="del">
          <ac:chgData name="Suzette Flantua" userId="9a9a48e1-b755-4204-9456-a27a3c8128d2" providerId="ADAL" clId="{41F6E9E1-4B21-455F-B886-9B5ABAC36C16}" dt="2025-04-29T11:02:27.963" v="407" actId="478"/>
          <ac:spMkLst>
            <pc:docMk/>
            <pc:sldMk cId="1201196308" sldId="280"/>
            <ac:spMk id="2" creationId="{B62A2628-C1AF-030E-0253-7C2853F1CA15}"/>
          </ac:spMkLst>
        </pc:spChg>
        <pc:spChg chg="del">
          <ac:chgData name="Suzette Flantua" userId="9a9a48e1-b755-4204-9456-a27a3c8128d2" providerId="ADAL" clId="{41F6E9E1-4B21-455F-B886-9B5ABAC36C16}" dt="2025-04-29T11:02:27.963" v="407" actId="478"/>
          <ac:spMkLst>
            <pc:docMk/>
            <pc:sldMk cId="1201196308" sldId="280"/>
            <ac:spMk id="3" creationId="{39EEBCBD-3688-D614-4267-0898A8F483F9}"/>
          </ac:spMkLst>
        </pc:spChg>
        <pc:spChg chg="add mod">
          <ac:chgData name="Suzette Flantua" userId="9a9a48e1-b755-4204-9456-a27a3c8128d2" providerId="ADAL" clId="{41F6E9E1-4B21-455F-B886-9B5ABAC36C16}" dt="2025-04-29T11:23:21.632" v="528" actId="1076"/>
          <ac:spMkLst>
            <pc:docMk/>
            <pc:sldMk cId="1201196308" sldId="280"/>
            <ac:spMk id="4" creationId="{1588A78E-C6DE-B29C-6704-B9507857CAA9}"/>
          </ac:spMkLst>
        </pc:spChg>
        <pc:spChg chg="add mod">
          <ac:chgData name="Suzette Flantua" userId="9a9a48e1-b755-4204-9456-a27a3c8128d2" providerId="ADAL" clId="{41F6E9E1-4B21-455F-B886-9B5ABAC36C16}" dt="2025-04-29T11:26:10.423" v="558" actId="1076"/>
          <ac:spMkLst>
            <pc:docMk/>
            <pc:sldMk cId="1201196308" sldId="280"/>
            <ac:spMk id="5" creationId="{CB40AE7F-560D-15DF-F11B-8C138063D4EB}"/>
          </ac:spMkLst>
        </pc:spChg>
        <pc:spChg chg="add mod">
          <ac:chgData name="Suzette Flantua" userId="9a9a48e1-b755-4204-9456-a27a3c8128d2" providerId="ADAL" clId="{41F6E9E1-4B21-455F-B886-9B5ABAC36C16}" dt="2025-04-29T11:26:20.413" v="582" actId="20577"/>
          <ac:spMkLst>
            <pc:docMk/>
            <pc:sldMk cId="1201196308" sldId="280"/>
            <ac:spMk id="6" creationId="{C0629B80-F13E-1B55-4381-71F965045CC3}"/>
          </ac:spMkLst>
        </pc:spChg>
        <pc:picChg chg="add del mod">
          <ac:chgData name="Suzette Flantua" userId="9a9a48e1-b755-4204-9456-a27a3c8128d2" providerId="ADAL" clId="{41F6E9E1-4B21-455F-B886-9B5ABAC36C16}" dt="2025-04-29T11:09:30.604" v="422" actId="478"/>
          <ac:picMkLst>
            <pc:docMk/>
            <pc:sldMk cId="1201196308" sldId="280"/>
            <ac:picMk id="3074" creationId="{0106B663-908A-EA02-5F6B-36C3FBFD4427}"/>
          </ac:picMkLst>
        </pc:picChg>
        <pc:picChg chg="add mod">
          <ac:chgData name="Suzette Flantua" userId="9a9a48e1-b755-4204-9456-a27a3c8128d2" providerId="ADAL" clId="{41F6E9E1-4B21-455F-B886-9B5ABAC36C16}" dt="2025-04-29T11:23:13.405" v="525" actId="1076"/>
          <ac:picMkLst>
            <pc:docMk/>
            <pc:sldMk cId="1201196308" sldId="280"/>
            <ac:picMk id="3075" creationId="{B673361F-5B98-0899-BDD3-B7DE11631CB7}"/>
          </ac:picMkLst>
        </pc:picChg>
        <pc:picChg chg="add mod">
          <ac:chgData name="Suzette Flantua" userId="9a9a48e1-b755-4204-9456-a27a3c8128d2" providerId="ADAL" clId="{41F6E9E1-4B21-455F-B886-9B5ABAC36C16}" dt="2025-04-29T11:23:18.637" v="527" actId="1076"/>
          <ac:picMkLst>
            <pc:docMk/>
            <pc:sldMk cId="1201196308" sldId="280"/>
            <ac:picMk id="3077" creationId="{153570BE-1421-931F-9F7B-04C02FA3B29F}"/>
          </ac:picMkLst>
        </pc:picChg>
        <pc:picChg chg="add mod">
          <ac:chgData name="Suzette Flantua" userId="9a9a48e1-b755-4204-9456-a27a3c8128d2" providerId="ADAL" clId="{41F6E9E1-4B21-455F-B886-9B5ABAC36C16}" dt="2025-04-29T11:26:04.190" v="555" actId="14100"/>
          <ac:picMkLst>
            <pc:docMk/>
            <pc:sldMk cId="1201196308" sldId="280"/>
            <ac:picMk id="3079" creationId="{ACA0F3EB-FE8F-317B-1A6E-1F0F7F6956C9}"/>
          </ac:picMkLst>
        </pc:picChg>
      </pc:sldChg>
      <pc:sldChg chg="addSp delSp modSp new mod ord">
        <pc:chgData name="Suzette Flantua" userId="9a9a48e1-b755-4204-9456-a27a3c8128d2" providerId="ADAL" clId="{41F6E9E1-4B21-455F-B886-9B5ABAC36C16}" dt="2025-04-29T12:14:56.720" v="732"/>
        <pc:sldMkLst>
          <pc:docMk/>
          <pc:sldMk cId="215836985" sldId="281"/>
        </pc:sldMkLst>
        <pc:spChg chg="del">
          <ac:chgData name="Suzette Flantua" userId="9a9a48e1-b755-4204-9456-a27a3c8128d2" providerId="ADAL" clId="{41F6E9E1-4B21-455F-B886-9B5ABAC36C16}" dt="2025-04-29T11:10:29.665" v="431" actId="478"/>
          <ac:spMkLst>
            <pc:docMk/>
            <pc:sldMk cId="215836985" sldId="281"/>
            <ac:spMk id="2" creationId="{92EE47F5-5E98-5779-9681-D2915733936F}"/>
          </ac:spMkLst>
        </pc:spChg>
        <pc:spChg chg="del">
          <ac:chgData name="Suzette Flantua" userId="9a9a48e1-b755-4204-9456-a27a3c8128d2" providerId="ADAL" clId="{41F6E9E1-4B21-455F-B886-9B5ABAC36C16}" dt="2025-04-29T11:10:29.665" v="431" actId="478"/>
          <ac:spMkLst>
            <pc:docMk/>
            <pc:sldMk cId="215836985" sldId="281"/>
            <ac:spMk id="3" creationId="{82F5864B-FA07-AFB9-8F91-381E02D034A7}"/>
          </ac:spMkLst>
        </pc:spChg>
        <pc:picChg chg="add mod">
          <ac:chgData name="Suzette Flantua" userId="9a9a48e1-b755-4204-9456-a27a3c8128d2" providerId="ADAL" clId="{41F6E9E1-4B21-455F-B886-9B5ABAC36C16}" dt="2025-04-29T11:18:07.390" v="517" actId="1076"/>
          <ac:picMkLst>
            <pc:docMk/>
            <pc:sldMk cId="215836985" sldId="281"/>
            <ac:picMk id="5" creationId="{F5BECCFF-7035-DB08-D08D-A3BAA18C13D9}"/>
          </ac:picMkLst>
        </pc:picChg>
        <pc:picChg chg="add mod">
          <ac:chgData name="Suzette Flantua" userId="9a9a48e1-b755-4204-9456-a27a3c8128d2" providerId="ADAL" clId="{41F6E9E1-4B21-455F-B886-9B5ABAC36C16}" dt="2025-04-29T11:18:08.630" v="518" actId="1076"/>
          <ac:picMkLst>
            <pc:docMk/>
            <pc:sldMk cId="215836985" sldId="281"/>
            <ac:picMk id="7" creationId="{E2F8A626-D6AE-EDB3-36E1-AED630FD7BE5}"/>
          </ac:picMkLst>
        </pc:picChg>
        <pc:picChg chg="add mod">
          <ac:chgData name="Suzette Flantua" userId="9a9a48e1-b755-4204-9456-a27a3c8128d2" providerId="ADAL" clId="{41F6E9E1-4B21-455F-B886-9B5ABAC36C16}" dt="2025-04-29T11:24:42.142" v="549" actId="1076"/>
          <ac:picMkLst>
            <pc:docMk/>
            <pc:sldMk cId="215836985" sldId="281"/>
            <ac:picMk id="9" creationId="{A394071B-BDCF-3D8C-CA23-E99F9BD7D682}"/>
          </ac:picMkLst>
        </pc:picChg>
        <pc:picChg chg="add mod">
          <ac:chgData name="Suzette Flantua" userId="9a9a48e1-b755-4204-9456-a27a3c8128d2" providerId="ADAL" clId="{41F6E9E1-4B21-455F-B886-9B5ABAC36C16}" dt="2025-04-29T11:18:00.079" v="513" actId="1076"/>
          <ac:picMkLst>
            <pc:docMk/>
            <pc:sldMk cId="215836985" sldId="281"/>
            <ac:picMk id="11" creationId="{DB3AEF66-BDFA-DD55-5026-F6B398AA19DA}"/>
          </ac:picMkLst>
        </pc:picChg>
        <pc:picChg chg="add mod">
          <ac:chgData name="Suzette Flantua" userId="9a9a48e1-b755-4204-9456-a27a3c8128d2" providerId="ADAL" clId="{41F6E9E1-4B21-455F-B886-9B5ABAC36C16}" dt="2025-04-29T11:17:56.295" v="512" actId="1076"/>
          <ac:picMkLst>
            <pc:docMk/>
            <pc:sldMk cId="215836985" sldId="281"/>
            <ac:picMk id="13" creationId="{16C4B582-BECB-3CC3-E13F-07E17928C6D9}"/>
          </ac:picMkLst>
        </pc:picChg>
        <pc:picChg chg="add mod">
          <ac:chgData name="Suzette Flantua" userId="9a9a48e1-b755-4204-9456-a27a3c8128d2" providerId="ADAL" clId="{41F6E9E1-4B21-455F-B886-9B5ABAC36C16}" dt="2025-04-29T11:24:39.494" v="548" actId="14100"/>
          <ac:picMkLst>
            <pc:docMk/>
            <pc:sldMk cId="215836985" sldId="281"/>
            <ac:picMk id="15" creationId="{1916CF9F-C05D-2FD6-5DCC-2355B4BF6285}"/>
          </ac:picMkLst>
        </pc:picChg>
        <pc:picChg chg="add mod">
          <ac:chgData name="Suzette Flantua" userId="9a9a48e1-b755-4204-9456-a27a3c8128d2" providerId="ADAL" clId="{41F6E9E1-4B21-455F-B886-9B5ABAC36C16}" dt="2025-04-29T11:17:52.814" v="510" actId="1076"/>
          <ac:picMkLst>
            <pc:docMk/>
            <pc:sldMk cId="215836985" sldId="281"/>
            <ac:picMk id="17" creationId="{5E464E5E-1443-A804-3DB2-0E859D96D042}"/>
          </ac:picMkLst>
        </pc:picChg>
        <pc:picChg chg="add mod">
          <ac:chgData name="Suzette Flantua" userId="9a9a48e1-b755-4204-9456-a27a3c8128d2" providerId="ADAL" clId="{41F6E9E1-4B21-455F-B886-9B5ABAC36C16}" dt="2025-04-29T11:17:51.278" v="509" actId="1076"/>
          <ac:picMkLst>
            <pc:docMk/>
            <pc:sldMk cId="215836985" sldId="281"/>
            <ac:picMk id="19" creationId="{EF023F19-A3BC-EF48-D245-AB3F61D444F1}"/>
          </ac:picMkLst>
        </pc:picChg>
        <pc:picChg chg="add mod">
          <ac:chgData name="Suzette Flantua" userId="9a9a48e1-b755-4204-9456-a27a3c8128d2" providerId="ADAL" clId="{41F6E9E1-4B21-455F-B886-9B5ABAC36C16}" dt="2025-04-29T11:24:46.127" v="550" actId="1076"/>
          <ac:picMkLst>
            <pc:docMk/>
            <pc:sldMk cId="215836985" sldId="281"/>
            <ac:picMk id="21" creationId="{1693734A-3C69-7B59-7508-D05DCBD177BD}"/>
          </ac:picMkLst>
        </pc:picChg>
        <pc:picChg chg="add mod">
          <ac:chgData name="Suzette Flantua" userId="9a9a48e1-b755-4204-9456-a27a3c8128d2" providerId="ADAL" clId="{41F6E9E1-4B21-455F-B886-9B5ABAC36C16}" dt="2025-04-29T11:24:53.046" v="552" actId="14100"/>
          <ac:picMkLst>
            <pc:docMk/>
            <pc:sldMk cId="215836985" sldId="281"/>
            <ac:picMk id="23" creationId="{9B3E0332-1E8D-2A75-9CA3-3C727A987B55}"/>
          </ac:picMkLst>
        </pc:picChg>
        <pc:picChg chg="add mod">
          <ac:chgData name="Suzette Flantua" userId="9a9a48e1-b755-4204-9456-a27a3c8128d2" providerId="ADAL" clId="{41F6E9E1-4B21-455F-B886-9B5ABAC36C16}" dt="2025-04-29T11:17:43.375" v="506" actId="1076"/>
          <ac:picMkLst>
            <pc:docMk/>
            <pc:sldMk cId="215836985" sldId="281"/>
            <ac:picMk id="25" creationId="{A45443C9-0CED-CBC3-2DB7-62685E2EBBF4}"/>
          </ac:picMkLst>
        </pc:picChg>
        <pc:picChg chg="add mod">
          <ac:chgData name="Suzette Flantua" userId="9a9a48e1-b755-4204-9456-a27a3c8128d2" providerId="ADAL" clId="{41F6E9E1-4B21-455F-B886-9B5ABAC36C16}" dt="2025-04-29T11:17:41.848" v="505" actId="1076"/>
          <ac:picMkLst>
            <pc:docMk/>
            <pc:sldMk cId="215836985" sldId="281"/>
            <ac:picMk id="27" creationId="{4ADC4406-3B71-DA99-7920-CB1DDB9DD22B}"/>
          </ac:picMkLst>
        </pc:picChg>
      </pc:sldChg>
      <pc:sldChg chg="addSp modSp add ord">
        <pc:chgData name="Suzette Flantua" userId="9a9a48e1-b755-4204-9456-a27a3c8128d2" providerId="ADAL" clId="{41F6E9E1-4B21-455F-B886-9B5ABAC36C16}" dt="2025-04-29T12:14:36.745" v="728"/>
        <pc:sldMkLst>
          <pc:docMk/>
          <pc:sldMk cId="1920161567" sldId="282"/>
        </pc:sldMkLst>
        <pc:picChg chg="add mod">
          <ac:chgData name="Suzette Flantua" userId="9a9a48e1-b755-4204-9456-a27a3c8128d2" providerId="ADAL" clId="{41F6E9E1-4B21-455F-B886-9B5ABAC36C16}" dt="2025-04-29T11:28:19.334" v="588" actId="1076"/>
          <ac:picMkLst>
            <pc:docMk/>
            <pc:sldMk cId="1920161567" sldId="282"/>
            <ac:picMk id="2" creationId="{681FE2E8-CAFE-2ACD-487C-A8F1FBC4B08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D0083-7D5E-4ECD-AA32-8A9CDAF98620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E2DBE9-936A-43AF-8B19-AD1B823AC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0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2DBE9-936A-43AF-8B19-AD1B823ACC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5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DBE9-936A-43AF-8B19-AD1B823ACC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33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DBE9-936A-43AF-8B19-AD1B823ACC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6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DBE9-936A-43AF-8B19-AD1B823ACC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1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2DBE9-936A-43AF-8B19-AD1B823ACC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56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2DBE9-936A-43AF-8B19-AD1B823ACC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34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2DBE9-936A-43AF-8B19-AD1B823ACC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18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DB10-AD10-49C8-A61F-09956038FE2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3B58-8403-4725-B2CA-2F39B2725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85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DB10-AD10-49C8-A61F-09956038FE2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3B58-8403-4725-B2CA-2F39B2725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38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DB10-AD10-49C8-A61F-09956038FE2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3B58-8403-4725-B2CA-2F39B2725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8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DB10-AD10-49C8-A61F-09956038FE2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3B58-8403-4725-B2CA-2F39B2725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37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DB10-AD10-49C8-A61F-09956038FE2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3B58-8403-4725-B2CA-2F39B2725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68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DB10-AD10-49C8-A61F-09956038FE2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3B58-8403-4725-B2CA-2F39B2725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75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DB10-AD10-49C8-A61F-09956038FE2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3B58-8403-4725-B2CA-2F39B2725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00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DB10-AD10-49C8-A61F-09956038FE2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3B58-8403-4725-B2CA-2F39B2725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53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DB10-AD10-49C8-A61F-09956038FE2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3B58-8403-4725-B2CA-2F39B2725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9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DB10-AD10-49C8-A61F-09956038FE2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3B58-8403-4725-B2CA-2F39B2725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72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DB10-AD10-49C8-A61F-09956038FE2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3B58-8403-4725-B2CA-2F39B2725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08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CDB10-AD10-49C8-A61F-09956038FE2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33B58-8403-4725-B2CA-2F39B2725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54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2.jpg"/><Relationship Id="rId4" Type="http://schemas.openxmlformats.org/officeDocument/2006/relationships/hyperlink" Target="http://drive.google.com/file/d/1bDGN0-65kU6PLB2rszPHF6KkeH1gh117/view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://drive.google.com/file/d/11pwurb9_78Mg2nLrodqDufRkw6FaUQ7X/vie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jpe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12" Type="http://schemas.openxmlformats.org/officeDocument/2006/relationships/image" Target="../media/image66.png"/><Relationship Id="rId17" Type="http://schemas.openxmlformats.org/officeDocument/2006/relationships/image" Target="../media/image71.jpeg"/><Relationship Id="rId2" Type="http://schemas.openxmlformats.org/officeDocument/2006/relationships/image" Target="../media/image56.jpeg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Wcp18vBDK4?t=33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76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919536" y="303499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A 3D visualization of the elevational dance of the Andean high mountain biome in the Pleistocene arena </a:t>
            </a:r>
          </a:p>
          <a:p>
            <a:r>
              <a:rPr lang="en-US" sz="2400" i="1" dirty="0">
                <a:solidFill>
                  <a:schemeClr val="bg1"/>
                </a:solidFill>
                <a:latin typeface="Garamond" panose="02020404030301010803" pitchFamily="18" charset="0"/>
              </a:rPr>
              <a:t>Suzette Flantua, Catalina Giraldo, Henry </a:t>
            </a:r>
            <a:r>
              <a:rPr lang="en-US" sz="2400" i="1" dirty="0" err="1">
                <a:solidFill>
                  <a:schemeClr val="bg1"/>
                </a:solidFill>
                <a:latin typeface="Garamond" panose="02020404030301010803" pitchFamily="18" charset="0"/>
              </a:rPr>
              <a:t>Hooghiemstra</a:t>
            </a:r>
            <a:endParaRPr lang="en-U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 r="1343" b="6263"/>
          <a:stretch/>
        </p:blipFill>
        <p:spPr bwMode="auto">
          <a:xfrm>
            <a:off x="2621280" y="2243718"/>
            <a:ext cx="7018020" cy="3779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274" y="3512419"/>
            <a:ext cx="628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071429" y="3109415"/>
            <a:ext cx="1474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@catalhina11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18054" y="4332454"/>
            <a:ext cx="1781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@SuzetteFlantua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A5B08A-5967-F0C1-3DA1-AC64D531C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5371" y="4892668"/>
            <a:ext cx="457264" cy="419158"/>
          </a:xfrm>
          <a:prstGeom prst="rect">
            <a:avLst/>
          </a:prstGeom>
        </p:spPr>
      </p:pic>
      <p:pic>
        <p:nvPicPr>
          <p:cNvPr id="2050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C4856E94-9BD2-5280-14B3-B7C64468D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0" y="5230516"/>
            <a:ext cx="1416292" cy="141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4C155E4-9783-192D-C98A-C763573B3AD3}"/>
              </a:ext>
            </a:extLst>
          </p:cNvPr>
          <p:cNvSpPr/>
          <p:nvPr/>
        </p:nvSpPr>
        <p:spPr>
          <a:xfrm>
            <a:off x="186431" y="1796373"/>
            <a:ext cx="1467664" cy="1086549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79CA34E-2C49-50A1-2DAA-F173327D0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39" y="1899043"/>
            <a:ext cx="1382343" cy="99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F32CB77-0698-E60B-F330-5DE4277A8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0" y="3068960"/>
            <a:ext cx="1418409" cy="198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96F93C-893E-C196-BA83-AE5C487C61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7727" y="5909988"/>
            <a:ext cx="4465849" cy="736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A10AD1-449F-FCC8-A839-D7586D4C99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75000"/>
                  <a:alpha val="56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2" name="Picture 2" descr="Photos | Communication Division | UiB">
            <a:extLst>
              <a:ext uri="{FF2B5EF4-FFF2-40B4-BE49-F238E27FC236}">
                <a16:creationId xmlns:a16="http://schemas.microsoft.com/office/drawing/2014/main" id="{B16F5096-DF2D-85CC-32C6-87707A7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43" y="237141"/>
            <a:ext cx="1483952" cy="139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506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24106" y="1975119"/>
            <a:ext cx="2611201" cy="356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4193" y="1975118"/>
            <a:ext cx="2650551" cy="3534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oogle Shape;86;p16" title="quito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5841" y="1975119"/>
            <a:ext cx="2956475" cy="211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Garamond" panose="02020404030301010803" pitchFamily="18" charset="0"/>
              </a:rPr>
              <a:t>Our MANY meetings…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528" y="6333604"/>
            <a:ext cx="495693" cy="42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439817" y="6378388"/>
            <a:ext cx="1428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@SuzetteFlantua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68009" y="6378388"/>
            <a:ext cx="11908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@catalhina11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BC7117-D092-96BD-AF54-8D504B1D62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9776" y="6315749"/>
            <a:ext cx="457264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46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0" y="1196752"/>
            <a:ext cx="6451600" cy="483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80400" y="1114252"/>
            <a:ext cx="22352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80400" y="2873705"/>
            <a:ext cx="2235200" cy="1421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80400" y="4435514"/>
            <a:ext cx="2196000" cy="158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200" y="53752"/>
            <a:ext cx="8229600" cy="1143000"/>
          </a:xfrm>
        </p:spPr>
        <p:txBody>
          <a:bodyPr/>
          <a:lstStyle/>
          <a:p>
            <a:r>
              <a:rPr lang="nl-NL">
                <a:solidFill>
                  <a:schemeClr val="bg1"/>
                </a:solidFill>
                <a:latin typeface="Garamond" panose="02020404030301010803" pitchFamily="18" charset="0"/>
              </a:rPr>
              <a:t>A lot of drafting and reading…</a:t>
            </a:r>
            <a:endParaRPr lang="en-US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528" y="6333604"/>
            <a:ext cx="495693" cy="42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39817" y="6378388"/>
            <a:ext cx="1428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@SuzetteFlantua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68009" y="6378388"/>
            <a:ext cx="11908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@catalhina11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F84E45-0FED-9881-A3E6-FDF2D7ACDC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9776" y="6315749"/>
            <a:ext cx="457264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46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2800">
                <a:solidFill>
                  <a:schemeClr val="bg1"/>
                </a:solidFill>
                <a:latin typeface="Garamond" panose="02020404030301010803" pitchFamily="18" charset="0"/>
              </a:rPr>
              <a:t>University of Amsterdam </a:t>
            </a:r>
            <a:br>
              <a:rPr lang="nl-NL" sz="280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nl-NL" sz="2800">
                <a:solidFill>
                  <a:schemeClr val="bg1"/>
                </a:solidFill>
                <a:latin typeface="Garamond" panose="02020404030301010803" pitchFamily="18" charset="0"/>
              </a:rPr>
              <a:t>Open Day </a:t>
            </a:r>
            <a:endParaRPr lang="en-US" sz="28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5122" name="Picture 2" descr="C:\Users\sflantu1\Dropbox\Private\Congress &amp; Workshops\2019\2019-08 IBS\Presentation\Catalina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3" y="1556791"/>
            <a:ext cx="5910347" cy="3940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9558076" y="6372036"/>
            <a:ext cx="1218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  <a:latin typeface="Garamond" panose="02020404030301010803" pitchFamily="18" charset="0"/>
              </a:rPr>
              <a:t>Oct-2018</a:t>
            </a:r>
            <a:endParaRPr lang="en-US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528" y="6333604"/>
            <a:ext cx="495693" cy="42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39817" y="6378388"/>
            <a:ext cx="1428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@SuzetteFlantua</a:t>
            </a:r>
          </a:p>
        </p:txBody>
      </p:sp>
      <p:sp>
        <p:nvSpPr>
          <p:cNvPr id="7" name="Rectangle 6"/>
          <p:cNvSpPr/>
          <p:nvPr/>
        </p:nvSpPr>
        <p:spPr>
          <a:xfrm>
            <a:off x="6168009" y="6378388"/>
            <a:ext cx="11908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@catalhina11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45BF1-972E-3812-AD90-FCBD7B904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776" y="6315749"/>
            <a:ext cx="457264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75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88951" y="3"/>
            <a:ext cx="9144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9;p18"/>
          <p:cNvSpPr txBox="1"/>
          <p:nvPr/>
        </p:nvSpPr>
        <p:spPr>
          <a:xfrm>
            <a:off x="7711045" y="5445224"/>
            <a:ext cx="2921906" cy="13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latin typeface="Garamond" panose="02020404030301010803" pitchFamily="18" charset="0"/>
              </a:rPr>
              <a:t>PIET ZWART INSTITUTE- WILLEM DE KOONING ACADEMY, </a:t>
            </a:r>
            <a:endParaRPr>
              <a:latin typeface="Garamond" panose="02020404030301010803" pitchFamily="18" charset="0"/>
            </a:endParaRPr>
          </a:p>
          <a:p>
            <a:pPr algn="ctr"/>
            <a:r>
              <a:rPr lang="en">
                <a:latin typeface="Garamond" panose="02020404030301010803" pitchFamily="18" charset="0"/>
              </a:rPr>
              <a:t>JULY 2018</a:t>
            </a:r>
            <a:endParaRPr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26064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" dirty="0">
                <a:latin typeface="Garamond" panose="02020404030301010803" pitchFamily="18" charset="0"/>
              </a:rPr>
              <a:t>VIDEO- INSTALLATION </a:t>
            </a:r>
          </a:p>
          <a:p>
            <a:pPr lvl="0" algn="ctr"/>
            <a:r>
              <a:rPr lang="en" dirty="0">
                <a:latin typeface="Garamond" panose="02020404030301010803" pitchFamily="18" charset="0"/>
              </a:rPr>
              <a:t>180 DEGREES SCREEN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946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7165" y="620689"/>
            <a:ext cx="9181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528" y="6333604"/>
            <a:ext cx="495693" cy="42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439817" y="6378388"/>
            <a:ext cx="1428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@SuzetteFlantua</a:t>
            </a:r>
          </a:p>
        </p:txBody>
      </p:sp>
      <p:sp>
        <p:nvSpPr>
          <p:cNvPr id="9" name="Rectangle 8"/>
          <p:cNvSpPr/>
          <p:nvPr/>
        </p:nvSpPr>
        <p:spPr>
          <a:xfrm>
            <a:off x="6168009" y="6378388"/>
            <a:ext cx="11908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@catalhina11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DD23B6-354F-C6C1-D787-E509D8581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776" y="6315749"/>
            <a:ext cx="457264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76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35450" y="476673"/>
            <a:ext cx="917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528" y="6333604"/>
            <a:ext cx="495693" cy="42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439817" y="6378388"/>
            <a:ext cx="1428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@SuzetteFlantua</a:t>
            </a:r>
          </a:p>
        </p:txBody>
      </p:sp>
      <p:sp>
        <p:nvSpPr>
          <p:cNvPr id="9" name="Rectangle 8"/>
          <p:cNvSpPr/>
          <p:nvPr/>
        </p:nvSpPr>
        <p:spPr>
          <a:xfrm>
            <a:off x="6168009" y="6378388"/>
            <a:ext cx="11908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@catalhina11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CEC578-1E4D-206C-040A-A11859398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776" y="6315749"/>
            <a:ext cx="457264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19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4;p19" title="WkA_Installation_normal.mp4">
            <a:hlinkClick r:id="rId2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9162" y="1124744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528" y="6333604"/>
            <a:ext cx="495693" cy="42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439817" y="6378388"/>
            <a:ext cx="1428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@SuzetteFlantua</a:t>
            </a:r>
          </a:p>
        </p:txBody>
      </p:sp>
      <p:sp>
        <p:nvSpPr>
          <p:cNvPr id="9" name="Rectangle 8"/>
          <p:cNvSpPr/>
          <p:nvPr/>
        </p:nvSpPr>
        <p:spPr>
          <a:xfrm>
            <a:off x="6168009" y="6378388"/>
            <a:ext cx="11908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@catalhina11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0FC294-BC3F-2DB5-0610-3210DE053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776" y="6315749"/>
            <a:ext cx="457264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64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BECCFF-7035-DB08-D08D-A3BAA18C1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82" y="-12671"/>
            <a:ext cx="3240359" cy="1434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F8A626-D6AE-EDB3-36E1-AED630FD7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381" y="77319"/>
            <a:ext cx="2899807" cy="14347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94071B-BDCF-3D8C-CA23-E99F9BD7D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580" y="51991"/>
            <a:ext cx="3256825" cy="1434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3AEF66-BDFA-DD55-5026-F6B398AA1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56" y="1530250"/>
            <a:ext cx="3235917" cy="15427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C4B582-BECB-3CC3-E13F-07E17928C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7416" y="1559837"/>
            <a:ext cx="4097164" cy="16201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16CF9F-C05D-2FD6-5DCC-2355B4BF62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8464" y="1559837"/>
            <a:ext cx="2970987" cy="16725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464E5E-1443-A804-3DB2-0E859D96D0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382" y="3293530"/>
            <a:ext cx="3235918" cy="14782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023F19-A3BC-EF48-D245-AB3F61D444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8039" y="3275411"/>
            <a:ext cx="3235919" cy="1571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93734A-3C69-7B59-7508-D05DCBD177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8464" y="3318714"/>
            <a:ext cx="2896833" cy="15212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E0332-1E8D-2A75-9CA3-3C727A987B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958" y="4847362"/>
            <a:ext cx="3116003" cy="17958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443C9-0CED-CBC3-2DB7-62685E2EBB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62811" y="5040099"/>
            <a:ext cx="3066377" cy="15280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ADC4406-3B71-DA99-7920-CB1DDB9DD2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97182" y="5027761"/>
            <a:ext cx="3031083" cy="154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6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025EBF-A610-370D-CC61-A360D1199B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09"/>
          <a:stretch/>
        </p:blipFill>
        <p:spPr>
          <a:xfrm>
            <a:off x="1847528" y="584684"/>
            <a:ext cx="8862142" cy="568863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8E1DF8-D0C7-923E-8F5E-266F664138AC}"/>
              </a:ext>
            </a:extLst>
          </p:cNvPr>
          <p:cNvSpPr/>
          <p:nvPr/>
        </p:nvSpPr>
        <p:spPr>
          <a:xfrm>
            <a:off x="150404" y="217364"/>
            <a:ext cx="2088232" cy="11521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148" name="Picture 4" descr="youtube-logo-preview-1 | Your Retail Coach">
            <a:extLst>
              <a:ext uri="{FF2B5EF4-FFF2-40B4-BE49-F238E27FC236}">
                <a16:creationId xmlns:a16="http://schemas.microsoft.com/office/drawing/2014/main" id="{2867AA68-2F05-31A1-DDE4-293EC62BC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6276"/>
            <a:ext cx="1574304" cy="157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295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61A99531-4067-F315-7B16-556822D5C6F7}"/>
              </a:ext>
            </a:extLst>
          </p:cNvPr>
          <p:cNvSpPr txBox="1"/>
          <p:nvPr/>
        </p:nvSpPr>
        <p:spPr>
          <a:xfrm>
            <a:off x="2115964" y="2530177"/>
            <a:ext cx="7777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>
                <a:solidFill>
                  <a:schemeClr val="bg1"/>
                </a:solidFill>
              </a:rPr>
              <a:t>So </a:t>
            </a:r>
            <a:r>
              <a:rPr lang="es-CO" sz="2800" dirty="0" err="1">
                <a:solidFill>
                  <a:schemeClr val="bg1"/>
                </a:solidFill>
              </a:rPr>
              <a:t>we</a:t>
            </a:r>
            <a:r>
              <a:rPr lang="es-CO" sz="2800" dirty="0">
                <a:solidFill>
                  <a:schemeClr val="bg1"/>
                </a:solidFill>
              </a:rPr>
              <a:t> </a:t>
            </a:r>
            <a:r>
              <a:rPr lang="es-CO" sz="2800" dirty="0" err="1">
                <a:solidFill>
                  <a:schemeClr val="bg1"/>
                </a:solidFill>
              </a:rPr>
              <a:t>applied</a:t>
            </a:r>
            <a:r>
              <a:rPr lang="es-CO" sz="2800" dirty="0">
                <a:solidFill>
                  <a:schemeClr val="bg1"/>
                </a:solidFill>
              </a:rPr>
              <a:t> </a:t>
            </a:r>
            <a:r>
              <a:rPr lang="es-CO" sz="2800" dirty="0" err="1">
                <a:solidFill>
                  <a:schemeClr val="bg1"/>
                </a:solidFill>
              </a:rPr>
              <a:t>to</a:t>
            </a:r>
            <a:r>
              <a:rPr lang="es-CO" sz="2800" dirty="0">
                <a:solidFill>
                  <a:schemeClr val="bg1"/>
                </a:solidFill>
              </a:rPr>
              <a:t> </a:t>
            </a:r>
            <a:r>
              <a:rPr lang="es-CO" sz="2800" dirty="0" err="1">
                <a:solidFill>
                  <a:schemeClr val="bg1"/>
                </a:solidFill>
              </a:rPr>
              <a:t>all</a:t>
            </a:r>
            <a:r>
              <a:rPr lang="es-CO" sz="2800" dirty="0">
                <a:solidFill>
                  <a:schemeClr val="bg1"/>
                </a:solidFill>
              </a:rPr>
              <a:t> </a:t>
            </a:r>
            <a:r>
              <a:rPr lang="es-CO" sz="2800" dirty="0" err="1">
                <a:solidFill>
                  <a:schemeClr val="bg1"/>
                </a:solidFill>
              </a:rPr>
              <a:t>the</a:t>
            </a:r>
            <a:r>
              <a:rPr lang="es-CO" sz="2800" dirty="0">
                <a:solidFill>
                  <a:schemeClr val="bg1"/>
                </a:solidFill>
              </a:rPr>
              <a:t> </a:t>
            </a:r>
            <a:r>
              <a:rPr lang="es-CO" sz="2800" dirty="0" err="1">
                <a:solidFill>
                  <a:schemeClr val="bg1"/>
                </a:solidFill>
              </a:rPr>
              <a:t>relevant</a:t>
            </a:r>
            <a:r>
              <a:rPr lang="es-CO" sz="2800" dirty="0">
                <a:solidFill>
                  <a:schemeClr val="bg1"/>
                </a:solidFill>
              </a:rPr>
              <a:t> </a:t>
            </a:r>
            <a:br>
              <a:rPr lang="es-CO" sz="2800" dirty="0">
                <a:solidFill>
                  <a:schemeClr val="bg1"/>
                </a:solidFill>
              </a:rPr>
            </a:br>
            <a:r>
              <a:rPr lang="es-CO" sz="2800" dirty="0" err="1">
                <a:solidFill>
                  <a:schemeClr val="bg1"/>
                </a:solidFill>
              </a:rPr>
              <a:t>environmental</a:t>
            </a:r>
            <a:r>
              <a:rPr lang="es-CO" sz="2800" dirty="0">
                <a:solidFill>
                  <a:schemeClr val="bg1"/>
                </a:solidFill>
              </a:rPr>
              <a:t> film </a:t>
            </a:r>
            <a:r>
              <a:rPr lang="es-CO" sz="2800" dirty="0" err="1">
                <a:solidFill>
                  <a:schemeClr val="bg1"/>
                </a:solidFill>
              </a:rPr>
              <a:t>festivals</a:t>
            </a:r>
            <a:r>
              <a:rPr lang="es-CO" sz="2800" dirty="0">
                <a:solidFill>
                  <a:schemeClr val="bg1"/>
                </a:solidFill>
              </a:rPr>
              <a:t> </a:t>
            </a:r>
            <a:r>
              <a:rPr lang="es-CO" sz="2800" dirty="0" err="1">
                <a:solidFill>
                  <a:schemeClr val="bg1"/>
                </a:solidFill>
              </a:rPr>
              <a:t>we</a:t>
            </a:r>
            <a:r>
              <a:rPr lang="es-CO" sz="2800" dirty="0">
                <a:solidFill>
                  <a:schemeClr val="bg1"/>
                </a:solidFill>
              </a:rPr>
              <a:t> </a:t>
            </a:r>
            <a:r>
              <a:rPr lang="es-CO" sz="2800" dirty="0" err="1">
                <a:solidFill>
                  <a:schemeClr val="bg1"/>
                </a:solidFill>
              </a:rPr>
              <a:t>could</a:t>
            </a:r>
            <a:r>
              <a:rPr lang="es-CO" sz="2800" dirty="0">
                <a:solidFill>
                  <a:schemeClr val="bg1"/>
                </a:solidFill>
              </a:rPr>
              <a:t> </a:t>
            </a:r>
            <a:r>
              <a:rPr lang="es-CO" sz="2800" dirty="0" err="1">
                <a:solidFill>
                  <a:schemeClr val="bg1"/>
                </a:solidFill>
              </a:rPr>
              <a:t>find</a:t>
            </a:r>
            <a:r>
              <a:rPr lang="es-CO" sz="2800" dirty="0">
                <a:solidFill>
                  <a:schemeClr val="bg1"/>
                </a:solidFill>
              </a:rPr>
              <a:t>…. 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6860A6-73ED-0AEA-5679-656D9967F43F}"/>
              </a:ext>
            </a:extLst>
          </p:cNvPr>
          <p:cNvSpPr/>
          <p:nvPr/>
        </p:nvSpPr>
        <p:spPr>
          <a:xfrm>
            <a:off x="1726108" y="1786479"/>
            <a:ext cx="9254625" cy="241506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6" name="Picture 12" descr="Environmental Film Festival - The ...">
            <a:extLst>
              <a:ext uri="{FF2B5EF4-FFF2-40B4-BE49-F238E27FC236}">
                <a16:creationId xmlns:a16="http://schemas.microsoft.com/office/drawing/2014/main" id="{104A80AF-86A1-6625-4C53-531E7D3CA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06" y="100662"/>
            <a:ext cx="268605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4868E0-0865-CBB2-4ABA-E215FC969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393" y="5066759"/>
            <a:ext cx="3695700" cy="1057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3ED0F-C028-7D37-2C21-37C71EA0D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Then the pandemic hit….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1032" name="Picture 8" descr="Environmental Film &amp; Screenplay ...">
            <a:extLst>
              <a:ext uri="{FF2B5EF4-FFF2-40B4-BE49-F238E27FC236}">
                <a16:creationId xmlns:a16="http://schemas.microsoft.com/office/drawing/2014/main" id="{824D57C7-8AF7-2D34-BD99-91466C68D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56372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nvironmental Film Festival at Yale ...">
            <a:extLst>
              <a:ext uri="{FF2B5EF4-FFF2-40B4-BE49-F238E27FC236}">
                <a16:creationId xmlns:a16="http://schemas.microsoft.com/office/drawing/2014/main" id="{9FFD5BF2-540A-D677-3E3F-6621CC49C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76" y="1608938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orado Environmental Film Festival ...">
            <a:extLst>
              <a:ext uri="{FF2B5EF4-FFF2-40B4-BE49-F238E27FC236}">
                <a16:creationId xmlns:a16="http://schemas.microsoft.com/office/drawing/2014/main" id="{39D3E679-1EE5-FAEC-44AE-CECE96C36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437" y="3750430"/>
            <a:ext cx="2200591" cy="123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he First Acadia Environmental Film ...">
            <a:extLst>
              <a:ext uri="{FF2B5EF4-FFF2-40B4-BE49-F238E27FC236}">
                <a16:creationId xmlns:a16="http://schemas.microsoft.com/office/drawing/2014/main" id="{0EE1187B-EF49-A2A7-D9FE-CF345275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702" y="2896249"/>
            <a:ext cx="16668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lanet in Focus International ...">
            <a:extLst>
              <a:ext uri="{FF2B5EF4-FFF2-40B4-BE49-F238E27FC236}">
                <a16:creationId xmlns:a16="http://schemas.microsoft.com/office/drawing/2014/main" id="{5EDE878A-DD87-5EB9-2DD4-E0B70E0D6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184" y="3393269"/>
            <a:ext cx="296227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Environmental Film Festival in the ...">
            <a:extLst>
              <a:ext uri="{FF2B5EF4-FFF2-40B4-BE49-F238E27FC236}">
                <a16:creationId xmlns:a16="http://schemas.microsoft.com/office/drawing/2014/main" id="{A732DA2B-DFD3-1268-F27D-D461CE9A9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967" y="4149655"/>
            <a:ext cx="12287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Environmental Film Festival Australia">
            <a:extLst>
              <a:ext uri="{FF2B5EF4-FFF2-40B4-BE49-F238E27FC236}">
                <a16:creationId xmlns:a16="http://schemas.microsoft.com/office/drawing/2014/main" id="{EFB82218-C672-4092-B015-597790794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472" y="3723025"/>
            <a:ext cx="2416952" cy="125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530F81-FBB0-4D3D-1B58-A64BCA6F99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126" y="2124445"/>
            <a:ext cx="3719607" cy="1318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7B9530-BE42-DF5E-9B40-4178EAE681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04312" y="5208010"/>
            <a:ext cx="3058046" cy="1375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CE3E06-3C7D-E2D3-6E0F-CBBAB55C58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4702" y="5727328"/>
            <a:ext cx="4481513" cy="8754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26F08-1606-3FAC-954E-16EC343E4D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66291" y="559953"/>
            <a:ext cx="1977756" cy="16383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4B7F60-5D59-602C-499B-05C0B625E8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780" y="5576346"/>
            <a:ext cx="2847975" cy="1095375"/>
          </a:xfrm>
          <a:prstGeom prst="rect">
            <a:avLst/>
          </a:prstGeom>
        </p:spPr>
      </p:pic>
      <p:pic>
        <p:nvPicPr>
          <p:cNvPr id="1048" name="Picture 24" descr="Ecoador Environmental Film Festival - &quot;Nemonte Nenquimo&quot;">
            <a:extLst>
              <a:ext uri="{FF2B5EF4-FFF2-40B4-BE49-F238E27FC236}">
                <a16:creationId xmlns:a16="http://schemas.microsoft.com/office/drawing/2014/main" id="{14E57BBE-0406-3C9B-51B0-67E51FA8D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06" y="3268695"/>
            <a:ext cx="1988963" cy="140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2022 Earth Focus Environmental Film ...">
            <a:extLst>
              <a:ext uri="{FF2B5EF4-FFF2-40B4-BE49-F238E27FC236}">
                <a16:creationId xmlns:a16="http://schemas.microsoft.com/office/drawing/2014/main" id="{E52D7934-56B6-6AA8-A50B-D3B174E97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89" y="4510136"/>
            <a:ext cx="2314905" cy="121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Colorado Environmental Film Festival ...">
            <a:extLst>
              <a:ext uri="{FF2B5EF4-FFF2-40B4-BE49-F238E27FC236}">
                <a16:creationId xmlns:a16="http://schemas.microsoft.com/office/drawing/2014/main" id="{E59BE141-BB35-2FC8-9F71-63D133BA5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382" y="2223960"/>
            <a:ext cx="1511895" cy="151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50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0BC2893-C301-73EF-A639-41DB399D0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-8260"/>
            <a:ext cx="6527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7FA89-F031-9E38-50D1-BC5D9F3EA3F5}"/>
              </a:ext>
            </a:extLst>
          </p:cNvPr>
          <p:cNvSpPr txBox="1"/>
          <p:nvPr/>
        </p:nvSpPr>
        <p:spPr>
          <a:xfrm>
            <a:off x="623392" y="604788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nb-NO" sz="4000" b="1" dirty="0">
                <a:solidFill>
                  <a:schemeClr val="bg1"/>
                </a:solidFill>
                <a:latin typeface="Avenir"/>
              </a:rPr>
              <a:t>Sky</a:t>
            </a:r>
            <a:r>
              <a:rPr lang="nb-NO" sz="4000" b="1" i="0" u="none" strike="noStrike" dirty="0">
                <a:solidFill>
                  <a:schemeClr val="bg1"/>
                </a:solidFill>
                <a:effectLst/>
                <a:latin typeface="Avenir"/>
              </a:rPr>
              <a:t> islands</a:t>
            </a:r>
            <a:endParaRPr lang="nb-NO" sz="4000" b="0" dirty="0">
              <a:solidFill>
                <a:schemeClr val="bg1"/>
              </a:solidFill>
              <a:effectLst/>
            </a:endParaRPr>
          </a:p>
          <a:p>
            <a:pPr>
              <a:buNone/>
            </a:pPr>
            <a:br>
              <a:rPr lang="nb-NO" sz="4000" dirty="0">
                <a:solidFill>
                  <a:schemeClr val="bg1"/>
                </a:solidFill>
              </a:rPr>
            </a:br>
            <a:endParaRPr lang="nb-NO" sz="4000" dirty="0">
              <a:solidFill>
                <a:schemeClr val="bg1"/>
              </a:solidFill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7E9565A-0D33-8212-B13D-B4DD8BDA7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19336" y="1540996"/>
            <a:ext cx="4323169" cy="29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6051DC-9E32-314B-8820-97D002F39518}"/>
              </a:ext>
            </a:extLst>
          </p:cNvPr>
          <p:cNvSpPr txBox="1"/>
          <p:nvPr/>
        </p:nvSpPr>
        <p:spPr>
          <a:xfrm>
            <a:off x="116732" y="6093296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nb-NO" sz="1600" b="1" dirty="0">
                <a:solidFill>
                  <a:schemeClr val="bg1"/>
                </a:solidFill>
                <a:latin typeface="Avenir"/>
              </a:rPr>
              <a:t>Flantua 2017 </a:t>
            </a:r>
            <a:r>
              <a:rPr lang="nb-NO" sz="1600" b="1" dirty="0" err="1">
                <a:solidFill>
                  <a:schemeClr val="bg1"/>
                </a:solidFill>
                <a:latin typeface="Avenir"/>
              </a:rPr>
              <a:t>PhD</a:t>
            </a:r>
            <a:r>
              <a:rPr lang="nb-NO" sz="1600" b="1" dirty="0">
                <a:solidFill>
                  <a:schemeClr val="bg1"/>
                </a:solidFill>
                <a:latin typeface="Avenir"/>
              </a:rPr>
              <a:t> </a:t>
            </a:r>
            <a:r>
              <a:rPr lang="nb-NO" sz="1600" b="1" dirty="0" err="1">
                <a:solidFill>
                  <a:schemeClr val="bg1"/>
                </a:solidFill>
                <a:latin typeface="Avenir"/>
              </a:rPr>
              <a:t>Thesis</a:t>
            </a:r>
            <a:endParaRPr lang="nb-NO" sz="1600" b="1" dirty="0">
              <a:solidFill>
                <a:schemeClr val="bg1"/>
              </a:solidFill>
              <a:latin typeface="Avenir"/>
            </a:endParaRPr>
          </a:p>
          <a:p>
            <a:pPr rtl="0">
              <a:buNone/>
            </a:pPr>
            <a:r>
              <a:rPr lang="nb-NO" sz="1600" b="1" dirty="0">
                <a:solidFill>
                  <a:schemeClr val="bg1"/>
                </a:solidFill>
                <a:effectLst/>
                <a:latin typeface="Avenir"/>
              </a:rPr>
              <a:t>Flantua et al. 2020 Global </a:t>
            </a:r>
            <a:r>
              <a:rPr lang="nb-NO" sz="1600" b="1" dirty="0" err="1">
                <a:solidFill>
                  <a:schemeClr val="bg1"/>
                </a:solidFill>
                <a:effectLst/>
                <a:latin typeface="Avenir"/>
              </a:rPr>
              <a:t>Ecology</a:t>
            </a:r>
            <a:r>
              <a:rPr lang="nb-NO" sz="1600" b="1" dirty="0">
                <a:solidFill>
                  <a:schemeClr val="bg1"/>
                </a:solidFill>
                <a:effectLst/>
                <a:latin typeface="Avenir"/>
              </a:rPr>
              <a:t> </a:t>
            </a:r>
            <a:r>
              <a:rPr lang="nb-NO" sz="1600" b="1" dirty="0">
                <a:solidFill>
                  <a:schemeClr val="bg1"/>
                </a:solidFill>
                <a:latin typeface="Avenir"/>
              </a:rPr>
              <a:t>&amp; </a:t>
            </a:r>
            <a:r>
              <a:rPr lang="nb-NO" sz="1600" b="1" dirty="0" err="1">
                <a:solidFill>
                  <a:schemeClr val="bg1"/>
                </a:solidFill>
                <a:latin typeface="Avenir"/>
              </a:rPr>
              <a:t>Biogeography</a:t>
            </a:r>
            <a:endParaRPr lang="nb-NO" sz="1600" b="0" dirty="0">
              <a:solidFill>
                <a:schemeClr val="bg1"/>
              </a:solidFill>
              <a:effectLst/>
            </a:endParaRPr>
          </a:p>
          <a:p>
            <a:pPr>
              <a:buNone/>
            </a:pPr>
            <a:br>
              <a:rPr lang="nb-NO" sz="1600" dirty="0">
                <a:solidFill>
                  <a:schemeClr val="bg1"/>
                </a:solidFill>
              </a:rPr>
            </a:br>
            <a:endParaRPr lang="nb-NO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20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BA30E77-3649-CA55-EF91-A9E8316AA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29" y="133350"/>
            <a:ext cx="4705350" cy="672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FD7DE1-0013-B609-C094-CB3144585D7A}"/>
              </a:ext>
            </a:extLst>
          </p:cNvPr>
          <p:cNvSpPr txBox="1"/>
          <p:nvPr/>
        </p:nvSpPr>
        <p:spPr>
          <a:xfrm>
            <a:off x="5225599" y="1182231"/>
            <a:ext cx="67273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nb-NO" sz="2000" u="sng" dirty="0" err="1">
                <a:solidFill>
                  <a:schemeClr val="bg1"/>
                </a:solidFill>
              </a:rPr>
              <a:t>Official</a:t>
            </a:r>
            <a:r>
              <a:rPr lang="nb-NO" sz="2000" u="sng" dirty="0">
                <a:solidFill>
                  <a:schemeClr val="bg1"/>
                </a:solidFill>
              </a:rPr>
              <a:t> </a:t>
            </a:r>
            <a:r>
              <a:rPr lang="nb-NO" sz="2000" u="sng" dirty="0" err="1">
                <a:solidFill>
                  <a:schemeClr val="bg1"/>
                </a:solidFill>
              </a:rPr>
              <a:t>Selection</a:t>
            </a:r>
            <a:r>
              <a:rPr lang="nb-NO" sz="2000" u="sng" dirty="0">
                <a:solidFill>
                  <a:schemeClr val="bg1"/>
                </a:solidFill>
              </a:rPr>
              <a:t> in </a:t>
            </a:r>
            <a:r>
              <a:rPr lang="nb-NO" sz="2000" u="sng" dirty="0" err="1">
                <a:solidFill>
                  <a:schemeClr val="bg1"/>
                </a:solidFill>
              </a:rPr>
              <a:t>the</a:t>
            </a:r>
            <a:r>
              <a:rPr lang="nb-NO" sz="2000" u="sng" dirty="0">
                <a:solidFill>
                  <a:schemeClr val="bg1"/>
                </a:solidFill>
              </a:rPr>
              <a:t> 13 film festivals and 17 </a:t>
            </a:r>
            <a:r>
              <a:rPr lang="nb-NO" sz="2000" u="sng" dirty="0" err="1">
                <a:solidFill>
                  <a:schemeClr val="bg1"/>
                </a:solidFill>
              </a:rPr>
              <a:t>countries</a:t>
            </a:r>
            <a:endParaRPr lang="nb-NO" sz="2000" u="sng" dirty="0">
              <a:solidFill>
                <a:schemeClr val="bg1"/>
              </a:solidFill>
            </a:endParaRPr>
          </a:p>
          <a:p>
            <a:r>
              <a:rPr lang="nb-NO" sz="2000" i="1" dirty="0">
                <a:solidFill>
                  <a:schemeClr val="bg1"/>
                </a:solidFill>
              </a:rPr>
              <a:t>Colombia, Ecuador, Brazil, United States, </a:t>
            </a:r>
            <a:r>
              <a:rPr lang="nb-NO" sz="2000" i="1" dirty="0" err="1">
                <a:solidFill>
                  <a:schemeClr val="bg1"/>
                </a:solidFill>
              </a:rPr>
              <a:t>Croatia</a:t>
            </a:r>
            <a:r>
              <a:rPr lang="nb-NO" sz="2000" i="1" dirty="0">
                <a:solidFill>
                  <a:schemeClr val="bg1"/>
                </a:solidFill>
              </a:rPr>
              <a:t>, </a:t>
            </a:r>
            <a:r>
              <a:rPr lang="nb-NO" sz="2000" i="1" dirty="0" err="1">
                <a:solidFill>
                  <a:schemeClr val="bg1"/>
                </a:solidFill>
              </a:rPr>
              <a:t>Hungary</a:t>
            </a:r>
            <a:r>
              <a:rPr lang="nb-NO" sz="2000" i="1" dirty="0">
                <a:solidFill>
                  <a:schemeClr val="bg1"/>
                </a:solidFill>
              </a:rPr>
              <a:t>, Angola, Burkina Faso, </a:t>
            </a:r>
            <a:r>
              <a:rPr lang="nb-NO" sz="2000" i="1" dirty="0" err="1">
                <a:solidFill>
                  <a:schemeClr val="bg1"/>
                </a:solidFill>
              </a:rPr>
              <a:t>Ethiopia</a:t>
            </a:r>
            <a:r>
              <a:rPr lang="nb-NO" sz="2000" i="1" dirty="0">
                <a:solidFill>
                  <a:schemeClr val="bg1"/>
                </a:solidFill>
              </a:rPr>
              <a:t>, Kenya, Namibia, Rwanda, South </a:t>
            </a:r>
            <a:r>
              <a:rPr lang="nb-NO" sz="2000" i="1" dirty="0" err="1">
                <a:solidFill>
                  <a:schemeClr val="bg1"/>
                </a:solidFill>
              </a:rPr>
              <a:t>Africa</a:t>
            </a:r>
            <a:r>
              <a:rPr lang="nb-NO" sz="2000" i="1" dirty="0">
                <a:solidFill>
                  <a:schemeClr val="bg1"/>
                </a:solidFill>
              </a:rPr>
              <a:t>, Malaysia, </a:t>
            </a:r>
            <a:r>
              <a:rPr lang="nb-NO" sz="2000" i="1" dirty="0" err="1">
                <a:solidFill>
                  <a:schemeClr val="bg1"/>
                </a:solidFill>
              </a:rPr>
              <a:t>Philippines</a:t>
            </a:r>
            <a:r>
              <a:rPr lang="nb-NO" sz="2000" i="1" dirty="0">
                <a:solidFill>
                  <a:schemeClr val="bg1"/>
                </a:solidFill>
              </a:rPr>
              <a:t>, Australia, and India</a:t>
            </a:r>
          </a:p>
          <a:p>
            <a:endParaRPr lang="nb-NO" sz="2000" i="1" dirty="0">
              <a:solidFill>
                <a:schemeClr val="bg1"/>
              </a:solidFill>
            </a:endParaRPr>
          </a:p>
          <a:p>
            <a:endParaRPr lang="nb-NO" sz="2000" i="1" dirty="0">
              <a:solidFill>
                <a:schemeClr val="bg1"/>
              </a:solidFill>
            </a:endParaRPr>
          </a:p>
          <a:p>
            <a:r>
              <a:rPr lang="nb-NO" sz="2000" u="sng" dirty="0">
                <a:solidFill>
                  <a:schemeClr val="bg1"/>
                </a:solidFill>
              </a:rPr>
              <a:t>Winner of awards in </a:t>
            </a:r>
            <a:br>
              <a:rPr lang="nb-NO" sz="2000" u="sng" dirty="0">
                <a:solidFill>
                  <a:schemeClr val="bg1"/>
                </a:solidFill>
              </a:rPr>
            </a:br>
            <a:r>
              <a:rPr lang="nb-NO" sz="2000" u="sng" dirty="0">
                <a:solidFill>
                  <a:schemeClr val="bg1"/>
                </a:solidFill>
              </a:rPr>
              <a:t>different categories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27ECB8-604B-F094-5793-B04AEB2BBB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92"/>
          <a:stretch/>
        </p:blipFill>
        <p:spPr>
          <a:xfrm>
            <a:off x="5225599" y="4665978"/>
            <a:ext cx="6240850" cy="2019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BF0D66-E951-51DA-C287-3AAC771FFC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592"/>
          <a:stretch/>
        </p:blipFill>
        <p:spPr>
          <a:xfrm>
            <a:off x="8889103" y="2646396"/>
            <a:ext cx="2577346" cy="2019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A5C54C-68F7-187F-465C-0664725C931B}"/>
              </a:ext>
            </a:extLst>
          </p:cNvPr>
          <p:cNvSpPr txBox="1"/>
          <p:nvPr/>
        </p:nvSpPr>
        <p:spPr>
          <a:xfrm>
            <a:off x="2035817" y="2192022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nb-NO" i="1" dirty="0">
                <a:solidFill>
                  <a:schemeClr val="bg1"/>
                </a:solidFill>
              </a:rPr>
              <a:t>Original music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b-NO" i="1" dirty="0">
                <a:solidFill>
                  <a:schemeClr val="bg1"/>
                </a:solidFill>
              </a:rPr>
              <a:t>English &amp; Spanish version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9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twitter symbo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A8467-D3B3-C703-3515-DED3249144FE}"/>
              </a:ext>
            </a:extLst>
          </p:cNvPr>
          <p:cNvSpPr txBox="1"/>
          <p:nvPr/>
        </p:nvSpPr>
        <p:spPr>
          <a:xfrm>
            <a:off x="3428999" y="98072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hlinkClick r:id="rId3"/>
              </a:rPr>
              <a:t>https://youtu.be/-Wcp18vBDK4?t=337</a:t>
            </a:r>
            <a:endParaRPr lang="nb-NO" sz="2400" dirty="0">
              <a:solidFill>
                <a:schemeClr val="bg1"/>
              </a:solidFill>
            </a:endParaRPr>
          </a:p>
        </p:txBody>
      </p:sp>
      <p:pic>
        <p:nvPicPr>
          <p:cNvPr id="4" name="Picture 3" descr="A qr code with red and blue colors&#10;&#10;Description automatically generated">
            <a:extLst>
              <a:ext uri="{FF2B5EF4-FFF2-40B4-BE49-F238E27FC236}">
                <a16:creationId xmlns:a16="http://schemas.microsoft.com/office/drawing/2014/main" id="{9FB86154-AED5-3BFD-0B17-68BAE18E79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295" y="2154382"/>
            <a:ext cx="3615407" cy="3615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8B7CE9-B325-7F87-A36F-7834403C86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009"/>
          <a:stretch/>
        </p:blipFill>
        <p:spPr>
          <a:xfrm>
            <a:off x="1055440" y="1855792"/>
            <a:ext cx="6097494" cy="391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75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919536" y="303499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A 3D visualization of the elevational dance of the Andean high mountain biome in the Pleistocene arena </a:t>
            </a:r>
          </a:p>
          <a:p>
            <a:r>
              <a:rPr lang="en-US" sz="2400" i="1" dirty="0">
                <a:solidFill>
                  <a:schemeClr val="bg1"/>
                </a:solidFill>
                <a:latin typeface="Garamond" panose="02020404030301010803" pitchFamily="18" charset="0"/>
              </a:rPr>
              <a:t>Suzette Flantua, Catalina Giraldo, Henry </a:t>
            </a:r>
            <a:r>
              <a:rPr lang="en-US" sz="2400" i="1" dirty="0" err="1">
                <a:solidFill>
                  <a:schemeClr val="bg1"/>
                </a:solidFill>
                <a:latin typeface="Garamond" panose="02020404030301010803" pitchFamily="18" charset="0"/>
              </a:rPr>
              <a:t>Hooghiemstra</a:t>
            </a:r>
            <a:endParaRPr lang="en-U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 r="1343" b="6263"/>
          <a:stretch/>
        </p:blipFill>
        <p:spPr bwMode="auto">
          <a:xfrm>
            <a:off x="2621280" y="2243718"/>
            <a:ext cx="7018020" cy="3779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274" y="3512419"/>
            <a:ext cx="628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071429" y="3109415"/>
            <a:ext cx="1474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@catalhina11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18054" y="4332454"/>
            <a:ext cx="1781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@SuzetteFlantua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A5B08A-5967-F0C1-3DA1-AC64D531C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5371" y="4892668"/>
            <a:ext cx="457264" cy="419158"/>
          </a:xfrm>
          <a:prstGeom prst="rect">
            <a:avLst/>
          </a:prstGeom>
        </p:spPr>
      </p:pic>
      <p:pic>
        <p:nvPicPr>
          <p:cNvPr id="2050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C4856E94-9BD2-5280-14B3-B7C64468D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0" y="5230516"/>
            <a:ext cx="1416292" cy="141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4C155E4-9783-192D-C98A-C763573B3AD3}"/>
              </a:ext>
            </a:extLst>
          </p:cNvPr>
          <p:cNvSpPr/>
          <p:nvPr/>
        </p:nvSpPr>
        <p:spPr>
          <a:xfrm>
            <a:off x="186431" y="1796373"/>
            <a:ext cx="1467664" cy="1086549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79CA34E-2C49-50A1-2DAA-F173327D0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39" y="1899043"/>
            <a:ext cx="1382343" cy="99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F32CB77-0698-E60B-F330-5DE4277A8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0" y="3068960"/>
            <a:ext cx="1418409" cy="198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96F93C-893E-C196-BA83-AE5C487C61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7727" y="5909988"/>
            <a:ext cx="4465849" cy="736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A10AD1-449F-FCC8-A839-D7586D4C99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75000"/>
                  <a:alpha val="56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2" name="Picture 2" descr="Photos | Communication Division | UiB">
            <a:extLst>
              <a:ext uri="{FF2B5EF4-FFF2-40B4-BE49-F238E27FC236}">
                <a16:creationId xmlns:a16="http://schemas.microsoft.com/office/drawing/2014/main" id="{B16F5096-DF2D-85CC-32C6-87707A7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43" y="237141"/>
            <a:ext cx="1483952" cy="139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681FE2E8-CAFE-2ACD-487C-A8F1FBC4B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224" y="2973894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161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6828C14-635F-E11D-A33F-A190FA1FA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433" y="1264751"/>
            <a:ext cx="10153128" cy="450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nb-NO" altLang="nb-NO" sz="25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</a:t>
            </a:r>
            <a:br>
              <a:rPr kumimoji="0" lang="nb-NO" altLang="nb-N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2" name="Picture 2" descr="Map of the Last Ice Age.... | Download Scientific Diagram">
            <a:extLst>
              <a:ext uri="{FF2B5EF4-FFF2-40B4-BE49-F238E27FC236}">
                <a16:creationId xmlns:a16="http://schemas.microsoft.com/office/drawing/2014/main" id="{0D63754F-B8AC-6B1C-841A-A5A0EF057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131" y="1844824"/>
            <a:ext cx="884573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60DB59-3618-23BC-3A8A-72E105F2789C}"/>
              </a:ext>
            </a:extLst>
          </p:cNvPr>
          <p:cNvSpPr txBox="1"/>
          <p:nvPr/>
        </p:nvSpPr>
        <p:spPr>
          <a:xfrm>
            <a:off x="1199456" y="369848"/>
            <a:ext cx="9793088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Parallels between true islands and sky islands</a:t>
            </a:r>
            <a:endParaRPr kumimoji="0" lang="nb-NO" altLang="nb-NO" sz="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venir"/>
                <a:cs typeface="Aharoni" panose="02010803020104030203" pitchFamily="2" charset="-79"/>
              </a:rPr>
              <a:t>1. Quaternary climate fluctuations </a:t>
            </a:r>
            <a:r>
              <a:rPr kumimoji="0" lang="nb-NO" altLang="nb-NO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venir"/>
                <a:cs typeface="Aharoni" panose="02010803020104030203" pitchFamily="2" charset="-79"/>
              </a:rPr>
              <a:t>influenced true islands and alpine islands substantially</a:t>
            </a:r>
            <a:endParaRPr kumimoji="0" lang="nb-NO" altLang="nb-NO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nb-NO" altLang="nb-NO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venir"/>
                <a:cs typeface="Aharoni" panose="02010803020104030203" pitchFamily="2" charset="-79"/>
              </a:rPr>
              <a:t> Surface area and connectivity </a:t>
            </a:r>
            <a:r>
              <a:rPr kumimoji="0" lang="nb-NO" altLang="nb-NO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venir"/>
                <a:cs typeface="Aharoni" panose="02010803020104030203" pitchFamily="2" charset="-79"/>
              </a:rPr>
              <a:t>of true and </a:t>
            </a:r>
            <a:r>
              <a:rPr lang="nb-NO" altLang="nb-NO" dirty="0">
                <a:solidFill>
                  <a:schemeClr val="bg1"/>
                </a:solidFill>
                <a:latin typeface="Avenir"/>
                <a:cs typeface="Aharoni" panose="02010803020104030203" pitchFamily="2" charset="-79"/>
              </a:rPr>
              <a:t>sky</a:t>
            </a:r>
            <a:r>
              <a:rPr kumimoji="0" lang="nb-NO" altLang="nb-NO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venir"/>
                <a:cs typeface="Aharoni" panose="02010803020104030203" pitchFamily="2" charset="-79"/>
              </a:rPr>
              <a:t> islands changed constantly</a:t>
            </a:r>
            <a:endParaRPr kumimoji="0" lang="nb-NO" altLang="nb-NO" sz="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2796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93" y="172832"/>
            <a:ext cx="7497176" cy="1888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692696"/>
            <a:ext cx="1772494" cy="763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528" y="6333604"/>
            <a:ext cx="495693" cy="42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439817" y="6378388"/>
            <a:ext cx="1428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@SuzetteFlantua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68009" y="6378388"/>
            <a:ext cx="11908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@catalhina11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25B443-4F24-9531-54AD-909FAAB61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776" y="6315749"/>
            <a:ext cx="457264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B5CCB558-806B-4B51-D452-1512A46F6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40396"/>
            <a:ext cx="9012448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9F99FD-3DB1-865C-6D55-0FC7C2E204E0}"/>
              </a:ext>
            </a:extLst>
          </p:cNvPr>
          <p:cNvSpPr/>
          <p:nvPr/>
        </p:nvSpPr>
        <p:spPr>
          <a:xfrm>
            <a:off x="3685718" y="3861048"/>
            <a:ext cx="4572000" cy="1477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GB"/>
              <a:t>The richest alpine ecosystem in the world: </a:t>
            </a:r>
          </a:p>
          <a:p>
            <a:pPr algn="ctr"/>
            <a:r>
              <a:rPr lang="en-GB"/>
              <a:t>c. 4700 plant species, much more than any other tropical alpine flora (e.g., 371 in East-Africa highlands, 1118 in New Guinea highlands, Sklenář </a:t>
            </a:r>
            <a:r>
              <a:rPr lang="en-GB" i="1"/>
              <a:t>et al.</a:t>
            </a:r>
            <a:r>
              <a:rPr lang="en-GB"/>
              <a:t> 2011; 2014). 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971D2FA-5F22-5274-9E47-C4B4C1918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080" y="948124"/>
            <a:ext cx="8229600" cy="1143000"/>
          </a:xfrm>
        </p:spPr>
        <p:txBody>
          <a:bodyPr/>
          <a:lstStyle/>
          <a:p>
            <a:r>
              <a:rPr lang="nl-NL" dirty="0"/>
              <a:t>Páramo richness</a:t>
            </a:r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F9DAB0F-BA4A-7673-6B88-653D0F986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31612"/>
            <a:ext cx="8988664" cy="678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6088D9-8678-5476-648C-824C52BBCBAA}"/>
              </a:ext>
            </a:extLst>
          </p:cNvPr>
          <p:cNvSpPr txBox="1"/>
          <p:nvPr/>
        </p:nvSpPr>
        <p:spPr>
          <a:xfrm>
            <a:off x="10704512" y="590987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solidFill>
                  <a:schemeClr val="bg1"/>
                </a:solidFill>
              </a:rPr>
              <a:t>Madriñan</a:t>
            </a:r>
            <a:r>
              <a:rPr lang="es-CO" dirty="0">
                <a:solidFill>
                  <a:schemeClr val="bg1"/>
                </a:solidFill>
              </a:rPr>
              <a:t> et al. 2013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0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74"/>
          <a:stretch/>
        </p:blipFill>
        <p:spPr bwMode="auto">
          <a:xfrm>
            <a:off x="1063872" y="2655032"/>
            <a:ext cx="10064255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548680"/>
            <a:ext cx="6505575" cy="1638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423222"/>
            <a:ext cx="1772494" cy="763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528" y="6333604"/>
            <a:ext cx="495693" cy="42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439817" y="6378388"/>
            <a:ext cx="1428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@SuzetteFlantua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68009" y="6378388"/>
            <a:ext cx="11908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@catalhina11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25B443-4F24-9531-54AD-909FAAB61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9776" y="6315749"/>
            <a:ext cx="457264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3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126" y="204946"/>
            <a:ext cx="9489134" cy="544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1825" y="5807822"/>
            <a:ext cx="3490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https://www.catalhinagiraldo.com/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4401110"/>
            <a:ext cx="1136535" cy="1704803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528" y="6333604"/>
            <a:ext cx="495693" cy="42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439817" y="6378388"/>
            <a:ext cx="1428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@SuzetteFlantua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68009" y="6378388"/>
            <a:ext cx="11908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@catalhina11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52D990-8C8F-60B1-E319-1B7E0DA4E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776" y="6315749"/>
            <a:ext cx="457264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53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1EB153-D355-BA1D-D6C6-BA8187975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260648"/>
            <a:ext cx="10210554" cy="523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67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3752"/>
            <a:ext cx="8229600" cy="1143000"/>
          </a:xfrm>
        </p:spPr>
        <p:txBody>
          <a:bodyPr/>
          <a:lstStyle/>
          <a:p>
            <a:r>
              <a:rPr lang="nl-NL">
                <a:solidFill>
                  <a:schemeClr val="bg1"/>
                </a:solidFill>
                <a:latin typeface="Garamond" panose="02020404030301010803" pitchFamily="18" charset="0"/>
              </a:rPr>
              <a:t>First drafts…</a:t>
            </a:r>
            <a:endParaRPr lang="en-US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Google Shape;5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49599" y="1211204"/>
            <a:ext cx="4674113" cy="5154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4796" y="1220356"/>
            <a:ext cx="4674182" cy="5154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4795" y="1220356"/>
            <a:ext cx="4968552" cy="518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4795" y="1242596"/>
            <a:ext cx="4968552" cy="5154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4795" y="1253455"/>
            <a:ext cx="4968552" cy="5064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0;p13"/>
          <p:cNvPicPr preferRelativeResize="0"/>
          <p:nvPr/>
        </p:nvPicPr>
        <p:blipFill rotWithShape="1">
          <a:blip r:embed="rId7">
            <a:alphaModFix/>
          </a:blip>
          <a:srcRect t="3063"/>
          <a:stretch/>
        </p:blipFill>
        <p:spPr>
          <a:xfrm>
            <a:off x="3344796" y="1273415"/>
            <a:ext cx="4674182" cy="5064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66348" y="1339587"/>
            <a:ext cx="4968552" cy="5064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2;p13"/>
          <p:cNvPicPr preferRelativeResize="0"/>
          <p:nvPr/>
        </p:nvPicPr>
        <p:blipFill rotWithShape="1">
          <a:blip r:embed="rId9">
            <a:alphaModFix/>
          </a:blip>
          <a:srcRect t="1719"/>
          <a:stretch/>
        </p:blipFill>
        <p:spPr>
          <a:xfrm>
            <a:off x="3371153" y="1286430"/>
            <a:ext cx="4674113" cy="506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3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60819" y="1320070"/>
            <a:ext cx="4968552" cy="506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4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75720" y="1403624"/>
            <a:ext cx="4968552" cy="497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016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339</Words>
  <Application>Microsoft Office PowerPoint</Application>
  <PresentationFormat>Widescreen</PresentationFormat>
  <Paragraphs>67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Aharoni</vt:lpstr>
      <vt:lpstr>Arial</vt:lpstr>
      <vt:lpstr>Avenir</vt:lpstr>
      <vt:lpstr>Calibri</vt:lpstr>
      <vt:lpstr>Garamond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Páramo richness</vt:lpstr>
      <vt:lpstr>PowerPoint Presentation</vt:lpstr>
      <vt:lpstr>PowerPoint Presentation</vt:lpstr>
      <vt:lpstr>PowerPoint Presentation</vt:lpstr>
      <vt:lpstr>First drafts…</vt:lpstr>
      <vt:lpstr>Our MANY meetings…</vt:lpstr>
      <vt:lpstr>A lot of drafting and reading…</vt:lpstr>
      <vt:lpstr>University of Amsterdam  Open Day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Then the pandemic hit….</vt:lpstr>
      <vt:lpstr>PowerPoint Presentation</vt:lpstr>
      <vt:lpstr>PowerPoint Presentation</vt:lpstr>
      <vt:lpstr>PowerPoint Presentation</vt:lpstr>
    </vt:vector>
  </TitlesOfParts>
  <Company>&lt;default&gt;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Suzette</dc:creator>
  <cp:lastModifiedBy>Suzette Flantua</cp:lastModifiedBy>
  <cp:revision>16</cp:revision>
  <dcterms:created xsi:type="dcterms:W3CDTF">2019-08-05T22:00:01Z</dcterms:created>
  <dcterms:modified xsi:type="dcterms:W3CDTF">2025-04-29T12:16:35Z</dcterms:modified>
</cp:coreProperties>
</file>