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7" r:id="rId3"/>
    <p:sldId id="258" r:id="rId4"/>
  </p:sldIdLst>
  <p:sldSz cx="7121525" cy="4259263"/>
  <p:notesSz cx="20926425" cy="146621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5" autoAdjust="0"/>
    <p:restoredTop sz="95652" autoAdjust="0"/>
  </p:normalViewPr>
  <p:slideViewPr>
    <p:cSldViewPr snapToGrid="0">
      <p:cViewPr varScale="1">
        <p:scale>
          <a:sx n="118" d="100"/>
          <a:sy n="118" d="100"/>
        </p:scale>
        <p:origin x="15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kit Dipta Dutta" userId="c6a778d6fc10425e" providerId="LiveId" clId="{65E340DF-C111-49BB-A740-B4555D745BF5}"/>
    <pc:docChg chg="undo redo custSel addSld delSld modSld">
      <pc:chgData name="Ankit Dipta Dutta" userId="c6a778d6fc10425e" providerId="LiveId" clId="{65E340DF-C111-49BB-A740-B4555D745BF5}" dt="2025-04-28T10:37:16.228" v="1800" actId="1076"/>
      <pc:docMkLst>
        <pc:docMk/>
      </pc:docMkLst>
      <pc:sldChg chg="addSp delSp modSp del mod modTransition modAnim">
        <pc:chgData name="Ankit Dipta Dutta" userId="c6a778d6fc10425e" providerId="LiveId" clId="{65E340DF-C111-49BB-A740-B4555D745BF5}" dt="2025-04-28T10:30:14.483" v="1741" actId="47"/>
        <pc:sldMkLst>
          <pc:docMk/>
          <pc:sldMk cId="4002073237" sldId="256"/>
        </pc:sldMkLst>
        <pc:spChg chg="mod">
          <ac:chgData name="Ankit Dipta Dutta" userId="c6a778d6fc10425e" providerId="LiveId" clId="{65E340DF-C111-49BB-A740-B4555D745BF5}" dt="2025-04-28T05:38:19.024" v="1634" actId="962"/>
          <ac:spMkLst>
            <pc:docMk/>
            <pc:sldMk cId="4002073237" sldId="256"/>
            <ac:spMk id="4" creationId="{6CEAC9E6-94A3-55A2-4850-EE3B3C956B11}"/>
          </ac:spMkLst>
        </pc:spChg>
        <pc:spChg chg="mod">
          <ac:chgData name="Ankit Dipta Dutta" userId="c6a778d6fc10425e" providerId="LiveId" clId="{65E340DF-C111-49BB-A740-B4555D745BF5}" dt="2025-04-28T05:38:19.028" v="1635" actId="962"/>
          <ac:spMkLst>
            <pc:docMk/>
            <pc:sldMk cId="4002073237" sldId="256"/>
            <ac:spMk id="5" creationId="{E07F4179-14DE-9E34-C3A8-4DFE2546E33D}"/>
          </ac:spMkLst>
        </pc:spChg>
        <pc:spChg chg="mod">
          <ac:chgData name="Ankit Dipta Dutta" userId="c6a778d6fc10425e" providerId="LiveId" clId="{65E340DF-C111-49BB-A740-B4555D745BF5}" dt="2025-04-28T05:38:19.033" v="1636" actId="962"/>
          <ac:spMkLst>
            <pc:docMk/>
            <pc:sldMk cId="4002073237" sldId="256"/>
            <ac:spMk id="6" creationId="{FCACF881-B7CF-12A3-317A-06BC58E71A5C}"/>
          </ac:spMkLst>
        </pc:spChg>
        <pc:spChg chg="mod">
          <ac:chgData name="Ankit Dipta Dutta" userId="c6a778d6fc10425e" providerId="LiveId" clId="{65E340DF-C111-49BB-A740-B4555D745BF5}" dt="2025-04-27T16:38:58.492" v="1099" actId="404"/>
          <ac:spMkLst>
            <pc:docMk/>
            <pc:sldMk cId="4002073237" sldId="256"/>
            <ac:spMk id="7" creationId="{DC070ADA-A540-6902-1A27-A59E5799338E}"/>
          </ac:spMkLst>
        </pc:spChg>
        <pc:spChg chg="mod">
          <ac:chgData name="Ankit Dipta Dutta" userId="c6a778d6fc10425e" providerId="LiveId" clId="{65E340DF-C111-49BB-A740-B4555D745BF5}" dt="2025-04-28T05:38:19.037" v="1637" actId="962"/>
          <ac:spMkLst>
            <pc:docMk/>
            <pc:sldMk cId="4002073237" sldId="256"/>
            <ac:spMk id="8" creationId="{AEB889F4-9415-16F9-AB88-30AE3AA0C5D0}"/>
          </ac:spMkLst>
        </pc:spChg>
        <pc:spChg chg="mod">
          <ac:chgData name="Ankit Dipta Dutta" userId="c6a778d6fc10425e" providerId="LiveId" clId="{65E340DF-C111-49BB-A740-B4555D745BF5}" dt="2025-04-27T17:14:52.658" v="1169" actId="403"/>
          <ac:spMkLst>
            <pc:docMk/>
            <pc:sldMk cId="4002073237" sldId="256"/>
            <ac:spMk id="9" creationId="{DF25313C-D029-FBB5-818D-2BEB0931767E}"/>
          </ac:spMkLst>
        </pc:spChg>
        <pc:spChg chg="mod">
          <ac:chgData name="Ankit Dipta Dutta" userId="c6a778d6fc10425e" providerId="LiveId" clId="{65E340DF-C111-49BB-A740-B4555D745BF5}" dt="2025-04-27T14:10:25.095" v="341" actId="1038"/>
          <ac:spMkLst>
            <pc:docMk/>
            <pc:sldMk cId="4002073237" sldId="256"/>
            <ac:spMk id="12" creationId="{1E4F63F2-D42E-5BFA-9DFE-8D9740A165AC}"/>
          </ac:spMkLst>
        </pc:spChg>
        <pc:spChg chg="mod">
          <ac:chgData name="Ankit Dipta Dutta" userId="c6a778d6fc10425e" providerId="LiveId" clId="{65E340DF-C111-49BB-A740-B4555D745BF5}" dt="2025-04-28T05:03:41.332" v="1600" actId="1076"/>
          <ac:spMkLst>
            <pc:docMk/>
            <pc:sldMk cId="4002073237" sldId="256"/>
            <ac:spMk id="13" creationId="{A73E269D-9F88-598E-B441-8A5763F59442}"/>
          </ac:spMkLst>
        </pc:spChg>
        <pc:spChg chg="mod topLvl">
          <ac:chgData name="Ankit Dipta Dutta" userId="c6a778d6fc10425e" providerId="LiveId" clId="{65E340DF-C111-49BB-A740-B4555D745BF5}" dt="2025-04-28T05:38:19.044" v="1639" actId="962"/>
          <ac:spMkLst>
            <pc:docMk/>
            <pc:sldMk cId="4002073237" sldId="256"/>
            <ac:spMk id="18" creationId="{B7469889-A14C-0D50-50C8-2C52EFCBF5FE}"/>
          </ac:spMkLst>
        </pc:spChg>
        <pc:spChg chg="mod topLvl">
          <ac:chgData name="Ankit Dipta Dutta" userId="c6a778d6fc10425e" providerId="LiveId" clId="{65E340DF-C111-49BB-A740-B4555D745BF5}" dt="2025-04-28T05:12:40.565" v="1627" actId="1035"/>
          <ac:spMkLst>
            <pc:docMk/>
            <pc:sldMk cId="4002073237" sldId="256"/>
            <ac:spMk id="19" creationId="{56B8495F-7D49-8161-F2E9-65F207B5A58B}"/>
          </ac:spMkLst>
        </pc:spChg>
        <pc:spChg chg="mod topLvl">
          <ac:chgData name="Ankit Dipta Dutta" userId="c6a778d6fc10425e" providerId="LiveId" clId="{65E340DF-C111-49BB-A740-B4555D745BF5}" dt="2025-04-27T17:12:32.749" v="1144" actId="1037"/>
          <ac:spMkLst>
            <pc:docMk/>
            <pc:sldMk cId="4002073237" sldId="256"/>
            <ac:spMk id="22" creationId="{E61F1519-34FA-701F-9E20-DA3E20ADFCE6}"/>
          </ac:spMkLst>
        </pc:spChg>
        <pc:spChg chg="del mod">
          <ac:chgData name="Ankit Dipta Dutta" userId="c6a778d6fc10425e" providerId="LiveId" clId="{65E340DF-C111-49BB-A740-B4555D745BF5}" dt="2025-04-27T13:44:01.394" v="272" actId="478"/>
          <ac:spMkLst>
            <pc:docMk/>
            <pc:sldMk cId="4002073237" sldId="256"/>
            <ac:spMk id="24" creationId="{0703286D-AAD3-2271-5E63-A6F72580F3EE}"/>
          </ac:spMkLst>
        </pc:spChg>
        <pc:spChg chg="mod topLvl">
          <ac:chgData name="Ankit Dipta Dutta" userId="c6a778d6fc10425e" providerId="LiveId" clId="{65E340DF-C111-49BB-A740-B4555D745BF5}" dt="2025-04-28T05:38:19.040" v="1638" actId="962"/>
          <ac:spMkLst>
            <pc:docMk/>
            <pc:sldMk cId="4002073237" sldId="256"/>
            <ac:spMk id="36" creationId="{FE8D170D-70F6-CBB6-F2A4-11924488F149}"/>
          </ac:spMkLst>
        </pc:spChg>
        <pc:spChg chg="mod topLvl">
          <ac:chgData name="Ankit Dipta Dutta" userId="c6a778d6fc10425e" providerId="LiveId" clId="{65E340DF-C111-49BB-A740-B4555D745BF5}" dt="2025-04-28T05:12:40.565" v="1627" actId="1035"/>
          <ac:spMkLst>
            <pc:docMk/>
            <pc:sldMk cId="4002073237" sldId="256"/>
            <ac:spMk id="37" creationId="{FFE6E518-F748-1D87-59B1-03E404E4A73D}"/>
          </ac:spMkLst>
        </pc:spChg>
        <pc:spChg chg="add mod">
          <ac:chgData name="Ankit Dipta Dutta" userId="c6a778d6fc10425e" providerId="LiveId" clId="{65E340DF-C111-49BB-A740-B4555D745BF5}" dt="2025-04-27T14:11:31.947" v="345" actId="14100"/>
          <ac:spMkLst>
            <pc:docMk/>
            <pc:sldMk cId="4002073237" sldId="256"/>
            <ac:spMk id="49" creationId="{66F4C855-CD30-E95A-2F5E-A341D58BC93C}"/>
          </ac:spMkLst>
        </pc:spChg>
        <pc:spChg chg="add mod">
          <ac:chgData name="Ankit Dipta Dutta" userId="c6a778d6fc10425e" providerId="LiveId" clId="{65E340DF-C111-49BB-A740-B4555D745BF5}" dt="2025-04-27T14:11:31.947" v="345" actId="14100"/>
          <ac:spMkLst>
            <pc:docMk/>
            <pc:sldMk cId="4002073237" sldId="256"/>
            <ac:spMk id="50" creationId="{948D2E6B-9E7C-0F6E-72BF-FD813A860ACC}"/>
          </ac:spMkLst>
        </pc:spChg>
        <pc:spChg chg="mod">
          <ac:chgData name="Ankit Dipta Dutta" userId="c6a778d6fc10425e" providerId="LiveId" clId="{65E340DF-C111-49BB-A740-B4555D745BF5}" dt="2025-04-27T14:11:31.947" v="345" actId="14100"/>
          <ac:spMkLst>
            <pc:docMk/>
            <pc:sldMk cId="4002073237" sldId="256"/>
            <ac:spMk id="51" creationId="{3EC4504A-56B9-B0A4-773D-55FC2DC8C255}"/>
          </ac:spMkLst>
        </pc:spChg>
        <pc:spChg chg="add mod">
          <ac:chgData name="Ankit Dipta Dutta" userId="c6a778d6fc10425e" providerId="LiveId" clId="{65E340DF-C111-49BB-A740-B4555D745BF5}" dt="2025-04-27T14:11:31.947" v="345" actId="14100"/>
          <ac:spMkLst>
            <pc:docMk/>
            <pc:sldMk cId="4002073237" sldId="256"/>
            <ac:spMk id="52" creationId="{ACCB58F5-8DF7-C6FF-E489-95AC6FC59CA7}"/>
          </ac:spMkLst>
        </pc:spChg>
        <pc:spChg chg="add mod">
          <ac:chgData name="Ankit Dipta Dutta" userId="c6a778d6fc10425e" providerId="LiveId" clId="{65E340DF-C111-49BB-A740-B4555D745BF5}" dt="2025-04-27T14:11:31.947" v="345" actId="14100"/>
          <ac:spMkLst>
            <pc:docMk/>
            <pc:sldMk cId="4002073237" sldId="256"/>
            <ac:spMk id="53" creationId="{6DA0201F-26F2-9CEF-DC71-AE8A9E538CB0}"/>
          </ac:spMkLst>
        </pc:spChg>
        <pc:spChg chg="mod">
          <ac:chgData name="Ankit Dipta Dutta" userId="c6a778d6fc10425e" providerId="LiveId" clId="{65E340DF-C111-49BB-A740-B4555D745BF5}" dt="2025-04-27T14:11:21.577" v="343"/>
          <ac:spMkLst>
            <pc:docMk/>
            <pc:sldMk cId="4002073237" sldId="256"/>
            <ac:spMk id="55" creationId="{A89747CD-49D0-95A5-57EA-FB46A1C325F1}"/>
          </ac:spMkLst>
        </pc:spChg>
        <pc:spChg chg="mod">
          <ac:chgData name="Ankit Dipta Dutta" userId="c6a778d6fc10425e" providerId="LiveId" clId="{65E340DF-C111-49BB-A740-B4555D745BF5}" dt="2025-04-27T14:11:21.577" v="343"/>
          <ac:spMkLst>
            <pc:docMk/>
            <pc:sldMk cId="4002073237" sldId="256"/>
            <ac:spMk id="59" creationId="{E127B49E-A6C4-D4A1-0B00-F5EE7CEF6AFD}"/>
          </ac:spMkLst>
        </pc:spChg>
        <pc:spChg chg="mod">
          <ac:chgData name="Ankit Dipta Dutta" userId="c6a778d6fc10425e" providerId="LiveId" clId="{65E340DF-C111-49BB-A740-B4555D745BF5}" dt="2025-04-27T14:11:21.577" v="343"/>
          <ac:spMkLst>
            <pc:docMk/>
            <pc:sldMk cId="4002073237" sldId="256"/>
            <ac:spMk id="66" creationId="{5901F60D-6257-A35B-B2FC-19353CA34334}"/>
          </ac:spMkLst>
        </pc:spChg>
        <pc:spChg chg="mod">
          <ac:chgData name="Ankit Dipta Dutta" userId="c6a778d6fc10425e" providerId="LiveId" clId="{65E340DF-C111-49BB-A740-B4555D745BF5}" dt="2025-04-27T14:11:31.947" v="345" actId="14100"/>
          <ac:spMkLst>
            <pc:docMk/>
            <pc:sldMk cId="4002073237" sldId="256"/>
            <ac:spMk id="71" creationId="{1E698A73-B145-C11A-6CCD-7FD45EE39C74}"/>
          </ac:spMkLst>
        </pc:spChg>
        <pc:spChg chg="add mod">
          <ac:chgData name="Ankit Dipta Dutta" userId="c6a778d6fc10425e" providerId="LiveId" clId="{65E340DF-C111-49BB-A740-B4555D745BF5}" dt="2025-04-27T14:11:31.947" v="345" actId="14100"/>
          <ac:spMkLst>
            <pc:docMk/>
            <pc:sldMk cId="4002073237" sldId="256"/>
            <ac:spMk id="72" creationId="{51629DDB-EA61-44A5-D3A1-07B0E6C9600D}"/>
          </ac:spMkLst>
        </pc:spChg>
        <pc:spChg chg="mod">
          <ac:chgData name="Ankit Dipta Dutta" userId="c6a778d6fc10425e" providerId="LiveId" clId="{65E340DF-C111-49BB-A740-B4555D745BF5}" dt="2025-04-27T14:11:31.947" v="345" actId="14100"/>
          <ac:spMkLst>
            <pc:docMk/>
            <pc:sldMk cId="4002073237" sldId="256"/>
            <ac:spMk id="79" creationId="{6657A47D-5B79-8949-E4D6-492666550C45}"/>
          </ac:spMkLst>
        </pc:spChg>
        <pc:spChg chg="mod">
          <ac:chgData name="Ankit Dipta Dutta" userId="c6a778d6fc10425e" providerId="LiveId" clId="{65E340DF-C111-49BB-A740-B4555D745BF5}" dt="2025-04-27T14:11:21.577" v="343"/>
          <ac:spMkLst>
            <pc:docMk/>
            <pc:sldMk cId="4002073237" sldId="256"/>
            <ac:spMk id="84" creationId="{D4D4B423-3D2E-487A-065A-C67315292E1E}"/>
          </ac:spMkLst>
        </pc:spChg>
        <pc:spChg chg="mod">
          <ac:chgData name="Ankit Dipta Dutta" userId="c6a778d6fc10425e" providerId="LiveId" clId="{65E340DF-C111-49BB-A740-B4555D745BF5}" dt="2025-04-27T14:11:31.947" v="345" actId="14100"/>
          <ac:spMkLst>
            <pc:docMk/>
            <pc:sldMk cId="4002073237" sldId="256"/>
            <ac:spMk id="86" creationId="{37C54840-CD53-4BAA-23CA-11207D4061F8}"/>
          </ac:spMkLst>
        </pc:spChg>
        <pc:spChg chg="add mod">
          <ac:chgData name="Ankit Dipta Dutta" userId="c6a778d6fc10425e" providerId="LiveId" clId="{65E340DF-C111-49BB-A740-B4555D745BF5}" dt="2025-04-27T14:11:31.947" v="345" actId="14100"/>
          <ac:spMkLst>
            <pc:docMk/>
            <pc:sldMk cId="4002073237" sldId="256"/>
            <ac:spMk id="88" creationId="{A7DD97A3-2604-FFDE-5AD6-A8905B4077E9}"/>
          </ac:spMkLst>
        </pc:spChg>
        <pc:spChg chg="add del ord">
          <ac:chgData name="Ankit Dipta Dutta" userId="c6a778d6fc10425e" providerId="LiveId" clId="{65E340DF-C111-49BB-A740-B4555D745BF5}" dt="2025-04-27T15:14:59.395" v="584" actId="21"/>
          <ac:spMkLst>
            <pc:docMk/>
            <pc:sldMk cId="4002073237" sldId="256"/>
            <ac:spMk id="89" creationId="{B35FEC96-71F8-F4B3-479E-A81EC7AF9A57}"/>
          </ac:spMkLst>
        </pc:spChg>
        <pc:spChg chg="del">
          <ac:chgData name="Ankit Dipta Dutta" userId="c6a778d6fc10425e" providerId="LiveId" clId="{65E340DF-C111-49BB-A740-B4555D745BF5}" dt="2025-04-27T15:16:28.041" v="594" actId="21"/>
          <ac:spMkLst>
            <pc:docMk/>
            <pc:sldMk cId="4002073237" sldId="256"/>
            <ac:spMk id="90" creationId="{15F6B1A3-FF7D-2DAA-AB91-305BE350C6A0}"/>
          </ac:spMkLst>
        </pc:spChg>
        <pc:spChg chg="add del mod">
          <ac:chgData name="Ankit Dipta Dutta" userId="c6a778d6fc10425e" providerId="LiveId" clId="{65E340DF-C111-49BB-A740-B4555D745BF5}" dt="2025-04-27T15:07:09.806" v="558" actId="21"/>
          <ac:spMkLst>
            <pc:docMk/>
            <pc:sldMk cId="4002073237" sldId="256"/>
            <ac:spMk id="91" creationId="{27F45EC0-A57E-2C84-1B0F-E9F30636B525}"/>
          </ac:spMkLst>
        </pc:spChg>
        <pc:spChg chg="del mod ord">
          <ac:chgData name="Ankit Dipta Dutta" userId="c6a778d6fc10425e" providerId="LiveId" clId="{65E340DF-C111-49BB-A740-B4555D745BF5}" dt="2025-04-27T15:14:15.611" v="578" actId="21"/>
          <ac:spMkLst>
            <pc:docMk/>
            <pc:sldMk cId="4002073237" sldId="256"/>
            <ac:spMk id="92" creationId="{70C5C0F7-1DCB-AEC1-F6DD-C76C7B944BC1}"/>
          </ac:spMkLst>
        </pc:spChg>
        <pc:spChg chg="del mod">
          <ac:chgData name="Ankit Dipta Dutta" userId="c6a778d6fc10425e" providerId="LiveId" clId="{65E340DF-C111-49BB-A740-B4555D745BF5}" dt="2025-04-27T15:06:53.660" v="555" actId="478"/>
          <ac:spMkLst>
            <pc:docMk/>
            <pc:sldMk cId="4002073237" sldId="256"/>
            <ac:spMk id="93" creationId="{1EC2BB98-5A2C-4988-3B1E-7432D884337C}"/>
          </ac:spMkLst>
        </pc:spChg>
        <pc:spChg chg="del mod">
          <ac:chgData name="Ankit Dipta Dutta" userId="c6a778d6fc10425e" providerId="LiveId" clId="{65E340DF-C111-49BB-A740-B4555D745BF5}" dt="2025-04-27T15:14:59.395" v="584" actId="21"/>
          <ac:spMkLst>
            <pc:docMk/>
            <pc:sldMk cId="4002073237" sldId="256"/>
            <ac:spMk id="95" creationId="{6D79DC2B-32FE-AC3A-6051-0915D4CFD376}"/>
          </ac:spMkLst>
        </pc:spChg>
        <pc:spChg chg="add del mod">
          <ac:chgData name="Ankit Dipta Dutta" userId="c6a778d6fc10425e" providerId="LiveId" clId="{65E340DF-C111-49BB-A740-B4555D745BF5}" dt="2025-04-27T15:14:59.395" v="584" actId="21"/>
          <ac:spMkLst>
            <pc:docMk/>
            <pc:sldMk cId="4002073237" sldId="256"/>
            <ac:spMk id="96" creationId="{27647CC0-6AE6-B535-B458-1069A36F1658}"/>
          </ac:spMkLst>
        </pc:spChg>
        <pc:spChg chg="del mod">
          <ac:chgData name="Ankit Dipta Dutta" userId="c6a778d6fc10425e" providerId="LiveId" clId="{65E340DF-C111-49BB-A740-B4555D745BF5}" dt="2025-04-27T15:16:28.041" v="594" actId="21"/>
          <ac:spMkLst>
            <pc:docMk/>
            <pc:sldMk cId="4002073237" sldId="256"/>
            <ac:spMk id="98" creationId="{34BB63FE-3245-B48F-06EB-7B87DE5962FA}"/>
          </ac:spMkLst>
        </pc:spChg>
        <pc:spChg chg="del mod">
          <ac:chgData name="Ankit Dipta Dutta" userId="c6a778d6fc10425e" providerId="LiveId" clId="{65E340DF-C111-49BB-A740-B4555D745BF5}" dt="2025-04-27T15:16:28.041" v="594" actId="21"/>
          <ac:spMkLst>
            <pc:docMk/>
            <pc:sldMk cId="4002073237" sldId="256"/>
            <ac:spMk id="99" creationId="{77BC1EDA-044D-04ED-EB3B-BA65CBED57CD}"/>
          </ac:spMkLst>
        </pc:spChg>
        <pc:spChg chg="del mod">
          <ac:chgData name="Ankit Dipta Dutta" userId="c6a778d6fc10425e" providerId="LiveId" clId="{65E340DF-C111-49BB-A740-B4555D745BF5}" dt="2025-04-27T15:07:09.806" v="558" actId="21"/>
          <ac:spMkLst>
            <pc:docMk/>
            <pc:sldMk cId="4002073237" sldId="256"/>
            <ac:spMk id="101" creationId="{D7A16388-D9AD-1960-15F9-263C06E3B7C4}"/>
          </ac:spMkLst>
        </pc:spChg>
        <pc:spChg chg="del mod">
          <ac:chgData name="Ankit Dipta Dutta" userId="c6a778d6fc10425e" providerId="LiveId" clId="{65E340DF-C111-49BB-A740-B4555D745BF5}" dt="2025-04-27T15:06:05.042" v="549" actId="478"/>
          <ac:spMkLst>
            <pc:docMk/>
            <pc:sldMk cId="4002073237" sldId="256"/>
            <ac:spMk id="102" creationId="{A6829FF5-7ED3-6327-07D5-DDFFDC345E18}"/>
          </ac:spMkLst>
        </pc:spChg>
        <pc:spChg chg="del">
          <ac:chgData name="Ankit Dipta Dutta" userId="c6a778d6fc10425e" providerId="LiveId" clId="{65E340DF-C111-49BB-A740-B4555D745BF5}" dt="2025-04-27T16:09:28.166" v="684" actId="478"/>
          <ac:spMkLst>
            <pc:docMk/>
            <pc:sldMk cId="4002073237" sldId="256"/>
            <ac:spMk id="104" creationId="{5D8C30D6-8A65-7AAE-C555-A7757B7DD261}"/>
          </ac:spMkLst>
        </pc:spChg>
        <pc:spChg chg="del mod">
          <ac:chgData name="Ankit Dipta Dutta" userId="c6a778d6fc10425e" providerId="LiveId" clId="{65E340DF-C111-49BB-A740-B4555D745BF5}" dt="2025-04-27T16:09:24.323" v="683" actId="478"/>
          <ac:spMkLst>
            <pc:docMk/>
            <pc:sldMk cId="4002073237" sldId="256"/>
            <ac:spMk id="105" creationId="{0D855748-3F45-0B34-08DB-CB8BC9AFA766}"/>
          </ac:spMkLst>
        </pc:spChg>
        <pc:spChg chg="del mod">
          <ac:chgData name="Ankit Dipta Dutta" userId="c6a778d6fc10425e" providerId="LiveId" clId="{65E340DF-C111-49BB-A740-B4555D745BF5}" dt="2025-04-27T16:09:18.701" v="682" actId="478"/>
          <ac:spMkLst>
            <pc:docMk/>
            <pc:sldMk cId="4002073237" sldId="256"/>
            <ac:spMk id="106" creationId="{BB2AD08A-76E4-C435-2F42-C7E554AFC6BF}"/>
          </ac:spMkLst>
        </pc:spChg>
        <pc:spChg chg="mod">
          <ac:chgData name="Ankit Dipta Dutta" userId="c6a778d6fc10425e" providerId="LiveId" clId="{65E340DF-C111-49BB-A740-B4555D745BF5}" dt="2025-04-27T16:08:39.343" v="667" actId="21"/>
          <ac:spMkLst>
            <pc:docMk/>
            <pc:sldMk cId="4002073237" sldId="256"/>
            <ac:spMk id="107" creationId="{6BED2F78-8DFE-0632-6117-232E72FCA5A3}"/>
          </ac:spMkLst>
        </pc:spChg>
        <pc:spChg chg="mod">
          <ac:chgData name="Ankit Dipta Dutta" userId="c6a778d6fc10425e" providerId="LiveId" clId="{65E340DF-C111-49BB-A740-B4555D745BF5}" dt="2025-04-27T14:12:02.374" v="349" actId="164"/>
          <ac:spMkLst>
            <pc:docMk/>
            <pc:sldMk cId="4002073237" sldId="256"/>
            <ac:spMk id="108" creationId="{BC170663-C649-7453-2499-2C8E9333D0F8}"/>
          </ac:spMkLst>
        </pc:spChg>
        <pc:spChg chg="mod">
          <ac:chgData name="Ankit Dipta Dutta" userId="c6a778d6fc10425e" providerId="LiveId" clId="{65E340DF-C111-49BB-A740-B4555D745BF5}" dt="2025-04-27T16:13:27.014" v="749" actId="1038"/>
          <ac:spMkLst>
            <pc:docMk/>
            <pc:sldMk cId="4002073237" sldId="256"/>
            <ac:spMk id="109" creationId="{D2A33BB4-2890-E0E3-4C2C-D6D2219EA0F0}"/>
          </ac:spMkLst>
        </pc:spChg>
        <pc:spChg chg="add mod">
          <ac:chgData name="Ankit Dipta Dutta" userId="c6a778d6fc10425e" providerId="LiveId" clId="{65E340DF-C111-49BB-A740-B4555D745BF5}" dt="2025-04-27T16:13:28.556" v="751" actId="1038"/>
          <ac:spMkLst>
            <pc:docMk/>
            <pc:sldMk cId="4002073237" sldId="256"/>
            <ac:spMk id="110" creationId="{620B7E9E-13CE-B652-36CA-A2DB4371C85D}"/>
          </ac:spMkLst>
        </pc:spChg>
        <pc:spChg chg="add del mod">
          <ac:chgData name="Ankit Dipta Dutta" userId="c6a778d6fc10425e" providerId="LiveId" clId="{65E340DF-C111-49BB-A740-B4555D745BF5}" dt="2025-04-27T15:14:59.395" v="584" actId="21"/>
          <ac:spMkLst>
            <pc:docMk/>
            <pc:sldMk cId="4002073237" sldId="256"/>
            <ac:spMk id="111" creationId="{8C153FEA-75E3-B4F6-AA21-B63373289039}"/>
          </ac:spMkLst>
        </pc:spChg>
        <pc:spChg chg="del mod">
          <ac:chgData name="Ankit Dipta Dutta" userId="c6a778d6fc10425e" providerId="LiveId" clId="{65E340DF-C111-49BB-A740-B4555D745BF5}" dt="2025-04-27T15:04:55.075" v="537" actId="21"/>
          <ac:spMkLst>
            <pc:docMk/>
            <pc:sldMk cId="4002073237" sldId="256"/>
            <ac:spMk id="112" creationId="{5D74F1D5-D2DD-E3B0-1BE4-01F3F4ED2F13}"/>
          </ac:spMkLst>
        </pc:spChg>
        <pc:spChg chg="del mod">
          <ac:chgData name="Ankit Dipta Dutta" userId="c6a778d6fc10425e" providerId="LiveId" clId="{65E340DF-C111-49BB-A740-B4555D745BF5}" dt="2025-04-27T15:05:39.521" v="547" actId="478"/>
          <ac:spMkLst>
            <pc:docMk/>
            <pc:sldMk cId="4002073237" sldId="256"/>
            <ac:spMk id="113" creationId="{7C4DC558-DBD3-00F7-B28F-85F6451C4CD4}"/>
          </ac:spMkLst>
        </pc:spChg>
        <pc:spChg chg="del mod">
          <ac:chgData name="Ankit Dipta Dutta" userId="c6a778d6fc10425e" providerId="LiveId" clId="{65E340DF-C111-49BB-A740-B4555D745BF5}" dt="2025-04-27T15:04:55.075" v="537" actId="21"/>
          <ac:spMkLst>
            <pc:docMk/>
            <pc:sldMk cId="4002073237" sldId="256"/>
            <ac:spMk id="114" creationId="{05D7D8DA-7B11-7C7E-4DCA-DE2E5E6FA2C8}"/>
          </ac:spMkLst>
        </pc:spChg>
        <pc:spChg chg="del mod">
          <ac:chgData name="Ankit Dipta Dutta" userId="c6a778d6fc10425e" providerId="LiveId" clId="{65E340DF-C111-49BB-A740-B4555D745BF5}" dt="2025-04-27T15:02:19.538" v="518" actId="478"/>
          <ac:spMkLst>
            <pc:docMk/>
            <pc:sldMk cId="4002073237" sldId="256"/>
            <ac:spMk id="115" creationId="{3C79DDDE-F0FB-68AB-7098-0A3C9B29FBA3}"/>
          </ac:spMkLst>
        </pc:spChg>
        <pc:spChg chg="del mod">
          <ac:chgData name="Ankit Dipta Dutta" userId="c6a778d6fc10425e" providerId="LiveId" clId="{65E340DF-C111-49BB-A740-B4555D745BF5}" dt="2025-04-27T15:07:09.806" v="558" actId="21"/>
          <ac:spMkLst>
            <pc:docMk/>
            <pc:sldMk cId="4002073237" sldId="256"/>
            <ac:spMk id="116" creationId="{3857AF79-67BA-FD98-124F-F991B3185CCB}"/>
          </ac:spMkLst>
        </pc:spChg>
        <pc:spChg chg="add del mod">
          <ac:chgData name="Ankit Dipta Dutta" userId="c6a778d6fc10425e" providerId="LiveId" clId="{65E340DF-C111-49BB-A740-B4555D745BF5}" dt="2025-04-27T15:15:24.352" v="589" actId="478"/>
          <ac:spMkLst>
            <pc:docMk/>
            <pc:sldMk cId="4002073237" sldId="256"/>
            <ac:spMk id="117" creationId="{B9D3150B-9B91-B57F-FC9E-D290579B5252}"/>
          </ac:spMkLst>
        </pc:spChg>
        <pc:spChg chg="del mod">
          <ac:chgData name="Ankit Dipta Dutta" userId="c6a778d6fc10425e" providerId="LiveId" clId="{65E340DF-C111-49BB-A740-B4555D745BF5}" dt="2025-04-27T15:00:14.922" v="494" actId="478"/>
          <ac:spMkLst>
            <pc:docMk/>
            <pc:sldMk cId="4002073237" sldId="256"/>
            <ac:spMk id="118" creationId="{29885015-9D29-A041-C9D3-E5AF01722410}"/>
          </ac:spMkLst>
        </pc:spChg>
        <pc:spChg chg="mod">
          <ac:chgData name="Ankit Dipta Dutta" userId="c6a778d6fc10425e" providerId="LiveId" clId="{65E340DF-C111-49BB-A740-B4555D745BF5}" dt="2025-04-27T15:16:47.512" v="600" actId="1076"/>
          <ac:spMkLst>
            <pc:docMk/>
            <pc:sldMk cId="4002073237" sldId="256"/>
            <ac:spMk id="119" creationId="{B2B5CCCD-137A-4B3D-C8CD-E5531F9A55CF}"/>
          </ac:spMkLst>
        </pc:spChg>
        <pc:spChg chg="del">
          <ac:chgData name="Ankit Dipta Dutta" userId="c6a778d6fc10425e" providerId="LiveId" clId="{65E340DF-C111-49BB-A740-B4555D745BF5}" dt="2025-04-27T16:12:30.329" v="737" actId="478"/>
          <ac:spMkLst>
            <pc:docMk/>
            <pc:sldMk cId="4002073237" sldId="256"/>
            <ac:spMk id="121" creationId="{6784A0D4-845B-1B3B-C4EA-BC9A96F7B234}"/>
          </ac:spMkLst>
        </pc:spChg>
        <pc:spChg chg="del mod">
          <ac:chgData name="Ankit Dipta Dutta" userId="c6a778d6fc10425e" providerId="LiveId" clId="{65E340DF-C111-49BB-A740-B4555D745BF5}" dt="2025-04-27T16:12:28.813" v="736" actId="478"/>
          <ac:spMkLst>
            <pc:docMk/>
            <pc:sldMk cId="4002073237" sldId="256"/>
            <ac:spMk id="122" creationId="{50D1388B-B494-0A66-D92E-12AE9D54C40B}"/>
          </ac:spMkLst>
        </pc:spChg>
        <pc:spChg chg="del mod">
          <ac:chgData name="Ankit Dipta Dutta" userId="c6a778d6fc10425e" providerId="LiveId" clId="{65E340DF-C111-49BB-A740-B4555D745BF5}" dt="2025-04-27T16:12:32.026" v="738" actId="478"/>
          <ac:spMkLst>
            <pc:docMk/>
            <pc:sldMk cId="4002073237" sldId="256"/>
            <ac:spMk id="123" creationId="{9745AE50-71EF-A6E4-42AB-7A699B044064}"/>
          </ac:spMkLst>
        </pc:spChg>
        <pc:spChg chg="mod">
          <ac:chgData name="Ankit Dipta Dutta" userId="c6a778d6fc10425e" providerId="LiveId" clId="{65E340DF-C111-49BB-A740-B4555D745BF5}" dt="2025-04-27T16:11:00.740" v="699" actId="21"/>
          <ac:spMkLst>
            <pc:docMk/>
            <pc:sldMk cId="4002073237" sldId="256"/>
            <ac:spMk id="124" creationId="{78E9BE90-AE0C-19C7-9650-CF710D842404}"/>
          </ac:spMkLst>
        </pc:spChg>
        <pc:spChg chg="mod">
          <ac:chgData name="Ankit Dipta Dutta" userId="c6a778d6fc10425e" providerId="LiveId" clId="{65E340DF-C111-49BB-A740-B4555D745BF5}" dt="2025-04-27T16:14:22.394" v="796" actId="1036"/>
          <ac:spMkLst>
            <pc:docMk/>
            <pc:sldMk cId="4002073237" sldId="256"/>
            <ac:spMk id="125" creationId="{2B2B7E16-B74E-9544-426D-209B3E1D7D0E}"/>
          </ac:spMkLst>
        </pc:spChg>
        <pc:spChg chg="del mod">
          <ac:chgData name="Ankit Dipta Dutta" userId="c6a778d6fc10425e" providerId="LiveId" clId="{65E340DF-C111-49BB-A740-B4555D745BF5}" dt="2025-04-27T15:04:55.075" v="537" actId="21"/>
          <ac:spMkLst>
            <pc:docMk/>
            <pc:sldMk cId="4002073237" sldId="256"/>
            <ac:spMk id="126" creationId="{529C0241-CC01-EE67-BEF5-EA41D939EBB3}"/>
          </ac:spMkLst>
        </pc:spChg>
        <pc:spChg chg="del mod">
          <ac:chgData name="Ankit Dipta Dutta" userId="c6a778d6fc10425e" providerId="LiveId" clId="{65E340DF-C111-49BB-A740-B4555D745BF5}" dt="2025-04-27T16:09:14.666" v="680" actId="21"/>
          <ac:spMkLst>
            <pc:docMk/>
            <pc:sldMk cId="4002073237" sldId="256"/>
            <ac:spMk id="127" creationId="{942F6F75-7EA5-F433-93B2-77CDDED43CA6}"/>
          </ac:spMkLst>
        </pc:spChg>
        <pc:spChg chg="add del mod">
          <ac:chgData name="Ankit Dipta Dutta" userId="c6a778d6fc10425e" providerId="LiveId" clId="{65E340DF-C111-49BB-A740-B4555D745BF5}" dt="2025-04-27T16:11:55.342" v="714" actId="21"/>
          <ac:spMkLst>
            <pc:docMk/>
            <pc:sldMk cId="4002073237" sldId="256"/>
            <ac:spMk id="128" creationId="{E1A70659-8936-73AD-1155-6BE5524C6478}"/>
          </ac:spMkLst>
        </pc:spChg>
        <pc:spChg chg="add mod">
          <ac:chgData name="Ankit Dipta Dutta" userId="c6a778d6fc10425e" providerId="LiveId" clId="{65E340DF-C111-49BB-A740-B4555D745BF5}" dt="2025-04-27T14:59:00.932" v="482" actId="571"/>
          <ac:spMkLst>
            <pc:docMk/>
            <pc:sldMk cId="4002073237" sldId="256"/>
            <ac:spMk id="130" creationId="{DA9F8D53-3869-5004-6EE2-2C3F86B455BE}"/>
          </ac:spMkLst>
        </pc:spChg>
        <pc:spChg chg="add mod">
          <ac:chgData name="Ankit Dipta Dutta" userId="c6a778d6fc10425e" providerId="LiveId" clId="{65E340DF-C111-49BB-A740-B4555D745BF5}" dt="2025-04-27T15:00:16.241" v="495"/>
          <ac:spMkLst>
            <pc:docMk/>
            <pc:sldMk cId="4002073237" sldId="256"/>
            <ac:spMk id="131" creationId="{B35FEC96-71F8-F4B3-479E-A81EC7AF9A57}"/>
          </ac:spMkLst>
        </pc:spChg>
        <pc:spChg chg="add mod">
          <ac:chgData name="Ankit Dipta Dutta" userId="c6a778d6fc10425e" providerId="LiveId" clId="{65E340DF-C111-49BB-A740-B4555D745BF5}" dt="2025-04-27T15:00:16.241" v="495"/>
          <ac:spMkLst>
            <pc:docMk/>
            <pc:sldMk cId="4002073237" sldId="256"/>
            <ac:spMk id="132" creationId="{27647CC0-6AE6-B535-B458-1069A36F1658}"/>
          </ac:spMkLst>
        </pc:spChg>
        <pc:spChg chg="add del mod">
          <ac:chgData name="Ankit Dipta Dutta" userId="c6a778d6fc10425e" providerId="LiveId" clId="{65E340DF-C111-49BB-A740-B4555D745BF5}" dt="2025-04-27T15:16:32.603" v="596" actId="21"/>
          <ac:spMkLst>
            <pc:docMk/>
            <pc:sldMk cId="4002073237" sldId="256"/>
            <ac:spMk id="133" creationId="{1275B7DD-8AF6-6E79-A734-FC2B0002B0F0}"/>
          </ac:spMkLst>
        </pc:spChg>
        <pc:spChg chg="add mod">
          <ac:chgData name="Ankit Dipta Dutta" userId="c6a778d6fc10425e" providerId="LiveId" clId="{65E340DF-C111-49BB-A740-B4555D745BF5}" dt="2025-04-27T16:14:15.670" v="784" actId="1036"/>
          <ac:spMkLst>
            <pc:docMk/>
            <pc:sldMk cId="4002073237" sldId="256"/>
            <ac:spMk id="134" creationId="{F63AAC96-962B-BA4C-B1B5-446E4189BF10}"/>
          </ac:spMkLst>
        </pc:spChg>
        <pc:spChg chg="add mod">
          <ac:chgData name="Ankit Dipta Dutta" userId="c6a778d6fc10425e" providerId="LiveId" clId="{65E340DF-C111-49BB-A740-B4555D745BF5}" dt="2025-04-27T16:14:54.152" v="800" actId="164"/>
          <ac:spMkLst>
            <pc:docMk/>
            <pc:sldMk cId="4002073237" sldId="256"/>
            <ac:spMk id="135" creationId="{5D74F1D5-D2DD-E3B0-1BE4-01F3F4ED2F13}"/>
          </ac:spMkLst>
        </pc:spChg>
        <pc:spChg chg="add mod">
          <ac:chgData name="Ankit Dipta Dutta" userId="c6a778d6fc10425e" providerId="LiveId" clId="{65E340DF-C111-49BB-A740-B4555D745BF5}" dt="2025-04-27T16:14:15.670" v="784" actId="1036"/>
          <ac:spMkLst>
            <pc:docMk/>
            <pc:sldMk cId="4002073237" sldId="256"/>
            <ac:spMk id="136" creationId="{05D7D8DA-7B11-7C7E-4DCA-DE2E5E6FA2C8}"/>
          </ac:spMkLst>
        </pc:spChg>
        <pc:spChg chg="add mod">
          <ac:chgData name="Ankit Dipta Dutta" userId="c6a778d6fc10425e" providerId="LiveId" clId="{65E340DF-C111-49BB-A740-B4555D745BF5}" dt="2025-04-27T16:14:54.152" v="800" actId="164"/>
          <ac:spMkLst>
            <pc:docMk/>
            <pc:sldMk cId="4002073237" sldId="256"/>
            <ac:spMk id="137" creationId="{529C0241-CC01-EE67-BEF5-EA41D939EBB3}"/>
          </ac:spMkLst>
        </pc:spChg>
        <pc:spChg chg="add mod">
          <ac:chgData name="Ankit Dipta Dutta" userId="c6a778d6fc10425e" providerId="LiveId" clId="{65E340DF-C111-49BB-A740-B4555D745BF5}" dt="2025-04-27T16:14:54.152" v="800" actId="164"/>
          <ac:spMkLst>
            <pc:docMk/>
            <pc:sldMk cId="4002073237" sldId="256"/>
            <ac:spMk id="138" creationId="{75B0CB65-FA9B-D2AA-F2B1-05A0CD68621B}"/>
          </ac:spMkLst>
        </pc:spChg>
        <pc:spChg chg="add mod">
          <ac:chgData name="Ankit Dipta Dutta" userId="c6a778d6fc10425e" providerId="LiveId" clId="{65E340DF-C111-49BB-A740-B4555D745BF5}" dt="2025-04-27T16:14:54.152" v="800" actId="164"/>
          <ac:spMkLst>
            <pc:docMk/>
            <pc:sldMk cId="4002073237" sldId="256"/>
            <ac:spMk id="139" creationId="{27F45EC0-A57E-2C84-1B0F-E9F30636B525}"/>
          </ac:spMkLst>
        </pc:spChg>
        <pc:spChg chg="add mod">
          <ac:chgData name="Ankit Dipta Dutta" userId="c6a778d6fc10425e" providerId="LiveId" clId="{65E340DF-C111-49BB-A740-B4555D745BF5}" dt="2025-04-27T16:13:22.480" v="744" actId="1076"/>
          <ac:spMkLst>
            <pc:docMk/>
            <pc:sldMk cId="4002073237" sldId="256"/>
            <ac:spMk id="140" creationId="{D7A16388-D9AD-1960-15F9-263C06E3B7C4}"/>
          </ac:spMkLst>
        </pc:spChg>
        <pc:spChg chg="add mod">
          <ac:chgData name="Ankit Dipta Dutta" userId="c6a778d6fc10425e" providerId="LiveId" clId="{65E340DF-C111-49BB-A740-B4555D745BF5}" dt="2025-04-27T16:14:54.152" v="800" actId="164"/>
          <ac:spMkLst>
            <pc:docMk/>
            <pc:sldMk cId="4002073237" sldId="256"/>
            <ac:spMk id="141" creationId="{3857AF79-67BA-FD98-124F-F991B3185CCB}"/>
          </ac:spMkLst>
        </pc:spChg>
        <pc:spChg chg="add mod">
          <ac:chgData name="Ankit Dipta Dutta" userId="c6a778d6fc10425e" providerId="LiveId" clId="{65E340DF-C111-49BB-A740-B4555D745BF5}" dt="2025-04-27T15:07:19.366" v="561" actId="571"/>
          <ac:spMkLst>
            <pc:docMk/>
            <pc:sldMk cId="4002073237" sldId="256"/>
            <ac:spMk id="142" creationId="{306824A9-4AF4-6A00-F881-E04BC836D6CF}"/>
          </ac:spMkLst>
        </pc:spChg>
        <pc:spChg chg="add mod">
          <ac:chgData name="Ankit Dipta Dutta" userId="c6a778d6fc10425e" providerId="LiveId" clId="{65E340DF-C111-49BB-A740-B4555D745BF5}" dt="2025-04-27T15:07:19.366" v="561" actId="571"/>
          <ac:spMkLst>
            <pc:docMk/>
            <pc:sldMk cId="4002073237" sldId="256"/>
            <ac:spMk id="143" creationId="{FCBE54F4-9BBC-EDFF-BB5A-08C3C63D5361}"/>
          </ac:spMkLst>
        </pc:spChg>
        <pc:spChg chg="add mod">
          <ac:chgData name="Ankit Dipta Dutta" userId="c6a778d6fc10425e" providerId="LiveId" clId="{65E340DF-C111-49BB-A740-B4555D745BF5}" dt="2025-04-27T15:07:19.366" v="561" actId="571"/>
          <ac:spMkLst>
            <pc:docMk/>
            <pc:sldMk cId="4002073237" sldId="256"/>
            <ac:spMk id="144" creationId="{9AFC86E2-BF3A-4FC0-FC1C-75D75CE7DF82}"/>
          </ac:spMkLst>
        </pc:spChg>
        <pc:spChg chg="add mod">
          <ac:chgData name="Ankit Dipta Dutta" userId="c6a778d6fc10425e" providerId="LiveId" clId="{65E340DF-C111-49BB-A740-B4555D745BF5}" dt="2025-04-27T16:14:54.152" v="800" actId="164"/>
          <ac:spMkLst>
            <pc:docMk/>
            <pc:sldMk cId="4002073237" sldId="256"/>
            <ac:spMk id="145" creationId="{3093A7F3-BCB2-26A9-867C-03C8DC5E4478}"/>
          </ac:spMkLst>
        </pc:spChg>
        <pc:spChg chg="add mod">
          <ac:chgData name="Ankit Dipta Dutta" userId="c6a778d6fc10425e" providerId="LiveId" clId="{65E340DF-C111-49BB-A740-B4555D745BF5}" dt="2025-04-27T15:15:00.747" v="585"/>
          <ac:spMkLst>
            <pc:docMk/>
            <pc:sldMk cId="4002073237" sldId="256"/>
            <ac:spMk id="146" creationId="{B35FEC96-71F8-F4B3-479E-A81EC7AF9A57}"/>
          </ac:spMkLst>
        </pc:spChg>
        <pc:spChg chg="add mod">
          <ac:chgData name="Ankit Dipta Dutta" userId="c6a778d6fc10425e" providerId="LiveId" clId="{65E340DF-C111-49BB-A740-B4555D745BF5}" dt="2025-04-27T15:15:00.747" v="585"/>
          <ac:spMkLst>
            <pc:docMk/>
            <pc:sldMk cId="4002073237" sldId="256"/>
            <ac:spMk id="147" creationId="{6D79DC2B-32FE-AC3A-6051-0915D4CFD376}"/>
          </ac:spMkLst>
        </pc:spChg>
        <pc:spChg chg="add mod">
          <ac:chgData name="Ankit Dipta Dutta" userId="c6a778d6fc10425e" providerId="LiveId" clId="{65E340DF-C111-49BB-A740-B4555D745BF5}" dt="2025-04-27T15:21:45.253" v="631" actId="207"/>
          <ac:spMkLst>
            <pc:docMk/>
            <pc:sldMk cId="4002073237" sldId="256"/>
            <ac:spMk id="148" creationId="{27647CC0-6AE6-B535-B458-1069A36F1658}"/>
          </ac:spMkLst>
        </pc:spChg>
        <pc:spChg chg="add mod">
          <ac:chgData name="Ankit Dipta Dutta" userId="c6a778d6fc10425e" providerId="LiveId" clId="{65E340DF-C111-49BB-A740-B4555D745BF5}" dt="2025-04-27T15:15:18.531" v="588" actId="1076"/>
          <ac:spMkLst>
            <pc:docMk/>
            <pc:sldMk cId="4002073237" sldId="256"/>
            <ac:spMk id="149" creationId="{8C153FEA-75E3-B4F6-AA21-B63373289039}"/>
          </ac:spMkLst>
        </pc:spChg>
        <pc:spChg chg="add mod">
          <ac:chgData name="Ankit Dipta Dutta" userId="c6a778d6fc10425e" providerId="LiveId" clId="{65E340DF-C111-49BB-A740-B4555D745BF5}" dt="2025-04-27T16:14:40.598" v="798" actId="14100"/>
          <ac:spMkLst>
            <pc:docMk/>
            <pc:sldMk cId="4002073237" sldId="256"/>
            <ac:spMk id="150" creationId="{671E429B-ED6E-7DDF-EEE6-9A1C6E55D65C}"/>
          </ac:spMkLst>
        </pc:spChg>
        <pc:spChg chg="add mod">
          <ac:chgData name="Ankit Dipta Dutta" userId="c6a778d6fc10425e" providerId="LiveId" clId="{65E340DF-C111-49BB-A740-B4555D745BF5}" dt="2025-04-27T16:14:54.152" v="800" actId="164"/>
          <ac:spMkLst>
            <pc:docMk/>
            <pc:sldMk cId="4002073237" sldId="256"/>
            <ac:spMk id="151" creationId="{15F6B1A3-FF7D-2DAA-AB91-305BE350C6A0}"/>
          </ac:spMkLst>
        </pc:spChg>
        <pc:spChg chg="add mod">
          <ac:chgData name="Ankit Dipta Dutta" userId="c6a778d6fc10425e" providerId="LiveId" clId="{65E340DF-C111-49BB-A740-B4555D745BF5}" dt="2025-04-27T16:14:54.152" v="800" actId="164"/>
          <ac:spMkLst>
            <pc:docMk/>
            <pc:sldMk cId="4002073237" sldId="256"/>
            <ac:spMk id="152" creationId="{34BB63FE-3245-B48F-06EB-7B87DE5962FA}"/>
          </ac:spMkLst>
        </pc:spChg>
        <pc:spChg chg="add mod">
          <ac:chgData name="Ankit Dipta Dutta" userId="c6a778d6fc10425e" providerId="LiveId" clId="{65E340DF-C111-49BB-A740-B4555D745BF5}" dt="2025-04-27T16:13:22.480" v="744" actId="1076"/>
          <ac:spMkLst>
            <pc:docMk/>
            <pc:sldMk cId="4002073237" sldId="256"/>
            <ac:spMk id="153" creationId="{77BC1EDA-044D-04ED-EB3B-BA65CBED57CD}"/>
          </ac:spMkLst>
        </pc:spChg>
        <pc:spChg chg="add mod">
          <ac:chgData name="Ankit Dipta Dutta" userId="c6a778d6fc10425e" providerId="LiveId" clId="{65E340DF-C111-49BB-A740-B4555D745BF5}" dt="2025-04-27T16:14:46.560" v="799" actId="1076"/>
          <ac:spMkLst>
            <pc:docMk/>
            <pc:sldMk cId="4002073237" sldId="256"/>
            <ac:spMk id="154" creationId="{1275B7DD-8AF6-6E79-A734-FC2B0002B0F0}"/>
          </ac:spMkLst>
        </pc:spChg>
        <pc:spChg chg="add del mod">
          <ac:chgData name="Ankit Dipta Dutta" userId="c6a778d6fc10425e" providerId="LiveId" clId="{65E340DF-C111-49BB-A740-B4555D745BF5}" dt="2025-04-27T16:09:08.753" v="677" actId="21"/>
          <ac:spMkLst>
            <pc:docMk/>
            <pc:sldMk cId="4002073237" sldId="256"/>
            <ac:spMk id="155" creationId="{E1F2E00D-B98D-B0B9-4218-17BDF31781F1}"/>
          </ac:spMkLst>
        </pc:spChg>
        <pc:spChg chg="add mod">
          <ac:chgData name="Ankit Dipta Dutta" userId="c6a778d6fc10425e" providerId="LiveId" clId="{65E340DF-C111-49BB-A740-B4555D745BF5}" dt="2025-04-27T16:14:15.670" v="784" actId="1036"/>
          <ac:spMkLst>
            <pc:docMk/>
            <pc:sldMk cId="4002073237" sldId="256"/>
            <ac:spMk id="156" creationId="{DA94FC23-79CF-27E7-53A7-BDDEEE003C07}"/>
          </ac:spMkLst>
        </pc:spChg>
        <pc:spChg chg="add mod">
          <ac:chgData name="Ankit Dipta Dutta" userId="c6a778d6fc10425e" providerId="LiveId" clId="{65E340DF-C111-49BB-A740-B4555D745BF5}" dt="2025-04-27T16:14:54.152" v="800" actId="164"/>
          <ac:spMkLst>
            <pc:docMk/>
            <pc:sldMk cId="4002073237" sldId="256"/>
            <ac:spMk id="157" creationId="{06115B4E-4BA7-0F4E-9493-6E41DCB7824A}"/>
          </ac:spMkLst>
        </pc:spChg>
        <pc:spChg chg="add mod">
          <ac:chgData name="Ankit Dipta Dutta" userId="c6a778d6fc10425e" providerId="LiveId" clId="{65E340DF-C111-49BB-A740-B4555D745BF5}" dt="2025-04-27T16:14:54.152" v="800" actId="164"/>
          <ac:spMkLst>
            <pc:docMk/>
            <pc:sldMk cId="4002073237" sldId="256"/>
            <ac:spMk id="158" creationId="{E1F2E00D-B98D-B0B9-4218-17BDF31781F1}"/>
          </ac:spMkLst>
        </pc:spChg>
        <pc:spChg chg="add mod">
          <ac:chgData name="Ankit Dipta Dutta" userId="c6a778d6fc10425e" providerId="LiveId" clId="{65E340DF-C111-49BB-A740-B4555D745BF5}" dt="2025-04-27T16:14:15.670" v="784" actId="1036"/>
          <ac:spMkLst>
            <pc:docMk/>
            <pc:sldMk cId="4002073237" sldId="256"/>
            <ac:spMk id="159" creationId="{942F6F75-7EA5-F433-93B2-77CDDED43CA6}"/>
          </ac:spMkLst>
        </pc:spChg>
        <pc:spChg chg="add mod">
          <ac:chgData name="Ankit Dipta Dutta" userId="c6a778d6fc10425e" providerId="LiveId" clId="{65E340DF-C111-49BB-A740-B4555D745BF5}" dt="2025-04-27T16:13:38.071" v="772" actId="1036"/>
          <ac:spMkLst>
            <pc:docMk/>
            <pc:sldMk cId="4002073237" sldId="256"/>
            <ac:spMk id="160" creationId="{4869DE9F-24C6-C52D-163E-68BBB46C8EFF}"/>
          </ac:spMkLst>
        </pc:spChg>
        <pc:spChg chg="add mod">
          <ac:chgData name="Ankit Dipta Dutta" userId="c6a778d6fc10425e" providerId="LiveId" clId="{65E340DF-C111-49BB-A740-B4555D745BF5}" dt="2025-04-27T16:13:38.071" v="772" actId="1036"/>
          <ac:spMkLst>
            <pc:docMk/>
            <pc:sldMk cId="4002073237" sldId="256"/>
            <ac:spMk id="161" creationId="{E1A70659-8936-73AD-1155-6BE5524C6478}"/>
          </ac:spMkLst>
        </pc:spChg>
        <pc:spChg chg="add mod">
          <ac:chgData name="Ankit Dipta Dutta" userId="c6a778d6fc10425e" providerId="LiveId" clId="{65E340DF-C111-49BB-A740-B4555D745BF5}" dt="2025-04-28T05:38:19.046" v="1640" actId="962"/>
          <ac:spMkLst>
            <pc:docMk/>
            <pc:sldMk cId="4002073237" sldId="256"/>
            <ac:spMk id="163" creationId="{655367B8-5999-CDEB-D32C-CACC49B06305}"/>
          </ac:spMkLst>
        </pc:spChg>
        <pc:spChg chg="add mod">
          <ac:chgData name="Ankit Dipta Dutta" userId="c6a778d6fc10425e" providerId="LiveId" clId="{65E340DF-C111-49BB-A740-B4555D745BF5}" dt="2025-04-28T05:12:40.565" v="1627" actId="1035"/>
          <ac:spMkLst>
            <pc:docMk/>
            <pc:sldMk cId="4002073237" sldId="256"/>
            <ac:spMk id="164" creationId="{52D36819-5F83-12BF-8559-0F751BE34364}"/>
          </ac:spMkLst>
        </pc:spChg>
        <pc:spChg chg="add mod">
          <ac:chgData name="Ankit Dipta Dutta" userId="c6a778d6fc10425e" providerId="LiveId" clId="{65E340DF-C111-49BB-A740-B4555D745BF5}" dt="2025-04-28T05:38:19.052" v="1641" actId="962"/>
          <ac:spMkLst>
            <pc:docMk/>
            <pc:sldMk cId="4002073237" sldId="256"/>
            <ac:spMk id="167" creationId="{3DF3CB07-F537-0134-894E-B1CA06758380}"/>
          </ac:spMkLst>
        </pc:spChg>
        <pc:spChg chg="add mod">
          <ac:chgData name="Ankit Dipta Dutta" userId="c6a778d6fc10425e" providerId="LiveId" clId="{65E340DF-C111-49BB-A740-B4555D745BF5}" dt="2025-04-28T05:12:59.084" v="1629" actId="1035"/>
          <ac:spMkLst>
            <pc:docMk/>
            <pc:sldMk cId="4002073237" sldId="256"/>
            <ac:spMk id="168" creationId="{53AD5FC7-75BC-C3C0-C094-9F0DEEE5636D}"/>
          </ac:spMkLst>
        </pc:spChg>
        <pc:spChg chg="add mod">
          <ac:chgData name="Ankit Dipta Dutta" userId="c6a778d6fc10425e" providerId="LiveId" clId="{65E340DF-C111-49BB-A740-B4555D745BF5}" dt="2025-04-28T05:16:15.233" v="1631" actId="20577"/>
          <ac:spMkLst>
            <pc:docMk/>
            <pc:sldMk cId="4002073237" sldId="256"/>
            <ac:spMk id="170" creationId="{5079F2F3-671B-E715-ECF1-67EC776433B9}"/>
          </ac:spMkLst>
        </pc:spChg>
        <pc:spChg chg="add mod">
          <ac:chgData name="Ankit Dipta Dutta" userId="c6a778d6fc10425e" providerId="LiveId" clId="{65E340DF-C111-49BB-A740-B4555D745BF5}" dt="2025-04-28T05:38:19.059" v="1642" actId="962"/>
          <ac:spMkLst>
            <pc:docMk/>
            <pc:sldMk cId="4002073237" sldId="256"/>
            <ac:spMk id="171" creationId="{F951E039-DEAC-77A2-6144-34FAE3F276B5}"/>
          </ac:spMkLst>
        </pc:spChg>
        <pc:spChg chg="add mod">
          <ac:chgData name="Ankit Dipta Dutta" userId="c6a778d6fc10425e" providerId="LiveId" clId="{65E340DF-C111-49BB-A740-B4555D745BF5}" dt="2025-04-28T04:44:50.422" v="1422" actId="20577"/>
          <ac:spMkLst>
            <pc:docMk/>
            <pc:sldMk cId="4002073237" sldId="256"/>
            <ac:spMk id="172" creationId="{B062E222-5964-DC7B-8B0D-A843601944A4}"/>
          </ac:spMkLst>
        </pc:spChg>
        <pc:spChg chg="add mod">
          <ac:chgData name="Ankit Dipta Dutta" userId="c6a778d6fc10425e" providerId="LiveId" clId="{65E340DF-C111-49BB-A740-B4555D745BF5}" dt="2025-04-28T05:38:19.065" v="1643" actId="962"/>
          <ac:spMkLst>
            <pc:docMk/>
            <pc:sldMk cId="4002073237" sldId="256"/>
            <ac:spMk id="173" creationId="{3990BA72-8062-9F6A-71D2-42DC9FA7915C}"/>
          </ac:spMkLst>
        </pc:spChg>
        <pc:spChg chg="add mod">
          <ac:chgData name="Ankit Dipta Dutta" userId="c6a778d6fc10425e" providerId="LiveId" clId="{65E340DF-C111-49BB-A740-B4555D745BF5}" dt="2025-04-28T04:50:40.072" v="1581" actId="1035"/>
          <ac:spMkLst>
            <pc:docMk/>
            <pc:sldMk cId="4002073237" sldId="256"/>
            <ac:spMk id="174" creationId="{81E23C91-E0C6-1B57-F803-5EE976511D27}"/>
          </ac:spMkLst>
        </pc:spChg>
        <pc:spChg chg="add mod">
          <ac:chgData name="Ankit Dipta Dutta" userId="c6a778d6fc10425e" providerId="LiveId" clId="{65E340DF-C111-49BB-A740-B4555D745BF5}" dt="2025-04-28T04:32:42.100" v="1307" actId="1076"/>
          <ac:spMkLst>
            <pc:docMk/>
            <pc:sldMk cId="4002073237" sldId="256"/>
            <ac:spMk id="175" creationId="{11724B6B-4B5D-206B-EE9C-6BBAB4D89976}"/>
          </ac:spMkLst>
        </pc:spChg>
        <pc:spChg chg="add mod">
          <ac:chgData name="Ankit Dipta Dutta" userId="c6a778d6fc10425e" providerId="LiveId" clId="{65E340DF-C111-49BB-A740-B4555D745BF5}" dt="2025-04-28T04:40:27.150" v="1389"/>
          <ac:spMkLst>
            <pc:docMk/>
            <pc:sldMk cId="4002073237" sldId="256"/>
            <ac:spMk id="176" creationId="{ED7A8D67-C58C-EB3E-4ADC-01A2643B320E}"/>
          </ac:spMkLst>
        </pc:spChg>
        <pc:spChg chg="add mod">
          <ac:chgData name="Ankit Dipta Dutta" userId="c6a778d6fc10425e" providerId="LiveId" clId="{65E340DF-C111-49BB-A740-B4555D745BF5}" dt="2025-04-28T04:43:19.327" v="1416" actId="1076"/>
          <ac:spMkLst>
            <pc:docMk/>
            <pc:sldMk cId="4002073237" sldId="256"/>
            <ac:spMk id="177" creationId="{66FF08D9-99EC-629A-6024-0C86A5689DCC}"/>
          </ac:spMkLst>
        </pc:spChg>
        <pc:spChg chg="add mod">
          <ac:chgData name="Ankit Dipta Dutta" userId="c6a778d6fc10425e" providerId="LiveId" clId="{65E340DF-C111-49BB-A740-B4555D745BF5}" dt="2025-04-28T04:43:19.327" v="1416" actId="1076"/>
          <ac:spMkLst>
            <pc:docMk/>
            <pc:sldMk cId="4002073237" sldId="256"/>
            <ac:spMk id="179" creationId="{81B0FA00-65BA-E583-0380-FB2D0EF82AEA}"/>
          </ac:spMkLst>
        </pc:spChg>
        <pc:spChg chg="add mod">
          <ac:chgData name="Ankit Dipta Dutta" userId="c6a778d6fc10425e" providerId="LiveId" clId="{65E340DF-C111-49BB-A740-B4555D745BF5}" dt="2025-04-28T04:51:11.574" v="1587" actId="14100"/>
          <ac:spMkLst>
            <pc:docMk/>
            <pc:sldMk cId="4002073237" sldId="256"/>
            <ac:spMk id="180" creationId="{C48893CA-9415-02D3-417B-CA4615471834}"/>
          </ac:spMkLst>
        </pc:spChg>
        <pc:spChg chg="add mod">
          <ac:chgData name="Ankit Dipta Dutta" userId="c6a778d6fc10425e" providerId="LiveId" clId="{65E340DF-C111-49BB-A740-B4555D745BF5}" dt="2025-04-28T04:50:40.072" v="1581" actId="1035"/>
          <ac:spMkLst>
            <pc:docMk/>
            <pc:sldMk cId="4002073237" sldId="256"/>
            <ac:spMk id="182" creationId="{FB3446E2-9CD3-2409-4390-0393F190D77D}"/>
          </ac:spMkLst>
        </pc:spChg>
        <pc:spChg chg="add mod">
          <ac:chgData name="Ankit Dipta Dutta" userId="c6a778d6fc10425e" providerId="LiveId" clId="{65E340DF-C111-49BB-A740-B4555D745BF5}" dt="2025-04-28T05:38:45.890" v="1646" actId="962"/>
          <ac:spMkLst>
            <pc:docMk/>
            <pc:sldMk cId="4002073237" sldId="256"/>
            <ac:spMk id="183" creationId="{D89674E8-58D8-F335-B7BF-F8D166218318}"/>
          </ac:spMkLst>
        </pc:spChg>
        <pc:spChg chg="add mod">
          <ac:chgData name="Ankit Dipta Dutta" userId="c6a778d6fc10425e" providerId="LiveId" clId="{65E340DF-C111-49BB-A740-B4555D745BF5}" dt="2025-04-28T05:00:01.503" v="1592" actId="403"/>
          <ac:spMkLst>
            <pc:docMk/>
            <pc:sldMk cId="4002073237" sldId="256"/>
            <ac:spMk id="184" creationId="{1FC7E998-27D4-FA12-2516-F8682F0ABAE2}"/>
          </ac:spMkLst>
        </pc:spChg>
        <pc:spChg chg="add mod">
          <ac:chgData name="Ankit Dipta Dutta" userId="c6a778d6fc10425e" providerId="LiveId" clId="{65E340DF-C111-49BB-A740-B4555D745BF5}" dt="2025-04-28T04:50:21.244" v="1547" actId="1076"/>
          <ac:spMkLst>
            <pc:docMk/>
            <pc:sldMk cId="4002073237" sldId="256"/>
            <ac:spMk id="185" creationId="{7945C190-0872-815D-A4B9-190F24CF525B}"/>
          </ac:spMkLst>
        </pc:spChg>
        <pc:grpChg chg="mod topLvl">
          <ac:chgData name="Ankit Dipta Dutta" userId="c6a778d6fc10425e" providerId="LiveId" clId="{65E340DF-C111-49BB-A740-B4555D745BF5}" dt="2025-04-27T17:12:32.749" v="1144" actId="1037"/>
          <ac:grpSpMkLst>
            <pc:docMk/>
            <pc:sldMk cId="4002073237" sldId="256"/>
            <ac:grpSpMk id="40" creationId="{E3A50357-F6B5-2D9C-8FAB-612D785E626D}"/>
          </ac:grpSpMkLst>
        </pc:grpChg>
        <pc:grpChg chg="add del mod">
          <ac:chgData name="Ankit Dipta Dutta" userId="c6a778d6fc10425e" providerId="LiveId" clId="{65E340DF-C111-49BB-A740-B4555D745BF5}" dt="2025-04-27T13:44:13.582" v="274" actId="165"/>
          <ac:grpSpMkLst>
            <pc:docMk/>
            <pc:sldMk cId="4002073237" sldId="256"/>
            <ac:grpSpMk id="47" creationId="{268C5202-6905-F35E-63D6-F5B51F752F4E}"/>
          </ac:grpSpMkLst>
        </pc:grpChg>
        <pc:grpChg chg="add del mod">
          <ac:chgData name="Ankit Dipta Dutta" userId="c6a778d6fc10425e" providerId="LiveId" clId="{65E340DF-C111-49BB-A740-B4555D745BF5}" dt="2025-04-27T14:09:09.989" v="304" actId="165"/>
          <ac:grpSpMkLst>
            <pc:docMk/>
            <pc:sldMk cId="4002073237" sldId="256"/>
            <ac:grpSpMk id="48" creationId="{AE5D5E13-D165-089A-92D5-36DE2EB8D53E}"/>
          </ac:grpSpMkLst>
        </pc:grpChg>
        <pc:grpChg chg="add del">
          <ac:chgData name="Ankit Dipta Dutta" userId="c6a778d6fc10425e" providerId="LiveId" clId="{65E340DF-C111-49BB-A740-B4555D745BF5}" dt="2025-04-27T15:14:59.395" v="584" actId="21"/>
          <ac:grpSpMkLst>
            <pc:docMk/>
            <pc:sldMk cId="4002073237" sldId="256"/>
            <ac:grpSpMk id="94" creationId="{EB9A4365-A9A1-4F74-BEF4-654DE7A796ED}"/>
          </ac:grpSpMkLst>
        </pc:grpChg>
        <pc:grpChg chg="del">
          <ac:chgData name="Ankit Dipta Dutta" userId="c6a778d6fc10425e" providerId="LiveId" clId="{65E340DF-C111-49BB-A740-B4555D745BF5}" dt="2025-04-27T15:16:28.041" v="594" actId="21"/>
          <ac:grpSpMkLst>
            <pc:docMk/>
            <pc:sldMk cId="4002073237" sldId="256"/>
            <ac:grpSpMk id="97" creationId="{C2921F6B-4E6A-A0C3-683E-3758F0AFCA21}"/>
          </ac:grpSpMkLst>
        </pc:grpChg>
        <pc:grpChg chg="del">
          <ac:chgData name="Ankit Dipta Dutta" userId="c6a778d6fc10425e" providerId="LiveId" clId="{65E340DF-C111-49BB-A740-B4555D745BF5}" dt="2025-04-27T15:06:05.042" v="549" actId="478"/>
          <ac:grpSpMkLst>
            <pc:docMk/>
            <pc:sldMk cId="4002073237" sldId="256"/>
            <ac:grpSpMk id="100" creationId="{F5D180F1-A849-9D52-EEDC-3BA69B03F908}"/>
          </ac:grpSpMkLst>
        </pc:grpChg>
        <pc:grpChg chg="del">
          <ac:chgData name="Ankit Dipta Dutta" userId="c6a778d6fc10425e" providerId="LiveId" clId="{65E340DF-C111-49BB-A740-B4555D745BF5}" dt="2025-04-27T16:09:28.166" v="684" actId="478"/>
          <ac:grpSpMkLst>
            <pc:docMk/>
            <pc:sldMk cId="4002073237" sldId="256"/>
            <ac:grpSpMk id="103" creationId="{5DF79D0C-BB5B-1F0D-2C89-5CCA2581ED24}"/>
          </ac:grpSpMkLst>
        </pc:grpChg>
        <pc:grpChg chg="del">
          <ac:chgData name="Ankit Dipta Dutta" userId="c6a778d6fc10425e" providerId="LiveId" clId="{65E340DF-C111-49BB-A740-B4555D745BF5}" dt="2025-04-27T16:12:32.026" v="738" actId="478"/>
          <ac:grpSpMkLst>
            <pc:docMk/>
            <pc:sldMk cId="4002073237" sldId="256"/>
            <ac:grpSpMk id="120" creationId="{78E9BAF0-BDEE-8424-CB17-1F0311E0EA73}"/>
          </ac:grpSpMkLst>
        </pc:grpChg>
        <pc:grpChg chg="mod">
          <ac:chgData name="Ankit Dipta Dutta" userId="c6a778d6fc10425e" providerId="LiveId" clId="{65E340DF-C111-49BB-A740-B4555D745BF5}" dt="2025-04-27T16:13:00.456" v="741" actId="1076"/>
          <ac:grpSpMkLst>
            <pc:docMk/>
            <pc:sldMk cId="4002073237" sldId="256"/>
            <ac:grpSpMk id="129" creationId="{BAB1B1CF-469E-35C5-FC8A-8D9052C4E2E2}"/>
          </ac:grpSpMkLst>
        </pc:grpChg>
        <pc:grpChg chg="mod">
          <ac:chgData name="Ankit Dipta Dutta" userId="c6a778d6fc10425e" providerId="LiveId" clId="{65E340DF-C111-49BB-A740-B4555D745BF5}" dt="2025-04-28T05:12:40.565" v="1627" actId="1035"/>
          <ac:grpSpMkLst>
            <pc:docMk/>
            <pc:sldMk cId="4002073237" sldId="256"/>
            <ac:grpSpMk id="162" creationId="{256F08ED-90F2-7680-2B5C-B376994405B3}"/>
          </ac:grpSpMkLst>
        </pc:grpChg>
        <pc:grpChg chg="add mod">
          <ac:chgData name="Ankit Dipta Dutta" userId="c6a778d6fc10425e" providerId="LiveId" clId="{65E340DF-C111-49BB-A740-B4555D745BF5}" dt="2025-04-28T04:43:19.327" v="1416" actId="1076"/>
          <ac:grpSpMkLst>
            <pc:docMk/>
            <pc:sldMk cId="4002073237" sldId="256"/>
            <ac:grpSpMk id="181" creationId="{C15F8C5A-C994-DC11-15F9-458AC58FCB28}"/>
          </ac:grpSpMkLst>
        </pc:grpChg>
        <pc:graphicFrameChg chg="add mod">
          <ac:chgData name="Ankit Dipta Dutta" userId="c6a778d6fc10425e" providerId="LiveId" clId="{65E340DF-C111-49BB-A740-B4555D745BF5}" dt="2025-04-27T13:27:25.368" v="98"/>
          <ac:graphicFrameMkLst>
            <pc:docMk/>
            <pc:sldMk cId="4002073237" sldId="256"/>
            <ac:graphicFrameMk id="45" creationId="{E8A29244-DD19-E0CF-6D2B-178C0D776764}"/>
          </ac:graphicFrameMkLst>
        </pc:graphicFrameChg>
        <pc:graphicFrameChg chg="add del mod modGraphic">
          <ac:chgData name="Ankit Dipta Dutta" userId="c6a778d6fc10425e" providerId="LiveId" clId="{65E340DF-C111-49BB-A740-B4555D745BF5}" dt="2025-04-27T16:17:05.437" v="821" actId="21"/>
          <ac:graphicFrameMkLst>
            <pc:docMk/>
            <pc:sldMk cId="4002073237" sldId="256"/>
            <ac:graphicFrameMk id="46" creationId="{9130ECA6-B7E1-DFA6-B37C-A77A557DC84A}"/>
          </ac:graphicFrameMkLst>
        </pc:graphicFrameChg>
        <pc:graphicFrameChg chg="add mod modGraphic">
          <ac:chgData name="Ankit Dipta Dutta" userId="c6a778d6fc10425e" providerId="LiveId" clId="{65E340DF-C111-49BB-A740-B4555D745BF5}" dt="2025-04-28T05:12:40.565" v="1627" actId="1035"/>
          <ac:graphicFrameMkLst>
            <pc:docMk/>
            <pc:sldMk cId="4002073237" sldId="256"/>
            <ac:graphicFrameMk id="165" creationId="{9130ECA6-B7E1-DFA6-B37C-A77A557DC84A}"/>
          </ac:graphicFrameMkLst>
        </pc:graphicFrameChg>
        <pc:graphicFrameChg chg="add mod">
          <ac:chgData name="Ankit Dipta Dutta" userId="c6a778d6fc10425e" providerId="LiveId" clId="{65E340DF-C111-49BB-A740-B4555D745BF5}" dt="2025-04-27T16:18:59.406" v="856"/>
          <ac:graphicFrameMkLst>
            <pc:docMk/>
            <pc:sldMk cId="4002073237" sldId="256"/>
            <ac:graphicFrameMk id="166" creationId="{3D9661BB-2B40-940C-7722-0C41E8A40974}"/>
          </ac:graphicFrameMkLst>
        </pc:graphicFrameChg>
        <pc:picChg chg="mod modCrop">
          <ac:chgData name="Ankit Dipta Dutta" userId="c6a778d6fc10425e" providerId="LiveId" clId="{65E340DF-C111-49BB-A740-B4555D745BF5}" dt="2025-04-28T05:03:52.001" v="1602" actId="1076"/>
          <ac:picMkLst>
            <pc:docMk/>
            <pc:sldMk cId="4002073237" sldId="256"/>
            <ac:picMk id="11" creationId="{67DF6625-08E0-6F73-9922-7E39FF3C6A23}"/>
          </ac:picMkLst>
        </pc:picChg>
        <pc:picChg chg="del mod topLvl">
          <ac:chgData name="Ankit Dipta Dutta" userId="c6a778d6fc10425e" providerId="LiveId" clId="{65E340DF-C111-49BB-A740-B4555D745BF5}" dt="2025-04-27T14:11:15.259" v="342" actId="478"/>
          <ac:picMkLst>
            <pc:docMk/>
            <pc:sldMk cId="4002073237" sldId="256"/>
            <ac:picMk id="21" creationId="{67187D03-6F92-4E02-A6D8-363DB6D69E03}"/>
          </ac:picMkLst>
        </pc:picChg>
        <pc:picChg chg="mod topLvl">
          <ac:chgData name="Ankit Dipta Dutta" userId="c6a778d6fc10425e" providerId="LiveId" clId="{65E340DF-C111-49BB-A740-B4555D745BF5}" dt="2025-04-28T05:12:40.565" v="1627" actId="1035"/>
          <ac:picMkLst>
            <pc:docMk/>
            <pc:sldMk cId="4002073237" sldId="256"/>
            <ac:picMk id="39" creationId="{58DCF737-A502-EBBB-7488-089CDFE9531C}"/>
          </ac:picMkLst>
        </pc:picChg>
        <pc:picChg chg="mod">
          <ac:chgData name="Ankit Dipta Dutta" userId="c6a778d6fc10425e" providerId="LiveId" clId="{65E340DF-C111-49BB-A740-B4555D745BF5}" dt="2025-04-27T14:09:09.989" v="304" actId="165"/>
          <ac:picMkLst>
            <pc:docMk/>
            <pc:sldMk cId="4002073237" sldId="256"/>
            <ac:picMk id="41" creationId="{7940555C-0969-19DF-5CE4-34B499F94299}"/>
          </ac:picMkLst>
        </pc:picChg>
        <pc:picChg chg="mod">
          <ac:chgData name="Ankit Dipta Dutta" userId="c6a778d6fc10425e" providerId="LiveId" clId="{65E340DF-C111-49BB-A740-B4555D745BF5}" dt="2025-04-27T14:09:09.989" v="304" actId="165"/>
          <ac:picMkLst>
            <pc:docMk/>
            <pc:sldMk cId="4002073237" sldId="256"/>
            <ac:picMk id="42" creationId="{EA85F7DB-C093-DAB1-7C02-F617CBF981B3}"/>
          </ac:picMkLst>
        </pc:picChg>
        <pc:picChg chg="mod topLvl">
          <ac:chgData name="Ankit Dipta Dutta" userId="c6a778d6fc10425e" providerId="LiveId" clId="{65E340DF-C111-49BB-A740-B4555D745BF5}" dt="2025-04-28T05:12:40.565" v="1627" actId="1035"/>
          <ac:picMkLst>
            <pc:docMk/>
            <pc:sldMk cId="4002073237" sldId="256"/>
            <ac:picMk id="44" creationId="{F4F43112-522F-440B-69AF-0F6DB272EB69}"/>
          </ac:picMkLst>
        </pc:picChg>
        <pc:picChg chg="add mod">
          <ac:chgData name="Ankit Dipta Dutta" userId="c6a778d6fc10425e" providerId="LiveId" clId="{65E340DF-C111-49BB-A740-B4555D745BF5}" dt="2025-04-28T04:43:19.327" v="1416" actId="1076"/>
          <ac:picMkLst>
            <pc:docMk/>
            <pc:sldMk cId="4002073237" sldId="256"/>
            <ac:picMk id="178" creationId="{0DE90EC4-0B04-25C9-7AC0-1CB63C4626BA}"/>
          </ac:picMkLst>
        </pc:picChg>
        <pc:picChg chg="add del mod">
          <ac:chgData name="Ankit Dipta Dutta" userId="c6a778d6fc10425e" providerId="LiveId" clId="{65E340DF-C111-49BB-A740-B4555D745BF5}" dt="2025-04-28T05:20:02.634" v="1633"/>
          <ac:picMkLst>
            <pc:docMk/>
            <pc:sldMk cId="4002073237" sldId="256"/>
            <ac:picMk id="186" creationId="{DBB6BFC9-4DB9-623A-8536-3DF354539A98}"/>
          </ac:picMkLst>
        </pc:picChg>
        <pc:picChg chg="add mod">
          <ac:chgData name="Ankit Dipta Dutta" userId="c6a778d6fc10425e" providerId="LiveId" clId="{65E340DF-C111-49BB-A740-B4555D745BF5}" dt="2025-04-28T05:00:59.571" v="1593" actId="1076"/>
          <ac:picMkLst>
            <pc:docMk/>
            <pc:sldMk cId="4002073237" sldId="256"/>
            <ac:picMk id="1026" creationId="{7D339F32-BD2B-3E22-5C28-E2F0C5F9F47A}"/>
          </ac:picMkLst>
        </pc:picChg>
        <pc:picChg chg="add del mod">
          <ac:chgData name="Ankit Dipta Dutta" userId="c6a778d6fc10425e" providerId="LiveId" clId="{65E340DF-C111-49BB-A740-B4555D745BF5}" dt="2025-04-28T04:34:46.019" v="1327" actId="478"/>
          <ac:picMkLst>
            <pc:docMk/>
            <pc:sldMk cId="4002073237" sldId="256"/>
            <ac:picMk id="1028" creationId="{DE76A8B2-70C4-391F-565C-5555CE4404D2}"/>
          </ac:picMkLst>
        </pc:picChg>
        <pc:picChg chg="add del mod">
          <ac:chgData name="Ankit Dipta Dutta" userId="c6a778d6fc10425e" providerId="LiveId" clId="{65E340DF-C111-49BB-A740-B4555D745BF5}" dt="2025-04-28T04:34:12.513" v="1320" actId="21"/>
          <ac:picMkLst>
            <pc:docMk/>
            <pc:sldMk cId="4002073237" sldId="256"/>
            <ac:picMk id="1030" creationId="{0DE90EC4-0B04-25C9-7AC0-1CB63C4626BA}"/>
          </ac:picMkLst>
        </pc:picChg>
      </pc:sldChg>
      <pc:sldChg chg="addSp delSp modSp new mod">
        <pc:chgData name="Ankit Dipta Dutta" userId="c6a778d6fc10425e" providerId="LiveId" clId="{65E340DF-C111-49BB-A740-B4555D745BF5}" dt="2025-04-28T10:20:24.049" v="1702" actId="113"/>
        <pc:sldMkLst>
          <pc:docMk/>
          <pc:sldMk cId="1208743333" sldId="257"/>
        </pc:sldMkLst>
        <pc:spChg chg="del">
          <ac:chgData name="Ankit Dipta Dutta" userId="c6a778d6fc10425e" providerId="LiveId" clId="{65E340DF-C111-49BB-A740-B4555D745BF5}" dt="2025-04-28T10:18:06.062" v="1648" actId="478"/>
          <ac:spMkLst>
            <pc:docMk/>
            <pc:sldMk cId="1208743333" sldId="257"/>
            <ac:spMk id="2" creationId="{D2853D2F-6D2A-C572-B89E-DB4E1E3B75F3}"/>
          </ac:spMkLst>
        </pc:spChg>
        <pc:spChg chg="del">
          <ac:chgData name="Ankit Dipta Dutta" userId="c6a778d6fc10425e" providerId="LiveId" clId="{65E340DF-C111-49BB-A740-B4555D745BF5}" dt="2025-04-28T10:18:06.062" v="1648" actId="478"/>
          <ac:spMkLst>
            <pc:docMk/>
            <pc:sldMk cId="1208743333" sldId="257"/>
            <ac:spMk id="3" creationId="{4ED7FE50-B025-BC6A-DE94-475F77735D84}"/>
          </ac:spMkLst>
        </pc:spChg>
        <pc:spChg chg="add mod">
          <ac:chgData name="Ankit Dipta Dutta" userId="c6a778d6fc10425e" providerId="LiveId" clId="{65E340DF-C111-49BB-A740-B4555D745BF5}" dt="2025-04-28T10:20:24.049" v="1702" actId="113"/>
          <ac:spMkLst>
            <pc:docMk/>
            <pc:sldMk cId="1208743333" sldId="257"/>
            <ac:spMk id="10" creationId="{16AD9D51-EB6D-1AA4-40BF-AAD5401498CB}"/>
          </ac:spMkLst>
        </pc:spChg>
        <pc:picChg chg="add mod">
          <ac:chgData name="Ankit Dipta Dutta" userId="c6a778d6fc10425e" providerId="LiveId" clId="{65E340DF-C111-49BB-A740-B4555D745BF5}" dt="2025-04-28T10:20:01.259" v="1687" actId="1076"/>
          <ac:picMkLst>
            <pc:docMk/>
            <pc:sldMk cId="1208743333" sldId="257"/>
            <ac:picMk id="5" creationId="{4F9A17F5-139E-2A6D-354E-ED58B8BBA9ED}"/>
          </ac:picMkLst>
        </pc:picChg>
        <pc:picChg chg="add mod">
          <ac:chgData name="Ankit Dipta Dutta" userId="c6a778d6fc10425e" providerId="LiveId" clId="{65E340DF-C111-49BB-A740-B4555D745BF5}" dt="2025-04-28T10:20:11.443" v="1691" actId="1076"/>
          <ac:picMkLst>
            <pc:docMk/>
            <pc:sldMk cId="1208743333" sldId="257"/>
            <ac:picMk id="7" creationId="{95A91751-1AC2-2F81-1EFD-F12F80CD1E08}"/>
          </ac:picMkLst>
        </pc:picChg>
        <pc:picChg chg="add del mod">
          <ac:chgData name="Ankit Dipta Dutta" userId="c6a778d6fc10425e" providerId="LiveId" clId="{65E340DF-C111-49BB-A740-B4555D745BF5}" dt="2025-04-28T10:18:26.569" v="1656" actId="21"/>
          <ac:picMkLst>
            <pc:docMk/>
            <pc:sldMk cId="1208743333" sldId="257"/>
            <ac:picMk id="9" creationId="{5F7C920F-7E56-0966-175B-F6D14BA5185D}"/>
          </ac:picMkLst>
        </pc:picChg>
      </pc:sldChg>
      <pc:sldChg chg="addSp delSp modSp new mod">
        <pc:chgData name="Ankit Dipta Dutta" userId="c6a778d6fc10425e" providerId="LiveId" clId="{65E340DF-C111-49BB-A740-B4555D745BF5}" dt="2025-04-28T10:21:35.191" v="1740" actId="113"/>
        <pc:sldMkLst>
          <pc:docMk/>
          <pc:sldMk cId="4080771013" sldId="258"/>
        </pc:sldMkLst>
        <pc:spChg chg="del">
          <ac:chgData name="Ankit Dipta Dutta" userId="c6a778d6fc10425e" providerId="LiveId" clId="{65E340DF-C111-49BB-A740-B4555D745BF5}" dt="2025-04-28T10:18:31.191" v="1658" actId="478"/>
          <ac:spMkLst>
            <pc:docMk/>
            <pc:sldMk cId="4080771013" sldId="258"/>
            <ac:spMk id="2" creationId="{526E4BE3-C83B-22E1-372C-CB74B2D671A4}"/>
          </ac:spMkLst>
        </pc:spChg>
        <pc:spChg chg="del">
          <ac:chgData name="Ankit Dipta Dutta" userId="c6a778d6fc10425e" providerId="LiveId" clId="{65E340DF-C111-49BB-A740-B4555D745BF5}" dt="2025-04-28T10:18:31.191" v="1658" actId="478"/>
          <ac:spMkLst>
            <pc:docMk/>
            <pc:sldMk cId="4080771013" sldId="258"/>
            <ac:spMk id="3" creationId="{49BA4421-2FFE-DA14-4339-57BDF363DDC2}"/>
          </ac:spMkLst>
        </pc:spChg>
        <pc:spChg chg="add mod">
          <ac:chgData name="Ankit Dipta Dutta" userId="c6a778d6fc10425e" providerId="LiveId" clId="{65E340DF-C111-49BB-A740-B4555D745BF5}" dt="2025-04-28T10:21:35.191" v="1740" actId="113"/>
          <ac:spMkLst>
            <pc:docMk/>
            <pc:sldMk cId="4080771013" sldId="258"/>
            <ac:spMk id="5" creationId="{7E99A848-081B-90CF-F676-27CFC8A0E05C}"/>
          </ac:spMkLst>
        </pc:spChg>
        <pc:picChg chg="add mod">
          <ac:chgData name="Ankit Dipta Dutta" userId="c6a778d6fc10425e" providerId="LiveId" clId="{65E340DF-C111-49BB-A740-B4555D745BF5}" dt="2025-04-28T10:20:44.985" v="1705" actId="1076"/>
          <ac:picMkLst>
            <pc:docMk/>
            <pc:sldMk cId="4080771013" sldId="258"/>
            <ac:picMk id="9" creationId="{5F7C920F-7E56-0966-175B-F6D14BA5185D}"/>
          </ac:picMkLst>
        </pc:picChg>
      </pc:sldChg>
      <pc:sldChg chg="addSp modSp new mod">
        <pc:chgData name="Ankit Dipta Dutta" userId="c6a778d6fc10425e" providerId="LiveId" clId="{65E340DF-C111-49BB-A740-B4555D745BF5}" dt="2025-04-28T10:37:16.228" v="1800" actId="1076"/>
        <pc:sldMkLst>
          <pc:docMk/>
          <pc:sldMk cId="1079735503" sldId="259"/>
        </pc:sldMkLst>
        <pc:spChg chg="mod">
          <ac:chgData name="Ankit Dipta Dutta" userId="c6a778d6fc10425e" providerId="LiveId" clId="{65E340DF-C111-49BB-A740-B4555D745BF5}" dt="2025-04-28T10:37:01.983" v="1792" actId="1076"/>
          <ac:spMkLst>
            <pc:docMk/>
            <pc:sldMk cId="1079735503" sldId="259"/>
            <ac:spMk id="2" creationId="{2C71AB2C-6E50-3C13-F099-F0C0BB377538}"/>
          </ac:spMkLst>
        </pc:spChg>
        <pc:spChg chg="mod">
          <ac:chgData name="Ankit Dipta Dutta" userId="c6a778d6fc10425e" providerId="LiveId" clId="{65E340DF-C111-49BB-A740-B4555D745BF5}" dt="2025-04-28T10:37:01.983" v="1792" actId="1076"/>
          <ac:spMkLst>
            <pc:docMk/>
            <pc:sldMk cId="1079735503" sldId="259"/>
            <ac:spMk id="3" creationId="{4F22E8BF-3580-EC07-700A-424F38BCB410}"/>
          </ac:spMkLst>
        </pc:spChg>
        <pc:spChg chg="add mod">
          <ac:chgData name="Ankit Dipta Dutta" userId="c6a778d6fc10425e" providerId="LiveId" clId="{65E340DF-C111-49BB-A740-B4555D745BF5}" dt="2025-04-28T10:37:04.702" v="1793" actId="1076"/>
          <ac:spMkLst>
            <pc:docMk/>
            <pc:sldMk cId="1079735503" sldId="259"/>
            <ac:spMk id="5" creationId="{72330DEC-6BC9-F0CE-DEF1-1B699D34309E}"/>
          </ac:spMkLst>
        </pc:spChg>
        <pc:spChg chg="mod">
          <ac:chgData name="Ankit Dipta Dutta" userId="c6a778d6fc10425e" providerId="LiveId" clId="{65E340DF-C111-49BB-A740-B4555D745BF5}" dt="2025-04-28T10:36:46.304" v="1787" actId="1076"/>
          <ac:spMkLst>
            <pc:docMk/>
            <pc:sldMk cId="1079735503" sldId="259"/>
            <ac:spMk id="8" creationId="{DD7D8CAF-D1EC-F6E7-A1D0-BB2094BAD537}"/>
          </ac:spMkLst>
        </pc:spChg>
        <pc:spChg chg="mod">
          <ac:chgData name="Ankit Dipta Dutta" userId="c6a778d6fc10425e" providerId="LiveId" clId="{65E340DF-C111-49BB-A740-B4555D745BF5}" dt="2025-04-28T10:37:16.228" v="1800" actId="1076"/>
          <ac:spMkLst>
            <pc:docMk/>
            <pc:sldMk cId="1079735503" sldId="259"/>
            <ac:spMk id="10" creationId="{4C4F2471-1384-84E0-5050-0C6E6853CAFB}"/>
          </ac:spMkLst>
        </pc:spChg>
        <pc:grpChg chg="add mod">
          <ac:chgData name="Ankit Dipta Dutta" userId="c6a778d6fc10425e" providerId="LiveId" clId="{65E340DF-C111-49BB-A740-B4555D745BF5}" dt="2025-04-28T10:36:46.304" v="1787" actId="1076"/>
          <ac:grpSpMkLst>
            <pc:docMk/>
            <pc:sldMk cId="1079735503" sldId="259"/>
            <ac:grpSpMk id="7" creationId="{839CDD3C-5796-CA76-4360-621126366266}"/>
          </ac:grpSpMkLst>
        </pc:grpChg>
        <pc:picChg chg="add mod">
          <ac:chgData name="Ankit Dipta Dutta" userId="c6a778d6fc10425e" providerId="LiveId" clId="{65E340DF-C111-49BB-A740-B4555D745BF5}" dt="2025-04-28T10:36:49.113" v="1788" actId="14100"/>
          <ac:picMkLst>
            <pc:docMk/>
            <pc:sldMk cId="1079735503" sldId="259"/>
            <ac:picMk id="6" creationId="{DE271717-5E6C-3C4F-BBC3-D907BF782369}"/>
          </ac:picMkLst>
        </pc:picChg>
        <pc:picChg chg="mod">
          <ac:chgData name="Ankit Dipta Dutta" userId="c6a778d6fc10425e" providerId="LiveId" clId="{65E340DF-C111-49BB-A740-B4555D745BF5}" dt="2025-04-28T10:36:46.304" v="1787" actId="1076"/>
          <ac:picMkLst>
            <pc:docMk/>
            <pc:sldMk cId="1079735503" sldId="259"/>
            <ac:picMk id="9" creationId="{8DD06847-60A1-F966-209D-A607B32BBD1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191" y="697060"/>
            <a:ext cx="5341144" cy="1482855"/>
          </a:xfrm>
        </p:spPr>
        <p:txBody>
          <a:bodyPr anchor="b"/>
          <a:lstStyle>
            <a:lvl1pPr algn="ctr">
              <a:defRPr sz="350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191" y="2237099"/>
            <a:ext cx="5341144" cy="1028336"/>
          </a:xfrm>
        </p:spPr>
        <p:txBody>
          <a:bodyPr/>
          <a:lstStyle>
            <a:lvl1pPr marL="0" indent="0" algn="ctr">
              <a:buNone/>
              <a:defRPr sz="1402"/>
            </a:lvl1pPr>
            <a:lvl2pPr marL="267051" indent="0" algn="ctr">
              <a:buNone/>
              <a:defRPr sz="1168"/>
            </a:lvl2pPr>
            <a:lvl3pPr marL="534101" indent="0" algn="ctr">
              <a:buNone/>
              <a:defRPr sz="1051"/>
            </a:lvl3pPr>
            <a:lvl4pPr marL="801152" indent="0" algn="ctr">
              <a:buNone/>
              <a:defRPr sz="935"/>
            </a:lvl4pPr>
            <a:lvl5pPr marL="1068202" indent="0" algn="ctr">
              <a:buNone/>
              <a:defRPr sz="935"/>
            </a:lvl5pPr>
            <a:lvl6pPr marL="1335253" indent="0" algn="ctr">
              <a:buNone/>
              <a:defRPr sz="935"/>
            </a:lvl6pPr>
            <a:lvl7pPr marL="1602303" indent="0" algn="ctr">
              <a:buNone/>
              <a:defRPr sz="935"/>
            </a:lvl7pPr>
            <a:lvl8pPr marL="1869354" indent="0" algn="ctr">
              <a:buNone/>
              <a:defRPr sz="935"/>
            </a:lvl8pPr>
            <a:lvl9pPr marL="2136404" indent="0" algn="ctr">
              <a:buNone/>
              <a:defRPr sz="93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7A3-AFB6-48C3-9263-61842E97586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BC0B-59BE-4CFA-ADCD-718E2A53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9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7A3-AFB6-48C3-9263-61842E97586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BC0B-59BE-4CFA-ADCD-718E2A53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4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96341" y="226766"/>
            <a:ext cx="1535579" cy="36095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605" y="226766"/>
            <a:ext cx="4517717" cy="36095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7A3-AFB6-48C3-9263-61842E97586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BC0B-59BE-4CFA-ADCD-718E2A53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6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7A3-AFB6-48C3-9263-61842E97586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BC0B-59BE-4CFA-ADCD-718E2A53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4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96" y="1061858"/>
            <a:ext cx="6142315" cy="1771735"/>
          </a:xfrm>
        </p:spPr>
        <p:txBody>
          <a:bodyPr anchor="b"/>
          <a:lstStyle>
            <a:lvl1pPr>
              <a:defRPr sz="350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896" y="2850355"/>
            <a:ext cx="6142315" cy="931713"/>
          </a:xfrm>
        </p:spPr>
        <p:txBody>
          <a:bodyPr/>
          <a:lstStyle>
            <a:lvl1pPr marL="0" indent="0">
              <a:buNone/>
              <a:defRPr sz="1402">
                <a:solidFill>
                  <a:schemeClr val="tx1">
                    <a:tint val="75000"/>
                  </a:schemeClr>
                </a:solidFill>
              </a:defRPr>
            </a:lvl1pPr>
            <a:lvl2pPr marL="267051" indent="0">
              <a:buNone/>
              <a:defRPr sz="1168">
                <a:solidFill>
                  <a:schemeClr val="tx1">
                    <a:tint val="75000"/>
                  </a:schemeClr>
                </a:solidFill>
              </a:defRPr>
            </a:lvl2pPr>
            <a:lvl3pPr marL="53410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3pPr>
            <a:lvl4pPr marL="801152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068202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335253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602303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1869354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136404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7A3-AFB6-48C3-9263-61842E97586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BC0B-59BE-4CFA-ADCD-718E2A53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7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605" y="1133832"/>
            <a:ext cx="3026648" cy="2702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5272" y="1133832"/>
            <a:ext cx="3026648" cy="2702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7A3-AFB6-48C3-9263-61842E97586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BC0B-59BE-4CFA-ADCD-718E2A53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9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3" y="226766"/>
            <a:ext cx="6142315" cy="8232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3" y="1044111"/>
            <a:ext cx="3012739" cy="511703"/>
          </a:xfrm>
        </p:spPr>
        <p:txBody>
          <a:bodyPr anchor="b"/>
          <a:lstStyle>
            <a:lvl1pPr marL="0" indent="0">
              <a:buNone/>
              <a:defRPr sz="1402" b="1"/>
            </a:lvl1pPr>
            <a:lvl2pPr marL="267051" indent="0">
              <a:buNone/>
              <a:defRPr sz="1168" b="1"/>
            </a:lvl2pPr>
            <a:lvl3pPr marL="534101" indent="0">
              <a:buNone/>
              <a:defRPr sz="1051" b="1"/>
            </a:lvl3pPr>
            <a:lvl4pPr marL="801152" indent="0">
              <a:buNone/>
              <a:defRPr sz="935" b="1"/>
            </a:lvl4pPr>
            <a:lvl5pPr marL="1068202" indent="0">
              <a:buNone/>
              <a:defRPr sz="935" b="1"/>
            </a:lvl5pPr>
            <a:lvl6pPr marL="1335253" indent="0">
              <a:buNone/>
              <a:defRPr sz="935" b="1"/>
            </a:lvl6pPr>
            <a:lvl7pPr marL="1602303" indent="0">
              <a:buNone/>
              <a:defRPr sz="935" b="1"/>
            </a:lvl7pPr>
            <a:lvl8pPr marL="1869354" indent="0">
              <a:buNone/>
              <a:defRPr sz="935" b="1"/>
            </a:lvl8pPr>
            <a:lvl9pPr marL="2136404" indent="0">
              <a:buNone/>
              <a:defRPr sz="9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533" y="1555814"/>
            <a:ext cx="3012739" cy="2288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5272" y="1044111"/>
            <a:ext cx="3027576" cy="511703"/>
          </a:xfrm>
        </p:spPr>
        <p:txBody>
          <a:bodyPr anchor="b"/>
          <a:lstStyle>
            <a:lvl1pPr marL="0" indent="0">
              <a:buNone/>
              <a:defRPr sz="1402" b="1"/>
            </a:lvl1pPr>
            <a:lvl2pPr marL="267051" indent="0">
              <a:buNone/>
              <a:defRPr sz="1168" b="1"/>
            </a:lvl2pPr>
            <a:lvl3pPr marL="534101" indent="0">
              <a:buNone/>
              <a:defRPr sz="1051" b="1"/>
            </a:lvl3pPr>
            <a:lvl4pPr marL="801152" indent="0">
              <a:buNone/>
              <a:defRPr sz="935" b="1"/>
            </a:lvl4pPr>
            <a:lvl5pPr marL="1068202" indent="0">
              <a:buNone/>
              <a:defRPr sz="935" b="1"/>
            </a:lvl5pPr>
            <a:lvl6pPr marL="1335253" indent="0">
              <a:buNone/>
              <a:defRPr sz="935" b="1"/>
            </a:lvl6pPr>
            <a:lvl7pPr marL="1602303" indent="0">
              <a:buNone/>
              <a:defRPr sz="935" b="1"/>
            </a:lvl7pPr>
            <a:lvl8pPr marL="1869354" indent="0">
              <a:buNone/>
              <a:defRPr sz="935" b="1"/>
            </a:lvl8pPr>
            <a:lvl9pPr marL="2136404" indent="0">
              <a:buNone/>
              <a:defRPr sz="9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05272" y="1555814"/>
            <a:ext cx="3027576" cy="2288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7A3-AFB6-48C3-9263-61842E97586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BC0B-59BE-4CFA-ADCD-718E2A53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8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7A3-AFB6-48C3-9263-61842E97586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BC0B-59BE-4CFA-ADCD-718E2A53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6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7A3-AFB6-48C3-9263-61842E97586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BC0B-59BE-4CFA-ADCD-718E2A53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3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3" y="283951"/>
            <a:ext cx="2296877" cy="993828"/>
          </a:xfrm>
        </p:spPr>
        <p:txBody>
          <a:bodyPr anchor="b"/>
          <a:lstStyle>
            <a:lvl1pPr>
              <a:defRPr sz="18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7576" y="613255"/>
            <a:ext cx="3605272" cy="3026837"/>
          </a:xfrm>
        </p:spPr>
        <p:txBody>
          <a:bodyPr/>
          <a:lstStyle>
            <a:lvl1pPr>
              <a:defRPr sz="1869"/>
            </a:lvl1pPr>
            <a:lvl2pPr>
              <a:defRPr sz="1635"/>
            </a:lvl2pPr>
            <a:lvl3pPr>
              <a:defRPr sz="1402"/>
            </a:lvl3pPr>
            <a:lvl4pPr>
              <a:defRPr sz="1168"/>
            </a:lvl4pPr>
            <a:lvl5pPr>
              <a:defRPr sz="1168"/>
            </a:lvl5pPr>
            <a:lvl6pPr>
              <a:defRPr sz="1168"/>
            </a:lvl6pPr>
            <a:lvl7pPr>
              <a:defRPr sz="1168"/>
            </a:lvl7pPr>
            <a:lvl8pPr>
              <a:defRPr sz="1168"/>
            </a:lvl8pPr>
            <a:lvl9pPr>
              <a:defRPr sz="11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0533" y="1277779"/>
            <a:ext cx="2296877" cy="2367243"/>
          </a:xfrm>
        </p:spPr>
        <p:txBody>
          <a:bodyPr/>
          <a:lstStyle>
            <a:lvl1pPr marL="0" indent="0">
              <a:buNone/>
              <a:defRPr sz="935"/>
            </a:lvl1pPr>
            <a:lvl2pPr marL="267051" indent="0">
              <a:buNone/>
              <a:defRPr sz="818"/>
            </a:lvl2pPr>
            <a:lvl3pPr marL="534101" indent="0">
              <a:buNone/>
              <a:defRPr sz="701"/>
            </a:lvl3pPr>
            <a:lvl4pPr marL="801152" indent="0">
              <a:buNone/>
              <a:defRPr sz="584"/>
            </a:lvl4pPr>
            <a:lvl5pPr marL="1068202" indent="0">
              <a:buNone/>
              <a:defRPr sz="584"/>
            </a:lvl5pPr>
            <a:lvl6pPr marL="1335253" indent="0">
              <a:buNone/>
              <a:defRPr sz="584"/>
            </a:lvl6pPr>
            <a:lvl7pPr marL="1602303" indent="0">
              <a:buNone/>
              <a:defRPr sz="584"/>
            </a:lvl7pPr>
            <a:lvl8pPr marL="1869354" indent="0">
              <a:buNone/>
              <a:defRPr sz="584"/>
            </a:lvl8pPr>
            <a:lvl9pPr marL="2136404" indent="0">
              <a:buNone/>
              <a:defRPr sz="5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7A3-AFB6-48C3-9263-61842E97586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BC0B-59BE-4CFA-ADCD-718E2A53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3" y="283951"/>
            <a:ext cx="2296877" cy="993828"/>
          </a:xfrm>
        </p:spPr>
        <p:txBody>
          <a:bodyPr anchor="b"/>
          <a:lstStyle>
            <a:lvl1pPr>
              <a:defRPr sz="18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27576" y="613255"/>
            <a:ext cx="3605272" cy="3026837"/>
          </a:xfrm>
        </p:spPr>
        <p:txBody>
          <a:bodyPr anchor="t"/>
          <a:lstStyle>
            <a:lvl1pPr marL="0" indent="0">
              <a:buNone/>
              <a:defRPr sz="1869"/>
            </a:lvl1pPr>
            <a:lvl2pPr marL="267051" indent="0">
              <a:buNone/>
              <a:defRPr sz="1635"/>
            </a:lvl2pPr>
            <a:lvl3pPr marL="534101" indent="0">
              <a:buNone/>
              <a:defRPr sz="1402"/>
            </a:lvl3pPr>
            <a:lvl4pPr marL="801152" indent="0">
              <a:buNone/>
              <a:defRPr sz="1168"/>
            </a:lvl4pPr>
            <a:lvl5pPr marL="1068202" indent="0">
              <a:buNone/>
              <a:defRPr sz="1168"/>
            </a:lvl5pPr>
            <a:lvl6pPr marL="1335253" indent="0">
              <a:buNone/>
              <a:defRPr sz="1168"/>
            </a:lvl6pPr>
            <a:lvl7pPr marL="1602303" indent="0">
              <a:buNone/>
              <a:defRPr sz="1168"/>
            </a:lvl7pPr>
            <a:lvl8pPr marL="1869354" indent="0">
              <a:buNone/>
              <a:defRPr sz="1168"/>
            </a:lvl8pPr>
            <a:lvl9pPr marL="2136404" indent="0">
              <a:buNone/>
              <a:defRPr sz="116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0533" y="1277779"/>
            <a:ext cx="2296877" cy="2367243"/>
          </a:xfrm>
        </p:spPr>
        <p:txBody>
          <a:bodyPr/>
          <a:lstStyle>
            <a:lvl1pPr marL="0" indent="0">
              <a:buNone/>
              <a:defRPr sz="935"/>
            </a:lvl1pPr>
            <a:lvl2pPr marL="267051" indent="0">
              <a:buNone/>
              <a:defRPr sz="818"/>
            </a:lvl2pPr>
            <a:lvl3pPr marL="534101" indent="0">
              <a:buNone/>
              <a:defRPr sz="701"/>
            </a:lvl3pPr>
            <a:lvl4pPr marL="801152" indent="0">
              <a:buNone/>
              <a:defRPr sz="584"/>
            </a:lvl4pPr>
            <a:lvl5pPr marL="1068202" indent="0">
              <a:buNone/>
              <a:defRPr sz="584"/>
            </a:lvl5pPr>
            <a:lvl6pPr marL="1335253" indent="0">
              <a:buNone/>
              <a:defRPr sz="584"/>
            </a:lvl6pPr>
            <a:lvl7pPr marL="1602303" indent="0">
              <a:buNone/>
              <a:defRPr sz="584"/>
            </a:lvl7pPr>
            <a:lvl8pPr marL="1869354" indent="0">
              <a:buNone/>
              <a:defRPr sz="584"/>
            </a:lvl8pPr>
            <a:lvl9pPr marL="2136404" indent="0">
              <a:buNone/>
              <a:defRPr sz="5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27A3-AFB6-48C3-9263-61842E97586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BC0B-59BE-4CFA-ADCD-718E2A53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8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605" y="226766"/>
            <a:ext cx="6142315" cy="823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605" y="1133832"/>
            <a:ext cx="6142315" cy="270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9605" y="3947706"/>
            <a:ext cx="1602343" cy="226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127A3-AFB6-48C3-9263-61842E97586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9005" y="3947706"/>
            <a:ext cx="2403515" cy="226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577" y="3947706"/>
            <a:ext cx="1602343" cy="226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CBC0B-59BE-4CFA-ADCD-718E2A530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9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4101" rtl="0" eaLnBrk="1" latinLnBrk="0" hangingPunct="1">
        <a:lnSpc>
          <a:spcPct val="90000"/>
        </a:lnSpc>
        <a:spcBef>
          <a:spcPct val="0"/>
        </a:spcBef>
        <a:buNone/>
        <a:defRPr sz="25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525" indent="-133525" algn="l" defTabSz="534101" rtl="0" eaLnBrk="1" latinLnBrk="0" hangingPunct="1">
        <a:lnSpc>
          <a:spcPct val="90000"/>
        </a:lnSpc>
        <a:spcBef>
          <a:spcPts val="58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1pPr>
      <a:lvl2pPr marL="400576" indent="-133525" algn="l" defTabSz="534101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402" kern="1200">
          <a:solidFill>
            <a:schemeClr val="tx1"/>
          </a:solidFill>
          <a:latin typeface="+mn-lt"/>
          <a:ea typeface="+mn-ea"/>
          <a:cs typeface="+mn-cs"/>
        </a:defRPr>
      </a:lvl2pPr>
      <a:lvl3pPr marL="667626" indent="-133525" algn="l" defTabSz="534101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168" kern="1200">
          <a:solidFill>
            <a:schemeClr val="tx1"/>
          </a:solidFill>
          <a:latin typeface="+mn-lt"/>
          <a:ea typeface="+mn-ea"/>
          <a:cs typeface="+mn-cs"/>
        </a:defRPr>
      </a:lvl3pPr>
      <a:lvl4pPr marL="934677" indent="-133525" algn="l" defTabSz="534101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4pPr>
      <a:lvl5pPr marL="1201727" indent="-133525" algn="l" defTabSz="534101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5pPr>
      <a:lvl6pPr marL="1468778" indent="-133525" algn="l" defTabSz="534101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6pPr>
      <a:lvl7pPr marL="1735828" indent="-133525" algn="l" defTabSz="534101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7pPr>
      <a:lvl8pPr marL="2002879" indent="-133525" algn="l" defTabSz="534101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8pPr>
      <a:lvl9pPr marL="2269929" indent="-133525" algn="l" defTabSz="534101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101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1pPr>
      <a:lvl2pPr marL="267051" algn="l" defTabSz="534101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2pPr>
      <a:lvl3pPr marL="534101" algn="l" defTabSz="534101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3pPr>
      <a:lvl4pPr marL="801152" algn="l" defTabSz="534101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4pPr>
      <a:lvl5pPr marL="1068202" algn="l" defTabSz="534101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5pPr>
      <a:lvl6pPr marL="1335253" algn="l" defTabSz="534101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6pPr>
      <a:lvl7pPr marL="1602303" algn="l" defTabSz="534101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7pPr>
      <a:lvl8pPr marL="1869354" algn="l" defTabSz="534101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8pPr>
      <a:lvl9pPr marL="2136404" algn="l" defTabSz="534101" rtl="0" eaLnBrk="1" latinLnBrk="0" hangingPunct="1">
        <a:defRPr sz="10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1AB2C-6E50-3C13-F099-F0C0BB377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383" y="697604"/>
            <a:ext cx="6231334" cy="1482855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Characterizing Sedimentary Facies of Meandering Paleochannel and Floodplain Deposits using Multi-Frequency Ground Penetrating Radar: A Case Study from the Western Part of Bengal Basin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2E8BF-3580-EC07-700A-424F38BCB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383" y="2237643"/>
            <a:ext cx="6231334" cy="1028336"/>
          </a:xfrm>
        </p:spPr>
        <p:txBody>
          <a:bodyPr/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Ankit Dipta Dutta </a:t>
            </a:r>
            <a:r>
              <a:rPr lang="en-US" sz="1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Hemen Gogoi </a:t>
            </a:r>
            <a:r>
              <a:rPr lang="en-US" sz="1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Oindrila Bose </a:t>
            </a:r>
            <a:r>
              <a:rPr lang="en-US" sz="1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Tridip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Bhowmik </a:t>
            </a:r>
            <a:r>
              <a:rPr lang="en-US" sz="1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Probal Sengupta </a:t>
            </a:r>
            <a:r>
              <a:rPr lang="en-US" sz="1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Abhijit Mukherjee </a:t>
            </a:r>
            <a:r>
              <a:rPr lang="en-US" sz="1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Department of Geology and Geophysics, Indian Institute of Technology Kharagpur</a:t>
            </a:r>
          </a:p>
          <a:p>
            <a:pPr algn="ctr"/>
            <a:r>
              <a:rPr lang="en-US" sz="1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School of Environmental Science and Engineering, Indian Institute of Technology Kharagpur</a:t>
            </a:r>
          </a:p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30DEC-6BC9-F0CE-DEF1-1B699D34309E}"/>
              </a:ext>
            </a:extLst>
          </p:cNvPr>
          <p:cNvSpPr txBox="1"/>
          <p:nvPr/>
        </p:nvSpPr>
        <p:spPr>
          <a:xfrm>
            <a:off x="1780601" y="106873"/>
            <a:ext cx="35603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File</a:t>
            </a:r>
            <a:endParaRPr lang="en-US" sz="2800" dirty="0"/>
          </a:p>
        </p:txBody>
      </p:sp>
      <p:pic>
        <p:nvPicPr>
          <p:cNvPr id="6" name="Picture 2" descr="IIT Kharagpur Logo - PNG Logo Vector Brand Downloads (SVG, EPS)">
            <a:extLst>
              <a:ext uri="{FF2B5EF4-FFF2-40B4-BE49-F238E27FC236}">
                <a16:creationId xmlns:a16="http://schemas.microsoft.com/office/drawing/2014/main" id="{DE271717-5E6C-3C4F-BBC3-D907BF782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" y="2895504"/>
            <a:ext cx="1263657" cy="126365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39CDD3C-5796-CA76-4360-621126366266}"/>
              </a:ext>
            </a:extLst>
          </p:cNvPr>
          <p:cNvGrpSpPr/>
          <p:nvPr/>
        </p:nvGrpSpPr>
        <p:grpSpPr>
          <a:xfrm>
            <a:off x="5738499" y="2895504"/>
            <a:ext cx="1551641" cy="1259169"/>
            <a:chOff x="6422709" y="89053"/>
            <a:chExt cx="731498" cy="5936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7D8CAF-D1EC-F6E7-A1D0-BB2094BAD537}"/>
                </a:ext>
              </a:extLst>
            </p:cNvPr>
            <p:cNvSpPr/>
            <p:nvPr/>
          </p:nvSpPr>
          <p:spPr>
            <a:xfrm>
              <a:off x="6422709" y="89053"/>
              <a:ext cx="577948" cy="5779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9" name="Picture 6" descr="EGU25 - Home">
              <a:extLst>
                <a:ext uri="{FF2B5EF4-FFF2-40B4-BE49-F238E27FC236}">
                  <a16:creationId xmlns:a16="http://schemas.microsoft.com/office/drawing/2014/main" id="{8DD06847-60A1-F966-209D-A607B32BB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016" y="146113"/>
              <a:ext cx="502966" cy="396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4F2471-1384-84E0-5050-0C6E6853CAFB}"/>
                </a:ext>
              </a:extLst>
            </p:cNvPr>
            <p:cNvSpPr txBox="1"/>
            <p:nvPr/>
          </p:nvSpPr>
          <p:spPr>
            <a:xfrm>
              <a:off x="6651241" y="465024"/>
              <a:ext cx="502966" cy="217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</a:rPr>
                <a:t>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973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9A17F5-139E-2A6D-354E-ED58B8BBA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04" y="397321"/>
            <a:ext cx="2854858" cy="2702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A91751-1AC2-2F81-1EFD-F12F80CD1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878" y="522475"/>
            <a:ext cx="3787647" cy="25776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AD9D51-EB6D-1AA4-40BF-AAD5401498CB}"/>
              </a:ext>
            </a:extLst>
          </p:cNvPr>
          <p:cNvSpPr txBox="1"/>
          <p:nvPr/>
        </p:nvSpPr>
        <p:spPr>
          <a:xfrm>
            <a:off x="397354" y="3242182"/>
            <a:ext cx="6326816" cy="807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1: </a:t>
            </a:r>
            <a:r>
              <a:rPr lang="en-US" sz="1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geological map of the broader study area (left) highlights the local extent of the study site within the Bengal Alluvium, marked by a red rectangle. A digital elevation model (DEM in the left) of the paleochannels and floodplains in North 24 Parganas illustrates geomorphological features and the locations of GPR survey sites: G1, G2, and G3 along the meandering axis, and G4 within the associated floodplain region.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4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7C920F-7E56-0966-175B-F6D14BA51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82" y="0"/>
            <a:ext cx="5188218" cy="38740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99A848-081B-90CF-F676-27CFC8A0E05C}"/>
              </a:ext>
            </a:extLst>
          </p:cNvPr>
          <p:cNvSpPr txBox="1"/>
          <p:nvPr/>
        </p:nvSpPr>
        <p:spPr>
          <a:xfrm>
            <a:off x="1228083" y="3813564"/>
            <a:ext cx="4547616" cy="445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2: </a:t>
            </a:r>
            <a:r>
              <a:rPr lang="en-US" sz="1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Ground-penetrating radar (GPR) profiles at sites G1, G2, G3 and G4 obtained using 200 MHz and 80 MHz antennas.</a:t>
            </a:r>
            <a:endParaRPr lang="en-US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71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4105</TotalTime>
  <Words>187</Words>
  <Application>Microsoft Office PowerPoint</Application>
  <PresentationFormat>Custom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Characterizing Sedimentary Facies of Meandering Paleochannel and Floodplain Deposits using Multi-Frequency Ground Penetrating Radar: A Case Study from the Western Part of Bengal Basin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Ankit Dipta Dutta</dc:creator>
  <cp:lastModifiedBy>Ankit Dipta Dutta</cp:lastModifiedBy>
  <cp:revision>1</cp:revision>
  <cp:lastPrinted>2025-04-28T05:43:19Z</cp:lastPrinted>
  <dcterms:created xsi:type="dcterms:W3CDTF">2025-04-25T09:26:16Z</dcterms:created>
  <dcterms:modified xsi:type="dcterms:W3CDTF">2025-04-28T10:37:17Z</dcterms:modified>
</cp:coreProperties>
</file>