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3"/>
  </p:notesMasterIdLst>
  <p:sldIdLst>
    <p:sldId id="273" r:id="rId5"/>
    <p:sldId id="266" r:id="rId6"/>
    <p:sldId id="261" r:id="rId7"/>
    <p:sldId id="272" r:id="rId8"/>
    <p:sldId id="262" r:id="rId9"/>
    <p:sldId id="263" r:id="rId10"/>
    <p:sldId id="280" r:id="rId11"/>
    <p:sldId id="286" r:id="rId12"/>
    <p:sldId id="270" r:id="rId13"/>
    <p:sldId id="269" r:id="rId14"/>
    <p:sldId id="276" r:id="rId15"/>
    <p:sldId id="277" r:id="rId16"/>
    <p:sldId id="279" r:id="rId17"/>
    <p:sldId id="268" r:id="rId18"/>
    <p:sldId id="285" r:id="rId19"/>
    <p:sldId id="282" r:id="rId20"/>
    <p:sldId id="284"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CEE2"/>
    <a:srgbClr val="EFF5FB"/>
    <a:srgbClr val="F9F5F7"/>
    <a:srgbClr val="747474"/>
    <a:srgbClr val="3A3A3A"/>
    <a:srgbClr val="BF9A65"/>
    <a:srgbClr val="F6F5F5"/>
    <a:srgbClr val="000000"/>
    <a:srgbClr val="CBE5FF"/>
    <a:srgbClr val="CDEB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0DFD2B-C6F3-471C-995A-0AE473DF0D97}" v="3" dt="2025-03-28T13:44:27.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FE299-46C9-4104-A043-4658E8A831A2}" type="datetimeFigureOut">
              <a:rPr lang="en-GB" smtClean="0"/>
              <a:t>28/04/2025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88A7FF-EDBD-4A14-8689-3EAEC35FA17C}" type="slidenum">
              <a:rPr lang="en-GB" smtClean="0"/>
              <a:t>‹#›</a:t>
            </a:fld>
            <a:endParaRPr lang="en-GB"/>
          </a:p>
        </p:txBody>
      </p:sp>
    </p:spTree>
    <p:extLst>
      <p:ext uri="{BB962C8B-B14F-4D97-AF65-F5344CB8AC3E}">
        <p14:creationId xmlns:p14="http://schemas.microsoft.com/office/powerpoint/2010/main" val="3828543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C9684-17EA-2C7C-27F2-4264E0033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24B9C2-B458-BE93-2B93-E58036088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A3A7F-116E-5763-947A-2432B17C8B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1424064-C059-B498-EECE-1C8FDBFA847A}"/>
              </a:ext>
            </a:extLst>
          </p:cNvPr>
          <p:cNvSpPr>
            <a:spLocks noGrp="1"/>
          </p:cNvSpPr>
          <p:nvPr>
            <p:ph type="sldNum" sz="quarter" idx="5"/>
          </p:nvPr>
        </p:nvSpPr>
        <p:spPr/>
        <p:txBody>
          <a:bodyPr/>
          <a:lstStyle/>
          <a:p>
            <a:fld id="{EC88A7FF-EDBD-4A14-8689-3EAEC35FA17C}" type="slidenum">
              <a:rPr lang="en-GB" smtClean="0"/>
              <a:t>1</a:t>
            </a:fld>
            <a:endParaRPr lang="en-GB"/>
          </a:p>
        </p:txBody>
      </p:sp>
    </p:spTree>
    <p:extLst>
      <p:ext uri="{BB962C8B-B14F-4D97-AF65-F5344CB8AC3E}">
        <p14:creationId xmlns:p14="http://schemas.microsoft.com/office/powerpoint/2010/main" val="2907313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Prospect Theory (Kahneman &amp; Tversky, 1979)</a:t>
            </a:r>
            <a:r>
              <a:rPr lang="en-US" dirty="0"/>
              <a:t> – Explains how people make decisions under uncertainty, particularly how fear and perceived risks influence decision-making. In disasters, affected communities might take irrational or unexpected actions due to loss aversion and different risk perceptions.</a:t>
            </a:r>
          </a:p>
          <a:p>
            <a:r>
              <a:rPr lang="en-US" b="1" dirty="0"/>
              <a:t>Protection Motivation Theory (Rogers, 1975)</a:t>
            </a:r>
            <a:r>
              <a:rPr lang="en-US" dirty="0"/>
              <a:t> – Describes how fear and perceived severity influence people's responses to threats. Communities might act in unexpected ways based on their perceived vulnerability and ability to cope.</a:t>
            </a:r>
          </a:p>
          <a:p>
            <a:r>
              <a:rPr lang="en-US" b="1" dirty="0"/>
              <a:t>Social Identity Theory (Tajfel &amp; Turner, 1979)</a:t>
            </a:r>
            <a:r>
              <a:rPr lang="en-US" dirty="0"/>
              <a:t> – Suggests that people’s group identity influences their decisions. In disasters, informal responders might prioritize helping those they identify with (family, neighborhood, ethnic group), leading to selective and sometimes seemingly irrational responses.</a:t>
            </a:r>
          </a:p>
          <a:p>
            <a:r>
              <a:rPr lang="en-US" b="1" dirty="0"/>
              <a:t>Convergence Theory (Fritz &amp; Mathewson, 1957)</a:t>
            </a:r>
            <a:r>
              <a:rPr lang="en-US" dirty="0"/>
              <a:t> – Explains why large numbers of people spontaneously converge on disaster sites, often acting unpredictably. This theory helps explain why informal responders self-organize and engage in immediate but sometimes chaotic actions.</a:t>
            </a:r>
          </a:p>
          <a:p>
            <a:r>
              <a:rPr lang="en-US" b="1" dirty="0"/>
              <a:t>Emergent Norm Theory (Turner &amp; Killian, 1957)</a:t>
            </a:r>
            <a:r>
              <a:rPr lang="en-US" dirty="0"/>
              <a:t> – Suggests that in crisis situations, new social norms emerge, leading to unconventional behavior. Communities may create their own rules of engagement, sometimes conflicting with formal response strategies.</a:t>
            </a:r>
          </a:p>
          <a:p>
            <a:r>
              <a:rPr lang="en-US" b="1" dirty="0"/>
              <a:t>Affective Events Theory (Weiss &amp; </a:t>
            </a:r>
            <a:r>
              <a:rPr lang="en-US" b="1" dirty="0" err="1"/>
              <a:t>Cropanzano</a:t>
            </a:r>
            <a:r>
              <a:rPr lang="en-US" b="1" dirty="0"/>
              <a:t>, 1996)</a:t>
            </a:r>
            <a:r>
              <a:rPr lang="en-US" dirty="0"/>
              <a:t> – Highlights how emotions drive decision-making. Fear, anxiety, or past trauma can shape community responses, making their actions appear inconsistent or unpredictable.</a:t>
            </a:r>
          </a:p>
          <a:p>
            <a:r>
              <a:rPr lang="en-US" b="1" dirty="0"/>
              <a:t>Collective Behavior Theory (Smelser, 1962)</a:t>
            </a:r>
            <a:r>
              <a:rPr lang="en-US" dirty="0"/>
              <a:t> – Examines how groups behave in unusual situations, explaining spontaneous actions and why communities might resist formal structures or interventions.</a:t>
            </a:r>
          </a:p>
          <a:p>
            <a:r>
              <a:rPr lang="en-US" b="1" dirty="0"/>
              <a:t>Bounded Rationality (Simon, 1957)</a:t>
            </a:r>
            <a:r>
              <a:rPr lang="en-US" dirty="0"/>
              <a:t> – Suggests that people make decisions with limited information and cognitive capacity. In disaster contexts, informal actors might make "weird" choices simply because they lack complete situational awareness.</a:t>
            </a:r>
          </a:p>
          <a:p>
            <a:endParaRPr lang="en-GB" dirty="0"/>
          </a:p>
        </p:txBody>
      </p:sp>
      <p:sp>
        <p:nvSpPr>
          <p:cNvPr id="4" name="Slide Number Placeholder 3"/>
          <p:cNvSpPr>
            <a:spLocks noGrp="1"/>
          </p:cNvSpPr>
          <p:nvPr>
            <p:ph type="sldNum" sz="quarter" idx="5"/>
          </p:nvPr>
        </p:nvSpPr>
        <p:spPr/>
        <p:txBody>
          <a:bodyPr/>
          <a:lstStyle/>
          <a:p>
            <a:fld id="{EC88A7FF-EDBD-4A14-8689-3EAEC35FA17C}" type="slidenum">
              <a:rPr lang="en-GB" smtClean="0"/>
              <a:t>5</a:t>
            </a:fld>
            <a:endParaRPr lang="en-GB"/>
          </a:p>
        </p:txBody>
      </p:sp>
    </p:spTree>
    <p:extLst>
      <p:ext uri="{BB962C8B-B14F-4D97-AF65-F5344CB8AC3E}">
        <p14:creationId xmlns:p14="http://schemas.microsoft.com/office/powerpoint/2010/main" val="3464797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0EDFB-C535-0958-8565-92BF1A17D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7CB3D-AFA4-6EC0-9CCF-374606F54F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12EB2-120B-0B8E-DABB-079EB7856C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727A2F3-6C43-67EC-FE67-A7B8C04A49F1}"/>
              </a:ext>
            </a:extLst>
          </p:cNvPr>
          <p:cNvSpPr>
            <a:spLocks noGrp="1"/>
          </p:cNvSpPr>
          <p:nvPr>
            <p:ph type="sldNum" sz="quarter" idx="5"/>
          </p:nvPr>
        </p:nvSpPr>
        <p:spPr/>
        <p:txBody>
          <a:bodyPr/>
          <a:lstStyle/>
          <a:p>
            <a:fld id="{EC88A7FF-EDBD-4A14-8689-3EAEC35FA17C}" type="slidenum">
              <a:rPr lang="en-GB" smtClean="0"/>
              <a:t>7</a:t>
            </a:fld>
            <a:endParaRPr lang="en-GB"/>
          </a:p>
        </p:txBody>
      </p:sp>
    </p:spTree>
    <p:extLst>
      <p:ext uri="{BB962C8B-B14F-4D97-AF65-F5344CB8AC3E}">
        <p14:creationId xmlns:p14="http://schemas.microsoft.com/office/powerpoint/2010/main" val="466748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A63D7-E788-425D-508F-DC93E802C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85D94-5E72-2426-2BAC-CB01B1E20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1F534-5C9D-4D30-90CE-A8D88A04D44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41BDF9-A8EC-AA4B-A716-5508717D815B}"/>
              </a:ext>
            </a:extLst>
          </p:cNvPr>
          <p:cNvSpPr>
            <a:spLocks noGrp="1"/>
          </p:cNvSpPr>
          <p:nvPr>
            <p:ph type="sldNum" sz="quarter" idx="5"/>
          </p:nvPr>
        </p:nvSpPr>
        <p:spPr/>
        <p:txBody>
          <a:bodyPr/>
          <a:lstStyle/>
          <a:p>
            <a:fld id="{EC88A7FF-EDBD-4A14-8689-3EAEC35FA17C}" type="slidenum">
              <a:rPr lang="en-GB" smtClean="0"/>
              <a:t>8</a:t>
            </a:fld>
            <a:endParaRPr lang="en-GB"/>
          </a:p>
        </p:txBody>
      </p:sp>
    </p:spTree>
    <p:extLst>
      <p:ext uri="{BB962C8B-B14F-4D97-AF65-F5344CB8AC3E}">
        <p14:creationId xmlns:p14="http://schemas.microsoft.com/office/powerpoint/2010/main" val="118713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44A63-513C-3029-BBD5-E0EC3818A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29B80-A422-1870-5A47-E6D654C210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1D9E8-940D-2362-C008-8BD9B37AEC6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80CAF3-A277-BFAA-CC6F-C432088D5688}"/>
              </a:ext>
            </a:extLst>
          </p:cNvPr>
          <p:cNvSpPr>
            <a:spLocks noGrp="1"/>
          </p:cNvSpPr>
          <p:nvPr>
            <p:ph type="sldNum" sz="quarter" idx="5"/>
          </p:nvPr>
        </p:nvSpPr>
        <p:spPr/>
        <p:txBody>
          <a:bodyPr/>
          <a:lstStyle/>
          <a:p>
            <a:fld id="{EC88A7FF-EDBD-4A14-8689-3EAEC35FA17C}" type="slidenum">
              <a:rPr lang="en-GB" smtClean="0"/>
              <a:t>12</a:t>
            </a:fld>
            <a:endParaRPr lang="en-GB"/>
          </a:p>
        </p:txBody>
      </p:sp>
    </p:spTree>
    <p:extLst>
      <p:ext uri="{BB962C8B-B14F-4D97-AF65-F5344CB8AC3E}">
        <p14:creationId xmlns:p14="http://schemas.microsoft.com/office/powerpoint/2010/main" val="2242089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CE1A5-3B92-7602-D176-FEE02C63B7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3D1E2-1A74-CC53-0A99-F588052BF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0D3AD6-39A7-22C8-9958-C2DC70940B5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32B86B2-2368-7AE4-5F80-681ECFFFBA9B}"/>
              </a:ext>
            </a:extLst>
          </p:cNvPr>
          <p:cNvSpPr>
            <a:spLocks noGrp="1"/>
          </p:cNvSpPr>
          <p:nvPr>
            <p:ph type="sldNum" sz="quarter" idx="5"/>
          </p:nvPr>
        </p:nvSpPr>
        <p:spPr/>
        <p:txBody>
          <a:bodyPr/>
          <a:lstStyle/>
          <a:p>
            <a:fld id="{EC88A7FF-EDBD-4A14-8689-3EAEC35FA17C}" type="slidenum">
              <a:rPr lang="en-GB" smtClean="0"/>
              <a:t>18</a:t>
            </a:fld>
            <a:endParaRPr lang="en-GB"/>
          </a:p>
        </p:txBody>
      </p:sp>
    </p:spTree>
    <p:extLst>
      <p:ext uri="{BB962C8B-B14F-4D97-AF65-F5344CB8AC3E}">
        <p14:creationId xmlns:p14="http://schemas.microsoft.com/office/powerpoint/2010/main" val="497605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EC051-946B-5C45-ABF2-E44C271BD2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176405-624A-BA59-7D1E-86A576818F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364F9C8-E4F0-B546-90CB-519BB55BE3FE}"/>
              </a:ext>
            </a:extLst>
          </p:cNvPr>
          <p:cNvSpPr>
            <a:spLocks noGrp="1"/>
          </p:cNvSpPr>
          <p:nvPr>
            <p:ph type="dt" sz="half" idx="10"/>
          </p:nvPr>
        </p:nvSpPr>
        <p:spPr/>
        <p:txBody>
          <a:bodyPr/>
          <a:lstStyle/>
          <a:p>
            <a:fld id="{ABDCE3C0-B83F-45A5-BFB1-7F711B2FE6B2}" type="datetime1">
              <a:rPr lang="en-GB" smtClean="0"/>
              <a:t>28/04/2025</a:t>
            </a:fld>
            <a:endParaRPr lang="en-GB"/>
          </a:p>
        </p:txBody>
      </p:sp>
      <p:sp>
        <p:nvSpPr>
          <p:cNvPr id="5" name="Footer Placeholder 4">
            <a:extLst>
              <a:ext uri="{FF2B5EF4-FFF2-40B4-BE49-F238E27FC236}">
                <a16:creationId xmlns:a16="http://schemas.microsoft.com/office/drawing/2014/main" id="{8B36C3DB-61DA-B09F-0779-7FFF6DD2B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E4B490-D7B1-8301-2B79-468B0D43ECBE}"/>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685215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A8DB8-32CD-A224-FDF4-632D0AEE45B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D1EA75-4602-1023-9E2F-5908877BD0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5D73E0-4A26-AFAB-30E1-B840DC434FD0}"/>
              </a:ext>
            </a:extLst>
          </p:cNvPr>
          <p:cNvSpPr>
            <a:spLocks noGrp="1"/>
          </p:cNvSpPr>
          <p:nvPr>
            <p:ph type="dt" sz="half" idx="10"/>
          </p:nvPr>
        </p:nvSpPr>
        <p:spPr/>
        <p:txBody>
          <a:bodyPr/>
          <a:lstStyle/>
          <a:p>
            <a:fld id="{C9102B96-4C1B-4732-8C5A-96A689570CE4}" type="datetime1">
              <a:rPr lang="en-GB" smtClean="0"/>
              <a:t>28/04/2025</a:t>
            </a:fld>
            <a:endParaRPr lang="en-GB"/>
          </a:p>
        </p:txBody>
      </p:sp>
      <p:sp>
        <p:nvSpPr>
          <p:cNvPr id="5" name="Footer Placeholder 4">
            <a:extLst>
              <a:ext uri="{FF2B5EF4-FFF2-40B4-BE49-F238E27FC236}">
                <a16:creationId xmlns:a16="http://schemas.microsoft.com/office/drawing/2014/main" id="{6DA18B8D-E570-7854-F453-9298E508BB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37E9C3-AF53-7530-7E7D-A4AF0084727E}"/>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271263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66A063-A243-4A2A-3112-CB2D74FB44E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5558749-67C1-9FD5-D8BA-64FCD3EC1E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1065A8-BA36-E10F-51C7-F1A71801A276}"/>
              </a:ext>
            </a:extLst>
          </p:cNvPr>
          <p:cNvSpPr>
            <a:spLocks noGrp="1"/>
          </p:cNvSpPr>
          <p:nvPr>
            <p:ph type="dt" sz="half" idx="10"/>
          </p:nvPr>
        </p:nvSpPr>
        <p:spPr/>
        <p:txBody>
          <a:bodyPr/>
          <a:lstStyle/>
          <a:p>
            <a:fld id="{EFFCB57D-96F0-4C11-BCFC-D6EE44915DF8}" type="datetime1">
              <a:rPr lang="en-GB" smtClean="0"/>
              <a:t>28/04/2025</a:t>
            </a:fld>
            <a:endParaRPr lang="en-GB"/>
          </a:p>
        </p:txBody>
      </p:sp>
      <p:sp>
        <p:nvSpPr>
          <p:cNvPr id="5" name="Footer Placeholder 4">
            <a:extLst>
              <a:ext uri="{FF2B5EF4-FFF2-40B4-BE49-F238E27FC236}">
                <a16:creationId xmlns:a16="http://schemas.microsoft.com/office/drawing/2014/main" id="{7918AAA2-763D-8B89-1381-834C978FB4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4E1879-F5F7-27D8-2F26-43DDCC6A665D}"/>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277667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BF195-A7F6-52F3-0C5C-52AC1FDF6C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B53E0AF-47E4-FDF9-E406-3EA1E7AB5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B5A5F7-D9A9-2312-45DE-3F26A4EDB0DC}"/>
              </a:ext>
            </a:extLst>
          </p:cNvPr>
          <p:cNvSpPr>
            <a:spLocks noGrp="1"/>
          </p:cNvSpPr>
          <p:nvPr>
            <p:ph type="dt" sz="half" idx="10"/>
          </p:nvPr>
        </p:nvSpPr>
        <p:spPr/>
        <p:txBody>
          <a:bodyPr/>
          <a:lstStyle/>
          <a:p>
            <a:fld id="{9AB47864-473D-42DD-8FF4-5DD6AF5946C5}" type="datetime1">
              <a:rPr lang="en-GB" smtClean="0"/>
              <a:t>28/04/2025</a:t>
            </a:fld>
            <a:endParaRPr lang="en-GB"/>
          </a:p>
        </p:txBody>
      </p:sp>
      <p:sp>
        <p:nvSpPr>
          <p:cNvPr id="5" name="Footer Placeholder 4">
            <a:extLst>
              <a:ext uri="{FF2B5EF4-FFF2-40B4-BE49-F238E27FC236}">
                <a16:creationId xmlns:a16="http://schemas.microsoft.com/office/drawing/2014/main" id="{4F3757A3-C566-1D6D-6C95-344F10E100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EAE075-03E7-4CF6-96FB-370F94607441}"/>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1620586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0FED2-4192-5048-92DA-867212DBFC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7814517-17D4-C27B-DEAE-6881B36444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462909-7B35-37E9-C065-E1CC1C865221}"/>
              </a:ext>
            </a:extLst>
          </p:cNvPr>
          <p:cNvSpPr>
            <a:spLocks noGrp="1"/>
          </p:cNvSpPr>
          <p:nvPr>
            <p:ph type="dt" sz="half" idx="10"/>
          </p:nvPr>
        </p:nvSpPr>
        <p:spPr/>
        <p:txBody>
          <a:bodyPr/>
          <a:lstStyle/>
          <a:p>
            <a:fld id="{FB524E39-C261-4DD3-9CAE-C66F07E98F4B}" type="datetime1">
              <a:rPr lang="en-GB" smtClean="0"/>
              <a:t>28/04/2025</a:t>
            </a:fld>
            <a:endParaRPr lang="en-GB"/>
          </a:p>
        </p:txBody>
      </p:sp>
      <p:sp>
        <p:nvSpPr>
          <p:cNvPr id="5" name="Footer Placeholder 4">
            <a:extLst>
              <a:ext uri="{FF2B5EF4-FFF2-40B4-BE49-F238E27FC236}">
                <a16:creationId xmlns:a16="http://schemas.microsoft.com/office/drawing/2014/main" id="{CC73297F-EC24-865F-678A-D8C6510077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805C1B-2A61-77BE-0E69-9801B505D0D5}"/>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3196046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3AE43-B3EA-BF4F-D891-2744AEE126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968B9B-9ED1-B753-A74A-F31B16ED2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0D9A477-1E7D-CEB0-A2BA-C65FD8EA2E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60767DB-F0B1-15AF-0D7E-EC6881D699D1}"/>
              </a:ext>
            </a:extLst>
          </p:cNvPr>
          <p:cNvSpPr>
            <a:spLocks noGrp="1"/>
          </p:cNvSpPr>
          <p:nvPr>
            <p:ph type="dt" sz="half" idx="10"/>
          </p:nvPr>
        </p:nvSpPr>
        <p:spPr/>
        <p:txBody>
          <a:bodyPr/>
          <a:lstStyle/>
          <a:p>
            <a:fld id="{4077FB71-6927-4FE1-BAAD-B64141402AAF}" type="datetime1">
              <a:rPr lang="en-GB" smtClean="0"/>
              <a:t>28/04/2025</a:t>
            </a:fld>
            <a:endParaRPr lang="en-GB"/>
          </a:p>
        </p:txBody>
      </p:sp>
      <p:sp>
        <p:nvSpPr>
          <p:cNvPr id="6" name="Footer Placeholder 5">
            <a:extLst>
              <a:ext uri="{FF2B5EF4-FFF2-40B4-BE49-F238E27FC236}">
                <a16:creationId xmlns:a16="http://schemas.microsoft.com/office/drawing/2014/main" id="{57754CE7-A112-3C56-8F04-CEF05E2D69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08981C-F3F6-5CD6-25D6-D8AC1BB393B5}"/>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306691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2E72-2352-4894-1BC5-7A011E2512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7BDA1E-FDAD-29DA-9FF3-C0C3C34373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359A17-9281-0BE7-7B03-443BDFEE03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D97D3D2-A5B3-73BB-E92B-ADFDF0E044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1AE1A-E2D1-E526-7688-FE1E6FA6F3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01D8CE1-B04D-33DF-82DC-8A79A4E95D41}"/>
              </a:ext>
            </a:extLst>
          </p:cNvPr>
          <p:cNvSpPr>
            <a:spLocks noGrp="1"/>
          </p:cNvSpPr>
          <p:nvPr>
            <p:ph type="dt" sz="half" idx="10"/>
          </p:nvPr>
        </p:nvSpPr>
        <p:spPr/>
        <p:txBody>
          <a:bodyPr/>
          <a:lstStyle/>
          <a:p>
            <a:fld id="{DB5F7825-F82F-41F8-A712-240DEE3C9941}" type="datetime1">
              <a:rPr lang="en-GB" smtClean="0"/>
              <a:t>28/04/2025</a:t>
            </a:fld>
            <a:endParaRPr lang="en-GB"/>
          </a:p>
        </p:txBody>
      </p:sp>
      <p:sp>
        <p:nvSpPr>
          <p:cNvPr id="8" name="Footer Placeholder 7">
            <a:extLst>
              <a:ext uri="{FF2B5EF4-FFF2-40B4-BE49-F238E27FC236}">
                <a16:creationId xmlns:a16="http://schemas.microsoft.com/office/drawing/2014/main" id="{0B0F2094-3A14-B4D8-430B-D79D9C023B9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805287-928B-4D0F-C9E4-17C090532761}"/>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1250831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A1F8D-4489-998D-0815-2567EC8FE0E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140BA01-5005-4BCD-6762-C0BC3AC815EC}"/>
              </a:ext>
            </a:extLst>
          </p:cNvPr>
          <p:cNvSpPr>
            <a:spLocks noGrp="1"/>
          </p:cNvSpPr>
          <p:nvPr>
            <p:ph type="dt" sz="half" idx="10"/>
          </p:nvPr>
        </p:nvSpPr>
        <p:spPr/>
        <p:txBody>
          <a:bodyPr/>
          <a:lstStyle/>
          <a:p>
            <a:fld id="{C09D2B7F-D0A4-4A84-8D2C-69E52C92D4ED}" type="datetime1">
              <a:rPr lang="en-GB" smtClean="0"/>
              <a:t>28/04/2025</a:t>
            </a:fld>
            <a:endParaRPr lang="en-GB"/>
          </a:p>
        </p:txBody>
      </p:sp>
      <p:sp>
        <p:nvSpPr>
          <p:cNvPr id="4" name="Footer Placeholder 3">
            <a:extLst>
              <a:ext uri="{FF2B5EF4-FFF2-40B4-BE49-F238E27FC236}">
                <a16:creationId xmlns:a16="http://schemas.microsoft.com/office/drawing/2014/main" id="{D2851C17-11B3-A440-3713-C2BAFE358F3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27A4939-5A22-0B78-A73E-B352A7DE4C86}"/>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266249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284663-D275-3918-260C-5B83A6374573}"/>
              </a:ext>
            </a:extLst>
          </p:cNvPr>
          <p:cNvSpPr>
            <a:spLocks noGrp="1"/>
          </p:cNvSpPr>
          <p:nvPr>
            <p:ph type="dt" sz="half" idx="10"/>
          </p:nvPr>
        </p:nvSpPr>
        <p:spPr/>
        <p:txBody>
          <a:bodyPr/>
          <a:lstStyle/>
          <a:p>
            <a:fld id="{AD40E80E-7A15-4177-84DB-91D4B7A1D90C}" type="datetime1">
              <a:rPr lang="en-GB" smtClean="0"/>
              <a:t>28/04/2025</a:t>
            </a:fld>
            <a:endParaRPr lang="en-GB"/>
          </a:p>
        </p:txBody>
      </p:sp>
      <p:sp>
        <p:nvSpPr>
          <p:cNvPr id="3" name="Footer Placeholder 2">
            <a:extLst>
              <a:ext uri="{FF2B5EF4-FFF2-40B4-BE49-F238E27FC236}">
                <a16:creationId xmlns:a16="http://schemas.microsoft.com/office/drawing/2014/main" id="{20FE70DA-A7BF-807C-7791-D93D505F9A0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A9E061-BC62-1ECB-D4AC-3621DECD0DA7}"/>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10774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B89F-E087-AD0B-8769-F389BBFB3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CBCF4B-BC53-C8BD-C2B5-4DF86E1FF8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E03705-EF41-3FB3-5B1C-CA99EE608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A97248-E1F1-D726-995F-88CB85C9663E}"/>
              </a:ext>
            </a:extLst>
          </p:cNvPr>
          <p:cNvSpPr>
            <a:spLocks noGrp="1"/>
          </p:cNvSpPr>
          <p:nvPr>
            <p:ph type="dt" sz="half" idx="10"/>
          </p:nvPr>
        </p:nvSpPr>
        <p:spPr/>
        <p:txBody>
          <a:bodyPr/>
          <a:lstStyle/>
          <a:p>
            <a:fld id="{5806468F-D30E-4BE0-8198-49FAE9CE2077}" type="datetime1">
              <a:rPr lang="en-GB" smtClean="0"/>
              <a:t>28/04/2025</a:t>
            </a:fld>
            <a:endParaRPr lang="en-GB"/>
          </a:p>
        </p:txBody>
      </p:sp>
      <p:sp>
        <p:nvSpPr>
          <p:cNvPr id="6" name="Footer Placeholder 5">
            <a:extLst>
              <a:ext uri="{FF2B5EF4-FFF2-40B4-BE49-F238E27FC236}">
                <a16:creationId xmlns:a16="http://schemas.microsoft.com/office/drawing/2014/main" id="{3E6D6D62-5285-5AD6-81D4-3D38424FA93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CE50D6-51FE-5018-C0B4-0BDE0498F993}"/>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3453257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3AB40-7237-06FF-845A-87A073121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413921-6464-35BF-16B4-65BFE8DAD0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6453C6-B0DE-632E-6E46-D26BE81ED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B3AC6B-0405-B233-74F7-6FA949F5C752}"/>
              </a:ext>
            </a:extLst>
          </p:cNvPr>
          <p:cNvSpPr>
            <a:spLocks noGrp="1"/>
          </p:cNvSpPr>
          <p:nvPr>
            <p:ph type="dt" sz="half" idx="10"/>
          </p:nvPr>
        </p:nvSpPr>
        <p:spPr/>
        <p:txBody>
          <a:bodyPr/>
          <a:lstStyle/>
          <a:p>
            <a:fld id="{0D94198B-033A-4E89-AB5E-18BF126027AB}" type="datetime1">
              <a:rPr lang="en-GB" smtClean="0"/>
              <a:t>28/04/2025</a:t>
            </a:fld>
            <a:endParaRPr lang="en-GB"/>
          </a:p>
        </p:txBody>
      </p:sp>
      <p:sp>
        <p:nvSpPr>
          <p:cNvPr id="6" name="Footer Placeholder 5">
            <a:extLst>
              <a:ext uri="{FF2B5EF4-FFF2-40B4-BE49-F238E27FC236}">
                <a16:creationId xmlns:a16="http://schemas.microsoft.com/office/drawing/2014/main" id="{1A1B76DF-7B9B-E60A-F6DE-4ED1C0473E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9D94A6-DE7C-6121-2CCC-C55BD1EF07C9}"/>
              </a:ext>
            </a:extLst>
          </p:cNvPr>
          <p:cNvSpPr>
            <a:spLocks noGrp="1"/>
          </p:cNvSpPr>
          <p:nvPr>
            <p:ph type="sldNum" sz="quarter" idx="12"/>
          </p:nvPr>
        </p:nvSpPr>
        <p:spPr/>
        <p:txBody>
          <a:bodyPr/>
          <a:lstStyle/>
          <a:p>
            <a:fld id="{C20613C8-6285-40F6-9C84-384010A9C884}" type="slidenum">
              <a:rPr lang="en-GB" smtClean="0"/>
              <a:t>‹#›</a:t>
            </a:fld>
            <a:endParaRPr lang="en-GB"/>
          </a:p>
        </p:txBody>
      </p:sp>
    </p:spTree>
    <p:extLst>
      <p:ext uri="{BB962C8B-B14F-4D97-AF65-F5344CB8AC3E}">
        <p14:creationId xmlns:p14="http://schemas.microsoft.com/office/powerpoint/2010/main" val="349520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B95F3B-4E4C-F9A5-A250-A63C922FE8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9045B7-726D-4C1C-E136-4598ABC0C8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454193-EBD3-1F7D-CAA3-F37D99D086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2557490-EAFD-428D-A320-ABA428BDEBE6}" type="datetime1">
              <a:rPr lang="en-GB" smtClean="0"/>
              <a:t>28/04/2025</a:t>
            </a:fld>
            <a:endParaRPr lang="en-GB"/>
          </a:p>
        </p:txBody>
      </p:sp>
      <p:sp>
        <p:nvSpPr>
          <p:cNvPr id="5" name="Footer Placeholder 4">
            <a:extLst>
              <a:ext uri="{FF2B5EF4-FFF2-40B4-BE49-F238E27FC236}">
                <a16:creationId xmlns:a16="http://schemas.microsoft.com/office/drawing/2014/main" id="{E6D54095-1945-16E3-EC82-108E5B2B5F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2D7ED7F-A57A-ADEE-7BD4-EA0C9827F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0613C8-6285-40F6-9C84-384010A9C884}" type="slidenum">
              <a:rPr lang="en-GB" smtClean="0"/>
              <a:t>‹#›</a:t>
            </a:fld>
            <a:endParaRPr lang="en-GB"/>
          </a:p>
        </p:txBody>
      </p:sp>
    </p:spTree>
    <p:extLst>
      <p:ext uri="{BB962C8B-B14F-4D97-AF65-F5344CB8AC3E}">
        <p14:creationId xmlns:p14="http://schemas.microsoft.com/office/powerpoint/2010/main" val="1825409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8DFD8-6494-3876-5C9C-57FFF4218D69}"/>
            </a:ext>
          </a:extLst>
        </p:cNvPr>
        <p:cNvGrpSpPr/>
        <p:nvPr/>
      </p:nvGrpSpPr>
      <p:grpSpPr>
        <a:xfrm>
          <a:off x="0" y="0"/>
          <a:ext cx="0" cy="0"/>
          <a:chOff x="0" y="0"/>
          <a:chExt cx="0" cy="0"/>
        </a:xfrm>
      </p:grpSpPr>
      <p:pic>
        <p:nvPicPr>
          <p:cNvPr id="3" name="Picture 2" descr="A collage of images and text&#10;&#10;AI-generated content may be incorrect.">
            <a:extLst>
              <a:ext uri="{FF2B5EF4-FFF2-40B4-BE49-F238E27FC236}">
                <a16:creationId xmlns:a16="http://schemas.microsoft.com/office/drawing/2014/main" id="{8F5E09A0-DB35-208F-DE2D-222B911D6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127" y="0"/>
            <a:ext cx="8572500" cy="6858000"/>
          </a:xfrm>
          <a:prstGeom prst="rect">
            <a:avLst/>
          </a:prstGeom>
        </p:spPr>
      </p:pic>
      <p:sp>
        <p:nvSpPr>
          <p:cNvPr id="7" name="Rectangle 6">
            <a:extLst>
              <a:ext uri="{FF2B5EF4-FFF2-40B4-BE49-F238E27FC236}">
                <a16:creationId xmlns:a16="http://schemas.microsoft.com/office/drawing/2014/main" id="{C93EF858-0C71-A537-0420-9D4AA5AEE6A4}"/>
              </a:ext>
            </a:extLst>
          </p:cNvPr>
          <p:cNvSpPr/>
          <p:nvPr/>
        </p:nvSpPr>
        <p:spPr>
          <a:xfrm>
            <a:off x="0" y="0"/>
            <a:ext cx="2593127" cy="6858000"/>
          </a:xfrm>
          <a:prstGeom prst="rect">
            <a:avLst/>
          </a:prstGeom>
          <a:solidFill>
            <a:srgbClr val="009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p:txBody>
      </p:sp>
      <p:sp>
        <p:nvSpPr>
          <p:cNvPr id="4" name="Rectangle 3">
            <a:extLst>
              <a:ext uri="{FF2B5EF4-FFF2-40B4-BE49-F238E27FC236}">
                <a16:creationId xmlns:a16="http://schemas.microsoft.com/office/drawing/2014/main" id="{1473C8D1-F4C8-846D-5CA5-E6AF48F29472}"/>
              </a:ext>
            </a:extLst>
          </p:cNvPr>
          <p:cNvSpPr/>
          <p:nvPr/>
        </p:nvSpPr>
        <p:spPr>
          <a:xfrm>
            <a:off x="11126803" y="0"/>
            <a:ext cx="1065197" cy="6858000"/>
          </a:xfrm>
          <a:prstGeom prst="rect">
            <a:avLst/>
          </a:prstGeom>
          <a:solidFill>
            <a:srgbClr val="009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p:txBody>
      </p:sp>
      <p:pic>
        <p:nvPicPr>
          <p:cNvPr id="8" name="Picture 7" descr="A yellow and black logo&#10;&#10;AI-generated content may be incorrect.">
            <a:extLst>
              <a:ext uri="{FF2B5EF4-FFF2-40B4-BE49-F238E27FC236}">
                <a16:creationId xmlns:a16="http://schemas.microsoft.com/office/drawing/2014/main" id="{7B05EB17-60C4-5B5D-534F-19B61C26DB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26" y="848629"/>
            <a:ext cx="2806238" cy="1401135"/>
          </a:xfrm>
          <a:prstGeom prst="rect">
            <a:avLst/>
          </a:prstGeom>
        </p:spPr>
      </p:pic>
      <p:pic>
        <p:nvPicPr>
          <p:cNvPr id="10" name="Picture 9" descr="A logo of a person with a head in the middle&#10;&#10;AI-generated content may be incorrect.">
            <a:extLst>
              <a:ext uri="{FF2B5EF4-FFF2-40B4-BE49-F238E27FC236}">
                <a16:creationId xmlns:a16="http://schemas.microsoft.com/office/drawing/2014/main" id="{0A9F74CF-64B1-7397-6990-BBCBCC25EB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26" y="2394426"/>
            <a:ext cx="2213811" cy="2213811"/>
          </a:xfrm>
          <a:prstGeom prst="rect">
            <a:avLst/>
          </a:prstGeom>
        </p:spPr>
      </p:pic>
      <p:sp>
        <p:nvSpPr>
          <p:cNvPr id="11" name="Rectangle 10">
            <a:extLst>
              <a:ext uri="{FF2B5EF4-FFF2-40B4-BE49-F238E27FC236}">
                <a16:creationId xmlns:a16="http://schemas.microsoft.com/office/drawing/2014/main" id="{20F453AC-B8B3-156A-A900-225D8AB0495C}"/>
              </a:ext>
            </a:extLst>
          </p:cNvPr>
          <p:cNvSpPr/>
          <p:nvPr/>
        </p:nvSpPr>
        <p:spPr>
          <a:xfrm>
            <a:off x="234226" y="5233625"/>
            <a:ext cx="2448037" cy="1182301"/>
          </a:xfrm>
          <a:prstGeom prst="rect">
            <a:avLst/>
          </a:prstGeom>
          <a:solidFill>
            <a:srgbClr val="0F9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a:p>
            <a:pPr algn="ctr"/>
            <a:endParaRPr lang="en-US" b="0" i="0" dirty="0">
              <a:effectLst/>
              <a:latin typeface="Open Sans" panose="020B0606030504020204" pitchFamily="34" charset="0"/>
            </a:endParaRPr>
          </a:p>
          <a:p>
            <a:pPr algn="ctr"/>
            <a:r>
              <a:rPr lang="en-US" b="0" i="0" dirty="0">
                <a:effectLst/>
                <a:latin typeface="Open Sans" panose="020B0606030504020204" pitchFamily="34" charset="0"/>
              </a:rPr>
              <a:t>Tuesday, 29 Apr, 08:41–08:43 (CEST) </a:t>
            </a:r>
          </a:p>
          <a:p>
            <a:pPr algn="ctr"/>
            <a:r>
              <a:rPr lang="en-US" b="0" i="0" dirty="0">
                <a:effectLst/>
                <a:latin typeface="Open Sans" panose="020B0606030504020204" pitchFamily="34" charset="0"/>
              </a:rPr>
              <a:t>PICO spot 3, PICO3.3</a:t>
            </a:r>
            <a:endParaRPr lang="en-GB" sz="2400" b="1" dirty="0">
              <a:solidFill>
                <a:schemeClr val="tx1"/>
              </a:solidFill>
            </a:endParaRPr>
          </a:p>
          <a:p>
            <a:pPr algn="ctr"/>
            <a:endParaRPr lang="en-GB" sz="2400" b="1" dirty="0">
              <a:solidFill>
                <a:schemeClr val="tx1"/>
              </a:solidFill>
            </a:endParaRPr>
          </a:p>
          <a:p>
            <a:pPr algn="ctr"/>
            <a:endParaRPr lang="en-GB" sz="2400" b="1" dirty="0">
              <a:solidFill>
                <a:schemeClr val="tx1"/>
              </a:solidFill>
            </a:endParaRPr>
          </a:p>
        </p:txBody>
      </p:sp>
    </p:spTree>
    <p:extLst>
      <p:ext uri="{BB962C8B-B14F-4D97-AF65-F5344CB8AC3E}">
        <p14:creationId xmlns:p14="http://schemas.microsoft.com/office/powerpoint/2010/main" val="3365056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tection Motivation Theory - an overview | ScienceDirect Topics">
            <a:extLst>
              <a:ext uri="{FF2B5EF4-FFF2-40B4-BE49-F238E27FC236}">
                <a16:creationId xmlns:a16="http://schemas.microsoft.com/office/drawing/2014/main" id="{B4375B29-2C8B-FB72-4C5B-AD70CDE5B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580" y="179331"/>
            <a:ext cx="7644905" cy="6499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62BD519-51C4-64E6-EE75-E987106EAFCF}"/>
              </a:ext>
            </a:extLst>
          </p:cNvPr>
          <p:cNvSpPr/>
          <p:nvPr/>
        </p:nvSpPr>
        <p:spPr>
          <a:xfrm>
            <a:off x="10618478" y="3516957"/>
            <a:ext cx="1247458" cy="608475"/>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1" dirty="0"/>
              <a:t>TO DO WHAT? </a:t>
            </a:r>
          </a:p>
        </p:txBody>
      </p:sp>
      <p:sp>
        <p:nvSpPr>
          <p:cNvPr id="6" name="Rectangle: Rounded Corners 5">
            <a:extLst>
              <a:ext uri="{FF2B5EF4-FFF2-40B4-BE49-F238E27FC236}">
                <a16:creationId xmlns:a16="http://schemas.microsoft.com/office/drawing/2014/main" id="{BD96EA46-C056-DE91-67F5-5313E8CB068D}"/>
              </a:ext>
            </a:extLst>
          </p:cNvPr>
          <p:cNvSpPr/>
          <p:nvPr/>
        </p:nvSpPr>
        <p:spPr>
          <a:xfrm>
            <a:off x="7974516" y="3099868"/>
            <a:ext cx="1116322" cy="417089"/>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1" dirty="0"/>
              <a:t>WHO ?</a:t>
            </a:r>
          </a:p>
        </p:txBody>
      </p:sp>
      <p:sp>
        <p:nvSpPr>
          <p:cNvPr id="7" name="Rectangle: Rounded Corners 6">
            <a:extLst>
              <a:ext uri="{FF2B5EF4-FFF2-40B4-BE49-F238E27FC236}">
                <a16:creationId xmlns:a16="http://schemas.microsoft.com/office/drawing/2014/main" id="{B11BC718-B7E3-B7A2-BE5B-2A10467E9929}"/>
              </a:ext>
            </a:extLst>
          </p:cNvPr>
          <p:cNvSpPr/>
          <p:nvPr/>
        </p:nvSpPr>
        <p:spPr>
          <a:xfrm>
            <a:off x="3264101" y="4273078"/>
            <a:ext cx="1116322" cy="417089"/>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1" dirty="0"/>
              <a:t>WHEN ?</a:t>
            </a:r>
          </a:p>
        </p:txBody>
      </p:sp>
      <p:sp>
        <p:nvSpPr>
          <p:cNvPr id="8" name="Rectangle: Rounded Corners 7">
            <a:extLst>
              <a:ext uri="{FF2B5EF4-FFF2-40B4-BE49-F238E27FC236}">
                <a16:creationId xmlns:a16="http://schemas.microsoft.com/office/drawing/2014/main" id="{3FB47D4D-03A5-5B60-1469-E1B9C215D287}"/>
              </a:ext>
            </a:extLst>
          </p:cNvPr>
          <p:cNvSpPr/>
          <p:nvPr/>
        </p:nvSpPr>
        <p:spPr>
          <a:xfrm>
            <a:off x="3083346" y="6354723"/>
            <a:ext cx="1531183" cy="417089"/>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1" dirty="0"/>
              <a:t>ALTRUISM ?</a:t>
            </a:r>
          </a:p>
        </p:txBody>
      </p:sp>
      <p:sp>
        <p:nvSpPr>
          <p:cNvPr id="2" name="Slide Number Placeholder 1">
            <a:extLst>
              <a:ext uri="{FF2B5EF4-FFF2-40B4-BE49-F238E27FC236}">
                <a16:creationId xmlns:a16="http://schemas.microsoft.com/office/drawing/2014/main" id="{1172AE4B-A652-B279-B097-044A0077E495}"/>
              </a:ext>
            </a:extLst>
          </p:cNvPr>
          <p:cNvSpPr>
            <a:spLocks noGrp="1"/>
          </p:cNvSpPr>
          <p:nvPr>
            <p:ph type="sldNum" sz="quarter" idx="12"/>
          </p:nvPr>
        </p:nvSpPr>
        <p:spPr/>
        <p:txBody>
          <a:bodyPr/>
          <a:lstStyle/>
          <a:p>
            <a:fld id="{C20613C8-6285-40F6-9C84-384010A9C884}" type="slidenum">
              <a:rPr lang="en-GB" smtClean="0"/>
              <a:t>10</a:t>
            </a:fld>
            <a:endParaRPr lang="en-GB"/>
          </a:p>
        </p:txBody>
      </p:sp>
    </p:spTree>
    <p:extLst>
      <p:ext uri="{BB962C8B-B14F-4D97-AF65-F5344CB8AC3E}">
        <p14:creationId xmlns:p14="http://schemas.microsoft.com/office/powerpoint/2010/main" val="214894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2988A-3AB4-DBA8-0B4B-F2EC5224CA7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5E557E-3CE7-13FE-D98F-AE22F2D9FCF5}"/>
              </a:ext>
            </a:extLst>
          </p:cNvPr>
          <p:cNvSpPr/>
          <p:nvPr/>
        </p:nvSpPr>
        <p:spPr>
          <a:xfrm>
            <a:off x="0" y="0"/>
            <a:ext cx="12192001" cy="6858000"/>
          </a:xfrm>
          <a:prstGeom prst="rect">
            <a:avLst/>
          </a:prstGeom>
          <a:solidFill>
            <a:schemeClr val="tx2">
              <a:lumMod val="10000"/>
              <a:lumOff val="9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2501DA0-EE7C-C8E1-3517-8DF4C8B13E6E}"/>
              </a:ext>
            </a:extLst>
          </p:cNvPr>
          <p:cNvSpPr>
            <a:spLocks noGrp="1"/>
          </p:cNvSpPr>
          <p:nvPr>
            <p:ph type="title"/>
          </p:nvPr>
        </p:nvSpPr>
        <p:spPr>
          <a:xfrm>
            <a:off x="838200" y="163108"/>
            <a:ext cx="10515600" cy="1325563"/>
          </a:xfrm>
        </p:spPr>
        <p:txBody>
          <a:bodyPr>
            <a:normAutofit/>
          </a:bodyPr>
          <a:lstStyle/>
          <a:p>
            <a:pPr algn="ctr"/>
            <a:r>
              <a:rPr lang="en-GB" sz="6000" b="1" u="sng" dirty="0"/>
              <a:t>What do we want to know ?</a:t>
            </a:r>
            <a:endParaRPr lang="en-GB" sz="6000" dirty="0"/>
          </a:p>
        </p:txBody>
      </p:sp>
      <p:sp>
        <p:nvSpPr>
          <p:cNvPr id="5" name="Slide Number Placeholder 4">
            <a:extLst>
              <a:ext uri="{FF2B5EF4-FFF2-40B4-BE49-F238E27FC236}">
                <a16:creationId xmlns:a16="http://schemas.microsoft.com/office/drawing/2014/main" id="{61A7990A-A82A-B8D2-DE96-42E6A451298A}"/>
              </a:ext>
            </a:extLst>
          </p:cNvPr>
          <p:cNvSpPr>
            <a:spLocks noGrp="1"/>
          </p:cNvSpPr>
          <p:nvPr>
            <p:ph type="sldNum" sz="quarter" idx="12"/>
          </p:nvPr>
        </p:nvSpPr>
        <p:spPr/>
        <p:txBody>
          <a:bodyPr/>
          <a:lstStyle/>
          <a:p>
            <a:fld id="{C20613C8-6285-40F6-9C84-384010A9C884}" type="slidenum">
              <a:rPr lang="en-GB" smtClean="0"/>
              <a:t>11</a:t>
            </a:fld>
            <a:endParaRPr lang="en-GB"/>
          </a:p>
        </p:txBody>
      </p:sp>
      <p:sp>
        <p:nvSpPr>
          <p:cNvPr id="6" name="Rectangle: Rounded Corners 5">
            <a:extLst>
              <a:ext uri="{FF2B5EF4-FFF2-40B4-BE49-F238E27FC236}">
                <a16:creationId xmlns:a16="http://schemas.microsoft.com/office/drawing/2014/main" id="{92DE4146-65E0-DC1F-3C01-2875A0C9B7EA}"/>
              </a:ext>
            </a:extLst>
          </p:cNvPr>
          <p:cNvSpPr/>
          <p:nvPr/>
        </p:nvSpPr>
        <p:spPr>
          <a:xfrm>
            <a:off x="2156546" y="2137544"/>
            <a:ext cx="7869550" cy="688079"/>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2400" b="1" dirty="0"/>
              <a:t>What drives people to act for themselves / for others ? </a:t>
            </a:r>
          </a:p>
        </p:txBody>
      </p:sp>
      <p:sp>
        <p:nvSpPr>
          <p:cNvPr id="7" name="Rectangle: Rounded Corners 6">
            <a:extLst>
              <a:ext uri="{FF2B5EF4-FFF2-40B4-BE49-F238E27FC236}">
                <a16:creationId xmlns:a16="http://schemas.microsoft.com/office/drawing/2014/main" id="{F5171A0B-B33F-E26A-B52B-1E6138591E37}"/>
              </a:ext>
            </a:extLst>
          </p:cNvPr>
          <p:cNvSpPr/>
          <p:nvPr/>
        </p:nvSpPr>
        <p:spPr>
          <a:xfrm>
            <a:off x="2580803" y="4428103"/>
            <a:ext cx="1615833" cy="688079"/>
          </a:xfrm>
          <a:prstGeom prst="roundRect">
            <a:avLst/>
          </a:prstGeom>
          <a:solidFill>
            <a:srgbClr val="F6F5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2400" b="1" dirty="0">
                <a:solidFill>
                  <a:schemeClr val="tx1"/>
                </a:solidFill>
              </a:rPr>
              <a:t>Context</a:t>
            </a:r>
          </a:p>
        </p:txBody>
      </p:sp>
      <p:sp>
        <p:nvSpPr>
          <p:cNvPr id="9" name="Rectangle: Rounded Corners 8">
            <a:extLst>
              <a:ext uri="{FF2B5EF4-FFF2-40B4-BE49-F238E27FC236}">
                <a16:creationId xmlns:a16="http://schemas.microsoft.com/office/drawing/2014/main" id="{8B46A7D3-2381-D8DD-14FB-6DB40414AF59}"/>
              </a:ext>
            </a:extLst>
          </p:cNvPr>
          <p:cNvSpPr/>
          <p:nvPr/>
        </p:nvSpPr>
        <p:spPr>
          <a:xfrm>
            <a:off x="4336062" y="4428103"/>
            <a:ext cx="1615833" cy="688079"/>
          </a:xfrm>
          <a:prstGeom prst="roundRect">
            <a:avLst/>
          </a:prstGeom>
          <a:solidFill>
            <a:srgbClr val="FFCD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2400" b="1" dirty="0">
                <a:solidFill>
                  <a:schemeClr val="tx1"/>
                </a:solidFill>
              </a:rPr>
              <a:t>Threat</a:t>
            </a:r>
          </a:p>
        </p:txBody>
      </p:sp>
      <p:sp>
        <p:nvSpPr>
          <p:cNvPr id="10" name="Rectangle: Rounded Corners 9">
            <a:extLst>
              <a:ext uri="{FF2B5EF4-FFF2-40B4-BE49-F238E27FC236}">
                <a16:creationId xmlns:a16="http://schemas.microsoft.com/office/drawing/2014/main" id="{8C2A11EA-2C48-EE22-7848-2BA45713E9EA}"/>
              </a:ext>
            </a:extLst>
          </p:cNvPr>
          <p:cNvSpPr/>
          <p:nvPr/>
        </p:nvSpPr>
        <p:spPr>
          <a:xfrm>
            <a:off x="6091321" y="4428102"/>
            <a:ext cx="1615833" cy="688079"/>
          </a:xfrm>
          <a:prstGeom prst="roundRect">
            <a:avLst/>
          </a:prstGeom>
          <a:solidFill>
            <a:srgbClr val="CDEB8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2400" b="1" dirty="0">
                <a:solidFill>
                  <a:schemeClr val="tx1"/>
                </a:solidFill>
              </a:rPr>
              <a:t>Coping</a:t>
            </a:r>
          </a:p>
        </p:txBody>
      </p:sp>
      <p:sp>
        <p:nvSpPr>
          <p:cNvPr id="11" name="Rectangle: Rounded Corners 10">
            <a:extLst>
              <a:ext uri="{FF2B5EF4-FFF2-40B4-BE49-F238E27FC236}">
                <a16:creationId xmlns:a16="http://schemas.microsoft.com/office/drawing/2014/main" id="{F59F00C9-A317-0E2D-8402-304AB0391433}"/>
              </a:ext>
            </a:extLst>
          </p:cNvPr>
          <p:cNvSpPr/>
          <p:nvPr/>
        </p:nvSpPr>
        <p:spPr>
          <a:xfrm>
            <a:off x="7812308" y="4430614"/>
            <a:ext cx="1615833" cy="688079"/>
          </a:xfrm>
          <a:prstGeom prst="roundRect">
            <a:avLst/>
          </a:prstGeom>
          <a:solidFill>
            <a:srgbClr val="CBE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GB" sz="2400" b="1" dirty="0">
                <a:solidFill>
                  <a:schemeClr val="tx1"/>
                </a:solidFill>
              </a:rPr>
              <a:t>Altruism</a:t>
            </a:r>
          </a:p>
        </p:txBody>
      </p:sp>
      <p:pic>
        <p:nvPicPr>
          <p:cNvPr id="13" name="Graphic 12" descr="Two Hearts with solid fill">
            <a:extLst>
              <a:ext uri="{FF2B5EF4-FFF2-40B4-BE49-F238E27FC236}">
                <a16:creationId xmlns:a16="http://schemas.microsoft.com/office/drawing/2014/main" id="{BA44F40A-2D72-8906-420C-95730B2B14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35337" y="3576916"/>
            <a:ext cx="914400" cy="914400"/>
          </a:xfrm>
          <a:prstGeom prst="rect">
            <a:avLst/>
          </a:prstGeom>
        </p:spPr>
      </p:pic>
      <p:pic>
        <p:nvPicPr>
          <p:cNvPr id="15" name="Graphic 14" descr="Drawing Figure with solid fill">
            <a:extLst>
              <a:ext uri="{FF2B5EF4-FFF2-40B4-BE49-F238E27FC236}">
                <a16:creationId xmlns:a16="http://schemas.microsoft.com/office/drawing/2014/main" id="{6BBA14E3-EE3E-5B79-FB52-B085BE6EBB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75716" y="3513702"/>
            <a:ext cx="914400" cy="914400"/>
          </a:xfrm>
          <a:prstGeom prst="rect">
            <a:avLst/>
          </a:prstGeom>
        </p:spPr>
      </p:pic>
      <p:pic>
        <p:nvPicPr>
          <p:cNvPr id="17" name="Graphic 16" descr="Puppet with solid fill">
            <a:extLst>
              <a:ext uri="{FF2B5EF4-FFF2-40B4-BE49-F238E27FC236}">
                <a16:creationId xmlns:a16="http://schemas.microsoft.com/office/drawing/2014/main" id="{84A143CA-2432-8256-EC67-EE472DF410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1395" y="3513702"/>
            <a:ext cx="914400" cy="914400"/>
          </a:xfrm>
          <a:prstGeom prst="rect">
            <a:avLst/>
          </a:prstGeom>
        </p:spPr>
      </p:pic>
      <p:pic>
        <p:nvPicPr>
          <p:cNvPr id="19" name="Graphic 18" descr="Danger with solid fill">
            <a:extLst>
              <a:ext uri="{FF2B5EF4-FFF2-40B4-BE49-F238E27FC236}">
                <a16:creationId xmlns:a16="http://schemas.microsoft.com/office/drawing/2014/main" id="{C5150D8A-1BFB-C174-2597-40BE8B728B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3555" y="3576916"/>
            <a:ext cx="914400" cy="914400"/>
          </a:xfrm>
          <a:prstGeom prst="rect">
            <a:avLst/>
          </a:prstGeom>
        </p:spPr>
      </p:pic>
    </p:spTree>
    <p:extLst>
      <p:ext uri="{BB962C8B-B14F-4D97-AF65-F5344CB8AC3E}">
        <p14:creationId xmlns:p14="http://schemas.microsoft.com/office/powerpoint/2010/main" val="271041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C9E12-53AB-78AE-F2A2-002B3D4FBB0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211481B-9821-CA00-37C9-097A6CF1A354}"/>
              </a:ext>
            </a:extLst>
          </p:cNvPr>
          <p:cNvSpPr/>
          <p:nvPr/>
        </p:nvSpPr>
        <p:spPr>
          <a:xfrm>
            <a:off x="0" y="0"/>
            <a:ext cx="12192001" cy="6858000"/>
          </a:xfrm>
          <a:prstGeom prst="rect">
            <a:avLst/>
          </a:prstGeom>
          <a:solidFill>
            <a:srgbClr val="EFF5FB"/>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8" name="Picture 7" descr="A diagram of a heart and a threat&#10;&#10;AI-generated content may be incorrect.">
            <a:extLst>
              <a:ext uri="{FF2B5EF4-FFF2-40B4-BE49-F238E27FC236}">
                <a16:creationId xmlns:a16="http://schemas.microsoft.com/office/drawing/2014/main" id="{96ECC43E-FBC7-4448-7C96-AA694D3E84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85" y="1247776"/>
            <a:ext cx="11586768" cy="4782910"/>
          </a:xfrm>
          <a:prstGeom prst="rect">
            <a:avLst/>
          </a:prstGeom>
        </p:spPr>
      </p:pic>
      <p:sp>
        <p:nvSpPr>
          <p:cNvPr id="4" name="Oval 3">
            <a:extLst>
              <a:ext uri="{FF2B5EF4-FFF2-40B4-BE49-F238E27FC236}">
                <a16:creationId xmlns:a16="http://schemas.microsoft.com/office/drawing/2014/main" id="{25EB2517-0D80-ED38-E9A6-760BA3A4543A}"/>
              </a:ext>
            </a:extLst>
          </p:cNvPr>
          <p:cNvSpPr/>
          <p:nvPr/>
        </p:nvSpPr>
        <p:spPr>
          <a:xfrm>
            <a:off x="1879364" y="2516569"/>
            <a:ext cx="457200" cy="393405"/>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a:t>
            </a:r>
          </a:p>
        </p:txBody>
      </p:sp>
      <p:sp>
        <p:nvSpPr>
          <p:cNvPr id="5" name="Slide Number Placeholder 4">
            <a:extLst>
              <a:ext uri="{FF2B5EF4-FFF2-40B4-BE49-F238E27FC236}">
                <a16:creationId xmlns:a16="http://schemas.microsoft.com/office/drawing/2014/main" id="{BD798565-89EA-04DB-ECA7-DB5A963EBCB8}"/>
              </a:ext>
            </a:extLst>
          </p:cNvPr>
          <p:cNvSpPr>
            <a:spLocks noGrp="1"/>
          </p:cNvSpPr>
          <p:nvPr>
            <p:ph type="sldNum" sz="quarter" idx="12"/>
          </p:nvPr>
        </p:nvSpPr>
        <p:spPr/>
        <p:txBody>
          <a:bodyPr/>
          <a:lstStyle/>
          <a:p>
            <a:fld id="{C20613C8-6285-40F6-9C84-384010A9C884}" type="slidenum">
              <a:rPr lang="en-GB" smtClean="0"/>
              <a:t>12</a:t>
            </a:fld>
            <a:endParaRPr lang="en-GB"/>
          </a:p>
        </p:txBody>
      </p:sp>
      <p:sp>
        <p:nvSpPr>
          <p:cNvPr id="10" name="Oval 9">
            <a:extLst>
              <a:ext uri="{FF2B5EF4-FFF2-40B4-BE49-F238E27FC236}">
                <a16:creationId xmlns:a16="http://schemas.microsoft.com/office/drawing/2014/main" id="{96A6B2A8-FF6B-7731-AAC4-4DE2C89917D6}"/>
              </a:ext>
            </a:extLst>
          </p:cNvPr>
          <p:cNvSpPr/>
          <p:nvPr/>
        </p:nvSpPr>
        <p:spPr>
          <a:xfrm>
            <a:off x="5108550" y="2516569"/>
            <a:ext cx="457200" cy="393405"/>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3</a:t>
            </a:r>
          </a:p>
        </p:txBody>
      </p:sp>
      <p:sp>
        <p:nvSpPr>
          <p:cNvPr id="11" name="Oval 10">
            <a:extLst>
              <a:ext uri="{FF2B5EF4-FFF2-40B4-BE49-F238E27FC236}">
                <a16:creationId xmlns:a16="http://schemas.microsoft.com/office/drawing/2014/main" id="{804ECACC-83CA-D207-EB85-D7C786F55A64}"/>
              </a:ext>
            </a:extLst>
          </p:cNvPr>
          <p:cNvSpPr/>
          <p:nvPr/>
        </p:nvSpPr>
        <p:spPr>
          <a:xfrm>
            <a:off x="5108550" y="4367815"/>
            <a:ext cx="457200" cy="393405"/>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4</a:t>
            </a:r>
          </a:p>
        </p:txBody>
      </p:sp>
      <p:sp>
        <p:nvSpPr>
          <p:cNvPr id="13" name="Oval 12">
            <a:extLst>
              <a:ext uri="{FF2B5EF4-FFF2-40B4-BE49-F238E27FC236}">
                <a16:creationId xmlns:a16="http://schemas.microsoft.com/office/drawing/2014/main" id="{652AE3C9-2D52-C7C0-84C7-4B7B3BB3AAEC}"/>
              </a:ext>
            </a:extLst>
          </p:cNvPr>
          <p:cNvSpPr/>
          <p:nvPr/>
        </p:nvSpPr>
        <p:spPr>
          <a:xfrm>
            <a:off x="10072495" y="3287401"/>
            <a:ext cx="457200" cy="393405"/>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5</a:t>
            </a:r>
          </a:p>
        </p:txBody>
      </p:sp>
      <p:sp>
        <p:nvSpPr>
          <p:cNvPr id="14" name="Oval 13">
            <a:extLst>
              <a:ext uri="{FF2B5EF4-FFF2-40B4-BE49-F238E27FC236}">
                <a16:creationId xmlns:a16="http://schemas.microsoft.com/office/drawing/2014/main" id="{5393B9D7-2019-DB32-6420-89CD7A7AEF09}"/>
              </a:ext>
            </a:extLst>
          </p:cNvPr>
          <p:cNvSpPr/>
          <p:nvPr/>
        </p:nvSpPr>
        <p:spPr>
          <a:xfrm>
            <a:off x="2336564" y="2516569"/>
            <a:ext cx="457200" cy="393405"/>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2</a:t>
            </a:r>
          </a:p>
        </p:txBody>
      </p:sp>
    </p:spTree>
    <p:extLst>
      <p:ext uri="{BB962C8B-B14F-4D97-AF65-F5344CB8AC3E}">
        <p14:creationId xmlns:p14="http://schemas.microsoft.com/office/powerpoint/2010/main" val="1876289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5A295-7721-E75E-C390-3058DA23DB1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3E8C3B3-33C1-26AA-F2EC-B0306D271B03}"/>
              </a:ext>
            </a:extLst>
          </p:cNvPr>
          <p:cNvSpPr/>
          <p:nvPr/>
        </p:nvSpPr>
        <p:spPr>
          <a:xfrm>
            <a:off x="0" y="0"/>
            <a:ext cx="12192001" cy="6858000"/>
          </a:xfrm>
          <a:prstGeom prst="rect">
            <a:avLst/>
          </a:prstGeom>
          <a:solidFill>
            <a:srgbClr val="EFF5FB"/>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6359333-69F4-6B66-4C53-B630E50A8D0A}"/>
              </a:ext>
            </a:extLst>
          </p:cNvPr>
          <p:cNvSpPr>
            <a:spLocks noGrp="1"/>
          </p:cNvSpPr>
          <p:nvPr>
            <p:ph type="title"/>
          </p:nvPr>
        </p:nvSpPr>
        <p:spPr>
          <a:xfrm>
            <a:off x="838200" y="163108"/>
            <a:ext cx="10515600" cy="1325563"/>
          </a:xfrm>
        </p:spPr>
        <p:txBody>
          <a:bodyPr>
            <a:normAutofit/>
          </a:bodyPr>
          <a:lstStyle/>
          <a:p>
            <a:pPr algn="ctr"/>
            <a:r>
              <a:rPr lang="en-GB" sz="6000" b="1" u="sng" dirty="0"/>
              <a:t>Hypothesis</a:t>
            </a:r>
            <a:endParaRPr lang="en-GB" sz="6000" dirty="0"/>
          </a:p>
        </p:txBody>
      </p:sp>
      <p:sp>
        <p:nvSpPr>
          <p:cNvPr id="5" name="Slide Number Placeholder 4">
            <a:extLst>
              <a:ext uri="{FF2B5EF4-FFF2-40B4-BE49-F238E27FC236}">
                <a16:creationId xmlns:a16="http://schemas.microsoft.com/office/drawing/2014/main" id="{EEA287F4-CC2E-0F7A-41F2-45831E97ED37}"/>
              </a:ext>
            </a:extLst>
          </p:cNvPr>
          <p:cNvSpPr>
            <a:spLocks noGrp="1"/>
          </p:cNvSpPr>
          <p:nvPr>
            <p:ph type="sldNum" sz="quarter" idx="12"/>
          </p:nvPr>
        </p:nvSpPr>
        <p:spPr/>
        <p:txBody>
          <a:bodyPr/>
          <a:lstStyle/>
          <a:p>
            <a:fld id="{C20613C8-6285-40F6-9C84-384010A9C884}" type="slidenum">
              <a:rPr lang="en-GB" smtClean="0"/>
              <a:t>13</a:t>
            </a:fld>
            <a:endParaRPr lang="en-GB"/>
          </a:p>
        </p:txBody>
      </p:sp>
      <p:sp>
        <p:nvSpPr>
          <p:cNvPr id="6" name="Oval 5">
            <a:extLst>
              <a:ext uri="{FF2B5EF4-FFF2-40B4-BE49-F238E27FC236}">
                <a16:creationId xmlns:a16="http://schemas.microsoft.com/office/drawing/2014/main" id="{A4B5D228-86C2-E0AE-BF34-5CDA061E1A1E}"/>
              </a:ext>
            </a:extLst>
          </p:cNvPr>
          <p:cNvSpPr/>
          <p:nvPr/>
        </p:nvSpPr>
        <p:spPr>
          <a:xfrm>
            <a:off x="595424" y="1680170"/>
            <a:ext cx="765544" cy="658724"/>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1</a:t>
            </a:r>
          </a:p>
        </p:txBody>
      </p:sp>
      <p:sp>
        <p:nvSpPr>
          <p:cNvPr id="8" name="TextBox 7">
            <a:extLst>
              <a:ext uri="{FF2B5EF4-FFF2-40B4-BE49-F238E27FC236}">
                <a16:creationId xmlns:a16="http://schemas.microsoft.com/office/drawing/2014/main" id="{26FE8BEA-979B-F0AD-459B-7267E918EB9B}"/>
              </a:ext>
            </a:extLst>
          </p:cNvPr>
          <p:cNvSpPr txBox="1"/>
          <p:nvPr/>
        </p:nvSpPr>
        <p:spPr>
          <a:xfrm>
            <a:off x="1360968" y="1692563"/>
            <a:ext cx="8099350" cy="646331"/>
          </a:xfrm>
          <a:prstGeom prst="rect">
            <a:avLst/>
          </a:prstGeom>
          <a:noFill/>
        </p:spPr>
        <p:txBody>
          <a:bodyPr wrap="square">
            <a:spAutoFit/>
          </a:bodyPr>
          <a:lstStyle/>
          <a:p>
            <a:r>
              <a:rPr lang="en-GB" sz="3600" b="1" dirty="0"/>
              <a:t>Urgency Shapes Responses </a:t>
            </a:r>
            <a:endParaRPr lang="en-GB" sz="1600" dirty="0"/>
          </a:p>
        </p:txBody>
      </p:sp>
      <p:sp>
        <p:nvSpPr>
          <p:cNvPr id="9" name="Oval 8">
            <a:extLst>
              <a:ext uri="{FF2B5EF4-FFF2-40B4-BE49-F238E27FC236}">
                <a16:creationId xmlns:a16="http://schemas.microsoft.com/office/drawing/2014/main" id="{5F4BCF9C-36BE-E0BB-5610-29BE6B4E7C36}"/>
              </a:ext>
            </a:extLst>
          </p:cNvPr>
          <p:cNvSpPr/>
          <p:nvPr/>
        </p:nvSpPr>
        <p:spPr>
          <a:xfrm>
            <a:off x="595424" y="2680760"/>
            <a:ext cx="765544" cy="658724"/>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2</a:t>
            </a:r>
          </a:p>
        </p:txBody>
      </p:sp>
      <p:sp>
        <p:nvSpPr>
          <p:cNvPr id="10" name="TextBox 9">
            <a:extLst>
              <a:ext uri="{FF2B5EF4-FFF2-40B4-BE49-F238E27FC236}">
                <a16:creationId xmlns:a16="http://schemas.microsoft.com/office/drawing/2014/main" id="{D1AB7D4C-FA6F-6DE7-4D8A-2C27B3D088A7}"/>
              </a:ext>
            </a:extLst>
          </p:cNvPr>
          <p:cNvSpPr txBox="1"/>
          <p:nvPr/>
        </p:nvSpPr>
        <p:spPr>
          <a:xfrm>
            <a:off x="1360967" y="2693153"/>
            <a:ext cx="9250325" cy="646331"/>
          </a:xfrm>
          <a:prstGeom prst="rect">
            <a:avLst/>
          </a:prstGeom>
          <a:noFill/>
        </p:spPr>
        <p:txBody>
          <a:bodyPr wrap="square">
            <a:spAutoFit/>
          </a:bodyPr>
          <a:lstStyle/>
          <a:p>
            <a:r>
              <a:rPr lang="en-GB" sz="3600" b="1" dirty="0"/>
              <a:t>Social Cohesion Influences Responses  </a:t>
            </a:r>
            <a:endParaRPr lang="en-GB" sz="1600" dirty="0"/>
          </a:p>
        </p:txBody>
      </p:sp>
      <p:sp>
        <p:nvSpPr>
          <p:cNvPr id="11" name="Oval 10">
            <a:extLst>
              <a:ext uri="{FF2B5EF4-FFF2-40B4-BE49-F238E27FC236}">
                <a16:creationId xmlns:a16="http://schemas.microsoft.com/office/drawing/2014/main" id="{5F191AA0-BA33-9F32-98F2-E96DDE95BF09}"/>
              </a:ext>
            </a:extLst>
          </p:cNvPr>
          <p:cNvSpPr/>
          <p:nvPr/>
        </p:nvSpPr>
        <p:spPr>
          <a:xfrm>
            <a:off x="595424" y="3693743"/>
            <a:ext cx="765544" cy="658724"/>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3</a:t>
            </a:r>
          </a:p>
        </p:txBody>
      </p:sp>
      <p:sp>
        <p:nvSpPr>
          <p:cNvPr id="12" name="TextBox 11">
            <a:extLst>
              <a:ext uri="{FF2B5EF4-FFF2-40B4-BE49-F238E27FC236}">
                <a16:creationId xmlns:a16="http://schemas.microsoft.com/office/drawing/2014/main" id="{A651F885-CEBA-0CC2-DB5E-EB2EA9817E54}"/>
              </a:ext>
            </a:extLst>
          </p:cNvPr>
          <p:cNvSpPr txBox="1"/>
          <p:nvPr/>
        </p:nvSpPr>
        <p:spPr>
          <a:xfrm>
            <a:off x="1360967" y="3706136"/>
            <a:ext cx="9739423" cy="646331"/>
          </a:xfrm>
          <a:prstGeom prst="rect">
            <a:avLst/>
          </a:prstGeom>
          <a:noFill/>
        </p:spPr>
        <p:txBody>
          <a:bodyPr wrap="square">
            <a:spAutoFit/>
          </a:bodyPr>
          <a:lstStyle/>
          <a:p>
            <a:r>
              <a:rPr lang="en-GB" sz="3600" b="1" dirty="0"/>
              <a:t>Altruism Does Not Change Threat Appraisal</a:t>
            </a:r>
            <a:endParaRPr lang="en-GB" sz="1600" dirty="0"/>
          </a:p>
        </p:txBody>
      </p:sp>
      <p:sp>
        <p:nvSpPr>
          <p:cNvPr id="13" name="Oval 12">
            <a:extLst>
              <a:ext uri="{FF2B5EF4-FFF2-40B4-BE49-F238E27FC236}">
                <a16:creationId xmlns:a16="http://schemas.microsoft.com/office/drawing/2014/main" id="{AA72B5F5-9CA5-A87D-C96D-9CD072A4ABC5}"/>
              </a:ext>
            </a:extLst>
          </p:cNvPr>
          <p:cNvSpPr/>
          <p:nvPr/>
        </p:nvSpPr>
        <p:spPr>
          <a:xfrm>
            <a:off x="595424" y="4664681"/>
            <a:ext cx="765544" cy="658724"/>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4</a:t>
            </a:r>
          </a:p>
        </p:txBody>
      </p:sp>
      <p:sp>
        <p:nvSpPr>
          <p:cNvPr id="14" name="TextBox 13">
            <a:extLst>
              <a:ext uri="{FF2B5EF4-FFF2-40B4-BE49-F238E27FC236}">
                <a16:creationId xmlns:a16="http://schemas.microsoft.com/office/drawing/2014/main" id="{477CC58D-4AC6-C1D8-FBD5-3F4EBE4408FB}"/>
              </a:ext>
            </a:extLst>
          </p:cNvPr>
          <p:cNvSpPr txBox="1"/>
          <p:nvPr/>
        </p:nvSpPr>
        <p:spPr>
          <a:xfrm>
            <a:off x="1360968" y="4677074"/>
            <a:ext cx="9992832" cy="646331"/>
          </a:xfrm>
          <a:prstGeom prst="rect">
            <a:avLst/>
          </a:prstGeom>
          <a:noFill/>
        </p:spPr>
        <p:txBody>
          <a:bodyPr wrap="square">
            <a:spAutoFit/>
          </a:bodyPr>
          <a:lstStyle/>
          <a:p>
            <a:r>
              <a:rPr lang="en-GB" sz="3600" b="1" dirty="0"/>
              <a:t>Altruism Does Not Change Coping Appraisal </a:t>
            </a:r>
            <a:endParaRPr lang="en-GB" sz="1600" dirty="0"/>
          </a:p>
        </p:txBody>
      </p:sp>
      <p:sp>
        <p:nvSpPr>
          <p:cNvPr id="15" name="Oval 14">
            <a:extLst>
              <a:ext uri="{FF2B5EF4-FFF2-40B4-BE49-F238E27FC236}">
                <a16:creationId xmlns:a16="http://schemas.microsoft.com/office/drawing/2014/main" id="{7581C20D-6EEA-4C0D-27CF-D756CDCD350E}"/>
              </a:ext>
            </a:extLst>
          </p:cNvPr>
          <p:cNvSpPr/>
          <p:nvPr/>
        </p:nvSpPr>
        <p:spPr>
          <a:xfrm>
            <a:off x="595424" y="5697626"/>
            <a:ext cx="765544" cy="658724"/>
          </a:xfrm>
          <a:prstGeom prst="ellipse">
            <a:avLst/>
          </a:prstGeom>
          <a:solidFill>
            <a:srgbClr val="D0CEE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5</a:t>
            </a:r>
          </a:p>
        </p:txBody>
      </p:sp>
      <p:sp>
        <p:nvSpPr>
          <p:cNvPr id="16" name="TextBox 15">
            <a:extLst>
              <a:ext uri="{FF2B5EF4-FFF2-40B4-BE49-F238E27FC236}">
                <a16:creationId xmlns:a16="http://schemas.microsoft.com/office/drawing/2014/main" id="{8501FF9B-B70D-C565-96A2-71C00997F995}"/>
              </a:ext>
            </a:extLst>
          </p:cNvPr>
          <p:cNvSpPr txBox="1"/>
          <p:nvPr/>
        </p:nvSpPr>
        <p:spPr>
          <a:xfrm>
            <a:off x="1360968" y="5710019"/>
            <a:ext cx="10515600" cy="646331"/>
          </a:xfrm>
          <a:prstGeom prst="rect">
            <a:avLst/>
          </a:prstGeom>
          <a:noFill/>
        </p:spPr>
        <p:txBody>
          <a:bodyPr wrap="square">
            <a:spAutoFit/>
          </a:bodyPr>
          <a:lstStyle/>
          <a:p>
            <a:r>
              <a:rPr lang="en-GB" sz="3600" b="1" dirty="0"/>
              <a:t>Threat &amp; Coping Don’t Motivate to Help Others</a:t>
            </a:r>
            <a:endParaRPr lang="en-GB" sz="1600" dirty="0"/>
          </a:p>
        </p:txBody>
      </p:sp>
    </p:spTree>
    <p:extLst>
      <p:ext uri="{BB962C8B-B14F-4D97-AF65-F5344CB8AC3E}">
        <p14:creationId xmlns:p14="http://schemas.microsoft.com/office/powerpoint/2010/main" val="1247331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4071C8-A372-BC34-34FC-5B86A1124144}"/>
              </a:ext>
            </a:extLst>
          </p:cNvPr>
          <p:cNvSpPr/>
          <p:nvPr/>
        </p:nvSpPr>
        <p:spPr>
          <a:xfrm>
            <a:off x="-1" y="0"/>
            <a:ext cx="12192001" cy="6858000"/>
          </a:xfrm>
          <a:prstGeom prst="rect">
            <a:avLst/>
          </a:prstGeom>
          <a:solidFill>
            <a:schemeClr val="bg2"/>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92B7271C-60C1-7056-24A9-709CD8148498}"/>
              </a:ext>
            </a:extLst>
          </p:cNvPr>
          <p:cNvSpPr>
            <a:spLocks noGrp="1"/>
          </p:cNvSpPr>
          <p:nvPr>
            <p:ph type="title"/>
          </p:nvPr>
        </p:nvSpPr>
        <p:spPr>
          <a:xfrm>
            <a:off x="838200" y="163108"/>
            <a:ext cx="10515600" cy="1325563"/>
          </a:xfrm>
        </p:spPr>
        <p:txBody>
          <a:bodyPr>
            <a:normAutofit/>
          </a:bodyPr>
          <a:lstStyle/>
          <a:p>
            <a:pPr algn="ctr"/>
            <a:r>
              <a:rPr lang="fr-FR" sz="6000" b="1" u="sng" dirty="0"/>
              <a:t>Methods</a:t>
            </a:r>
            <a:endParaRPr lang="en-GB" sz="6000" dirty="0"/>
          </a:p>
        </p:txBody>
      </p:sp>
      <p:sp>
        <p:nvSpPr>
          <p:cNvPr id="3" name="Content Placeholder 2">
            <a:extLst>
              <a:ext uri="{FF2B5EF4-FFF2-40B4-BE49-F238E27FC236}">
                <a16:creationId xmlns:a16="http://schemas.microsoft.com/office/drawing/2014/main" id="{F9CC7CAB-B946-7E87-E3A1-E671FDFD8733}"/>
              </a:ext>
            </a:extLst>
          </p:cNvPr>
          <p:cNvSpPr>
            <a:spLocks noGrp="1"/>
          </p:cNvSpPr>
          <p:nvPr>
            <p:ph idx="1"/>
          </p:nvPr>
        </p:nvSpPr>
        <p:spPr>
          <a:xfrm>
            <a:off x="1346790" y="6356350"/>
            <a:ext cx="10515600" cy="4351338"/>
          </a:xfrm>
        </p:spPr>
        <p:txBody>
          <a:bodyPr>
            <a:normAutofit/>
          </a:bodyPr>
          <a:lstStyle/>
          <a:p>
            <a:pPr marL="0" indent="0">
              <a:buNone/>
            </a:pPr>
            <a:endParaRPr lang="en-GB" sz="3600" dirty="0"/>
          </a:p>
          <a:p>
            <a:pPr marL="0" indent="0">
              <a:buNone/>
            </a:pPr>
            <a:r>
              <a:rPr lang="en-GB" sz="3600" dirty="0"/>
              <a:t>Scenario Based Survey to include more respondents</a:t>
            </a:r>
          </a:p>
          <a:p>
            <a:pPr marL="0" indent="0">
              <a:buNone/>
            </a:pPr>
            <a:endParaRPr lang="en-GB" sz="3600" dirty="0"/>
          </a:p>
          <a:p>
            <a:pPr marL="0" indent="0">
              <a:buNone/>
            </a:pPr>
            <a:r>
              <a:rPr lang="en-GB" sz="3600" dirty="0"/>
              <a:t> With Qualtrics and distribution with company (</a:t>
            </a:r>
            <a:r>
              <a:rPr lang="en-GB" sz="3600" dirty="0" err="1"/>
              <a:t>Yougov</a:t>
            </a:r>
            <a:r>
              <a:rPr lang="en-GB" sz="3600" dirty="0"/>
              <a:t>…)</a:t>
            </a:r>
            <a:endParaRPr lang="en-GB" dirty="0"/>
          </a:p>
          <a:p>
            <a:pPr marL="0" indent="0">
              <a:buNone/>
            </a:pPr>
            <a:endParaRPr lang="en-GB" dirty="0"/>
          </a:p>
        </p:txBody>
      </p:sp>
      <p:sp>
        <p:nvSpPr>
          <p:cNvPr id="5" name="Slide Number Placeholder 4">
            <a:extLst>
              <a:ext uri="{FF2B5EF4-FFF2-40B4-BE49-F238E27FC236}">
                <a16:creationId xmlns:a16="http://schemas.microsoft.com/office/drawing/2014/main" id="{CD4943A2-8655-2814-8AFF-3883E9184F22}"/>
              </a:ext>
            </a:extLst>
          </p:cNvPr>
          <p:cNvSpPr>
            <a:spLocks noGrp="1"/>
          </p:cNvSpPr>
          <p:nvPr>
            <p:ph type="sldNum" sz="quarter" idx="12"/>
          </p:nvPr>
        </p:nvSpPr>
        <p:spPr/>
        <p:txBody>
          <a:bodyPr/>
          <a:lstStyle/>
          <a:p>
            <a:fld id="{C20613C8-6285-40F6-9C84-384010A9C884}" type="slidenum">
              <a:rPr lang="en-GB" smtClean="0"/>
              <a:t>14</a:t>
            </a:fld>
            <a:endParaRPr lang="en-GB" dirty="0"/>
          </a:p>
        </p:txBody>
      </p:sp>
      <p:sp>
        <p:nvSpPr>
          <p:cNvPr id="6" name="Rectangle: Rounded Corners 5">
            <a:extLst>
              <a:ext uri="{FF2B5EF4-FFF2-40B4-BE49-F238E27FC236}">
                <a16:creationId xmlns:a16="http://schemas.microsoft.com/office/drawing/2014/main" id="{0290D146-0E55-4414-675D-6E2A6137DD05}"/>
              </a:ext>
            </a:extLst>
          </p:cNvPr>
          <p:cNvSpPr/>
          <p:nvPr/>
        </p:nvSpPr>
        <p:spPr>
          <a:xfrm>
            <a:off x="181708" y="2997562"/>
            <a:ext cx="2984576" cy="1606334"/>
          </a:xfrm>
          <a:prstGeom prst="round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Survey (PMT) testing Hypothesis </a:t>
            </a:r>
            <a:r>
              <a:rPr lang="en-GB" sz="1600" dirty="0"/>
              <a:t>(on development)</a:t>
            </a:r>
          </a:p>
        </p:txBody>
      </p:sp>
      <p:sp>
        <p:nvSpPr>
          <p:cNvPr id="7" name="Arrow: Right 6">
            <a:extLst>
              <a:ext uri="{FF2B5EF4-FFF2-40B4-BE49-F238E27FC236}">
                <a16:creationId xmlns:a16="http://schemas.microsoft.com/office/drawing/2014/main" id="{FE6CBBC1-FE29-05C7-69FC-00168B90C3F5}"/>
              </a:ext>
            </a:extLst>
          </p:cNvPr>
          <p:cNvSpPr/>
          <p:nvPr/>
        </p:nvSpPr>
        <p:spPr>
          <a:xfrm>
            <a:off x="3361067" y="3529161"/>
            <a:ext cx="831525" cy="616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64510547-A7C6-E6B6-677D-A9A75A963553}"/>
              </a:ext>
            </a:extLst>
          </p:cNvPr>
          <p:cNvSpPr/>
          <p:nvPr/>
        </p:nvSpPr>
        <p:spPr>
          <a:xfrm>
            <a:off x="4265788" y="2997562"/>
            <a:ext cx="3344310" cy="1606335"/>
          </a:xfrm>
          <a:prstGeom prst="round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Distribution in recent flood disasters areas in Europe </a:t>
            </a:r>
          </a:p>
        </p:txBody>
      </p:sp>
      <p:sp>
        <p:nvSpPr>
          <p:cNvPr id="9" name="Arrow: Right 8">
            <a:extLst>
              <a:ext uri="{FF2B5EF4-FFF2-40B4-BE49-F238E27FC236}">
                <a16:creationId xmlns:a16="http://schemas.microsoft.com/office/drawing/2014/main" id="{67E72FED-BBD2-5135-6E3A-D2B92D2948C6}"/>
              </a:ext>
            </a:extLst>
          </p:cNvPr>
          <p:cNvSpPr/>
          <p:nvPr/>
        </p:nvSpPr>
        <p:spPr>
          <a:xfrm>
            <a:off x="7798039" y="3529161"/>
            <a:ext cx="967327" cy="616632"/>
          </a:xfrm>
          <a:prstGeom prst="right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28873E0C-58C8-22EC-2B12-38439CB4663F}"/>
              </a:ext>
            </a:extLst>
          </p:cNvPr>
          <p:cNvSpPr/>
          <p:nvPr/>
        </p:nvSpPr>
        <p:spPr>
          <a:xfrm>
            <a:off x="8960148" y="2997562"/>
            <a:ext cx="2984577" cy="1606336"/>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Hypothesis Test with Survey Results </a:t>
            </a:r>
            <a:r>
              <a:rPr lang="en-US" sz="1600" dirty="0"/>
              <a:t>(SEM, factor analysis, regressions…)</a:t>
            </a:r>
            <a:r>
              <a:rPr lang="en-US" sz="2400" dirty="0"/>
              <a:t>	</a:t>
            </a:r>
          </a:p>
        </p:txBody>
      </p:sp>
      <p:pic>
        <p:nvPicPr>
          <p:cNvPr id="11" name="Graphic 10" descr="Social network with solid fill">
            <a:extLst>
              <a:ext uri="{FF2B5EF4-FFF2-40B4-BE49-F238E27FC236}">
                <a16:creationId xmlns:a16="http://schemas.microsoft.com/office/drawing/2014/main" id="{84085D26-47CF-D413-8D5D-90947AA048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2822" y="1806799"/>
            <a:ext cx="1336158" cy="1336158"/>
          </a:xfrm>
          <a:prstGeom prst="rect">
            <a:avLst/>
          </a:prstGeom>
        </p:spPr>
      </p:pic>
      <p:pic>
        <p:nvPicPr>
          <p:cNvPr id="14" name="Graphic 13" descr="Remote learning math outline">
            <a:extLst>
              <a:ext uri="{FF2B5EF4-FFF2-40B4-BE49-F238E27FC236}">
                <a16:creationId xmlns:a16="http://schemas.microsoft.com/office/drawing/2014/main" id="{19B6DCAC-3D6D-B876-8401-E187A9AD54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6636" y="1823116"/>
            <a:ext cx="1371600" cy="1371600"/>
          </a:xfrm>
          <a:prstGeom prst="rect">
            <a:avLst/>
          </a:prstGeom>
        </p:spPr>
      </p:pic>
      <p:pic>
        <p:nvPicPr>
          <p:cNvPr id="13" name="Graphic 12" descr="Customer review with solid fill">
            <a:extLst>
              <a:ext uri="{FF2B5EF4-FFF2-40B4-BE49-F238E27FC236}">
                <a16:creationId xmlns:a16="http://schemas.microsoft.com/office/drawing/2014/main" id="{AE517ABF-2DB4-EA32-1D88-B834DD27B2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3764" y="1774827"/>
            <a:ext cx="1336159" cy="1336159"/>
          </a:xfrm>
          <a:prstGeom prst="rect">
            <a:avLst/>
          </a:prstGeom>
        </p:spPr>
      </p:pic>
    </p:spTree>
    <p:extLst>
      <p:ext uri="{BB962C8B-B14F-4D97-AF65-F5344CB8AC3E}">
        <p14:creationId xmlns:p14="http://schemas.microsoft.com/office/powerpoint/2010/main" val="3723621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45E97-D917-045F-6C9B-0B7452267F05}"/>
            </a:ext>
          </a:extLst>
        </p:cNvPr>
        <p:cNvGrpSpPr/>
        <p:nvPr/>
      </p:nvGrpSpPr>
      <p:grpSpPr>
        <a:xfrm>
          <a:off x="0" y="0"/>
          <a:ext cx="0" cy="0"/>
          <a:chOff x="0" y="0"/>
          <a:chExt cx="0" cy="0"/>
        </a:xfrm>
      </p:grpSpPr>
      <p:pic>
        <p:nvPicPr>
          <p:cNvPr id="1026" name="Picture 2" descr="Protection Motivation Theory - an overview | ScienceDirect Topics">
            <a:extLst>
              <a:ext uri="{FF2B5EF4-FFF2-40B4-BE49-F238E27FC236}">
                <a16:creationId xmlns:a16="http://schemas.microsoft.com/office/drawing/2014/main" id="{052153DD-FA3E-01A7-8665-4F8FFE79B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4006" y="136525"/>
            <a:ext cx="7644905" cy="64993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CDD46F4-4B10-742F-8B84-F74166929A54}"/>
              </a:ext>
            </a:extLst>
          </p:cNvPr>
          <p:cNvSpPr>
            <a:spLocks noGrp="1"/>
          </p:cNvSpPr>
          <p:nvPr>
            <p:ph type="sldNum" sz="quarter" idx="12"/>
          </p:nvPr>
        </p:nvSpPr>
        <p:spPr/>
        <p:txBody>
          <a:bodyPr/>
          <a:lstStyle/>
          <a:p>
            <a:fld id="{C20613C8-6285-40F6-9C84-384010A9C884}" type="slidenum">
              <a:rPr lang="en-GB" smtClean="0"/>
              <a:t>15</a:t>
            </a:fld>
            <a:endParaRPr lang="en-GB"/>
          </a:p>
        </p:txBody>
      </p:sp>
      <p:pic>
        <p:nvPicPr>
          <p:cNvPr id="4" name="Graphic 3" descr="Warning outline">
            <a:extLst>
              <a:ext uri="{FF2B5EF4-FFF2-40B4-BE49-F238E27FC236}">
                <a16:creationId xmlns:a16="http://schemas.microsoft.com/office/drawing/2014/main" id="{DF99E2DE-4E97-B0DA-AFD8-9DEB3017D5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40487" y="1323351"/>
            <a:ext cx="2231570" cy="2231570"/>
          </a:xfrm>
          <a:prstGeom prst="rect">
            <a:avLst/>
          </a:prstGeom>
        </p:spPr>
      </p:pic>
    </p:spTree>
    <p:extLst>
      <p:ext uri="{BB962C8B-B14F-4D97-AF65-F5344CB8AC3E}">
        <p14:creationId xmlns:p14="http://schemas.microsoft.com/office/powerpoint/2010/main" val="981811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CE51B-B6FB-D16F-6DEA-93CB8E488E7D}"/>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103F575-EB82-3C64-4DE0-95988F1E02CE}"/>
              </a:ext>
            </a:extLst>
          </p:cNvPr>
          <p:cNvSpPr/>
          <p:nvPr/>
        </p:nvSpPr>
        <p:spPr>
          <a:xfrm>
            <a:off x="-1" y="1"/>
            <a:ext cx="12192001" cy="3838350"/>
          </a:xfrm>
          <a:prstGeom prst="rect">
            <a:avLst/>
          </a:prstGeom>
          <a:solidFill>
            <a:schemeClr val="accent4">
              <a:lumMod val="20000"/>
              <a:lumOff val="8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5847C6A-F9DC-142E-1056-1200D0AC1057}"/>
              </a:ext>
            </a:extLst>
          </p:cNvPr>
          <p:cNvSpPr/>
          <p:nvPr/>
        </p:nvSpPr>
        <p:spPr>
          <a:xfrm>
            <a:off x="0" y="3838352"/>
            <a:ext cx="12192001" cy="3019647"/>
          </a:xfrm>
          <a:prstGeom prst="rect">
            <a:avLst/>
          </a:prstGeom>
          <a:solidFill>
            <a:schemeClr val="tx2">
              <a:lumMod val="50000"/>
              <a:lumOff val="5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ED93D0D-0E50-A4BF-0B4C-E78E2E504765}"/>
              </a:ext>
            </a:extLst>
          </p:cNvPr>
          <p:cNvSpPr>
            <a:spLocks noGrp="1"/>
          </p:cNvSpPr>
          <p:nvPr>
            <p:ph type="title"/>
          </p:nvPr>
        </p:nvSpPr>
        <p:spPr>
          <a:xfrm>
            <a:off x="838200" y="163108"/>
            <a:ext cx="10515600" cy="1325563"/>
          </a:xfrm>
        </p:spPr>
        <p:txBody>
          <a:bodyPr>
            <a:normAutofit/>
          </a:bodyPr>
          <a:lstStyle/>
          <a:p>
            <a:pPr algn="ctr"/>
            <a:r>
              <a:rPr lang="fr-FR" sz="6000" b="1" u="sng" dirty="0"/>
              <a:t>I WILL </a:t>
            </a:r>
            <a:r>
              <a:rPr lang="en-GB" sz="6000" b="0" i="0" u="sng" dirty="0">
                <a:effectLst/>
                <a:latin typeface="Arial" panose="020B0604020202020204" pitchFamily="34" charset="0"/>
              </a:rPr>
              <a:t>≠</a:t>
            </a:r>
            <a:r>
              <a:rPr lang="fr-FR" sz="6000" b="1" u="sng" dirty="0"/>
              <a:t> I CAN</a:t>
            </a:r>
            <a:endParaRPr lang="en-GB" sz="6000" dirty="0"/>
          </a:p>
        </p:txBody>
      </p:sp>
      <p:sp>
        <p:nvSpPr>
          <p:cNvPr id="5" name="Slide Number Placeholder 4">
            <a:extLst>
              <a:ext uri="{FF2B5EF4-FFF2-40B4-BE49-F238E27FC236}">
                <a16:creationId xmlns:a16="http://schemas.microsoft.com/office/drawing/2014/main" id="{BD37E32D-711D-E4E9-AD39-6C64854224C5}"/>
              </a:ext>
            </a:extLst>
          </p:cNvPr>
          <p:cNvSpPr>
            <a:spLocks noGrp="1"/>
          </p:cNvSpPr>
          <p:nvPr>
            <p:ph type="sldNum" sz="quarter" idx="12"/>
          </p:nvPr>
        </p:nvSpPr>
        <p:spPr/>
        <p:txBody>
          <a:bodyPr/>
          <a:lstStyle/>
          <a:p>
            <a:fld id="{C20613C8-6285-40F6-9C84-384010A9C884}" type="slidenum">
              <a:rPr lang="en-GB" smtClean="0"/>
              <a:t>16</a:t>
            </a:fld>
            <a:endParaRPr lang="en-GB"/>
          </a:p>
        </p:txBody>
      </p:sp>
      <p:pic>
        <p:nvPicPr>
          <p:cNvPr id="11" name="Picture 10" descr="Iceberg in water with words on it&#10;&#10;AI-generated content may be incorrect.">
            <a:extLst>
              <a:ext uri="{FF2B5EF4-FFF2-40B4-BE49-F238E27FC236}">
                <a16:creationId xmlns:a16="http://schemas.microsoft.com/office/drawing/2014/main" id="{3721A035-F50F-CF03-5C4C-1590E2BBE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368" y="795214"/>
            <a:ext cx="6065817" cy="6062786"/>
          </a:xfrm>
          <a:prstGeom prst="rect">
            <a:avLst/>
          </a:prstGeom>
        </p:spPr>
      </p:pic>
    </p:spTree>
    <p:extLst>
      <p:ext uri="{BB962C8B-B14F-4D97-AF65-F5344CB8AC3E}">
        <p14:creationId xmlns:p14="http://schemas.microsoft.com/office/powerpoint/2010/main" val="1714727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9092-0325-1923-E69A-A8515E60E92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06B31D6-7CA3-3396-A75C-DD7C6CBCD6F1}"/>
              </a:ext>
            </a:extLst>
          </p:cNvPr>
          <p:cNvSpPr/>
          <p:nvPr/>
        </p:nvSpPr>
        <p:spPr>
          <a:xfrm>
            <a:off x="0" y="4380612"/>
            <a:ext cx="12192001" cy="2477387"/>
          </a:xfrm>
          <a:prstGeom prst="rect">
            <a:avLst/>
          </a:prstGeom>
          <a:solidFill>
            <a:srgbClr val="BF9A65"/>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21D93D9E-4AC8-7CBB-BA64-1926B2A48AA0}"/>
              </a:ext>
            </a:extLst>
          </p:cNvPr>
          <p:cNvSpPr/>
          <p:nvPr/>
        </p:nvSpPr>
        <p:spPr>
          <a:xfrm>
            <a:off x="-1" y="0"/>
            <a:ext cx="12192001" cy="4380613"/>
          </a:xfrm>
          <a:prstGeom prst="rect">
            <a:avLst/>
          </a:prstGeom>
          <a:solidFill>
            <a:schemeClr val="accent4">
              <a:lumMod val="20000"/>
              <a:lumOff val="80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Slide Number Placeholder 4">
            <a:extLst>
              <a:ext uri="{FF2B5EF4-FFF2-40B4-BE49-F238E27FC236}">
                <a16:creationId xmlns:a16="http://schemas.microsoft.com/office/drawing/2014/main" id="{47505E16-E670-A28E-9759-6B5FC4D7B531}"/>
              </a:ext>
            </a:extLst>
          </p:cNvPr>
          <p:cNvSpPr>
            <a:spLocks noGrp="1"/>
          </p:cNvSpPr>
          <p:nvPr>
            <p:ph type="sldNum" sz="quarter" idx="12"/>
          </p:nvPr>
        </p:nvSpPr>
        <p:spPr/>
        <p:txBody>
          <a:bodyPr/>
          <a:lstStyle/>
          <a:p>
            <a:fld id="{C20613C8-6285-40F6-9C84-384010A9C884}" type="slidenum">
              <a:rPr lang="en-GB" smtClean="0"/>
              <a:t>17</a:t>
            </a:fld>
            <a:endParaRPr lang="en-GB"/>
          </a:p>
        </p:txBody>
      </p:sp>
      <p:pic>
        <p:nvPicPr>
          <p:cNvPr id="10" name="Picture 9" descr="A tree with roots and a green tree&#10;&#10;AI-generated content may be incorrect.">
            <a:extLst>
              <a:ext uri="{FF2B5EF4-FFF2-40B4-BE49-F238E27FC236}">
                <a16:creationId xmlns:a16="http://schemas.microsoft.com/office/drawing/2014/main" id="{81227E54-68FE-620E-9936-01966FC23E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770" y="0"/>
            <a:ext cx="5368460" cy="6858000"/>
          </a:xfrm>
          <a:prstGeom prst="rect">
            <a:avLst/>
          </a:prstGeom>
        </p:spPr>
      </p:pic>
    </p:spTree>
    <p:extLst>
      <p:ext uri="{BB962C8B-B14F-4D97-AF65-F5344CB8AC3E}">
        <p14:creationId xmlns:p14="http://schemas.microsoft.com/office/powerpoint/2010/main" val="403846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12D0C-209E-3425-DBC1-62F61529E145}"/>
            </a:ext>
          </a:extLst>
        </p:cNvPr>
        <p:cNvGrpSpPr/>
        <p:nvPr/>
      </p:nvGrpSpPr>
      <p:grpSpPr>
        <a:xfrm>
          <a:off x="0" y="0"/>
          <a:ext cx="0" cy="0"/>
          <a:chOff x="0" y="0"/>
          <a:chExt cx="0" cy="0"/>
        </a:xfrm>
      </p:grpSpPr>
      <p:pic>
        <p:nvPicPr>
          <p:cNvPr id="3" name="Picture 2" descr="A collage of images and text&#10;&#10;AI-generated content may be incorrect.">
            <a:extLst>
              <a:ext uri="{FF2B5EF4-FFF2-40B4-BE49-F238E27FC236}">
                <a16:creationId xmlns:a16="http://schemas.microsoft.com/office/drawing/2014/main" id="{E82BD9CD-9580-B1AE-E055-FCB2F9F83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127" y="0"/>
            <a:ext cx="8572500" cy="6858000"/>
          </a:xfrm>
          <a:prstGeom prst="rect">
            <a:avLst/>
          </a:prstGeom>
        </p:spPr>
      </p:pic>
      <p:sp>
        <p:nvSpPr>
          <p:cNvPr id="7" name="Rectangle 6">
            <a:extLst>
              <a:ext uri="{FF2B5EF4-FFF2-40B4-BE49-F238E27FC236}">
                <a16:creationId xmlns:a16="http://schemas.microsoft.com/office/drawing/2014/main" id="{91E5B2F3-6C86-661B-4AC3-F61A46D15C8A}"/>
              </a:ext>
            </a:extLst>
          </p:cNvPr>
          <p:cNvSpPr/>
          <p:nvPr/>
        </p:nvSpPr>
        <p:spPr>
          <a:xfrm>
            <a:off x="0" y="0"/>
            <a:ext cx="2593127" cy="6858000"/>
          </a:xfrm>
          <a:prstGeom prst="rect">
            <a:avLst/>
          </a:prstGeom>
          <a:solidFill>
            <a:srgbClr val="009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p:txBody>
      </p:sp>
      <p:sp>
        <p:nvSpPr>
          <p:cNvPr id="4" name="Rectangle 3">
            <a:extLst>
              <a:ext uri="{FF2B5EF4-FFF2-40B4-BE49-F238E27FC236}">
                <a16:creationId xmlns:a16="http://schemas.microsoft.com/office/drawing/2014/main" id="{80D6EE39-63CB-9618-C393-EA5FF8F0760D}"/>
              </a:ext>
            </a:extLst>
          </p:cNvPr>
          <p:cNvSpPr/>
          <p:nvPr/>
        </p:nvSpPr>
        <p:spPr>
          <a:xfrm>
            <a:off x="11126803" y="0"/>
            <a:ext cx="1065197" cy="6858000"/>
          </a:xfrm>
          <a:prstGeom prst="rect">
            <a:avLst/>
          </a:prstGeom>
          <a:solidFill>
            <a:srgbClr val="009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p:txBody>
      </p:sp>
      <p:pic>
        <p:nvPicPr>
          <p:cNvPr id="8" name="Picture 7" descr="A yellow and black logo&#10;&#10;AI-generated content may be incorrect.">
            <a:extLst>
              <a:ext uri="{FF2B5EF4-FFF2-40B4-BE49-F238E27FC236}">
                <a16:creationId xmlns:a16="http://schemas.microsoft.com/office/drawing/2014/main" id="{1D5AB574-4CE5-904C-411D-3EE203FC7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26" y="848629"/>
            <a:ext cx="2806238" cy="1401135"/>
          </a:xfrm>
          <a:prstGeom prst="rect">
            <a:avLst/>
          </a:prstGeom>
        </p:spPr>
      </p:pic>
      <p:pic>
        <p:nvPicPr>
          <p:cNvPr id="10" name="Picture 9" descr="A logo of a person with a head in the middle&#10;&#10;AI-generated content may be incorrect.">
            <a:extLst>
              <a:ext uri="{FF2B5EF4-FFF2-40B4-BE49-F238E27FC236}">
                <a16:creationId xmlns:a16="http://schemas.microsoft.com/office/drawing/2014/main" id="{1A48D210-4E22-2562-0CF1-F2CD5A07F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26" y="2394426"/>
            <a:ext cx="2213811" cy="2213811"/>
          </a:xfrm>
          <a:prstGeom prst="rect">
            <a:avLst/>
          </a:prstGeom>
        </p:spPr>
      </p:pic>
      <p:sp>
        <p:nvSpPr>
          <p:cNvPr id="11" name="Rectangle 10">
            <a:extLst>
              <a:ext uri="{FF2B5EF4-FFF2-40B4-BE49-F238E27FC236}">
                <a16:creationId xmlns:a16="http://schemas.microsoft.com/office/drawing/2014/main" id="{BABA17A9-E77B-D66B-3B0A-B51E45942F3A}"/>
              </a:ext>
            </a:extLst>
          </p:cNvPr>
          <p:cNvSpPr/>
          <p:nvPr/>
        </p:nvSpPr>
        <p:spPr>
          <a:xfrm>
            <a:off x="234226" y="5233625"/>
            <a:ext cx="2448037" cy="1182301"/>
          </a:xfrm>
          <a:prstGeom prst="rect">
            <a:avLst/>
          </a:prstGeom>
          <a:solidFill>
            <a:srgbClr val="0F9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a:p>
            <a:pPr algn="ctr"/>
            <a:endParaRPr lang="en-US" b="0" i="0" dirty="0">
              <a:effectLst/>
              <a:latin typeface="Open Sans" panose="020B0606030504020204" pitchFamily="34" charset="0"/>
            </a:endParaRPr>
          </a:p>
          <a:p>
            <a:pPr algn="ctr"/>
            <a:r>
              <a:rPr lang="en-US" b="0" i="0" dirty="0">
                <a:effectLst/>
                <a:latin typeface="Open Sans" panose="020B0606030504020204" pitchFamily="34" charset="0"/>
              </a:rPr>
              <a:t>Tuesday, 29 Apr, 08:41–08:43 (CEST) </a:t>
            </a:r>
          </a:p>
          <a:p>
            <a:pPr algn="ctr"/>
            <a:r>
              <a:rPr lang="en-US" b="0" i="0" dirty="0">
                <a:effectLst/>
                <a:latin typeface="Open Sans" panose="020B0606030504020204" pitchFamily="34" charset="0"/>
              </a:rPr>
              <a:t>PICO spot 3, PICO3.3</a:t>
            </a:r>
            <a:endParaRPr lang="en-GB" sz="2400" b="1" dirty="0">
              <a:solidFill>
                <a:schemeClr val="tx1"/>
              </a:solidFill>
            </a:endParaRPr>
          </a:p>
          <a:p>
            <a:pPr algn="ctr"/>
            <a:endParaRPr lang="en-GB" sz="2400" b="1" dirty="0">
              <a:solidFill>
                <a:schemeClr val="tx1"/>
              </a:solidFill>
            </a:endParaRPr>
          </a:p>
          <a:p>
            <a:pPr algn="ctr"/>
            <a:endParaRPr lang="en-GB" sz="2400" b="1" dirty="0">
              <a:solidFill>
                <a:schemeClr val="tx1"/>
              </a:solidFill>
            </a:endParaRPr>
          </a:p>
        </p:txBody>
      </p:sp>
    </p:spTree>
    <p:extLst>
      <p:ext uri="{BB962C8B-B14F-4D97-AF65-F5344CB8AC3E}">
        <p14:creationId xmlns:p14="http://schemas.microsoft.com/office/powerpoint/2010/main" val="2840833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health systems&#10;&#10;AI-generated content may be incorrect.">
            <a:extLst>
              <a:ext uri="{FF2B5EF4-FFF2-40B4-BE49-F238E27FC236}">
                <a16:creationId xmlns:a16="http://schemas.microsoft.com/office/drawing/2014/main" id="{761584A0-36E0-9639-D20B-D699A60A1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131" y="364198"/>
            <a:ext cx="8723737" cy="6129603"/>
          </a:xfrm>
          <a:prstGeom prst="rect">
            <a:avLst/>
          </a:prstGeom>
        </p:spPr>
      </p:pic>
      <p:sp>
        <p:nvSpPr>
          <p:cNvPr id="3" name="Slide Number Placeholder 2">
            <a:extLst>
              <a:ext uri="{FF2B5EF4-FFF2-40B4-BE49-F238E27FC236}">
                <a16:creationId xmlns:a16="http://schemas.microsoft.com/office/drawing/2014/main" id="{74EC7A62-96A2-386E-C4C9-DB06C9A5DAE9}"/>
              </a:ext>
            </a:extLst>
          </p:cNvPr>
          <p:cNvSpPr>
            <a:spLocks noGrp="1"/>
          </p:cNvSpPr>
          <p:nvPr>
            <p:ph type="sldNum" sz="quarter" idx="12"/>
          </p:nvPr>
        </p:nvSpPr>
        <p:spPr/>
        <p:txBody>
          <a:bodyPr/>
          <a:lstStyle/>
          <a:p>
            <a:fld id="{C20613C8-6285-40F6-9C84-384010A9C884}" type="slidenum">
              <a:rPr lang="en-GB" smtClean="0"/>
              <a:t>2</a:t>
            </a:fld>
            <a:endParaRPr lang="en-GB"/>
          </a:p>
        </p:txBody>
      </p:sp>
    </p:spTree>
    <p:extLst>
      <p:ext uri="{BB962C8B-B14F-4D97-AF65-F5344CB8AC3E}">
        <p14:creationId xmlns:p14="http://schemas.microsoft.com/office/powerpoint/2010/main" val="98770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5399072-C7BC-B1DB-8B56-BFA3ABB515C5}"/>
              </a:ext>
            </a:extLst>
          </p:cNvPr>
          <p:cNvSpPr/>
          <p:nvPr/>
        </p:nvSpPr>
        <p:spPr>
          <a:xfrm>
            <a:off x="1" y="0"/>
            <a:ext cx="5976688" cy="6858000"/>
          </a:xfrm>
          <a:prstGeom prst="rect">
            <a:avLst/>
          </a:prstGeom>
          <a:solidFill>
            <a:schemeClr val="bg1">
              <a:lumMod val="95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 name="Image 4" descr="Neighbours In Windows Illustration">
            <a:extLst>
              <a:ext uri="{FF2B5EF4-FFF2-40B4-BE49-F238E27FC236}">
                <a16:creationId xmlns:a16="http://schemas.microsoft.com/office/drawing/2014/main" id="{E6253CAE-2A11-6873-71FF-2A32554E32E5}"/>
              </a:ext>
            </a:extLst>
          </p:cNvPr>
          <p:cNvPicPr>
            <a:picLocks noChangeAspect="1"/>
          </p:cNvPicPr>
          <p:nvPr/>
        </p:nvPicPr>
        <p:blipFill>
          <a:blip r:embed="rId2"/>
          <a:stretch>
            <a:fillRect/>
          </a:stretch>
        </p:blipFill>
        <p:spPr>
          <a:xfrm>
            <a:off x="609049" y="651004"/>
            <a:ext cx="4476750" cy="5962650"/>
          </a:xfrm>
          <a:prstGeom prst="rect">
            <a:avLst/>
          </a:prstGeom>
        </p:spPr>
      </p:pic>
      <p:pic>
        <p:nvPicPr>
          <p:cNvPr id="6" name="Image 5" descr="Colorful circle formed with people">
            <a:extLst>
              <a:ext uri="{FF2B5EF4-FFF2-40B4-BE49-F238E27FC236}">
                <a16:creationId xmlns:a16="http://schemas.microsoft.com/office/drawing/2014/main" id="{AE592C1C-DA79-EA7A-FAC7-D001B511A278}"/>
              </a:ext>
            </a:extLst>
          </p:cNvPr>
          <p:cNvPicPr>
            <a:picLocks noChangeAspect="1"/>
          </p:cNvPicPr>
          <p:nvPr/>
        </p:nvPicPr>
        <p:blipFill>
          <a:blip r:embed="rId3"/>
          <a:srcRect t="-81" r="380" b="4962"/>
          <a:stretch/>
        </p:blipFill>
        <p:spPr>
          <a:xfrm>
            <a:off x="6428103" y="1166598"/>
            <a:ext cx="2336114" cy="2233535"/>
          </a:xfrm>
          <a:prstGeom prst="rect">
            <a:avLst/>
          </a:prstGeom>
        </p:spPr>
      </p:pic>
      <p:pic>
        <p:nvPicPr>
          <p:cNvPr id="7" name="Image 6" descr="Emergency call concept illustration">
            <a:extLst>
              <a:ext uri="{FF2B5EF4-FFF2-40B4-BE49-F238E27FC236}">
                <a16:creationId xmlns:a16="http://schemas.microsoft.com/office/drawing/2014/main" id="{63EB6A5C-F17D-BED3-F80F-E5E6107B8660}"/>
              </a:ext>
            </a:extLst>
          </p:cNvPr>
          <p:cNvPicPr>
            <a:picLocks noChangeAspect="1"/>
          </p:cNvPicPr>
          <p:nvPr/>
        </p:nvPicPr>
        <p:blipFill>
          <a:blip r:embed="rId4"/>
          <a:stretch>
            <a:fillRect/>
          </a:stretch>
        </p:blipFill>
        <p:spPr>
          <a:xfrm>
            <a:off x="9215144" y="1168817"/>
            <a:ext cx="2336105" cy="2336105"/>
          </a:xfrm>
          <a:prstGeom prst="rect">
            <a:avLst/>
          </a:prstGeom>
        </p:spPr>
      </p:pic>
      <p:pic>
        <p:nvPicPr>
          <p:cNvPr id="8" name="Image 7" descr="Set of three light bulb represent effective business idea concept">
            <a:extLst>
              <a:ext uri="{FF2B5EF4-FFF2-40B4-BE49-F238E27FC236}">
                <a16:creationId xmlns:a16="http://schemas.microsoft.com/office/drawing/2014/main" id="{BF07F05D-20D0-4B38-93DC-F1196927A1A9}"/>
              </a:ext>
            </a:extLst>
          </p:cNvPr>
          <p:cNvPicPr>
            <a:picLocks noChangeAspect="1"/>
          </p:cNvPicPr>
          <p:nvPr/>
        </p:nvPicPr>
        <p:blipFill>
          <a:blip r:embed="rId5"/>
          <a:srcRect l="33554" r="265" b="-470"/>
          <a:stretch/>
        </p:blipFill>
        <p:spPr>
          <a:xfrm>
            <a:off x="6297623" y="4021144"/>
            <a:ext cx="2602993" cy="2236863"/>
          </a:xfrm>
          <a:prstGeom prst="rect">
            <a:avLst/>
          </a:prstGeom>
        </p:spPr>
      </p:pic>
      <p:pic>
        <p:nvPicPr>
          <p:cNvPr id="9" name="Image 8" descr="Self-esteem abstract concept vector illustration. Self-respect and self-worth, confidence, personality trait, subjective evaluation, personal value, judgement about oneself abstract metaphor.">
            <a:extLst>
              <a:ext uri="{FF2B5EF4-FFF2-40B4-BE49-F238E27FC236}">
                <a16:creationId xmlns:a16="http://schemas.microsoft.com/office/drawing/2014/main" id="{E16CFE0E-0F4C-C1E9-989A-BEFF25271CA5}"/>
              </a:ext>
            </a:extLst>
          </p:cNvPr>
          <p:cNvPicPr>
            <a:picLocks noChangeAspect="1"/>
          </p:cNvPicPr>
          <p:nvPr/>
        </p:nvPicPr>
        <p:blipFill>
          <a:blip r:embed="rId6"/>
          <a:stretch>
            <a:fillRect/>
          </a:stretch>
        </p:blipFill>
        <p:spPr>
          <a:xfrm>
            <a:off x="9316054" y="4212510"/>
            <a:ext cx="2134283" cy="2134283"/>
          </a:xfrm>
          <a:prstGeom prst="rect">
            <a:avLst/>
          </a:prstGeom>
        </p:spPr>
      </p:pic>
      <p:sp>
        <p:nvSpPr>
          <p:cNvPr id="2" name="Titre 1">
            <a:extLst>
              <a:ext uri="{FF2B5EF4-FFF2-40B4-BE49-F238E27FC236}">
                <a16:creationId xmlns:a16="http://schemas.microsoft.com/office/drawing/2014/main" id="{5397CE80-9FC1-5ADE-D7E4-DFBD2F912C49}"/>
              </a:ext>
            </a:extLst>
          </p:cNvPr>
          <p:cNvSpPr txBox="1">
            <a:spLocks/>
          </p:cNvSpPr>
          <p:nvPr/>
        </p:nvSpPr>
        <p:spPr>
          <a:xfrm>
            <a:off x="6297623" y="545587"/>
            <a:ext cx="2596587"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600" b="1" err="1"/>
              <a:t>Quantity</a:t>
            </a:r>
            <a:endParaRPr lang="fr-FR" b="1"/>
          </a:p>
        </p:txBody>
      </p:sp>
      <p:sp>
        <p:nvSpPr>
          <p:cNvPr id="3" name="Titre 1">
            <a:extLst>
              <a:ext uri="{FF2B5EF4-FFF2-40B4-BE49-F238E27FC236}">
                <a16:creationId xmlns:a16="http://schemas.microsoft.com/office/drawing/2014/main" id="{9F1E65A8-80BF-AB41-4412-3084274EB31C}"/>
              </a:ext>
            </a:extLst>
          </p:cNvPr>
          <p:cNvSpPr txBox="1">
            <a:spLocks/>
          </p:cNvSpPr>
          <p:nvPr/>
        </p:nvSpPr>
        <p:spPr>
          <a:xfrm>
            <a:off x="9215144" y="567359"/>
            <a:ext cx="2596587"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600" b="1" err="1"/>
              <a:t>Now</a:t>
            </a:r>
            <a:endParaRPr lang="fr-FR" b="1"/>
          </a:p>
        </p:txBody>
      </p:sp>
      <p:sp>
        <p:nvSpPr>
          <p:cNvPr id="4" name="Titre 1">
            <a:extLst>
              <a:ext uri="{FF2B5EF4-FFF2-40B4-BE49-F238E27FC236}">
                <a16:creationId xmlns:a16="http://schemas.microsoft.com/office/drawing/2014/main" id="{8EEBF87F-F206-3F58-5162-4743D5668694}"/>
              </a:ext>
            </a:extLst>
          </p:cNvPr>
          <p:cNvSpPr txBox="1">
            <a:spLocks/>
          </p:cNvSpPr>
          <p:nvPr/>
        </p:nvSpPr>
        <p:spPr>
          <a:xfrm>
            <a:off x="6297622" y="3788505"/>
            <a:ext cx="2596587"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600" b="1" err="1"/>
              <a:t>Knowledge</a:t>
            </a:r>
            <a:endParaRPr lang="fr-FR" b="1"/>
          </a:p>
        </p:txBody>
      </p:sp>
      <p:sp>
        <p:nvSpPr>
          <p:cNvPr id="10" name="Titre 1">
            <a:extLst>
              <a:ext uri="{FF2B5EF4-FFF2-40B4-BE49-F238E27FC236}">
                <a16:creationId xmlns:a16="http://schemas.microsoft.com/office/drawing/2014/main" id="{602B8ECF-B013-8EC7-FC8D-14034645ABEC}"/>
              </a:ext>
            </a:extLst>
          </p:cNvPr>
          <p:cNvSpPr txBox="1">
            <a:spLocks/>
          </p:cNvSpPr>
          <p:nvPr/>
        </p:nvSpPr>
        <p:spPr>
          <a:xfrm>
            <a:off x="9084901" y="3788505"/>
            <a:ext cx="2596587"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600" b="1" err="1"/>
              <a:t>Motivated</a:t>
            </a:r>
            <a:endParaRPr lang="fr-FR" b="1"/>
          </a:p>
        </p:txBody>
      </p:sp>
      <p:sp>
        <p:nvSpPr>
          <p:cNvPr id="13" name="Titre 1">
            <a:extLst>
              <a:ext uri="{FF2B5EF4-FFF2-40B4-BE49-F238E27FC236}">
                <a16:creationId xmlns:a16="http://schemas.microsoft.com/office/drawing/2014/main" id="{30CE7F6F-D95C-14C6-2A55-656791F13F54}"/>
              </a:ext>
            </a:extLst>
          </p:cNvPr>
          <p:cNvSpPr txBox="1">
            <a:spLocks/>
          </p:cNvSpPr>
          <p:nvPr/>
        </p:nvSpPr>
        <p:spPr>
          <a:xfrm>
            <a:off x="380269" y="0"/>
            <a:ext cx="5155919"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3200" b="1" dirty="0" err="1"/>
              <a:t>Locals</a:t>
            </a:r>
            <a:r>
              <a:rPr lang="fr-FR" sz="3200" b="1" dirty="0"/>
              <a:t> </a:t>
            </a:r>
            <a:r>
              <a:rPr lang="fr-FR" sz="1400" b="1" dirty="0"/>
              <a:t>A.K.A </a:t>
            </a:r>
            <a:r>
              <a:rPr lang="fr-FR" sz="3200" b="1" dirty="0" err="1"/>
              <a:t>Communities</a:t>
            </a:r>
            <a:endParaRPr lang="fr-FR" sz="4000" b="1" dirty="0"/>
          </a:p>
        </p:txBody>
      </p:sp>
      <p:sp>
        <p:nvSpPr>
          <p:cNvPr id="11" name="Slide Number Placeholder 10">
            <a:extLst>
              <a:ext uri="{FF2B5EF4-FFF2-40B4-BE49-F238E27FC236}">
                <a16:creationId xmlns:a16="http://schemas.microsoft.com/office/drawing/2014/main" id="{33D69ABA-5C21-C053-C59D-ACF25367F4BE}"/>
              </a:ext>
            </a:extLst>
          </p:cNvPr>
          <p:cNvSpPr>
            <a:spLocks noGrp="1"/>
          </p:cNvSpPr>
          <p:nvPr>
            <p:ph type="sldNum" sz="quarter" idx="12"/>
          </p:nvPr>
        </p:nvSpPr>
        <p:spPr/>
        <p:txBody>
          <a:bodyPr/>
          <a:lstStyle/>
          <a:p>
            <a:fld id="{C20613C8-6285-40F6-9C84-384010A9C884}" type="slidenum">
              <a:rPr lang="en-GB" smtClean="0"/>
              <a:t>3</a:t>
            </a:fld>
            <a:endParaRPr lang="en-GB"/>
          </a:p>
        </p:txBody>
      </p:sp>
    </p:spTree>
    <p:extLst>
      <p:ext uri="{BB962C8B-B14F-4D97-AF65-F5344CB8AC3E}">
        <p14:creationId xmlns:p14="http://schemas.microsoft.com/office/powerpoint/2010/main" val="3869120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7511B-FA64-97F7-452F-33F7885EED4B}"/>
              </a:ext>
            </a:extLst>
          </p:cNvPr>
          <p:cNvSpPr/>
          <p:nvPr/>
        </p:nvSpPr>
        <p:spPr>
          <a:xfrm>
            <a:off x="0" y="0"/>
            <a:ext cx="6095999" cy="6858000"/>
          </a:xfrm>
          <a:prstGeom prst="rect">
            <a:avLst/>
          </a:prstGeom>
          <a:solidFill>
            <a:schemeClr val="tx1">
              <a:lumMod val="85000"/>
              <a:lumOff val="15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9C0081C-D3C9-8F5F-67AD-1DBDF334E100}"/>
              </a:ext>
            </a:extLst>
          </p:cNvPr>
          <p:cNvSpPr/>
          <p:nvPr/>
        </p:nvSpPr>
        <p:spPr>
          <a:xfrm>
            <a:off x="6095999" y="0"/>
            <a:ext cx="6096000" cy="6858000"/>
          </a:xfrm>
          <a:prstGeom prst="rect">
            <a:avLst/>
          </a:prstGeom>
          <a:solidFill>
            <a:schemeClr val="bg1">
              <a:lumMod val="95000"/>
            </a:schemeClr>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739B3E65-E015-A23A-49A1-38D3B2A266C5}"/>
              </a:ext>
            </a:extLst>
          </p:cNvPr>
          <p:cNvSpPr/>
          <p:nvPr/>
        </p:nvSpPr>
        <p:spPr>
          <a:xfrm>
            <a:off x="2988344" y="0"/>
            <a:ext cx="6215311" cy="1041991"/>
          </a:xfrm>
          <a:prstGeom prst="rect">
            <a:avLst/>
          </a:prstGeom>
          <a:solidFill>
            <a:schemeClr val="bg1"/>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fr-FR" sz="3600" b="1" dirty="0">
                <a:solidFill>
                  <a:schemeClr val="tx1"/>
                </a:solidFill>
              </a:rPr>
              <a:t>HOW DO WE DEAL WITH RISKS ?</a:t>
            </a:r>
            <a:endParaRPr lang="fr-FR" sz="4400" b="1" dirty="0">
              <a:solidFill>
                <a:schemeClr val="tx1"/>
              </a:solidFill>
            </a:endParaRPr>
          </a:p>
        </p:txBody>
      </p:sp>
      <p:pic>
        <p:nvPicPr>
          <p:cNvPr id="2050" name="Picture 2" descr="comic style duel conflict versus vs banner design">
            <a:extLst>
              <a:ext uri="{FF2B5EF4-FFF2-40B4-BE49-F238E27FC236}">
                <a16:creationId xmlns:a16="http://schemas.microsoft.com/office/drawing/2014/main" id="{0C798FB7-EFDE-A222-4564-ACC1496F15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29" r="34220"/>
          <a:stretch/>
        </p:blipFill>
        <p:spPr bwMode="auto">
          <a:xfrm>
            <a:off x="4466700" y="1150369"/>
            <a:ext cx="3089419" cy="5246880"/>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Fencing with solid fill">
            <a:extLst>
              <a:ext uri="{FF2B5EF4-FFF2-40B4-BE49-F238E27FC236}">
                <a16:creationId xmlns:a16="http://schemas.microsoft.com/office/drawing/2014/main" id="{19DBBF54-9755-DCF5-AF7F-F0CCF0D6F6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5317" y="2599655"/>
            <a:ext cx="914400" cy="914400"/>
          </a:xfrm>
          <a:prstGeom prst="rect">
            <a:avLst/>
          </a:prstGeom>
        </p:spPr>
      </p:pic>
      <p:pic>
        <p:nvPicPr>
          <p:cNvPr id="10" name="Graphic 9" descr="Boxing Glove with solid fill">
            <a:extLst>
              <a:ext uri="{FF2B5EF4-FFF2-40B4-BE49-F238E27FC236}">
                <a16:creationId xmlns:a16="http://schemas.microsoft.com/office/drawing/2014/main" id="{C9CD1323-97D1-6604-C0CE-149DBFD9E7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7377" y="2599655"/>
            <a:ext cx="914400" cy="914400"/>
          </a:xfrm>
          <a:prstGeom prst="rect">
            <a:avLst/>
          </a:prstGeom>
        </p:spPr>
      </p:pic>
      <p:pic>
        <p:nvPicPr>
          <p:cNvPr id="12" name="Graphic 11" descr="Martial Arts with solid fill">
            <a:extLst>
              <a:ext uri="{FF2B5EF4-FFF2-40B4-BE49-F238E27FC236}">
                <a16:creationId xmlns:a16="http://schemas.microsoft.com/office/drawing/2014/main" id="{427D3DCA-9216-BE07-9747-289FD78A13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4636" y="2663450"/>
            <a:ext cx="914400" cy="914400"/>
          </a:xfrm>
          <a:prstGeom prst="rect">
            <a:avLst/>
          </a:prstGeom>
        </p:spPr>
      </p:pic>
      <p:sp>
        <p:nvSpPr>
          <p:cNvPr id="13" name="Rectangle: Rounded Corners 12">
            <a:extLst>
              <a:ext uri="{FF2B5EF4-FFF2-40B4-BE49-F238E27FC236}">
                <a16:creationId xmlns:a16="http://schemas.microsoft.com/office/drawing/2014/main" id="{226D0C0A-39D4-6E53-7BC2-4CDE3C285E21}"/>
              </a:ext>
            </a:extLst>
          </p:cNvPr>
          <p:cNvSpPr/>
          <p:nvPr/>
        </p:nvSpPr>
        <p:spPr>
          <a:xfrm>
            <a:off x="1104423" y="3641646"/>
            <a:ext cx="3089418" cy="68807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tx1"/>
                </a:solidFill>
              </a:rPr>
              <a:t>FIGHT</a:t>
            </a:r>
            <a:endParaRPr lang="en-GB" b="1" dirty="0">
              <a:solidFill>
                <a:schemeClr val="tx1"/>
              </a:solidFill>
            </a:endParaRPr>
          </a:p>
        </p:txBody>
      </p:sp>
      <p:sp>
        <p:nvSpPr>
          <p:cNvPr id="14" name="Rectangle: Rounded Corners 13">
            <a:extLst>
              <a:ext uri="{FF2B5EF4-FFF2-40B4-BE49-F238E27FC236}">
                <a16:creationId xmlns:a16="http://schemas.microsoft.com/office/drawing/2014/main" id="{F98033BC-075C-2D0E-86E1-E1EB405004AA}"/>
              </a:ext>
            </a:extLst>
          </p:cNvPr>
          <p:cNvSpPr/>
          <p:nvPr/>
        </p:nvSpPr>
        <p:spPr>
          <a:xfrm>
            <a:off x="8158136" y="3641646"/>
            <a:ext cx="3089418" cy="688079"/>
          </a:xfrm>
          <a:prstGeom prst="roundRect">
            <a:avLst/>
          </a:prstGeom>
          <a:solidFill>
            <a:srgbClr val="2626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FLIGHT</a:t>
            </a:r>
            <a:endParaRPr lang="en-GB" b="1" dirty="0">
              <a:solidFill>
                <a:schemeClr val="bg1"/>
              </a:solidFill>
            </a:endParaRPr>
          </a:p>
        </p:txBody>
      </p:sp>
      <p:pic>
        <p:nvPicPr>
          <p:cNvPr id="16" name="Graphic 15" descr="Plane Window outline">
            <a:extLst>
              <a:ext uri="{FF2B5EF4-FFF2-40B4-BE49-F238E27FC236}">
                <a16:creationId xmlns:a16="http://schemas.microsoft.com/office/drawing/2014/main" id="{AADC8FBF-F7AD-22F6-C16E-B66DD7DB6C9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46655" y="2663450"/>
            <a:ext cx="914400" cy="914400"/>
          </a:xfrm>
          <a:prstGeom prst="rect">
            <a:avLst/>
          </a:prstGeom>
        </p:spPr>
      </p:pic>
      <p:pic>
        <p:nvPicPr>
          <p:cNvPr id="18" name="Graphic 17" descr="Pilot female outline">
            <a:extLst>
              <a:ext uri="{FF2B5EF4-FFF2-40B4-BE49-F238E27FC236}">
                <a16:creationId xmlns:a16="http://schemas.microsoft.com/office/drawing/2014/main" id="{BD65298E-E99D-81CC-CD87-237386342E0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49674" y="2663450"/>
            <a:ext cx="914400" cy="914400"/>
          </a:xfrm>
          <a:prstGeom prst="rect">
            <a:avLst/>
          </a:prstGeom>
        </p:spPr>
      </p:pic>
      <p:pic>
        <p:nvPicPr>
          <p:cNvPr id="20" name="Graphic 19" descr="Take Off outline">
            <a:extLst>
              <a:ext uri="{FF2B5EF4-FFF2-40B4-BE49-F238E27FC236}">
                <a16:creationId xmlns:a16="http://schemas.microsoft.com/office/drawing/2014/main" id="{1A8A53D5-F524-EFA5-F9DB-BA918348CA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333154" y="2663450"/>
            <a:ext cx="914400" cy="914400"/>
          </a:xfrm>
          <a:prstGeom prst="rect">
            <a:avLst/>
          </a:prstGeom>
        </p:spPr>
      </p:pic>
      <p:sp>
        <p:nvSpPr>
          <p:cNvPr id="21" name="Slide Number Placeholder 20">
            <a:extLst>
              <a:ext uri="{FF2B5EF4-FFF2-40B4-BE49-F238E27FC236}">
                <a16:creationId xmlns:a16="http://schemas.microsoft.com/office/drawing/2014/main" id="{E775A3EE-5FF8-0836-EFC7-978ADC1F1FEE}"/>
              </a:ext>
            </a:extLst>
          </p:cNvPr>
          <p:cNvSpPr>
            <a:spLocks noGrp="1"/>
          </p:cNvSpPr>
          <p:nvPr>
            <p:ph type="sldNum" sz="quarter" idx="12"/>
          </p:nvPr>
        </p:nvSpPr>
        <p:spPr/>
        <p:txBody>
          <a:bodyPr/>
          <a:lstStyle/>
          <a:p>
            <a:fld id="{C20613C8-6285-40F6-9C84-384010A9C884}" type="slidenum">
              <a:rPr lang="en-GB" smtClean="0"/>
              <a:t>4</a:t>
            </a:fld>
            <a:endParaRPr lang="en-GB"/>
          </a:p>
        </p:txBody>
      </p:sp>
    </p:spTree>
    <p:extLst>
      <p:ext uri="{BB962C8B-B14F-4D97-AF65-F5344CB8AC3E}">
        <p14:creationId xmlns:p14="http://schemas.microsoft.com/office/powerpoint/2010/main" val="1613790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54C6058-FF06-44AD-3B6A-50D43F8CA98C}"/>
              </a:ext>
            </a:extLst>
          </p:cNvPr>
          <p:cNvSpPr/>
          <p:nvPr/>
        </p:nvSpPr>
        <p:spPr>
          <a:xfrm>
            <a:off x="0" y="0"/>
            <a:ext cx="6261980" cy="6858000"/>
          </a:xfrm>
          <a:prstGeom prst="rect">
            <a:avLst/>
          </a:prstGeom>
          <a:solidFill>
            <a:srgbClr val="D7E8F7"/>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D2D3F405-EACC-7CBC-3B6E-27B5F9F30C54}"/>
              </a:ext>
            </a:extLst>
          </p:cNvPr>
          <p:cNvSpPr/>
          <p:nvPr/>
        </p:nvSpPr>
        <p:spPr>
          <a:xfrm>
            <a:off x="5930021" y="0"/>
            <a:ext cx="6261980" cy="6858000"/>
          </a:xfrm>
          <a:prstGeom prst="rect">
            <a:avLst/>
          </a:prstGeom>
          <a:solidFill>
            <a:srgbClr val="F8D0D0"/>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Titre 1">
            <a:extLst>
              <a:ext uri="{FF2B5EF4-FFF2-40B4-BE49-F238E27FC236}">
                <a16:creationId xmlns:a16="http://schemas.microsoft.com/office/drawing/2014/main" id="{23691C8E-D0EF-A1B1-CC4A-FA0136B98FFC}"/>
              </a:ext>
            </a:extLst>
          </p:cNvPr>
          <p:cNvSpPr txBox="1">
            <a:spLocks/>
          </p:cNvSpPr>
          <p:nvPr/>
        </p:nvSpPr>
        <p:spPr>
          <a:xfrm>
            <a:off x="2915238" y="60383"/>
            <a:ext cx="5155919"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b="1"/>
              <a:t>Heroes or not ?</a:t>
            </a:r>
            <a:endParaRPr lang="fr-FR" sz="7200" b="1"/>
          </a:p>
        </p:txBody>
      </p:sp>
      <p:pic>
        <p:nvPicPr>
          <p:cNvPr id="8" name="Picture 7">
            <a:extLst>
              <a:ext uri="{FF2B5EF4-FFF2-40B4-BE49-F238E27FC236}">
                <a16:creationId xmlns:a16="http://schemas.microsoft.com/office/drawing/2014/main" id="{7DC10EBB-859B-1FFF-D484-616F236C9FE2}"/>
              </a:ext>
            </a:extLst>
          </p:cNvPr>
          <p:cNvPicPr>
            <a:picLocks noChangeAspect="1"/>
          </p:cNvPicPr>
          <p:nvPr/>
        </p:nvPicPr>
        <p:blipFill>
          <a:blip r:embed="rId3"/>
          <a:stretch>
            <a:fillRect/>
          </a:stretch>
        </p:blipFill>
        <p:spPr>
          <a:xfrm>
            <a:off x="2276931" y="107543"/>
            <a:ext cx="688079" cy="688079"/>
          </a:xfrm>
          <a:prstGeom prst="rect">
            <a:avLst/>
          </a:prstGeom>
        </p:spPr>
      </p:pic>
      <p:pic>
        <p:nvPicPr>
          <p:cNvPr id="10" name="Picture 9">
            <a:extLst>
              <a:ext uri="{FF2B5EF4-FFF2-40B4-BE49-F238E27FC236}">
                <a16:creationId xmlns:a16="http://schemas.microsoft.com/office/drawing/2014/main" id="{4170ABBE-AB1B-98EE-C6C0-588B8DA88E23}"/>
              </a:ext>
            </a:extLst>
          </p:cNvPr>
          <p:cNvPicPr>
            <a:picLocks noChangeAspect="1"/>
          </p:cNvPicPr>
          <p:nvPr/>
        </p:nvPicPr>
        <p:blipFill>
          <a:blip r:embed="rId4"/>
          <a:stretch>
            <a:fillRect/>
          </a:stretch>
        </p:blipFill>
        <p:spPr>
          <a:xfrm>
            <a:off x="8024012" y="140349"/>
            <a:ext cx="596780" cy="596780"/>
          </a:xfrm>
          <a:prstGeom prst="rect">
            <a:avLst/>
          </a:prstGeom>
        </p:spPr>
      </p:pic>
      <p:sp>
        <p:nvSpPr>
          <p:cNvPr id="11" name="Rectangle: Rounded Corners 10">
            <a:extLst>
              <a:ext uri="{FF2B5EF4-FFF2-40B4-BE49-F238E27FC236}">
                <a16:creationId xmlns:a16="http://schemas.microsoft.com/office/drawing/2014/main" id="{3F28639D-9BD5-7D1C-5300-499692223F84}"/>
              </a:ext>
            </a:extLst>
          </p:cNvPr>
          <p:cNvSpPr/>
          <p:nvPr/>
        </p:nvSpPr>
        <p:spPr>
          <a:xfrm>
            <a:off x="1646590" y="4760780"/>
            <a:ext cx="2335047" cy="688079"/>
          </a:xfrm>
          <a:prstGeom prst="roundRect">
            <a:avLst/>
          </a:prstGeom>
          <a:solidFill>
            <a:srgbClr val="A3C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HELPING </a:t>
            </a:r>
            <a:r>
              <a:rPr lang="en-GB" b="1" u="sng"/>
              <a:t>OTHERS</a:t>
            </a:r>
          </a:p>
        </p:txBody>
      </p:sp>
      <p:sp>
        <p:nvSpPr>
          <p:cNvPr id="12" name="Rectangle: Rounded Corners 11">
            <a:extLst>
              <a:ext uri="{FF2B5EF4-FFF2-40B4-BE49-F238E27FC236}">
                <a16:creationId xmlns:a16="http://schemas.microsoft.com/office/drawing/2014/main" id="{9B6020B3-C34E-EDC7-A928-C81BDD04EAA0}"/>
              </a:ext>
            </a:extLst>
          </p:cNvPr>
          <p:cNvSpPr/>
          <p:nvPr/>
        </p:nvSpPr>
        <p:spPr>
          <a:xfrm>
            <a:off x="7998914" y="4760779"/>
            <a:ext cx="2456154" cy="688079"/>
          </a:xfrm>
          <a:prstGeom prst="roundRect">
            <a:avLst/>
          </a:prstGeom>
          <a:solidFill>
            <a:srgbClr val="F1A7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HELPING </a:t>
            </a:r>
            <a:r>
              <a:rPr lang="en-GB" b="1" u="sng"/>
              <a:t>MYSELF </a:t>
            </a:r>
            <a:r>
              <a:rPr lang="en-GB" sz="1200"/>
              <a:t>or not</a:t>
            </a:r>
            <a:endParaRPr lang="en-GB"/>
          </a:p>
        </p:txBody>
      </p:sp>
      <p:sp>
        <p:nvSpPr>
          <p:cNvPr id="13" name="Rectangle: Rounded Corners 12">
            <a:extLst>
              <a:ext uri="{FF2B5EF4-FFF2-40B4-BE49-F238E27FC236}">
                <a16:creationId xmlns:a16="http://schemas.microsoft.com/office/drawing/2014/main" id="{E3629C1A-0893-A5F9-45D7-7238D3102EE2}"/>
              </a:ext>
            </a:extLst>
          </p:cNvPr>
          <p:cNvSpPr/>
          <p:nvPr/>
        </p:nvSpPr>
        <p:spPr>
          <a:xfrm>
            <a:off x="2146413" y="2099993"/>
            <a:ext cx="1335402" cy="688079"/>
          </a:xfrm>
          <a:prstGeom prst="roundRect">
            <a:avLst/>
          </a:prstGeom>
          <a:solidFill>
            <a:srgbClr val="A3C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t>RISK IS OKAY</a:t>
            </a:r>
          </a:p>
        </p:txBody>
      </p:sp>
      <p:sp>
        <p:nvSpPr>
          <p:cNvPr id="14" name="Rectangle: Rounded Corners 13">
            <a:extLst>
              <a:ext uri="{FF2B5EF4-FFF2-40B4-BE49-F238E27FC236}">
                <a16:creationId xmlns:a16="http://schemas.microsoft.com/office/drawing/2014/main" id="{9ACD0C1C-506D-EBD8-BA95-DDED766534A2}"/>
              </a:ext>
            </a:extLst>
          </p:cNvPr>
          <p:cNvSpPr/>
          <p:nvPr/>
        </p:nvSpPr>
        <p:spPr>
          <a:xfrm>
            <a:off x="8559289" y="2097220"/>
            <a:ext cx="1335402" cy="766299"/>
          </a:xfrm>
          <a:prstGeom prst="roundRect">
            <a:avLst/>
          </a:prstGeom>
          <a:solidFill>
            <a:srgbClr val="F1A7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TOO RISKY </a:t>
            </a:r>
          </a:p>
        </p:txBody>
      </p:sp>
      <p:sp>
        <p:nvSpPr>
          <p:cNvPr id="15" name="Rectangle: Rounded Corners 14">
            <a:extLst>
              <a:ext uri="{FF2B5EF4-FFF2-40B4-BE49-F238E27FC236}">
                <a16:creationId xmlns:a16="http://schemas.microsoft.com/office/drawing/2014/main" id="{0B69BF06-3FCA-664A-D08A-FD36F6C30F51}"/>
              </a:ext>
            </a:extLst>
          </p:cNvPr>
          <p:cNvSpPr/>
          <p:nvPr/>
        </p:nvSpPr>
        <p:spPr>
          <a:xfrm>
            <a:off x="2146413" y="2895615"/>
            <a:ext cx="1335402" cy="823534"/>
          </a:xfrm>
          <a:prstGeom prst="roundRect">
            <a:avLst/>
          </a:prstGeom>
          <a:solidFill>
            <a:srgbClr val="A3C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 CAN MANAGE</a:t>
            </a:r>
          </a:p>
        </p:txBody>
      </p:sp>
      <p:sp>
        <p:nvSpPr>
          <p:cNvPr id="16" name="Rectangle: Rounded Corners 15">
            <a:extLst>
              <a:ext uri="{FF2B5EF4-FFF2-40B4-BE49-F238E27FC236}">
                <a16:creationId xmlns:a16="http://schemas.microsoft.com/office/drawing/2014/main" id="{B786997C-DAD9-1502-12D0-0EC192EA259E}"/>
              </a:ext>
            </a:extLst>
          </p:cNvPr>
          <p:cNvSpPr/>
          <p:nvPr/>
        </p:nvSpPr>
        <p:spPr>
          <a:xfrm>
            <a:off x="8559289" y="2952850"/>
            <a:ext cx="1335402" cy="766299"/>
          </a:xfrm>
          <a:prstGeom prst="roundRect">
            <a:avLst/>
          </a:prstGeom>
          <a:solidFill>
            <a:srgbClr val="F1A7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a:t>I CAN’T MANAGE</a:t>
            </a:r>
          </a:p>
        </p:txBody>
      </p:sp>
      <p:sp>
        <p:nvSpPr>
          <p:cNvPr id="2" name="Titre 1">
            <a:extLst>
              <a:ext uri="{FF2B5EF4-FFF2-40B4-BE49-F238E27FC236}">
                <a16:creationId xmlns:a16="http://schemas.microsoft.com/office/drawing/2014/main" id="{9EF7829C-FB22-697F-639F-1FD6157AD895}"/>
              </a:ext>
            </a:extLst>
          </p:cNvPr>
          <p:cNvSpPr txBox="1">
            <a:spLocks/>
          </p:cNvSpPr>
          <p:nvPr/>
        </p:nvSpPr>
        <p:spPr>
          <a:xfrm>
            <a:off x="2379928" y="3886868"/>
            <a:ext cx="868370"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b="1"/>
              <a:t>=</a:t>
            </a:r>
            <a:endParaRPr lang="fr-FR" sz="7200" b="1"/>
          </a:p>
        </p:txBody>
      </p:sp>
      <p:sp>
        <p:nvSpPr>
          <p:cNvPr id="3" name="Titre 1">
            <a:extLst>
              <a:ext uri="{FF2B5EF4-FFF2-40B4-BE49-F238E27FC236}">
                <a16:creationId xmlns:a16="http://schemas.microsoft.com/office/drawing/2014/main" id="{AF960E8B-B978-CD51-FD6A-A393948DD018}"/>
              </a:ext>
            </a:extLst>
          </p:cNvPr>
          <p:cNvSpPr txBox="1">
            <a:spLocks/>
          </p:cNvSpPr>
          <p:nvPr/>
        </p:nvSpPr>
        <p:spPr>
          <a:xfrm>
            <a:off x="8836394" y="3874943"/>
            <a:ext cx="868370" cy="848010"/>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6000" b="1"/>
              <a:t>=</a:t>
            </a:r>
            <a:endParaRPr lang="fr-FR" sz="7200" b="1"/>
          </a:p>
        </p:txBody>
      </p:sp>
      <p:sp>
        <p:nvSpPr>
          <p:cNvPr id="7" name="Rectangle: Rounded Corners 6">
            <a:extLst>
              <a:ext uri="{FF2B5EF4-FFF2-40B4-BE49-F238E27FC236}">
                <a16:creationId xmlns:a16="http://schemas.microsoft.com/office/drawing/2014/main" id="{BB54C125-073E-C0FA-41DD-A5456BE53520}"/>
              </a:ext>
            </a:extLst>
          </p:cNvPr>
          <p:cNvSpPr/>
          <p:nvPr/>
        </p:nvSpPr>
        <p:spPr>
          <a:xfrm>
            <a:off x="1863870" y="1288943"/>
            <a:ext cx="1900486" cy="688079"/>
          </a:xfrm>
          <a:prstGeom prst="roundRect">
            <a:avLst/>
          </a:prstGeom>
          <a:solidFill>
            <a:srgbClr val="A3C6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1" dirty="0"/>
              <a:t>ALTRUISM</a:t>
            </a:r>
          </a:p>
        </p:txBody>
      </p:sp>
      <p:sp>
        <p:nvSpPr>
          <p:cNvPr id="9" name="Rectangle: Rounded Corners 8">
            <a:extLst>
              <a:ext uri="{FF2B5EF4-FFF2-40B4-BE49-F238E27FC236}">
                <a16:creationId xmlns:a16="http://schemas.microsoft.com/office/drawing/2014/main" id="{F380BF0A-C5D3-60F2-5D9E-0F69D6ABE996}"/>
              </a:ext>
            </a:extLst>
          </p:cNvPr>
          <p:cNvSpPr/>
          <p:nvPr/>
        </p:nvSpPr>
        <p:spPr>
          <a:xfrm>
            <a:off x="8142457" y="1241590"/>
            <a:ext cx="2169067" cy="766299"/>
          </a:xfrm>
          <a:prstGeom prst="roundRect">
            <a:avLst/>
          </a:prstGeom>
          <a:solidFill>
            <a:srgbClr val="F1A7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i="1"/>
              <a:t>EGOISM</a:t>
            </a:r>
          </a:p>
        </p:txBody>
      </p:sp>
      <p:sp>
        <p:nvSpPr>
          <p:cNvPr id="17" name="Rectangle: Rounded Corners 16">
            <a:extLst>
              <a:ext uri="{FF2B5EF4-FFF2-40B4-BE49-F238E27FC236}">
                <a16:creationId xmlns:a16="http://schemas.microsoft.com/office/drawing/2014/main" id="{C914A6B1-9845-CA7D-5DC5-82F0BE091C3E}"/>
              </a:ext>
            </a:extLst>
          </p:cNvPr>
          <p:cNvSpPr/>
          <p:nvPr/>
        </p:nvSpPr>
        <p:spPr>
          <a:xfrm>
            <a:off x="4988459" y="1874030"/>
            <a:ext cx="1900486" cy="44638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i="1" dirty="0"/>
              <a:t>PROSPECT THEORY</a:t>
            </a:r>
          </a:p>
        </p:txBody>
      </p:sp>
      <p:sp>
        <p:nvSpPr>
          <p:cNvPr id="18" name="Rectangle: Rounded Corners 17">
            <a:extLst>
              <a:ext uri="{FF2B5EF4-FFF2-40B4-BE49-F238E27FC236}">
                <a16:creationId xmlns:a16="http://schemas.microsoft.com/office/drawing/2014/main" id="{9F0B6460-71D2-B824-F707-1226A47C1F0A}"/>
              </a:ext>
            </a:extLst>
          </p:cNvPr>
          <p:cNvSpPr/>
          <p:nvPr/>
        </p:nvSpPr>
        <p:spPr>
          <a:xfrm>
            <a:off x="4988459" y="2582422"/>
            <a:ext cx="1900486" cy="446380"/>
          </a:xfrm>
          <a:prstGeom prst="round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i="1" dirty="0"/>
              <a:t>PROTEC MOTIV THEORY</a:t>
            </a:r>
          </a:p>
        </p:txBody>
      </p:sp>
      <p:sp>
        <p:nvSpPr>
          <p:cNvPr id="19" name="Rectangle: Rounded Corners 18">
            <a:extLst>
              <a:ext uri="{FF2B5EF4-FFF2-40B4-BE49-F238E27FC236}">
                <a16:creationId xmlns:a16="http://schemas.microsoft.com/office/drawing/2014/main" id="{870A5748-5247-3D63-C908-6E372CA9833D}"/>
              </a:ext>
            </a:extLst>
          </p:cNvPr>
          <p:cNvSpPr/>
          <p:nvPr/>
        </p:nvSpPr>
        <p:spPr>
          <a:xfrm>
            <a:off x="4979778" y="3248571"/>
            <a:ext cx="1900486" cy="44638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i="1" dirty="0"/>
              <a:t>SOCIAL IDENTITY THEORY</a:t>
            </a:r>
          </a:p>
        </p:txBody>
      </p:sp>
      <p:sp>
        <p:nvSpPr>
          <p:cNvPr id="20" name="Rectangle: Rounded Corners 19">
            <a:extLst>
              <a:ext uri="{FF2B5EF4-FFF2-40B4-BE49-F238E27FC236}">
                <a16:creationId xmlns:a16="http://schemas.microsoft.com/office/drawing/2014/main" id="{77EE5423-29EE-9AFF-F44A-22AF692A0D8F}"/>
              </a:ext>
            </a:extLst>
          </p:cNvPr>
          <p:cNvSpPr/>
          <p:nvPr/>
        </p:nvSpPr>
        <p:spPr>
          <a:xfrm>
            <a:off x="4979778" y="3928131"/>
            <a:ext cx="1900486" cy="44638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i="1" dirty="0"/>
              <a:t>CONVERGENCE THEORY</a:t>
            </a:r>
          </a:p>
        </p:txBody>
      </p:sp>
      <p:sp>
        <p:nvSpPr>
          <p:cNvPr id="21" name="Rectangle: Rounded Corners 20">
            <a:extLst>
              <a:ext uri="{FF2B5EF4-FFF2-40B4-BE49-F238E27FC236}">
                <a16:creationId xmlns:a16="http://schemas.microsoft.com/office/drawing/2014/main" id="{4AE9BCC3-9016-1C5E-4E29-5080615AD3D1}"/>
              </a:ext>
            </a:extLst>
          </p:cNvPr>
          <p:cNvSpPr/>
          <p:nvPr/>
        </p:nvSpPr>
        <p:spPr>
          <a:xfrm>
            <a:off x="4979778" y="4594280"/>
            <a:ext cx="1900486" cy="44638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i="1" dirty="0"/>
              <a:t>AFFECTIVE EVENTS THEORY</a:t>
            </a:r>
          </a:p>
        </p:txBody>
      </p:sp>
      <p:sp>
        <p:nvSpPr>
          <p:cNvPr id="22" name="Rectangle: Rounded Corners 21">
            <a:extLst>
              <a:ext uri="{FF2B5EF4-FFF2-40B4-BE49-F238E27FC236}">
                <a16:creationId xmlns:a16="http://schemas.microsoft.com/office/drawing/2014/main" id="{53B8D409-0D2B-4A9D-8C22-90A96BFD708F}"/>
              </a:ext>
            </a:extLst>
          </p:cNvPr>
          <p:cNvSpPr/>
          <p:nvPr/>
        </p:nvSpPr>
        <p:spPr>
          <a:xfrm>
            <a:off x="5000973" y="5260429"/>
            <a:ext cx="1900486" cy="446380"/>
          </a:xfrm>
          <a:prstGeom prst="round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b="1" i="1" dirty="0"/>
              <a:t>COLLECTIVE </a:t>
            </a:r>
          </a:p>
          <a:p>
            <a:pPr algn="ctr"/>
            <a:r>
              <a:rPr lang="en-GB" sz="1400" b="1" i="1" dirty="0"/>
              <a:t>BEHAV THEORY</a:t>
            </a:r>
          </a:p>
        </p:txBody>
      </p:sp>
      <p:pic>
        <p:nvPicPr>
          <p:cNvPr id="2050" name="Picture 2" descr="Brain Cartoon Vector Icon Illustration. Education Object Icon Concept Isolated Premium Vector. Flat Cartoon Style">
            <a:extLst>
              <a:ext uri="{FF2B5EF4-FFF2-40B4-BE49-F238E27FC236}">
                <a16:creationId xmlns:a16="http://schemas.microsoft.com/office/drawing/2014/main" id="{72661886-AA26-EEF0-17F8-F4AA475AB4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1762" y="747550"/>
            <a:ext cx="1236518" cy="1236518"/>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22">
            <a:extLst>
              <a:ext uri="{FF2B5EF4-FFF2-40B4-BE49-F238E27FC236}">
                <a16:creationId xmlns:a16="http://schemas.microsoft.com/office/drawing/2014/main" id="{B9083517-E4D2-D29D-657C-726ACBE52006}"/>
              </a:ext>
            </a:extLst>
          </p:cNvPr>
          <p:cNvSpPr>
            <a:spLocks noGrp="1"/>
          </p:cNvSpPr>
          <p:nvPr>
            <p:ph type="sldNum" sz="quarter" idx="12"/>
          </p:nvPr>
        </p:nvSpPr>
        <p:spPr/>
        <p:txBody>
          <a:bodyPr/>
          <a:lstStyle/>
          <a:p>
            <a:fld id="{C20613C8-6285-40F6-9C84-384010A9C884}" type="slidenum">
              <a:rPr lang="en-GB" smtClean="0"/>
              <a:t>5</a:t>
            </a:fld>
            <a:endParaRPr lang="en-GB"/>
          </a:p>
        </p:txBody>
      </p:sp>
    </p:spTree>
    <p:extLst>
      <p:ext uri="{BB962C8B-B14F-4D97-AF65-F5344CB8AC3E}">
        <p14:creationId xmlns:p14="http://schemas.microsoft.com/office/powerpoint/2010/main" val="168700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4B6B0-3C3D-0CD3-DFE0-2AC1CCA2725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FC7691D-FFFC-375B-8289-948E6A148548}"/>
              </a:ext>
            </a:extLst>
          </p:cNvPr>
          <p:cNvSpPr/>
          <p:nvPr/>
        </p:nvSpPr>
        <p:spPr>
          <a:xfrm>
            <a:off x="0" y="0"/>
            <a:ext cx="12192001" cy="6858000"/>
          </a:xfrm>
          <a:prstGeom prst="rect">
            <a:avLst/>
          </a:prstGeom>
          <a:solidFill>
            <a:srgbClr val="E7DCE2"/>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4" name="Titre 1">
            <a:extLst>
              <a:ext uri="{FF2B5EF4-FFF2-40B4-BE49-F238E27FC236}">
                <a16:creationId xmlns:a16="http://schemas.microsoft.com/office/drawing/2014/main" id="{0945947D-F9F0-25D4-A513-379FD0D2A169}"/>
              </a:ext>
            </a:extLst>
          </p:cNvPr>
          <p:cNvSpPr txBox="1">
            <a:spLocks/>
          </p:cNvSpPr>
          <p:nvPr/>
        </p:nvSpPr>
        <p:spPr>
          <a:xfrm>
            <a:off x="2624008" y="2320326"/>
            <a:ext cx="6943984" cy="2217347"/>
          </a:xfrm>
          <a:prstGeom prst="rect">
            <a:avLst/>
          </a:prstGeom>
        </p:spPr>
        <p:txBody>
          <a:bodyPr vert="horz" lIns="91440" tIns="45720" rIns="91440" bIns="45720" rtlCol="0" anchor="ctr">
            <a:noAutofit/>
          </a:bodyPr>
          <a:lstStyle>
            <a:defPPr>
              <a:defRPr lang="fr-FR"/>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7200" b="1" dirty="0"/>
              <a:t>Not </a:t>
            </a:r>
            <a:r>
              <a:rPr lang="fr-FR" sz="7200" b="1" u="sng" dirty="0" err="1"/>
              <a:t>only</a:t>
            </a:r>
            <a:r>
              <a:rPr lang="fr-FR" sz="7200" b="1" dirty="0"/>
              <a:t> up to </a:t>
            </a:r>
            <a:r>
              <a:rPr lang="fr-FR" sz="7200" b="1" u="sng" dirty="0" err="1"/>
              <a:t>you</a:t>
            </a:r>
            <a:r>
              <a:rPr lang="fr-FR" sz="7200" b="1" dirty="0"/>
              <a:t> </a:t>
            </a:r>
            <a:r>
              <a:rPr lang="fr-FR" sz="1050" b="1" dirty="0"/>
              <a:t>and </a:t>
            </a:r>
            <a:r>
              <a:rPr lang="fr-FR" sz="1050" b="1" dirty="0" err="1"/>
              <a:t>your</a:t>
            </a:r>
            <a:r>
              <a:rPr lang="fr-FR" sz="1050" b="1" dirty="0"/>
              <a:t> actions</a:t>
            </a:r>
            <a:endParaRPr lang="fr-FR" sz="8800" b="1" dirty="0"/>
          </a:p>
        </p:txBody>
      </p:sp>
      <p:sp>
        <p:nvSpPr>
          <p:cNvPr id="2" name="Slide Number Placeholder 1">
            <a:extLst>
              <a:ext uri="{FF2B5EF4-FFF2-40B4-BE49-F238E27FC236}">
                <a16:creationId xmlns:a16="http://schemas.microsoft.com/office/drawing/2014/main" id="{DE3052EB-0031-CE0F-BC98-CA70531B203F}"/>
              </a:ext>
            </a:extLst>
          </p:cNvPr>
          <p:cNvSpPr>
            <a:spLocks noGrp="1"/>
          </p:cNvSpPr>
          <p:nvPr>
            <p:ph type="sldNum" sz="quarter" idx="12"/>
          </p:nvPr>
        </p:nvSpPr>
        <p:spPr/>
        <p:txBody>
          <a:bodyPr/>
          <a:lstStyle/>
          <a:p>
            <a:fld id="{C20613C8-6285-40F6-9C84-384010A9C884}" type="slidenum">
              <a:rPr lang="en-GB" smtClean="0"/>
              <a:t>6</a:t>
            </a:fld>
            <a:endParaRPr lang="en-GB" dirty="0"/>
          </a:p>
        </p:txBody>
      </p:sp>
    </p:spTree>
    <p:extLst>
      <p:ext uri="{BB962C8B-B14F-4D97-AF65-F5344CB8AC3E}">
        <p14:creationId xmlns:p14="http://schemas.microsoft.com/office/powerpoint/2010/main" val="2214480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C28F2-6DCA-E6DE-1EE2-05C6B6EA787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70EF266-15C8-8BC6-8387-0F0D72C63FFF}"/>
              </a:ext>
            </a:extLst>
          </p:cNvPr>
          <p:cNvSpPr/>
          <p:nvPr/>
        </p:nvSpPr>
        <p:spPr>
          <a:xfrm>
            <a:off x="0" y="0"/>
            <a:ext cx="12192001" cy="6858000"/>
          </a:xfrm>
          <a:prstGeom prst="rect">
            <a:avLst/>
          </a:prstGeom>
          <a:solidFill>
            <a:srgbClr val="F9F5F7"/>
          </a:solidFill>
          <a:ln>
            <a:solidFill>
              <a:schemeClr val="tx1">
                <a:lumMod val="50000"/>
                <a:lumOff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E4274B03-DAE5-7BC1-EF62-EB0396ED7F51}"/>
              </a:ext>
            </a:extLst>
          </p:cNvPr>
          <p:cNvSpPr>
            <a:spLocks noGrp="1"/>
          </p:cNvSpPr>
          <p:nvPr>
            <p:ph type="sldNum" sz="quarter" idx="12"/>
          </p:nvPr>
        </p:nvSpPr>
        <p:spPr/>
        <p:txBody>
          <a:bodyPr/>
          <a:lstStyle/>
          <a:p>
            <a:fld id="{C20613C8-6285-40F6-9C84-384010A9C884}" type="slidenum">
              <a:rPr lang="en-GB" smtClean="0"/>
              <a:t>7</a:t>
            </a:fld>
            <a:endParaRPr lang="en-GB"/>
          </a:p>
        </p:txBody>
      </p:sp>
      <p:pic>
        <p:nvPicPr>
          <p:cNvPr id="7" name="Picture 6" descr="A diagram of a heart and a threat&#10;&#10;AI-generated content may be incorrect.">
            <a:extLst>
              <a:ext uri="{FF2B5EF4-FFF2-40B4-BE49-F238E27FC236}">
                <a16:creationId xmlns:a16="http://schemas.microsoft.com/office/drawing/2014/main" id="{89370F96-FE6F-54A2-DF34-8DE55F4A43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60" y="1139709"/>
            <a:ext cx="11743079" cy="4847434"/>
          </a:xfrm>
          <a:prstGeom prst="rect">
            <a:avLst/>
          </a:prstGeom>
        </p:spPr>
      </p:pic>
    </p:spTree>
    <p:extLst>
      <p:ext uri="{BB962C8B-B14F-4D97-AF65-F5344CB8AC3E}">
        <p14:creationId xmlns:p14="http://schemas.microsoft.com/office/powerpoint/2010/main" val="92166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A89EE-20EF-B6EF-C025-BC054F5D7125}"/>
            </a:ext>
          </a:extLst>
        </p:cNvPr>
        <p:cNvGrpSpPr/>
        <p:nvPr/>
      </p:nvGrpSpPr>
      <p:grpSpPr>
        <a:xfrm>
          <a:off x="0" y="0"/>
          <a:ext cx="0" cy="0"/>
          <a:chOff x="0" y="0"/>
          <a:chExt cx="0" cy="0"/>
        </a:xfrm>
      </p:grpSpPr>
      <p:pic>
        <p:nvPicPr>
          <p:cNvPr id="3" name="Picture 2" descr="A collage of images and text&#10;&#10;AI-generated content may be incorrect.">
            <a:extLst>
              <a:ext uri="{FF2B5EF4-FFF2-40B4-BE49-F238E27FC236}">
                <a16:creationId xmlns:a16="http://schemas.microsoft.com/office/drawing/2014/main" id="{864D4A44-B0EB-E20A-5529-78907A7A2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3127" y="0"/>
            <a:ext cx="8572500" cy="6858000"/>
          </a:xfrm>
          <a:prstGeom prst="rect">
            <a:avLst/>
          </a:prstGeom>
        </p:spPr>
      </p:pic>
      <p:sp>
        <p:nvSpPr>
          <p:cNvPr id="7" name="Rectangle 6">
            <a:extLst>
              <a:ext uri="{FF2B5EF4-FFF2-40B4-BE49-F238E27FC236}">
                <a16:creationId xmlns:a16="http://schemas.microsoft.com/office/drawing/2014/main" id="{65CFEEE0-912C-F5FC-3B40-3897FD005091}"/>
              </a:ext>
            </a:extLst>
          </p:cNvPr>
          <p:cNvSpPr/>
          <p:nvPr/>
        </p:nvSpPr>
        <p:spPr>
          <a:xfrm>
            <a:off x="0" y="0"/>
            <a:ext cx="2593127" cy="6858000"/>
          </a:xfrm>
          <a:prstGeom prst="rect">
            <a:avLst/>
          </a:prstGeom>
          <a:solidFill>
            <a:srgbClr val="009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p:txBody>
      </p:sp>
      <p:sp>
        <p:nvSpPr>
          <p:cNvPr id="4" name="Rectangle 3">
            <a:extLst>
              <a:ext uri="{FF2B5EF4-FFF2-40B4-BE49-F238E27FC236}">
                <a16:creationId xmlns:a16="http://schemas.microsoft.com/office/drawing/2014/main" id="{0FFBA9F8-39D1-AAA1-8CEA-9B138436647A}"/>
              </a:ext>
            </a:extLst>
          </p:cNvPr>
          <p:cNvSpPr/>
          <p:nvPr/>
        </p:nvSpPr>
        <p:spPr>
          <a:xfrm>
            <a:off x="11126803" y="0"/>
            <a:ext cx="1065197" cy="6858000"/>
          </a:xfrm>
          <a:prstGeom prst="rect">
            <a:avLst/>
          </a:prstGeom>
          <a:solidFill>
            <a:srgbClr val="009F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a:p>
            <a:pPr algn="ctr"/>
            <a:endParaRPr lang="en-GB" sz="2400" b="1">
              <a:solidFill>
                <a:schemeClr val="tx1"/>
              </a:solidFill>
            </a:endParaRPr>
          </a:p>
        </p:txBody>
      </p:sp>
      <p:pic>
        <p:nvPicPr>
          <p:cNvPr id="8" name="Picture 7" descr="A yellow and black logo&#10;&#10;AI-generated content may be incorrect.">
            <a:extLst>
              <a:ext uri="{FF2B5EF4-FFF2-40B4-BE49-F238E27FC236}">
                <a16:creationId xmlns:a16="http://schemas.microsoft.com/office/drawing/2014/main" id="{127A4455-7DAB-44B3-BB0B-1E48E6DF3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26" y="848629"/>
            <a:ext cx="2806238" cy="1401135"/>
          </a:xfrm>
          <a:prstGeom prst="rect">
            <a:avLst/>
          </a:prstGeom>
        </p:spPr>
      </p:pic>
      <p:pic>
        <p:nvPicPr>
          <p:cNvPr id="10" name="Picture 9" descr="A logo of a person with a head in the middle&#10;&#10;AI-generated content may be incorrect.">
            <a:extLst>
              <a:ext uri="{FF2B5EF4-FFF2-40B4-BE49-F238E27FC236}">
                <a16:creationId xmlns:a16="http://schemas.microsoft.com/office/drawing/2014/main" id="{A999413B-5842-C16C-891C-92F9C8D7D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26" y="2394426"/>
            <a:ext cx="2213811" cy="2213811"/>
          </a:xfrm>
          <a:prstGeom prst="rect">
            <a:avLst/>
          </a:prstGeom>
        </p:spPr>
      </p:pic>
      <p:sp>
        <p:nvSpPr>
          <p:cNvPr id="11" name="Rectangle 10">
            <a:extLst>
              <a:ext uri="{FF2B5EF4-FFF2-40B4-BE49-F238E27FC236}">
                <a16:creationId xmlns:a16="http://schemas.microsoft.com/office/drawing/2014/main" id="{E1E9A699-9D9E-5372-B8C6-BA2EDC07284B}"/>
              </a:ext>
            </a:extLst>
          </p:cNvPr>
          <p:cNvSpPr/>
          <p:nvPr/>
        </p:nvSpPr>
        <p:spPr>
          <a:xfrm>
            <a:off x="234226" y="5233625"/>
            <a:ext cx="2448037" cy="1182301"/>
          </a:xfrm>
          <a:prstGeom prst="rect">
            <a:avLst/>
          </a:prstGeom>
          <a:solidFill>
            <a:srgbClr val="0F98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a:p>
            <a:pPr algn="ctr"/>
            <a:endParaRPr lang="en-US" b="0" i="0" dirty="0">
              <a:effectLst/>
              <a:latin typeface="Open Sans" panose="020B0606030504020204" pitchFamily="34" charset="0"/>
            </a:endParaRPr>
          </a:p>
          <a:p>
            <a:pPr algn="ctr"/>
            <a:r>
              <a:rPr lang="en-US" b="0" i="0" dirty="0">
                <a:effectLst/>
                <a:latin typeface="Open Sans" panose="020B0606030504020204" pitchFamily="34" charset="0"/>
              </a:rPr>
              <a:t>Tuesday, 29 Apr, 08:41–08:43 (CEST) </a:t>
            </a:r>
          </a:p>
          <a:p>
            <a:pPr algn="ctr"/>
            <a:r>
              <a:rPr lang="en-US" b="0" i="0" dirty="0">
                <a:effectLst/>
                <a:latin typeface="Open Sans" panose="020B0606030504020204" pitchFamily="34" charset="0"/>
              </a:rPr>
              <a:t>PICO spot 3, PICO3.3</a:t>
            </a:r>
            <a:endParaRPr lang="en-GB" sz="2400" b="1" dirty="0">
              <a:solidFill>
                <a:schemeClr val="tx1"/>
              </a:solidFill>
            </a:endParaRPr>
          </a:p>
          <a:p>
            <a:pPr algn="ctr"/>
            <a:endParaRPr lang="en-GB" sz="2400" b="1" dirty="0">
              <a:solidFill>
                <a:schemeClr val="tx1"/>
              </a:solidFill>
            </a:endParaRPr>
          </a:p>
          <a:p>
            <a:pPr algn="ctr"/>
            <a:endParaRPr lang="en-GB" sz="2400" b="1" dirty="0">
              <a:solidFill>
                <a:schemeClr val="tx1"/>
              </a:solidFill>
            </a:endParaRPr>
          </a:p>
        </p:txBody>
      </p:sp>
    </p:spTree>
    <p:extLst>
      <p:ext uri="{BB962C8B-B14F-4D97-AF65-F5344CB8AC3E}">
        <p14:creationId xmlns:p14="http://schemas.microsoft.com/office/powerpoint/2010/main" val="2471584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70DD4-238F-A244-C55F-4BF67E71C7D2}"/>
            </a:ext>
          </a:extLst>
        </p:cNvPr>
        <p:cNvGrpSpPr/>
        <p:nvPr/>
      </p:nvGrpSpPr>
      <p:grpSpPr>
        <a:xfrm>
          <a:off x="0" y="0"/>
          <a:ext cx="0" cy="0"/>
          <a:chOff x="0" y="0"/>
          <a:chExt cx="0" cy="0"/>
        </a:xfrm>
      </p:grpSpPr>
      <p:pic>
        <p:nvPicPr>
          <p:cNvPr id="1026" name="Picture 2" descr="Protection Motivation Theory - an overview | ScienceDirect Topics">
            <a:extLst>
              <a:ext uri="{FF2B5EF4-FFF2-40B4-BE49-F238E27FC236}">
                <a16:creationId xmlns:a16="http://schemas.microsoft.com/office/drawing/2014/main" id="{E76C2480-4845-43FF-9E45-164B72519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580" y="179331"/>
            <a:ext cx="7644905" cy="64993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B568CA7-3C1F-5CC7-946B-4A8686B03DC9}"/>
              </a:ext>
            </a:extLst>
          </p:cNvPr>
          <p:cNvSpPr>
            <a:spLocks noGrp="1"/>
          </p:cNvSpPr>
          <p:nvPr>
            <p:ph type="sldNum" sz="quarter" idx="12"/>
          </p:nvPr>
        </p:nvSpPr>
        <p:spPr/>
        <p:txBody>
          <a:bodyPr/>
          <a:lstStyle/>
          <a:p>
            <a:fld id="{C20613C8-6285-40F6-9C84-384010A9C884}" type="slidenum">
              <a:rPr lang="en-GB" smtClean="0"/>
              <a:t>9</a:t>
            </a:fld>
            <a:endParaRPr lang="en-GB"/>
          </a:p>
        </p:txBody>
      </p:sp>
    </p:spTree>
    <p:extLst>
      <p:ext uri="{BB962C8B-B14F-4D97-AF65-F5344CB8AC3E}">
        <p14:creationId xmlns:p14="http://schemas.microsoft.com/office/powerpoint/2010/main" val="1939634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9430749-d119-493a-9765-02d476b4cd9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8E80AE512F76418BD2678DADDD2361" ma:contentTypeVersion="12" ma:contentTypeDescription="Een nieuw document maken." ma:contentTypeScope="" ma:versionID="fc784298c21fd715da8e974e86b5816d">
  <xsd:schema xmlns:xsd="http://www.w3.org/2001/XMLSchema" xmlns:xs="http://www.w3.org/2001/XMLSchema" xmlns:p="http://schemas.microsoft.com/office/2006/metadata/properties" xmlns:ns3="a9430749-d119-493a-9765-02d476b4cd9e" xmlns:ns4="b7c65810-78d5-4f7a-bb96-411dcc55035b" targetNamespace="http://schemas.microsoft.com/office/2006/metadata/properties" ma:root="true" ma:fieldsID="919019312ff5c148aeaf0a2bada2b98f" ns3:_="" ns4:_="">
    <xsd:import namespace="a9430749-d119-493a-9765-02d476b4cd9e"/>
    <xsd:import namespace="b7c65810-78d5-4f7a-bb96-411dcc55035b"/>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430749-d119-493a-9765-02d476b4c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c65810-78d5-4f7a-bb96-411dcc55035b"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SharingHintHash" ma:index="15" nillable="true" ma:displayName="Hint-hash dele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6ACA68-A0CC-4084-A6DE-CE55A0B0D29C}">
  <ds:schemaRefs>
    <ds:schemaRef ds:uri="b7c65810-78d5-4f7a-bb96-411dcc55035b"/>
    <ds:schemaRef ds:uri="http://schemas.microsoft.com/office/2006/documentManagement/types"/>
    <ds:schemaRef ds:uri="http://www.w3.org/XML/1998/namespace"/>
    <ds:schemaRef ds:uri="http://purl.org/dc/dcmitype/"/>
    <ds:schemaRef ds:uri="http://purl.org/dc/elements/1.1/"/>
    <ds:schemaRef ds:uri="http://schemas.openxmlformats.org/package/2006/metadata/core-properties"/>
    <ds:schemaRef ds:uri="http://purl.org/dc/terms/"/>
    <ds:schemaRef ds:uri="http://schemas.microsoft.com/office/2006/metadata/properties"/>
    <ds:schemaRef ds:uri="http://schemas.microsoft.com/office/infopath/2007/PartnerControls"/>
    <ds:schemaRef ds:uri="a9430749-d119-493a-9765-02d476b4cd9e"/>
  </ds:schemaRefs>
</ds:datastoreItem>
</file>

<file path=customXml/itemProps2.xml><?xml version="1.0" encoding="utf-8"?>
<ds:datastoreItem xmlns:ds="http://schemas.openxmlformats.org/officeDocument/2006/customXml" ds:itemID="{5672206C-9BA6-4634-8833-0394B65E6515}">
  <ds:schemaRefs>
    <ds:schemaRef ds:uri="http://schemas.microsoft.com/sharepoint/v3/contenttype/forms"/>
  </ds:schemaRefs>
</ds:datastoreItem>
</file>

<file path=customXml/itemProps3.xml><?xml version="1.0" encoding="utf-8"?>
<ds:datastoreItem xmlns:ds="http://schemas.openxmlformats.org/officeDocument/2006/customXml" ds:itemID="{D7ED5B34-3AD3-4703-9263-06599C39AAD0}">
  <ds:schemaRefs>
    <ds:schemaRef ds:uri="a9430749-d119-493a-9765-02d476b4cd9e"/>
    <ds:schemaRef ds:uri="b7c65810-78d5-4f7a-bb96-411dcc55035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4777</TotalTime>
  <Words>583</Words>
  <Application>Microsoft Office PowerPoint</Application>
  <PresentationFormat>Widescreen</PresentationFormat>
  <Paragraphs>127</Paragraphs>
  <Slides>18</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want to know ?</vt:lpstr>
      <vt:lpstr>PowerPoint Presentation</vt:lpstr>
      <vt:lpstr>Hypothesis</vt:lpstr>
      <vt:lpstr>Methods</vt:lpstr>
      <vt:lpstr>PowerPoint Presentation</vt:lpstr>
      <vt:lpstr>I WILL ≠ I CAN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Julien Magana</dc:creator>
  <cp:lastModifiedBy>Julien Magana</cp:lastModifiedBy>
  <cp:revision>11</cp:revision>
  <dcterms:created xsi:type="dcterms:W3CDTF">2025-03-17T16:46:55Z</dcterms:created>
  <dcterms:modified xsi:type="dcterms:W3CDTF">2025-04-28T06:47:46Z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0x010100E38E80AE512F76418BD2678DADDD2361</vt:lpwstr>
  </property>
</Properties>
</file>