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4" r:id="rId2"/>
    <p:sldId id="344" r:id="rId3"/>
    <p:sldId id="346" r:id="rId4"/>
    <p:sldId id="347" r:id="rId5"/>
    <p:sldId id="349" r:id="rId6"/>
    <p:sldId id="350" r:id="rId7"/>
    <p:sldId id="351" r:id="rId8"/>
    <p:sldId id="342" r:id="rId9"/>
    <p:sldId id="326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1"/>
    <a:srgbClr val="9E9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3"/>
  </p:normalViewPr>
  <p:slideViewPr>
    <p:cSldViewPr snapToGrid="0">
      <p:cViewPr varScale="1">
        <p:scale>
          <a:sx n="118" d="100"/>
          <a:sy n="11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532F-F04B-A04F-9C11-B58D035336F0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DFB4D-48B7-3048-B851-610554F2E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23F1-1DF3-BCE5-DCDC-2089FC11E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4BDC9-5EB8-D801-5EF4-52245F18A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6336D-CD69-A6A6-2214-DC161C44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6012C-91EA-CFA1-D992-2D97DDEE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7FBA8-BA88-CB36-E2F7-E707B254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63F1-499B-24AB-6A28-523D6D7D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80806-08F3-C413-06BC-FFC782E0B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9EBB-FC73-B266-C7B3-AB9B36FC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4530D-94D2-691C-055C-E0ADFCDE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F6DD-BABC-92AC-DA89-8E9E9866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65D56-0752-CB53-378E-65FA11BAC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90451-11FA-F868-547E-5D54C510E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00446-ABA8-77F9-8A08-8CA8CB00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6714-3ED1-55C5-C4AA-A9650083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EAD16-7A28-A59D-1CFF-C86656A2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FAEA-80B6-DDE5-8839-5C98FE32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D0613-D6D1-5AB2-078A-A25AEF8D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CA02A-7A5B-2056-6507-D8B00B05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3717-69D2-B16A-6BD5-CF62AEE6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6A95-8E29-EBF7-51BB-F1BA3F41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6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0B1E-455B-8852-8258-085869B3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5534-33FB-FB99-45E2-8499A140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D1082-4B6C-44F7-55EC-AF136513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03EE8-7EF5-FA18-4F92-E73A5BA1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45A2-C6D8-4163-67C2-24C34F3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BD32-4E32-A49A-5522-CA9BCD65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02E-B139-14D0-C449-7A197AAF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502B6-C34E-4A04-8728-D95506A1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29073-F005-BA2E-D616-C3F2A5C6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1C00E-3489-244D-919E-DD14C791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CB53E-4CDE-39C8-E0F4-EA2837C9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91D3-F2B8-F1B6-8208-37CEC2A9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D83A9-D4AA-277D-9C93-4988C5D6A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556A6-D628-92A9-FB36-620C039D9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FA2F4-C942-081F-AFD2-B766A9E70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14311-16EB-A1B0-5731-92BF0B43A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8D837-9CA3-A1C0-26F1-1A70F3C6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8C793-6DCC-AA37-07E1-B094B592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18CDD-63C2-9422-F5BA-7311FB97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B0F3-1EBE-C67E-2F06-026BE295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F75BA-C06E-D9D2-A2A7-1DA85F5D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707DF-8F26-774C-DB4F-2984995C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7348C-9829-96BF-28F9-41921B10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3CEB0-B8F8-5364-998D-A2FFE041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0DA50-FC7F-6027-08B7-A7218C7B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8938F-BE9D-194B-FB66-CBF1D9DC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B89F-5E1B-E7AE-FD36-B7E447E9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2596A-0288-51B8-3A15-9DAFC64A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E9B1F-80AF-41BC-3636-D8010575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FB6A9-302E-330B-9939-BF2F1AA6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BED66-A47D-2C4A-656D-028B4F55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319C0-A7F3-D954-DEF8-018FECAB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F5C0-79F9-032F-694D-0163FC68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C132F-D938-7BE5-2BDF-CEA44410A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254A4-8932-2603-8D5F-816B2F4C6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F512B-0981-C702-9392-98ACA62D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1AA9F-48AA-2D40-07EE-AF2D185C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64915-4651-F6E1-0597-751CB97C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F2E12-CEDF-B447-AB9D-7E7D9A93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42B7B-8061-F67F-0D8D-FA1DEF77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477DF-7C26-4CF5-88A9-E40CDCA7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34A1B-B69A-5577-47B6-2A8EC00F1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F2A89-4C3E-9E46-A82F-4EC7A63ED917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75C9E-DDF3-231B-4223-A63028C67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1BFEC-9C32-1EF7-1E7B-2D3ECB190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04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F2E12-CEDF-B447-AB9D-7E7D9A93FF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3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3F19D-C773-1891-F786-DACA5AF5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Supplementary material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A5730-48DA-B237-1E82-44A4590A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Aft>
                <a:spcPts val="600"/>
              </a:spcAft>
            </a:pPr>
            <a:fld id="{4D8522E4-EFAF-44D4-A865-06516522F754}" type="slidenum">
              <a:rPr lang="en-US" sz="1500">
                <a:solidFill>
                  <a:srgbClr val="FFFFFF"/>
                </a:solidFill>
              </a:rPr>
              <a:pPr algn="ctr" defTabSz="457200">
                <a:spcAft>
                  <a:spcPts val="600"/>
                </a:spcAft>
              </a:pPr>
              <a:t>1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C4F97-E992-7021-271D-2ED947DF1197}"/>
              </a:ext>
            </a:extLst>
          </p:cNvPr>
          <p:cNvSpPr txBox="1"/>
          <p:nvPr/>
        </p:nvSpPr>
        <p:spPr>
          <a:xfrm>
            <a:off x="3048000" y="404502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Impact of Recurrent Drought</a:t>
            </a:r>
          </a:p>
          <a:p>
            <a:pPr algn="ctr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on the Water Use and Growth Dynamics</a:t>
            </a:r>
          </a:p>
          <a:p>
            <a:pPr algn="ctr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of Larch and Spruce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642F-D2DF-FD77-8B7A-7A80630F5324}"/>
              </a:ext>
            </a:extLst>
          </p:cNvPr>
          <p:cNvSpPr txBox="1"/>
          <p:nvPr/>
        </p:nvSpPr>
        <p:spPr>
          <a:xfrm>
            <a:off x="3598867" y="5462365"/>
            <a:ext cx="4994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Álex </a:t>
            </a:r>
            <a:r>
              <a:rPr lang="en-US" sz="1600" i="0" dirty="0" err="1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Tuñas</a:t>
            </a:r>
            <a:r>
              <a:rPr lang="en-US" sz="160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600" i="0" dirty="0" err="1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Corzón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, Bernice Hwang,         </a:t>
            </a:r>
          </a:p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Florian Oberleitner, Andreas Bär, </a:t>
            </a:r>
          </a:p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Gerhard Wieser, Walter </a:t>
            </a:r>
            <a:r>
              <a:rPr lang="en-US" sz="1600" b="0" i="0" dirty="0" err="1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Oberhuber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Stefan Mayr, and Michael Bahn</a:t>
            </a:r>
            <a:endParaRPr lang="en-US" sz="16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51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1D1C6-755D-0254-6F1F-319990CFA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18CF94-E7E6-07A5-CB5E-677601AE73F5}"/>
              </a:ext>
            </a:extLst>
          </p:cNvPr>
          <p:cNvCxnSpPr/>
          <p:nvPr/>
        </p:nvCxnSpPr>
        <p:spPr>
          <a:xfrm>
            <a:off x="5997242" y="2618"/>
            <a:ext cx="0" cy="63286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id of graphing lines&#10;&#10;AI-generated content may be incorrect.">
            <a:extLst>
              <a:ext uri="{FF2B5EF4-FFF2-40B4-BE49-F238E27FC236}">
                <a16:creationId xmlns:a16="http://schemas.microsoft.com/office/drawing/2014/main" id="{45AF146E-4E49-A955-AFB7-BC76EDB78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73"/>
            <a:ext cx="5905500" cy="5905500"/>
          </a:xfrm>
          <a:prstGeom prst="rect">
            <a:avLst/>
          </a:prstGeom>
        </p:spPr>
      </p:pic>
      <p:pic>
        <p:nvPicPr>
          <p:cNvPr id="7" name="Picture 6" descr="A grid of graphing lines&#10;&#10;AI-generated content may be incorrect.">
            <a:extLst>
              <a:ext uri="{FF2B5EF4-FFF2-40B4-BE49-F238E27FC236}">
                <a16:creationId xmlns:a16="http://schemas.microsoft.com/office/drawing/2014/main" id="{65428E4C-010C-CD5B-62C6-594986AE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85" y="214173"/>
            <a:ext cx="5905500" cy="5905500"/>
          </a:xfrm>
          <a:prstGeom prst="rect">
            <a:avLst/>
          </a:prstGeom>
        </p:spPr>
      </p:pic>
      <p:sp>
        <p:nvSpPr>
          <p:cNvPr id="9" name="Google Shape;498;p56">
            <a:extLst>
              <a:ext uri="{FF2B5EF4-FFF2-40B4-BE49-F238E27FC236}">
                <a16:creationId xmlns:a16="http://schemas.microsoft.com/office/drawing/2014/main" id="{0FD0AC23-4539-EE3B-AC5A-8B174C8EA09A}"/>
              </a:ext>
            </a:extLst>
          </p:cNvPr>
          <p:cNvSpPr/>
          <p:nvPr/>
        </p:nvSpPr>
        <p:spPr>
          <a:xfrm flipH="1">
            <a:off x="11839119" y="0"/>
            <a:ext cx="225183" cy="816875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11" name="Picture 10" descr="A yellow and black text&#10;&#10;AI-generated content may be incorrect.">
            <a:extLst>
              <a:ext uri="{FF2B5EF4-FFF2-40B4-BE49-F238E27FC236}">
                <a16:creationId xmlns:a16="http://schemas.microsoft.com/office/drawing/2014/main" id="{F9DA708B-903A-BE29-00CF-71EB3BBFA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74" y="6065421"/>
            <a:ext cx="2783363" cy="4073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0E7F90-08B2-7EE1-6013-EF95BB7639F5}"/>
              </a:ext>
            </a:extLst>
          </p:cNvPr>
          <p:cNvSpPr/>
          <p:nvPr/>
        </p:nvSpPr>
        <p:spPr>
          <a:xfrm rot="5400000">
            <a:off x="5181855" y="5076555"/>
            <a:ext cx="1207976" cy="125037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10BD7C-4192-B16E-0132-733342D85C75}"/>
              </a:ext>
            </a:extLst>
          </p:cNvPr>
          <p:cNvSpPr/>
          <p:nvPr/>
        </p:nvSpPr>
        <p:spPr>
          <a:xfrm rot="5400000">
            <a:off x="3872396" y="2453631"/>
            <a:ext cx="3826897" cy="125037"/>
          </a:xfrm>
          <a:prstGeom prst="rect">
            <a:avLst/>
          </a:prstGeom>
          <a:solidFill>
            <a:schemeClr val="accent2">
              <a:lumMod val="75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45;p60">
            <a:extLst>
              <a:ext uri="{FF2B5EF4-FFF2-40B4-BE49-F238E27FC236}">
                <a16:creationId xmlns:a16="http://schemas.microsoft.com/office/drawing/2014/main" id="{67267739-066F-1FB3-B181-37AA553458FB}"/>
              </a:ext>
            </a:extLst>
          </p:cNvPr>
          <p:cNvSpPr/>
          <p:nvPr/>
        </p:nvSpPr>
        <p:spPr>
          <a:xfrm flipH="1">
            <a:off x="5733945" y="33084"/>
            <a:ext cx="247390" cy="816875"/>
          </a:xfrm>
          <a:custGeom>
            <a:avLst/>
            <a:gdLst>
              <a:gd name="connsiteX0" fmla="*/ 8485 w 247390"/>
              <a:gd name="connsiteY0" fmla="*/ 510301 h 816875"/>
              <a:gd name="connsiteX1" fmla="*/ 42674 w 247390"/>
              <a:gd name="connsiteY1" fmla="*/ 529988 h 816875"/>
              <a:gd name="connsiteX2" fmla="*/ 14026 w 247390"/>
              <a:gd name="connsiteY2" fmla="*/ 533255 h 816875"/>
              <a:gd name="connsiteX3" fmla="*/ 45915 w 247390"/>
              <a:gd name="connsiteY3" fmla="*/ 553596 h 816875"/>
              <a:gd name="connsiteX4" fmla="*/ 18578 w 247390"/>
              <a:gd name="connsiteY4" fmla="*/ 548531 h 816875"/>
              <a:gd name="connsiteX5" fmla="*/ 24120 w 247390"/>
              <a:gd name="connsiteY5" fmla="*/ 556863 h 816875"/>
              <a:gd name="connsiteX6" fmla="*/ 50789 w 247390"/>
              <a:gd name="connsiteY6" fmla="*/ 571567 h 816875"/>
              <a:gd name="connsiteX7" fmla="*/ 28672 w 247390"/>
              <a:gd name="connsiteY7" fmla="*/ 574508 h 816875"/>
              <a:gd name="connsiteX8" fmla="*/ 81069 w 247390"/>
              <a:gd name="connsiteY8" fmla="*/ 592479 h 816875"/>
              <a:gd name="connsiteX9" fmla="*/ 99623 w 247390"/>
              <a:gd name="connsiteY9" fmla="*/ 595828 h 816875"/>
              <a:gd name="connsiteX10" fmla="*/ 99623 w 247390"/>
              <a:gd name="connsiteY10" fmla="*/ 662879 h 816875"/>
              <a:gd name="connsiteX11" fmla="*/ 99623 w 247390"/>
              <a:gd name="connsiteY11" fmla="*/ 740982 h 816875"/>
              <a:gd name="connsiteX12" fmla="*/ 99623 w 247390"/>
              <a:gd name="connsiteY12" fmla="*/ 816875 h 816875"/>
              <a:gd name="connsiteX13" fmla="*/ 120775 w 247390"/>
              <a:gd name="connsiteY13" fmla="*/ 816875 h 816875"/>
              <a:gd name="connsiteX14" fmla="*/ 120775 w 247390"/>
              <a:gd name="connsiteY14" fmla="*/ 744200 h 816875"/>
              <a:gd name="connsiteX15" fmla="*/ 120775 w 247390"/>
              <a:gd name="connsiteY15" fmla="*/ 667165 h 816875"/>
              <a:gd name="connsiteX16" fmla="*/ 120775 w 247390"/>
              <a:gd name="connsiteY16" fmla="*/ 598851 h 816875"/>
              <a:gd name="connsiteX17" fmla="*/ 157241 w 247390"/>
              <a:gd name="connsiteY17" fmla="*/ 600484 h 816875"/>
              <a:gd name="connsiteX18" fmla="*/ 180990 w 247390"/>
              <a:gd name="connsiteY18" fmla="*/ 605794 h 816875"/>
              <a:gd name="connsiteX19" fmla="*/ 204418 w 247390"/>
              <a:gd name="connsiteY19" fmla="*/ 602526 h 816875"/>
              <a:gd name="connsiteX20" fmla="*/ 181311 w 247390"/>
              <a:gd name="connsiteY20" fmla="*/ 595174 h 816875"/>
              <a:gd name="connsiteX21" fmla="*/ 247390 w 247390"/>
              <a:gd name="connsiteY21" fmla="*/ 563562 h 816875"/>
              <a:gd name="connsiteX22" fmla="*/ 221983 w 247390"/>
              <a:gd name="connsiteY22" fmla="*/ 563562 h 816875"/>
              <a:gd name="connsiteX23" fmla="*/ 233387 w 247390"/>
              <a:gd name="connsiteY23" fmla="*/ 556210 h 816875"/>
              <a:gd name="connsiteX24" fmla="*/ 211567 w 247390"/>
              <a:gd name="connsiteY24" fmla="*/ 548531 h 816875"/>
              <a:gd name="connsiteX25" fmla="*/ 231086 w 247390"/>
              <a:gd name="connsiteY25" fmla="*/ 532929 h 816875"/>
              <a:gd name="connsiteX26" fmla="*/ 236974 w 247390"/>
              <a:gd name="connsiteY26" fmla="*/ 525658 h 816875"/>
              <a:gd name="connsiteX27" fmla="*/ 209934 w 247390"/>
              <a:gd name="connsiteY27" fmla="*/ 529253 h 816875"/>
              <a:gd name="connsiteX28" fmla="*/ 217109 w 247390"/>
              <a:gd name="connsiteY28" fmla="*/ 522963 h 816875"/>
              <a:gd name="connsiteX29" fmla="*/ 194003 w 247390"/>
              <a:gd name="connsiteY29" fmla="*/ 525658 h 816875"/>
              <a:gd name="connsiteX30" fmla="*/ 208994 w 247390"/>
              <a:gd name="connsiteY30" fmla="*/ 515284 h 816875"/>
              <a:gd name="connsiteX31" fmla="*/ 173494 w 247390"/>
              <a:gd name="connsiteY31" fmla="*/ 511935 h 816875"/>
              <a:gd name="connsiteX32" fmla="*/ 214165 w 247390"/>
              <a:gd name="connsiteY32" fmla="*/ 497640 h 816875"/>
              <a:gd name="connsiteX33" fmla="*/ 236653 w 247390"/>
              <a:gd name="connsiteY33" fmla="*/ 470356 h 816875"/>
              <a:gd name="connsiteX34" fmla="*/ 216763 w 247390"/>
              <a:gd name="connsiteY34" fmla="*/ 472398 h 816875"/>
              <a:gd name="connsiteX35" fmla="*/ 221661 w 247390"/>
              <a:gd name="connsiteY35" fmla="*/ 467987 h 816875"/>
              <a:gd name="connsiteX36" fmla="*/ 207337 w 247390"/>
              <a:gd name="connsiteY36" fmla="*/ 468722 h 816875"/>
              <a:gd name="connsiteX37" fmla="*/ 226881 w 247390"/>
              <a:gd name="connsiteY37" fmla="*/ 457694 h 816875"/>
              <a:gd name="connsiteX38" fmla="*/ 190415 w 247390"/>
              <a:gd name="connsiteY38" fmla="*/ 451078 h 816875"/>
              <a:gd name="connsiteX39" fmla="*/ 204418 w 247390"/>
              <a:gd name="connsiteY39" fmla="*/ 441112 h 816875"/>
              <a:gd name="connsiteX40" fmla="*/ 189772 w 247390"/>
              <a:gd name="connsiteY40" fmla="*/ 437436 h 816875"/>
              <a:gd name="connsiteX41" fmla="*/ 215476 w 247390"/>
              <a:gd name="connsiteY41" fmla="*/ 400758 h 816875"/>
              <a:gd name="connsiteX42" fmla="*/ 155608 w 247390"/>
              <a:gd name="connsiteY42" fmla="*/ 407130 h 816875"/>
              <a:gd name="connsiteX43" fmla="*/ 193013 w 247390"/>
              <a:gd name="connsiteY43" fmla="*/ 395122 h 816875"/>
              <a:gd name="connsiteX44" fmla="*/ 179011 w 247390"/>
              <a:gd name="connsiteY44" fmla="*/ 393488 h 816875"/>
              <a:gd name="connsiteX45" fmla="*/ 198579 w 247390"/>
              <a:gd name="connsiteY45" fmla="*/ 387116 h 816875"/>
              <a:gd name="connsiteX46" fmla="*/ 191405 w 247390"/>
              <a:gd name="connsiteY46" fmla="*/ 383849 h 816875"/>
              <a:gd name="connsiteX47" fmla="*/ 218420 w 247390"/>
              <a:gd name="connsiteY47" fmla="*/ 365143 h 816875"/>
              <a:gd name="connsiteX48" fmla="*/ 193013 w 247390"/>
              <a:gd name="connsiteY48" fmla="*/ 364489 h 816875"/>
              <a:gd name="connsiteX49" fmla="*/ 206694 w 247390"/>
              <a:gd name="connsiteY49" fmla="*/ 352236 h 816875"/>
              <a:gd name="connsiteX50" fmla="*/ 171540 w 247390"/>
              <a:gd name="connsiteY50" fmla="*/ 354196 h 816875"/>
              <a:gd name="connsiteX51" fmla="*/ 184577 w 247390"/>
              <a:gd name="connsiteY51" fmla="*/ 345864 h 816875"/>
              <a:gd name="connsiteX52" fmla="*/ 143238 w 247390"/>
              <a:gd name="connsiteY52" fmla="*/ 337532 h 816875"/>
              <a:gd name="connsiteX53" fmla="*/ 177403 w 247390"/>
              <a:gd name="connsiteY53" fmla="*/ 335572 h 816875"/>
              <a:gd name="connsiteX54" fmla="*/ 169264 w 247390"/>
              <a:gd name="connsiteY54" fmla="*/ 334265 h 816875"/>
              <a:gd name="connsiteX55" fmla="*/ 176760 w 247390"/>
              <a:gd name="connsiteY55" fmla="*/ 331242 h 816875"/>
              <a:gd name="connsiteX56" fmla="*/ 161124 w 247390"/>
              <a:gd name="connsiteY56" fmla="*/ 329200 h 816875"/>
              <a:gd name="connsiteX57" fmla="*/ 187496 w 247390"/>
              <a:gd name="connsiteY57" fmla="*/ 316947 h 816875"/>
              <a:gd name="connsiteX58" fmla="*/ 171861 w 247390"/>
              <a:gd name="connsiteY58" fmla="*/ 316947 h 816875"/>
              <a:gd name="connsiteX59" fmla="*/ 195314 w 247390"/>
              <a:gd name="connsiteY59" fmla="*/ 284599 h 816875"/>
              <a:gd name="connsiteX60" fmla="*/ 161124 w 247390"/>
              <a:gd name="connsiteY60" fmla="*/ 293584 h 816875"/>
              <a:gd name="connsiteX61" fmla="*/ 182598 w 247390"/>
              <a:gd name="connsiteY61" fmla="*/ 277328 h 816875"/>
              <a:gd name="connsiteX62" fmla="*/ 173494 w 247390"/>
              <a:gd name="connsiteY62" fmla="*/ 280596 h 816875"/>
              <a:gd name="connsiteX63" fmla="*/ 180668 w 247390"/>
              <a:gd name="connsiteY63" fmla="*/ 270957 h 816875"/>
              <a:gd name="connsiteX64" fmla="*/ 160481 w 247390"/>
              <a:gd name="connsiteY64" fmla="*/ 272672 h 816875"/>
              <a:gd name="connsiteX65" fmla="*/ 185517 w 247390"/>
              <a:gd name="connsiteY65" fmla="*/ 237710 h 816875"/>
              <a:gd name="connsiteX66" fmla="*/ 149101 w 247390"/>
              <a:gd name="connsiteY66" fmla="*/ 250698 h 816875"/>
              <a:gd name="connsiteX67" fmla="*/ 161124 w 247390"/>
              <a:gd name="connsiteY67" fmla="*/ 246042 h 816875"/>
              <a:gd name="connsiteX68" fmla="*/ 155261 w 247390"/>
              <a:gd name="connsiteY68" fmla="*/ 244000 h 816875"/>
              <a:gd name="connsiteX69" fmla="*/ 170253 w 247390"/>
              <a:gd name="connsiteY69" fmla="*/ 234688 h 816875"/>
              <a:gd name="connsiteX70" fmla="*/ 154618 w 247390"/>
              <a:gd name="connsiteY70" fmla="*/ 233707 h 816875"/>
              <a:gd name="connsiteX71" fmla="*/ 179679 w 247390"/>
              <a:gd name="connsiteY71" fmla="*/ 200706 h 816875"/>
              <a:gd name="connsiteX72" fmla="*/ 161446 w 247390"/>
              <a:gd name="connsiteY72" fmla="*/ 209038 h 816875"/>
              <a:gd name="connsiteX73" fmla="*/ 166988 w 247390"/>
              <a:gd name="connsiteY73" fmla="*/ 198745 h 816875"/>
              <a:gd name="connsiteX74" fmla="*/ 152021 w 247390"/>
              <a:gd name="connsiteY74" fmla="*/ 201441 h 816875"/>
              <a:gd name="connsiteX75" fmla="*/ 158181 w 247390"/>
              <a:gd name="connsiteY75" fmla="*/ 196376 h 816875"/>
              <a:gd name="connsiteX76" fmla="*/ 137350 w 247390"/>
              <a:gd name="connsiteY76" fmla="*/ 193109 h 816875"/>
              <a:gd name="connsiteX77" fmla="*/ 165033 w 247390"/>
              <a:gd name="connsiteY77" fmla="*/ 164436 h 816875"/>
              <a:gd name="connsiteX78" fmla="*/ 143857 w 247390"/>
              <a:gd name="connsiteY78" fmla="*/ 167132 h 816875"/>
              <a:gd name="connsiteX79" fmla="*/ 155261 w 247390"/>
              <a:gd name="connsiteY79" fmla="*/ 158800 h 816875"/>
              <a:gd name="connsiteX80" fmla="*/ 137029 w 247390"/>
              <a:gd name="connsiteY80" fmla="*/ 154144 h 816875"/>
              <a:gd name="connsiteX81" fmla="*/ 156919 w 247390"/>
              <a:gd name="connsiteY81" fmla="*/ 139522 h 816875"/>
              <a:gd name="connsiteX82" fmla="*/ 139008 w 247390"/>
              <a:gd name="connsiteY82" fmla="*/ 138133 h 816875"/>
              <a:gd name="connsiteX83" fmla="*/ 148755 w 247390"/>
              <a:gd name="connsiteY83" fmla="*/ 127840 h 816875"/>
              <a:gd name="connsiteX84" fmla="*/ 137350 w 247390"/>
              <a:gd name="connsiteY84" fmla="*/ 129147 h 816875"/>
              <a:gd name="connsiteX85" fmla="*/ 144203 w 247390"/>
              <a:gd name="connsiteY85" fmla="*/ 121224 h 816875"/>
              <a:gd name="connsiteX86" fmla="*/ 131834 w 247390"/>
              <a:gd name="connsiteY86" fmla="*/ 119181 h 816875"/>
              <a:gd name="connsiteX87" fmla="*/ 142249 w 247390"/>
              <a:gd name="connsiteY87" fmla="*/ 109542 h 816875"/>
              <a:gd name="connsiteX88" fmla="*/ 130201 w 247390"/>
              <a:gd name="connsiteY88" fmla="*/ 108154 h 816875"/>
              <a:gd name="connsiteX89" fmla="*/ 144203 w 247390"/>
              <a:gd name="connsiteY89" fmla="*/ 87895 h 816875"/>
              <a:gd name="connsiteX90" fmla="*/ 128593 w 247390"/>
              <a:gd name="connsiteY90" fmla="*/ 94185 h 816875"/>
              <a:gd name="connsiteX91" fmla="*/ 137029 w 247390"/>
              <a:gd name="connsiteY91" fmla="*/ 85935 h 816875"/>
              <a:gd name="connsiteX92" fmla="*/ 124016 w 247390"/>
              <a:gd name="connsiteY92" fmla="*/ 85935 h 816875"/>
              <a:gd name="connsiteX93" fmla="*/ 132501 w 247390"/>
              <a:gd name="connsiteY93" fmla="*/ 74580 h 816875"/>
              <a:gd name="connsiteX94" fmla="*/ 115902 w 247390"/>
              <a:gd name="connsiteY94" fmla="*/ 78910 h 816875"/>
              <a:gd name="connsiteX95" fmla="*/ 127925 w 247390"/>
              <a:gd name="connsiteY95" fmla="*/ 70577 h 816875"/>
              <a:gd name="connsiteX96" fmla="*/ 120454 w 247390"/>
              <a:gd name="connsiteY96" fmla="*/ 71231 h 816875"/>
              <a:gd name="connsiteX97" fmla="*/ 127282 w 247390"/>
              <a:gd name="connsiteY97" fmla="*/ 64287 h 816875"/>
              <a:gd name="connsiteX98" fmla="*/ 119464 w 247390"/>
              <a:gd name="connsiteY98" fmla="*/ 63961 h 816875"/>
              <a:gd name="connsiteX99" fmla="*/ 122086 w 247390"/>
              <a:gd name="connsiteY99" fmla="*/ 50646 h 816875"/>
              <a:gd name="connsiteX100" fmla="*/ 118178 w 247390"/>
              <a:gd name="connsiteY100" fmla="*/ 36350 h 816875"/>
              <a:gd name="connsiteX101" fmla="*/ 119167 w 247390"/>
              <a:gd name="connsiteY101" fmla="*/ 34962 h 816875"/>
              <a:gd name="connsiteX102" fmla="*/ 117510 w 247390"/>
              <a:gd name="connsiteY102" fmla="*/ 0 h 816875"/>
              <a:gd name="connsiteX103" fmla="*/ 105783 w 247390"/>
              <a:gd name="connsiteY103" fmla="*/ 42967 h 816875"/>
              <a:gd name="connsiteX104" fmla="*/ 111003 w 247390"/>
              <a:gd name="connsiteY104" fmla="*/ 59631 h 816875"/>
              <a:gd name="connsiteX105" fmla="*/ 99945 w 247390"/>
              <a:gd name="connsiteY105" fmla="*/ 56282 h 816875"/>
              <a:gd name="connsiteX106" fmla="*/ 106451 w 247390"/>
              <a:gd name="connsiteY106" fmla="*/ 72538 h 816875"/>
              <a:gd name="connsiteX107" fmla="*/ 100267 w 247390"/>
              <a:gd name="connsiteY107" fmla="*/ 69924 h 816875"/>
              <a:gd name="connsiteX108" fmla="*/ 108084 w 247390"/>
              <a:gd name="connsiteY108" fmla="*/ 85608 h 816875"/>
              <a:gd name="connsiteX109" fmla="*/ 88540 w 247390"/>
              <a:gd name="connsiteY109" fmla="*/ 77929 h 816875"/>
              <a:gd name="connsiteX110" fmla="*/ 102864 w 247390"/>
              <a:gd name="connsiteY110" fmla="*/ 101210 h 816875"/>
              <a:gd name="connsiteX111" fmla="*/ 87254 w 247390"/>
              <a:gd name="connsiteY111" fmla="*/ 97861 h 816875"/>
              <a:gd name="connsiteX112" fmla="*/ 99623 w 247390"/>
              <a:gd name="connsiteY112" fmla="*/ 116486 h 816875"/>
              <a:gd name="connsiteX113" fmla="*/ 82355 w 247390"/>
              <a:gd name="connsiteY113" fmla="*/ 114525 h 816875"/>
              <a:gd name="connsiteX114" fmla="*/ 99623 w 247390"/>
              <a:gd name="connsiteY114" fmla="*/ 134130 h 816875"/>
              <a:gd name="connsiteX115" fmla="*/ 83667 w 247390"/>
              <a:gd name="connsiteY115" fmla="*/ 129474 h 816875"/>
              <a:gd name="connsiteX116" fmla="*/ 104843 w 247390"/>
              <a:gd name="connsiteY116" fmla="*/ 154144 h 816875"/>
              <a:gd name="connsiteX117" fmla="*/ 85299 w 247390"/>
              <a:gd name="connsiteY117" fmla="*/ 156513 h 816875"/>
              <a:gd name="connsiteX118" fmla="*/ 62515 w 247390"/>
              <a:gd name="connsiteY118" fmla="*/ 145812 h 816875"/>
              <a:gd name="connsiteX119" fmla="*/ 89530 w 247390"/>
              <a:gd name="connsiteY119" fmla="*/ 176444 h 816875"/>
              <a:gd name="connsiteX120" fmla="*/ 80748 w 247390"/>
              <a:gd name="connsiteY120" fmla="*/ 175464 h 816875"/>
              <a:gd name="connsiteX121" fmla="*/ 80104 w 247390"/>
              <a:gd name="connsiteY121" fmla="*/ 179058 h 816875"/>
              <a:gd name="connsiteX122" fmla="*/ 65112 w 247390"/>
              <a:gd name="connsiteY122" fmla="*/ 174811 h 816875"/>
              <a:gd name="connsiteX123" fmla="*/ 76839 w 247390"/>
              <a:gd name="connsiteY123" fmla="*/ 192128 h 816875"/>
              <a:gd name="connsiteX124" fmla="*/ 59274 w 247390"/>
              <a:gd name="connsiteY124" fmla="*/ 185430 h 816875"/>
              <a:gd name="connsiteX125" fmla="*/ 76517 w 247390"/>
              <a:gd name="connsiteY125" fmla="*/ 214102 h 816875"/>
              <a:gd name="connsiteX126" fmla="*/ 45915 w 247390"/>
              <a:gd name="connsiteY126" fmla="*/ 209038 h 816875"/>
              <a:gd name="connsiteX127" fmla="*/ 66745 w 247390"/>
              <a:gd name="connsiteY127" fmla="*/ 233707 h 816875"/>
              <a:gd name="connsiteX128" fmla="*/ 54697 w 247390"/>
              <a:gd name="connsiteY128" fmla="*/ 234034 h 816875"/>
              <a:gd name="connsiteX129" fmla="*/ 76839 w 247390"/>
              <a:gd name="connsiteY129" fmla="*/ 253966 h 816875"/>
              <a:gd name="connsiteX130" fmla="*/ 54054 w 247390"/>
              <a:gd name="connsiteY130" fmla="*/ 257969 h 816875"/>
              <a:gd name="connsiteX131" fmla="*/ 70976 w 247390"/>
              <a:gd name="connsiteY131" fmla="*/ 271937 h 816875"/>
              <a:gd name="connsiteX132" fmla="*/ 36786 w 247390"/>
              <a:gd name="connsiteY132" fmla="*/ 262951 h 816875"/>
              <a:gd name="connsiteX133" fmla="*/ 64123 w 247390"/>
              <a:gd name="connsiteY133" fmla="*/ 297260 h 816875"/>
              <a:gd name="connsiteX134" fmla="*/ 45593 w 247390"/>
              <a:gd name="connsiteY134" fmla="*/ 301263 h 816875"/>
              <a:gd name="connsiteX135" fmla="*/ 49824 w 247390"/>
              <a:gd name="connsiteY135" fmla="*/ 308941 h 816875"/>
              <a:gd name="connsiteX136" fmla="*/ 39730 w 247390"/>
              <a:gd name="connsiteY136" fmla="*/ 308941 h 816875"/>
              <a:gd name="connsiteX137" fmla="*/ 52768 w 247390"/>
              <a:gd name="connsiteY137" fmla="*/ 318907 h 816875"/>
              <a:gd name="connsiteX138" fmla="*/ 12394 w 247390"/>
              <a:gd name="connsiteY138" fmla="*/ 306246 h 816875"/>
              <a:gd name="connsiteX139" fmla="*/ 44282 w 247390"/>
              <a:gd name="connsiteY139" fmla="*/ 342188 h 816875"/>
              <a:gd name="connsiteX140" fmla="*/ 37454 w 247390"/>
              <a:gd name="connsiteY140" fmla="*/ 344557 h 816875"/>
              <a:gd name="connsiteX141" fmla="*/ 51110 w 247390"/>
              <a:gd name="connsiteY141" fmla="*/ 355830 h 816875"/>
              <a:gd name="connsiteX142" fmla="*/ 25085 w 247390"/>
              <a:gd name="connsiteY142" fmla="*/ 348560 h 816875"/>
              <a:gd name="connsiteX143" fmla="*/ 49824 w 247390"/>
              <a:gd name="connsiteY143" fmla="*/ 379193 h 816875"/>
              <a:gd name="connsiteX144" fmla="*/ 36786 w 247390"/>
              <a:gd name="connsiteY144" fmla="*/ 379519 h 816875"/>
              <a:gd name="connsiteX145" fmla="*/ 54376 w 247390"/>
              <a:gd name="connsiteY145" fmla="*/ 393488 h 816875"/>
              <a:gd name="connsiteX146" fmla="*/ 3290 w 247390"/>
              <a:gd name="connsiteY146" fmla="*/ 391119 h 816875"/>
              <a:gd name="connsiteX147" fmla="*/ 10439 w 247390"/>
              <a:gd name="connsiteY147" fmla="*/ 408437 h 816875"/>
              <a:gd name="connsiteX148" fmla="*/ 32878 w 247390"/>
              <a:gd name="connsiteY148" fmla="*/ 422732 h 816875"/>
              <a:gd name="connsiteX149" fmla="*/ 25085 w 247390"/>
              <a:gd name="connsiteY149" fmla="*/ 423467 h 816875"/>
              <a:gd name="connsiteX150" fmla="*/ 47548 w 247390"/>
              <a:gd name="connsiteY150" fmla="*/ 442419 h 816875"/>
              <a:gd name="connsiteX151" fmla="*/ 23130 w 247390"/>
              <a:gd name="connsiteY151" fmla="*/ 434087 h 816875"/>
              <a:gd name="connsiteX152" fmla="*/ 34857 w 247390"/>
              <a:gd name="connsiteY152" fmla="*/ 451078 h 816875"/>
              <a:gd name="connsiteX153" fmla="*/ 48859 w 247390"/>
              <a:gd name="connsiteY153" fmla="*/ 461697 h 816875"/>
              <a:gd name="connsiteX154" fmla="*/ 20533 w 247390"/>
              <a:gd name="connsiteY154" fmla="*/ 460717 h 816875"/>
              <a:gd name="connsiteX155" fmla="*/ 54376 w 247390"/>
              <a:gd name="connsiteY155" fmla="*/ 479995 h 816875"/>
              <a:gd name="connsiteX156" fmla="*/ 17267 w 247390"/>
              <a:gd name="connsiteY156" fmla="*/ 482364 h 816875"/>
              <a:gd name="connsiteX157" fmla="*/ 46261 w 247390"/>
              <a:gd name="connsiteY157" fmla="*/ 500989 h 816875"/>
              <a:gd name="connsiteX158" fmla="*/ 16624 w 247390"/>
              <a:gd name="connsiteY158" fmla="*/ 500009 h 816875"/>
              <a:gd name="connsiteX159" fmla="*/ 26718 w 247390"/>
              <a:gd name="connsiteY159" fmla="*/ 510628 h 816875"/>
              <a:gd name="connsiteX160" fmla="*/ 24 w 247390"/>
              <a:gd name="connsiteY160" fmla="*/ 500662 h 816875"/>
              <a:gd name="connsiteX161" fmla="*/ 8485 w 247390"/>
              <a:gd name="connsiteY161" fmla="*/ 510301 h 816875"/>
              <a:gd name="connsiteX0" fmla="*/ 8485 w 247390"/>
              <a:gd name="connsiteY0" fmla="*/ 510301 h 816875"/>
              <a:gd name="connsiteX1" fmla="*/ 42674 w 247390"/>
              <a:gd name="connsiteY1" fmla="*/ 529988 h 816875"/>
              <a:gd name="connsiteX2" fmla="*/ 14026 w 247390"/>
              <a:gd name="connsiteY2" fmla="*/ 533255 h 816875"/>
              <a:gd name="connsiteX3" fmla="*/ 45915 w 247390"/>
              <a:gd name="connsiteY3" fmla="*/ 553596 h 816875"/>
              <a:gd name="connsiteX4" fmla="*/ 18578 w 247390"/>
              <a:gd name="connsiteY4" fmla="*/ 548531 h 816875"/>
              <a:gd name="connsiteX5" fmla="*/ 24120 w 247390"/>
              <a:gd name="connsiteY5" fmla="*/ 556863 h 816875"/>
              <a:gd name="connsiteX6" fmla="*/ 50789 w 247390"/>
              <a:gd name="connsiteY6" fmla="*/ 571567 h 816875"/>
              <a:gd name="connsiteX7" fmla="*/ 28672 w 247390"/>
              <a:gd name="connsiteY7" fmla="*/ 574508 h 816875"/>
              <a:gd name="connsiteX8" fmla="*/ 81069 w 247390"/>
              <a:gd name="connsiteY8" fmla="*/ 592479 h 816875"/>
              <a:gd name="connsiteX9" fmla="*/ 99623 w 247390"/>
              <a:gd name="connsiteY9" fmla="*/ 595828 h 816875"/>
              <a:gd name="connsiteX10" fmla="*/ 99623 w 247390"/>
              <a:gd name="connsiteY10" fmla="*/ 669510 h 816875"/>
              <a:gd name="connsiteX11" fmla="*/ 99623 w 247390"/>
              <a:gd name="connsiteY11" fmla="*/ 740982 h 816875"/>
              <a:gd name="connsiteX12" fmla="*/ 99623 w 247390"/>
              <a:gd name="connsiteY12" fmla="*/ 816875 h 816875"/>
              <a:gd name="connsiteX13" fmla="*/ 120775 w 247390"/>
              <a:gd name="connsiteY13" fmla="*/ 816875 h 816875"/>
              <a:gd name="connsiteX14" fmla="*/ 120775 w 247390"/>
              <a:gd name="connsiteY14" fmla="*/ 742020 h 816875"/>
              <a:gd name="connsiteX15" fmla="*/ 120775 w 247390"/>
              <a:gd name="connsiteY15" fmla="*/ 667165 h 816875"/>
              <a:gd name="connsiteX16" fmla="*/ 120775 w 247390"/>
              <a:gd name="connsiteY16" fmla="*/ 598851 h 816875"/>
              <a:gd name="connsiteX17" fmla="*/ 157241 w 247390"/>
              <a:gd name="connsiteY17" fmla="*/ 600484 h 816875"/>
              <a:gd name="connsiteX18" fmla="*/ 180990 w 247390"/>
              <a:gd name="connsiteY18" fmla="*/ 605794 h 816875"/>
              <a:gd name="connsiteX19" fmla="*/ 204418 w 247390"/>
              <a:gd name="connsiteY19" fmla="*/ 602526 h 816875"/>
              <a:gd name="connsiteX20" fmla="*/ 181311 w 247390"/>
              <a:gd name="connsiteY20" fmla="*/ 595174 h 816875"/>
              <a:gd name="connsiteX21" fmla="*/ 247390 w 247390"/>
              <a:gd name="connsiteY21" fmla="*/ 563562 h 816875"/>
              <a:gd name="connsiteX22" fmla="*/ 221983 w 247390"/>
              <a:gd name="connsiteY22" fmla="*/ 563562 h 816875"/>
              <a:gd name="connsiteX23" fmla="*/ 233387 w 247390"/>
              <a:gd name="connsiteY23" fmla="*/ 556210 h 816875"/>
              <a:gd name="connsiteX24" fmla="*/ 211567 w 247390"/>
              <a:gd name="connsiteY24" fmla="*/ 548531 h 816875"/>
              <a:gd name="connsiteX25" fmla="*/ 231086 w 247390"/>
              <a:gd name="connsiteY25" fmla="*/ 532929 h 816875"/>
              <a:gd name="connsiteX26" fmla="*/ 236974 w 247390"/>
              <a:gd name="connsiteY26" fmla="*/ 525658 h 816875"/>
              <a:gd name="connsiteX27" fmla="*/ 209934 w 247390"/>
              <a:gd name="connsiteY27" fmla="*/ 529253 h 816875"/>
              <a:gd name="connsiteX28" fmla="*/ 217109 w 247390"/>
              <a:gd name="connsiteY28" fmla="*/ 522963 h 816875"/>
              <a:gd name="connsiteX29" fmla="*/ 194003 w 247390"/>
              <a:gd name="connsiteY29" fmla="*/ 525658 h 816875"/>
              <a:gd name="connsiteX30" fmla="*/ 208994 w 247390"/>
              <a:gd name="connsiteY30" fmla="*/ 515284 h 816875"/>
              <a:gd name="connsiteX31" fmla="*/ 173494 w 247390"/>
              <a:gd name="connsiteY31" fmla="*/ 511935 h 816875"/>
              <a:gd name="connsiteX32" fmla="*/ 214165 w 247390"/>
              <a:gd name="connsiteY32" fmla="*/ 497640 h 816875"/>
              <a:gd name="connsiteX33" fmla="*/ 236653 w 247390"/>
              <a:gd name="connsiteY33" fmla="*/ 470356 h 816875"/>
              <a:gd name="connsiteX34" fmla="*/ 216763 w 247390"/>
              <a:gd name="connsiteY34" fmla="*/ 472398 h 816875"/>
              <a:gd name="connsiteX35" fmla="*/ 221661 w 247390"/>
              <a:gd name="connsiteY35" fmla="*/ 467987 h 816875"/>
              <a:gd name="connsiteX36" fmla="*/ 207337 w 247390"/>
              <a:gd name="connsiteY36" fmla="*/ 468722 h 816875"/>
              <a:gd name="connsiteX37" fmla="*/ 226881 w 247390"/>
              <a:gd name="connsiteY37" fmla="*/ 457694 h 816875"/>
              <a:gd name="connsiteX38" fmla="*/ 190415 w 247390"/>
              <a:gd name="connsiteY38" fmla="*/ 451078 h 816875"/>
              <a:gd name="connsiteX39" fmla="*/ 204418 w 247390"/>
              <a:gd name="connsiteY39" fmla="*/ 441112 h 816875"/>
              <a:gd name="connsiteX40" fmla="*/ 189772 w 247390"/>
              <a:gd name="connsiteY40" fmla="*/ 437436 h 816875"/>
              <a:gd name="connsiteX41" fmla="*/ 215476 w 247390"/>
              <a:gd name="connsiteY41" fmla="*/ 400758 h 816875"/>
              <a:gd name="connsiteX42" fmla="*/ 155608 w 247390"/>
              <a:gd name="connsiteY42" fmla="*/ 407130 h 816875"/>
              <a:gd name="connsiteX43" fmla="*/ 193013 w 247390"/>
              <a:gd name="connsiteY43" fmla="*/ 395122 h 816875"/>
              <a:gd name="connsiteX44" fmla="*/ 179011 w 247390"/>
              <a:gd name="connsiteY44" fmla="*/ 393488 h 816875"/>
              <a:gd name="connsiteX45" fmla="*/ 198579 w 247390"/>
              <a:gd name="connsiteY45" fmla="*/ 387116 h 816875"/>
              <a:gd name="connsiteX46" fmla="*/ 191405 w 247390"/>
              <a:gd name="connsiteY46" fmla="*/ 383849 h 816875"/>
              <a:gd name="connsiteX47" fmla="*/ 218420 w 247390"/>
              <a:gd name="connsiteY47" fmla="*/ 365143 h 816875"/>
              <a:gd name="connsiteX48" fmla="*/ 193013 w 247390"/>
              <a:gd name="connsiteY48" fmla="*/ 364489 h 816875"/>
              <a:gd name="connsiteX49" fmla="*/ 206694 w 247390"/>
              <a:gd name="connsiteY49" fmla="*/ 352236 h 816875"/>
              <a:gd name="connsiteX50" fmla="*/ 171540 w 247390"/>
              <a:gd name="connsiteY50" fmla="*/ 354196 h 816875"/>
              <a:gd name="connsiteX51" fmla="*/ 184577 w 247390"/>
              <a:gd name="connsiteY51" fmla="*/ 345864 h 816875"/>
              <a:gd name="connsiteX52" fmla="*/ 143238 w 247390"/>
              <a:gd name="connsiteY52" fmla="*/ 337532 h 816875"/>
              <a:gd name="connsiteX53" fmla="*/ 177403 w 247390"/>
              <a:gd name="connsiteY53" fmla="*/ 335572 h 816875"/>
              <a:gd name="connsiteX54" fmla="*/ 169264 w 247390"/>
              <a:gd name="connsiteY54" fmla="*/ 334265 h 816875"/>
              <a:gd name="connsiteX55" fmla="*/ 176760 w 247390"/>
              <a:gd name="connsiteY55" fmla="*/ 331242 h 816875"/>
              <a:gd name="connsiteX56" fmla="*/ 161124 w 247390"/>
              <a:gd name="connsiteY56" fmla="*/ 329200 h 816875"/>
              <a:gd name="connsiteX57" fmla="*/ 187496 w 247390"/>
              <a:gd name="connsiteY57" fmla="*/ 316947 h 816875"/>
              <a:gd name="connsiteX58" fmla="*/ 171861 w 247390"/>
              <a:gd name="connsiteY58" fmla="*/ 316947 h 816875"/>
              <a:gd name="connsiteX59" fmla="*/ 195314 w 247390"/>
              <a:gd name="connsiteY59" fmla="*/ 284599 h 816875"/>
              <a:gd name="connsiteX60" fmla="*/ 161124 w 247390"/>
              <a:gd name="connsiteY60" fmla="*/ 293584 h 816875"/>
              <a:gd name="connsiteX61" fmla="*/ 182598 w 247390"/>
              <a:gd name="connsiteY61" fmla="*/ 277328 h 816875"/>
              <a:gd name="connsiteX62" fmla="*/ 173494 w 247390"/>
              <a:gd name="connsiteY62" fmla="*/ 280596 h 816875"/>
              <a:gd name="connsiteX63" fmla="*/ 180668 w 247390"/>
              <a:gd name="connsiteY63" fmla="*/ 270957 h 816875"/>
              <a:gd name="connsiteX64" fmla="*/ 160481 w 247390"/>
              <a:gd name="connsiteY64" fmla="*/ 272672 h 816875"/>
              <a:gd name="connsiteX65" fmla="*/ 185517 w 247390"/>
              <a:gd name="connsiteY65" fmla="*/ 237710 h 816875"/>
              <a:gd name="connsiteX66" fmla="*/ 149101 w 247390"/>
              <a:gd name="connsiteY66" fmla="*/ 250698 h 816875"/>
              <a:gd name="connsiteX67" fmla="*/ 161124 w 247390"/>
              <a:gd name="connsiteY67" fmla="*/ 246042 h 816875"/>
              <a:gd name="connsiteX68" fmla="*/ 155261 w 247390"/>
              <a:gd name="connsiteY68" fmla="*/ 244000 h 816875"/>
              <a:gd name="connsiteX69" fmla="*/ 170253 w 247390"/>
              <a:gd name="connsiteY69" fmla="*/ 234688 h 816875"/>
              <a:gd name="connsiteX70" fmla="*/ 154618 w 247390"/>
              <a:gd name="connsiteY70" fmla="*/ 233707 h 816875"/>
              <a:gd name="connsiteX71" fmla="*/ 179679 w 247390"/>
              <a:gd name="connsiteY71" fmla="*/ 200706 h 816875"/>
              <a:gd name="connsiteX72" fmla="*/ 161446 w 247390"/>
              <a:gd name="connsiteY72" fmla="*/ 209038 h 816875"/>
              <a:gd name="connsiteX73" fmla="*/ 166988 w 247390"/>
              <a:gd name="connsiteY73" fmla="*/ 198745 h 816875"/>
              <a:gd name="connsiteX74" fmla="*/ 152021 w 247390"/>
              <a:gd name="connsiteY74" fmla="*/ 201441 h 816875"/>
              <a:gd name="connsiteX75" fmla="*/ 158181 w 247390"/>
              <a:gd name="connsiteY75" fmla="*/ 196376 h 816875"/>
              <a:gd name="connsiteX76" fmla="*/ 137350 w 247390"/>
              <a:gd name="connsiteY76" fmla="*/ 193109 h 816875"/>
              <a:gd name="connsiteX77" fmla="*/ 165033 w 247390"/>
              <a:gd name="connsiteY77" fmla="*/ 164436 h 816875"/>
              <a:gd name="connsiteX78" fmla="*/ 143857 w 247390"/>
              <a:gd name="connsiteY78" fmla="*/ 167132 h 816875"/>
              <a:gd name="connsiteX79" fmla="*/ 155261 w 247390"/>
              <a:gd name="connsiteY79" fmla="*/ 158800 h 816875"/>
              <a:gd name="connsiteX80" fmla="*/ 137029 w 247390"/>
              <a:gd name="connsiteY80" fmla="*/ 154144 h 816875"/>
              <a:gd name="connsiteX81" fmla="*/ 156919 w 247390"/>
              <a:gd name="connsiteY81" fmla="*/ 139522 h 816875"/>
              <a:gd name="connsiteX82" fmla="*/ 139008 w 247390"/>
              <a:gd name="connsiteY82" fmla="*/ 138133 h 816875"/>
              <a:gd name="connsiteX83" fmla="*/ 148755 w 247390"/>
              <a:gd name="connsiteY83" fmla="*/ 127840 h 816875"/>
              <a:gd name="connsiteX84" fmla="*/ 137350 w 247390"/>
              <a:gd name="connsiteY84" fmla="*/ 129147 h 816875"/>
              <a:gd name="connsiteX85" fmla="*/ 144203 w 247390"/>
              <a:gd name="connsiteY85" fmla="*/ 121224 h 816875"/>
              <a:gd name="connsiteX86" fmla="*/ 131834 w 247390"/>
              <a:gd name="connsiteY86" fmla="*/ 119181 h 816875"/>
              <a:gd name="connsiteX87" fmla="*/ 142249 w 247390"/>
              <a:gd name="connsiteY87" fmla="*/ 109542 h 816875"/>
              <a:gd name="connsiteX88" fmla="*/ 130201 w 247390"/>
              <a:gd name="connsiteY88" fmla="*/ 108154 h 816875"/>
              <a:gd name="connsiteX89" fmla="*/ 144203 w 247390"/>
              <a:gd name="connsiteY89" fmla="*/ 87895 h 816875"/>
              <a:gd name="connsiteX90" fmla="*/ 128593 w 247390"/>
              <a:gd name="connsiteY90" fmla="*/ 94185 h 816875"/>
              <a:gd name="connsiteX91" fmla="*/ 137029 w 247390"/>
              <a:gd name="connsiteY91" fmla="*/ 85935 h 816875"/>
              <a:gd name="connsiteX92" fmla="*/ 124016 w 247390"/>
              <a:gd name="connsiteY92" fmla="*/ 85935 h 816875"/>
              <a:gd name="connsiteX93" fmla="*/ 132501 w 247390"/>
              <a:gd name="connsiteY93" fmla="*/ 74580 h 816875"/>
              <a:gd name="connsiteX94" fmla="*/ 115902 w 247390"/>
              <a:gd name="connsiteY94" fmla="*/ 78910 h 816875"/>
              <a:gd name="connsiteX95" fmla="*/ 127925 w 247390"/>
              <a:gd name="connsiteY95" fmla="*/ 70577 h 816875"/>
              <a:gd name="connsiteX96" fmla="*/ 120454 w 247390"/>
              <a:gd name="connsiteY96" fmla="*/ 71231 h 816875"/>
              <a:gd name="connsiteX97" fmla="*/ 127282 w 247390"/>
              <a:gd name="connsiteY97" fmla="*/ 64287 h 816875"/>
              <a:gd name="connsiteX98" fmla="*/ 119464 w 247390"/>
              <a:gd name="connsiteY98" fmla="*/ 63961 h 816875"/>
              <a:gd name="connsiteX99" fmla="*/ 122086 w 247390"/>
              <a:gd name="connsiteY99" fmla="*/ 50646 h 816875"/>
              <a:gd name="connsiteX100" fmla="*/ 118178 w 247390"/>
              <a:gd name="connsiteY100" fmla="*/ 36350 h 816875"/>
              <a:gd name="connsiteX101" fmla="*/ 119167 w 247390"/>
              <a:gd name="connsiteY101" fmla="*/ 34962 h 816875"/>
              <a:gd name="connsiteX102" fmla="*/ 117510 w 247390"/>
              <a:gd name="connsiteY102" fmla="*/ 0 h 816875"/>
              <a:gd name="connsiteX103" fmla="*/ 105783 w 247390"/>
              <a:gd name="connsiteY103" fmla="*/ 42967 h 816875"/>
              <a:gd name="connsiteX104" fmla="*/ 111003 w 247390"/>
              <a:gd name="connsiteY104" fmla="*/ 59631 h 816875"/>
              <a:gd name="connsiteX105" fmla="*/ 99945 w 247390"/>
              <a:gd name="connsiteY105" fmla="*/ 56282 h 816875"/>
              <a:gd name="connsiteX106" fmla="*/ 106451 w 247390"/>
              <a:gd name="connsiteY106" fmla="*/ 72538 h 816875"/>
              <a:gd name="connsiteX107" fmla="*/ 100267 w 247390"/>
              <a:gd name="connsiteY107" fmla="*/ 69924 h 816875"/>
              <a:gd name="connsiteX108" fmla="*/ 108084 w 247390"/>
              <a:gd name="connsiteY108" fmla="*/ 85608 h 816875"/>
              <a:gd name="connsiteX109" fmla="*/ 88540 w 247390"/>
              <a:gd name="connsiteY109" fmla="*/ 77929 h 816875"/>
              <a:gd name="connsiteX110" fmla="*/ 102864 w 247390"/>
              <a:gd name="connsiteY110" fmla="*/ 101210 h 816875"/>
              <a:gd name="connsiteX111" fmla="*/ 87254 w 247390"/>
              <a:gd name="connsiteY111" fmla="*/ 97861 h 816875"/>
              <a:gd name="connsiteX112" fmla="*/ 99623 w 247390"/>
              <a:gd name="connsiteY112" fmla="*/ 116486 h 816875"/>
              <a:gd name="connsiteX113" fmla="*/ 82355 w 247390"/>
              <a:gd name="connsiteY113" fmla="*/ 114525 h 816875"/>
              <a:gd name="connsiteX114" fmla="*/ 99623 w 247390"/>
              <a:gd name="connsiteY114" fmla="*/ 134130 h 816875"/>
              <a:gd name="connsiteX115" fmla="*/ 83667 w 247390"/>
              <a:gd name="connsiteY115" fmla="*/ 129474 h 816875"/>
              <a:gd name="connsiteX116" fmla="*/ 104843 w 247390"/>
              <a:gd name="connsiteY116" fmla="*/ 154144 h 816875"/>
              <a:gd name="connsiteX117" fmla="*/ 85299 w 247390"/>
              <a:gd name="connsiteY117" fmla="*/ 156513 h 816875"/>
              <a:gd name="connsiteX118" fmla="*/ 62515 w 247390"/>
              <a:gd name="connsiteY118" fmla="*/ 145812 h 816875"/>
              <a:gd name="connsiteX119" fmla="*/ 89530 w 247390"/>
              <a:gd name="connsiteY119" fmla="*/ 176444 h 816875"/>
              <a:gd name="connsiteX120" fmla="*/ 80748 w 247390"/>
              <a:gd name="connsiteY120" fmla="*/ 175464 h 816875"/>
              <a:gd name="connsiteX121" fmla="*/ 80104 w 247390"/>
              <a:gd name="connsiteY121" fmla="*/ 179058 h 816875"/>
              <a:gd name="connsiteX122" fmla="*/ 65112 w 247390"/>
              <a:gd name="connsiteY122" fmla="*/ 174811 h 816875"/>
              <a:gd name="connsiteX123" fmla="*/ 76839 w 247390"/>
              <a:gd name="connsiteY123" fmla="*/ 192128 h 816875"/>
              <a:gd name="connsiteX124" fmla="*/ 59274 w 247390"/>
              <a:gd name="connsiteY124" fmla="*/ 185430 h 816875"/>
              <a:gd name="connsiteX125" fmla="*/ 76517 w 247390"/>
              <a:gd name="connsiteY125" fmla="*/ 214102 h 816875"/>
              <a:gd name="connsiteX126" fmla="*/ 45915 w 247390"/>
              <a:gd name="connsiteY126" fmla="*/ 209038 h 816875"/>
              <a:gd name="connsiteX127" fmla="*/ 66745 w 247390"/>
              <a:gd name="connsiteY127" fmla="*/ 233707 h 816875"/>
              <a:gd name="connsiteX128" fmla="*/ 54697 w 247390"/>
              <a:gd name="connsiteY128" fmla="*/ 234034 h 816875"/>
              <a:gd name="connsiteX129" fmla="*/ 76839 w 247390"/>
              <a:gd name="connsiteY129" fmla="*/ 253966 h 816875"/>
              <a:gd name="connsiteX130" fmla="*/ 54054 w 247390"/>
              <a:gd name="connsiteY130" fmla="*/ 257969 h 816875"/>
              <a:gd name="connsiteX131" fmla="*/ 70976 w 247390"/>
              <a:gd name="connsiteY131" fmla="*/ 271937 h 816875"/>
              <a:gd name="connsiteX132" fmla="*/ 36786 w 247390"/>
              <a:gd name="connsiteY132" fmla="*/ 262951 h 816875"/>
              <a:gd name="connsiteX133" fmla="*/ 64123 w 247390"/>
              <a:gd name="connsiteY133" fmla="*/ 297260 h 816875"/>
              <a:gd name="connsiteX134" fmla="*/ 45593 w 247390"/>
              <a:gd name="connsiteY134" fmla="*/ 301263 h 816875"/>
              <a:gd name="connsiteX135" fmla="*/ 49824 w 247390"/>
              <a:gd name="connsiteY135" fmla="*/ 308941 h 816875"/>
              <a:gd name="connsiteX136" fmla="*/ 39730 w 247390"/>
              <a:gd name="connsiteY136" fmla="*/ 308941 h 816875"/>
              <a:gd name="connsiteX137" fmla="*/ 52768 w 247390"/>
              <a:gd name="connsiteY137" fmla="*/ 318907 h 816875"/>
              <a:gd name="connsiteX138" fmla="*/ 12394 w 247390"/>
              <a:gd name="connsiteY138" fmla="*/ 306246 h 816875"/>
              <a:gd name="connsiteX139" fmla="*/ 44282 w 247390"/>
              <a:gd name="connsiteY139" fmla="*/ 342188 h 816875"/>
              <a:gd name="connsiteX140" fmla="*/ 37454 w 247390"/>
              <a:gd name="connsiteY140" fmla="*/ 344557 h 816875"/>
              <a:gd name="connsiteX141" fmla="*/ 51110 w 247390"/>
              <a:gd name="connsiteY141" fmla="*/ 355830 h 816875"/>
              <a:gd name="connsiteX142" fmla="*/ 25085 w 247390"/>
              <a:gd name="connsiteY142" fmla="*/ 348560 h 816875"/>
              <a:gd name="connsiteX143" fmla="*/ 49824 w 247390"/>
              <a:gd name="connsiteY143" fmla="*/ 379193 h 816875"/>
              <a:gd name="connsiteX144" fmla="*/ 36786 w 247390"/>
              <a:gd name="connsiteY144" fmla="*/ 379519 h 816875"/>
              <a:gd name="connsiteX145" fmla="*/ 54376 w 247390"/>
              <a:gd name="connsiteY145" fmla="*/ 393488 h 816875"/>
              <a:gd name="connsiteX146" fmla="*/ 3290 w 247390"/>
              <a:gd name="connsiteY146" fmla="*/ 391119 h 816875"/>
              <a:gd name="connsiteX147" fmla="*/ 10439 w 247390"/>
              <a:gd name="connsiteY147" fmla="*/ 408437 h 816875"/>
              <a:gd name="connsiteX148" fmla="*/ 32878 w 247390"/>
              <a:gd name="connsiteY148" fmla="*/ 422732 h 816875"/>
              <a:gd name="connsiteX149" fmla="*/ 25085 w 247390"/>
              <a:gd name="connsiteY149" fmla="*/ 423467 h 816875"/>
              <a:gd name="connsiteX150" fmla="*/ 47548 w 247390"/>
              <a:gd name="connsiteY150" fmla="*/ 442419 h 816875"/>
              <a:gd name="connsiteX151" fmla="*/ 23130 w 247390"/>
              <a:gd name="connsiteY151" fmla="*/ 434087 h 816875"/>
              <a:gd name="connsiteX152" fmla="*/ 34857 w 247390"/>
              <a:gd name="connsiteY152" fmla="*/ 451078 h 816875"/>
              <a:gd name="connsiteX153" fmla="*/ 48859 w 247390"/>
              <a:gd name="connsiteY153" fmla="*/ 461697 h 816875"/>
              <a:gd name="connsiteX154" fmla="*/ 20533 w 247390"/>
              <a:gd name="connsiteY154" fmla="*/ 460717 h 816875"/>
              <a:gd name="connsiteX155" fmla="*/ 54376 w 247390"/>
              <a:gd name="connsiteY155" fmla="*/ 479995 h 816875"/>
              <a:gd name="connsiteX156" fmla="*/ 17267 w 247390"/>
              <a:gd name="connsiteY156" fmla="*/ 482364 h 816875"/>
              <a:gd name="connsiteX157" fmla="*/ 46261 w 247390"/>
              <a:gd name="connsiteY157" fmla="*/ 500989 h 816875"/>
              <a:gd name="connsiteX158" fmla="*/ 16624 w 247390"/>
              <a:gd name="connsiteY158" fmla="*/ 500009 h 816875"/>
              <a:gd name="connsiteX159" fmla="*/ 26718 w 247390"/>
              <a:gd name="connsiteY159" fmla="*/ 510628 h 816875"/>
              <a:gd name="connsiteX160" fmla="*/ 24 w 247390"/>
              <a:gd name="connsiteY160" fmla="*/ 500662 h 816875"/>
              <a:gd name="connsiteX161" fmla="*/ 8485 w 247390"/>
              <a:gd name="connsiteY161" fmla="*/ 510301 h 8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47390" h="816875" fill="none" extrusionOk="0">
                <a:moveTo>
                  <a:pt x="8485" y="510301"/>
                </a:moveTo>
                <a:cubicBezTo>
                  <a:pt x="14713" y="516707"/>
                  <a:pt x="35382" y="527170"/>
                  <a:pt x="42674" y="529988"/>
                </a:cubicBezTo>
                <a:cubicBezTo>
                  <a:pt x="37493" y="530807"/>
                  <a:pt x="22446" y="529077"/>
                  <a:pt x="14026" y="533255"/>
                </a:cubicBezTo>
                <a:cubicBezTo>
                  <a:pt x="24346" y="531760"/>
                  <a:pt x="39039" y="547587"/>
                  <a:pt x="45915" y="553596"/>
                </a:cubicBezTo>
                <a:cubicBezTo>
                  <a:pt x="37159" y="547666"/>
                  <a:pt x="25892" y="557189"/>
                  <a:pt x="18578" y="548531"/>
                </a:cubicBezTo>
                <a:cubicBezTo>
                  <a:pt x="21142" y="550977"/>
                  <a:pt x="21809" y="553712"/>
                  <a:pt x="24120" y="556863"/>
                </a:cubicBezTo>
                <a:cubicBezTo>
                  <a:pt x="32497" y="566259"/>
                  <a:pt x="42577" y="563577"/>
                  <a:pt x="50789" y="571567"/>
                </a:cubicBezTo>
                <a:cubicBezTo>
                  <a:pt x="45145" y="574874"/>
                  <a:pt x="37320" y="574528"/>
                  <a:pt x="28672" y="574508"/>
                </a:cubicBezTo>
                <a:cubicBezTo>
                  <a:pt x="48578" y="575728"/>
                  <a:pt x="64390" y="587565"/>
                  <a:pt x="81069" y="592479"/>
                </a:cubicBezTo>
                <a:cubicBezTo>
                  <a:pt x="86119" y="593235"/>
                  <a:pt x="95153" y="595861"/>
                  <a:pt x="99623" y="595828"/>
                </a:cubicBezTo>
                <a:cubicBezTo>
                  <a:pt x="110408" y="626304"/>
                  <a:pt x="92772" y="646694"/>
                  <a:pt x="99623" y="662879"/>
                </a:cubicBezTo>
                <a:cubicBezTo>
                  <a:pt x="101073" y="677280"/>
                  <a:pt x="97804" y="709279"/>
                  <a:pt x="99623" y="740982"/>
                </a:cubicBezTo>
                <a:cubicBezTo>
                  <a:pt x="106675" y="775333"/>
                  <a:pt x="98263" y="791253"/>
                  <a:pt x="99623" y="816875"/>
                </a:cubicBezTo>
                <a:cubicBezTo>
                  <a:pt x="110060" y="815688"/>
                  <a:pt x="111902" y="817023"/>
                  <a:pt x="120775" y="816875"/>
                </a:cubicBezTo>
                <a:cubicBezTo>
                  <a:pt x="118747" y="799458"/>
                  <a:pt x="118441" y="768391"/>
                  <a:pt x="120775" y="744200"/>
                </a:cubicBezTo>
                <a:cubicBezTo>
                  <a:pt x="119654" y="725133"/>
                  <a:pt x="122648" y="701386"/>
                  <a:pt x="120775" y="667165"/>
                </a:cubicBezTo>
                <a:cubicBezTo>
                  <a:pt x="116628" y="632303"/>
                  <a:pt x="130573" y="632347"/>
                  <a:pt x="120775" y="598851"/>
                </a:cubicBezTo>
                <a:cubicBezTo>
                  <a:pt x="128387" y="599557"/>
                  <a:pt x="143585" y="592086"/>
                  <a:pt x="157241" y="600484"/>
                </a:cubicBezTo>
                <a:cubicBezTo>
                  <a:pt x="166125" y="602340"/>
                  <a:pt x="170174" y="607231"/>
                  <a:pt x="180990" y="605794"/>
                </a:cubicBezTo>
                <a:cubicBezTo>
                  <a:pt x="190309" y="604474"/>
                  <a:pt x="198220" y="603252"/>
                  <a:pt x="204418" y="602526"/>
                </a:cubicBezTo>
                <a:cubicBezTo>
                  <a:pt x="195090" y="602068"/>
                  <a:pt x="191193" y="597574"/>
                  <a:pt x="181311" y="595174"/>
                </a:cubicBezTo>
                <a:cubicBezTo>
                  <a:pt x="208231" y="593199"/>
                  <a:pt x="226787" y="591755"/>
                  <a:pt x="247390" y="563562"/>
                </a:cubicBezTo>
                <a:cubicBezTo>
                  <a:pt x="239043" y="566715"/>
                  <a:pt x="229788" y="566726"/>
                  <a:pt x="221983" y="563562"/>
                </a:cubicBezTo>
                <a:cubicBezTo>
                  <a:pt x="225258" y="560314"/>
                  <a:pt x="228494" y="559118"/>
                  <a:pt x="233387" y="556210"/>
                </a:cubicBezTo>
                <a:cubicBezTo>
                  <a:pt x="226127" y="555368"/>
                  <a:pt x="221480" y="553588"/>
                  <a:pt x="211567" y="548531"/>
                </a:cubicBezTo>
                <a:cubicBezTo>
                  <a:pt x="217901" y="543683"/>
                  <a:pt x="224695" y="538812"/>
                  <a:pt x="231086" y="532929"/>
                </a:cubicBezTo>
                <a:cubicBezTo>
                  <a:pt x="233779" y="530605"/>
                  <a:pt x="234678" y="527858"/>
                  <a:pt x="236974" y="525658"/>
                </a:cubicBezTo>
                <a:cubicBezTo>
                  <a:pt x="230345" y="528478"/>
                  <a:pt x="216943" y="529292"/>
                  <a:pt x="209934" y="529253"/>
                </a:cubicBezTo>
                <a:cubicBezTo>
                  <a:pt x="211612" y="526411"/>
                  <a:pt x="215517" y="523445"/>
                  <a:pt x="217109" y="522963"/>
                </a:cubicBezTo>
                <a:cubicBezTo>
                  <a:pt x="209316" y="523374"/>
                  <a:pt x="201507" y="521464"/>
                  <a:pt x="194003" y="525658"/>
                </a:cubicBezTo>
                <a:cubicBezTo>
                  <a:pt x="199290" y="522476"/>
                  <a:pt x="205251" y="515579"/>
                  <a:pt x="208994" y="515284"/>
                </a:cubicBezTo>
                <a:cubicBezTo>
                  <a:pt x="198687" y="518147"/>
                  <a:pt x="179084" y="520061"/>
                  <a:pt x="173494" y="511935"/>
                </a:cubicBezTo>
                <a:cubicBezTo>
                  <a:pt x="190861" y="501226"/>
                  <a:pt x="201980" y="510533"/>
                  <a:pt x="214165" y="497640"/>
                </a:cubicBezTo>
                <a:cubicBezTo>
                  <a:pt x="219118" y="488041"/>
                  <a:pt x="227631" y="476739"/>
                  <a:pt x="236653" y="470356"/>
                </a:cubicBezTo>
                <a:cubicBezTo>
                  <a:pt x="231540" y="476177"/>
                  <a:pt x="221161" y="471954"/>
                  <a:pt x="216763" y="472398"/>
                </a:cubicBezTo>
                <a:cubicBezTo>
                  <a:pt x="218088" y="471091"/>
                  <a:pt x="220561" y="469011"/>
                  <a:pt x="221661" y="467987"/>
                </a:cubicBezTo>
                <a:cubicBezTo>
                  <a:pt x="216591" y="466823"/>
                  <a:pt x="211832" y="469091"/>
                  <a:pt x="207337" y="468722"/>
                </a:cubicBezTo>
                <a:cubicBezTo>
                  <a:pt x="213135" y="466546"/>
                  <a:pt x="221415" y="460753"/>
                  <a:pt x="226881" y="457694"/>
                </a:cubicBezTo>
                <a:cubicBezTo>
                  <a:pt x="214750" y="460813"/>
                  <a:pt x="203786" y="460904"/>
                  <a:pt x="190415" y="451078"/>
                </a:cubicBezTo>
                <a:cubicBezTo>
                  <a:pt x="194775" y="448814"/>
                  <a:pt x="202980" y="446316"/>
                  <a:pt x="204418" y="441112"/>
                </a:cubicBezTo>
                <a:cubicBezTo>
                  <a:pt x="200779" y="440343"/>
                  <a:pt x="193702" y="438987"/>
                  <a:pt x="189772" y="437436"/>
                </a:cubicBezTo>
                <a:cubicBezTo>
                  <a:pt x="193095" y="423711"/>
                  <a:pt x="209343" y="409574"/>
                  <a:pt x="215476" y="400758"/>
                </a:cubicBezTo>
                <a:cubicBezTo>
                  <a:pt x="202950" y="414043"/>
                  <a:pt x="159663" y="422964"/>
                  <a:pt x="155608" y="407130"/>
                </a:cubicBezTo>
                <a:cubicBezTo>
                  <a:pt x="165642" y="398435"/>
                  <a:pt x="181864" y="396319"/>
                  <a:pt x="193013" y="395122"/>
                </a:cubicBezTo>
                <a:cubicBezTo>
                  <a:pt x="188560" y="393187"/>
                  <a:pt x="182595" y="393734"/>
                  <a:pt x="179011" y="393488"/>
                </a:cubicBezTo>
                <a:cubicBezTo>
                  <a:pt x="184454" y="389163"/>
                  <a:pt x="192333" y="387367"/>
                  <a:pt x="198579" y="387116"/>
                </a:cubicBezTo>
                <a:cubicBezTo>
                  <a:pt x="195687" y="386226"/>
                  <a:pt x="194172" y="384857"/>
                  <a:pt x="191405" y="383849"/>
                </a:cubicBezTo>
                <a:cubicBezTo>
                  <a:pt x="198656" y="375104"/>
                  <a:pt x="211426" y="369543"/>
                  <a:pt x="218420" y="365143"/>
                </a:cubicBezTo>
                <a:cubicBezTo>
                  <a:pt x="214046" y="365384"/>
                  <a:pt x="203164" y="364816"/>
                  <a:pt x="193013" y="364489"/>
                </a:cubicBezTo>
                <a:cubicBezTo>
                  <a:pt x="196303" y="362142"/>
                  <a:pt x="202608" y="355442"/>
                  <a:pt x="206694" y="352236"/>
                </a:cubicBezTo>
                <a:cubicBezTo>
                  <a:pt x="197161" y="347566"/>
                  <a:pt x="181758" y="355075"/>
                  <a:pt x="171540" y="354196"/>
                </a:cubicBezTo>
                <a:cubicBezTo>
                  <a:pt x="175634" y="350590"/>
                  <a:pt x="178980" y="347248"/>
                  <a:pt x="184577" y="345864"/>
                </a:cubicBezTo>
                <a:cubicBezTo>
                  <a:pt x="165624" y="347614"/>
                  <a:pt x="156185" y="342581"/>
                  <a:pt x="143238" y="337532"/>
                </a:cubicBezTo>
                <a:cubicBezTo>
                  <a:pt x="152737" y="334006"/>
                  <a:pt x="165456" y="339138"/>
                  <a:pt x="177403" y="335572"/>
                </a:cubicBezTo>
                <a:cubicBezTo>
                  <a:pt x="175103" y="335043"/>
                  <a:pt x="171143" y="333908"/>
                  <a:pt x="169264" y="334265"/>
                </a:cubicBezTo>
                <a:cubicBezTo>
                  <a:pt x="171472" y="333568"/>
                  <a:pt x="174754" y="331158"/>
                  <a:pt x="176760" y="331242"/>
                </a:cubicBezTo>
                <a:cubicBezTo>
                  <a:pt x="170011" y="333343"/>
                  <a:pt x="166270" y="330593"/>
                  <a:pt x="161124" y="329200"/>
                </a:cubicBezTo>
                <a:cubicBezTo>
                  <a:pt x="171945" y="328249"/>
                  <a:pt x="177622" y="323428"/>
                  <a:pt x="187496" y="316947"/>
                </a:cubicBezTo>
                <a:cubicBezTo>
                  <a:pt x="182592" y="315815"/>
                  <a:pt x="177291" y="316336"/>
                  <a:pt x="171861" y="316947"/>
                </a:cubicBezTo>
                <a:cubicBezTo>
                  <a:pt x="186166" y="318204"/>
                  <a:pt x="188149" y="293231"/>
                  <a:pt x="195314" y="284599"/>
                </a:cubicBezTo>
                <a:cubicBezTo>
                  <a:pt x="184509" y="291222"/>
                  <a:pt x="176896" y="294018"/>
                  <a:pt x="161124" y="293584"/>
                </a:cubicBezTo>
                <a:cubicBezTo>
                  <a:pt x="167705" y="291908"/>
                  <a:pt x="173662" y="282043"/>
                  <a:pt x="182598" y="277328"/>
                </a:cubicBezTo>
                <a:cubicBezTo>
                  <a:pt x="180106" y="278833"/>
                  <a:pt x="176384" y="279316"/>
                  <a:pt x="173494" y="280596"/>
                </a:cubicBezTo>
                <a:cubicBezTo>
                  <a:pt x="175381" y="275778"/>
                  <a:pt x="177627" y="273957"/>
                  <a:pt x="180668" y="270957"/>
                </a:cubicBezTo>
                <a:cubicBezTo>
                  <a:pt x="175190" y="273939"/>
                  <a:pt x="167451" y="273732"/>
                  <a:pt x="160481" y="272672"/>
                </a:cubicBezTo>
                <a:cubicBezTo>
                  <a:pt x="171936" y="262646"/>
                  <a:pt x="178276" y="249662"/>
                  <a:pt x="185517" y="237710"/>
                </a:cubicBezTo>
                <a:cubicBezTo>
                  <a:pt x="176355" y="244719"/>
                  <a:pt x="160513" y="254022"/>
                  <a:pt x="149101" y="250698"/>
                </a:cubicBezTo>
                <a:cubicBezTo>
                  <a:pt x="153050" y="249662"/>
                  <a:pt x="156576" y="248671"/>
                  <a:pt x="161124" y="246042"/>
                </a:cubicBezTo>
                <a:cubicBezTo>
                  <a:pt x="160263" y="245946"/>
                  <a:pt x="157673" y="244147"/>
                  <a:pt x="155261" y="244000"/>
                </a:cubicBezTo>
                <a:cubicBezTo>
                  <a:pt x="160666" y="242178"/>
                  <a:pt x="164862" y="238335"/>
                  <a:pt x="170253" y="234688"/>
                </a:cubicBezTo>
                <a:cubicBezTo>
                  <a:pt x="165407" y="235471"/>
                  <a:pt x="160406" y="234514"/>
                  <a:pt x="154618" y="233707"/>
                </a:cubicBezTo>
                <a:cubicBezTo>
                  <a:pt x="166391" y="228224"/>
                  <a:pt x="179276" y="212572"/>
                  <a:pt x="179679" y="200706"/>
                </a:cubicBezTo>
                <a:cubicBezTo>
                  <a:pt x="174086" y="203453"/>
                  <a:pt x="168256" y="210324"/>
                  <a:pt x="161446" y="209038"/>
                </a:cubicBezTo>
                <a:cubicBezTo>
                  <a:pt x="163972" y="205433"/>
                  <a:pt x="167531" y="202484"/>
                  <a:pt x="166988" y="198745"/>
                </a:cubicBezTo>
                <a:cubicBezTo>
                  <a:pt x="162795" y="199396"/>
                  <a:pt x="156128" y="204667"/>
                  <a:pt x="152021" y="201441"/>
                </a:cubicBezTo>
                <a:cubicBezTo>
                  <a:pt x="153291" y="200104"/>
                  <a:pt x="155570" y="198144"/>
                  <a:pt x="158181" y="196376"/>
                </a:cubicBezTo>
                <a:cubicBezTo>
                  <a:pt x="150918" y="195689"/>
                  <a:pt x="145961" y="198219"/>
                  <a:pt x="137350" y="193109"/>
                </a:cubicBezTo>
                <a:cubicBezTo>
                  <a:pt x="154737" y="197097"/>
                  <a:pt x="160008" y="181535"/>
                  <a:pt x="165033" y="164436"/>
                </a:cubicBezTo>
                <a:cubicBezTo>
                  <a:pt x="157453" y="165785"/>
                  <a:pt x="150500" y="169264"/>
                  <a:pt x="143857" y="167132"/>
                </a:cubicBezTo>
                <a:cubicBezTo>
                  <a:pt x="149142" y="165174"/>
                  <a:pt x="151824" y="162726"/>
                  <a:pt x="155261" y="158800"/>
                </a:cubicBezTo>
                <a:cubicBezTo>
                  <a:pt x="152536" y="159159"/>
                  <a:pt x="142234" y="161083"/>
                  <a:pt x="137029" y="154144"/>
                </a:cubicBezTo>
                <a:cubicBezTo>
                  <a:pt x="142943" y="150300"/>
                  <a:pt x="151086" y="145677"/>
                  <a:pt x="156919" y="139522"/>
                </a:cubicBezTo>
                <a:cubicBezTo>
                  <a:pt x="150697" y="142605"/>
                  <a:pt x="146748" y="140495"/>
                  <a:pt x="139008" y="138133"/>
                </a:cubicBezTo>
                <a:cubicBezTo>
                  <a:pt x="142198" y="135464"/>
                  <a:pt x="147001" y="131217"/>
                  <a:pt x="148755" y="127840"/>
                </a:cubicBezTo>
                <a:cubicBezTo>
                  <a:pt x="145810" y="129525"/>
                  <a:pt x="140200" y="129554"/>
                  <a:pt x="137350" y="129147"/>
                </a:cubicBezTo>
                <a:cubicBezTo>
                  <a:pt x="139754" y="126523"/>
                  <a:pt x="142213" y="124473"/>
                  <a:pt x="144203" y="121224"/>
                </a:cubicBezTo>
                <a:cubicBezTo>
                  <a:pt x="140941" y="119227"/>
                  <a:pt x="134513" y="119712"/>
                  <a:pt x="131834" y="119181"/>
                </a:cubicBezTo>
                <a:cubicBezTo>
                  <a:pt x="135300" y="117694"/>
                  <a:pt x="139602" y="112396"/>
                  <a:pt x="142249" y="109542"/>
                </a:cubicBezTo>
                <a:cubicBezTo>
                  <a:pt x="138799" y="110827"/>
                  <a:pt x="135018" y="109471"/>
                  <a:pt x="130201" y="108154"/>
                </a:cubicBezTo>
                <a:cubicBezTo>
                  <a:pt x="134568" y="105484"/>
                  <a:pt x="141363" y="95118"/>
                  <a:pt x="144203" y="87895"/>
                </a:cubicBezTo>
                <a:cubicBezTo>
                  <a:pt x="137856" y="91819"/>
                  <a:pt x="132711" y="91515"/>
                  <a:pt x="128593" y="94185"/>
                </a:cubicBezTo>
                <a:cubicBezTo>
                  <a:pt x="131380" y="91942"/>
                  <a:pt x="132615" y="87976"/>
                  <a:pt x="137029" y="85935"/>
                </a:cubicBezTo>
                <a:cubicBezTo>
                  <a:pt x="132161" y="86049"/>
                  <a:pt x="127523" y="85555"/>
                  <a:pt x="124016" y="85935"/>
                </a:cubicBezTo>
                <a:cubicBezTo>
                  <a:pt x="128192" y="83726"/>
                  <a:pt x="129367" y="78582"/>
                  <a:pt x="132501" y="74580"/>
                </a:cubicBezTo>
                <a:cubicBezTo>
                  <a:pt x="126935" y="79432"/>
                  <a:pt x="121489" y="79563"/>
                  <a:pt x="115902" y="78910"/>
                </a:cubicBezTo>
                <a:cubicBezTo>
                  <a:pt x="122093" y="77881"/>
                  <a:pt x="124159" y="74831"/>
                  <a:pt x="127925" y="70577"/>
                </a:cubicBezTo>
                <a:cubicBezTo>
                  <a:pt x="125689" y="72343"/>
                  <a:pt x="124036" y="71046"/>
                  <a:pt x="120454" y="71231"/>
                </a:cubicBezTo>
                <a:cubicBezTo>
                  <a:pt x="123351" y="68277"/>
                  <a:pt x="125046" y="67461"/>
                  <a:pt x="127282" y="64287"/>
                </a:cubicBezTo>
                <a:cubicBezTo>
                  <a:pt x="124813" y="65015"/>
                  <a:pt x="122665" y="63604"/>
                  <a:pt x="119464" y="63961"/>
                </a:cubicBezTo>
                <a:cubicBezTo>
                  <a:pt x="119132" y="59415"/>
                  <a:pt x="118237" y="52258"/>
                  <a:pt x="122086" y="50646"/>
                </a:cubicBezTo>
                <a:cubicBezTo>
                  <a:pt x="117926" y="47824"/>
                  <a:pt x="117198" y="42513"/>
                  <a:pt x="118178" y="36350"/>
                </a:cubicBezTo>
                <a:cubicBezTo>
                  <a:pt x="118819" y="35975"/>
                  <a:pt x="118699" y="35537"/>
                  <a:pt x="119167" y="34962"/>
                </a:cubicBezTo>
                <a:cubicBezTo>
                  <a:pt x="123263" y="20631"/>
                  <a:pt x="117893" y="11611"/>
                  <a:pt x="117510" y="0"/>
                </a:cubicBezTo>
                <a:cubicBezTo>
                  <a:pt x="116726" y="10329"/>
                  <a:pt x="115161" y="42214"/>
                  <a:pt x="105783" y="42967"/>
                </a:cubicBezTo>
                <a:cubicBezTo>
                  <a:pt x="105989" y="48960"/>
                  <a:pt x="110714" y="52347"/>
                  <a:pt x="111003" y="59631"/>
                </a:cubicBezTo>
                <a:cubicBezTo>
                  <a:pt x="107101" y="59094"/>
                  <a:pt x="103315" y="56237"/>
                  <a:pt x="99945" y="56282"/>
                </a:cubicBezTo>
                <a:cubicBezTo>
                  <a:pt x="102482" y="62875"/>
                  <a:pt x="108354" y="65499"/>
                  <a:pt x="106451" y="72538"/>
                </a:cubicBezTo>
                <a:cubicBezTo>
                  <a:pt x="104937" y="70832"/>
                  <a:pt x="101245" y="71213"/>
                  <a:pt x="100267" y="69924"/>
                </a:cubicBezTo>
                <a:cubicBezTo>
                  <a:pt x="102970" y="74853"/>
                  <a:pt x="106368" y="80423"/>
                  <a:pt x="108084" y="85608"/>
                </a:cubicBezTo>
                <a:cubicBezTo>
                  <a:pt x="100210" y="86270"/>
                  <a:pt x="91210" y="83722"/>
                  <a:pt x="88540" y="77929"/>
                </a:cubicBezTo>
                <a:cubicBezTo>
                  <a:pt x="91958" y="90276"/>
                  <a:pt x="99550" y="91720"/>
                  <a:pt x="102864" y="101210"/>
                </a:cubicBezTo>
                <a:cubicBezTo>
                  <a:pt x="97851" y="100920"/>
                  <a:pt x="93264" y="98562"/>
                  <a:pt x="87254" y="97861"/>
                </a:cubicBezTo>
                <a:cubicBezTo>
                  <a:pt x="90313" y="105719"/>
                  <a:pt x="97676" y="109257"/>
                  <a:pt x="99623" y="116486"/>
                </a:cubicBezTo>
                <a:cubicBezTo>
                  <a:pt x="93167" y="116905"/>
                  <a:pt x="87594" y="112021"/>
                  <a:pt x="82355" y="114525"/>
                </a:cubicBezTo>
                <a:cubicBezTo>
                  <a:pt x="87535" y="120347"/>
                  <a:pt x="97711" y="126086"/>
                  <a:pt x="99623" y="134130"/>
                </a:cubicBezTo>
                <a:cubicBezTo>
                  <a:pt x="94511" y="133216"/>
                  <a:pt x="89423" y="131922"/>
                  <a:pt x="83667" y="129474"/>
                </a:cubicBezTo>
                <a:cubicBezTo>
                  <a:pt x="91597" y="140809"/>
                  <a:pt x="95475" y="145988"/>
                  <a:pt x="104843" y="154144"/>
                </a:cubicBezTo>
                <a:cubicBezTo>
                  <a:pt x="95092" y="154576"/>
                  <a:pt x="93319" y="159497"/>
                  <a:pt x="85299" y="156513"/>
                </a:cubicBezTo>
                <a:cubicBezTo>
                  <a:pt x="77656" y="155264"/>
                  <a:pt x="70602" y="149295"/>
                  <a:pt x="62515" y="145812"/>
                </a:cubicBezTo>
                <a:cubicBezTo>
                  <a:pt x="64255" y="160194"/>
                  <a:pt x="87657" y="162266"/>
                  <a:pt x="89530" y="176444"/>
                </a:cubicBezTo>
                <a:cubicBezTo>
                  <a:pt x="86166" y="175619"/>
                  <a:pt x="83511" y="177617"/>
                  <a:pt x="80748" y="175464"/>
                </a:cubicBezTo>
                <a:cubicBezTo>
                  <a:pt x="80521" y="176775"/>
                  <a:pt x="80290" y="177498"/>
                  <a:pt x="80104" y="179058"/>
                </a:cubicBezTo>
                <a:cubicBezTo>
                  <a:pt x="74292" y="180168"/>
                  <a:pt x="71251" y="177540"/>
                  <a:pt x="65112" y="174811"/>
                </a:cubicBezTo>
                <a:cubicBezTo>
                  <a:pt x="68835" y="179114"/>
                  <a:pt x="73970" y="186244"/>
                  <a:pt x="76839" y="192128"/>
                </a:cubicBezTo>
                <a:cubicBezTo>
                  <a:pt x="69860" y="192825"/>
                  <a:pt x="65458" y="191639"/>
                  <a:pt x="59274" y="185430"/>
                </a:cubicBezTo>
                <a:cubicBezTo>
                  <a:pt x="61333" y="199587"/>
                  <a:pt x="69840" y="206284"/>
                  <a:pt x="76517" y="214102"/>
                </a:cubicBezTo>
                <a:cubicBezTo>
                  <a:pt x="62836" y="216847"/>
                  <a:pt x="55486" y="209029"/>
                  <a:pt x="45915" y="209038"/>
                </a:cubicBezTo>
                <a:cubicBezTo>
                  <a:pt x="50812" y="218813"/>
                  <a:pt x="53735" y="229766"/>
                  <a:pt x="66745" y="233707"/>
                </a:cubicBezTo>
                <a:cubicBezTo>
                  <a:pt x="62438" y="235004"/>
                  <a:pt x="59934" y="233623"/>
                  <a:pt x="54697" y="234034"/>
                </a:cubicBezTo>
                <a:cubicBezTo>
                  <a:pt x="59048" y="246702"/>
                  <a:pt x="69126" y="246205"/>
                  <a:pt x="76839" y="253966"/>
                </a:cubicBezTo>
                <a:cubicBezTo>
                  <a:pt x="69930" y="253116"/>
                  <a:pt x="62227" y="260532"/>
                  <a:pt x="54054" y="257969"/>
                </a:cubicBezTo>
                <a:cubicBezTo>
                  <a:pt x="61198" y="260777"/>
                  <a:pt x="65595" y="267719"/>
                  <a:pt x="70976" y="271937"/>
                </a:cubicBezTo>
                <a:cubicBezTo>
                  <a:pt x="57069" y="274350"/>
                  <a:pt x="46717" y="270631"/>
                  <a:pt x="36786" y="262951"/>
                </a:cubicBezTo>
                <a:cubicBezTo>
                  <a:pt x="42208" y="275871"/>
                  <a:pt x="51012" y="286107"/>
                  <a:pt x="64123" y="297260"/>
                </a:cubicBezTo>
                <a:cubicBezTo>
                  <a:pt x="60092" y="301008"/>
                  <a:pt x="49690" y="300026"/>
                  <a:pt x="45593" y="301263"/>
                </a:cubicBezTo>
                <a:cubicBezTo>
                  <a:pt x="47786" y="303815"/>
                  <a:pt x="47209" y="306087"/>
                  <a:pt x="49824" y="308941"/>
                </a:cubicBezTo>
                <a:cubicBezTo>
                  <a:pt x="47306" y="309667"/>
                  <a:pt x="43902" y="307125"/>
                  <a:pt x="39730" y="308941"/>
                </a:cubicBezTo>
                <a:cubicBezTo>
                  <a:pt x="41971" y="314028"/>
                  <a:pt x="47552" y="316810"/>
                  <a:pt x="52768" y="318907"/>
                </a:cubicBezTo>
                <a:cubicBezTo>
                  <a:pt x="34510" y="326932"/>
                  <a:pt x="18933" y="318520"/>
                  <a:pt x="12394" y="306246"/>
                </a:cubicBezTo>
                <a:cubicBezTo>
                  <a:pt x="14400" y="328121"/>
                  <a:pt x="30430" y="319744"/>
                  <a:pt x="44282" y="342188"/>
                </a:cubicBezTo>
                <a:cubicBezTo>
                  <a:pt x="42650" y="342301"/>
                  <a:pt x="39564" y="345289"/>
                  <a:pt x="37454" y="344557"/>
                </a:cubicBezTo>
                <a:cubicBezTo>
                  <a:pt x="42766" y="349387"/>
                  <a:pt x="47143" y="352042"/>
                  <a:pt x="51110" y="355830"/>
                </a:cubicBezTo>
                <a:cubicBezTo>
                  <a:pt x="42753" y="358573"/>
                  <a:pt x="32725" y="357251"/>
                  <a:pt x="25085" y="348560"/>
                </a:cubicBezTo>
                <a:cubicBezTo>
                  <a:pt x="30171" y="356536"/>
                  <a:pt x="53539" y="372802"/>
                  <a:pt x="49824" y="379193"/>
                </a:cubicBezTo>
                <a:cubicBezTo>
                  <a:pt x="43990" y="379430"/>
                  <a:pt x="43073" y="379362"/>
                  <a:pt x="36786" y="379519"/>
                </a:cubicBezTo>
                <a:cubicBezTo>
                  <a:pt x="39832" y="386633"/>
                  <a:pt x="45490" y="391101"/>
                  <a:pt x="54376" y="393488"/>
                </a:cubicBezTo>
                <a:cubicBezTo>
                  <a:pt x="42105" y="397976"/>
                  <a:pt x="12448" y="402865"/>
                  <a:pt x="3290" y="391119"/>
                </a:cubicBezTo>
                <a:cubicBezTo>
                  <a:pt x="6099" y="396652"/>
                  <a:pt x="8284" y="403110"/>
                  <a:pt x="10439" y="408437"/>
                </a:cubicBezTo>
                <a:cubicBezTo>
                  <a:pt x="16111" y="418655"/>
                  <a:pt x="21841" y="420303"/>
                  <a:pt x="32878" y="422732"/>
                </a:cubicBezTo>
                <a:cubicBezTo>
                  <a:pt x="30186" y="422529"/>
                  <a:pt x="27971" y="423346"/>
                  <a:pt x="25085" y="423467"/>
                </a:cubicBezTo>
                <a:cubicBezTo>
                  <a:pt x="31661" y="433322"/>
                  <a:pt x="36980" y="439408"/>
                  <a:pt x="47548" y="442419"/>
                </a:cubicBezTo>
                <a:cubicBezTo>
                  <a:pt x="37995" y="440739"/>
                  <a:pt x="29056" y="442398"/>
                  <a:pt x="23130" y="434087"/>
                </a:cubicBezTo>
                <a:cubicBezTo>
                  <a:pt x="24275" y="440681"/>
                  <a:pt x="32999" y="444972"/>
                  <a:pt x="34857" y="451078"/>
                </a:cubicBezTo>
                <a:cubicBezTo>
                  <a:pt x="40118" y="453179"/>
                  <a:pt x="45576" y="455184"/>
                  <a:pt x="48859" y="461697"/>
                </a:cubicBezTo>
                <a:cubicBezTo>
                  <a:pt x="40427" y="458492"/>
                  <a:pt x="28564" y="459504"/>
                  <a:pt x="20533" y="460717"/>
                </a:cubicBezTo>
                <a:cubicBezTo>
                  <a:pt x="31508" y="461503"/>
                  <a:pt x="49162" y="467058"/>
                  <a:pt x="54376" y="479995"/>
                </a:cubicBezTo>
                <a:cubicBezTo>
                  <a:pt x="38997" y="480661"/>
                  <a:pt x="31437" y="479369"/>
                  <a:pt x="17267" y="482364"/>
                </a:cubicBezTo>
                <a:cubicBezTo>
                  <a:pt x="21364" y="486529"/>
                  <a:pt x="38077" y="491664"/>
                  <a:pt x="46261" y="500989"/>
                </a:cubicBezTo>
                <a:cubicBezTo>
                  <a:pt x="36626" y="499137"/>
                  <a:pt x="23879" y="498343"/>
                  <a:pt x="16624" y="500009"/>
                </a:cubicBezTo>
                <a:cubicBezTo>
                  <a:pt x="18814" y="504539"/>
                  <a:pt x="23085" y="506517"/>
                  <a:pt x="26718" y="510628"/>
                </a:cubicBezTo>
                <a:cubicBezTo>
                  <a:pt x="19778" y="508730"/>
                  <a:pt x="5552" y="502317"/>
                  <a:pt x="24" y="500662"/>
                </a:cubicBezTo>
                <a:cubicBezTo>
                  <a:pt x="2890" y="500587"/>
                  <a:pt x="4459" y="506155"/>
                  <a:pt x="8485" y="510301"/>
                </a:cubicBezTo>
                <a:close/>
              </a:path>
              <a:path w="247390" h="816875" stroke="0" extrusionOk="0">
                <a:moveTo>
                  <a:pt x="8485" y="510301"/>
                </a:moveTo>
                <a:cubicBezTo>
                  <a:pt x="17676" y="518119"/>
                  <a:pt x="35833" y="532694"/>
                  <a:pt x="42674" y="529988"/>
                </a:cubicBezTo>
                <a:cubicBezTo>
                  <a:pt x="34504" y="530061"/>
                  <a:pt x="22204" y="527096"/>
                  <a:pt x="14026" y="533255"/>
                </a:cubicBezTo>
                <a:cubicBezTo>
                  <a:pt x="28988" y="534088"/>
                  <a:pt x="35545" y="547665"/>
                  <a:pt x="45915" y="553596"/>
                </a:cubicBezTo>
                <a:cubicBezTo>
                  <a:pt x="38765" y="549905"/>
                  <a:pt x="29552" y="554741"/>
                  <a:pt x="18578" y="548531"/>
                </a:cubicBezTo>
                <a:cubicBezTo>
                  <a:pt x="20732" y="550003"/>
                  <a:pt x="21937" y="554833"/>
                  <a:pt x="24120" y="556863"/>
                </a:cubicBezTo>
                <a:cubicBezTo>
                  <a:pt x="29138" y="562457"/>
                  <a:pt x="41381" y="565747"/>
                  <a:pt x="50789" y="571567"/>
                </a:cubicBezTo>
                <a:cubicBezTo>
                  <a:pt x="44772" y="572725"/>
                  <a:pt x="34499" y="572218"/>
                  <a:pt x="28672" y="574508"/>
                </a:cubicBezTo>
                <a:cubicBezTo>
                  <a:pt x="48392" y="577120"/>
                  <a:pt x="57680" y="586039"/>
                  <a:pt x="81069" y="592479"/>
                </a:cubicBezTo>
                <a:cubicBezTo>
                  <a:pt x="90118" y="594358"/>
                  <a:pt x="93524" y="596270"/>
                  <a:pt x="99623" y="595828"/>
                </a:cubicBezTo>
                <a:cubicBezTo>
                  <a:pt x="106928" y="627015"/>
                  <a:pt x="91541" y="645018"/>
                  <a:pt x="99623" y="669510"/>
                </a:cubicBezTo>
                <a:cubicBezTo>
                  <a:pt x="109591" y="694370"/>
                  <a:pt x="93281" y="729592"/>
                  <a:pt x="99623" y="740982"/>
                </a:cubicBezTo>
                <a:cubicBezTo>
                  <a:pt x="102301" y="759959"/>
                  <a:pt x="98078" y="797139"/>
                  <a:pt x="99623" y="816875"/>
                </a:cubicBezTo>
                <a:cubicBezTo>
                  <a:pt x="107432" y="815483"/>
                  <a:pt x="111585" y="819751"/>
                  <a:pt x="120775" y="816875"/>
                </a:cubicBezTo>
                <a:cubicBezTo>
                  <a:pt x="113704" y="796761"/>
                  <a:pt x="123370" y="764147"/>
                  <a:pt x="120775" y="742020"/>
                </a:cubicBezTo>
                <a:cubicBezTo>
                  <a:pt x="121602" y="712525"/>
                  <a:pt x="123856" y="685451"/>
                  <a:pt x="120775" y="667165"/>
                </a:cubicBezTo>
                <a:cubicBezTo>
                  <a:pt x="113023" y="650373"/>
                  <a:pt x="122682" y="613104"/>
                  <a:pt x="120775" y="598851"/>
                </a:cubicBezTo>
                <a:cubicBezTo>
                  <a:pt x="130764" y="595515"/>
                  <a:pt x="142949" y="596450"/>
                  <a:pt x="157241" y="600484"/>
                </a:cubicBezTo>
                <a:cubicBezTo>
                  <a:pt x="167960" y="602596"/>
                  <a:pt x="171618" y="607321"/>
                  <a:pt x="180990" y="605794"/>
                </a:cubicBezTo>
                <a:cubicBezTo>
                  <a:pt x="186964" y="605686"/>
                  <a:pt x="197863" y="603434"/>
                  <a:pt x="204418" y="602526"/>
                </a:cubicBezTo>
                <a:cubicBezTo>
                  <a:pt x="197303" y="598906"/>
                  <a:pt x="188806" y="598828"/>
                  <a:pt x="181311" y="595174"/>
                </a:cubicBezTo>
                <a:cubicBezTo>
                  <a:pt x="204863" y="597952"/>
                  <a:pt x="229199" y="585594"/>
                  <a:pt x="247390" y="563562"/>
                </a:cubicBezTo>
                <a:cubicBezTo>
                  <a:pt x="238909" y="570162"/>
                  <a:pt x="230712" y="570103"/>
                  <a:pt x="221983" y="563562"/>
                </a:cubicBezTo>
                <a:cubicBezTo>
                  <a:pt x="225495" y="560898"/>
                  <a:pt x="230638" y="558956"/>
                  <a:pt x="233387" y="556210"/>
                </a:cubicBezTo>
                <a:cubicBezTo>
                  <a:pt x="226762" y="555064"/>
                  <a:pt x="217959" y="555375"/>
                  <a:pt x="211567" y="548531"/>
                </a:cubicBezTo>
                <a:cubicBezTo>
                  <a:pt x="218189" y="545205"/>
                  <a:pt x="226646" y="540344"/>
                  <a:pt x="231086" y="532929"/>
                </a:cubicBezTo>
                <a:cubicBezTo>
                  <a:pt x="232808" y="529973"/>
                  <a:pt x="234916" y="527035"/>
                  <a:pt x="236974" y="525658"/>
                </a:cubicBezTo>
                <a:cubicBezTo>
                  <a:pt x="229762" y="528343"/>
                  <a:pt x="214972" y="529616"/>
                  <a:pt x="209934" y="529253"/>
                </a:cubicBezTo>
                <a:cubicBezTo>
                  <a:pt x="212305" y="525701"/>
                  <a:pt x="213662" y="524445"/>
                  <a:pt x="217109" y="522963"/>
                </a:cubicBezTo>
                <a:cubicBezTo>
                  <a:pt x="208134" y="522563"/>
                  <a:pt x="201935" y="523314"/>
                  <a:pt x="194003" y="525658"/>
                </a:cubicBezTo>
                <a:cubicBezTo>
                  <a:pt x="199097" y="522851"/>
                  <a:pt x="203821" y="515847"/>
                  <a:pt x="208994" y="515284"/>
                </a:cubicBezTo>
                <a:cubicBezTo>
                  <a:pt x="197944" y="517336"/>
                  <a:pt x="177462" y="518449"/>
                  <a:pt x="173494" y="511935"/>
                </a:cubicBezTo>
                <a:cubicBezTo>
                  <a:pt x="185248" y="509284"/>
                  <a:pt x="202864" y="507316"/>
                  <a:pt x="214165" y="497640"/>
                </a:cubicBezTo>
                <a:cubicBezTo>
                  <a:pt x="227839" y="488765"/>
                  <a:pt x="228453" y="478817"/>
                  <a:pt x="236653" y="470356"/>
                </a:cubicBezTo>
                <a:cubicBezTo>
                  <a:pt x="231943" y="474912"/>
                  <a:pt x="222441" y="472271"/>
                  <a:pt x="216763" y="472398"/>
                </a:cubicBezTo>
                <a:cubicBezTo>
                  <a:pt x="217653" y="471116"/>
                  <a:pt x="220538" y="469032"/>
                  <a:pt x="221661" y="467987"/>
                </a:cubicBezTo>
                <a:cubicBezTo>
                  <a:pt x="217598" y="467567"/>
                  <a:pt x="211000" y="468472"/>
                  <a:pt x="207337" y="468722"/>
                </a:cubicBezTo>
                <a:cubicBezTo>
                  <a:pt x="215257" y="464937"/>
                  <a:pt x="220241" y="460994"/>
                  <a:pt x="226881" y="457694"/>
                </a:cubicBezTo>
                <a:cubicBezTo>
                  <a:pt x="208911" y="459235"/>
                  <a:pt x="202953" y="460709"/>
                  <a:pt x="190415" y="451078"/>
                </a:cubicBezTo>
                <a:cubicBezTo>
                  <a:pt x="195661" y="449331"/>
                  <a:pt x="202870" y="445779"/>
                  <a:pt x="204418" y="441112"/>
                </a:cubicBezTo>
                <a:cubicBezTo>
                  <a:pt x="199225" y="441745"/>
                  <a:pt x="194374" y="440428"/>
                  <a:pt x="189772" y="437436"/>
                </a:cubicBezTo>
                <a:cubicBezTo>
                  <a:pt x="198222" y="422045"/>
                  <a:pt x="210506" y="412223"/>
                  <a:pt x="215476" y="400758"/>
                </a:cubicBezTo>
                <a:cubicBezTo>
                  <a:pt x="204548" y="401450"/>
                  <a:pt x="159537" y="427447"/>
                  <a:pt x="155608" y="407130"/>
                </a:cubicBezTo>
                <a:cubicBezTo>
                  <a:pt x="164300" y="408559"/>
                  <a:pt x="182154" y="398680"/>
                  <a:pt x="193013" y="395122"/>
                </a:cubicBezTo>
                <a:cubicBezTo>
                  <a:pt x="188577" y="393085"/>
                  <a:pt x="181868" y="395712"/>
                  <a:pt x="179011" y="393488"/>
                </a:cubicBezTo>
                <a:cubicBezTo>
                  <a:pt x="186216" y="389392"/>
                  <a:pt x="193080" y="389980"/>
                  <a:pt x="198579" y="387116"/>
                </a:cubicBezTo>
                <a:cubicBezTo>
                  <a:pt x="195511" y="387108"/>
                  <a:pt x="194188" y="384959"/>
                  <a:pt x="191405" y="383849"/>
                </a:cubicBezTo>
                <a:cubicBezTo>
                  <a:pt x="197307" y="378081"/>
                  <a:pt x="210672" y="369018"/>
                  <a:pt x="218420" y="365143"/>
                </a:cubicBezTo>
                <a:cubicBezTo>
                  <a:pt x="209109" y="367814"/>
                  <a:pt x="197378" y="367592"/>
                  <a:pt x="193013" y="364489"/>
                </a:cubicBezTo>
                <a:cubicBezTo>
                  <a:pt x="197051" y="358833"/>
                  <a:pt x="203618" y="355611"/>
                  <a:pt x="206694" y="352236"/>
                </a:cubicBezTo>
                <a:cubicBezTo>
                  <a:pt x="194043" y="352794"/>
                  <a:pt x="182046" y="357369"/>
                  <a:pt x="171540" y="354196"/>
                </a:cubicBezTo>
                <a:cubicBezTo>
                  <a:pt x="175336" y="351738"/>
                  <a:pt x="179364" y="347044"/>
                  <a:pt x="184577" y="345864"/>
                </a:cubicBezTo>
                <a:cubicBezTo>
                  <a:pt x="167678" y="349769"/>
                  <a:pt x="158165" y="349986"/>
                  <a:pt x="143238" y="337532"/>
                </a:cubicBezTo>
                <a:cubicBezTo>
                  <a:pt x="153012" y="335524"/>
                  <a:pt x="159218" y="336325"/>
                  <a:pt x="177403" y="335572"/>
                </a:cubicBezTo>
                <a:cubicBezTo>
                  <a:pt x="174805" y="334656"/>
                  <a:pt x="172027" y="334172"/>
                  <a:pt x="169264" y="334265"/>
                </a:cubicBezTo>
                <a:cubicBezTo>
                  <a:pt x="171576" y="332652"/>
                  <a:pt x="174818" y="331229"/>
                  <a:pt x="176760" y="331242"/>
                </a:cubicBezTo>
                <a:cubicBezTo>
                  <a:pt x="171991" y="330510"/>
                  <a:pt x="166425" y="332241"/>
                  <a:pt x="161124" y="329200"/>
                </a:cubicBezTo>
                <a:cubicBezTo>
                  <a:pt x="173131" y="327654"/>
                  <a:pt x="180225" y="325899"/>
                  <a:pt x="187496" y="316947"/>
                </a:cubicBezTo>
                <a:cubicBezTo>
                  <a:pt x="182795" y="316434"/>
                  <a:pt x="177603" y="316520"/>
                  <a:pt x="171861" y="316947"/>
                </a:cubicBezTo>
                <a:cubicBezTo>
                  <a:pt x="184688" y="314158"/>
                  <a:pt x="184909" y="290879"/>
                  <a:pt x="195314" y="284599"/>
                </a:cubicBezTo>
                <a:cubicBezTo>
                  <a:pt x="183383" y="291127"/>
                  <a:pt x="175477" y="290701"/>
                  <a:pt x="161124" y="293584"/>
                </a:cubicBezTo>
                <a:cubicBezTo>
                  <a:pt x="170942" y="291591"/>
                  <a:pt x="179269" y="283252"/>
                  <a:pt x="182598" y="277328"/>
                </a:cubicBezTo>
                <a:cubicBezTo>
                  <a:pt x="180318" y="279212"/>
                  <a:pt x="175123" y="280240"/>
                  <a:pt x="173494" y="280596"/>
                </a:cubicBezTo>
                <a:cubicBezTo>
                  <a:pt x="175582" y="276740"/>
                  <a:pt x="176696" y="272308"/>
                  <a:pt x="180668" y="270957"/>
                </a:cubicBezTo>
                <a:cubicBezTo>
                  <a:pt x="173192" y="272902"/>
                  <a:pt x="166245" y="271205"/>
                  <a:pt x="160481" y="272672"/>
                </a:cubicBezTo>
                <a:cubicBezTo>
                  <a:pt x="168221" y="261547"/>
                  <a:pt x="176892" y="246224"/>
                  <a:pt x="185517" y="237710"/>
                </a:cubicBezTo>
                <a:cubicBezTo>
                  <a:pt x="176909" y="247437"/>
                  <a:pt x="168433" y="254622"/>
                  <a:pt x="149101" y="250698"/>
                </a:cubicBezTo>
                <a:cubicBezTo>
                  <a:pt x="152588" y="249746"/>
                  <a:pt x="156284" y="247049"/>
                  <a:pt x="161124" y="246042"/>
                </a:cubicBezTo>
                <a:cubicBezTo>
                  <a:pt x="160477" y="245743"/>
                  <a:pt x="157989" y="243442"/>
                  <a:pt x="155261" y="244000"/>
                </a:cubicBezTo>
                <a:cubicBezTo>
                  <a:pt x="161445" y="241767"/>
                  <a:pt x="164347" y="238553"/>
                  <a:pt x="170253" y="234688"/>
                </a:cubicBezTo>
                <a:cubicBezTo>
                  <a:pt x="165022" y="235332"/>
                  <a:pt x="160250" y="233906"/>
                  <a:pt x="154618" y="233707"/>
                </a:cubicBezTo>
                <a:cubicBezTo>
                  <a:pt x="166453" y="233776"/>
                  <a:pt x="175860" y="217323"/>
                  <a:pt x="179679" y="200706"/>
                </a:cubicBezTo>
                <a:cubicBezTo>
                  <a:pt x="175164" y="205547"/>
                  <a:pt x="169245" y="211170"/>
                  <a:pt x="161446" y="209038"/>
                </a:cubicBezTo>
                <a:cubicBezTo>
                  <a:pt x="165235" y="206635"/>
                  <a:pt x="167978" y="203115"/>
                  <a:pt x="166988" y="198745"/>
                </a:cubicBezTo>
                <a:cubicBezTo>
                  <a:pt x="161948" y="202786"/>
                  <a:pt x="155547" y="204750"/>
                  <a:pt x="152021" y="201441"/>
                </a:cubicBezTo>
                <a:cubicBezTo>
                  <a:pt x="153146" y="200496"/>
                  <a:pt x="155640" y="198468"/>
                  <a:pt x="158181" y="196376"/>
                </a:cubicBezTo>
                <a:cubicBezTo>
                  <a:pt x="152305" y="196986"/>
                  <a:pt x="147234" y="196815"/>
                  <a:pt x="137350" y="193109"/>
                </a:cubicBezTo>
                <a:cubicBezTo>
                  <a:pt x="153102" y="193405"/>
                  <a:pt x="157333" y="174587"/>
                  <a:pt x="165033" y="164436"/>
                </a:cubicBezTo>
                <a:cubicBezTo>
                  <a:pt x="156379" y="166984"/>
                  <a:pt x="152552" y="166407"/>
                  <a:pt x="143857" y="167132"/>
                </a:cubicBezTo>
                <a:cubicBezTo>
                  <a:pt x="149731" y="166353"/>
                  <a:pt x="152766" y="162448"/>
                  <a:pt x="155261" y="158800"/>
                </a:cubicBezTo>
                <a:cubicBezTo>
                  <a:pt x="147086" y="161145"/>
                  <a:pt x="142588" y="159755"/>
                  <a:pt x="137029" y="154144"/>
                </a:cubicBezTo>
                <a:cubicBezTo>
                  <a:pt x="143626" y="150039"/>
                  <a:pt x="152173" y="147313"/>
                  <a:pt x="156919" y="139522"/>
                </a:cubicBezTo>
                <a:cubicBezTo>
                  <a:pt x="152107" y="142762"/>
                  <a:pt x="144603" y="138263"/>
                  <a:pt x="139008" y="138133"/>
                </a:cubicBezTo>
                <a:cubicBezTo>
                  <a:pt x="142852" y="136415"/>
                  <a:pt x="147594" y="133894"/>
                  <a:pt x="148755" y="127840"/>
                </a:cubicBezTo>
                <a:cubicBezTo>
                  <a:pt x="145386" y="129075"/>
                  <a:pt x="139956" y="130730"/>
                  <a:pt x="137350" y="129147"/>
                </a:cubicBezTo>
                <a:cubicBezTo>
                  <a:pt x="141073" y="126863"/>
                  <a:pt x="141762" y="124595"/>
                  <a:pt x="144203" y="121224"/>
                </a:cubicBezTo>
                <a:cubicBezTo>
                  <a:pt x="141373" y="120355"/>
                  <a:pt x="134794" y="120922"/>
                  <a:pt x="131834" y="119181"/>
                </a:cubicBezTo>
                <a:cubicBezTo>
                  <a:pt x="136022" y="116605"/>
                  <a:pt x="138231" y="112569"/>
                  <a:pt x="142249" y="109542"/>
                </a:cubicBezTo>
                <a:cubicBezTo>
                  <a:pt x="139328" y="109440"/>
                  <a:pt x="134766" y="109148"/>
                  <a:pt x="130201" y="108154"/>
                </a:cubicBezTo>
                <a:cubicBezTo>
                  <a:pt x="136534" y="102390"/>
                  <a:pt x="142013" y="97779"/>
                  <a:pt x="144203" y="87895"/>
                </a:cubicBezTo>
                <a:cubicBezTo>
                  <a:pt x="138989" y="90209"/>
                  <a:pt x="133454" y="90853"/>
                  <a:pt x="128593" y="94185"/>
                </a:cubicBezTo>
                <a:cubicBezTo>
                  <a:pt x="131651" y="91573"/>
                  <a:pt x="134510" y="88598"/>
                  <a:pt x="137029" y="85935"/>
                </a:cubicBezTo>
                <a:cubicBezTo>
                  <a:pt x="134875" y="85164"/>
                  <a:pt x="128913" y="86082"/>
                  <a:pt x="124016" y="85935"/>
                </a:cubicBezTo>
                <a:cubicBezTo>
                  <a:pt x="127015" y="81256"/>
                  <a:pt x="128538" y="77888"/>
                  <a:pt x="132501" y="74580"/>
                </a:cubicBezTo>
                <a:cubicBezTo>
                  <a:pt x="128222" y="78736"/>
                  <a:pt x="119776" y="78134"/>
                  <a:pt x="115902" y="78910"/>
                </a:cubicBezTo>
                <a:cubicBezTo>
                  <a:pt x="119326" y="77946"/>
                  <a:pt x="122816" y="72597"/>
                  <a:pt x="127925" y="70577"/>
                </a:cubicBezTo>
                <a:cubicBezTo>
                  <a:pt x="126564" y="71796"/>
                  <a:pt x="123186" y="72028"/>
                  <a:pt x="120454" y="71231"/>
                </a:cubicBezTo>
                <a:cubicBezTo>
                  <a:pt x="122517" y="69058"/>
                  <a:pt x="124979" y="66910"/>
                  <a:pt x="127282" y="64287"/>
                </a:cubicBezTo>
                <a:cubicBezTo>
                  <a:pt x="125563" y="65323"/>
                  <a:pt x="122198" y="62351"/>
                  <a:pt x="119464" y="63961"/>
                </a:cubicBezTo>
                <a:cubicBezTo>
                  <a:pt x="119023" y="59898"/>
                  <a:pt x="118171" y="53017"/>
                  <a:pt x="122086" y="50646"/>
                </a:cubicBezTo>
                <a:cubicBezTo>
                  <a:pt x="117348" y="46370"/>
                  <a:pt x="118787" y="40158"/>
                  <a:pt x="118178" y="36350"/>
                </a:cubicBezTo>
                <a:cubicBezTo>
                  <a:pt x="118781" y="35859"/>
                  <a:pt x="118838" y="35565"/>
                  <a:pt x="119167" y="34962"/>
                </a:cubicBezTo>
                <a:cubicBezTo>
                  <a:pt x="123327" y="25336"/>
                  <a:pt x="118832" y="8123"/>
                  <a:pt x="117510" y="0"/>
                </a:cubicBezTo>
                <a:cubicBezTo>
                  <a:pt x="116127" y="10996"/>
                  <a:pt x="114604" y="42899"/>
                  <a:pt x="105783" y="42967"/>
                </a:cubicBezTo>
                <a:cubicBezTo>
                  <a:pt x="104894" y="48010"/>
                  <a:pt x="110197" y="55971"/>
                  <a:pt x="111003" y="59631"/>
                </a:cubicBezTo>
                <a:cubicBezTo>
                  <a:pt x="107888" y="58716"/>
                  <a:pt x="102644" y="57237"/>
                  <a:pt x="99945" y="56282"/>
                </a:cubicBezTo>
                <a:cubicBezTo>
                  <a:pt x="102939" y="62317"/>
                  <a:pt x="109036" y="64298"/>
                  <a:pt x="106451" y="72538"/>
                </a:cubicBezTo>
                <a:cubicBezTo>
                  <a:pt x="105415" y="71358"/>
                  <a:pt x="101139" y="70934"/>
                  <a:pt x="100267" y="69924"/>
                </a:cubicBezTo>
                <a:cubicBezTo>
                  <a:pt x="102010" y="73806"/>
                  <a:pt x="105234" y="81954"/>
                  <a:pt x="108084" y="85608"/>
                </a:cubicBezTo>
                <a:cubicBezTo>
                  <a:pt x="103021" y="85099"/>
                  <a:pt x="93282" y="83264"/>
                  <a:pt x="88540" y="77929"/>
                </a:cubicBezTo>
                <a:cubicBezTo>
                  <a:pt x="90853" y="88246"/>
                  <a:pt x="100159" y="94716"/>
                  <a:pt x="102864" y="101210"/>
                </a:cubicBezTo>
                <a:cubicBezTo>
                  <a:pt x="97754" y="100091"/>
                  <a:pt x="93709" y="99058"/>
                  <a:pt x="87254" y="97861"/>
                </a:cubicBezTo>
                <a:cubicBezTo>
                  <a:pt x="91013" y="104661"/>
                  <a:pt x="96441" y="110502"/>
                  <a:pt x="99623" y="116486"/>
                </a:cubicBezTo>
                <a:cubicBezTo>
                  <a:pt x="93694" y="117777"/>
                  <a:pt x="90048" y="113637"/>
                  <a:pt x="82355" y="114525"/>
                </a:cubicBezTo>
                <a:cubicBezTo>
                  <a:pt x="87024" y="122528"/>
                  <a:pt x="98508" y="125758"/>
                  <a:pt x="99623" y="134130"/>
                </a:cubicBezTo>
                <a:cubicBezTo>
                  <a:pt x="95384" y="134842"/>
                  <a:pt x="90485" y="131891"/>
                  <a:pt x="83667" y="129474"/>
                </a:cubicBezTo>
                <a:cubicBezTo>
                  <a:pt x="90637" y="144338"/>
                  <a:pt x="94642" y="148739"/>
                  <a:pt x="104843" y="154144"/>
                </a:cubicBezTo>
                <a:cubicBezTo>
                  <a:pt x="100449" y="156106"/>
                  <a:pt x="93747" y="158302"/>
                  <a:pt x="85299" y="156513"/>
                </a:cubicBezTo>
                <a:cubicBezTo>
                  <a:pt x="78181" y="155947"/>
                  <a:pt x="68067" y="149223"/>
                  <a:pt x="62515" y="145812"/>
                </a:cubicBezTo>
                <a:cubicBezTo>
                  <a:pt x="66198" y="158202"/>
                  <a:pt x="80501" y="158997"/>
                  <a:pt x="89530" y="176444"/>
                </a:cubicBezTo>
                <a:cubicBezTo>
                  <a:pt x="87306" y="175263"/>
                  <a:pt x="84052" y="176626"/>
                  <a:pt x="80748" y="175464"/>
                </a:cubicBezTo>
                <a:cubicBezTo>
                  <a:pt x="80964" y="176536"/>
                  <a:pt x="80525" y="177797"/>
                  <a:pt x="80104" y="179058"/>
                </a:cubicBezTo>
                <a:cubicBezTo>
                  <a:pt x="76064" y="178538"/>
                  <a:pt x="69570" y="175316"/>
                  <a:pt x="65112" y="174811"/>
                </a:cubicBezTo>
                <a:cubicBezTo>
                  <a:pt x="70213" y="179958"/>
                  <a:pt x="72045" y="186205"/>
                  <a:pt x="76839" y="192128"/>
                </a:cubicBezTo>
                <a:cubicBezTo>
                  <a:pt x="69472" y="191318"/>
                  <a:pt x="63332" y="190430"/>
                  <a:pt x="59274" y="185430"/>
                </a:cubicBezTo>
                <a:cubicBezTo>
                  <a:pt x="63627" y="197958"/>
                  <a:pt x="69368" y="206251"/>
                  <a:pt x="76517" y="214102"/>
                </a:cubicBezTo>
                <a:cubicBezTo>
                  <a:pt x="67808" y="218838"/>
                  <a:pt x="52875" y="209856"/>
                  <a:pt x="45915" y="209038"/>
                </a:cubicBezTo>
                <a:cubicBezTo>
                  <a:pt x="53337" y="218895"/>
                  <a:pt x="59565" y="228194"/>
                  <a:pt x="66745" y="233707"/>
                </a:cubicBezTo>
                <a:cubicBezTo>
                  <a:pt x="62278" y="233974"/>
                  <a:pt x="59261" y="232198"/>
                  <a:pt x="54697" y="234034"/>
                </a:cubicBezTo>
                <a:cubicBezTo>
                  <a:pt x="59703" y="243562"/>
                  <a:pt x="67210" y="249181"/>
                  <a:pt x="76839" y="253966"/>
                </a:cubicBezTo>
                <a:cubicBezTo>
                  <a:pt x="68075" y="255430"/>
                  <a:pt x="62246" y="261856"/>
                  <a:pt x="54054" y="257969"/>
                </a:cubicBezTo>
                <a:cubicBezTo>
                  <a:pt x="58462" y="264349"/>
                  <a:pt x="63367" y="271254"/>
                  <a:pt x="70976" y="271937"/>
                </a:cubicBezTo>
                <a:cubicBezTo>
                  <a:pt x="56198" y="278120"/>
                  <a:pt x="48956" y="269513"/>
                  <a:pt x="36786" y="262951"/>
                </a:cubicBezTo>
                <a:cubicBezTo>
                  <a:pt x="49847" y="276633"/>
                  <a:pt x="52798" y="286841"/>
                  <a:pt x="64123" y="297260"/>
                </a:cubicBezTo>
                <a:cubicBezTo>
                  <a:pt x="59311" y="304394"/>
                  <a:pt x="52076" y="301870"/>
                  <a:pt x="45593" y="301263"/>
                </a:cubicBezTo>
                <a:cubicBezTo>
                  <a:pt x="47534" y="303493"/>
                  <a:pt x="48522" y="306490"/>
                  <a:pt x="49824" y="308941"/>
                </a:cubicBezTo>
                <a:cubicBezTo>
                  <a:pt x="46830" y="309634"/>
                  <a:pt x="42910" y="307964"/>
                  <a:pt x="39730" y="308941"/>
                </a:cubicBezTo>
                <a:cubicBezTo>
                  <a:pt x="44180" y="314113"/>
                  <a:pt x="47581" y="317907"/>
                  <a:pt x="52768" y="318907"/>
                </a:cubicBezTo>
                <a:cubicBezTo>
                  <a:pt x="39766" y="326675"/>
                  <a:pt x="19289" y="322381"/>
                  <a:pt x="12394" y="306246"/>
                </a:cubicBezTo>
                <a:cubicBezTo>
                  <a:pt x="13066" y="325067"/>
                  <a:pt x="35850" y="326268"/>
                  <a:pt x="44282" y="342188"/>
                </a:cubicBezTo>
                <a:cubicBezTo>
                  <a:pt x="41605" y="342718"/>
                  <a:pt x="40847" y="344827"/>
                  <a:pt x="37454" y="344557"/>
                </a:cubicBezTo>
                <a:cubicBezTo>
                  <a:pt x="40772" y="350227"/>
                  <a:pt x="47513" y="353445"/>
                  <a:pt x="51110" y="355830"/>
                </a:cubicBezTo>
                <a:cubicBezTo>
                  <a:pt x="42189" y="356210"/>
                  <a:pt x="30662" y="355861"/>
                  <a:pt x="25085" y="348560"/>
                </a:cubicBezTo>
                <a:cubicBezTo>
                  <a:pt x="27663" y="356375"/>
                  <a:pt x="47156" y="370837"/>
                  <a:pt x="49824" y="379193"/>
                </a:cubicBezTo>
                <a:cubicBezTo>
                  <a:pt x="45458" y="380694"/>
                  <a:pt x="39719" y="378391"/>
                  <a:pt x="36786" y="379519"/>
                </a:cubicBezTo>
                <a:cubicBezTo>
                  <a:pt x="39526" y="385209"/>
                  <a:pt x="47166" y="392746"/>
                  <a:pt x="54376" y="393488"/>
                </a:cubicBezTo>
                <a:cubicBezTo>
                  <a:pt x="42133" y="402730"/>
                  <a:pt x="18923" y="406391"/>
                  <a:pt x="3290" y="391119"/>
                </a:cubicBezTo>
                <a:cubicBezTo>
                  <a:pt x="6460" y="396120"/>
                  <a:pt x="7813" y="403737"/>
                  <a:pt x="10439" y="408437"/>
                </a:cubicBezTo>
                <a:cubicBezTo>
                  <a:pt x="14969" y="417870"/>
                  <a:pt x="27461" y="418651"/>
                  <a:pt x="32878" y="422732"/>
                </a:cubicBezTo>
                <a:cubicBezTo>
                  <a:pt x="30208" y="422515"/>
                  <a:pt x="28382" y="423521"/>
                  <a:pt x="25085" y="423467"/>
                </a:cubicBezTo>
                <a:cubicBezTo>
                  <a:pt x="33175" y="434494"/>
                  <a:pt x="38821" y="438590"/>
                  <a:pt x="47548" y="442419"/>
                </a:cubicBezTo>
                <a:cubicBezTo>
                  <a:pt x="38530" y="439674"/>
                  <a:pt x="28260" y="443221"/>
                  <a:pt x="23130" y="434087"/>
                </a:cubicBezTo>
                <a:cubicBezTo>
                  <a:pt x="26599" y="437717"/>
                  <a:pt x="32580" y="445706"/>
                  <a:pt x="34857" y="451078"/>
                </a:cubicBezTo>
                <a:cubicBezTo>
                  <a:pt x="41480" y="455817"/>
                  <a:pt x="46886" y="455588"/>
                  <a:pt x="48859" y="461697"/>
                </a:cubicBezTo>
                <a:cubicBezTo>
                  <a:pt x="40066" y="461797"/>
                  <a:pt x="28976" y="459333"/>
                  <a:pt x="20533" y="460717"/>
                </a:cubicBezTo>
                <a:cubicBezTo>
                  <a:pt x="31064" y="459395"/>
                  <a:pt x="50893" y="469848"/>
                  <a:pt x="54376" y="479995"/>
                </a:cubicBezTo>
                <a:cubicBezTo>
                  <a:pt x="40511" y="477376"/>
                  <a:pt x="29315" y="483383"/>
                  <a:pt x="17267" y="482364"/>
                </a:cubicBezTo>
                <a:cubicBezTo>
                  <a:pt x="18999" y="490973"/>
                  <a:pt x="36901" y="495270"/>
                  <a:pt x="46261" y="500989"/>
                </a:cubicBezTo>
                <a:cubicBezTo>
                  <a:pt x="32406" y="499104"/>
                  <a:pt x="24885" y="501008"/>
                  <a:pt x="16624" y="500009"/>
                </a:cubicBezTo>
                <a:cubicBezTo>
                  <a:pt x="20017" y="504032"/>
                  <a:pt x="24000" y="507674"/>
                  <a:pt x="26718" y="510628"/>
                </a:cubicBezTo>
                <a:cubicBezTo>
                  <a:pt x="22045" y="508416"/>
                  <a:pt x="6439" y="505095"/>
                  <a:pt x="24" y="500662"/>
                </a:cubicBezTo>
                <a:cubicBezTo>
                  <a:pt x="2129" y="499465"/>
                  <a:pt x="5493" y="507356"/>
                  <a:pt x="8485" y="510301"/>
                </a:cubicBezTo>
                <a:close/>
              </a:path>
              <a:path w="247390" h="816875" fill="none" stroke="0" extrusionOk="0">
                <a:moveTo>
                  <a:pt x="8485" y="510301"/>
                </a:moveTo>
                <a:cubicBezTo>
                  <a:pt x="18177" y="516374"/>
                  <a:pt x="34668" y="530277"/>
                  <a:pt x="42674" y="529988"/>
                </a:cubicBezTo>
                <a:cubicBezTo>
                  <a:pt x="36259" y="528747"/>
                  <a:pt x="23461" y="530132"/>
                  <a:pt x="14026" y="533255"/>
                </a:cubicBezTo>
                <a:cubicBezTo>
                  <a:pt x="22629" y="534608"/>
                  <a:pt x="37082" y="549269"/>
                  <a:pt x="45915" y="553596"/>
                </a:cubicBezTo>
                <a:cubicBezTo>
                  <a:pt x="39044" y="548612"/>
                  <a:pt x="27472" y="556927"/>
                  <a:pt x="18578" y="548531"/>
                </a:cubicBezTo>
                <a:cubicBezTo>
                  <a:pt x="20971" y="550336"/>
                  <a:pt x="21870" y="554886"/>
                  <a:pt x="24120" y="556863"/>
                </a:cubicBezTo>
                <a:cubicBezTo>
                  <a:pt x="32563" y="564458"/>
                  <a:pt x="41191" y="564463"/>
                  <a:pt x="50789" y="571567"/>
                </a:cubicBezTo>
                <a:cubicBezTo>
                  <a:pt x="44361" y="574063"/>
                  <a:pt x="35196" y="573482"/>
                  <a:pt x="28672" y="574508"/>
                </a:cubicBezTo>
                <a:cubicBezTo>
                  <a:pt x="52089" y="579521"/>
                  <a:pt x="63344" y="590432"/>
                  <a:pt x="81069" y="592479"/>
                </a:cubicBezTo>
                <a:cubicBezTo>
                  <a:pt x="86353" y="591657"/>
                  <a:pt x="94149" y="596044"/>
                  <a:pt x="99623" y="595828"/>
                </a:cubicBezTo>
                <a:cubicBezTo>
                  <a:pt x="107232" y="622618"/>
                  <a:pt x="92673" y="640578"/>
                  <a:pt x="99623" y="662879"/>
                </a:cubicBezTo>
                <a:cubicBezTo>
                  <a:pt x="107347" y="679627"/>
                  <a:pt x="95388" y="715541"/>
                  <a:pt x="99623" y="740982"/>
                </a:cubicBezTo>
                <a:cubicBezTo>
                  <a:pt x="101796" y="771867"/>
                  <a:pt x="97639" y="793820"/>
                  <a:pt x="99623" y="816875"/>
                </a:cubicBezTo>
                <a:cubicBezTo>
                  <a:pt x="109536" y="816413"/>
                  <a:pt x="111651" y="817411"/>
                  <a:pt x="120775" y="816875"/>
                </a:cubicBezTo>
                <a:cubicBezTo>
                  <a:pt x="118397" y="799078"/>
                  <a:pt x="119608" y="767420"/>
                  <a:pt x="120775" y="744200"/>
                </a:cubicBezTo>
                <a:cubicBezTo>
                  <a:pt x="118017" y="721219"/>
                  <a:pt x="123104" y="701647"/>
                  <a:pt x="120775" y="667165"/>
                </a:cubicBezTo>
                <a:cubicBezTo>
                  <a:pt x="119277" y="634066"/>
                  <a:pt x="130357" y="627803"/>
                  <a:pt x="120775" y="598851"/>
                </a:cubicBezTo>
                <a:cubicBezTo>
                  <a:pt x="130424" y="594230"/>
                  <a:pt x="145174" y="595113"/>
                  <a:pt x="157241" y="600484"/>
                </a:cubicBezTo>
                <a:cubicBezTo>
                  <a:pt x="166749" y="602066"/>
                  <a:pt x="171314" y="609836"/>
                  <a:pt x="180990" y="605794"/>
                </a:cubicBezTo>
                <a:cubicBezTo>
                  <a:pt x="189372" y="605533"/>
                  <a:pt x="197683" y="602106"/>
                  <a:pt x="204418" y="602526"/>
                </a:cubicBezTo>
                <a:cubicBezTo>
                  <a:pt x="195513" y="598492"/>
                  <a:pt x="188958" y="598673"/>
                  <a:pt x="181311" y="595174"/>
                </a:cubicBezTo>
                <a:cubicBezTo>
                  <a:pt x="205212" y="593192"/>
                  <a:pt x="231469" y="592071"/>
                  <a:pt x="247390" y="563562"/>
                </a:cubicBezTo>
                <a:cubicBezTo>
                  <a:pt x="239787" y="566574"/>
                  <a:pt x="228869" y="568179"/>
                  <a:pt x="221983" y="563562"/>
                </a:cubicBezTo>
                <a:cubicBezTo>
                  <a:pt x="226242" y="561230"/>
                  <a:pt x="228935" y="558994"/>
                  <a:pt x="233387" y="556210"/>
                </a:cubicBezTo>
                <a:cubicBezTo>
                  <a:pt x="227854" y="555551"/>
                  <a:pt x="218619" y="555357"/>
                  <a:pt x="211567" y="548531"/>
                </a:cubicBezTo>
                <a:cubicBezTo>
                  <a:pt x="216901" y="543330"/>
                  <a:pt x="224188" y="538868"/>
                  <a:pt x="231086" y="532929"/>
                </a:cubicBezTo>
                <a:cubicBezTo>
                  <a:pt x="232968" y="530281"/>
                  <a:pt x="235493" y="528390"/>
                  <a:pt x="236974" y="525658"/>
                </a:cubicBezTo>
                <a:cubicBezTo>
                  <a:pt x="230526" y="528512"/>
                  <a:pt x="216069" y="531003"/>
                  <a:pt x="209934" y="529253"/>
                </a:cubicBezTo>
                <a:cubicBezTo>
                  <a:pt x="211930" y="525851"/>
                  <a:pt x="214584" y="523702"/>
                  <a:pt x="217109" y="522963"/>
                </a:cubicBezTo>
                <a:cubicBezTo>
                  <a:pt x="207621" y="522035"/>
                  <a:pt x="200887" y="522201"/>
                  <a:pt x="194003" y="525658"/>
                </a:cubicBezTo>
                <a:cubicBezTo>
                  <a:pt x="198553" y="523106"/>
                  <a:pt x="205866" y="515744"/>
                  <a:pt x="208994" y="515284"/>
                </a:cubicBezTo>
                <a:cubicBezTo>
                  <a:pt x="199842" y="517743"/>
                  <a:pt x="178896" y="522051"/>
                  <a:pt x="173494" y="511935"/>
                </a:cubicBezTo>
                <a:cubicBezTo>
                  <a:pt x="189531" y="502735"/>
                  <a:pt x="205454" y="508997"/>
                  <a:pt x="214165" y="497640"/>
                </a:cubicBezTo>
                <a:cubicBezTo>
                  <a:pt x="223966" y="487318"/>
                  <a:pt x="227132" y="478277"/>
                  <a:pt x="236653" y="470356"/>
                </a:cubicBezTo>
                <a:cubicBezTo>
                  <a:pt x="232078" y="476421"/>
                  <a:pt x="222782" y="472651"/>
                  <a:pt x="216763" y="472398"/>
                </a:cubicBezTo>
                <a:cubicBezTo>
                  <a:pt x="217871" y="470934"/>
                  <a:pt x="220599" y="469060"/>
                  <a:pt x="221661" y="467987"/>
                </a:cubicBezTo>
                <a:cubicBezTo>
                  <a:pt x="218220" y="467600"/>
                  <a:pt x="211622" y="469317"/>
                  <a:pt x="207337" y="468722"/>
                </a:cubicBezTo>
                <a:cubicBezTo>
                  <a:pt x="213225" y="466313"/>
                  <a:pt x="220300" y="464147"/>
                  <a:pt x="226881" y="457694"/>
                </a:cubicBezTo>
                <a:cubicBezTo>
                  <a:pt x="212804" y="460156"/>
                  <a:pt x="205218" y="461761"/>
                  <a:pt x="190415" y="451078"/>
                </a:cubicBezTo>
                <a:cubicBezTo>
                  <a:pt x="195883" y="448565"/>
                  <a:pt x="202155" y="445193"/>
                  <a:pt x="204418" y="441112"/>
                </a:cubicBezTo>
                <a:cubicBezTo>
                  <a:pt x="199006" y="440609"/>
                  <a:pt x="193818" y="440631"/>
                  <a:pt x="189772" y="437436"/>
                </a:cubicBezTo>
                <a:cubicBezTo>
                  <a:pt x="194877" y="422325"/>
                  <a:pt x="211795" y="411997"/>
                  <a:pt x="215476" y="400758"/>
                </a:cubicBezTo>
                <a:cubicBezTo>
                  <a:pt x="204753" y="413781"/>
                  <a:pt x="161368" y="425694"/>
                  <a:pt x="155608" y="407130"/>
                </a:cubicBezTo>
                <a:cubicBezTo>
                  <a:pt x="164634" y="402833"/>
                  <a:pt x="179391" y="397829"/>
                  <a:pt x="193013" y="395122"/>
                </a:cubicBezTo>
                <a:cubicBezTo>
                  <a:pt x="188432" y="393266"/>
                  <a:pt x="182508" y="394794"/>
                  <a:pt x="179011" y="393488"/>
                </a:cubicBezTo>
                <a:cubicBezTo>
                  <a:pt x="185608" y="388735"/>
                  <a:pt x="193149" y="388080"/>
                  <a:pt x="198579" y="387116"/>
                </a:cubicBezTo>
                <a:cubicBezTo>
                  <a:pt x="195991" y="386002"/>
                  <a:pt x="194465" y="385150"/>
                  <a:pt x="191405" y="383849"/>
                </a:cubicBezTo>
                <a:cubicBezTo>
                  <a:pt x="198311" y="379106"/>
                  <a:pt x="210726" y="370433"/>
                  <a:pt x="218420" y="365143"/>
                </a:cubicBezTo>
                <a:cubicBezTo>
                  <a:pt x="212845" y="367486"/>
                  <a:pt x="200791" y="365545"/>
                  <a:pt x="193013" y="364489"/>
                </a:cubicBezTo>
                <a:cubicBezTo>
                  <a:pt x="196806" y="360601"/>
                  <a:pt x="202565" y="355613"/>
                  <a:pt x="206694" y="352236"/>
                </a:cubicBezTo>
                <a:cubicBezTo>
                  <a:pt x="195603" y="350544"/>
                  <a:pt x="182679" y="355748"/>
                  <a:pt x="171540" y="354196"/>
                </a:cubicBezTo>
                <a:cubicBezTo>
                  <a:pt x="175135" y="351972"/>
                  <a:pt x="177995" y="347788"/>
                  <a:pt x="184577" y="345864"/>
                </a:cubicBezTo>
                <a:cubicBezTo>
                  <a:pt x="166045" y="351174"/>
                  <a:pt x="160151" y="346405"/>
                  <a:pt x="143238" y="337532"/>
                </a:cubicBezTo>
                <a:cubicBezTo>
                  <a:pt x="152945" y="331209"/>
                  <a:pt x="167610" y="335929"/>
                  <a:pt x="177403" y="335572"/>
                </a:cubicBezTo>
                <a:cubicBezTo>
                  <a:pt x="175363" y="336188"/>
                  <a:pt x="171453" y="334875"/>
                  <a:pt x="169264" y="334265"/>
                </a:cubicBezTo>
                <a:cubicBezTo>
                  <a:pt x="170971" y="332947"/>
                  <a:pt x="174887" y="331565"/>
                  <a:pt x="176760" y="331242"/>
                </a:cubicBezTo>
                <a:cubicBezTo>
                  <a:pt x="171474" y="332775"/>
                  <a:pt x="165936" y="330049"/>
                  <a:pt x="161124" y="329200"/>
                </a:cubicBezTo>
                <a:cubicBezTo>
                  <a:pt x="172989" y="329525"/>
                  <a:pt x="177136" y="324410"/>
                  <a:pt x="187496" y="316947"/>
                </a:cubicBezTo>
                <a:cubicBezTo>
                  <a:pt x="181179" y="314931"/>
                  <a:pt x="177919" y="315386"/>
                  <a:pt x="171861" y="316947"/>
                </a:cubicBezTo>
                <a:cubicBezTo>
                  <a:pt x="185522" y="321084"/>
                  <a:pt x="187577" y="296046"/>
                  <a:pt x="195314" y="284599"/>
                </a:cubicBezTo>
                <a:cubicBezTo>
                  <a:pt x="184665" y="289730"/>
                  <a:pt x="174292" y="292405"/>
                  <a:pt x="161124" y="293584"/>
                </a:cubicBezTo>
                <a:cubicBezTo>
                  <a:pt x="171445" y="292215"/>
                  <a:pt x="174836" y="283745"/>
                  <a:pt x="182598" y="277328"/>
                </a:cubicBezTo>
                <a:cubicBezTo>
                  <a:pt x="179384" y="278754"/>
                  <a:pt x="175888" y="280106"/>
                  <a:pt x="173494" y="280596"/>
                </a:cubicBezTo>
                <a:cubicBezTo>
                  <a:pt x="176522" y="277118"/>
                  <a:pt x="178448" y="273201"/>
                  <a:pt x="180668" y="270957"/>
                </a:cubicBezTo>
                <a:cubicBezTo>
                  <a:pt x="174780" y="273424"/>
                  <a:pt x="167077" y="272445"/>
                  <a:pt x="160481" y="272672"/>
                </a:cubicBezTo>
                <a:cubicBezTo>
                  <a:pt x="175872" y="263871"/>
                  <a:pt x="179457" y="248223"/>
                  <a:pt x="185517" y="237710"/>
                </a:cubicBezTo>
                <a:cubicBezTo>
                  <a:pt x="176024" y="243591"/>
                  <a:pt x="163579" y="255913"/>
                  <a:pt x="149101" y="250698"/>
                </a:cubicBezTo>
                <a:cubicBezTo>
                  <a:pt x="153149" y="250037"/>
                  <a:pt x="155750" y="248463"/>
                  <a:pt x="161124" y="246042"/>
                </a:cubicBezTo>
                <a:cubicBezTo>
                  <a:pt x="160223" y="245919"/>
                  <a:pt x="157989" y="243925"/>
                  <a:pt x="155261" y="244000"/>
                </a:cubicBezTo>
                <a:cubicBezTo>
                  <a:pt x="159702" y="242580"/>
                  <a:pt x="164559" y="239290"/>
                  <a:pt x="170253" y="234688"/>
                </a:cubicBezTo>
                <a:cubicBezTo>
                  <a:pt x="165705" y="234337"/>
                  <a:pt x="160174" y="233042"/>
                  <a:pt x="154618" y="233707"/>
                </a:cubicBezTo>
                <a:cubicBezTo>
                  <a:pt x="167501" y="229520"/>
                  <a:pt x="174010" y="214284"/>
                  <a:pt x="179679" y="200706"/>
                </a:cubicBezTo>
                <a:cubicBezTo>
                  <a:pt x="171174" y="205906"/>
                  <a:pt x="167617" y="209737"/>
                  <a:pt x="161446" y="209038"/>
                </a:cubicBezTo>
                <a:cubicBezTo>
                  <a:pt x="164525" y="206325"/>
                  <a:pt x="166051" y="201745"/>
                  <a:pt x="166988" y="198745"/>
                </a:cubicBezTo>
                <a:cubicBezTo>
                  <a:pt x="162184" y="202085"/>
                  <a:pt x="155801" y="204813"/>
                  <a:pt x="152021" y="201441"/>
                </a:cubicBezTo>
                <a:cubicBezTo>
                  <a:pt x="153451" y="199122"/>
                  <a:pt x="155617" y="197636"/>
                  <a:pt x="158181" y="196376"/>
                </a:cubicBezTo>
                <a:cubicBezTo>
                  <a:pt x="150709" y="196754"/>
                  <a:pt x="144759" y="196371"/>
                  <a:pt x="137350" y="193109"/>
                </a:cubicBezTo>
                <a:cubicBezTo>
                  <a:pt x="154453" y="191983"/>
                  <a:pt x="156372" y="180201"/>
                  <a:pt x="165033" y="164436"/>
                </a:cubicBezTo>
                <a:cubicBezTo>
                  <a:pt x="157528" y="165956"/>
                  <a:pt x="149942" y="168283"/>
                  <a:pt x="143857" y="167132"/>
                </a:cubicBezTo>
                <a:cubicBezTo>
                  <a:pt x="149508" y="165543"/>
                  <a:pt x="151820" y="163346"/>
                  <a:pt x="155261" y="158800"/>
                </a:cubicBezTo>
                <a:cubicBezTo>
                  <a:pt x="150132" y="158760"/>
                  <a:pt x="144038" y="163281"/>
                  <a:pt x="137029" y="154144"/>
                </a:cubicBezTo>
                <a:cubicBezTo>
                  <a:pt x="143508" y="149616"/>
                  <a:pt x="151776" y="144121"/>
                  <a:pt x="156919" y="139522"/>
                </a:cubicBezTo>
                <a:cubicBezTo>
                  <a:pt x="151312" y="144141"/>
                  <a:pt x="145348" y="139224"/>
                  <a:pt x="139008" y="138133"/>
                </a:cubicBezTo>
                <a:cubicBezTo>
                  <a:pt x="142224" y="136219"/>
                  <a:pt x="148088" y="131341"/>
                  <a:pt x="148755" y="127840"/>
                </a:cubicBezTo>
                <a:cubicBezTo>
                  <a:pt x="144577" y="130076"/>
                  <a:pt x="141470" y="129419"/>
                  <a:pt x="137350" y="129147"/>
                </a:cubicBezTo>
                <a:cubicBezTo>
                  <a:pt x="139919" y="126868"/>
                  <a:pt x="142664" y="124235"/>
                  <a:pt x="144203" y="121224"/>
                </a:cubicBezTo>
                <a:cubicBezTo>
                  <a:pt x="140567" y="120163"/>
                  <a:pt x="135208" y="120033"/>
                  <a:pt x="131834" y="119181"/>
                </a:cubicBezTo>
                <a:cubicBezTo>
                  <a:pt x="135284" y="118366"/>
                  <a:pt x="139840" y="112423"/>
                  <a:pt x="142249" y="109542"/>
                </a:cubicBezTo>
                <a:cubicBezTo>
                  <a:pt x="138089" y="110511"/>
                  <a:pt x="134650" y="110103"/>
                  <a:pt x="130201" y="108154"/>
                </a:cubicBezTo>
                <a:cubicBezTo>
                  <a:pt x="135184" y="104378"/>
                  <a:pt x="142216" y="95219"/>
                  <a:pt x="144203" y="87895"/>
                </a:cubicBezTo>
                <a:cubicBezTo>
                  <a:pt x="139484" y="90463"/>
                  <a:pt x="134393" y="92646"/>
                  <a:pt x="128593" y="94185"/>
                </a:cubicBezTo>
                <a:cubicBezTo>
                  <a:pt x="130552" y="92441"/>
                  <a:pt x="134195" y="88091"/>
                  <a:pt x="137029" y="85935"/>
                </a:cubicBezTo>
                <a:cubicBezTo>
                  <a:pt x="131387" y="86519"/>
                  <a:pt x="127114" y="84716"/>
                  <a:pt x="124016" y="85935"/>
                </a:cubicBezTo>
                <a:cubicBezTo>
                  <a:pt x="129051" y="82117"/>
                  <a:pt x="129397" y="77173"/>
                  <a:pt x="132501" y="74580"/>
                </a:cubicBezTo>
                <a:cubicBezTo>
                  <a:pt x="126435" y="80184"/>
                  <a:pt x="122352" y="78416"/>
                  <a:pt x="115902" y="78910"/>
                </a:cubicBezTo>
                <a:cubicBezTo>
                  <a:pt x="120091" y="77602"/>
                  <a:pt x="123837" y="73240"/>
                  <a:pt x="127925" y="70577"/>
                </a:cubicBezTo>
                <a:cubicBezTo>
                  <a:pt x="125719" y="71634"/>
                  <a:pt x="124064" y="71393"/>
                  <a:pt x="120454" y="71231"/>
                </a:cubicBezTo>
                <a:cubicBezTo>
                  <a:pt x="123424" y="68532"/>
                  <a:pt x="124565" y="67266"/>
                  <a:pt x="127282" y="64287"/>
                </a:cubicBezTo>
                <a:cubicBezTo>
                  <a:pt x="124955" y="64678"/>
                  <a:pt x="122123" y="62963"/>
                  <a:pt x="119464" y="63961"/>
                </a:cubicBezTo>
                <a:cubicBezTo>
                  <a:pt x="118965" y="57359"/>
                  <a:pt x="118493" y="52374"/>
                  <a:pt x="122086" y="50646"/>
                </a:cubicBezTo>
                <a:cubicBezTo>
                  <a:pt x="116963" y="46909"/>
                  <a:pt x="118633" y="41933"/>
                  <a:pt x="118178" y="36350"/>
                </a:cubicBezTo>
                <a:cubicBezTo>
                  <a:pt x="118768" y="35974"/>
                  <a:pt x="118838" y="35498"/>
                  <a:pt x="119167" y="34962"/>
                </a:cubicBezTo>
                <a:cubicBezTo>
                  <a:pt x="121236" y="23581"/>
                  <a:pt x="118878" y="11806"/>
                  <a:pt x="117510" y="0"/>
                </a:cubicBezTo>
                <a:cubicBezTo>
                  <a:pt x="116211" y="10883"/>
                  <a:pt x="117283" y="42987"/>
                  <a:pt x="105783" y="42967"/>
                </a:cubicBezTo>
                <a:cubicBezTo>
                  <a:pt x="105252" y="49790"/>
                  <a:pt x="110290" y="53536"/>
                  <a:pt x="111003" y="59631"/>
                </a:cubicBezTo>
                <a:cubicBezTo>
                  <a:pt x="108134" y="60295"/>
                  <a:pt x="102177" y="57147"/>
                  <a:pt x="99945" y="56282"/>
                </a:cubicBezTo>
                <a:cubicBezTo>
                  <a:pt x="102275" y="61011"/>
                  <a:pt x="108804" y="64868"/>
                  <a:pt x="106451" y="72538"/>
                </a:cubicBezTo>
                <a:cubicBezTo>
                  <a:pt x="104889" y="71044"/>
                  <a:pt x="100913" y="71125"/>
                  <a:pt x="100267" y="69924"/>
                </a:cubicBezTo>
                <a:cubicBezTo>
                  <a:pt x="104372" y="73266"/>
                  <a:pt x="104544" y="81364"/>
                  <a:pt x="108084" y="85608"/>
                </a:cubicBezTo>
                <a:cubicBezTo>
                  <a:pt x="101365" y="85654"/>
                  <a:pt x="92120" y="84996"/>
                  <a:pt x="88540" y="77929"/>
                </a:cubicBezTo>
                <a:cubicBezTo>
                  <a:pt x="91615" y="89332"/>
                  <a:pt x="99052" y="94017"/>
                  <a:pt x="102864" y="101210"/>
                </a:cubicBezTo>
                <a:cubicBezTo>
                  <a:pt x="97155" y="101135"/>
                  <a:pt x="92162" y="98800"/>
                  <a:pt x="87254" y="97861"/>
                </a:cubicBezTo>
                <a:cubicBezTo>
                  <a:pt x="90628" y="106386"/>
                  <a:pt x="96509" y="109370"/>
                  <a:pt x="99623" y="116486"/>
                </a:cubicBezTo>
                <a:cubicBezTo>
                  <a:pt x="93643" y="116803"/>
                  <a:pt x="89301" y="113512"/>
                  <a:pt x="82355" y="114525"/>
                </a:cubicBezTo>
                <a:cubicBezTo>
                  <a:pt x="88300" y="120430"/>
                  <a:pt x="98701" y="125211"/>
                  <a:pt x="99623" y="134130"/>
                </a:cubicBezTo>
                <a:cubicBezTo>
                  <a:pt x="95183" y="133586"/>
                  <a:pt x="89198" y="132976"/>
                  <a:pt x="83667" y="129474"/>
                </a:cubicBezTo>
                <a:cubicBezTo>
                  <a:pt x="91379" y="138595"/>
                  <a:pt x="92733" y="146466"/>
                  <a:pt x="104843" y="154144"/>
                </a:cubicBezTo>
                <a:cubicBezTo>
                  <a:pt x="95201" y="153088"/>
                  <a:pt x="92572" y="159233"/>
                  <a:pt x="85299" y="156513"/>
                </a:cubicBezTo>
                <a:cubicBezTo>
                  <a:pt x="77120" y="153812"/>
                  <a:pt x="69183" y="149001"/>
                  <a:pt x="62515" y="145812"/>
                </a:cubicBezTo>
                <a:cubicBezTo>
                  <a:pt x="66561" y="163704"/>
                  <a:pt x="88902" y="163942"/>
                  <a:pt x="89530" y="176444"/>
                </a:cubicBezTo>
                <a:cubicBezTo>
                  <a:pt x="86850" y="175677"/>
                  <a:pt x="84066" y="176382"/>
                  <a:pt x="80748" y="175464"/>
                </a:cubicBezTo>
                <a:cubicBezTo>
                  <a:pt x="80259" y="176691"/>
                  <a:pt x="80251" y="177447"/>
                  <a:pt x="80104" y="179058"/>
                </a:cubicBezTo>
                <a:cubicBezTo>
                  <a:pt x="74311" y="179671"/>
                  <a:pt x="70071" y="177318"/>
                  <a:pt x="65112" y="174811"/>
                </a:cubicBezTo>
                <a:cubicBezTo>
                  <a:pt x="67495" y="178414"/>
                  <a:pt x="75279" y="186388"/>
                  <a:pt x="76839" y="192128"/>
                </a:cubicBezTo>
                <a:cubicBezTo>
                  <a:pt x="69614" y="192237"/>
                  <a:pt x="64903" y="190139"/>
                  <a:pt x="59274" y="185430"/>
                </a:cubicBezTo>
                <a:cubicBezTo>
                  <a:pt x="64177" y="200148"/>
                  <a:pt x="69226" y="205608"/>
                  <a:pt x="76517" y="214102"/>
                </a:cubicBezTo>
                <a:cubicBezTo>
                  <a:pt x="66993" y="217303"/>
                  <a:pt x="55762" y="211601"/>
                  <a:pt x="45915" y="209038"/>
                </a:cubicBezTo>
                <a:cubicBezTo>
                  <a:pt x="52113" y="218945"/>
                  <a:pt x="56361" y="229766"/>
                  <a:pt x="66745" y="233707"/>
                </a:cubicBezTo>
                <a:cubicBezTo>
                  <a:pt x="61793" y="234968"/>
                  <a:pt x="59884" y="233761"/>
                  <a:pt x="54697" y="234034"/>
                </a:cubicBezTo>
                <a:cubicBezTo>
                  <a:pt x="57904" y="242641"/>
                  <a:pt x="69033" y="248337"/>
                  <a:pt x="76839" y="253966"/>
                </a:cubicBezTo>
                <a:cubicBezTo>
                  <a:pt x="71355" y="255385"/>
                  <a:pt x="60148" y="258997"/>
                  <a:pt x="54054" y="257969"/>
                </a:cubicBezTo>
                <a:cubicBezTo>
                  <a:pt x="59528" y="261727"/>
                  <a:pt x="66611" y="268031"/>
                  <a:pt x="70976" y="271937"/>
                </a:cubicBezTo>
                <a:cubicBezTo>
                  <a:pt x="58254" y="275894"/>
                  <a:pt x="45698" y="270930"/>
                  <a:pt x="36786" y="262951"/>
                </a:cubicBezTo>
                <a:cubicBezTo>
                  <a:pt x="43197" y="272229"/>
                  <a:pt x="50286" y="286266"/>
                  <a:pt x="64123" y="297260"/>
                </a:cubicBezTo>
                <a:cubicBezTo>
                  <a:pt x="60326" y="301487"/>
                  <a:pt x="49909" y="301171"/>
                  <a:pt x="45593" y="301263"/>
                </a:cubicBezTo>
                <a:cubicBezTo>
                  <a:pt x="47856" y="304140"/>
                  <a:pt x="47865" y="306476"/>
                  <a:pt x="49824" y="308941"/>
                </a:cubicBezTo>
                <a:cubicBezTo>
                  <a:pt x="46661" y="309745"/>
                  <a:pt x="45140" y="308187"/>
                  <a:pt x="39730" y="308941"/>
                </a:cubicBezTo>
                <a:cubicBezTo>
                  <a:pt x="42933" y="313605"/>
                  <a:pt x="48366" y="317105"/>
                  <a:pt x="52768" y="318907"/>
                </a:cubicBezTo>
                <a:cubicBezTo>
                  <a:pt x="38686" y="326007"/>
                  <a:pt x="21676" y="317523"/>
                  <a:pt x="12394" y="306246"/>
                </a:cubicBezTo>
                <a:cubicBezTo>
                  <a:pt x="10990" y="329302"/>
                  <a:pt x="34890" y="322687"/>
                  <a:pt x="44282" y="342188"/>
                </a:cubicBezTo>
                <a:cubicBezTo>
                  <a:pt x="43127" y="342513"/>
                  <a:pt x="39670" y="344533"/>
                  <a:pt x="37454" y="344557"/>
                </a:cubicBezTo>
                <a:cubicBezTo>
                  <a:pt x="44065" y="349498"/>
                  <a:pt x="47134" y="353959"/>
                  <a:pt x="51110" y="355830"/>
                </a:cubicBezTo>
                <a:cubicBezTo>
                  <a:pt x="42336" y="357988"/>
                  <a:pt x="35888" y="355024"/>
                  <a:pt x="25085" y="348560"/>
                </a:cubicBezTo>
                <a:cubicBezTo>
                  <a:pt x="30560" y="358483"/>
                  <a:pt x="51923" y="373505"/>
                  <a:pt x="49824" y="379193"/>
                </a:cubicBezTo>
                <a:cubicBezTo>
                  <a:pt x="43869" y="379267"/>
                  <a:pt x="43007" y="379276"/>
                  <a:pt x="36786" y="379519"/>
                </a:cubicBezTo>
                <a:cubicBezTo>
                  <a:pt x="39598" y="385049"/>
                  <a:pt x="46187" y="391238"/>
                  <a:pt x="54376" y="393488"/>
                </a:cubicBezTo>
                <a:cubicBezTo>
                  <a:pt x="41530" y="400846"/>
                  <a:pt x="8785" y="400023"/>
                  <a:pt x="3290" y="391119"/>
                </a:cubicBezTo>
                <a:cubicBezTo>
                  <a:pt x="5516" y="396953"/>
                  <a:pt x="7190" y="403201"/>
                  <a:pt x="10439" y="408437"/>
                </a:cubicBezTo>
                <a:cubicBezTo>
                  <a:pt x="16059" y="419417"/>
                  <a:pt x="22665" y="420395"/>
                  <a:pt x="32878" y="422732"/>
                </a:cubicBezTo>
                <a:cubicBezTo>
                  <a:pt x="30241" y="422465"/>
                  <a:pt x="27871" y="423157"/>
                  <a:pt x="25085" y="423467"/>
                </a:cubicBezTo>
                <a:cubicBezTo>
                  <a:pt x="33796" y="431109"/>
                  <a:pt x="35459" y="440267"/>
                  <a:pt x="47548" y="442419"/>
                </a:cubicBezTo>
                <a:cubicBezTo>
                  <a:pt x="41156" y="439087"/>
                  <a:pt x="30095" y="442963"/>
                  <a:pt x="23130" y="434087"/>
                </a:cubicBezTo>
                <a:cubicBezTo>
                  <a:pt x="27348" y="441649"/>
                  <a:pt x="30506" y="446508"/>
                  <a:pt x="34857" y="451078"/>
                </a:cubicBezTo>
                <a:cubicBezTo>
                  <a:pt x="37461" y="454993"/>
                  <a:pt x="46454" y="454555"/>
                  <a:pt x="48859" y="461697"/>
                </a:cubicBezTo>
                <a:cubicBezTo>
                  <a:pt x="41119" y="458608"/>
                  <a:pt x="29162" y="457427"/>
                  <a:pt x="20533" y="460717"/>
                </a:cubicBezTo>
                <a:cubicBezTo>
                  <a:pt x="35360" y="459130"/>
                  <a:pt x="48451" y="472026"/>
                  <a:pt x="54376" y="479995"/>
                </a:cubicBezTo>
                <a:cubicBezTo>
                  <a:pt x="39711" y="483750"/>
                  <a:pt x="28584" y="480410"/>
                  <a:pt x="17267" y="482364"/>
                </a:cubicBezTo>
                <a:cubicBezTo>
                  <a:pt x="21918" y="490718"/>
                  <a:pt x="36785" y="490967"/>
                  <a:pt x="46261" y="500989"/>
                </a:cubicBezTo>
                <a:cubicBezTo>
                  <a:pt x="35143" y="500971"/>
                  <a:pt x="26757" y="501017"/>
                  <a:pt x="16624" y="500009"/>
                </a:cubicBezTo>
                <a:cubicBezTo>
                  <a:pt x="18327" y="504009"/>
                  <a:pt x="23118" y="507762"/>
                  <a:pt x="26718" y="510628"/>
                </a:cubicBezTo>
                <a:cubicBezTo>
                  <a:pt x="19862" y="509102"/>
                  <a:pt x="5627" y="503214"/>
                  <a:pt x="24" y="500662"/>
                </a:cubicBezTo>
                <a:cubicBezTo>
                  <a:pt x="3484" y="501446"/>
                  <a:pt x="5233" y="507373"/>
                  <a:pt x="8485" y="510301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0DF090-BFCF-79C1-1C17-35A2994D0C69}"/>
              </a:ext>
            </a:extLst>
          </p:cNvPr>
          <p:cNvSpPr/>
          <p:nvPr/>
        </p:nvSpPr>
        <p:spPr>
          <a:xfrm rot="5400000">
            <a:off x="11265833" y="5076554"/>
            <a:ext cx="1207976" cy="125037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D38F7-2A10-3B9A-4FD3-67A5B4856FDA}"/>
              </a:ext>
            </a:extLst>
          </p:cNvPr>
          <p:cNvSpPr/>
          <p:nvPr/>
        </p:nvSpPr>
        <p:spPr>
          <a:xfrm rot="5400000">
            <a:off x="9956374" y="2453631"/>
            <a:ext cx="3826897" cy="125037"/>
          </a:xfrm>
          <a:prstGeom prst="rect">
            <a:avLst/>
          </a:prstGeom>
          <a:solidFill>
            <a:schemeClr val="accent2">
              <a:lumMod val="75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CD0DD-6143-583B-B644-45F3D18F911D}"/>
              </a:ext>
            </a:extLst>
          </p:cNvPr>
          <p:cNvSpPr txBox="1"/>
          <p:nvPr/>
        </p:nvSpPr>
        <p:spPr>
          <a:xfrm>
            <a:off x="640188" y="6341113"/>
            <a:ext cx="8774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S9. </a:t>
            </a:r>
            <a:r>
              <a:rPr lang="en-US" sz="2000" dirty="0"/>
              <a:t>Normalized stem radius variations, by month and by year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0F7E28F-215B-2EB9-24DB-C643203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lage of different types of water&#10;&#10;AI-generated content may be incorrect.">
            <a:extLst>
              <a:ext uri="{FF2B5EF4-FFF2-40B4-BE49-F238E27FC236}">
                <a16:creationId xmlns:a16="http://schemas.microsoft.com/office/drawing/2014/main" id="{F3A89313-BF53-652D-6974-56CC6FE9D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3" y="206204"/>
            <a:ext cx="10027062" cy="60162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4D5D8-2C88-673C-F26F-47AC8296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Google Shape;545;p60">
            <a:extLst>
              <a:ext uri="{FF2B5EF4-FFF2-40B4-BE49-F238E27FC236}">
                <a16:creationId xmlns:a16="http://schemas.microsoft.com/office/drawing/2014/main" id="{33F2131E-6949-4655-4679-C17837F84479}"/>
              </a:ext>
            </a:extLst>
          </p:cNvPr>
          <p:cNvSpPr/>
          <p:nvPr/>
        </p:nvSpPr>
        <p:spPr>
          <a:xfrm flipH="1">
            <a:off x="11004414" y="1059374"/>
            <a:ext cx="358764" cy="1279448"/>
          </a:xfrm>
          <a:custGeom>
            <a:avLst/>
            <a:gdLst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38249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5619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48635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2205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8764" h="1279448" fill="none" extrusionOk="0">
                <a:moveTo>
                  <a:pt x="12305" y="799270"/>
                </a:moveTo>
                <a:cubicBezTo>
                  <a:pt x="21280" y="809285"/>
                  <a:pt x="49075" y="826887"/>
                  <a:pt x="61886" y="830105"/>
                </a:cubicBezTo>
                <a:cubicBezTo>
                  <a:pt x="55911" y="832177"/>
                  <a:pt x="32721" y="828484"/>
                  <a:pt x="20341" y="835223"/>
                </a:cubicBezTo>
                <a:cubicBezTo>
                  <a:pt x="35304" y="833035"/>
                  <a:pt x="57607" y="857600"/>
                  <a:pt x="66586" y="867081"/>
                </a:cubicBezTo>
                <a:cubicBezTo>
                  <a:pt x="54630" y="853914"/>
                  <a:pt x="34632" y="870286"/>
                  <a:pt x="26943" y="859149"/>
                </a:cubicBezTo>
                <a:cubicBezTo>
                  <a:pt x="30906" y="863246"/>
                  <a:pt x="31681" y="868090"/>
                  <a:pt x="34979" y="872199"/>
                </a:cubicBezTo>
                <a:cubicBezTo>
                  <a:pt x="47129" y="886712"/>
                  <a:pt x="62091" y="882531"/>
                  <a:pt x="73654" y="895229"/>
                </a:cubicBezTo>
                <a:cubicBezTo>
                  <a:pt x="65352" y="898814"/>
                  <a:pt x="54780" y="900100"/>
                  <a:pt x="41580" y="899835"/>
                </a:cubicBezTo>
                <a:cubicBezTo>
                  <a:pt x="70577" y="904034"/>
                  <a:pt x="93291" y="924661"/>
                  <a:pt x="117566" y="927983"/>
                </a:cubicBezTo>
                <a:cubicBezTo>
                  <a:pt x="124413" y="928050"/>
                  <a:pt x="136846" y="934102"/>
                  <a:pt x="144474" y="933229"/>
                </a:cubicBezTo>
                <a:cubicBezTo>
                  <a:pt x="156840" y="975922"/>
                  <a:pt x="133564" y="1016027"/>
                  <a:pt x="144474" y="1038249"/>
                </a:cubicBezTo>
                <a:cubicBezTo>
                  <a:pt x="151569" y="1063474"/>
                  <a:pt x="143258" y="1111629"/>
                  <a:pt x="144474" y="1160579"/>
                </a:cubicBezTo>
                <a:cubicBezTo>
                  <a:pt x="154800" y="1214320"/>
                  <a:pt x="140224" y="1240866"/>
                  <a:pt x="144474" y="1279448"/>
                </a:cubicBezTo>
                <a:cubicBezTo>
                  <a:pt x="159178" y="1277958"/>
                  <a:pt x="162499" y="1279462"/>
                  <a:pt x="175148" y="1279448"/>
                </a:cubicBezTo>
                <a:cubicBezTo>
                  <a:pt x="171280" y="1255127"/>
                  <a:pt x="175122" y="1199450"/>
                  <a:pt x="175148" y="1165619"/>
                </a:cubicBezTo>
                <a:cubicBezTo>
                  <a:pt x="173922" y="1143838"/>
                  <a:pt x="179683" y="1106746"/>
                  <a:pt x="175148" y="1044961"/>
                </a:cubicBezTo>
                <a:cubicBezTo>
                  <a:pt x="168677" y="990263"/>
                  <a:pt x="189247" y="989737"/>
                  <a:pt x="175148" y="937963"/>
                </a:cubicBezTo>
                <a:cubicBezTo>
                  <a:pt x="185178" y="939783"/>
                  <a:pt x="209765" y="930349"/>
                  <a:pt x="228030" y="940522"/>
                </a:cubicBezTo>
                <a:cubicBezTo>
                  <a:pt x="240201" y="942431"/>
                  <a:pt x="248384" y="952050"/>
                  <a:pt x="262471" y="948838"/>
                </a:cubicBezTo>
                <a:cubicBezTo>
                  <a:pt x="275350" y="947995"/>
                  <a:pt x="287289" y="944779"/>
                  <a:pt x="296446" y="943720"/>
                </a:cubicBezTo>
                <a:cubicBezTo>
                  <a:pt x="283069" y="942209"/>
                  <a:pt x="275521" y="936225"/>
                  <a:pt x="262937" y="932205"/>
                </a:cubicBezTo>
                <a:cubicBezTo>
                  <a:pt x="310996" y="930992"/>
                  <a:pt x="337759" y="921269"/>
                  <a:pt x="358764" y="882691"/>
                </a:cubicBezTo>
                <a:cubicBezTo>
                  <a:pt x="346734" y="887667"/>
                  <a:pt x="332984" y="888058"/>
                  <a:pt x="321918" y="882691"/>
                </a:cubicBezTo>
                <a:cubicBezTo>
                  <a:pt x="326467" y="877208"/>
                  <a:pt x="331399" y="875429"/>
                  <a:pt x="338457" y="871176"/>
                </a:cubicBezTo>
                <a:cubicBezTo>
                  <a:pt x="327080" y="868341"/>
                  <a:pt x="320833" y="867101"/>
                  <a:pt x="306814" y="859149"/>
                </a:cubicBezTo>
                <a:cubicBezTo>
                  <a:pt x="315621" y="852237"/>
                  <a:pt x="326186" y="843915"/>
                  <a:pt x="335121" y="834711"/>
                </a:cubicBezTo>
                <a:cubicBezTo>
                  <a:pt x="339853" y="831123"/>
                  <a:pt x="340370" y="826888"/>
                  <a:pt x="343659" y="823324"/>
                </a:cubicBezTo>
                <a:cubicBezTo>
                  <a:pt x="334112" y="827784"/>
                  <a:pt x="316096" y="829302"/>
                  <a:pt x="304446" y="828954"/>
                </a:cubicBezTo>
                <a:cubicBezTo>
                  <a:pt x="307083" y="823910"/>
                  <a:pt x="312426" y="819913"/>
                  <a:pt x="314851" y="819102"/>
                </a:cubicBezTo>
                <a:cubicBezTo>
                  <a:pt x="303832" y="819800"/>
                  <a:pt x="292401" y="816633"/>
                  <a:pt x="281342" y="823324"/>
                </a:cubicBezTo>
                <a:cubicBezTo>
                  <a:pt x="288851" y="818465"/>
                  <a:pt x="296350" y="807888"/>
                  <a:pt x="303083" y="807075"/>
                </a:cubicBezTo>
                <a:cubicBezTo>
                  <a:pt x="289596" y="812442"/>
                  <a:pt x="260909" y="816865"/>
                  <a:pt x="251601" y="801830"/>
                </a:cubicBezTo>
                <a:cubicBezTo>
                  <a:pt x="278560" y="784103"/>
                  <a:pt x="292907" y="799452"/>
                  <a:pt x="310581" y="779439"/>
                </a:cubicBezTo>
                <a:cubicBezTo>
                  <a:pt x="320019" y="763976"/>
                  <a:pt x="330441" y="745832"/>
                  <a:pt x="343193" y="736706"/>
                </a:cubicBezTo>
                <a:cubicBezTo>
                  <a:pt x="336690" y="746008"/>
                  <a:pt x="320701" y="739266"/>
                  <a:pt x="314348" y="739904"/>
                </a:cubicBezTo>
                <a:cubicBezTo>
                  <a:pt x="316088" y="738002"/>
                  <a:pt x="319856" y="734594"/>
                  <a:pt x="321452" y="732995"/>
                </a:cubicBezTo>
                <a:cubicBezTo>
                  <a:pt x="314821" y="731105"/>
                  <a:pt x="305753" y="734012"/>
                  <a:pt x="300679" y="734147"/>
                </a:cubicBezTo>
                <a:cubicBezTo>
                  <a:pt x="310030" y="730591"/>
                  <a:pt x="319915" y="723838"/>
                  <a:pt x="329022" y="716874"/>
                </a:cubicBezTo>
                <a:cubicBezTo>
                  <a:pt x="311433" y="721572"/>
                  <a:pt x="293458" y="723190"/>
                  <a:pt x="276140" y="706511"/>
                </a:cubicBezTo>
                <a:cubicBezTo>
                  <a:pt x="282444" y="702383"/>
                  <a:pt x="292988" y="697711"/>
                  <a:pt x="296446" y="690901"/>
                </a:cubicBezTo>
                <a:cubicBezTo>
                  <a:pt x="290362" y="689031"/>
                  <a:pt x="281042" y="686705"/>
                  <a:pt x="275207" y="685144"/>
                </a:cubicBezTo>
                <a:cubicBezTo>
                  <a:pt x="283310" y="663997"/>
                  <a:pt x="304221" y="640575"/>
                  <a:pt x="312483" y="627697"/>
                </a:cubicBezTo>
                <a:cubicBezTo>
                  <a:pt x="289788" y="646491"/>
                  <a:pt x="230839" y="662348"/>
                  <a:pt x="225662" y="637676"/>
                </a:cubicBezTo>
                <a:cubicBezTo>
                  <a:pt x="240652" y="625969"/>
                  <a:pt x="264063" y="624192"/>
                  <a:pt x="279907" y="618868"/>
                </a:cubicBezTo>
                <a:cubicBezTo>
                  <a:pt x="273578" y="616351"/>
                  <a:pt x="265197" y="617266"/>
                  <a:pt x="259601" y="616310"/>
                </a:cubicBezTo>
                <a:cubicBezTo>
                  <a:pt x="267660" y="609053"/>
                  <a:pt x="278571" y="606669"/>
                  <a:pt x="287979" y="606330"/>
                </a:cubicBezTo>
                <a:cubicBezTo>
                  <a:pt x="283412" y="604596"/>
                  <a:pt x="281731" y="603076"/>
                  <a:pt x="277575" y="601212"/>
                </a:cubicBezTo>
                <a:cubicBezTo>
                  <a:pt x="288132" y="587623"/>
                  <a:pt x="306612" y="578864"/>
                  <a:pt x="316752" y="571913"/>
                </a:cubicBezTo>
                <a:cubicBezTo>
                  <a:pt x="310613" y="572286"/>
                  <a:pt x="294444" y="571482"/>
                  <a:pt x="279907" y="570889"/>
                </a:cubicBezTo>
                <a:cubicBezTo>
                  <a:pt x="284821" y="566621"/>
                  <a:pt x="294806" y="555721"/>
                  <a:pt x="299747" y="551697"/>
                </a:cubicBezTo>
                <a:cubicBezTo>
                  <a:pt x="286428" y="543468"/>
                  <a:pt x="262356" y="556941"/>
                  <a:pt x="248766" y="554768"/>
                </a:cubicBezTo>
                <a:cubicBezTo>
                  <a:pt x="254807" y="549002"/>
                  <a:pt x="259872" y="543587"/>
                  <a:pt x="267673" y="541718"/>
                </a:cubicBezTo>
                <a:cubicBezTo>
                  <a:pt x="241175" y="545555"/>
                  <a:pt x="226378" y="536665"/>
                  <a:pt x="207724" y="528667"/>
                </a:cubicBezTo>
                <a:cubicBezTo>
                  <a:pt x="218026" y="523725"/>
                  <a:pt x="239750" y="531485"/>
                  <a:pt x="257269" y="525597"/>
                </a:cubicBezTo>
                <a:cubicBezTo>
                  <a:pt x="253870" y="525181"/>
                  <a:pt x="248623" y="523410"/>
                  <a:pt x="245466" y="523550"/>
                </a:cubicBezTo>
                <a:cubicBezTo>
                  <a:pt x="248594" y="521961"/>
                  <a:pt x="253480" y="519103"/>
                  <a:pt x="256336" y="518815"/>
                </a:cubicBezTo>
                <a:cubicBezTo>
                  <a:pt x="246512" y="522087"/>
                  <a:pt x="240517" y="518480"/>
                  <a:pt x="233662" y="515617"/>
                </a:cubicBezTo>
                <a:cubicBezTo>
                  <a:pt x="250089" y="513708"/>
                  <a:pt x="257562" y="506504"/>
                  <a:pt x="271906" y="496425"/>
                </a:cubicBezTo>
                <a:cubicBezTo>
                  <a:pt x="265540" y="495023"/>
                  <a:pt x="257477" y="495335"/>
                  <a:pt x="249233" y="496425"/>
                </a:cubicBezTo>
                <a:cubicBezTo>
                  <a:pt x="269628" y="498869"/>
                  <a:pt x="276276" y="459948"/>
                  <a:pt x="283243" y="445759"/>
                </a:cubicBezTo>
                <a:cubicBezTo>
                  <a:pt x="267747" y="456355"/>
                  <a:pt x="256016" y="460611"/>
                  <a:pt x="233662" y="459833"/>
                </a:cubicBezTo>
                <a:cubicBezTo>
                  <a:pt x="244094" y="457274"/>
                  <a:pt x="252550" y="443472"/>
                  <a:pt x="264803" y="434372"/>
                </a:cubicBezTo>
                <a:cubicBezTo>
                  <a:pt x="261183" y="436734"/>
                  <a:pt x="255617" y="437309"/>
                  <a:pt x="251601" y="439490"/>
                </a:cubicBezTo>
                <a:cubicBezTo>
                  <a:pt x="254802" y="433195"/>
                  <a:pt x="257819" y="429222"/>
                  <a:pt x="262005" y="424392"/>
                </a:cubicBezTo>
                <a:cubicBezTo>
                  <a:pt x="254418" y="429601"/>
                  <a:pt x="242822" y="427110"/>
                  <a:pt x="232730" y="427079"/>
                </a:cubicBezTo>
                <a:cubicBezTo>
                  <a:pt x="251566" y="412358"/>
                  <a:pt x="256430" y="390750"/>
                  <a:pt x="269037" y="372319"/>
                </a:cubicBezTo>
                <a:cubicBezTo>
                  <a:pt x="255216" y="385652"/>
                  <a:pt x="230391" y="399726"/>
                  <a:pt x="216226" y="392662"/>
                </a:cubicBezTo>
                <a:cubicBezTo>
                  <a:pt x="221903" y="391051"/>
                  <a:pt x="226966" y="389333"/>
                  <a:pt x="233662" y="385369"/>
                </a:cubicBezTo>
                <a:cubicBezTo>
                  <a:pt x="231903" y="385004"/>
                  <a:pt x="228695" y="382347"/>
                  <a:pt x="225160" y="382171"/>
                </a:cubicBezTo>
                <a:cubicBezTo>
                  <a:pt x="233700" y="379204"/>
                  <a:pt x="238018" y="372370"/>
                  <a:pt x="246901" y="367585"/>
                </a:cubicBezTo>
                <a:cubicBezTo>
                  <a:pt x="240109" y="368495"/>
                  <a:pt x="232350" y="366770"/>
                  <a:pt x="224227" y="366050"/>
                </a:cubicBezTo>
                <a:cubicBezTo>
                  <a:pt x="239782" y="356866"/>
                  <a:pt x="257466" y="335191"/>
                  <a:pt x="260570" y="314360"/>
                </a:cubicBezTo>
                <a:cubicBezTo>
                  <a:pt x="251773" y="319482"/>
                  <a:pt x="244036" y="328762"/>
                  <a:pt x="234129" y="327410"/>
                </a:cubicBezTo>
                <a:cubicBezTo>
                  <a:pt x="237840" y="321312"/>
                  <a:pt x="243006" y="317165"/>
                  <a:pt x="242165" y="311289"/>
                </a:cubicBezTo>
                <a:cubicBezTo>
                  <a:pt x="236222" y="314242"/>
                  <a:pt x="227789" y="320307"/>
                  <a:pt x="220460" y="315511"/>
                </a:cubicBezTo>
                <a:cubicBezTo>
                  <a:pt x="222629" y="313196"/>
                  <a:pt x="225613" y="309847"/>
                  <a:pt x="229393" y="307579"/>
                </a:cubicBezTo>
                <a:cubicBezTo>
                  <a:pt x="218994" y="305712"/>
                  <a:pt x="211953" y="310674"/>
                  <a:pt x="199185" y="302461"/>
                </a:cubicBezTo>
                <a:cubicBezTo>
                  <a:pt x="224102" y="307779"/>
                  <a:pt x="231995" y="283544"/>
                  <a:pt x="239331" y="257552"/>
                </a:cubicBezTo>
                <a:cubicBezTo>
                  <a:pt x="229305" y="259979"/>
                  <a:pt x="218417" y="264248"/>
                  <a:pt x="208621" y="261775"/>
                </a:cubicBezTo>
                <a:cubicBezTo>
                  <a:pt x="215937" y="258313"/>
                  <a:pt x="220175" y="254908"/>
                  <a:pt x="225160" y="248724"/>
                </a:cubicBezTo>
                <a:cubicBezTo>
                  <a:pt x="221597" y="249254"/>
                  <a:pt x="206172" y="251539"/>
                  <a:pt x="198719" y="241431"/>
                </a:cubicBezTo>
                <a:cubicBezTo>
                  <a:pt x="207352" y="236617"/>
                  <a:pt x="217460" y="228459"/>
                  <a:pt x="227563" y="218529"/>
                </a:cubicBezTo>
                <a:cubicBezTo>
                  <a:pt x="218598" y="223488"/>
                  <a:pt x="213237" y="219961"/>
                  <a:pt x="201589" y="216354"/>
                </a:cubicBezTo>
                <a:cubicBezTo>
                  <a:pt x="206187" y="212350"/>
                  <a:pt x="213236" y="205614"/>
                  <a:pt x="215724" y="200233"/>
                </a:cubicBezTo>
                <a:cubicBezTo>
                  <a:pt x="212286" y="202442"/>
                  <a:pt x="204346" y="202726"/>
                  <a:pt x="199185" y="202280"/>
                </a:cubicBezTo>
                <a:cubicBezTo>
                  <a:pt x="202552" y="198113"/>
                  <a:pt x="206218" y="195227"/>
                  <a:pt x="209123" y="189869"/>
                </a:cubicBezTo>
                <a:cubicBezTo>
                  <a:pt x="204311" y="187043"/>
                  <a:pt x="195061" y="187559"/>
                  <a:pt x="191185" y="186671"/>
                </a:cubicBezTo>
                <a:cubicBezTo>
                  <a:pt x="196152" y="184326"/>
                  <a:pt x="202404" y="175861"/>
                  <a:pt x="206289" y="171573"/>
                </a:cubicBezTo>
                <a:cubicBezTo>
                  <a:pt x="201782" y="174100"/>
                  <a:pt x="196344" y="171498"/>
                  <a:pt x="188817" y="169398"/>
                </a:cubicBezTo>
                <a:cubicBezTo>
                  <a:pt x="197785" y="164413"/>
                  <a:pt x="203643" y="147506"/>
                  <a:pt x="209123" y="137668"/>
                </a:cubicBezTo>
                <a:cubicBezTo>
                  <a:pt x="199895" y="143807"/>
                  <a:pt x="192906" y="143552"/>
                  <a:pt x="186485" y="147520"/>
                </a:cubicBezTo>
                <a:cubicBezTo>
                  <a:pt x="190314" y="143904"/>
                  <a:pt x="192917" y="137786"/>
                  <a:pt x="198719" y="134597"/>
                </a:cubicBezTo>
                <a:cubicBezTo>
                  <a:pt x="191311" y="135322"/>
                  <a:pt x="185043" y="134088"/>
                  <a:pt x="179848" y="134597"/>
                </a:cubicBezTo>
                <a:cubicBezTo>
                  <a:pt x="185677" y="129724"/>
                  <a:pt x="187423" y="124294"/>
                  <a:pt x="192153" y="116813"/>
                </a:cubicBezTo>
                <a:cubicBezTo>
                  <a:pt x="183330" y="123284"/>
                  <a:pt x="176400" y="124184"/>
                  <a:pt x="168080" y="123594"/>
                </a:cubicBezTo>
                <a:cubicBezTo>
                  <a:pt x="176671" y="121829"/>
                  <a:pt x="180350" y="116464"/>
                  <a:pt x="185516" y="110544"/>
                </a:cubicBezTo>
                <a:cubicBezTo>
                  <a:pt x="182484" y="112641"/>
                  <a:pt x="179638" y="111430"/>
                  <a:pt x="174682" y="111567"/>
                </a:cubicBezTo>
                <a:cubicBezTo>
                  <a:pt x="179420" y="106605"/>
                  <a:pt x="181341" y="105615"/>
                  <a:pt x="184583" y="100692"/>
                </a:cubicBezTo>
                <a:cubicBezTo>
                  <a:pt x="181080" y="102013"/>
                  <a:pt x="177951" y="99629"/>
                  <a:pt x="173247" y="100180"/>
                </a:cubicBezTo>
                <a:cubicBezTo>
                  <a:pt x="172650" y="91973"/>
                  <a:pt x="171427" y="81878"/>
                  <a:pt x="177049" y="79325"/>
                </a:cubicBezTo>
                <a:cubicBezTo>
                  <a:pt x="169699" y="74137"/>
                  <a:pt x="170401" y="66313"/>
                  <a:pt x="171381" y="56935"/>
                </a:cubicBezTo>
                <a:cubicBezTo>
                  <a:pt x="172301" y="56361"/>
                  <a:pt x="172152" y="55666"/>
                  <a:pt x="172816" y="54760"/>
                </a:cubicBezTo>
                <a:cubicBezTo>
                  <a:pt x="178264" y="32812"/>
                  <a:pt x="174029" y="21077"/>
                  <a:pt x="170412" y="0"/>
                </a:cubicBezTo>
                <a:cubicBezTo>
                  <a:pt x="170206" y="17113"/>
                  <a:pt x="167021" y="66599"/>
                  <a:pt x="153407" y="67298"/>
                </a:cubicBezTo>
                <a:cubicBezTo>
                  <a:pt x="154360" y="75890"/>
                  <a:pt x="160177" y="83332"/>
                  <a:pt x="160977" y="93399"/>
                </a:cubicBezTo>
                <a:cubicBezTo>
                  <a:pt x="155212" y="92507"/>
                  <a:pt x="149407" y="88614"/>
                  <a:pt x="144940" y="88153"/>
                </a:cubicBezTo>
                <a:cubicBezTo>
                  <a:pt x="149269" y="98736"/>
                  <a:pt x="157130" y="102567"/>
                  <a:pt x="154376" y="113614"/>
                </a:cubicBezTo>
                <a:cubicBezTo>
                  <a:pt x="152093" y="111241"/>
                  <a:pt x="146871" y="111395"/>
                  <a:pt x="145406" y="109520"/>
                </a:cubicBezTo>
                <a:cubicBezTo>
                  <a:pt x="149870" y="116355"/>
                  <a:pt x="153344" y="126534"/>
                  <a:pt x="156743" y="134086"/>
                </a:cubicBezTo>
                <a:cubicBezTo>
                  <a:pt x="145365" y="135050"/>
                  <a:pt x="132160" y="131137"/>
                  <a:pt x="128401" y="122059"/>
                </a:cubicBezTo>
                <a:cubicBezTo>
                  <a:pt x="132917" y="140688"/>
                  <a:pt x="142740" y="143562"/>
                  <a:pt x="149174" y="158523"/>
                </a:cubicBezTo>
                <a:cubicBezTo>
                  <a:pt x="142236" y="157540"/>
                  <a:pt x="136721" y="155362"/>
                  <a:pt x="126535" y="153277"/>
                </a:cubicBezTo>
                <a:cubicBezTo>
                  <a:pt x="130957" y="165524"/>
                  <a:pt x="139795" y="172185"/>
                  <a:pt x="144474" y="182449"/>
                </a:cubicBezTo>
                <a:cubicBezTo>
                  <a:pt x="134145" y="184677"/>
                  <a:pt x="127157" y="176156"/>
                  <a:pt x="119432" y="179378"/>
                </a:cubicBezTo>
                <a:cubicBezTo>
                  <a:pt x="126657" y="186411"/>
                  <a:pt x="141477" y="197659"/>
                  <a:pt x="144474" y="210085"/>
                </a:cubicBezTo>
                <a:cubicBezTo>
                  <a:pt x="136590" y="208611"/>
                  <a:pt x="129524" y="206010"/>
                  <a:pt x="121333" y="202792"/>
                </a:cubicBezTo>
                <a:cubicBezTo>
                  <a:pt x="133505" y="219227"/>
                  <a:pt x="137838" y="230258"/>
                  <a:pt x="152043" y="241431"/>
                </a:cubicBezTo>
                <a:cubicBezTo>
                  <a:pt x="138071" y="241995"/>
                  <a:pt x="135164" y="249582"/>
                  <a:pt x="123701" y="245141"/>
                </a:cubicBezTo>
                <a:cubicBezTo>
                  <a:pt x="113322" y="244476"/>
                  <a:pt x="101494" y="233861"/>
                  <a:pt x="90659" y="228381"/>
                </a:cubicBezTo>
                <a:cubicBezTo>
                  <a:pt x="96034" y="253912"/>
                  <a:pt x="130808" y="254461"/>
                  <a:pt x="129836" y="276360"/>
                </a:cubicBezTo>
                <a:cubicBezTo>
                  <a:pt x="124692" y="275036"/>
                  <a:pt x="121537" y="277749"/>
                  <a:pt x="117100" y="274825"/>
                </a:cubicBezTo>
                <a:cubicBezTo>
                  <a:pt x="116617" y="276763"/>
                  <a:pt x="116434" y="278018"/>
                  <a:pt x="116167" y="280454"/>
                </a:cubicBezTo>
                <a:cubicBezTo>
                  <a:pt x="107239" y="282749"/>
                  <a:pt x="103106" y="277873"/>
                  <a:pt x="94426" y="273801"/>
                </a:cubicBezTo>
                <a:cubicBezTo>
                  <a:pt x="99822" y="280289"/>
                  <a:pt x="107952" y="291507"/>
                  <a:pt x="111432" y="300926"/>
                </a:cubicBezTo>
                <a:cubicBezTo>
                  <a:pt x="101022" y="300731"/>
                  <a:pt x="94736" y="299297"/>
                  <a:pt x="85959" y="290434"/>
                </a:cubicBezTo>
                <a:cubicBezTo>
                  <a:pt x="87919" y="313586"/>
                  <a:pt x="100555" y="322057"/>
                  <a:pt x="110965" y="335343"/>
                </a:cubicBezTo>
                <a:cubicBezTo>
                  <a:pt x="90495" y="339530"/>
                  <a:pt x="80346" y="327155"/>
                  <a:pt x="66586" y="327410"/>
                </a:cubicBezTo>
                <a:cubicBezTo>
                  <a:pt x="73163" y="342761"/>
                  <a:pt x="79939" y="358224"/>
                  <a:pt x="96794" y="366050"/>
                </a:cubicBezTo>
                <a:cubicBezTo>
                  <a:pt x="90005" y="368273"/>
                  <a:pt x="87314" y="366124"/>
                  <a:pt x="79322" y="366561"/>
                </a:cubicBezTo>
                <a:cubicBezTo>
                  <a:pt x="84563" y="382607"/>
                  <a:pt x="99081" y="387136"/>
                  <a:pt x="111432" y="397780"/>
                </a:cubicBezTo>
                <a:cubicBezTo>
                  <a:pt x="101205" y="397671"/>
                  <a:pt x="88035" y="407909"/>
                  <a:pt x="78389" y="404049"/>
                </a:cubicBezTo>
                <a:cubicBezTo>
                  <a:pt x="88357" y="408868"/>
                  <a:pt x="95546" y="419254"/>
                  <a:pt x="102929" y="425927"/>
                </a:cubicBezTo>
                <a:cubicBezTo>
                  <a:pt x="82793" y="429788"/>
                  <a:pt x="67262" y="423488"/>
                  <a:pt x="53347" y="411854"/>
                </a:cubicBezTo>
                <a:cubicBezTo>
                  <a:pt x="61050" y="432275"/>
                  <a:pt x="75554" y="444949"/>
                  <a:pt x="92991" y="465591"/>
                </a:cubicBezTo>
                <a:cubicBezTo>
                  <a:pt x="87415" y="471331"/>
                  <a:pt x="72139" y="470620"/>
                  <a:pt x="66120" y="471860"/>
                </a:cubicBezTo>
                <a:cubicBezTo>
                  <a:pt x="68894" y="475836"/>
                  <a:pt x="68865" y="479877"/>
                  <a:pt x="72254" y="483886"/>
                </a:cubicBezTo>
                <a:cubicBezTo>
                  <a:pt x="68493" y="484826"/>
                  <a:pt x="64294" y="482074"/>
                  <a:pt x="57617" y="483886"/>
                </a:cubicBezTo>
                <a:cubicBezTo>
                  <a:pt x="59745" y="491384"/>
                  <a:pt x="69646" y="496624"/>
                  <a:pt x="76524" y="499496"/>
                </a:cubicBezTo>
                <a:cubicBezTo>
                  <a:pt x="49287" y="512237"/>
                  <a:pt x="27352" y="498859"/>
                  <a:pt x="17973" y="479664"/>
                </a:cubicBezTo>
                <a:cubicBezTo>
                  <a:pt x="20613" y="517374"/>
                  <a:pt x="44750" y="501898"/>
                  <a:pt x="64218" y="535960"/>
                </a:cubicBezTo>
                <a:cubicBezTo>
                  <a:pt x="61376" y="536075"/>
                  <a:pt x="57396" y="540674"/>
                  <a:pt x="54316" y="539671"/>
                </a:cubicBezTo>
                <a:cubicBezTo>
                  <a:pt x="62094" y="546726"/>
                  <a:pt x="68035" y="552023"/>
                  <a:pt x="74120" y="557327"/>
                </a:cubicBezTo>
                <a:cubicBezTo>
                  <a:pt x="61877" y="562236"/>
                  <a:pt x="47142" y="559707"/>
                  <a:pt x="36378" y="545940"/>
                </a:cubicBezTo>
                <a:cubicBezTo>
                  <a:pt x="43459" y="558866"/>
                  <a:pt x="78213" y="585044"/>
                  <a:pt x="72254" y="593919"/>
                </a:cubicBezTo>
                <a:cubicBezTo>
                  <a:pt x="63768" y="594280"/>
                  <a:pt x="62480" y="594186"/>
                  <a:pt x="53347" y="594431"/>
                </a:cubicBezTo>
                <a:cubicBezTo>
                  <a:pt x="57711" y="604688"/>
                  <a:pt x="66190" y="613508"/>
                  <a:pt x="78856" y="616310"/>
                </a:cubicBezTo>
                <a:cubicBezTo>
                  <a:pt x="61068" y="624283"/>
                  <a:pt x="22421" y="632706"/>
                  <a:pt x="4771" y="612599"/>
                </a:cubicBezTo>
                <a:cubicBezTo>
                  <a:pt x="9208" y="621073"/>
                  <a:pt x="11739" y="631159"/>
                  <a:pt x="15139" y="639724"/>
                </a:cubicBezTo>
                <a:cubicBezTo>
                  <a:pt x="23375" y="654522"/>
                  <a:pt x="30810" y="658653"/>
                  <a:pt x="47679" y="662114"/>
                </a:cubicBezTo>
                <a:cubicBezTo>
                  <a:pt x="43820" y="661795"/>
                  <a:pt x="40281" y="663215"/>
                  <a:pt x="36378" y="663265"/>
                </a:cubicBezTo>
                <a:cubicBezTo>
                  <a:pt x="45682" y="679306"/>
                  <a:pt x="52981" y="688332"/>
                  <a:pt x="68954" y="692948"/>
                </a:cubicBezTo>
                <a:cubicBezTo>
                  <a:pt x="55447" y="689542"/>
                  <a:pt x="43058" y="691384"/>
                  <a:pt x="33544" y="679898"/>
                </a:cubicBezTo>
                <a:cubicBezTo>
                  <a:pt x="36449" y="690564"/>
                  <a:pt x="46881" y="697520"/>
                  <a:pt x="50549" y="706511"/>
                </a:cubicBezTo>
                <a:cubicBezTo>
                  <a:pt x="57719" y="710404"/>
                  <a:pt x="66531" y="712897"/>
                  <a:pt x="70855" y="723143"/>
                </a:cubicBezTo>
                <a:cubicBezTo>
                  <a:pt x="58750" y="719258"/>
                  <a:pt x="41263" y="717557"/>
                  <a:pt x="29777" y="721608"/>
                </a:cubicBezTo>
                <a:cubicBezTo>
                  <a:pt x="45289" y="723680"/>
                  <a:pt x="69438" y="732829"/>
                  <a:pt x="78856" y="751803"/>
                </a:cubicBezTo>
                <a:cubicBezTo>
                  <a:pt x="56188" y="752497"/>
                  <a:pt x="44944" y="751661"/>
                  <a:pt x="25041" y="755514"/>
                </a:cubicBezTo>
                <a:cubicBezTo>
                  <a:pt x="30513" y="763275"/>
                  <a:pt x="53963" y="769690"/>
                  <a:pt x="67088" y="784685"/>
                </a:cubicBezTo>
                <a:cubicBezTo>
                  <a:pt x="52814" y="780880"/>
                  <a:pt x="34991" y="780733"/>
                  <a:pt x="24108" y="783150"/>
                </a:cubicBezTo>
                <a:cubicBezTo>
                  <a:pt x="26645" y="790583"/>
                  <a:pt x="33940" y="794896"/>
                  <a:pt x="38746" y="799782"/>
                </a:cubicBezTo>
                <a:cubicBezTo>
                  <a:pt x="28214" y="796372"/>
                  <a:pt x="7809" y="786438"/>
                  <a:pt x="35" y="784173"/>
                </a:cubicBezTo>
                <a:cubicBezTo>
                  <a:pt x="4312" y="785290"/>
                  <a:pt x="6236" y="793176"/>
                  <a:pt x="12305" y="799270"/>
                </a:cubicBezTo>
                <a:close/>
              </a:path>
              <a:path w="358764" h="1279448" stroke="0" extrusionOk="0">
                <a:moveTo>
                  <a:pt x="12305" y="799270"/>
                </a:moveTo>
                <a:cubicBezTo>
                  <a:pt x="26704" y="808743"/>
                  <a:pt x="51358" y="833410"/>
                  <a:pt x="61886" y="830105"/>
                </a:cubicBezTo>
                <a:cubicBezTo>
                  <a:pt x="49567" y="830965"/>
                  <a:pt x="33075" y="828104"/>
                  <a:pt x="20341" y="835223"/>
                </a:cubicBezTo>
                <a:cubicBezTo>
                  <a:pt x="41570" y="836905"/>
                  <a:pt x="51883" y="858413"/>
                  <a:pt x="66586" y="867081"/>
                </a:cubicBezTo>
                <a:cubicBezTo>
                  <a:pt x="55891" y="861147"/>
                  <a:pt x="42743" y="868719"/>
                  <a:pt x="26943" y="859149"/>
                </a:cubicBezTo>
                <a:cubicBezTo>
                  <a:pt x="30005" y="861402"/>
                  <a:pt x="31799" y="869045"/>
                  <a:pt x="34979" y="872199"/>
                </a:cubicBezTo>
                <a:cubicBezTo>
                  <a:pt x="44693" y="882793"/>
                  <a:pt x="60580" y="883131"/>
                  <a:pt x="73654" y="895229"/>
                </a:cubicBezTo>
                <a:cubicBezTo>
                  <a:pt x="64877" y="898739"/>
                  <a:pt x="49937" y="896221"/>
                  <a:pt x="41580" y="899835"/>
                </a:cubicBezTo>
                <a:cubicBezTo>
                  <a:pt x="70123" y="904351"/>
                  <a:pt x="81940" y="918017"/>
                  <a:pt x="117566" y="927983"/>
                </a:cubicBezTo>
                <a:cubicBezTo>
                  <a:pt x="130724" y="931265"/>
                  <a:pt x="135256" y="933783"/>
                  <a:pt x="144474" y="933229"/>
                </a:cubicBezTo>
                <a:cubicBezTo>
                  <a:pt x="156584" y="981818"/>
                  <a:pt x="135201" y="1010712"/>
                  <a:pt x="144474" y="1048635"/>
                </a:cubicBezTo>
                <a:cubicBezTo>
                  <a:pt x="162035" y="1088202"/>
                  <a:pt x="135383" y="1144254"/>
                  <a:pt x="144474" y="1160579"/>
                </a:cubicBezTo>
                <a:cubicBezTo>
                  <a:pt x="149039" y="1189007"/>
                  <a:pt x="142439" y="1248798"/>
                  <a:pt x="144474" y="1279448"/>
                </a:cubicBezTo>
                <a:cubicBezTo>
                  <a:pt x="156986" y="1276920"/>
                  <a:pt x="161821" y="1283811"/>
                  <a:pt x="175148" y="1279448"/>
                </a:cubicBezTo>
                <a:cubicBezTo>
                  <a:pt x="161069" y="1246073"/>
                  <a:pt x="180942" y="1193766"/>
                  <a:pt x="175148" y="1162205"/>
                </a:cubicBezTo>
                <a:cubicBezTo>
                  <a:pt x="176450" y="1116039"/>
                  <a:pt x="179110" y="1073604"/>
                  <a:pt x="175148" y="1044961"/>
                </a:cubicBezTo>
                <a:cubicBezTo>
                  <a:pt x="164207" y="1015371"/>
                  <a:pt x="175648" y="959654"/>
                  <a:pt x="175148" y="937963"/>
                </a:cubicBezTo>
                <a:cubicBezTo>
                  <a:pt x="192163" y="933592"/>
                  <a:pt x="208659" y="935699"/>
                  <a:pt x="228030" y="940522"/>
                </a:cubicBezTo>
                <a:cubicBezTo>
                  <a:pt x="243224" y="943423"/>
                  <a:pt x="246840" y="951357"/>
                  <a:pt x="262471" y="948838"/>
                </a:cubicBezTo>
                <a:cubicBezTo>
                  <a:pt x="271086" y="948434"/>
                  <a:pt x="286924" y="944892"/>
                  <a:pt x="296446" y="943720"/>
                </a:cubicBezTo>
                <a:cubicBezTo>
                  <a:pt x="288755" y="939232"/>
                  <a:pt x="273880" y="937909"/>
                  <a:pt x="262937" y="932205"/>
                </a:cubicBezTo>
                <a:cubicBezTo>
                  <a:pt x="300026" y="936973"/>
                  <a:pt x="335165" y="925564"/>
                  <a:pt x="358764" y="882691"/>
                </a:cubicBezTo>
                <a:cubicBezTo>
                  <a:pt x="346166" y="889940"/>
                  <a:pt x="336703" y="892595"/>
                  <a:pt x="321918" y="882691"/>
                </a:cubicBezTo>
                <a:cubicBezTo>
                  <a:pt x="326828" y="878088"/>
                  <a:pt x="334011" y="874702"/>
                  <a:pt x="338457" y="871176"/>
                </a:cubicBezTo>
                <a:cubicBezTo>
                  <a:pt x="328440" y="869983"/>
                  <a:pt x="316344" y="870613"/>
                  <a:pt x="306814" y="859149"/>
                </a:cubicBezTo>
                <a:cubicBezTo>
                  <a:pt x="316683" y="854192"/>
                  <a:pt x="328698" y="847341"/>
                  <a:pt x="335121" y="834711"/>
                </a:cubicBezTo>
                <a:cubicBezTo>
                  <a:pt x="337796" y="830513"/>
                  <a:pt x="340697" y="825606"/>
                  <a:pt x="343659" y="823324"/>
                </a:cubicBezTo>
                <a:cubicBezTo>
                  <a:pt x="333277" y="827533"/>
                  <a:pt x="311247" y="829310"/>
                  <a:pt x="304446" y="828954"/>
                </a:cubicBezTo>
                <a:cubicBezTo>
                  <a:pt x="307914" y="823379"/>
                  <a:pt x="309896" y="821284"/>
                  <a:pt x="314851" y="819102"/>
                </a:cubicBezTo>
                <a:cubicBezTo>
                  <a:pt x="301872" y="818395"/>
                  <a:pt x="292206" y="821473"/>
                  <a:pt x="281342" y="823324"/>
                </a:cubicBezTo>
                <a:cubicBezTo>
                  <a:pt x="288304" y="818960"/>
                  <a:pt x="294902" y="807295"/>
                  <a:pt x="303083" y="807075"/>
                </a:cubicBezTo>
                <a:cubicBezTo>
                  <a:pt x="286865" y="810264"/>
                  <a:pt x="259198" y="813248"/>
                  <a:pt x="251601" y="801830"/>
                </a:cubicBezTo>
                <a:cubicBezTo>
                  <a:pt x="268958" y="797021"/>
                  <a:pt x="293138" y="790727"/>
                  <a:pt x="310581" y="779439"/>
                </a:cubicBezTo>
                <a:cubicBezTo>
                  <a:pt x="332329" y="764070"/>
                  <a:pt x="330606" y="749623"/>
                  <a:pt x="343193" y="736706"/>
                </a:cubicBezTo>
                <a:cubicBezTo>
                  <a:pt x="336454" y="744518"/>
                  <a:pt x="322275" y="739669"/>
                  <a:pt x="314348" y="739904"/>
                </a:cubicBezTo>
                <a:cubicBezTo>
                  <a:pt x="315883" y="737771"/>
                  <a:pt x="319779" y="734665"/>
                  <a:pt x="321452" y="732995"/>
                </a:cubicBezTo>
                <a:cubicBezTo>
                  <a:pt x="314229" y="732100"/>
                  <a:pt x="306135" y="733996"/>
                  <a:pt x="300679" y="734147"/>
                </a:cubicBezTo>
                <a:cubicBezTo>
                  <a:pt x="313028" y="726942"/>
                  <a:pt x="319254" y="721298"/>
                  <a:pt x="329022" y="716874"/>
                </a:cubicBezTo>
                <a:cubicBezTo>
                  <a:pt x="302807" y="719269"/>
                  <a:pt x="294479" y="721626"/>
                  <a:pt x="276140" y="706511"/>
                </a:cubicBezTo>
                <a:cubicBezTo>
                  <a:pt x="282832" y="704200"/>
                  <a:pt x="294333" y="697515"/>
                  <a:pt x="296446" y="690901"/>
                </a:cubicBezTo>
                <a:cubicBezTo>
                  <a:pt x="288502" y="691257"/>
                  <a:pt x="281795" y="689579"/>
                  <a:pt x="275207" y="685144"/>
                </a:cubicBezTo>
                <a:cubicBezTo>
                  <a:pt x="289977" y="659886"/>
                  <a:pt x="304958" y="643959"/>
                  <a:pt x="312483" y="627697"/>
                </a:cubicBezTo>
                <a:cubicBezTo>
                  <a:pt x="298743" y="630886"/>
                  <a:pt x="232698" y="673278"/>
                  <a:pt x="225662" y="637676"/>
                </a:cubicBezTo>
                <a:cubicBezTo>
                  <a:pt x="239192" y="638373"/>
                  <a:pt x="266533" y="623756"/>
                  <a:pt x="279907" y="618868"/>
                </a:cubicBezTo>
                <a:cubicBezTo>
                  <a:pt x="273263" y="615460"/>
                  <a:pt x="263780" y="619680"/>
                  <a:pt x="259601" y="616310"/>
                </a:cubicBezTo>
                <a:cubicBezTo>
                  <a:pt x="269967" y="609870"/>
                  <a:pt x="279865" y="611042"/>
                  <a:pt x="287979" y="606330"/>
                </a:cubicBezTo>
                <a:cubicBezTo>
                  <a:pt x="283798" y="605820"/>
                  <a:pt x="281721" y="603084"/>
                  <a:pt x="277575" y="601212"/>
                </a:cubicBezTo>
                <a:cubicBezTo>
                  <a:pt x="286417" y="591902"/>
                  <a:pt x="305583" y="578532"/>
                  <a:pt x="316752" y="571913"/>
                </a:cubicBezTo>
                <a:cubicBezTo>
                  <a:pt x="303583" y="576040"/>
                  <a:pt x="285999" y="575747"/>
                  <a:pt x="279907" y="570889"/>
                </a:cubicBezTo>
                <a:cubicBezTo>
                  <a:pt x="286023" y="562703"/>
                  <a:pt x="295257" y="556979"/>
                  <a:pt x="299747" y="551697"/>
                </a:cubicBezTo>
                <a:cubicBezTo>
                  <a:pt x="284285" y="552176"/>
                  <a:pt x="263675" y="559903"/>
                  <a:pt x="248766" y="554768"/>
                </a:cubicBezTo>
                <a:cubicBezTo>
                  <a:pt x="253875" y="550489"/>
                  <a:pt x="260198" y="543280"/>
                  <a:pt x="267673" y="541718"/>
                </a:cubicBezTo>
                <a:cubicBezTo>
                  <a:pt x="241756" y="547847"/>
                  <a:pt x="229690" y="547863"/>
                  <a:pt x="207724" y="528667"/>
                </a:cubicBezTo>
                <a:cubicBezTo>
                  <a:pt x="220988" y="524135"/>
                  <a:pt x="230962" y="527071"/>
                  <a:pt x="257269" y="525597"/>
                </a:cubicBezTo>
                <a:cubicBezTo>
                  <a:pt x="253151" y="524030"/>
                  <a:pt x="249968" y="523450"/>
                  <a:pt x="245466" y="523550"/>
                </a:cubicBezTo>
                <a:cubicBezTo>
                  <a:pt x="248808" y="521225"/>
                  <a:pt x="253555" y="518670"/>
                  <a:pt x="256336" y="518815"/>
                </a:cubicBezTo>
                <a:cubicBezTo>
                  <a:pt x="249624" y="518492"/>
                  <a:pt x="241362" y="520305"/>
                  <a:pt x="233662" y="515617"/>
                </a:cubicBezTo>
                <a:cubicBezTo>
                  <a:pt x="250665" y="512839"/>
                  <a:pt x="259923" y="507971"/>
                  <a:pt x="271906" y="496425"/>
                </a:cubicBezTo>
                <a:cubicBezTo>
                  <a:pt x="265327" y="496636"/>
                  <a:pt x="257529" y="495717"/>
                  <a:pt x="249233" y="496425"/>
                </a:cubicBezTo>
                <a:cubicBezTo>
                  <a:pt x="268367" y="495803"/>
                  <a:pt x="268214" y="455595"/>
                  <a:pt x="283243" y="445759"/>
                </a:cubicBezTo>
                <a:cubicBezTo>
                  <a:pt x="266112" y="455849"/>
                  <a:pt x="254009" y="454684"/>
                  <a:pt x="233662" y="459833"/>
                </a:cubicBezTo>
                <a:cubicBezTo>
                  <a:pt x="245413" y="455811"/>
                  <a:pt x="260136" y="443661"/>
                  <a:pt x="264803" y="434372"/>
                </a:cubicBezTo>
                <a:cubicBezTo>
                  <a:pt x="261483" y="437168"/>
                  <a:pt x="254047" y="438866"/>
                  <a:pt x="251601" y="439490"/>
                </a:cubicBezTo>
                <a:cubicBezTo>
                  <a:pt x="254554" y="433408"/>
                  <a:pt x="256137" y="426385"/>
                  <a:pt x="262005" y="424392"/>
                </a:cubicBezTo>
                <a:cubicBezTo>
                  <a:pt x="252378" y="427097"/>
                  <a:pt x="241107" y="424577"/>
                  <a:pt x="232730" y="427079"/>
                </a:cubicBezTo>
                <a:cubicBezTo>
                  <a:pt x="243563" y="409511"/>
                  <a:pt x="258617" y="387801"/>
                  <a:pt x="269037" y="372319"/>
                </a:cubicBezTo>
                <a:cubicBezTo>
                  <a:pt x="257453" y="384181"/>
                  <a:pt x="240821" y="398923"/>
                  <a:pt x="216226" y="392662"/>
                </a:cubicBezTo>
                <a:cubicBezTo>
                  <a:pt x="221089" y="391360"/>
                  <a:pt x="226420" y="386857"/>
                  <a:pt x="233662" y="385369"/>
                </a:cubicBezTo>
                <a:cubicBezTo>
                  <a:pt x="232127" y="384921"/>
                  <a:pt x="229163" y="381523"/>
                  <a:pt x="225160" y="382171"/>
                </a:cubicBezTo>
                <a:cubicBezTo>
                  <a:pt x="233209" y="378638"/>
                  <a:pt x="238128" y="373321"/>
                  <a:pt x="246901" y="367585"/>
                </a:cubicBezTo>
                <a:cubicBezTo>
                  <a:pt x="240007" y="369880"/>
                  <a:pt x="233502" y="367887"/>
                  <a:pt x="224227" y="366050"/>
                </a:cubicBezTo>
                <a:cubicBezTo>
                  <a:pt x="242676" y="364882"/>
                  <a:pt x="257110" y="343647"/>
                  <a:pt x="260570" y="314360"/>
                </a:cubicBezTo>
                <a:cubicBezTo>
                  <a:pt x="254675" y="320096"/>
                  <a:pt x="244918" y="331870"/>
                  <a:pt x="234129" y="327410"/>
                </a:cubicBezTo>
                <a:cubicBezTo>
                  <a:pt x="239237" y="323205"/>
                  <a:pt x="243913" y="318021"/>
                  <a:pt x="242165" y="311289"/>
                </a:cubicBezTo>
                <a:cubicBezTo>
                  <a:pt x="234196" y="317384"/>
                  <a:pt x="225515" y="320713"/>
                  <a:pt x="220460" y="315511"/>
                </a:cubicBezTo>
                <a:cubicBezTo>
                  <a:pt x="222245" y="313559"/>
                  <a:pt x="225784" y="310868"/>
                  <a:pt x="229393" y="307579"/>
                </a:cubicBezTo>
                <a:cubicBezTo>
                  <a:pt x="220786" y="308616"/>
                  <a:pt x="213269" y="308079"/>
                  <a:pt x="199185" y="302461"/>
                </a:cubicBezTo>
                <a:cubicBezTo>
                  <a:pt x="219747" y="302251"/>
                  <a:pt x="228175" y="273534"/>
                  <a:pt x="239331" y="257552"/>
                </a:cubicBezTo>
                <a:cubicBezTo>
                  <a:pt x="226615" y="262554"/>
                  <a:pt x="221390" y="259666"/>
                  <a:pt x="208621" y="261775"/>
                </a:cubicBezTo>
                <a:cubicBezTo>
                  <a:pt x="217035" y="260400"/>
                  <a:pt x="221089" y="253553"/>
                  <a:pt x="225160" y="248724"/>
                </a:cubicBezTo>
                <a:cubicBezTo>
                  <a:pt x="212668" y="253226"/>
                  <a:pt x="207369" y="250551"/>
                  <a:pt x="198719" y="241431"/>
                </a:cubicBezTo>
                <a:cubicBezTo>
                  <a:pt x="208962" y="234217"/>
                  <a:pt x="220708" y="231533"/>
                  <a:pt x="227563" y="218529"/>
                </a:cubicBezTo>
                <a:cubicBezTo>
                  <a:pt x="220703" y="223656"/>
                  <a:pt x="209909" y="217942"/>
                  <a:pt x="201589" y="216354"/>
                </a:cubicBezTo>
                <a:cubicBezTo>
                  <a:pt x="207097" y="212540"/>
                  <a:pt x="214338" y="210830"/>
                  <a:pt x="215724" y="200233"/>
                </a:cubicBezTo>
                <a:cubicBezTo>
                  <a:pt x="210862" y="202216"/>
                  <a:pt x="203096" y="204326"/>
                  <a:pt x="199185" y="202280"/>
                </a:cubicBezTo>
                <a:cubicBezTo>
                  <a:pt x="204111" y="198217"/>
                  <a:pt x="205549" y="195171"/>
                  <a:pt x="209123" y="189869"/>
                </a:cubicBezTo>
                <a:cubicBezTo>
                  <a:pt x="205265" y="188551"/>
                  <a:pt x="195560" y="189178"/>
                  <a:pt x="191185" y="186671"/>
                </a:cubicBezTo>
                <a:cubicBezTo>
                  <a:pt x="197486" y="183155"/>
                  <a:pt x="200883" y="176880"/>
                  <a:pt x="206289" y="171573"/>
                </a:cubicBezTo>
                <a:cubicBezTo>
                  <a:pt x="201793" y="170989"/>
                  <a:pt x="195279" y="170917"/>
                  <a:pt x="188817" y="169398"/>
                </a:cubicBezTo>
                <a:cubicBezTo>
                  <a:pt x="197999" y="160733"/>
                  <a:pt x="206501" y="153979"/>
                  <a:pt x="209123" y="137668"/>
                </a:cubicBezTo>
                <a:cubicBezTo>
                  <a:pt x="201558" y="140989"/>
                  <a:pt x="193524" y="142747"/>
                  <a:pt x="186485" y="147520"/>
                </a:cubicBezTo>
                <a:cubicBezTo>
                  <a:pt x="190698" y="143458"/>
                  <a:pt x="195551" y="138724"/>
                  <a:pt x="198719" y="134597"/>
                </a:cubicBezTo>
                <a:cubicBezTo>
                  <a:pt x="195943" y="132988"/>
                  <a:pt x="186962" y="135152"/>
                  <a:pt x="179848" y="134597"/>
                </a:cubicBezTo>
                <a:cubicBezTo>
                  <a:pt x="184356" y="127367"/>
                  <a:pt x="186392" y="122143"/>
                  <a:pt x="192153" y="116813"/>
                </a:cubicBezTo>
                <a:cubicBezTo>
                  <a:pt x="185844" y="123573"/>
                  <a:pt x="174378" y="123290"/>
                  <a:pt x="168080" y="123594"/>
                </a:cubicBezTo>
                <a:cubicBezTo>
                  <a:pt x="172972" y="122076"/>
                  <a:pt x="178310" y="114041"/>
                  <a:pt x="185516" y="110544"/>
                </a:cubicBezTo>
                <a:cubicBezTo>
                  <a:pt x="183537" y="112395"/>
                  <a:pt x="178627" y="112773"/>
                  <a:pt x="174682" y="111567"/>
                </a:cubicBezTo>
                <a:cubicBezTo>
                  <a:pt x="177992" y="108190"/>
                  <a:pt x="180428" y="104830"/>
                  <a:pt x="184583" y="100692"/>
                </a:cubicBezTo>
                <a:cubicBezTo>
                  <a:pt x="182329" y="102838"/>
                  <a:pt x="177460" y="97474"/>
                  <a:pt x="173247" y="100180"/>
                </a:cubicBezTo>
                <a:cubicBezTo>
                  <a:pt x="172387" y="93897"/>
                  <a:pt x="171661" y="83056"/>
                  <a:pt x="177049" y="79325"/>
                </a:cubicBezTo>
                <a:cubicBezTo>
                  <a:pt x="170310" y="73150"/>
                  <a:pt x="172255" y="62892"/>
                  <a:pt x="171381" y="56935"/>
                </a:cubicBezTo>
                <a:cubicBezTo>
                  <a:pt x="172239" y="56165"/>
                  <a:pt x="172271" y="55626"/>
                  <a:pt x="172816" y="54760"/>
                </a:cubicBezTo>
                <a:cubicBezTo>
                  <a:pt x="177130" y="37075"/>
                  <a:pt x="172316" y="14341"/>
                  <a:pt x="170412" y="0"/>
                </a:cubicBezTo>
                <a:cubicBezTo>
                  <a:pt x="170087" y="17713"/>
                  <a:pt x="166467" y="67827"/>
                  <a:pt x="153407" y="67298"/>
                </a:cubicBezTo>
                <a:cubicBezTo>
                  <a:pt x="152966" y="76131"/>
                  <a:pt x="159913" y="87029"/>
                  <a:pt x="160977" y="93399"/>
                </a:cubicBezTo>
                <a:cubicBezTo>
                  <a:pt x="156277" y="91985"/>
                  <a:pt x="149057" y="89255"/>
                  <a:pt x="144940" y="88153"/>
                </a:cubicBezTo>
                <a:cubicBezTo>
                  <a:pt x="149226" y="97172"/>
                  <a:pt x="158031" y="100837"/>
                  <a:pt x="154376" y="113614"/>
                </a:cubicBezTo>
                <a:cubicBezTo>
                  <a:pt x="152736" y="111734"/>
                  <a:pt x="146495" y="110968"/>
                  <a:pt x="145406" y="109520"/>
                </a:cubicBezTo>
                <a:cubicBezTo>
                  <a:pt x="146657" y="114448"/>
                  <a:pt x="152602" y="128130"/>
                  <a:pt x="156743" y="134086"/>
                </a:cubicBezTo>
                <a:cubicBezTo>
                  <a:pt x="149212" y="133207"/>
                  <a:pt x="135659" y="129329"/>
                  <a:pt x="128401" y="122059"/>
                </a:cubicBezTo>
                <a:cubicBezTo>
                  <a:pt x="132431" y="138237"/>
                  <a:pt x="144381" y="148011"/>
                  <a:pt x="149174" y="158523"/>
                </a:cubicBezTo>
                <a:cubicBezTo>
                  <a:pt x="141168" y="156813"/>
                  <a:pt x="135859" y="155084"/>
                  <a:pt x="126535" y="153277"/>
                </a:cubicBezTo>
                <a:cubicBezTo>
                  <a:pt x="131535" y="164567"/>
                  <a:pt x="138774" y="172756"/>
                  <a:pt x="144474" y="182449"/>
                </a:cubicBezTo>
                <a:cubicBezTo>
                  <a:pt x="136104" y="183820"/>
                  <a:pt x="130532" y="177683"/>
                  <a:pt x="119432" y="179378"/>
                </a:cubicBezTo>
                <a:cubicBezTo>
                  <a:pt x="125269" y="192046"/>
                  <a:pt x="142336" y="199287"/>
                  <a:pt x="144474" y="210085"/>
                </a:cubicBezTo>
                <a:cubicBezTo>
                  <a:pt x="137069" y="212846"/>
                  <a:pt x="130561" y="204923"/>
                  <a:pt x="121333" y="202792"/>
                </a:cubicBezTo>
                <a:cubicBezTo>
                  <a:pt x="130766" y="223582"/>
                  <a:pt x="136713" y="232979"/>
                  <a:pt x="152043" y="241431"/>
                </a:cubicBezTo>
                <a:cubicBezTo>
                  <a:pt x="144221" y="242705"/>
                  <a:pt x="136517" y="247990"/>
                  <a:pt x="123701" y="245141"/>
                </a:cubicBezTo>
                <a:cubicBezTo>
                  <a:pt x="113345" y="245050"/>
                  <a:pt x="98456" y="233724"/>
                  <a:pt x="90659" y="228381"/>
                </a:cubicBezTo>
                <a:cubicBezTo>
                  <a:pt x="96755" y="246591"/>
                  <a:pt x="117748" y="249445"/>
                  <a:pt x="129836" y="276360"/>
                </a:cubicBezTo>
                <a:cubicBezTo>
                  <a:pt x="127109" y="274446"/>
                  <a:pt x="121919" y="276469"/>
                  <a:pt x="117100" y="274825"/>
                </a:cubicBezTo>
                <a:cubicBezTo>
                  <a:pt x="117433" y="276506"/>
                  <a:pt x="116752" y="278309"/>
                  <a:pt x="116167" y="280454"/>
                </a:cubicBezTo>
                <a:cubicBezTo>
                  <a:pt x="110228" y="279452"/>
                  <a:pt x="100881" y="274685"/>
                  <a:pt x="94426" y="273801"/>
                </a:cubicBezTo>
                <a:cubicBezTo>
                  <a:pt x="101316" y="282525"/>
                  <a:pt x="104976" y="291826"/>
                  <a:pt x="111432" y="300926"/>
                </a:cubicBezTo>
                <a:cubicBezTo>
                  <a:pt x="100422" y="299593"/>
                  <a:pt x="90585" y="298161"/>
                  <a:pt x="85959" y="290434"/>
                </a:cubicBezTo>
                <a:cubicBezTo>
                  <a:pt x="94532" y="310432"/>
                  <a:pt x="99202" y="323040"/>
                  <a:pt x="110965" y="335343"/>
                </a:cubicBezTo>
                <a:cubicBezTo>
                  <a:pt x="98727" y="340178"/>
                  <a:pt x="76347" y="328831"/>
                  <a:pt x="66586" y="327410"/>
                </a:cubicBezTo>
                <a:cubicBezTo>
                  <a:pt x="78174" y="343007"/>
                  <a:pt x="84690" y="357335"/>
                  <a:pt x="96794" y="366050"/>
                </a:cubicBezTo>
                <a:cubicBezTo>
                  <a:pt x="90309" y="366558"/>
                  <a:pt x="86018" y="363926"/>
                  <a:pt x="79322" y="366561"/>
                </a:cubicBezTo>
                <a:cubicBezTo>
                  <a:pt x="86661" y="381436"/>
                  <a:pt x="98822" y="388242"/>
                  <a:pt x="111432" y="397780"/>
                </a:cubicBezTo>
                <a:cubicBezTo>
                  <a:pt x="98698" y="399994"/>
                  <a:pt x="90568" y="410502"/>
                  <a:pt x="78389" y="404049"/>
                </a:cubicBezTo>
                <a:cubicBezTo>
                  <a:pt x="85382" y="413469"/>
                  <a:pt x="91785" y="425005"/>
                  <a:pt x="102929" y="425927"/>
                </a:cubicBezTo>
                <a:cubicBezTo>
                  <a:pt x="81141" y="435931"/>
                  <a:pt x="71174" y="423907"/>
                  <a:pt x="53347" y="411854"/>
                </a:cubicBezTo>
                <a:cubicBezTo>
                  <a:pt x="72613" y="433276"/>
                  <a:pt x="76881" y="450252"/>
                  <a:pt x="92991" y="465591"/>
                </a:cubicBezTo>
                <a:cubicBezTo>
                  <a:pt x="85818" y="476900"/>
                  <a:pt x="76419" y="472487"/>
                  <a:pt x="66120" y="471860"/>
                </a:cubicBezTo>
                <a:cubicBezTo>
                  <a:pt x="69399" y="475809"/>
                  <a:pt x="70407" y="480116"/>
                  <a:pt x="72254" y="483886"/>
                </a:cubicBezTo>
                <a:cubicBezTo>
                  <a:pt x="67847" y="484865"/>
                  <a:pt x="62839" y="482855"/>
                  <a:pt x="57617" y="483886"/>
                </a:cubicBezTo>
                <a:cubicBezTo>
                  <a:pt x="62867" y="491090"/>
                  <a:pt x="69029" y="497652"/>
                  <a:pt x="76524" y="499496"/>
                </a:cubicBezTo>
                <a:cubicBezTo>
                  <a:pt x="54754" y="514696"/>
                  <a:pt x="27769" y="504527"/>
                  <a:pt x="17973" y="479664"/>
                </a:cubicBezTo>
                <a:cubicBezTo>
                  <a:pt x="18357" y="509148"/>
                  <a:pt x="57043" y="509784"/>
                  <a:pt x="64218" y="535960"/>
                </a:cubicBezTo>
                <a:cubicBezTo>
                  <a:pt x="59675" y="537240"/>
                  <a:pt x="58557" y="540288"/>
                  <a:pt x="54316" y="539671"/>
                </a:cubicBezTo>
                <a:cubicBezTo>
                  <a:pt x="58518" y="546867"/>
                  <a:pt x="68195" y="554716"/>
                  <a:pt x="74120" y="557327"/>
                </a:cubicBezTo>
                <a:cubicBezTo>
                  <a:pt x="58772" y="557261"/>
                  <a:pt x="46033" y="559256"/>
                  <a:pt x="36378" y="545940"/>
                </a:cubicBezTo>
                <a:cubicBezTo>
                  <a:pt x="39983" y="558615"/>
                  <a:pt x="70484" y="580967"/>
                  <a:pt x="72254" y="593919"/>
                </a:cubicBezTo>
                <a:cubicBezTo>
                  <a:pt x="65652" y="596295"/>
                  <a:pt x="57699" y="593425"/>
                  <a:pt x="53347" y="594431"/>
                </a:cubicBezTo>
                <a:cubicBezTo>
                  <a:pt x="56015" y="604529"/>
                  <a:pt x="70200" y="615840"/>
                  <a:pt x="78856" y="616310"/>
                </a:cubicBezTo>
                <a:cubicBezTo>
                  <a:pt x="62792" y="633465"/>
                  <a:pt x="28105" y="636681"/>
                  <a:pt x="4771" y="612599"/>
                </a:cubicBezTo>
                <a:cubicBezTo>
                  <a:pt x="10287" y="621310"/>
                  <a:pt x="13000" y="633277"/>
                  <a:pt x="15139" y="639724"/>
                </a:cubicBezTo>
                <a:cubicBezTo>
                  <a:pt x="18873" y="653987"/>
                  <a:pt x="37864" y="655778"/>
                  <a:pt x="47679" y="662114"/>
                </a:cubicBezTo>
                <a:cubicBezTo>
                  <a:pt x="43644" y="661939"/>
                  <a:pt x="41190" y="663316"/>
                  <a:pt x="36378" y="663265"/>
                </a:cubicBezTo>
                <a:cubicBezTo>
                  <a:pt x="46822" y="680436"/>
                  <a:pt x="56173" y="687468"/>
                  <a:pt x="68954" y="692948"/>
                </a:cubicBezTo>
                <a:cubicBezTo>
                  <a:pt x="55693" y="688652"/>
                  <a:pt x="40234" y="691883"/>
                  <a:pt x="33544" y="679898"/>
                </a:cubicBezTo>
                <a:cubicBezTo>
                  <a:pt x="38007" y="686089"/>
                  <a:pt x="44883" y="697898"/>
                  <a:pt x="50549" y="706511"/>
                </a:cubicBezTo>
                <a:cubicBezTo>
                  <a:pt x="59437" y="714059"/>
                  <a:pt x="67668" y="714445"/>
                  <a:pt x="70855" y="723143"/>
                </a:cubicBezTo>
                <a:cubicBezTo>
                  <a:pt x="57668" y="724124"/>
                  <a:pt x="41441" y="718951"/>
                  <a:pt x="29777" y="721608"/>
                </a:cubicBezTo>
                <a:cubicBezTo>
                  <a:pt x="44716" y="719514"/>
                  <a:pt x="71826" y="736790"/>
                  <a:pt x="78856" y="751803"/>
                </a:cubicBezTo>
                <a:cubicBezTo>
                  <a:pt x="58634" y="747582"/>
                  <a:pt x="45175" y="754848"/>
                  <a:pt x="25041" y="755514"/>
                </a:cubicBezTo>
                <a:cubicBezTo>
                  <a:pt x="28945" y="768621"/>
                  <a:pt x="53138" y="777217"/>
                  <a:pt x="67088" y="784685"/>
                </a:cubicBezTo>
                <a:cubicBezTo>
                  <a:pt x="46612" y="781724"/>
                  <a:pt x="36674" y="782998"/>
                  <a:pt x="24108" y="783150"/>
                </a:cubicBezTo>
                <a:cubicBezTo>
                  <a:pt x="29011" y="789380"/>
                  <a:pt x="33960" y="794867"/>
                  <a:pt x="38746" y="799782"/>
                </a:cubicBezTo>
                <a:cubicBezTo>
                  <a:pt x="31980" y="796489"/>
                  <a:pt x="8700" y="789623"/>
                  <a:pt x="35" y="784173"/>
                </a:cubicBezTo>
                <a:cubicBezTo>
                  <a:pt x="3241" y="783132"/>
                  <a:pt x="8722" y="795061"/>
                  <a:pt x="12305" y="799270"/>
                </a:cubicBezTo>
                <a:close/>
              </a:path>
              <a:path w="358764" h="1279448" fill="none" stroke="0" extrusionOk="0">
                <a:moveTo>
                  <a:pt x="12305" y="799270"/>
                </a:moveTo>
                <a:cubicBezTo>
                  <a:pt x="27162" y="808764"/>
                  <a:pt x="49266" y="828826"/>
                  <a:pt x="61886" y="830105"/>
                </a:cubicBezTo>
                <a:cubicBezTo>
                  <a:pt x="52673" y="827972"/>
                  <a:pt x="33999" y="829980"/>
                  <a:pt x="20341" y="835223"/>
                </a:cubicBezTo>
                <a:cubicBezTo>
                  <a:pt x="34729" y="834244"/>
                  <a:pt x="53498" y="860908"/>
                  <a:pt x="66586" y="867081"/>
                </a:cubicBezTo>
                <a:cubicBezTo>
                  <a:pt x="57242" y="859307"/>
                  <a:pt x="41864" y="871060"/>
                  <a:pt x="26943" y="859149"/>
                </a:cubicBezTo>
                <a:cubicBezTo>
                  <a:pt x="30603" y="861568"/>
                  <a:pt x="31716" y="868772"/>
                  <a:pt x="34979" y="872199"/>
                </a:cubicBezTo>
                <a:cubicBezTo>
                  <a:pt x="45301" y="881893"/>
                  <a:pt x="59718" y="883629"/>
                  <a:pt x="73654" y="895229"/>
                </a:cubicBezTo>
                <a:cubicBezTo>
                  <a:pt x="64644" y="898444"/>
                  <a:pt x="52360" y="899024"/>
                  <a:pt x="41580" y="899835"/>
                </a:cubicBezTo>
                <a:cubicBezTo>
                  <a:pt x="77152" y="908259"/>
                  <a:pt x="89292" y="921097"/>
                  <a:pt x="117566" y="927983"/>
                </a:cubicBezTo>
                <a:cubicBezTo>
                  <a:pt x="125359" y="926694"/>
                  <a:pt x="136955" y="932845"/>
                  <a:pt x="144474" y="933229"/>
                </a:cubicBezTo>
                <a:cubicBezTo>
                  <a:pt x="153605" y="976730"/>
                  <a:pt x="134608" y="1007697"/>
                  <a:pt x="144474" y="1038249"/>
                </a:cubicBezTo>
                <a:cubicBezTo>
                  <a:pt x="158951" y="1064097"/>
                  <a:pt x="138034" y="1113731"/>
                  <a:pt x="144474" y="1160579"/>
                </a:cubicBezTo>
                <a:cubicBezTo>
                  <a:pt x="148843" y="1210564"/>
                  <a:pt x="142487" y="1240641"/>
                  <a:pt x="144474" y="1279448"/>
                </a:cubicBezTo>
                <a:cubicBezTo>
                  <a:pt x="158900" y="1278473"/>
                  <a:pt x="161956" y="1280299"/>
                  <a:pt x="175148" y="1279448"/>
                </a:cubicBezTo>
                <a:cubicBezTo>
                  <a:pt x="169750" y="1252612"/>
                  <a:pt x="174914" y="1199911"/>
                  <a:pt x="175148" y="1165619"/>
                </a:cubicBezTo>
                <a:cubicBezTo>
                  <a:pt x="169655" y="1127474"/>
                  <a:pt x="181135" y="1102890"/>
                  <a:pt x="175148" y="1044961"/>
                </a:cubicBezTo>
                <a:cubicBezTo>
                  <a:pt x="174306" y="995709"/>
                  <a:pt x="190215" y="981529"/>
                  <a:pt x="175148" y="937963"/>
                </a:cubicBezTo>
                <a:cubicBezTo>
                  <a:pt x="189059" y="932852"/>
                  <a:pt x="208108" y="930612"/>
                  <a:pt x="228030" y="940522"/>
                </a:cubicBezTo>
                <a:cubicBezTo>
                  <a:pt x="241778" y="943336"/>
                  <a:pt x="248723" y="953555"/>
                  <a:pt x="262471" y="948838"/>
                </a:cubicBezTo>
                <a:cubicBezTo>
                  <a:pt x="273714" y="948738"/>
                  <a:pt x="286695" y="943062"/>
                  <a:pt x="296446" y="943720"/>
                </a:cubicBezTo>
                <a:cubicBezTo>
                  <a:pt x="283571" y="939017"/>
                  <a:pt x="274261" y="936917"/>
                  <a:pt x="262937" y="932205"/>
                </a:cubicBezTo>
                <a:cubicBezTo>
                  <a:pt x="289006" y="930157"/>
                  <a:pt x="337235" y="923697"/>
                  <a:pt x="358764" y="882691"/>
                </a:cubicBezTo>
                <a:cubicBezTo>
                  <a:pt x="347235" y="886756"/>
                  <a:pt x="332459" y="888850"/>
                  <a:pt x="321918" y="882691"/>
                </a:cubicBezTo>
                <a:cubicBezTo>
                  <a:pt x="327275" y="878564"/>
                  <a:pt x="332572" y="875291"/>
                  <a:pt x="338457" y="871176"/>
                </a:cubicBezTo>
                <a:cubicBezTo>
                  <a:pt x="329471" y="870672"/>
                  <a:pt x="317626" y="868706"/>
                  <a:pt x="306814" y="859149"/>
                </a:cubicBezTo>
                <a:cubicBezTo>
                  <a:pt x="315115" y="850990"/>
                  <a:pt x="325343" y="844028"/>
                  <a:pt x="335121" y="834711"/>
                </a:cubicBezTo>
                <a:cubicBezTo>
                  <a:pt x="337873" y="830612"/>
                  <a:pt x="341423" y="827536"/>
                  <a:pt x="343659" y="823324"/>
                </a:cubicBezTo>
                <a:cubicBezTo>
                  <a:pt x="332768" y="827111"/>
                  <a:pt x="313595" y="830709"/>
                  <a:pt x="304446" y="828954"/>
                </a:cubicBezTo>
                <a:cubicBezTo>
                  <a:pt x="307489" y="823519"/>
                  <a:pt x="310614" y="820391"/>
                  <a:pt x="314851" y="819102"/>
                </a:cubicBezTo>
                <a:cubicBezTo>
                  <a:pt x="301831" y="818670"/>
                  <a:pt x="291466" y="817602"/>
                  <a:pt x="281342" y="823324"/>
                </a:cubicBezTo>
                <a:cubicBezTo>
                  <a:pt x="287902" y="819245"/>
                  <a:pt x="297985" y="807548"/>
                  <a:pt x="303083" y="807075"/>
                </a:cubicBezTo>
                <a:cubicBezTo>
                  <a:pt x="291085" y="812953"/>
                  <a:pt x="259395" y="816566"/>
                  <a:pt x="251601" y="801830"/>
                </a:cubicBezTo>
                <a:cubicBezTo>
                  <a:pt x="276634" y="789515"/>
                  <a:pt x="295054" y="796974"/>
                  <a:pt x="310581" y="779439"/>
                </a:cubicBezTo>
                <a:cubicBezTo>
                  <a:pt x="324873" y="763296"/>
                  <a:pt x="329260" y="749462"/>
                  <a:pt x="343193" y="736706"/>
                </a:cubicBezTo>
                <a:cubicBezTo>
                  <a:pt x="337482" y="746535"/>
                  <a:pt x="322019" y="740514"/>
                  <a:pt x="314348" y="739904"/>
                </a:cubicBezTo>
                <a:cubicBezTo>
                  <a:pt x="316263" y="737613"/>
                  <a:pt x="320080" y="735127"/>
                  <a:pt x="321452" y="732995"/>
                </a:cubicBezTo>
                <a:cubicBezTo>
                  <a:pt x="316347" y="732192"/>
                  <a:pt x="306250" y="735407"/>
                  <a:pt x="300679" y="734147"/>
                </a:cubicBezTo>
                <a:cubicBezTo>
                  <a:pt x="309269" y="730382"/>
                  <a:pt x="319597" y="724877"/>
                  <a:pt x="329022" y="716874"/>
                </a:cubicBezTo>
                <a:cubicBezTo>
                  <a:pt x="308309" y="720715"/>
                  <a:pt x="298086" y="724424"/>
                  <a:pt x="276140" y="706511"/>
                </a:cubicBezTo>
                <a:cubicBezTo>
                  <a:pt x="284268" y="702597"/>
                  <a:pt x="293064" y="697363"/>
                  <a:pt x="296446" y="690901"/>
                </a:cubicBezTo>
                <a:cubicBezTo>
                  <a:pt x="288677" y="689927"/>
                  <a:pt x="281067" y="689956"/>
                  <a:pt x="275207" y="685144"/>
                </a:cubicBezTo>
                <a:cubicBezTo>
                  <a:pt x="284194" y="663617"/>
                  <a:pt x="303664" y="645594"/>
                  <a:pt x="312483" y="627697"/>
                </a:cubicBezTo>
                <a:cubicBezTo>
                  <a:pt x="300886" y="643468"/>
                  <a:pt x="233962" y="666829"/>
                  <a:pt x="225662" y="637676"/>
                </a:cubicBezTo>
                <a:cubicBezTo>
                  <a:pt x="239204" y="630291"/>
                  <a:pt x="260806" y="622188"/>
                  <a:pt x="279907" y="618868"/>
                </a:cubicBezTo>
                <a:cubicBezTo>
                  <a:pt x="272965" y="615527"/>
                  <a:pt x="265062" y="617772"/>
                  <a:pt x="259601" y="616310"/>
                </a:cubicBezTo>
                <a:cubicBezTo>
                  <a:pt x="268646" y="609287"/>
                  <a:pt x="280081" y="607949"/>
                  <a:pt x="287979" y="606330"/>
                </a:cubicBezTo>
                <a:cubicBezTo>
                  <a:pt x="283978" y="604864"/>
                  <a:pt x="282522" y="603359"/>
                  <a:pt x="277575" y="601212"/>
                </a:cubicBezTo>
                <a:cubicBezTo>
                  <a:pt x="286973" y="590533"/>
                  <a:pt x="306164" y="579919"/>
                  <a:pt x="316752" y="571913"/>
                </a:cubicBezTo>
                <a:cubicBezTo>
                  <a:pt x="308626" y="575048"/>
                  <a:pt x="290670" y="572782"/>
                  <a:pt x="279907" y="570889"/>
                </a:cubicBezTo>
                <a:cubicBezTo>
                  <a:pt x="285642" y="564100"/>
                  <a:pt x="293769" y="556989"/>
                  <a:pt x="299747" y="551697"/>
                </a:cubicBezTo>
                <a:cubicBezTo>
                  <a:pt x="283412" y="549300"/>
                  <a:pt x="264798" y="559915"/>
                  <a:pt x="248766" y="554768"/>
                </a:cubicBezTo>
                <a:cubicBezTo>
                  <a:pt x="253985" y="551185"/>
                  <a:pt x="258449" y="544688"/>
                  <a:pt x="267673" y="541718"/>
                </a:cubicBezTo>
                <a:cubicBezTo>
                  <a:pt x="239872" y="550616"/>
                  <a:pt x="231247" y="540893"/>
                  <a:pt x="207724" y="528667"/>
                </a:cubicBezTo>
                <a:cubicBezTo>
                  <a:pt x="221971" y="521183"/>
                  <a:pt x="242259" y="526994"/>
                  <a:pt x="257269" y="525597"/>
                </a:cubicBezTo>
                <a:cubicBezTo>
                  <a:pt x="254297" y="526483"/>
                  <a:pt x="248760" y="523732"/>
                  <a:pt x="245466" y="523550"/>
                </a:cubicBezTo>
                <a:cubicBezTo>
                  <a:pt x="248283" y="521602"/>
                  <a:pt x="253647" y="519315"/>
                  <a:pt x="256336" y="518815"/>
                </a:cubicBezTo>
                <a:cubicBezTo>
                  <a:pt x="248649" y="521492"/>
                  <a:pt x="240689" y="516893"/>
                  <a:pt x="233662" y="515617"/>
                </a:cubicBezTo>
                <a:cubicBezTo>
                  <a:pt x="250780" y="514939"/>
                  <a:pt x="256056" y="507602"/>
                  <a:pt x="271906" y="496425"/>
                </a:cubicBezTo>
                <a:cubicBezTo>
                  <a:pt x="263090" y="493582"/>
                  <a:pt x="257587" y="494632"/>
                  <a:pt x="249233" y="496425"/>
                </a:cubicBezTo>
                <a:cubicBezTo>
                  <a:pt x="268949" y="500927"/>
                  <a:pt x="271233" y="459868"/>
                  <a:pt x="283243" y="445759"/>
                </a:cubicBezTo>
                <a:cubicBezTo>
                  <a:pt x="269312" y="452217"/>
                  <a:pt x="252701" y="457952"/>
                  <a:pt x="233662" y="459833"/>
                </a:cubicBezTo>
                <a:cubicBezTo>
                  <a:pt x="248956" y="457696"/>
                  <a:pt x="254549" y="443304"/>
                  <a:pt x="264803" y="434372"/>
                </a:cubicBezTo>
                <a:cubicBezTo>
                  <a:pt x="260005" y="436537"/>
                  <a:pt x="255638" y="438174"/>
                  <a:pt x="251601" y="439490"/>
                </a:cubicBezTo>
                <a:cubicBezTo>
                  <a:pt x="255896" y="433940"/>
                  <a:pt x="258741" y="428312"/>
                  <a:pt x="262005" y="424392"/>
                </a:cubicBezTo>
                <a:cubicBezTo>
                  <a:pt x="253426" y="428046"/>
                  <a:pt x="241445" y="428140"/>
                  <a:pt x="232730" y="427079"/>
                </a:cubicBezTo>
                <a:cubicBezTo>
                  <a:pt x="256432" y="413375"/>
                  <a:pt x="260609" y="387903"/>
                  <a:pt x="269037" y="372319"/>
                </a:cubicBezTo>
                <a:cubicBezTo>
                  <a:pt x="255154" y="383910"/>
                  <a:pt x="235740" y="399029"/>
                  <a:pt x="216226" y="392662"/>
                </a:cubicBezTo>
                <a:cubicBezTo>
                  <a:pt x="221989" y="391906"/>
                  <a:pt x="226074" y="389072"/>
                  <a:pt x="233662" y="385369"/>
                </a:cubicBezTo>
                <a:cubicBezTo>
                  <a:pt x="232845" y="385331"/>
                  <a:pt x="229186" y="382031"/>
                  <a:pt x="225160" y="382171"/>
                </a:cubicBezTo>
                <a:cubicBezTo>
                  <a:pt x="232127" y="380393"/>
                  <a:pt x="238399" y="375147"/>
                  <a:pt x="246901" y="367585"/>
                </a:cubicBezTo>
                <a:cubicBezTo>
                  <a:pt x="240164" y="366852"/>
                  <a:pt x="232371" y="364648"/>
                  <a:pt x="224227" y="366050"/>
                </a:cubicBezTo>
                <a:cubicBezTo>
                  <a:pt x="242748" y="359550"/>
                  <a:pt x="250892" y="334928"/>
                  <a:pt x="260570" y="314360"/>
                </a:cubicBezTo>
                <a:cubicBezTo>
                  <a:pt x="249744" y="321293"/>
                  <a:pt x="243849" y="329843"/>
                  <a:pt x="234129" y="327410"/>
                </a:cubicBezTo>
                <a:cubicBezTo>
                  <a:pt x="238467" y="322994"/>
                  <a:pt x="240943" y="316430"/>
                  <a:pt x="242165" y="311289"/>
                </a:cubicBezTo>
                <a:cubicBezTo>
                  <a:pt x="235869" y="315586"/>
                  <a:pt x="227351" y="320434"/>
                  <a:pt x="220460" y="315511"/>
                </a:cubicBezTo>
                <a:cubicBezTo>
                  <a:pt x="222702" y="312297"/>
                  <a:pt x="225869" y="310120"/>
                  <a:pt x="229393" y="307579"/>
                </a:cubicBezTo>
                <a:cubicBezTo>
                  <a:pt x="218198" y="308740"/>
                  <a:pt x="210240" y="308395"/>
                  <a:pt x="199185" y="302461"/>
                </a:cubicBezTo>
                <a:cubicBezTo>
                  <a:pt x="223483" y="303636"/>
                  <a:pt x="230120" y="278766"/>
                  <a:pt x="239331" y="257552"/>
                </a:cubicBezTo>
                <a:cubicBezTo>
                  <a:pt x="229371" y="260359"/>
                  <a:pt x="217476" y="263482"/>
                  <a:pt x="208621" y="261775"/>
                </a:cubicBezTo>
                <a:cubicBezTo>
                  <a:pt x="216856" y="259299"/>
                  <a:pt x="220123" y="256214"/>
                  <a:pt x="225160" y="248724"/>
                </a:cubicBezTo>
                <a:cubicBezTo>
                  <a:pt x="217860" y="248913"/>
                  <a:pt x="208668" y="255302"/>
                  <a:pt x="198719" y="241431"/>
                </a:cubicBezTo>
                <a:cubicBezTo>
                  <a:pt x="209024" y="235465"/>
                  <a:pt x="220203" y="225258"/>
                  <a:pt x="227563" y="218529"/>
                </a:cubicBezTo>
                <a:cubicBezTo>
                  <a:pt x="219215" y="225019"/>
                  <a:pt x="211211" y="219586"/>
                  <a:pt x="201589" y="216354"/>
                </a:cubicBezTo>
                <a:cubicBezTo>
                  <a:pt x="207479" y="213045"/>
                  <a:pt x="214809" y="205616"/>
                  <a:pt x="215724" y="200233"/>
                </a:cubicBezTo>
                <a:cubicBezTo>
                  <a:pt x="210824" y="203215"/>
                  <a:pt x="206141" y="203149"/>
                  <a:pt x="199185" y="202280"/>
                </a:cubicBezTo>
                <a:cubicBezTo>
                  <a:pt x="202904" y="198702"/>
                  <a:pt x="206962" y="194579"/>
                  <a:pt x="209123" y="189869"/>
                </a:cubicBezTo>
                <a:cubicBezTo>
                  <a:pt x="203619" y="188688"/>
                  <a:pt x="195142" y="187790"/>
                  <a:pt x="191185" y="186671"/>
                </a:cubicBezTo>
                <a:cubicBezTo>
                  <a:pt x="196573" y="184592"/>
                  <a:pt x="202804" y="176087"/>
                  <a:pt x="206289" y="171573"/>
                </a:cubicBezTo>
                <a:cubicBezTo>
                  <a:pt x="200647" y="173061"/>
                  <a:pt x="195268" y="172090"/>
                  <a:pt x="188817" y="169398"/>
                </a:cubicBezTo>
                <a:cubicBezTo>
                  <a:pt x="197852" y="164068"/>
                  <a:pt x="206303" y="147725"/>
                  <a:pt x="209123" y="137668"/>
                </a:cubicBezTo>
                <a:cubicBezTo>
                  <a:pt x="202035" y="142837"/>
                  <a:pt x="194409" y="144557"/>
                  <a:pt x="186485" y="147520"/>
                </a:cubicBezTo>
                <a:cubicBezTo>
                  <a:pt x="189345" y="144636"/>
                  <a:pt x="194443" y="137931"/>
                  <a:pt x="198719" y="134597"/>
                </a:cubicBezTo>
                <a:cubicBezTo>
                  <a:pt x="190441" y="135485"/>
                  <a:pt x="184362" y="132469"/>
                  <a:pt x="179848" y="134597"/>
                </a:cubicBezTo>
                <a:cubicBezTo>
                  <a:pt x="186355" y="128900"/>
                  <a:pt x="187658" y="121669"/>
                  <a:pt x="192153" y="116813"/>
                </a:cubicBezTo>
                <a:cubicBezTo>
                  <a:pt x="182750" y="125776"/>
                  <a:pt x="178709" y="121871"/>
                  <a:pt x="168080" y="123594"/>
                </a:cubicBezTo>
                <a:cubicBezTo>
                  <a:pt x="173598" y="121561"/>
                  <a:pt x="179546" y="114757"/>
                  <a:pt x="185516" y="110544"/>
                </a:cubicBezTo>
                <a:cubicBezTo>
                  <a:pt x="182404" y="112275"/>
                  <a:pt x="180210" y="111890"/>
                  <a:pt x="174682" y="111567"/>
                </a:cubicBezTo>
                <a:cubicBezTo>
                  <a:pt x="178825" y="107190"/>
                  <a:pt x="180955" y="105195"/>
                  <a:pt x="184583" y="100692"/>
                </a:cubicBezTo>
                <a:cubicBezTo>
                  <a:pt x="181045" y="101500"/>
                  <a:pt x="177032" y="98389"/>
                  <a:pt x="173247" y="100180"/>
                </a:cubicBezTo>
                <a:cubicBezTo>
                  <a:pt x="172524" y="90053"/>
                  <a:pt x="171873" y="82367"/>
                  <a:pt x="177049" y="79325"/>
                </a:cubicBezTo>
                <a:cubicBezTo>
                  <a:pt x="169950" y="73089"/>
                  <a:pt x="172013" y="65690"/>
                  <a:pt x="171381" y="56935"/>
                </a:cubicBezTo>
                <a:cubicBezTo>
                  <a:pt x="172198" y="56360"/>
                  <a:pt x="172369" y="55549"/>
                  <a:pt x="172816" y="54760"/>
                </a:cubicBezTo>
                <a:cubicBezTo>
                  <a:pt x="175899" y="37628"/>
                  <a:pt x="170902" y="17842"/>
                  <a:pt x="170412" y="0"/>
                </a:cubicBezTo>
                <a:cubicBezTo>
                  <a:pt x="167959" y="16927"/>
                  <a:pt x="167572" y="68627"/>
                  <a:pt x="153407" y="67298"/>
                </a:cubicBezTo>
                <a:cubicBezTo>
                  <a:pt x="152484" y="78092"/>
                  <a:pt x="160376" y="81730"/>
                  <a:pt x="160977" y="93399"/>
                </a:cubicBezTo>
                <a:cubicBezTo>
                  <a:pt x="156558" y="94037"/>
                  <a:pt x="148782" y="89140"/>
                  <a:pt x="144940" y="88153"/>
                </a:cubicBezTo>
                <a:cubicBezTo>
                  <a:pt x="148242" y="96560"/>
                  <a:pt x="158305" y="99344"/>
                  <a:pt x="154376" y="113614"/>
                </a:cubicBezTo>
                <a:cubicBezTo>
                  <a:pt x="152304" y="110961"/>
                  <a:pt x="146273" y="111407"/>
                  <a:pt x="145406" y="109520"/>
                </a:cubicBezTo>
                <a:cubicBezTo>
                  <a:pt x="151320" y="114895"/>
                  <a:pt x="151626" y="127405"/>
                  <a:pt x="156743" y="134086"/>
                </a:cubicBezTo>
                <a:cubicBezTo>
                  <a:pt x="148303" y="133051"/>
                  <a:pt x="133562" y="133205"/>
                  <a:pt x="128401" y="122059"/>
                </a:cubicBezTo>
                <a:cubicBezTo>
                  <a:pt x="134987" y="141009"/>
                  <a:pt x="144595" y="144904"/>
                  <a:pt x="149174" y="158523"/>
                </a:cubicBezTo>
                <a:cubicBezTo>
                  <a:pt x="141444" y="158409"/>
                  <a:pt x="133909" y="154554"/>
                  <a:pt x="126535" y="153277"/>
                </a:cubicBezTo>
                <a:cubicBezTo>
                  <a:pt x="132062" y="167435"/>
                  <a:pt x="140903" y="170091"/>
                  <a:pt x="144474" y="182449"/>
                </a:cubicBezTo>
                <a:cubicBezTo>
                  <a:pt x="135525" y="182805"/>
                  <a:pt x="128566" y="177317"/>
                  <a:pt x="119432" y="179378"/>
                </a:cubicBezTo>
                <a:cubicBezTo>
                  <a:pt x="128435" y="188172"/>
                  <a:pt x="145813" y="194751"/>
                  <a:pt x="144474" y="210085"/>
                </a:cubicBezTo>
                <a:cubicBezTo>
                  <a:pt x="138076" y="209826"/>
                  <a:pt x="128306" y="208519"/>
                  <a:pt x="121333" y="202792"/>
                </a:cubicBezTo>
                <a:cubicBezTo>
                  <a:pt x="132790" y="217638"/>
                  <a:pt x="137398" y="230410"/>
                  <a:pt x="152043" y="241431"/>
                </a:cubicBezTo>
                <a:cubicBezTo>
                  <a:pt x="138031" y="239872"/>
                  <a:pt x="132689" y="249800"/>
                  <a:pt x="123701" y="245141"/>
                </a:cubicBezTo>
                <a:cubicBezTo>
                  <a:pt x="111470" y="238608"/>
                  <a:pt x="100925" y="232138"/>
                  <a:pt x="90659" y="228381"/>
                </a:cubicBezTo>
                <a:cubicBezTo>
                  <a:pt x="96753" y="255865"/>
                  <a:pt x="127730" y="255531"/>
                  <a:pt x="129836" y="276360"/>
                </a:cubicBezTo>
                <a:cubicBezTo>
                  <a:pt x="126642" y="274473"/>
                  <a:pt x="121888" y="276156"/>
                  <a:pt x="117100" y="274825"/>
                </a:cubicBezTo>
                <a:cubicBezTo>
                  <a:pt x="116147" y="276760"/>
                  <a:pt x="116450" y="278303"/>
                  <a:pt x="116167" y="280454"/>
                </a:cubicBezTo>
                <a:cubicBezTo>
                  <a:pt x="106247" y="281137"/>
                  <a:pt x="100741" y="278575"/>
                  <a:pt x="94426" y="273801"/>
                </a:cubicBezTo>
                <a:cubicBezTo>
                  <a:pt x="97840" y="279546"/>
                  <a:pt x="108835" y="292381"/>
                  <a:pt x="111432" y="300926"/>
                </a:cubicBezTo>
                <a:cubicBezTo>
                  <a:pt x="100926" y="300490"/>
                  <a:pt x="94037" y="297754"/>
                  <a:pt x="85959" y="290434"/>
                </a:cubicBezTo>
                <a:cubicBezTo>
                  <a:pt x="91617" y="312357"/>
                  <a:pt x="100114" y="321569"/>
                  <a:pt x="110965" y="335343"/>
                </a:cubicBezTo>
                <a:cubicBezTo>
                  <a:pt x="98337" y="340302"/>
                  <a:pt x="80688" y="332506"/>
                  <a:pt x="66586" y="327410"/>
                </a:cubicBezTo>
                <a:cubicBezTo>
                  <a:pt x="74438" y="344068"/>
                  <a:pt x="81505" y="358694"/>
                  <a:pt x="96794" y="366050"/>
                </a:cubicBezTo>
                <a:cubicBezTo>
                  <a:pt x="89301" y="367654"/>
                  <a:pt x="86900" y="366213"/>
                  <a:pt x="79322" y="366561"/>
                </a:cubicBezTo>
                <a:cubicBezTo>
                  <a:pt x="83914" y="379897"/>
                  <a:pt x="100144" y="388887"/>
                  <a:pt x="111432" y="397780"/>
                </a:cubicBezTo>
                <a:cubicBezTo>
                  <a:pt x="103345" y="399886"/>
                  <a:pt x="87357" y="406297"/>
                  <a:pt x="78389" y="404049"/>
                </a:cubicBezTo>
                <a:cubicBezTo>
                  <a:pt x="86036" y="409871"/>
                  <a:pt x="97142" y="420435"/>
                  <a:pt x="102929" y="425927"/>
                </a:cubicBezTo>
                <a:cubicBezTo>
                  <a:pt x="86285" y="434501"/>
                  <a:pt x="66436" y="423901"/>
                  <a:pt x="53347" y="411854"/>
                </a:cubicBezTo>
                <a:cubicBezTo>
                  <a:pt x="63219" y="422747"/>
                  <a:pt x="72922" y="449526"/>
                  <a:pt x="92991" y="465591"/>
                </a:cubicBezTo>
                <a:cubicBezTo>
                  <a:pt x="87812" y="472264"/>
                  <a:pt x="72621" y="471132"/>
                  <a:pt x="66120" y="471860"/>
                </a:cubicBezTo>
                <a:cubicBezTo>
                  <a:pt x="69350" y="476704"/>
                  <a:pt x="69707" y="480041"/>
                  <a:pt x="72254" y="483886"/>
                </a:cubicBezTo>
                <a:cubicBezTo>
                  <a:pt x="67223" y="485096"/>
                  <a:pt x="64995" y="482478"/>
                  <a:pt x="57617" y="483886"/>
                </a:cubicBezTo>
                <a:cubicBezTo>
                  <a:pt x="62540" y="490960"/>
                  <a:pt x="69718" y="496306"/>
                  <a:pt x="76524" y="499496"/>
                </a:cubicBezTo>
                <a:cubicBezTo>
                  <a:pt x="59596" y="510571"/>
                  <a:pt x="31034" y="492691"/>
                  <a:pt x="17973" y="479664"/>
                </a:cubicBezTo>
                <a:cubicBezTo>
                  <a:pt x="19677" y="513369"/>
                  <a:pt x="52279" y="501580"/>
                  <a:pt x="64218" y="535960"/>
                </a:cubicBezTo>
                <a:cubicBezTo>
                  <a:pt x="62907" y="536822"/>
                  <a:pt x="57484" y="540184"/>
                  <a:pt x="54316" y="539671"/>
                </a:cubicBezTo>
                <a:cubicBezTo>
                  <a:pt x="62328" y="547894"/>
                  <a:pt x="68111" y="554055"/>
                  <a:pt x="74120" y="557327"/>
                </a:cubicBezTo>
                <a:cubicBezTo>
                  <a:pt x="60872" y="561092"/>
                  <a:pt x="51467" y="556548"/>
                  <a:pt x="36378" y="545940"/>
                </a:cubicBezTo>
                <a:cubicBezTo>
                  <a:pt x="44927" y="561881"/>
                  <a:pt x="74964" y="585108"/>
                  <a:pt x="72254" y="593919"/>
                </a:cubicBezTo>
                <a:cubicBezTo>
                  <a:pt x="63592" y="593909"/>
                  <a:pt x="62541" y="593916"/>
                  <a:pt x="53347" y="594431"/>
                </a:cubicBezTo>
                <a:cubicBezTo>
                  <a:pt x="56617" y="601052"/>
                  <a:pt x="67022" y="612269"/>
                  <a:pt x="78856" y="616310"/>
                </a:cubicBezTo>
                <a:cubicBezTo>
                  <a:pt x="59666" y="627820"/>
                  <a:pt x="16058" y="629669"/>
                  <a:pt x="4771" y="612599"/>
                </a:cubicBezTo>
                <a:cubicBezTo>
                  <a:pt x="7458" y="621932"/>
                  <a:pt x="10937" y="631568"/>
                  <a:pt x="15139" y="639724"/>
                </a:cubicBezTo>
                <a:cubicBezTo>
                  <a:pt x="22891" y="659112"/>
                  <a:pt x="33018" y="658862"/>
                  <a:pt x="47679" y="662114"/>
                </a:cubicBezTo>
                <a:cubicBezTo>
                  <a:pt x="43708" y="661620"/>
                  <a:pt x="40409" y="662787"/>
                  <a:pt x="36378" y="663265"/>
                </a:cubicBezTo>
                <a:cubicBezTo>
                  <a:pt x="48801" y="675238"/>
                  <a:pt x="50854" y="690072"/>
                  <a:pt x="68954" y="692948"/>
                </a:cubicBezTo>
                <a:cubicBezTo>
                  <a:pt x="57529" y="687211"/>
                  <a:pt x="43522" y="691379"/>
                  <a:pt x="33544" y="679898"/>
                </a:cubicBezTo>
                <a:cubicBezTo>
                  <a:pt x="39293" y="691530"/>
                  <a:pt x="44673" y="698900"/>
                  <a:pt x="50549" y="706511"/>
                </a:cubicBezTo>
                <a:cubicBezTo>
                  <a:pt x="54783" y="712435"/>
                  <a:pt x="66810" y="710104"/>
                  <a:pt x="70855" y="723143"/>
                </a:cubicBezTo>
                <a:cubicBezTo>
                  <a:pt x="60430" y="717247"/>
                  <a:pt x="43660" y="717007"/>
                  <a:pt x="29777" y="721608"/>
                </a:cubicBezTo>
                <a:cubicBezTo>
                  <a:pt x="49184" y="719617"/>
                  <a:pt x="69037" y="736343"/>
                  <a:pt x="78856" y="751803"/>
                </a:cubicBezTo>
                <a:cubicBezTo>
                  <a:pt x="57573" y="756896"/>
                  <a:pt x="41810" y="753074"/>
                  <a:pt x="25041" y="755514"/>
                </a:cubicBezTo>
                <a:cubicBezTo>
                  <a:pt x="30535" y="766892"/>
                  <a:pt x="54275" y="769533"/>
                  <a:pt x="67088" y="784685"/>
                </a:cubicBezTo>
                <a:cubicBezTo>
                  <a:pt x="52421" y="784037"/>
                  <a:pt x="38581" y="783687"/>
                  <a:pt x="24108" y="783150"/>
                </a:cubicBezTo>
                <a:cubicBezTo>
                  <a:pt x="26502" y="789425"/>
                  <a:pt x="32851" y="795487"/>
                  <a:pt x="38746" y="799782"/>
                </a:cubicBezTo>
                <a:cubicBezTo>
                  <a:pt x="28800" y="797390"/>
                  <a:pt x="8448" y="788461"/>
                  <a:pt x="35" y="784173"/>
                </a:cubicBezTo>
                <a:cubicBezTo>
                  <a:pt x="4409" y="784216"/>
                  <a:pt x="6959" y="794395"/>
                  <a:pt x="12305" y="799270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98;p56">
            <a:extLst>
              <a:ext uri="{FF2B5EF4-FFF2-40B4-BE49-F238E27FC236}">
                <a16:creationId xmlns:a16="http://schemas.microsoft.com/office/drawing/2014/main" id="{2F4AB484-4B02-542F-C97D-F75F47BAD838}"/>
              </a:ext>
            </a:extLst>
          </p:cNvPr>
          <p:cNvSpPr/>
          <p:nvPr/>
        </p:nvSpPr>
        <p:spPr>
          <a:xfrm flipH="1">
            <a:off x="11004414" y="3619069"/>
            <a:ext cx="358764" cy="1058780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E8DB3-6BAB-195A-0F77-602BE0B90AB1}"/>
              </a:ext>
            </a:extLst>
          </p:cNvPr>
          <p:cNvSpPr/>
          <p:nvPr/>
        </p:nvSpPr>
        <p:spPr>
          <a:xfrm>
            <a:off x="1601061" y="255912"/>
            <a:ext cx="6660289" cy="275978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57A824-69EE-2316-DAFE-B1267C8E5432}"/>
              </a:ext>
            </a:extLst>
          </p:cNvPr>
          <p:cNvSpPr/>
          <p:nvPr/>
        </p:nvSpPr>
        <p:spPr>
          <a:xfrm>
            <a:off x="8328505" y="255912"/>
            <a:ext cx="2171220" cy="275978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440D5-5732-263F-9830-3E0E5AAFA1F7}"/>
              </a:ext>
            </a:extLst>
          </p:cNvPr>
          <p:cNvSpPr txBox="1"/>
          <p:nvPr/>
        </p:nvSpPr>
        <p:spPr>
          <a:xfrm>
            <a:off x="8749040" y="482182"/>
            <a:ext cx="12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&amp; July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0BE9B7-E58C-3526-F552-AA39E26FA9AF}"/>
              </a:ext>
            </a:extLst>
          </p:cNvPr>
          <p:cNvCxnSpPr>
            <a:cxnSpLocks/>
          </p:cNvCxnSpPr>
          <p:nvPr/>
        </p:nvCxnSpPr>
        <p:spPr>
          <a:xfrm flipH="1">
            <a:off x="10012183" y="685800"/>
            <a:ext cx="83869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416731-FDCF-AF49-3F81-28744F0FC00A}"/>
              </a:ext>
            </a:extLst>
          </p:cNvPr>
          <p:cNvSpPr txBox="1"/>
          <p:nvPr/>
        </p:nvSpPr>
        <p:spPr>
          <a:xfrm>
            <a:off x="1172510" y="6150114"/>
            <a:ext cx="1017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S1. </a:t>
            </a:r>
            <a:r>
              <a:rPr lang="en-US" sz="2000" dirty="0"/>
              <a:t>Daily mean values of sap flow as a function of VPD; values were pulled by treatment, filtered in 2024 to show only values from June and July (wet period)</a:t>
            </a:r>
          </a:p>
        </p:txBody>
      </p:sp>
    </p:spTree>
    <p:extLst>
      <p:ext uri="{BB962C8B-B14F-4D97-AF65-F5344CB8AC3E}">
        <p14:creationId xmlns:p14="http://schemas.microsoft.com/office/powerpoint/2010/main" val="385847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D9C38-F50E-AD6B-B4DA-1B9B2243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types of water&#10;&#10;AI-generated content may be incorrect.">
            <a:extLst>
              <a:ext uri="{FF2B5EF4-FFF2-40B4-BE49-F238E27FC236}">
                <a16:creationId xmlns:a16="http://schemas.microsoft.com/office/drawing/2014/main" id="{5DD88E24-96CD-FDE4-D126-0342C87AD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2" y="207251"/>
            <a:ext cx="10027062" cy="6016237"/>
          </a:xfrm>
          <a:prstGeom prst="rect">
            <a:avLst/>
          </a:prstGeom>
        </p:spPr>
      </p:pic>
      <p:sp>
        <p:nvSpPr>
          <p:cNvPr id="5" name="Google Shape;545;p60">
            <a:extLst>
              <a:ext uri="{FF2B5EF4-FFF2-40B4-BE49-F238E27FC236}">
                <a16:creationId xmlns:a16="http://schemas.microsoft.com/office/drawing/2014/main" id="{23A074B8-964C-C829-62A4-ED373A59F3FB}"/>
              </a:ext>
            </a:extLst>
          </p:cNvPr>
          <p:cNvSpPr/>
          <p:nvPr/>
        </p:nvSpPr>
        <p:spPr>
          <a:xfrm flipH="1">
            <a:off x="10991714" y="1061644"/>
            <a:ext cx="358764" cy="1279448"/>
          </a:xfrm>
          <a:custGeom>
            <a:avLst/>
            <a:gdLst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38249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5619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48635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2205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8764" h="1279448" fill="none" extrusionOk="0">
                <a:moveTo>
                  <a:pt x="12305" y="799270"/>
                </a:moveTo>
                <a:cubicBezTo>
                  <a:pt x="21280" y="809285"/>
                  <a:pt x="49075" y="826887"/>
                  <a:pt x="61886" y="830105"/>
                </a:cubicBezTo>
                <a:cubicBezTo>
                  <a:pt x="55911" y="832177"/>
                  <a:pt x="32721" y="828484"/>
                  <a:pt x="20341" y="835223"/>
                </a:cubicBezTo>
                <a:cubicBezTo>
                  <a:pt x="35304" y="833035"/>
                  <a:pt x="57607" y="857600"/>
                  <a:pt x="66586" y="867081"/>
                </a:cubicBezTo>
                <a:cubicBezTo>
                  <a:pt x="54630" y="853914"/>
                  <a:pt x="34632" y="870286"/>
                  <a:pt x="26943" y="859149"/>
                </a:cubicBezTo>
                <a:cubicBezTo>
                  <a:pt x="30906" y="863246"/>
                  <a:pt x="31681" y="868090"/>
                  <a:pt x="34979" y="872199"/>
                </a:cubicBezTo>
                <a:cubicBezTo>
                  <a:pt x="47129" y="886712"/>
                  <a:pt x="62091" y="882531"/>
                  <a:pt x="73654" y="895229"/>
                </a:cubicBezTo>
                <a:cubicBezTo>
                  <a:pt x="65352" y="898814"/>
                  <a:pt x="54780" y="900100"/>
                  <a:pt x="41580" y="899835"/>
                </a:cubicBezTo>
                <a:cubicBezTo>
                  <a:pt x="70577" y="904034"/>
                  <a:pt x="93291" y="924661"/>
                  <a:pt x="117566" y="927983"/>
                </a:cubicBezTo>
                <a:cubicBezTo>
                  <a:pt x="124413" y="928050"/>
                  <a:pt x="136846" y="934102"/>
                  <a:pt x="144474" y="933229"/>
                </a:cubicBezTo>
                <a:cubicBezTo>
                  <a:pt x="156840" y="975922"/>
                  <a:pt x="133564" y="1016027"/>
                  <a:pt x="144474" y="1038249"/>
                </a:cubicBezTo>
                <a:cubicBezTo>
                  <a:pt x="151569" y="1063474"/>
                  <a:pt x="143258" y="1111629"/>
                  <a:pt x="144474" y="1160579"/>
                </a:cubicBezTo>
                <a:cubicBezTo>
                  <a:pt x="154800" y="1214320"/>
                  <a:pt x="140224" y="1240866"/>
                  <a:pt x="144474" y="1279448"/>
                </a:cubicBezTo>
                <a:cubicBezTo>
                  <a:pt x="159178" y="1277958"/>
                  <a:pt x="162499" y="1279462"/>
                  <a:pt x="175148" y="1279448"/>
                </a:cubicBezTo>
                <a:cubicBezTo>
                  <a:pt x="171280" y="1255127"/>
                  <a:pt x="175122" y="1199450"/>
                  <a:pt x="175148" y="1165619"/>
                </a:cubicBezTo>
                <a:cubicBezTo>
                  <a:pt x="173922" y="1143838"/>
                  <a:pt x="179683" y="1106746"/>
                  <a:pt x="175148" y="1044961"/>
                </a:cubicBezTo>
                <a:cubicBezTo>
                  <a:pt x="168677" y="990263"/>
                  <a:pt x="189247" y="989737"/>
                  <a:pt x="175148" y="937963"/>
                </a:cubicBezTo>
                <a:cubicBezTo>
                  <a:pt x="185178" y="939783"/>
                  <a:pt x="209765" y="930349"/>
                  <a:pt x="228030" y="940522"/>
                </a:cubicBezTo>
                <a:cubicBezTo>
                  <a:pt x="240201" y="942431"/>
                  <a:pt x="248384" y="952050"/>
                  <a:pt x="262471" y="948838"/>
                </a:cubicBezTo>
                <a:cubicBezTo>
                  <a:pt x="275350" y="947995"/>
                  <a:pt x="287289" y="944779"/>
                  <a:pt x="296446" y="943720"/>
                </a:cubicBezTo>
                <a:cubicBezTo>
                  <a:pt x="283069" y="942209"/>
                  <a:pt x="275521" y="936225"/>
                  <a:pt x="262937" y="932205"/>
                </a:cubicBezTo>
                <a:cubicBezTo>
                  <a:pt x="310996" y="930992"/>
                  <a:pt x="337759" y="921269"/>
                  <a:pt x="358764" y="882691"/>
                </a:cubicBezTo>
                <a:cubicBezTo>
                  <a:pt x="346734" y="887667"/>
                  <a:pt x="332984" y="888058"/>
                  <a:pt x="321918" y="882691"/>
                </a:cubicBezTo>
                <a:cubicBezTo>
                  <a:pt x="326467" y="877208"/>
                  <a:pt x="331399" y="875429"/>
                  <a:pt x="338457" y="871176"/>
                </a:cubicBezTo>
                <a:cubicBezTo>
                  <a:pt x="327080" y="868341"/>
                  <a:pt x="320833" y="867101"/>
                  <a:pt x="306814" y="859149"/>
                </a:cubicBezTo>
                <a:cubicBezTo>
                  <a:pt x="315621" y="852237"/>
                  <a:pt x="326186" y="843915"/>
                  <a:pt x="335121" y="834711"/>
                </a:cubicBezTo>
                <a:cubicBezTo>
                  <a:pt x="339853" y="831123"/>
                  <a:pt x="340370" y="826888"/>
                  <a:pt x="343659" y="823324"/>
                </a:cubicBezTo>
                <a:cubicBezTo>
                  <a:pt x="334112" y="827784"/>
                  <a:pt x="316096" y="829302"/>
                  <a:pt x="304446" y="828954"/>
                </a:cubicBezTo>
                <a:cubicBezTo>
                  <a:pt x="307083" y="823910"/>
                  <a:pt x="312426" y="819913"/>
                  <a:pt x="314851" y="819102"/>
                </a:cubicBezTo>
                <a:cubicBezTo>
                  <a:pt x="303832" y="819800"/>
                  <a:pt x="292401" y="816633"/>
                  <a:pt x="281342" y="823324"/>
                </a:cubicBezTo>
                <a:cubicBezTo>
                  <a:pt x="288851" y="818465"/>
                  <a:pt x="296350" y="807888"/>
                  <a:pt x="303083" y="807075"/>
                </a:cubicBezTo>
                <a:cubicBezTo>
                  <a:pt x="289596" y="812442"/>
                  <a:pt x="260909" y="816865"/>
                  <a:pt x="251601" y="801830"/>
                </a:cubicBezTo>
                <a:cubicBezTo>
                  <a:pt x="278560" y="784103"/>
                  <a:pt x="292907" y="799452"/>
                  <a:pt x="310581" y="779439"/>
                </a:cubicBezTo>
                <a:cubicBezTo>
                  <a:pt x="320019" y="763976"/>
                  <a:pt x="330441" y="745832"/>
                  <a:pt x="343193" y="736706"/>
                </a:cubicBezTo>
                <a:cubicBezTo>
                  <a:pt x="336690" y="746008"/>
                  <a:pt x="320701" y="739266"/>
                  <a:pt x="314348" y="739904"/>
                </a:cubicBezTo>
                <a:cubicBezTo>
                  <a:pt x="316088" y="738002"/>
                  <a:pt x="319856" y="734594"/>
                  <a:pt x="321452" y="732995"/>
                </a:cubicBezTo>
                <a:cubicBezTo>
                  <a:pt x="314821" y="731105"/>
                  <a:pt x="305753" y="734012"/>
                  <a:pt x="300679" y="734147"/>
                </a:cubicBezTo>
                <a:cubicBezTo>
                  <a:pt x="310030" y="730591"/>
                  <a:pt x="319915" y="723838"/>
                  <a:pt x="329022" y="716874"/>
                </a:cubicBezTo>
                <a:cubicBezTo>
                  <a:pt x="311433" y="721572"/>
                  <a:pt x="293458" y="723190"/>
                  <a:pt x="276140" y="706511"/>
                </a:cubicBezTo>
                <a:cubicBezTo>
                  <a:pt x="282444" y="702383"/>
                  <a:pt x="292988" y="697711"/>
                  <a:pt x="296446" y="690901"/>
                </a:cubicBezTo>
                <a:cubicBezTo>
                  <a:pt x="290362" y="689031"/>
                  <a:pt x="281042" y="686705"/>
                  <a:pt x="275207" y="685144"/>
                </a:cubicBezTo>
                <a:cubicBezTo>
                  <a:pt x="283310" y="663997"/>
                  <a:pt x="304221" y="640575"/>
                  <a:pt x="312483" y="627697"/>
                </a:cubicBezTo>
                <a:cubicBezTo>
                  <a:pt x="289788" y="646491"/>
                  <a:pt x="230839" y="662348"/>
                  <a:pt x="225662" y="637676"/>
                </a:cubicBezTo>
                <a:cubicBezTo>
                  <a:pt x="240652" y="625969"/>
                  <a:pt x="264063" y="624192"/>
                  <a:pt x="279907" y="618868"/>
                </a:cubicBezTo>
                <a:cubicBezTo>
                  <a:pt x="273578" y="616351"/>
                  <a:pt x="265197" y="617266"/>
                  <a:pt x="259601" y="616310"/>
                </a:cubicBezTo>
                <a:cubicBezTo>
                  <a:pt x="267660" y="609053"/>
                  <a:pt x="278571" y="606669"/>
                  <a:pt x="287979" y="606330"/>
                </a:cubicBezTo>
                <a:cubicBezTo>
                  <a:pt x="283412" y="604596"/>
                  <a:pt x="281731" y="603076"/>
                  <a:pt x="277575" y="601212"/>
                </a:cubicBezTo>
                <a:cubicBezTo>
                  <a:pt x="288132" y="587623"/>
                  <a:pt x="306612" y="578864"/>
                  <a:pt x="316752" y="571913"/>
                </a:cubicBezTo>
                <a:cubicBezTo>
                  <a:pt x="310613" y="572286"/>
                  <a:pt x="294444" y="571482"/>
                  <a:pt x="279907" y="570889"/>
                </a:cubicBezTo>
                <a:cubicBezTo>
                  <a:pt x="284821" y="566621"/>
                  <a:pt x="294806" y="555721"/>
                  <a:pt x="299747" y="551697"/>
                </a:cubicBezTo>
                <a:cubicBezTo>
                  <a:pt x="286428" y="543468"/>
                  <a:pt x="262356" y="556941"/>
                  <a:pt x="248766" y="554768"/>
                </a:cubicBezTo>
                <a:cubicBezTo>
                  <a:pt x="254807" y="549002"/>
                  <a:pt x="259872" y="543587"/>
                  <a:pt x="267673" y="541718"/>
                </a:cubicBezTo>
                <a:cubicBezTo>
                  <a:pt x="241175" y="545555"/>
                  <a:pt x="226378" y="536665"/>
                  <a:pt x="207724" y="528667"/>
                </a:cubicBezTo>
                <a:cubicBezTo>
                  <a:pt x="218026" y="523725"/>
                  <a:pt x="239750" y="531485"/>
                  <a:pt x="257269" y="525597"/>
                </a:cubicBezTo>
                <a:cubicBezTo>
                  <a:pt x="253870" y="525181"/>
                  <a:pt x="248623" y="523410"/>
                  <a:pt x="245466" y="523550"/>
                </a:cubicBezTo>
                <a:cubicBezTo>
                  <a:pt x="248594" y="521961"/>
                  <a:pt x="253480" y="519103"/>
                  <a:pt x="256336" y="518815"/>
                </a:cubicBezTo>
                <a:cubicBezTo>
                  <a:pt x="246512" y="522087"/>
                  <a:pt x="240517" y="518480"/>
                  <a:pt x="233662" y="515617"/>
                </a:cubicBezTo>
                <a:cubicBezTo>
                  <a:pt x="250089" y="513708"/>
                  <a:pt x="257562" y="506504"/>
                  <a:pt x="271906" y="496425"/>
                </a:cubicBezTo>
                <a:cubicBezTo>
                  <a:pt x="265540" y="495023"/>
                  <a:pt x="257477" y="495335"/>
                  <a:pt x="249233" y="496425"/>
                </a:cubicBezTo>
                <a:cubicBezTo>
                  <a:pt x="269628" y="498869"/>
                  <a:pt x="276276" y="459948"/>
                  <a:pt x="283243" y="445759"/>
                </a:cubicBezTo>
                <a:cubicBezTo>
                  <a:pt x="267747" y="456355"/>
                  <a:pt x="256016" y="460611"/>
                  <a:pt x="233662" y="459833"/>
                </a:cubicBezTo>
                <a:cubicBezTo>
                  <a:pt x="244094" y="457274"/>
                  <a:pt x="252550" y="443472"/>
                  <a:pt x="264803" y="434372"/>
                </a:cubicBezTo>
                <a:cubicBezTo>
                  <a:pt x="261183" y="436734"/>
                  <a:pt x="255617" y="437309"/>
                  <a:pt x="251601" y="439490"/>
                </a:cubicBezTo>
                <a:cubicBezTo>
                  <a:pt x="254802" y="433195"/>
                  <a:pt x="257819" y="429222"/>
                  <a:pt x="262005" y="424392"/>
                </a:cubicBezTo>
                <a:cubicBezTo>
                  <a:pt x="254418" y="429601"/>
                  <a:pt x="242822" y="427110"/>
                  <a:pt x="232730" y="427079"/>
                </a:cubicBezTo>
                <a:cubicBezTo>
                  <a:pt x="251566" y="412358"/>
                  <a:pt x="256430" y="390750"/>
                  <a:pt x="269037" y="372319"/>
                </a:cubicBezTo>
                <a:cubicBezTo>
                  <a:pt x="255216" y="385652"/>
                  <a:pt x="230391" y="399726"/>
                  <a:pt x="216226" y="392662"/>
                </a:cubicBezTo>
                <a:cubicBezTo>
                  <a:pt x="221903" y="391051"/>
                  <a:pt x="226966" y="389333"/>
                  <a:pt x="233662" y="385369"/>
                </a:cubicBezTo>
                <a:cubicBezTo>
                  <a:pt x="231903" y="385004"/>
                  <a:pt x="228695" y="382347"/>
                  <a:pt x="225160" y="382171"/>
                </a:cubicBezTo>
                <a:cubicBezTo>
                  <a:pt x="233700" y="379204"/>
                  <a:pt x="238018" y="372370"/>
                  <a:pt x="246901" y="367585"/>
                </a:cubicBezTo>
                <a:cubicBezTo>
                  <a:pt x="240109" y="368495"/>
                  <a:pt x="232350" y="366770"/>
                  <a:pt x="224227" y="366050"/>
                </a:cubicBezTo>
                <a:cubicBezTo>
                  <a:pt x="239782" y="356866"/>
                  <a:pt x="257466" y="335191"/>
                  <a:pt x="260570" y="314360"/>
                </a:cubicBezTo>
                <a:cubicBezTo>
                  <a:pt x="251773" y="319482"/>
                  <a:pt x="244036" y="328762"/>
                  <a:pt x="234129" y="327410"/>
                </a:cubicBezTo>
                <a:cubicBezTo>
                  <a:pt x="237840" y="321312"/>
                  <a:pt x="243006" y="317165"/>
                  <a:pt x="242165" y="311289"/>
                </a:cubicBezTo>
                <a:cubicBezTo>
                  <a:pt x="236222" y="314242"/>
                  <a:pt x="227789" y="320307"/>
                  <a:pt x="220460" y="315511"/>
                </a:cubicBezTo>
                <a:cubicBezTo>
                  <a:pt x="222629" y="313196"/>
                  <a:pt x="225613" y="309847"/>
                  <a:pt x="229393" y="307579"/>
                </a:cubicBezTo>
                <a:cubicBezTo>
                  <a:pt x="218994" y="305712"/>
                  <a:pt x="211953" y="310674"/>
                  <a:pt x="199185" y="302461"/>
                </a:cubicBezTo>
                <a:cubicBezTo>
                  <a:pt x="224102" y="307779"/>
                  <a:pt x="231995" y="283544"/>
                  <a:pt x="239331" y="257552"/>
                </a:cubicBezTo>
                <a:cubicBezTo>
                  <a:pt x="229305" y="259979"/>
                  <a:pt x="218417" y="264248"/>
                  <a:pt x="208621" y="261775"/>
                </a:cubicBezTo>
                <a:cubicBezTo>
                  <a:pt x="215937" y="258313"/>
                  <a:pt x="220175" y="254908"/>
                  <a:pt x="225160" y="248724"/>
                </a:cubicBezTo>
                <a:cubicBezTo>
                  <a:pt x="221597" y="249254"/>
                  <a:pt x="206172" y="251539"/>
                  <a:pt x="198719" y="241431"/>
                </a:cubicBezTo>
                <a:cubicBezTo>
                  <a:pt x="207352" y="236617"/>
                  <a:pt x="217460" y="228459"/>
                  <a:pt x="227563" y="218529"/>
                </a:cubicBezTo>
                <a:cubicBezTo>
                  <a:pt x="218598" y="223488"/>
                  <a:pt x="213237" y="219961"/>
                  <a:pt x="201589" y="216354"/>
                </a:cubicBezTo>
                <a:cubicBezTo>
                  <a:pt x="206187" y="212350"/>
                  <a:pt x="213236" y="205614"/>
                  <a:pt x="215724" y="200233"/>
                </a:cubicBezTo>
                <a:cubicBezTo>
                  <a:pt x="212286" y="202442"/>
                  <a:pt x="204346" y="202726"/>
                  <a:pt x="199185" y="202280"/>
                </a:cubicBezTo>
                <a:cubicBezTo>
                  <a:pt x="202552" y="198113"/>
                  <a:pt x="206218" y="195227"/>
                  <a:pt x="209123" y="189869"/>
                </a:cubicBezTo>
                <a:cubicBezTo>
                  <a:pt x="204311" y="187043"/>
                  <a:pt x="195061" y="187559"/>
                  <a:pt x="191185" y="186671"/>
                </a:cubicBezTo>
                <a:cubicBezTo>
                  <a:pt x="196152" y="184326"/>
                  <a:pt x="202404" y="175861"/>
                  <a:pt x="206289" y="171573"/>
                </a:cubicBezTo>
                <a:cubicBezTo>
                  <a:pt x="201782" y="174100"/>
                  <a:pt x="196344" y="171498"/>
                  <a:pt x="188817" y="169398"/>
                </a:cubicBezTo>
                <a:cubicBezTo>
                  <a:pt x="197785" y="164413"/>
                  <a:pt x="203643" y="147506"/>
                  <a:pt x="209123" y="137668"/>
                </a:cubicBezTo>
                <a:cubicBezTo>
                  <a:pt x="199895" y="143807"/>
                  <a:pt x="192906" y="143552"/>
                  <a:pt x="186485" y="147520"/>
                </a:cubicBezTo>
                <a:cubicBezTo>
                  <a:pt x="190314" y="143904"/>
                  <a:pt x="192917" y="137786"/>
                  <a:pt x="198719" y="134597"/>
                </a:cubicBezTo>
                <a:cubicBezTo>
                  <a:pt x="191311" y="135322"/>
                  <a:pt x="185043" y="134088"/>
                  <a:pt x="179848" y="134597"/>
                </a:cubicBezTo>
                <a:cubicBezTo>
                  <a:pt x="185677" y="129724"/>
                  <a:pt x="187423" y="124294"/>
                  <a:pt x="192153" y="116813"/>
                </a:cubicBezTo>
                <a:cubicBezTo>
                  <a:pt x="183330" y="123284"/>
                  <a:pt x="176400" y="124184"/>
                  <a:pt x="168080" y="123594"/>
                </a:cubicBezTo>
                <a:cubicBezTo>
                  <a:pt x="176671" y="121829"/>
                  <a:pt x="180350" y="116464"/>
                  <a:pt x="185516" y="110544"/>
                </a:cubicBezTo>
                <a:cubicBezTo>
                  <a:pt x="182484" y="112641"/>
                  <a:pt x="179638" y="111430"/>
                  <a:pt x="174682" y="111567"/>
                </a:cubicBezTo>
                <a:cubicBezTo>
                  <a:pt x="179420" y="106605"/>
                  <a:pt x="181341" y="105615"/>
                  <a:pt x="184583" y="100692"/>
                </a:cubicBezTo>
                <a:cubicBezTo>
                  <a:pt x="181080" y="102013"/>
                  <a:pt x="177951" y="99629"/>
                  <a:pt x="173247" y="100180"/>
                </a:cubicBezTo>
                <a:cubicBezTo>
                  <a:pt x="172650" y="91973"/>
                  <a:pt x="171427" y="81878"/>
                  <a:pt x="177049" y="79325"/>
                </a:cubicBezTo>
                <a:cubicBezTo>
                  <a:pt x="169699" y="74137"/>
                  <a:pt x="170401" y="66313"/>
                  <a:pt x="171381" y="56935"/>
                </a:cubicBezTo>
                <a:cubicBezTo>
                  <a:pt x="172301" y="56361"/>
                  <a:pt x="172152" y="55666"/>
                  <a:pt x="172816" y="54760"/>
                </a:cubicBezTo>
                <a:cubicBezTo>
                  <a:pt x="178264" y="32812"/>
                  <a:pt x="174029" y="21077"/>
                  <a:pt x="170412" y="0"/>
                </a:cubicBezTo>
                <a:cubicBezTo>
                  <a:pt x="170206" y="17113"/>
                  <a:pt x="167021" y="66599"/>
                  <a:pt x="153407" y="67298"/>
                </a:cubicBezTo>
                <a:cubicBezTo>
                  <a:pt x="154360" y="75890"/>
                  <a:pt x="160177" y="83332"/>
                  <a:pt x="160977" y="93399"/>
                </a:cubicBezTo>
                <a:cubicBezTo>
                  <a:pt x="155212" y="92507"/>
                  <a:pt x="149407" y="88614"/>
                  <a:pt x="144940" y="88153"/>
                </a:cubicBezTo>
                <a:cubicBezTo>
                  <a:pt x="149269" y="98736"/>
                  <a:pt x="157130" y="102567"/>
                  <a:pt x="154376" y="113614"/>
                </a:cubicBezTo>
                <a:cubicBezTo>
                  <a:pt x="152093" y="111241"/>
                  <a:pt x="146871" y="111395"/>
                  <a:pt x="145406" y="109520"/>
                </a:cubicBezTo>
                <a:cubicBezTo>
                  <a:pt x="149870" y="116355"/>
                  <a:pt x="153344" y="126534"/>
                  <a:pt x="156743" y="134086"/>
                </a:cubicBezTo>
                <a:cubicBezTo>
                  <a:pt x="145365" y="135050"/>
                  <a:pt x="132160" y="131137"/>
                  <a:pt x="128401" y="122059"/>
                </a:cubicBezTo>
                <a:cubicBezTo>
                  <a:pt x="132917" y="140688"/>
                  <a:pt x="142740" y="143562"/>
                  <a:pt x="149174" y="158523"/>
                </a:cubicBezTo>
                <a:cubicBezTo>
                  <a:pt x="142236" y="157540"/>
                  <a:pt x="136721" y="155362"/>
                  <a:pt x="126535" y="153277"/>
                </a:cubicBezTo>
                <a:cubicBezTo>
                  <a:pt x="130957" y="165524"/>
                  <a:pt x="139795" y="172185"/>
                  <a:pt x="144474" y="182449"/>
                </a:cubicBezTo>
                <a:cubicBezTo>
                  <a:pt x="134145" y="184677"/>
                  <a:pt x="127157" y="176156"/>
                  <a:pt x="119432" y="179378"/>
                </a:cubicBezTo>
                <a:cubicBezTo>
                  <a:pt x="126657" y="186411"/>
                  <a:pt x="141477" y="197659"/>
                  <a:pt x="144474" y="210085"/>
                </a:cubicBezTo>
                <a:cubicBezTo>
                  <a:pt x="136590" y="208611"/>
                  <a:pt x="129524" y="206010"/>
                  <a:pt x="121333" y="202792"/>
                </a:cubicBezTo>
                <a:cubicBezTo>
                  <a:pt x="133505" y="219227"/>
                  <a:pt x="137838" y="230258"/>
                  <a:pt x="152043" y="241431"/>
                </a:cubicBezTo>
                <a:cubicBezTo>
                  <a:pt x="138071" y="241995"/>
                  <a:pt x="135164" y="249582"/>
                  <a:pt x="123701" y="245141"/>
                </a:cubicBezTo>
                <a:cubicBezTo>
                  <a:pt x="113322" y="244476"/>
                  <a:pt x="101494" y="233861"/>
                  <a:pt x="90659" y="228381"/>
                </a:cubicBezTo>
                <a:cubicBezTo>
                  <a:pt x="96034" y="253912"/>
                  <a:pt x="130808" y="254461"/>
                  <a:pt x="129836" y="276360"/>
                </a:cubicBezTo>
                <a:cubicBezTo>
                  <a:pt x="124692" y="275036"/>
                  <a:pt x="121537" y="277749"/>
                  <a:pt x="117100" y="274825"/>
                </a:cubicBezTo>
                <a:cubicBezTo>
                  <a:pt x="116617" y="276763"/>
                  <a:pt x="116434" y="278018"/>
                  <a:pt x="116167" y="280454"/>
                </a:cubicBezTo>
                <a:cubicBezTo>
                  <a:pt x="107239" y="282749"/>
                  <a:pt x="103106" y="277873"/>
                  <a:pt x="94426" y="273801"/>
                </a:cubicBezTo>
                <a:cubicBezTo>
                  <a:pt x="99822" y="280289"/>
                  <a:pt x="107952" y="291507"/>
                  <a:pt x="111432" y="300926"/>
                </a:cubicBezTo>
                <a:cubicBezTo>
                  <a:pt x="101022" y="300731"/>
                  <a:pt x="94736" y="299297"/>
                  <a:pt x="85959" y="290434"/>
                </a:cubicBezTo>
                <a:cubicBezTo>
                  <a:pt x="87919" y="313586"/>
                  <a:pt x="100555" y="322057"/>
                  <a:pt x="110965" y="335343"/>
                </a:cubicBezTo>
                <a:cubicBezTo>
                  <a:pt x="90495" y="339530"/>
                  <a:pt x="80346" y="327155"/>
                  <a:pt x="66586" y="327410"/>
                </a:cubicBezTo>
                <a:cubicBezTo>
                  <a:pt x="73163" y="342761"/>
                  <a:pt x="79939" y="358224"/>
                  <a:pt x="96794" y="366050"/>
                </a:cubicBezTo>
                <a:cubicBezTo>
                  <a:pt x="90005" y="368273"/>
                  <a:pt x="87314" y="366124"/>
                  <a:pt x="79322" y="366561"/>
                </a:cubicBezTo>
                <a:cubicBezTo>
                  <a:pt x="84563" y="382607"/>
                  <a:pt x="99081" y="387136"/>
                  <a:pt x="111432" y="397780"/>
                </a:cubicBezTo>
                <a:cubicBezTo>
                  <a:pt x="101205" y="397671"/>
                  <a:pt x="88035" y="407909"/>
                  <a:pt x="78389" y="404049"/>
                </a:cubicBezTo>
                <a:cubicBezTo>
                  <a:pt x="88357" y="408868"/>
                  <a:pt x="95546" y="419254"/>
                  <a:pt x="102929" y="425927"/>
                </a:cubicBezTo>
                <a:cubicBezTo>
                  <a:pt x="82793" y="429788"/>
                  <a:pt x="67262" y="423488"/>
                  <a:pt x="53347" y="411854"/>
                </a:cubicBezTo>
                <a:cubicBezTo>
                  <a:pt x="61050" y="432275"/>
                  <a:pt x="75554" y="444949"/>
                  <a:pt x="92991" y="465591"/>
                </a:cubicBezTo>
                <a:cubicBezTo>
                  <a:pt x="87415" y="471331"/>
                  <a:pt x="72139" y="470620"/>
                  <a:pt x="66120" y="471860"/>
                </a:cubicBezTo>
                <a:cubicBezTo>
                  <a:pt x="68894" y="475836"/>
                  <a:pt x="68865" y="479877"/>
                  <a:pt x="72254" y="483886"/>
                </a:cubicBezTo>
                <a:cubicBezTo>
                  <a:pt x="68493" y="484826"/>
                  <a:pt x="64294" y="482074"/>
                  <a:pt x="57617" y="483886"/>
                </a:cubicBezTo>
                <a:cubicBezTo>
                  <a:pt x="59745" y="491384"/>
                  <a:pt x="69646" y="496624"/>
                  <a:pt x="76524" y="499496"/>
                </a:cubicBezTo>
                <a:cubicBezTo>
                  <a:pt x="49287" y="512237"/>
                  <a:pt x="27352" y="498859"/>
                  <a:pt x="17973" y="479664"/>
                </a:cubicBezTo>
                <a:cubicBezTo>
                  <a:pt x="20613" y="517374"/>
                  <a:pt x="44750" y="501898"/>
                  <a:pt x="64218" y="535960"/>
                </a:cubicBezTo>
                <a:cubicBezTo>
                  <a:pt x="61376" y="536075"/>
                  <a:pt x="57396" y="540674"/>
                  <a:pt x="54316" y="539671"/>
                </a:cubicBezTo>
                <a:cubicBezTo>
                  <a:pt x="62094" y="546726"/>
                  <a:pt x="68035" y="552023"/>
                  <a:pt x="74120" y="557327"/>
                </a:cubicBezTo>
                <a:cubicBezTo>
                  <a:pt x="61877" y="562236"/>
                  <a:pt x="47142" y="559707"/>
                  <a:pt x="36378" y="545940"/>
                </a:cubicBezTo>
                <a:cubicBezTo>
                  <a:pt x="43459" y="558866"/>
                  <a:pt x="78213" y="585044"/>
                  <a:pt x="72254" y="593919"/>
                </a:cubicBezTo>
                <a:cubicBezTo>
                  <a:pt x="63768" y="594280"/>
                  <a:pt x="62480" y="594186"/>
                  <a:pt x="53347" y="594431"/>
                </a:cubicBezTo>
                <a:cubicBezTo>
                  <a:pt x="57711" y="604688"/>
                  <a:pt x="66190" y="613508"/>
                  <a:pt x="78856" y="616310"/>
                </a:cubicBezTo>
                <a:cubicBezTo>
                  <a:pt x="61068" y="624283"/>
                  <a:pt x="22421" y="632706"/>
                  <a:pt x="4771" y="612599"/>
                </a:cubicBezTo>
                <a:cubicBezTo>
                  <a:pt x="9208" y="621073"/>
                  <a:pt x="11739" y="631159"/>
                  <a:pt x="15139" y="639724"/>
                </a:cubicBezTo>
                <a:cubicBezTo>
                  <a:pt x="23375" y="654522"/>
                  <a:pt x="30810" y="658653"/>
                  <a:pt x="47679" y="662114"/>
                </a:cubicBezTo>
                <a:cubicBezTo>
                  <a:pt x="43820" y="661795"/>
                  <a:pt x="40281" y="663215"/>
                  <a:pt x="36378" y="663265"/>
                </a:cubicBezTo>
                <a:cubicBezTo>
                  <a:pt x="45682" y="679306"/>
                  <a:pt x="52981" y="688332"/>
                  <a:pt x="68954" y="692948"/>
                </a:cubicBezTo>
                <a:cubicBezTo>
                  <a:pt x="55447" y="689542"/>
                  <a:pt x="43058" y="691384"/>
                  <a:pt x="33544" y="679898"/>
                </a:cubicBezTo>
                <a:cubicBezTo>
                  <a:pt x="36449" y="690564"/>
                  <a:pt x="46881" y="697520"/>
                  <a:pt x="50549" y="706511"/>
                </a:cubicBezTo>
                <a:cubicBezTo>
                  <a:pt x="57719" y="710404"/>
                  <a:pt x="66531" y="712897"/>
                  <a:pt x="70855" y="723143"/>
                </a:cubicBezTo>
                <a:cubicBezTo>
                  <a:pt x="58750" y="719258"/>
                  <a:pt x="41263" y="717557"/>
                  <a:pt x="29777" y="721608"/>
                </a:cubicBezTo>
                <a:cubicBezTo>
                  <a:pt x="45289" y="723680"/>
                  <a:pt x="69438" y="732829"/>
                  <a:pt x="78856" y="751803"/>
                </a:cubicBezTo>
                <a:cubicBezTo>
                  <a:pt x="56188" y="752497"/>
                  <a:pt x="44944" y="751661"/>
                  <a:pt x="25041" y="755514"/>
                </a:cubicBezTo>
                <a:cubicBezTo>
                  <a:pt x="30513" y="763275"/>
                  <a:pt x="53963" y="769690"/>
                  <a:pt x="67088" y="784685"/>
                </a:cubicBezTo>
                <a:cubicBezTo>
                  <a:pt x="52814" y="780880"/>
                  <a:pt x="34991" y="780733"/>
                  <a:pt x="24108" y="783150"/>
                </a:cubicBezTo>
                <a:cubicBezTo>
                  <a:pt x="26645" y="790583"/>
                  <a:pt x="33940" y="794896"/>
                  <a:pt x="38746" y="799782"/>
                </a:cubicBezTo>
                <a:cubicBezTo>
                  <a:pt x="28214" y="796372"/>
                  <a:pt x="7809" y="786438"/>
                  <a:pt x="35" y="784173"/>
                </a:cubicBezTo>
                <a:cubicBezTo>
                  <a:pt x="4312" y="785290"/>
                  <a:pt x="6236" y="793176"/>
                  <a:pt x="12305" y="799270"/>
                </a:cubicBezTo>
                <a:close/>
              </a:path>
              <a:path w="358764" h="1279448" stroke="0" extrusionOk="0">
                <a:moveTo>
                  <a:pt x="12305" y="799270"/>
                </a:moveTo>
                <a:cubicBezTo>
                  <a:pt x="26704" y="808743"/>
                  <a:pt x="51358" y="833410"/>
                  <a:pt x="61886" y="830105"/>
                </a:cubicBezTo>
                <a:cubicBezTo>
                  <a:pt x="49567" y="830965"/>
                  <a:pt x="33075" y="828104"/>
                  <a:pt x="20341" y="835223"/>
                </a:cubicBezTo>
                <a:cubicBezTo>
                  <a:pt x="41570" y="836905"/>
                  <a:pt x="51883" y="858413"/>
                  <a:pt x="66586" y="867081"/>
                </a:cubicBezTo>
                <a:cubicBezTo>
                  <a:pt x="55891" y="861147"/>
                  <a:pt x="42743" y="868719"/>
                  <a:pt x="26943" y="859149"/>
                </a:cubicBezTo>
                <a:cubicBezTo>
                  <a:pt x="30005" y="861402"/>
                  <a:pt x="31799" y="869045"/>
                  <a:pt x="34979" y="872199"/>
                </a:cubicBezTo>
                <a:cubicBezTo>
                  <a:pt x="44693" y="882793"/>
                  <a:pt x="60580" y="883131"/>
                  <a:pt x="73654" y="895229"/>
                </a:cubicBezTo>
                <a:cubicBezTo>
                  <a:pt x="64877" y="898739"/>
                  <a:pt x="49937" y="896221"/>
                  <a:pt x="41580" y="899835"/>
                </a:cubicBezTo>
                <a:cubicBezTo>
                  <a:pt x="70123" y="904351"/>
                  <a:pt x="81940" y="918017"/>
                  <a:pt x="117566" y="927983"/>
                </a:cubicBezTo>
                <a:cubicBezTo>
                  <a:pt x="130724" y="931265"/>
                  <a:pt x="135256" y="933783"/>
                  <a:pt x="144474" y="933229"/>
                </a:cubicBezTo>
                <a:cubicBezTo>
                  <a:pt x="156584" y="981818"/>
                  <a:pt x="135201" y="1010712"/>
                  <a:pt x="144474" y="1048635"/>
                </a:cubicBezTo>
                <a:cubicBezTo>
                  <a:pt x="162035" y="1088202"/>
                  <a:pt x="135383" y="1144254"/>
                  <a:pt x="144474" y="1160579"/>
                </a:cubicBezTo>
                <a:cubicBezTo>
                  <a:pt x="149039" y="1189007"/>
                  <a:pt x="142439" y="1248798"/>
                  <a:pt x="144474" y="1279448"/>
                </a:cubicBezTo>
                <a:cubicBezTo>
                  <a:pt x="156986" y="1276920"/>
                  <a:pt x="161821" y="1283811"/>
                  <a:pt x="175148" y="1279448"/>
                </a:cubicBezTo>
                <a:cubicBezTo>
                  <a:pt x="161069" y="1246073"/>
                  <a:pt x="180942" y="1193766"/>
                  <a:pt x="175148" y="1162205"/>
                </a:cubicBezTo>
                <a:cubicBezTo>
                  <a:pt x="176450" y="1116039"/>
                  <a:pt x="179110" y="1073604"/>
                  <a:pt x="175148" y="1044961"/>
                </a:cubicBezTo>
                <a:cubicBezTo>
                  <a:pt x="164207" y="1015371"/>
                  <a:pt x="175648" y="959654"/>
                  <a:pt x="175148" y="937963"/>
                </a:cubicBezTo>
                <a:cubicBezTo>
                  <a:pt x="192163" y="933592"/>
                  <a:pt x="208659" y="935699"/>
                  <a:pt x="228030" y="940522"/>
                </a:cubicBezTo>
                <a:cubicBezTo>
                  <a:pt x="243224" y="943423"/>
                  <a:pt x="246840" y="951357"/>
                  <a:pt x="262471" y="948838"/>
                </a:cubicBezTo>
                <a:cubicBezTo>
                  <a:pt x="271086" y="948434"/>
                  <a:pt x="286924" y="944892"/>
                  <a:pt x="296446" y="943720"/>
                </a:cubicBezTo>
                <a:cubicBezTo>
                  <a:pt x="288755" y="939232"/>
                  <a:pt x="273880" y="937909"/>
                  <a:pt x="262937" y="932205"/>
                </a:cubicBezTo>
                <a:cubicBezTo>
                  <a:pt x="300026" y="936973"/>
                  <a:pt x="335165" y="925564"/>
                  <a:pt x="358764" y="882691"/>
                </a:cubicBezTo>
                <a:cubicBezTo>
                  <a:pt x="346166" y="889940"/>
                  <a:pt x="336703" y="892595"/>
                  <a:pt x="321918" y="882691"/>
                </a:cubicBezTo>
                <a:cubicBezTo>
                  <a:pt x="326828" y="878088"/>
                  <a:pt x="334011" y="874702"/>
                  <a:pt x="338457" y="871176"/>
                </a:cubicBezTo>
                <a:cubicBezTo>
                  <a:pt x="328440" y="869983"/>
                  <a:pt x="316344" y="870613"/>
                  <a:pt x="306814" y="859149"/>
                </a:cubicBezTo>
                <a:cubicBezTo>
                  <a:pt x="316683" y="854192"/>
                  <a:pt x="328698" y="847341"/>
                  <a:pt x="335121" y="834711"/>
                </a:cubicBezTo>
                <a:cubicBezTo>
                  <a:pt x="337796" y="830513"/>
                  <a:pt x="340697" y="825606"/>
                  <a:pt x="343659" y="823324"/>
                </a:cubicBezTo>
                <a:cubicBezTo>
                  <a:pt x="333277" y="827533"/>
                  <a:pt x="311247" y="829310"/>
                  <a:pt x="304446" y="828954"/>
                </a:cubicBezTo>
                <a:cubicBezTo>
                  <a:pt x="307914" y="823379"/>
                  <a:pt x="309896" y="821284"/>
                  <a:pt x="314851" y="819102"/>
                </a:cubicBezTo>
                <a:cubicBezTo>
                  <a:pt x="301872" y="818395"/>
                  <a:pt x="292206" y="821473"/>
                  <a:pt x="281342" y="823324"/>
                </a:cubicBezTo>
                <a:cubicBezTo>
                  <a:pt x="288304" y="818960"/>
                  <a:pt x="294902" y="807295"/>
                  <a:pt x="303083" y="807075"/>
                </a:cubicBezTo>
                <a:cubicBezTo>
                  <a:pt x="286865" y="810264"/>
                  <a:pt x="259198" y="813248"/>
                  <a:pt x="251601" y="801830"/>
                </a:cubicBezTo>
                <a:cubicBezTo>
                  <a:pt x="268958" y="797021"/>
                  <a:pt x="293138" y="790727"/>
                  <a:pt x="310581" y="779439"/>
                </a:cubicBezTo>
                <a:cubicBezTo>
                  <a:pt x="332329" y="764070"/>
                  <a:pt x="330606" y="749623"/>
                  <a:pt x="343193" y="736706"/>
                </a:cubicBezTo>
                <a:cubicBezTo>
                  <a:pt x="336454" y="744518"/>
                  <a:pt x="322275" y="739669"/>
                  <a:pt x="314348" y="739904"/>
                </a:cubicBezTo>
                <a:cubicBezTo>
                  <a:pt x="315883" y="737771"/>
                  <a:pt x="319779" y="734665"/>
                  <a:pt x="321452" y="732995"/>
                </a:cubicBezTo>
                <a:cubicBezTo>
                  <a:pt x="314229" y="732100"/>
                  <a:pt x="306135" y="733996"/>
                  <a:pt x="300679" y="734147"/>
                </a:cubicBezTo>
                <a:cubicBezTo>
                  <a:pt x="313028" y="726942"/>
                  <a:pt x="319254" y="721298"/>
                  <a:pt x="329022" y="716874"/>
                </a:cubicBezTo>
                <a:cubicBezTo>
                  <a:pt x="302807" y="719269"/>
                  <a:pt x="294479" y="721626"/>
                  <a:pt x="276140" y="706511"/>
                </a:cubicBezTo>
                <a:cubicBezTo>
                  <a:pt x="282832" y="704200"/>
                  <a:pt x="294333" y="697515"/>
                  <a:pt x="296446" y="690901"/>
                </a:cubicBezTo>
                <a:cubicBezTo>
                  <a:pt x="288502" y="691257"/>
                  <a:pt x="281795" y="689579"/>
                  <a:pt x="275207" y="685144"/>
                </a:cubicBezTo>
                <a:cubicBezTo>
                  <a:pt x="289977" y="659886"/>
                  <a:pt x="304958" y="643959"/>
                  <a:pt x="312483" y="627697"/>
                </a:cubicBezTo>
                <a:cubicBezTo>
                  <a:pt x="298743" y="630886"/>
                  <a:pt x="232698" y="673278"/>
                  <a:pt x="225662" y="637676"/>
                </a:cubicBezTo>
                <a:cubicBezTo>
                  <a:pt x="239192" y="638373"/>
                  <a:pt x="266533" y="623756"/>
                  <a:pt x="279907" y="618868"/>
                </a:cubicBezTo>
                <a:cubicBezTo>
                  <a:pt x="273263" y="615460"/>
                  <a:pt x="263780" y="619680"/>
                  <a:pt x="259601" y="616310"/>
                </a:cubicBezTo>
                <a:cubicBezTo>
                  <a:pt x="269967" y="609870"/>
                  <a:pt x="279865" y="611042"/>
                  <a:pt x="287979" y="606330"/>
                </a:cubicBezTo>
                <a:cubicBezTo>
                  <a:pt x="283798" y="605820"/>
                  <a:pt x="281721" y="603084"/>
                  <a:pt x="277575" y="601212"/>
                </a:cubicBezTo>
                <a:cubicBezTo>
                  <a:pt x="286417" y="591902"/>
                  <a:pt x="305583" y="578532"/>
                  <a:pt x="316752" y="571913"/>
                </a:cubicBezTo>
                <a:cubicBezTo>
                  <a:pt x="303583" y="576040"/>
                  <a:pt x="285999" y="575747"/>
                  <a:pt x="279907" y="570889"/>
                </a:cubicBezTo>
                <a:cubicBezTo>
                  <a:pt x="286023" y="562703"/>
                  <a:pt x="295257" y="556979"/>
                  <a:pt x="299747" y="551697"/>
                </a:cubicBezTo>
                <a:cubicBezTo>
                  <a:pt x="284285" y="552176"/>
                  <a:pt x="263675" y="559903"/>
                  <a:pt x="248766" y="554768"/>
                </a:cubicBezTo>
                <a:cubicBezTo>
                  <a:pt x="253875" y="550489"/>
                  <a:pt x="260198" y="543280"/>
                  <a:pt x="267673" y="541718"/>
                </a:cubicBezTo>
                <a:cubicBezTo>
                  <a:pt x="241756" y="547847"/>
                  <a:pt x="229690" y="547863"/>
                  <a:pt x="207724" y="528667"/>
                </a:cubicBezTo>
                <a:cubicBezTo>
                  <a:pt x="220988" y="524135"/>
                  <a:pt x="230962" y="527071"/>
                  <a:pt x="257269" y="525597"/>
                </a:cubicBezTo>
                <a:cubicBezTo>
                  <a:pt x="253151" y="524030"/>
                  <a:pt x="249968" y="523450"/>
                  <a:pt x="245466" y="523550"/>
                </a:cubicBezTo>
                <a:cubicBezTo>
                  <a:pt x="248808" y="521225"/>
                  <a:pt x="253555" y="518670"/>
                  <a:pt x="256336" y="518815"/>
                </a:cubicBezTo>
                <a:cubicBezTo>
                  <a:pt x="249624" y="518492"/>
                  <a:pt x="241362" y="520305"/>
                  <a:pt x="233662" y="515617"/>
                </a:cubicBezTo>
                <a:cubicBezTo>
                  <a:pt x="250665" y="512839"/>
                  <a:pt x="259923" y="507971"/>
                  <a:pt x="271906" y="496425"/>
                </a:cubicBezTo>
                <a:cubicBezTo>
                  <a:pt x="265327" y="496636"/>
                  <a:pt x="257529" y="495717"/>
                  <a:pt x="249233" y="496425"/>
                </a:cubicBezTo>
                <a:cubicBezTo>
                  <a:pt x="268367" y="495803"/>
                  <a:pt x="268214" y="455595"/>
                  <a:pt x="283243" y="445759"/>
                </a:cubicBezTo>
                <a:cubicBezTo>
                  <a:pt x="266112" y="455849"/>
                  <a:pt x="254009" y="454684"/>
                  <a:pt x="233662" y="459833"/>
                </a:cubicBezTo>
                <a:cubicBezTo>
                  <a:pt x="245413" y="455811"/>
                  <a:pt x="260136" y="443661"/>
                  <a:pt x="264803" y="434372"/>
                </a:cubicBezTo>
                <a:cubicBezTo>
                  <a:pt x="261483" y="437168"/>
                  <a:pt x="254047" y="438866"/>
                  <a:pt x="251601" y="439490"/>
                </a:cubicBezTo>
                <a:cubicBezTo>
                  <a:pt x="254554" y="433408"/>
                  <a:pt x="256137" y="426385"/>
                  <a:pt x="262005" y="424392"/>
                </a:cubicBezTo>
                <a:cubicBezTo>
                  <a:pt x="252378" y="427097"/>
                  <a:pt x="241107" y="424577"/>
                  <a:pt x="232730" y="427079"/>
                </a:cubicBezTo>
                <a:cubicBezTo>
                  <a:pt x="243563" y="409511"/>
                  <a:pt x="258617" y="387801"/>
                  <a:pt x="269037" y="372319"/>
                </a:cubicBezTo>
                <a:cubicBezTo>
                  <a:pt x="257453" y="384181"/>
                  <a:pt x="240821" y="398923"/>
                  <a:pt x="216226" y="392662"/>
                </a:cubicBezTo>
                <a:cubicBezTo>
                  <a:pt x="221089" y="391360"/>
                  <a:pt x="226420" y="386857"/>
                  <a:pt x="233662" y="385369"/>
                </a:cubicBezTo>
                <a:cubicBezTo>
                  <a:pt x="232127" y="384921"/>
                  <a:pt x="229163" y="381523"/>
                  <a:pt x="225160" y="382171"/>
                </a:cubicBezTo>
                <a:cubicBezTo>
                  <a:pt x="233209" y="378638"/>
                  <a:pt x="238128" y="373321"/>
                  <a:pt x="246901" y="367585"/>
                </a:cubicBezTo>
                <a:cubicBezTo>
                  <a:pt x="240007" y="369880"/>
                  <a:pt x="233502" y="367887"/>
                  <a:pt x="224227" y="366050"/>
                </a:cubicBezTo>
                <a:cubicBezTo>
                  <a:pt x="242676" y="364882"/>
                  <a:pt x="257110" y="343647"/>
                  <a:pt x="260570" y="314360"/>
                </a:cubicBezTo>
                <a:cubicBezTo>
                  <a:pt x="254675" y="320096"/>
                  <a:pt x="244918" y="331870"/>
                  <a:pt x="234129" y="327410"/>
                </a:cubicBezTo>
                <a:cubicBezTo>
                  <a:pt x="239237" y="323205"/>
                  <a:pt x="243913" y="318021"/>
                  <a:pt x="242165" y="311289"/>
                </a:cubicBezTo>
                <a:cubicBezTo>
                  <a:pt x="234196" y="317384"/>
                  <a:pt x="225515" y="320713"/>
                  <a:pt x="220460" y="315511"/>
                </a:cubicBezTo>
                <a:cubicBezTo>
                  <a:pt x="222245" y="313559"/>
                  <a:pt x="225784" y="310868"/>
                  <a:pt x="229393" y="307579"/>
                </a:cubicBezTo>
                <a:cubicBezTo>
                  <a:pt x="220786" y="308616"/>
                  <a:pt x="213269" y="308079"/>
                  <a:pt x="199185" y="302461"/>
                </a:cubicBezTo>
                <a:cubicBezTo>
                  <a:pt x="219747" y="302251"/>
                  <a:pt x="228175" y="273534"/>
                  <a:pt x="239331" y="257552"/>
                </a:cubicBezTo>
                <a:cubicBezTo>
                  <a:pt x="226615" y="262554"/>
                  <a:pt x="221390" y="259666"/>
                  <a:pt x="208621" y="261775"/>
                </a:cubicBezTo>
                <a:cubicBezTo>
                  <a:pt x="217035" y="260400"/>
                  <a:pt x="221089" y="253553"/>
                  <a:pt x="225160" y="248724"/>
                </a:cubicBezTo>
                <a:cubicBezTo>
                  <a:pt x="212668" y="253226"/>
                  <a:pt x="207369" y="250551"/>
                  <a:pt x="198719" y="241431"/>
                </a:cubicBezTo>
                <a:cubicBezTo>
                  <a:pt x="208962" y="234217"/>
                  <a:pt x="220708" y="231533"/>
                  <a:pt x="227563" y="218529"/>
                </a:cubicBezTo>
                <a:cubicBezTo>
                  <a:pt x="220703" y="223656"/>
                  <a:pt x="209909" y="217942"/>
                  <a:pt x="201589" y="216354"/>
                </a:cubicBezTo>
                <a:cubicBezTo>
                  <a:pt x="207097" y="212540"/>
                  <a:pt x="214338" y="210830"/>
                  <a:pt x="215724" y="200233"/>
                </a:cubicBezTo>
                <a:cubicBezTo>
                  <a:pt x="210862" y="202216"/>
                  <a:pt x="203096" y="204326"/>
                  <a:pt x="199185" y="202280"/>
                </a:cubicBezTo>
                <a:cubicBezTo>
                  <a:pt x="204111" y="198217"/>
                  <a:pt x="205549" y="195171"/>
                  <a:pt x="209123" y="189869"/>
                </a:cubicBezTo>
                <a:cubicBezTo>
                  <a:pt x="205265" y="188551"/>
                  <a:pt x="195560" y="189178"/>
                  <a:pt x="191185" y="186671"/>
                </a:cubicBezTo>
                <a:cubicBezTo>
                  <a:pt x="197486" y="183155"/>
                  <a:pt x="200883" y="176880"/>
                  <a:pt x="206289" y="171573"/>
                </a:cubicBezTo>
                <a:cubicBezTo>
                  <a:pt x="201793" y="170989"/>
                  <a:pt x="195279" y="170917"/>
                  <a:pt x="188817" y="169398"/>
                </a:cubicBezTo>
                <a:cubicBezTo>
                  <a:pt x="197999" y="160733"/>
                  <a:pt x="206501" y="153979"/>
                  <a:pt x="209123" y="137668"/>
                </a:cubicBezTo>
                <a:cubicBezTo>
                  <a:pt x="201558" y="140989"/>
                  <a:pt x="193524" y="142747"/>
                  <a:pt x="186485" y="147520"/>
                </a:cubicBezTo>
                <a:cubicBezTo>
                  <a:pt x="190698" y="143458"/>
                  <a:pt x="195551" y="138724"/>
                  <a:pt x="198719" y="134597"/>
                </a:cubicBezTo>
                <a:cubicBezTo>
                  <a:pt x="195943" y="132988"/>
                  <a:pt x="186962" y="135152"/>
                  <a:pt x="179848" y="134597"/>
                </a:cubicBezTo>
                <a:cubicBezTo>
                  <a:pt x="184356" y="127367"/>
                  <a:pt x="186392" y="122143"/>
                  <a:pt x="192153" y="116813"/>
                </a:cubicBezTo>
                <a:cubicBezTo>
                  <a:pt x="185844" y="123573"/>
                  <a:pt x="174378" y="123290"/>
                  <a:pt x="168080" y="123594"/>
                </a:cubicBezTo>
                <a:cubicBezTo>
                  <a:pt x="172972" y="122076"/>
                  <a:pt x="178310" y="114041"/>
                  <a:pt x="185516" y="110544"/>
                </a:cubicBezTo>
                <a:cubicBezTo>
                  <a:pt x="183537" y="112395"/>
                  <a:pt x="178627" y="112773"/>
                  <a:pt x="174682" y="111567"/>
                </a:cubicBezTo>
                <a:cubicBezTo>
                  <a:pt x="177992" y="108190"/>
                  <a:pt x="180428" y="104830"/>
                  <a:pt x="184583" y="100692"/>
                </a:cubicBezTo>
                <a:cubicBezTo>
                  <a:pt x="182329" y="102838"/>
                  <a:pt x="177460" y="97474"/>
                  <a:pt x="173247" y="100180"/>
                </a:cubicBezTo>
                <a:cubicBezTo>
                  <a:pt x="172387" y="93897"/>
                  <a:pt x="171661" y="83056"/>
                  <a:pt x="177049" y="79325"/>
                </a:cubicBezTo>
                <a:cubicBezTo>
                  <a:pt x="170310" y="73150"/>
                  <a:pt x="172255" y="62892"/>
                  <a:pt x="171381" y="56935"/>
                </a:cubicBezTo>
                <a:cubicBezTo>
                  <a:pt x="172239" y="56165"/>
                  <a:pt x="172271" y="55626"/>
                  <a:pt x="172816" y="54760"/>
                </a:cubicBezTo>
                <a:cubicBezTo>
                  <a:pt x="177130" y="37075"/>
                  <a:pt x="172316" y="14341"/>
                  <a:pt x="170412" y="0"/>
                </a:cubicBezTo>
                <a:cubicBezTo>
                  <a:pt x="170087" y="17713"/>
                  <a:pt x="166467" y="67827"/>
                  <a:pt x="153407" y="67298"/>
                </a:cubicBezTo>
                <a:cubicBezTo>
                  <a:pt x="152966" y="76131"/>
                  <a:pt x="159913" y="87029"/>
                  <a:pt x="160977" y="93399"/>
                </a:cubicBezTo>
                <a:cubicBezTo>
                  <a:pt x="156277" y="91985"/>
                  <a:pt x="149057" y="89255"/>
                  <a:pt x="144940" y="88153"/>
                </a:cubicBezTo>
                <a:cubicBezTo>
                  <a:pt x="149226" y="97172"/>
                  <a:pt x="158031" y="100837"/>
                  <a:pt x="154376" y="113614"/>
                </a:cubicBezTo>
                <a:cubicBezTo>
                  <a:pt x="152736" y="111734"/>
                  <a:pt x="146495" y="110968"/>
                  <a:pt x="145406" y="109520"/>
                </a:cubicBezTo>
                <a:cubicBezTo>
                  <a:pt x="146657" y="114448"/>
                  <a:pt x="152602" y="128130"/>
                  <a:pt x="156743" y="134086"/>
                </a:cubicBezTo>
                <a:cubicBezTo>
                  <a:pt x="149212" y="133207"/>
                  <a:pt x="135659" y="129329"/>
                  <a:pt x="128401" y="122059"/>
                </a:cubicBezTo>
                <a:cubicBezTo>
                  <a:pt x="132431" y="138237"/>
                  <a:pt x="144381" y="148011"/>
                  <a:pt x="149174" y="158523"/>
                </a:cubicBezTo>
                <a:cubicBezTo>
                  <a:pt x="141168" y="156813"/>
                  <a:pt x="135859" y="155084"/>
                  <a:pt x="126535" y="153277"/>
                </a:cubicBezTo>
                <a:cubicBezTo>
                  <a:pt x="131535" y="164567"/>
                  <a:pt x="138774" y="172756"/>
                  <a:pt x="144474" y="182449"/>
                </a:cubicBezTo>
                <a:cubicBezTo>
                  <a:pt x="136104" y="183820"/>
                  <a:pt x="130532" y="177683"/>
                  <a:pt x="119432" y="179378"/>
                </a:cubicBezTo>
                <a:cubicBezTo>
                  <a:pt x="125269" y="192046"/>
                  <a:pt x="142336" y="199287"/>
                  <a:pt x="144474" y="210085"/>
                </a:cubicBezTo>
                <a:cubicBezTo>
                  <a:pt x="137069" y="212846"/>
                  <a:pt x="130561" y="204923"/>
                  <a:pt x="121333" y="202792"/>
                </a:cubicBezTo>
                <a:cubicBezTo>
                  <a:pt x="130766" y="223582"/>
                  <a:pt x="136713" y="232979"/>
                  <a:pt x="152043" y="241431"/>
                </a:cubicBezTo>
                <a:cubicBezTo>
                  <a:pt x="144221" y="242705"/>
                  <a:pt x="136517" y="247990"/>
                  <a:pt x="123701" y="245141"/>
                </a:cubicBezTo>
                <a:cubicBezTo>
                  <a:pt x="113345" y="245050"/>
                  <a:pt x="98456" y="233724"/>
                  <a:pt x="90659" y="228381"/>
                </a:cubicBezTo>
                <a:cubicBezTo>
                  <a:pt x="96755" y="246591"/>
                  <a:pt x="117748" y="249445"/>
                  <a:pt x="129836" y="276360"/>
                </a:cubicBezTo>
                <a:cubicBezTo>
                  <a:pt x="127109" y="274446"/>
                  <a:pt x="121919" y="276469"/>
                  <a:pt x="117100" y="274825"/>
                </a:cubicBezTo>
                <a:cubicBezTo>
                  <a:pt x="117433" y="276506"/>
                  <a:pt x="116752" y="278309"/>
                  <a:pt x="116167" y="280454"/>
                </a:cubicBezTo>
                <a:cubicBezTo>
                  <a:pt x="110228" y="279452"/>
                  <a:pt x="100881" y="274685"/>
                  <a:pt x="94426" y="273801"/>
                </a:cubicBezTo>
                <a:cubicBezTo>
                  <a:pt x="101316" y="282525"/>
                  <a:pt x="104976" y="291826"/>
                  <a:pt x="111432" y="300926"/>
                </a:cubicBezTo>
                <a:cubicBezTo>
                  <a:pt x="100422" y="299593"/>
                  <a:pt x="90585" y="298161"/>
                  <a:pt x="85959" y="290434"/>
                </a:cubicBezTo>
                <a:cubicBezTo>
                  <a:pt x="94532" y="310432"/>
                  <a:pt x="99202" y="323040"/>
                  <a:pt x="110965" y="335343"/>
                </a:cubicBezTo>
                <a:cubicBezTo>
                  <a:pt x="98727" y="340178"/>
                  <a:pt x="76347" y="328831"/>
                  <a:pt x="66586" y="327410"/>
                </a:cubicBezTo>
                <a:cubicBezTo>
                  <a:pt x="78174" y="343007"/>
                  <a:pt x="84690" y="357335"/>
                  <a:pt x="96794" y="366050"/>
                </a:cubicBezTo>
                <a:cubicBezTo>
                  <a:pt x="90309" y="366558"/>
                  <a:pt x="86018" y="363926"/>
                  <a:pt x="79322" y="366561"/>
                </a:cubicBezTo>
                <a:cubicBezTo>
                  <a:pt x="86661" y="381436"/>
                  <a:pt x="98822" y="388242"/>
                  <a:pt x="111432" y="397780"/>
                </a:cubicBezTo>
                <a:cubicBezTo>
                  <a:pt x="98698" y="399994"/>
                  <a:pt x="90568" y="410502"/>
                  <a:pt x="78389" y="404049"/>
                </a:cubicBezTo>
                <a:cubicBezTo>
                  <a:pt x="85382" y="413469"/>
                  <a:pt x="91785" y="425005"/>
                  <a:pt x="102929" y="425927"/>
                </a:cubicBezTo>
                <a:cubicBezTo>
                  <a:pt x="81141" y="435931"/>
                  <a:pt x="71174" y="423907"/>
                  <a:pt x="53347" y="411854"/>
                </a:cubicBezTo>
                <a:cubicBezTo>
                  <a:pt x="72613" y="433276"/>
                  <a:pt x="76881" y="450252"/>
                  <a:pt x="92991" y="465591"/>
                </a:cubicBezTo>
                <a:cubicBezTo>
                  <a:pt x="85818" y="476900"/>
                  <a:pt x="76419" y="472487"/>
                  <a:pt x="66120" y="471860"/>
                </a:cubicBezTo>
                <a:cubicBezTo>
                  <a:pt x="69399" y="475809"/>
                  <a:pt x="70407" y="480116"/>
                  <a:pt x="72254" y="483886"/>
                </a:cubicBezTo>
                <a:cubicBezTo>
                  <a:pt x="67847" y="484865"/>
                  <a:pt x="62839" y="482855"/>
                  <a:pt x="57617" y="483886"/>
                </a:cubicBezTo>
                <a:cubicBezTo>
                  <a:pt x="62867" y="491090"/>
                  <a:pt x="69029" y="497652"/>
                  <a:pt x="76524" y="499496"/>
                </a:cubicBezTo>
                <a:cubicBezTo>
                  <a:pt x="54754" y="514696"/>
                  <a:pt x="27769" y="504527"/>
                  <a:pt x="17973" y="479664"/>
                </a:cubicBezTo>
                <a:cubicBezTo>
                  <a:pt x="18357" y="509148"/>
                  <a:pt x="57043" y="509784"/>
                  <a:pt x="64218" y="535960"/>
                </a:cubicBezTo>
                <a:cubicBezTo>
                  <a:pt x="59675" y="537240"/>
                  <a:pt x="58557" y="540288"/>
                  <a:pt x="54316" y="539671"/>
                </a:cubicBezTo>
                <a:cubicBezTo>
                  <a:pt x="58518" y="546867"/>
                  <a:pt x="68195" y="554716"/>
                  <a:pt x="74120" y="557327"/>
                </a:cubicBezTo>
                <a:cubicBezTo>
                  <a:pt x="58772" y="557261"/>
                  <a:pt x="46033" y="559256"/>
                  <a:pt x="36378" y="545940"/>
                </a:cubicBezTo>
                <a:cubicBezTo>
                  <a:pt x="39983" y="558615"/>
                  <a:pt x="70484" y="580967"/>
                  <a:pt x="72254" y="593919"/>
                </a:cubicBezTo>
                <a:cubicBezTo>
                  <a:pt x="65652" y="596295"/>
                  <a:pt x="57699" y="593425"/>
                  <a:pt x="53347" y="594431"/>
                </a:cubicBezTo>
                <a:cubicBezTo>
                  <a:pt x="56015" y="604529"/>
                  <a:pt x="70200" y="615840"/>
                  <a:pt x="78856" y="616310"/>
                </a:cubicBezTo>
                <a:cubicBezTo>
                  <a:pt x="62792" y="633465"/>
                  <a:pt x="28105" y="636681"/>
                  <a:pt x="4771" y="612599"/>
                </a:cubicBezTo>
                <a:cubicBezTo>
                  <a:pt x="10287" y="621310"/>
                  <a:pt x="13000" y="633277"/>
                  <a:pt x="15139" y="639724"/>
                </a:cubicBezTo>
                <a:cubicBezTo>
                  <a:pt x="18873" y="653987"/>
                  <a:pt x="37864" y="655778"/>
                  <a:pt x="47679" y="662114"/>
                </a:cubicBezTo>
                <a:cubicBezTo>
                  <a:pt x="43644" y="661939"/>
                  <a:pt x="41190" y="663316"/>
                  <a:pt x="36378" y="663265"/>
                </a:cubicBezTo>
                <a:cubicBezTo>
                  <a:pt x="46822" y="680436"/>
                  <a:pt x="56173" y="687468"/>
                  <a:pt x="68954" y="692948"/>
                </a:cubicBezTo>
                <a:cubicBezTo>
                  <a:pt x="55693" y="688652"/>
                  <a:pt x="40234" y="691883"/>
                  <a:pt x="33544" y="679898"/>
                </a:cubicBezTo>
                <a:cubicBezTo>
                  <a:pt x="38007" y="686089"/>
                  <a:pt x="44883" y="697898"/>
                  <a:pt x="50549" y="706511"/>
                </a:cubicBezTo>
                <a:cubicBezTo>
                  <a:pt x="59437" y="714059"/>
                  <a:pt x="67668" y="714445"/>
                  <a:pt x="70855" y="723143"/>
                </a:cubicBezTo>
                <a:cubicBezTo>
                  <a:pt x="57668" y="724124"/>
                  <a:pt x="41441" y="718951"/>
                  <a:pt x="29777" y="721608"/>
                </a:cubicBezTo>
                <a:cubicBezTo>
                  <a:pt x="44716" y="719514"/>
                  <a:pt x="71826" y="736790"/>
                  <a:pt x="78856" y="751803"/>
                </a:cubicBezTo>
                <a:cubicBezTo>
                  <a:pt x="58634" y="747582"/>
                  <a:pt x="45175" y="754848"/>
                  <a:pt x="25041" y="755514"/>
                </a:cubicBezTo>
                <a:cubicBezTo>
                  <a:pt x="28945" y="768621"/>
                  <a:pt x="53138" y="777217"/>
                  <a:pt x="67088" y="784685"/>
                </a:cubicBezTo>
                <a:cubicBezTo>
                  <a:pt x="46612" y="781724"/>
                  <a:pt x="36674" y="782998"/>
                  <a:pt x="24108" y="783150"/>
                </a:cubicBezTo>
                <a:cubicBezTo>
                  <a:pt x="29011" y="789380"/>
                  <a:pt x="33960" y="794867"/>
                  <a:pt x="38746" y="799782"/>
                </a:cubicBezTo>
                <a:cubicBezTo>
                  <a:pt x="31980" y="796489"/>
                  <a:pt x="8700" y="789623"/>
                  <a:pt x="35" y="784173"/>
                </a:cubicBezTo>
                <a:cubicBezTo>
                  <a:pt x="3241" y="783132"/>
                  <a:pt x="8722" y="795061"/>
                  <a:pt x="12305" y="799270"/>
                </a:cubicBezTo>
                <a:close/>
              </a:path>
              <a:path w="358764" h="1279448" fill="none" stroke="0" extrusionOk="0">
                <a:moveTo>
                  <a:pt x="12305" y="799270"/>
                </a:moveTo>
                <a:cubicBezTo>
                  <a:pt x="27162" y="808764"/>
                  <a:pt x="49266" y="828826"/>
                  <a:pt x="61886" y="830105"/>
                </a:cubicBezTo>
                <a:cubicBezTo>
                  <a:pt x="52673" y="827972"/>
                  <a:pt x="33999" y="829980"/>
                  <a:pt x="20341" y="835223"/>
                </a:cubicBezTo>
                <a:cubicBezTo>
                  <a:pt x="34729" y="834244"/>
                  <a:pt x="53498" y="860908"/>
                  <a:pt x="66586" y="867081"/>
                </a:cubicBezTo>
                <a:cubicBezTo>
                  <a:pt x="57242" y="859307"/>
                  <a:pt x="41864" y="871060"/>
                  <a:pt x="26943" y="859149"/>
                </a:cubicBezTo>
                <a:cubicBezTo>
                  <a:pt x="30603" y="861568"/>
                  <a:pt x="31716" y="868772"/>
                  <a:pt x="34979" y="872199"/>
                </a:cubicBezTo>
                <a:cubicBezTo>
                  <a:pt x="45301" y="881893"/>
                  <a:pt x="59718" y="883629"/>
                  <a:pt x="73654" y="895229"/>
                </a:cubicBezTo>
                <a:cubicBezTo>
                  <a:pt x="64644" y="898444"/>
                  <a:pt x="52360" y="899024"/>
                  <a:pt x="41580" y="899835"/>
                </a:cubicBezTo>
                <a:cubicBezTo>
                  <a:pt x="77152" y="908259"/>
                  <a:pt x="89292" y="921097"/>
                  <a:pt x="117566" y="927983"/>
                </a:cubicBezTo>
                <a:cubicBezTo>
                  <a:pt x="125359" y="926694"/>
                  <a:pt x="136955" y="932845"/>
                  <a:pt x="144474" y="933229"/>
                </a:cubicBezTo>
                <a:cubicBezTo>
                  <a:pt x="153605" y="976730"/>
                  <a:pt x="134608" y="1007697"/>
                  <a:pt x="144474" y="1038249"/>
                </a:cubicBezTo>
                <a:cubicBezTo>
                  <a:pt x="158951" y="1064097"/>
                  <a:pt x="138034" y="1113731"/>
                  <a:pt x="144474" y="1160579"/>
                </a:cubicBezTo>
                <a:cubicBezTo>
                  <a:pt x="148843" y="1210564"/>
                  <a:pt x="142487" y="1240641"/>
                  <a:pt x="144474" y="1279448"/>
                </a:cubicBezTo>
                <a:cubicBezTo>
                  <a:pt x="158900" y="1278473"/>
                  <a:pt x="161956" y="1280299"/>
                  <a:pt x="175148" y="1279448"/>
                </a:cubicBezTo>
                <a:cubicBezTo>
                  <a:pt x="169750" y="1252612"/>
                  <a:pt x="174914" y="1199911"/>
                  <a:pt x="175148" y="1165619"/>
                </a:cubicBezTo>
                <a:cubicBezTo>
                  <a:pt x="169655" y="1127474"/>
                  <a:pt x="181135" y="1102890"/>
                  <a:pt x="175148" y="1044961"/>
                </a:cubicBezTo>
                <a:cubicBezTo>
                  <a:pt x="174306" y="995709"/>
                  <a:pt x="190215" y="981529"/>
                  <a:pt x="175148" y="937963"/>
                </a:cubicBezTo>
                <a:cubicBezTo>
                  <a:pt x="189059" y="932852"/>
                  <a:pt x="208108" y="930612"/>
                  <a:pt x="228030" y="940522"/>
                </a:cubicBezTo>
                <a:cubicBezTo>
                  <a:pt x="241778" y="943336"/>
                  <a:pt x="248723" y="953555"/>
                  <a:pt x="262471" y="948838"/>
                </a:cubicBezTo>
                <a:cubicBezTo>
                  <a:pt x="273714" y="948738"/>
                  <a:pt x="286695" y="943062"/>
                  <a:pt x="296446" y="943720"/>
                </a:cubicBezTo>
                <a:cubicBezTo>
                  <a:pt x="283571" y="939017"/>
                  <a:pt x="274261" y="936917"/>
                  <a:pt x="262937" y="932205"/>
                </a:cubicBezTo>
                <a:cubicBezTo>
                  <a:pt x="289006" y="930157"/>
                  <a:pt x="337235" y="923697"/>
                  <a:pt x="358764" y="882691"/>
                </a:cubicBezTo>
                <a:cubicBezTo>
                  <a:pt x="347235" y="886756"/>
                  <a:pt x="332459" y="888850"/>
                  <a:pt x="321918" y="882691"/>
                </a:cubicBezTo>
                <a:cubicBezTo>
                  <a:pt x="327275" y="878564"/>
                  <a:pt x="332572" y="875291"/>
                  <a:pt x="338457" y="871176"/>
                </a:cubicBezTo>
                <a:cubicBezTo>
                  <a:pt x="329471" y="870672"/>
                  <a:pt x="317626" y="868706"/>
                  <a:pt x="306814" y="859149"/>
                </a:cubicBezTo>
                <a:cubicBezTo>
                  <a:pt x="315115" y="850990"/>
                  <a:pt x="325343" y="844028"/>
                  <a:pt x="335121" y="834711"/>
                </a:cubicBezTo>
                <a:cubicBezTo>
                  <a:pt x="337873" y="830612"/>
                  <a:pt x="341423" y="827536"/>
                  <a:pt x="343659" y="823324"/>
                </a:cubicBezTo>
                <a:cubicBezTo>
                  <a:pt x="332768" y="827111"/>
                  <a:pt x="313595" y="830709"/>
                  <a:pt x="304446" y="828954"/>
                </a:cubicBezTo>
                <a:cubicBezTo>
                  <a:pt x="307489" y="823519"/>
                  <a:pt x="310614" y="820391"/>
                  <a:pt x="314851" y="819102"/>
                </a:cubicBezTo>
                <a:cubicBezTo>
                  <a:pt x="301831" y="818670"/>
                  <a:pt x="291466" y="817602"/>
                  <a:pt x="281342" y="823324"/>
                </a:cubicBezTo>
                <a:cubicBezTo>
                  <a:pt x="287902" y="819245"/>
                  <a:pt x="297985" y="807548"/>
                  <a:pt x="303083" y="807075"/>
                </a:cubicBezTo>
                <a:cubicBezTo>
                  <a:pt x="291085" y="812953"/>
                  <a:pt x="259395" y="816566"/>
                  <a:pt x="251601" y="801830"/>
                </a:cubicBezTo>
                <a:cubicBezTo>
                  <a:pt x="276634" y="789515"/>
                  <a:pt x="295054" y="796974"/>
                  <a:pt x="310581" y="779439"/>
                </a:cubicBezTo>
                <a:cubicBezTo>
                  <a:pt x="324873" y="763296"/>
                  <a:pt x="329260" y="749462"/>
                  <a:pt x="343193" y="736706"/>
                </a:cubicBezTo>
                <a:cubicBezTo>
                  <a:pt x="337482" y="746535"/>
                  <a:pt x="322019" y="740514"/>
                  <a:pt x="314348" y="739904"/>
                </a:cubicBezTo>
                <a:cubicBezTo>
                  <a:pt x="316263" y="737613"/>
                  <a:pt x="320080" y="735127"/>
                  <a:pt x="321452" y="732995"/>
                </a:cubicBezTo>
                <a:cubicBezTo>
                  <a:pt x="316347" y="732192"/>
                  <a:pt x="306250" y="735407"/>
                  <a:pt x="300679" y="734147"/>
                </a:cubicBezTo>
                <a:cubicBezTo>
                  <a:pt x="309269" y="730382"/>
                  <a:pt x="319597" y="724877"/>
                  <a:pt x="329022" y="716874"/>
                </a:cubicBezTo>
                <a:cubicBezTo>
                  <a:pt x="308309" y="720715"/>
                  <a:pt x="298086" y="724424"/>
                  <a:pt x="276140" y="706511"/>
                </a:cubicBezTo>
                <a:cubicBezTo>
                  <a:pt x="284268" y="702597"/>
                  <a:pt x="293064" y="697363"/>
                  <a:pt x="296446" y="690901"/>
                </a:cubicBezTo>
                <a:cubicBezTo>
                  <a:pt x="288677" y="689927"/>
                  <a:pt x="281067" y="689956"/>
                  <a:pt x="275207" y="685144"/>
                </a:cubicBezTo>
                <a:cubicBezTo>
                  <a:pt x="284194" y="663617"/>
                  <a:pt x="303664" y="645594"/>
                  <a:pt x="312483" y="627697"/>
                </a:cubicBezTo>
                <a:cubicBezTo>
                  <a:pt x="300886" y="643468"/>
                  <a:pt x="233962" y="666829"/>
                  <a:pt x="225662" y="637676"/>
                </a:cubicBezTo>
                <a:cubicBezTo>
                  <a:pt x="239204" y="630291"/>
                  <a:pt x="260806" y="622188"/>
                  <a:pt x="279907" y="618868"/>
                </a:cubicBezTo>
                <a:cubicBezTo>
                  <a:pt x="272965" y="615527"/>
                  <a:pt x="265062" y="617772"/>
                  <a:pt x="259601" y="616310"/>
                </a:cubicBezTo>
                <a:cubicBezTo>
                  <a:pt x="268646" y="609287"/>
                  <a:pt x="280081" y="607949"/>
                  <a:pt x="287979" y="606330"/>
                </a:cubicBezTo>
                <a:cubicBezTo>
                  <a:pt x="283978" y="604864"/>
                  <a:pt x="282522" y="603359"/>
                  <a:pt x="277575" y="601212"/>
                </a:cubicBezTo>
                <a:cubicBezTo>
                  <a:pt x="286973" y="590533"/>
                  <a:pt x="306164" y="579919"/>
                  <a:pt x="316752" y="571913"/>
                </a:cubicBezTo>
                <a:cubicBezTo>
                  <a:pt x="308626" y="575048"/>
                  <a:pt x="290670" y="572782"/>
                  <a:pt x="279907" y="570889"/>
                </a:cubicBezTo>
                <a:cubicBezTo>
                  <a:pt x="285642" y="564100"/>
                  <a:pt x="293769" y="556989"/>
                  <a:pt x="299747" y="551697"/>
                </a:cubicBezTo>
                <a:cubicBezTo>
                  <a:pt x="283412" y="549300"/>
                  <a:pt x="264798" y="559915"/>
                  <a:pt x="248766" y="554768"/>
                </a:cubicBezTo>
                <a:cubicBezTo>
                  <a:pt x="253985" y="551185"/>
                  <a:pt x="258449" y="544688"/>
                  <a:pt x="267673" y="541718"/>
                </a:cubicBezTo>
                <a:cubicBezTo>
                  <a:pt x="239872" y="550616"/>
                  <a:pt x="231247" y="540893"/>
                  <a:pt x="207724" y="528667"/>
                </a:cubicBezTo>
                <a:cubicBezTo>
                  <a:pt x="221971" y="521183"/>
                  <a:pt x="242259" y="526994"/>
                  <a:pt x="257269" y="525597"/>
                </a:cubicBezTo>
                <a:cubicBezTo>
                  <a:pt x="254297" y="526483"/>
                  <a:pt x="248760" y="523732"/>
                  <a:pt x="245466" y="523550"/>
                </a:cubicBezTo>
                <a:cubicBezTo>
                  <a:pt x="248283" y="521602"/>
                  <a:pt x="253647" y="519315"/>
                  <a:pt x="256336" y="518815"/>
                </a:cubicBezTo>
                <a:cubicBezTo>
                  <a:pt x="248649" y="521492"/>
                  <a:pt x="240689" y="516893"/>
                  <a:pt x="233662" y="515617"/>
                </a:cubicBezTo>
                <a:cubicBezTo>
                  <a:pt x="250780" y="514939"/>
                  <a:pt x="256056" y="507602"/>
                  <a:pt x="271906" y="496425"/>
                </a:cubicBezTo>
                <a:cubicBezTo>
                  <a:pt x="263090" y="493582"/>
                  <a:pt x="257587" y="494632"/>
                  <a:pt x="249233" y="496425"/>
                </a:cubicBezTo>
                <a:cubicBezTo>
                  <a:pt x="268949" y="500927"/>
                  <a:pt x="271233" y="459868"/>
                  <a:pt x="283243" y="445759"/>
                </a:cubicBezTo>
                <a:cubicBezTo>
                  <a:pt x="269312" y="452217"/>
                  <a:pt x="252701" y="457952"/>
                  <a:pt x="233662" y="459833"/>
                </a:cubicBezTo>
                <a:cubicBezTo>
                  <a:pt x="248956" y="457696"/>
                  <a:pt x="254549" y="443304"/>
                  <a:pt x="264803" y="434372"/>
                </a:cubicBezTo>
                <a:cubicBezTo>
                  <a:pt x="260005" y="436537"/>
                  <a:pt x="255638" y="438174"/>
                  <a:pt x="251601" y="439490"/>
                </a:cubicBezTo>
                <a:cubicBezTo>
                  <a:pt x="255896" y="433940"/>
                  <a:pt x="258741" y="428312"/>
                  <a:pt x="262005" y="424392"/>
                </a:cubicBezTo>
                <a:cubicBezTo>
                  <a:pt x="253426" y="428046"/>
                  <a:pt x="241445" y="428140"/>
                  <a:pt x="232730" y="427079"/>
                </a:cubicBezTo>
                <a:cubicBezTo>
                  <a:pt x="256432" y="413375"/>
                  <a:pt x="260609" y="387903"/>
                  <a:pt x="269037" y="372319"/>
                </a:cubicBezTo>
                <a:cubicBezTo>
                  <a:pt x="255154" y="383910"/>
                  <a:pt x="235740" y="399029"/>
                  <a:pt x="216226" y="392662"/>
                </a:cubicBezTo>
                <a:cubicBezTo>
                  <a:pt x="221989" y="391906"/>
                  <a:pt x="226074" y="389072"/>
                  <a:pt x="233662" y="385369"/>
                </a:cubicBezTo>
                <a:cubicBezTo>
                  <a:pt x="232845" y="385331"/>
                  <a:pt x="229186" y="382031"/>
                  <a:pt x="225160" y="382171"/>
                </a:cubicBezTo>
                <a:cubicBezTo>
                  <a:pt x="232127" y="380393"/>
                  <a:pt x="238399" y="375147"/>
                  <a:pt x="246901" y="367585"/>
                </a:cubicBezTo>
                <a:cubicBezTo>
                  <a:pt x="240164" y="366852"/>
                  <a:pt x="232371" y="364648"/>
                  <a:pt x="224227" y="366050"/>
                </a:cubicBezTo>
                <a:cubicBezTo>
                  <a:pt x="242748" y="359550"/>
                  <a:pt x="250892" y="334928"/>
                  <a:pt x="260570" y="314360"/>
                </a:cubicBezTo>
                <a:cubicBezTo>
                  <a:pt x="249744" y="321293"/>
                  <a:pt x="243849" y="329843"/>
                  <a:pt x="234129" y="327410"/>
                </a:cubicBezTo>
                <a:cubicBezTo>
                  <a:pt x="238467" y="322994"/>
                  <a:pt x="240943" y="316430"/>
                  <a:pt x="242165" y="311289"/>
                </a:cubicBezTo>
                <a:cubicBezTo>
                  <a:pt x="235869" y="315586"/>
                  <a:pt x="227351" y="320434"/>
                  <a:pt x="220460" y="315511"/>
                </a:cubicBezTo>
                <a:cubicBezTo>
                  <a:pt x="222702" y="312297"/>
                  <a:pt x="225869" y="310120"/>
                  <a:pt x="229393" y="307579"/>
                </a:cubicBezTo>
                <a:cubicBezTo>
                  <a:pt x="218198" y="308740"/>
                  <a:pt x="210240" y="308395"/>
                  <a:pt x="199185" y="302461"/>
                </a:cubicBezTo>
                <a:cubicBezTo>
                  <a:pt x="223483" y="303636"/>
                  <a:pt x="230120" y="278766"/>
                  <a:pt x="239331" y="257552"/>
                </a:cubicBezTo>
                <a:cubicBezTo>
                  <a:pt x="229371" y="260359"/>
                  <a:pt x="217476" y="263482"/>
                  <a:pt x="208621" y="261775"/>
                </a:cubicBezTo>
                <a:cubicBezTo>
                  <a:pt x="216856" y="259299"/>
                  <a:pt x="220123" y="256214"/>
                  <a:pt x="225160" y="248724"/>
                </a:cubicBezTo>
                <a:cubicBezTo>
                  <a:pt x="217860" y="248913"/>
                  <a:pt x="208668" y="255302"/>
                  <a:pt x="198719" y="241431"/>
                </a:cubicBezTo>
                <a:cubicBezTo>
                  <a:pt x="209024" y="235465"/>
                  <a:pt x="220203" y="225258"/>
                  <a:pt x="227563" y="218529"/>
                </a:cubicBezTo>
                <a:cubicBezTo>
                  <a:pt x="219215" y="225019"/>
                  <a:pt x="211211" y="219586"/>
                  <a:pt x="201589" y="216354"/>
                </a:cubicBezTo>
                <a:cubicBezTo>
                  <a:pt x="207479" y="213045"/>
                  <a:pt x="214809" y="205616"/>
                  <a:pt x="215724" y="200233"/>
                </a:cubicBezTo>
                <a:cubicBezTo>
                  <a:pt x="210824" y="203215"/>
                  <a:pt x="206141" y="203149"/>
                  <a:pt x="199185" y="202280"/>
                </a:cubicBezTo>
                <a:cubicBezTo>
                  <a:pt x="202904" y="198702"/>
                  <a:pt x="206962" y="194579"/>
                  <a:pt x="209123" y="189869"/>
                </a:cubicBezTo>
                <a:cubicBezTo>
                  <a:pt x="203619" y="188688"/>
                  <a:pt x="195142" y="187790"/>
                  <a:pt x="191185" y="186671"/>
                </a:cubicBezTo>
                <a:cubicBezTo>
                  <a:pt x="196573" y="184592"/>
                  <a:pt x="202804" y="176087"/>
                  <a:pt x="206289" y="171573"/>
                </a:cubicBezTo>
                <a:cubicBezTo>
                  <a:pt x="200647" y="173061"/>
                  <a:pt x="195268" y="172090"/>
                  <a:pt x="188817" y="169398"/>
                </a:cubicBezTo>
                <a:cubicBezTo>
                  <a:pt x="197852" y="164068"/>
                  <a:pt x="206303" y="147725"/>
                  <a:pt x="209123" y="137668"/>
                </a:cubicBezTo>
                <a:cubicBezTo>
                  <a:pt x="202035" y="142837"/>
                  <a:pt x="194409" y="144557"/>
                  <a:pt x="186485" y="147520"/>
                </a:cubicBezTo>
                <a:cubicBezTo>
                  <a:pt x="189345" y="144636"/>
                  <a:pt x="194443" y="137931"/>
                  <a:pt x="198719" y="134597"/>
                </a:cubicBezTo>
                <a:cubicBezTo>
                  <a:pt x="190441" y="135485"/>
                  <a:pt x="184362" y="132469"/>
                  <a:pt x="179848" y="134597"/>
                </a:cubicBezTo>
                <a:cubicBezTo>
                  <a:pt x="186355" y="128900"/>
                  <a:pt x="187658" y="121669"/>
                  <a:pt x="192153" y="116813"/>
                </a:cubicBezTo>
                <a:cubicBezTo>
                  <a:pt x="182750" y="125776"/>
                  <a:pt x="178709" y="121871"/>
                  <a:pt x="168080" y="123594"/>
                </a:cubicBezTo>
                <a:cubicBezTo>
                  <a:pt x="173598" y="121561"/>
                  <a:pt x="179546" y="114757"/>
                  <a:pt x="185516" y="110544"/>
                </a:cubicBezTo>
                <a:cubicBezTo>
                  <a:pt x="182404" y="112275"/>
                  <a:pt x="180210" y="111890"/>
                  <a:pt x="174682" y="111567"/>
                </a:cubicBezTo>
                <a:cubicBezTo>
                  <a:pt x="178825" y="107190"/>
                  <a:pt x="180955" y="105195"/>
                  <a:pt x="184583" y="100692"/>
                </a:cubicBezTo>
                <a:cubicBezTo>
                  <a:pt x="181045" y="101500"/>
                  <a:pt x="177032" y="98389"/>
                  <a:pt x="173247" y="100180"/>
                </a:cubicBezTo>
                <a:cubicBezTo>
                  <a:pt x="172524" y="90053"/>
                  <a:pt x="171873" y="82367"/>
                  <a:pt x="177049" y="79325"/>
                </a:cubicBezTo>
                <a:cubicBezTo>
                  <a:pt x="169950" y="73089"/>
                  <a:pt x="172013" y="65690"/>
                  <a:pt x="171381" y="56935"/>
                </a:cubicBezTo>
                <a:cubicBezTo>
                  <a:pt x="172198" y="56360"/>
                  <a:pt x="172369" y="55549"/>
                  <a:pt x="172816" y="54760"/>
                </a:cubicBezTo>
                <a:cubicBezTo>
                  <a:pt x="175899" y="37628"/>
                  <a:pt x="170902" y="17842"/>
                  <a:pt x="170412" y="0"/>
                </a:cubicBezTo>
                <a:cubicBezTo>
                  <a:pt x="167959" y="16927"/>
                  <a:pt x="167572" y="68627"/>
                  <a:pt x="153407" y="67298"/>
                </a:cubicBezTo>
                <a:cubicBezTo>
                  <a:pt x="152484" y="78092"/>
                  <a:pt x="160376" y="81730"/>
                  <a:pt x="160977" y="93399"/>
                </a:cubicBezTo>
                <a:cubicBezTo>
                  <a:pt x="156558" y="94037"/>
                  <a:pt x="148782" y="89140"/>
                  <a:pt x="144940" y="88153"/>
                </a:cubicBezTo>
                <a:cubicBezTo>
                  <a:pt x="148242" y="96560"/>
                  <a:pt x="158305" y="99344"/>
                  <a:pt x="154376" y="113614"/>
                </a:cubicBezTo>
                <a:cubicBezTo>
                  <a:pt x="152304" y="110961"/>
                  <a:pt x="146273" y="111407"/>
                  <a:pt x="145406" y="109520"/>
                </a:cubicBezTo>
                <a:cubicBezTo>
                  <a:pt x="151320" y="114895"/>
                  <a:pt x="151626" y="127405"/>
                  <a:pt x="156743" y="134086"/>
                </a:cubicBezTo>
                <a:cubicBezTo>
                  <a:pt x="148303" y="133051"/>
                  <a:pt x="133562" y="133205"/>
                  <a:pt x="128401" y="122059"/>
                </a:cubicBezTo>
                <a:cubicBezTo>
                  <a:pt x="134987" y="141009"/>
                  <a:pt x="144595" y="144904"/>
                  <a:pt x="149174" y="158523"/>
                </a:cubicBezTo>
                <a:cubicBezTo>
                  <a:pt x="141444" y="158409"/>
                  <a:pt x="133909" y="154554"/>
                  <a:pt x="126535" y="153277"/>
                </a:cubicBezTo>
                <a:cubicBezTo>
                  <a:pt x="132062" y="167435"/>
                  <a:pt x="140903" y="170091"/>
                  <a:pt x="144474" y="182449"/>
                </a:cubicBezTo>
                <a:cubicBezTo>
                  <a:pt x="135525" y="182805"/>
                  <a:pt x="128566" y="177317"/>
                  <a:pt x="119432" y="179378"/>
                </a:cubicBezTo>
                <a:cubicBezTo>
                  <a:pt x="128435" y="188172"/>
                  <a:pt x="145813" y="194751"/>
                  <a:pt x="144474" y="210085"/>
                </a:cubicBezTo>
                <a:cubicBezTo>
                  <a:pt x="138076" y="209826"/>
                  <a:pt x="128306" y="208519"/>
                  <a:pt x="121333" y="202792"/>
                </a:cubicBezTo>
                <a:cubicBezTo>
                  <a:pt x="132790" y="217638"/>
                  <a:pt x="137398" y="230410"/>
                  <a:pt x="152043" y="241431"/>
                </a:cubicBezTo>
                <a:cubicBezTo>
                  <a:pt x="138031" y="239872"/>
                  <a:pt x="132689" y="249800"/>
                  <a:pt x="123701" y="245141"/>
                </a:cubicBezTo>
                <a:cubicBezTo>
                  <a:pt x="111470" y="238608"/>
                  <a:pt x="100925" y="232138"/>
                  <a:pt x="90659" y="228381"/>
                </a:cubicBezTo>
                <a:cubicBezTo>
                  <a:pt x="96753" y="255865"/>
                  <a:pt x="127730" y="255531"/>
                  <a:pt x="129836" y="276360"/>
                </a:cubicBezTo>
                <a:cubicBezTo>
                  <a:pt x="126642" y="274473"/>
                  <a:pt x="121888" y="276156"/>
                  <a:pt x="117100" y="274825"/>
                </a:cubicBezTo>
                <a:cubicBezTo>
                  <a:pt x="116147" y="276760"/>
                  <a:pt x="116450" y="278303"/>
                  <a:pt x="116167" y="280454"/>
                </a:cubicBezTo>
                <a:cubicBezTo>
                  <a:pt x="106247" y="281137"/>
                  <a:pt x="100741" y="278575"/>
                  <a:pt x="94426" y="273801"/>
                </a:cubicBezTo>
                <a:cubicBezTo>
                  <a:pt x="97840" y="279546"/>
                  <a:pt x="108835" y="292381"/>
                  <a:pt x="111432" y="300926"/>
                </a:cubicBezTo>
                <a:cubicBezTo>
                  <a:pt x="100926" y="300490"/>
                  <a:pt x="94037" y="297754"/>
                  <a:pt x="85959" y="290434"/>
                </a:cubicBezTo>
                <a:cubicBezTo>
                  <a:pt x="91617" y="312357"/>
                  <a:pt x="100114" y="321569"/>
                  <a:pt x="110965" y="335343"/>
                </a:cubicBezTo>
                <a:cubicBezTo>
                  <a:pt x="98337" y="340302"/>
                  <a:pt x="80688" y="332506"/>
                  <a:pt x="66586" y="327410"/>
                </a:cubicBezTo>
                <a:cubicBezTo>
                  <a:pt x="74438" y="344068"/>
                  <a:pt x="81505" y="358694"/>
                  <a:pt x="96794" y="366050"/>
                </a:cubicBezTo>
                <a:cubicBezTo>
                  <a:pt x="89301" y="367654"/>
                  <a:pt x="86900" y="366213"/>
                  <a:pt x="79322" y="366561"/>
                </a:cubicBezTo>
                <a:cubicBezTo>
                  <a:pt x="83914" y="379897"/>
                  <a:pt x="100144" y="388887"/>
                  <a:pt x="111432" y="397780"/>
                </a:cubicBezTo>
                <a:cubicBezTo>
                  <a:pt x="103345" y="399886"/>
                  <a:pt x="87357" y="406297"/>
                  <a:pt x="78389" y="404049"/>
                </a:cubicBezTo>
                <a:cubicBezTo>
                  <a:pt x="86036" y="409871"/>
                  <a:pt x="97142" y="420435"/>
                  <a:pt x="102929" y="425927"/>
                </a:cubicBezTo>
                <a:cubicBezTo>
                  <a:pt x="86285" y="434501"/>
                  <a:pt x="66436" y="423901"/>
                  <a:pt x="53347" y="411854"/>
                </a:cubicBezTo>
                <a:cubicBezTo>
                  <a:pt x="63219" y="422747"/>
                  <a:pt x="72922" y="449526"/>
                  <a:pt x="92991" y="465591"/>
                </a:cubicBezTo>
                <a:cubicBezTo>
                  <a:pt x="87812" y="472264"/>
                  <a:pt x="72621" y="471132"/>
                  <a:pt x="66120" y="471860"/>
                </a:cubicBezTo>
                <a:cubicBezTo>
                  <a:pt x="69350" y="476704"/>
                  <a:pt x="69707" y="480041"/>
                  <a:pt x="72254" y="483886"/>
                </a:cubicBezTo>
                <a:cubicBezTo>
                  <a:pt x="67223" y="485096"/>
                  <a:pt x="64995" y="482478"/>
                  <a:pt x="57617" y="483886"/>
                </a:cubicBezTo>
                <a:cubicBezTo>
                  <a:pt x="62540" y="490960"/>
                  <a:pt x="69718" y="496306"/>
                  <a:pt x="76524" y="499496"/>
                </a:cubicBezTo>
                <a:cubicBezTo>
                  <a:pt x="59596" y="510571"/>
                  <a:pt x="31034" y="492691"/>
                  <a:pt x="17973" y="479664"/>
                </a:cubicBezTo>
                <a:cubicBezTo>
                  <a:pt x="19677" y="513369"/>
                  <a:pt x="52279" y="501580"/>
                  <a:pt x="64218" y="535960"/>
                </a:cubicBezTo>
                <a:cubicBezTo>
                  <a:pt x="62907" y="536822"/>
                  <a:pt x="57484" y="540184"/>
                  <a:pt x="54316" y="539671"/>
                </a:cubicBezTo>
                <a:cubicBezTo>
                  <a:pt x="62328" y="547894"/>
                  <a:pt x="68111" y="554055"/>
                  <a:pt x="74120" y="557327"/>
                </a:cubicBezTo>
                <a:cubicBezTo>
                  <a:pt x="60872" y="561092"/>
                  <a:pt x="51467" y="556548"/>
                  <a:pt x="36378" y="545940"/>
                </a:cubicBezTo>
                <a:cubicBezTo>
                  <a:pt x="44927" y="561881"/>
                  <a:pt x="74964" y="585108"/>
                  <a:pt x="72254" y="593919"/>
                </a:cubicBezTo>
                <a:cubicBezTo>
                  <a:pt x="63592" y="593909"/>
                  <a:pt x="62541" y="593916"/>
                  <a:pt x="53347" y="594431"/>
                </a:cubicBezTo>
                <a:cubicBezTo>
                  <a:pt x="56617" y="601052"/>
                  <a:pt x="67022" y="612269"/>
                  <a:pt x="78856" y="616310"/>
                </a:cubicBezTo>
                <a:cubicBezTo>
                  <a:pt x="59666" y="627820"/>
                  <a:pt x="16058" y="629669"/>
                  <a:pt x="4771" y="612599"/>
                </a:cubicBezTo>
                <a:cubicBezTo>
                  <a:pt x="7458" y="621932"/>
                  <a:pt x="10937" y="631568"/>
                  <a:pt x="15139" y="639724"/>
                </a:cubicBezTo>
                <a:cubicBezTo>
                  <a:pt x="22891" y="659112"/>
                  <a:pt x="33018" y="658862"/>
                  <a:pt x="47679" y="662114"/>
                </a:cubicBezTo>
                <a:cubicBezTo>
                  <a:pt x="43708" y="661620"/>
                  <a:pt x="40409" y="662787"/>
                  <a:pt x="36378" y="663265"/>
                </a:cubicBezTo>
                <a:cubicBezTo>
                  <a:pt x="48801" y="675238"/>
                  <a:pt x="50854" y="690072"/>
                  <a:pt x="68954" y="692948"/>
                </a:cubicBezTo>
                <a:cubicBezTo>
                  <a:pt x="57529" y="687211"/>
                  <a:pt x="43522" y="691379"/>
                  <a:pt x="33544" y="679898"/>
                </a:cubicBezTo>
                <a:cubicBezTo>
                  <a:pt x="39293" y="691530"/>
                  <a:pt x="44673" y="698900"/>
                  <a:pt x="50549" y="706511"/>
                </a:cubicBezTo>
                <a:cubicBezTo>
                  <a:pt x="54783" y="712435"/>
                  <a:pt x="66810" y="710104"/>
                  <a:pt x="70855" y="723143"/>
                </a:cubicBezTo>
                <a:cubicBezTo>
                  <a:pt x="60430" y="717247"/>
                  <a:pt x="43660" y="717007"/>
                  <a:pt x="29777" y="721608"/>
                </a:cubicBezTo>
                <a:cubicBezTo>
                  <a:pt x="49184" y="719617"/>
                  <a:pt x="69037" y="736343"/>
                  <a:pt x="78856" y="751803"/>
                </a:cubicBezTo>
                <a:cubicBezTo>
                  <a:pt x="57573" y="756896"/>
                  <a:pt x="41810" y="753074"/>
                  <a:pt x="25041" y="755514"/>
                </a:cubicBezTo>
                <a:cubicBezTo>
                  <a:pt x="30535" y="766892"/>
                  <a:pt x="54275" y="769533"/>
                  <a:pt x="67088" y="784685"/>
                </a:cubicBezTo>
                <a:cubicBezTo>
                  <a:pt x="52421" y="784037"/>
                  <a:pt x="38581" y="783687"/>
                  <a:pt x="24108" y="783150"/>
                </a:cubicBezTo>
                <a:cubicBezTo>
                  <a:pt x="26502" y="789425"/>
                  <a:pt x="32851" y="795487"/>
                  <a:pt x="38746" y="799782"/>
                </a:cubicBezTo>
                <a:cubicBezTo>
                  <a:pt x="28800" y="797390"/>
                  <a:pt x="8448" y="788461"/>
                  <a:pt x="35" y="784173"/>
                </a:cubicBezTo>
                <a:cubicBezTo>
                  <a:pt x="4409" y="784216"/>
                  <a:pt x="6959" y="794395"/>
                  <a:pt x="12305" y="799270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98;p56">
            <a:extLst>
              <a:ext uri="{FF2B5EF4-FFF2-40B4-BE49-F238E27FC236}">
                <a16:creationId xmlns:a16="http://schemas.microsoft.com/office/drawing/2014/main" id="{BD7D81A3-09C1-87A4-DDBC-31DA43FB6AAF}"/>
              </a:ext>
            </a:extLst>
          </p:cNvPr>
          <p:cNvSpPr/>
          <p:nvPr/>
        </p:nvSpPr>
        <p:spPr>
          <a:xfrm flipH="1">
            <a:off x="10991714" y="3621339"/>
            <a:ext cx="358764" cy="1058780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6BFA7-4753-1767-2D49-232F1DAA79D8}"/>
              </a:ext>
            </a:extLst>
          </p:cNvPr>
          <p:cNvSpPr/>
          <p:nvPr/>
        </p:nvSpPr>
        <p:spPr>
          <a:xfrm>
            <a:off x="1588361" y="258182"/>
            <a:ext cx="6660289" cy="275978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D301B4-F3D4-BC77-396B-B1325C84DAB9}"/>
              </a:ext>
            </a:extLst>
          </p:cNvPr>
          <p:cNvSpPr/>
          <p:nvPr/>
        </p:nvSpPr>
        <p:spPr>
          <a:xfrm>
            <a:off x="8315805" y="258182"/>
            <a:ext cx="2171220" cy="275978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25BCA-924A-0FAA-5C91-6A18016CAE51}"/>
              </a:ext>
            </a:extLst>
          </p:cNvPr>
          <p:cNvSpPr txBox="1"/>
          <p:nvPr/>
        </p:nvSpPr>
        <p:spPr>
          <a:xfrm>
            <a:off x="8736340" y="484452"/>
            <a:ext cx="12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&amp; Sept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20340-5A7A-7D7F-19ED-537AD83C538F}"/>
              </a:ext>
            </a:extLst>
          </p:cNvPr>
          <p:cNvSpPr txBox="1"/>
          <p:nvPr/>
        </p:nvSpPr>
        <p:spPr>
          <a:xfrm>
            <a:off x="1172510" y="6150114"/>
            <a:ext cx="1047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S2. </a:t>
            </a:r>
            <a:r>
              <a:rPr lang="en-US" sz="2000" dirty="0"/>
              <a:t>Daily mean values of sap flow as a function of VPD; values were pulled by treatment, filtered in 2024 to show only values from August and September (dry period; natural drought)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4E3A988-46BA-A251-F303-7D6FDE20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3597D8-F8A2-3B4D-A1C8-5DE26312680C}"/>
              </a:ext>
            </a:extLst>
          </p:cNvPr>
          <p:cNvCxnSpPr>
            <a:cxnSpLocks/>
          </p:cNvCxnSpPr>
          <p:nvPr/>
        </p:nvCxnSpPr>
        <p:spPr>
          <a:xfrm flipH="1">
            <a:off x="10012183" y="685800"/>
            <a:ext cx="83869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5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596E4-DEBC-BE28-DCD8-71AFFE900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FD6A09A-C577-40A3-289B-C4AC08514352}"/>
              </a:ext>
            </a:extLst>
          </p:cNvPr>
          <p:cNvGrpSpPr/>
          <p:nvPr/>
        </p:nvGrpSpPr>
        <p:grpSpPr>
          <a:xfrm>
            <a:off x="841523" y="256845"/>
            <a:ext cx="10993102" cy="6003498"/>
            <a:chOff x="841523" y="256845"/>
            <a:chExt cx="10993102" cy="6003498"/>
          </a:xfrm>
        </p:grpSpPr>
        <p:pic>
          <p:nvPicPr>
            <p:cNvPr id="3" name="Picture 2" descr="A chart showing different types of water levels&#10;&#10;AI-generated content may be incorrect.">
              <a:extLst>
                <a:ext uri="{FF2B5EF4-FFF2-40B4-BE49-F238E27FC236}">
                  <a16:creationId xmlns:a16="http://schemas.microsoft.com/office/drawing/2014/main" id="{8C1ED2CA-CEB6-620F-CB66-6CEDBF7AB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23" y="256845"/>
              <a:ext cx="10005830" cy="6003498"/>
            </a:xfrm>
            <a:prstGeom prst="rect">
              <a:avLst/>
            </a:prstGeom>
          </p:spPr>
        </p:pic>
        <p:pic>
          <p:nvPicPr>
            <p:cNvPr id="12" name="Picture 11" descr="A black and yellow symbol&#10;&#10;AI-generated content may be incorrect.">
              <a:extLst>
                <a:ext uri="{FF2B5EF4-FFF2-40B4-BE49-F238E27FC236}">
                  <a16:creationId xmlns:a16="http://schemas.microsoft.com/office/drawing/2014/main" id="{2F39B4AA-73B7-63BA-9957-FFEF2DBA8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497" y="5663601"/>
              <a:ext cx="2353128" cy="31989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FEA2B8-4949-57D6-37BC-0DF86C1E4C6F}"/>
                </a:ext>
              </a:extLst>
            </p:cNvPr>
            <p:cNvSpPr/>
            <p:nvPr/>
          </p:nvSpPr>
          <p:spPr>
            <a:xfrm>
              <a:off x="4959927" y="5805055"/>
              <a:ext cx="2216728" cy="425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oogle Shape;545;p60">
            <a:extLst>
              <a:ext uri="{FF2B5EF4-FFF2-40B4-BE49-F238E27FC236}">
                <a16:creationId xmlns:a16="http://schemas.microsoft.com/office/drawing/2014/main" id="{B3658F70-3B64-5467-2D10-88F9BAC1639F}"/>
              </a:ext>
            </a:extLst>
          </p:cNvPr>
          <p:cNvSpPr/>
          <p:nvPr/>
        </p:nvSpPr>
        <p:spPr>
          <a:xfrm flipH="1">
            <a:off x="11017114" y="1097474"/>
            <a:ext cx="358764" cy="1279448"/>
          </a:xfrm>
          <a:custGeom>
            <a:avLst/>
            <a:gdLst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38249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5619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48635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2205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8764" h="1279448" fill="none" extrusionOk="0">
                <a:moveTo>
                  <a:pt x="12305" y="799270"/>
                </a:moveTo>
                <a:cubicBezTo>
                  <a:pt x="21280" y="809285"/>
                  <a:pt x="49075" y="826887"/>
                  <a:pt x="61886" y="830105"/>
                </a:cubicBezTo>
                <a:cubicBezTo>
                  <a:pt x="55911" y="832177"/>
                  <a:pt x="32721" y="828484"/>
                  <a:pt x="20341" y="835223"/>
                </a:cubicBezTo>
                <a:cubicBezTo>
                  <a:pt x="35304" y="833035"/>
                  <a:pt x="57607" y="857600"/>
                  <a:pt x="66586" y="867081"/>
                </a:cubicBezTo>
                <a:cubicBezTo>
                  <a:pt x="54630" y="853914"/>
                  <a:pt x="34632" y="870286"/>
                  <a:pt x="26943" y="859149"/>
                </a:cubicBezTo>
                <a:cubicBezTo>
                  <a:pt x="30906" y="863246"/>
                  <a:pt x="31681" y="868090"/>
                  <a:pt x="34979" y="872199"/>
                </a:cubicBezTo>
                <a:cubicBezTo>
                  <a:pt x="47129" y="886712"/>
                  <a:pt x="62091" y="882531"/>
                  <a:pt x="73654" y="895229"/>
                </a:cubicBezTo>
                <a:cubicBezTo>
                  <a:pt x="65352" y="898814"/>
                  <a:pt x="54780" y="900100"/>
                  <a:pt x="41580" y="899835"/>
                </a:cubicBezTo>
                <a:cubicBezTo>
                  <a:pt x="70577" y="904034"/>
                  <a:pt x="93291" y="924661"/>
                  <a:pt x="117566" y="927983"/>
                </a:cubicBezTo>
                <a:cubicBezTo>
                  <a:pt x="124413" y="928050"/>
                  <a:pt x="136846" y="934102"/>
                  <a:pt x="144474" y="933229"/>
                </a:cubicBezTo>
                <a:cubicBezTo>
                  <a:pt x="156840" y="975922"/>
                  <a:pt x="133564" y="1016027"/>
                  <a:pt x="144474" y="1038249"/>
                </a:cubicBezTo>
                <a:cubicBezTo>
                  <a:pt x="151569" y="1063474"/>
                  <a:pt x="143258" y="1111629"/>
                  <a:pt x="144474" y="1160579"/>
                </a:cubicBezTo>
                <a:cubicBezTo>
                  <a:pt x="154800" y="1214320"/>
                  <a:pt x="140224" y="1240866"/>
                  <a:pt x="144474" y="1279448"/>
                </a:cubicBezTo>
                <a:cubicBezTo>
                  <a:pt x="159178" y="1277958"/>
                  <a:pt x="162499" y="1279462"/>
                  <a:pt x="175148" y="1279448"/>
                </a:cubicBezTo>
                <a:cubicBezTo>
                  <a:pt x="171280" y="1255127"/>
                  <a:pt x="175122" y="1199450"/>
                  <a:pt x="175148" y="1165619"/>
                </a:cubicBezTo>
                <a:cubicBezTo>
                  <a:pt x="173922" y="1143838"/>
                  <a:pt x="179683" y="1106746"/>
                  <a:pt x="175148" y="1044961"/>
                </a:cubicBezTo>
                <a:cubicBezTo>
                  <a:pt x="168677" y="990263"/>
                  <a:pt x="189247" y="989737"/>
                  <a:pt x="175148" y="937963"/>
                </a:cubicBezTo>
                <a:cubicBezTo>
                  <a:pt x="185178" y="939783"/>
                  <a:pt x="209765" y="930349"/>
                  <a:pt x="228030" y="940522"/>
                </a:cubicBezTo>
                <a:cubicBezTo>
                  <a:pt x="240201" y="942431"/>
                  <a:pt x="248384" y="952050"/>
                  <a:pt x="262471" y="948838"/>
                </a:cubicBezTo>
                <a:cubicBezTo>
                  <a:pt x="275350" y="947995"/>
                  <a:pt x="287289" y="944779"/>
                  <a:pt x="296446" y="943720"/>
                </a:cubicBezTo>
                <a:cubicBezTo>
                  <a:pt x="283069" y="942209"/>
                  <a:pt x="275521" y="936225"/>
                  <a:pt x="262937" y="932205"/>
                </a:cubicBezTo>
                <a:cubicBezTo>
                  <a:pt x="310996" y="930992"/>
                  <a:pt x="337759" y="921269"/>
                  <a:pt x="358764" y="882691"/>
                </a:cubicBezTo>
                <a:cubicBezTo>
                  <a:pt x="346734" y="887667"/>
                  <a:pt x="332984" y="888058"/>
                  <a:pt x="321918" y="882691"/>
                </a:cubicBezTo>
                <a:cubicBezTo>
                  <a:pt x="326467" y="877208"/>
                  <a:pt x="331399" y="875429"/>
                  <a:pt x="338457" y="871176"/>
                </a:cubicBezTo>
                <a:cubicBezTo>
                  <a:pt x="327080" y="868341"/>
                  <a:pt x="320833" y="867101"/>
                  <a:pt x="306814" y="859149"/>
                </a:cubicBezTo>
                <a:cubicBezTo>
                  <a:pt x="315621" y="852237"/>
                  <a:pt x="326186" y="843915"/>
                  <a:pt x="335121" y="834711"/>
                </a:cubicBezTo>
                <a:cubicBezTo>
                  <a:pt x="339853" y="831123"/>
                  <a:pt x="340370" y="826888"/>
                  <a:pt x="343659" y="823324"/>
                </a:cubicBezTo>
                <a:cubicBezTo>
                  <a:pt x="334112" y="827784"/>
                  <a:pt x="316096" y="829302"/>
                  <a:pt x="304446" y="828954"/>
                </a:cubicBezTo>
                <a:cubicBezTo>
                  <a:pt x="307083" y="823910"/>
                  <a:pt x="312426" y="819913"/>
                  <a:pt x="314851" y="819102"/>
                </a:cubicBezTo>
                <a:cubicBezTo>
                  <a:pt x="303832" y="819800"/>
                  <a:pt x="292401" y="816633"/>
                  <a:pt x="281342" y="823324"/>
                </a:cubicBezTo>
                <a:cubicBezTo>
                  <a:pt x="288851" y="818465"/>
                  <a:pt x="296350" y="807888"/>
                  <a:pt x="303083" y="807075"/>
                </a:cubicBezTo>
                <a:cubicBezTo>
                  <a:pt x="289596" y="812442"/>
                  <a:pt x="260909" y="816865"/>
                  <a:pt x="251601" y="801830"/>
                </a:cubicBezTo>
                <a:cubicBezTo>
                  <a:pt x="278560" y="784103"/>
                  <a:pt x="292907" y="799452"/>
                  <a:pt x="310581" y="779439"/>
                </a:cubicBezTo>
                <a:cubicBezTo>
                  <a:pt x="320019" y="763976"/>
                  <a:pt x="330441" y="745832"/>
                  <a:pt x="343193" y="736706"/>
                </a:cubicBezTo>
                <a:cubicBezTo>
                  <a:pt x="336690" y="746008"/>
                  <a:pt x="320701" y="739266"/>
                  <a:pt x="314348" y="739904"/>
                </a:cubicBezTo>
                <a:cubicBezTo>
                  <a:pt x="316088" y="738002"/>
                  <a:pt x="319856" y="734594"/>
                  <a:pt x="321452" y="732995"/>
                </a:cubicBezTo>
                <a:cubicBezTo>
                  <a:pt x="314821" y="731105"/>
                  <a:pt x="305753" y="734012"/>
                  <a:pt x="300679" y="734147"/>
                </a:cubicBezTo>
                <a:cubicBezTo>
                  <a:pt x="310030" y="730591"/>
                  <a:pt x="319915" y="723838"/>
                  <a:pt x="329022" y="716874"/>
                </a:cubicBezTo>
                <a:cubicBezTo>
                  <a:pt x="311433" y="721572"/>
                  <a:pt x="293458" y="723190"/>
                  <a:pt x="276140" y="706511"/>
                </a:cubicBezTo>
                <a:cubicBezTo>
                  <a:pt x="282444" y="702383"/>
                  <a:pt x="292988" y="697711"/>
                  <a:pt x="296446" y="690901"/>
                </a:cubicBezTo>
                <a:cubicBezTo>
                  <a:pt x="290362" y="689031"/>
                  <a:pt x="281042" y="686705"/>
                  <a:pt x="275207" y="685144"/>
                </a:cubicBezTo>
                <a:cubicBezTo>
                  <a:pt x="283310" y="663997"/>
                  <a:pt x="304221" y="640575"/>
                  <a:pt x="312483" y="627697"/>
                </a:cubicBezTo>
                <a:cubicBezTo>
                  <a:pt x="289788" y="646491"/>
                  <a:pt x="230839" y="662348"/>
                  <a:pt x="225662" y="637676"/>
                </a:cubicBezTo>
                <a:cubicBezTo>
                  <a:pt x="240652" y="625969"/>
                  <a:pt x="264063" y="624192"/>
                  <a:pt x="279907" y="618868"/>
                </a:cubicBezTo>
                <a:cubicBezTo>
                  <a:pt x="273578" y="616351"/>
                  <a:pt x="265197" y="617266"/>
                  <a:pt x="259601" y="616310"/>
                </a:cubicBezTo>
                <a:cubicBezTo>
                  <a:pt x="267660" y="609053"/>
                  <a:pt x="278571" y="606669"/>
                  <a:pt x="287979" y="606330"/>
                </a:cubicBezTo>
                <a:cubicBezTo>
                  <a:pt x="283412" y="604596"/>
                  <a:pt x="281731" y="603076"/>
                  <a:pt x="277575" y="601212"/>
                </a:cubicBezTo>
                <a:cubicBezTo>
                  <a:pt x="288132" y="587623"/>
                  <a:pt x="306612" y="578864"/>
                  <a:pt x="316752" y="571913"/>
                </a:cubicBezTo>
                <a:cubicBezTo>
                  <a:pt x="310613" y="572286"/>
                  <a:pt x="294444" y="571482"/>
                  <a:pt x="279907" y="570889"/>
                </a:cubicBezTo>
                <a:cubicBezTo>
                  <a:pt x="284821" y="566621"/>
                  <a:pt x="294806" y="555721"/>
                  <a:pt x="299747" y="551697"/>
                </a:cubicBezTo>
                <a:cubicBezTo>
                  <a:pt x="286428" y="543468"/>
                  <a:pt x="262356" y="556941"/>
                  <a:pt x="248766" y="554768"/>
                </a:cubicBezTo>
                <a:cubicBezTo>
                  <a:pt x="254807" y="549002"/>
                  <a:pt x="259872" y="543587"/>
                  <a:pt x="267673" y="541718"/>
                </a:cubicBezTo>
                <a:cubicBezTo>
                  <a:pt x="241175" y="545555"/>
                  <a:pt x="226378" y="536665"/>
                  <a:pt x="207724" y="528667"/>
                </a:cubicBezTo>
                <a:cubicBezTo>
                  <a:pt x="218026" y="523725"/>
                  <a:pt x="239750" y="531485"/>
                  <a:pt x="257269" y="525597"/>
                </a:cubicBezTo>
                <a:cubicBezTo>
                  <a:pt x="253870" y="525181"/>
                  <a:pt x="248623" y="523410"/>
                  <a:pt x="245466" y="523550"/>
                </a:cubicBezTo>
                <a:cubicBezTo>
                  <a:pt x="248594" y="521961"/>
                  <a:pt x="253480" y="519103"/>
                  <a:pt x="256336" y="518815"/>
                </a:cubicBezTo>
                <a:cubicBezTo>
                  <a:pt x="246512" y="522087"/>
                  <a:pt x="240517" y="518480"/>
                  <a:pt x="233662" y="515617"/>
                </a:cubicBezTo>
                <a:cubicBezTo>
                  <a:pt x="250089" y="513708"/>
                  <a:pt x="257562" y="506504"/>
                  <a:pt x="271906" y="496425"/>
                </a:cubicBezTo>
                <a:cubicBezTo>
                  <a:pt x="265540" y="495023"/>
                  <a:pt x="257477" y="495335"/>
                  <a:pt x="249233" y="496425"/>
                </a:cubicBezTo>
                <a:cubicBezTo>
                  <a:pt x="269628" y="498869"/>
                  <a:pt x="276276" y="459948"/>
                  <a:pt x="283243" y="445759"/>
                </a:cubicBezTo>
                <a:cubicBezTo>
                  <a:pt x="267747" y="456355"/>
                  <a:pt x="256016" y="460611"/>
                  <a:pt x="233662" y="459833"/>
                </a:cubicBezTo>
                <a:cubicBezTo>
                  <a:pt x="244094" y="457274"/>
                  <a:pt x="252550" y="443472"/>
                  <a:pt x="264803" y="434372"/>
                </a:cubicBezTo>
                <a:cubicBezTo>
                  <a:pt x="261183" y="436734"/>
                  <a:pt x="255617" y="437309"/>
                  <a:pt x="251601" y="439490"/>
                </a:cubicBezTo>
                <a:cubicBezTo>
                  <a:pt x="254802" y="433195"/>
                  <a:pt x="257819" y="429222"/>
                  <a:pt x="262005" y="424392"/>
                </a:cubicBezTo>
                <a:cubicBezTo>
                  <a:pt x="254418" y="429601"/>
                  <a:pt x="242822" y="427110"/>
                  <a:pt x="232730" y="427079"/>
                </a:cubicBezTo>
                <a:cubicBezTo>
                  <a:pt x="251566" y="412358"/>
                  <a:pt x="256430" y="390750"/>
                  <a:pt x="269037" y="372319"/>
                </a:cubicBezTo>
                <a:cubicBezTo>
                  <a:pt x="255216" y="385652"/>
                  <a:pt x="230391" y="399726"/>
                  <a:pt x="216226" y="392662"/>
                </a:cubicBezTo>
                <a:cubicBezTo>
                  <a:pt x="221903" y="391051"/>
                  <a:pt x="226966" y="389333"/>
                  <a:pt x="233662" y="385369"/>
                </a:cubicBezTo>
                <a:cubicBezTo>
                  <a:pt x="231903" y="385004"/>
                  <a:pt x="228695" y="382347"/>
                  <a:pt x="225160" y="382171"/>
                </a:cubicBezTo>
                <a:cubicBezTo>
                  <a:pt x="233700" y="379204"/>
                  <a:pt x="238018" y="372370"/>
                  <a:pt x="246901" y="367585"/>
                </a:cubicBezTo>
                <a:cubicBezTo>
                  <a:pt x="240109" y="368495"/>
                  <a:pt x="232350" y="366770"/>
                  <a:pt x="224227" y="366050"/>
                </a:cubicBezTo>
                <a:cubicBezTo>
                  <a:pt x="239782" y="356866"/>
                  <a:pt x="257466" y="335191"/>
                  <a:pt x="260570" y="314360"/>
                </a:cubicBezTo>
                <a:cubicBezTo>
                  <a:pt x="251773" y="319482"/>
                  <a:pt x="244036" y="328762"/>
                  <a:pt x="234129" y="327410"/>
                </a:cubicBezTo>
                <a:cubicBezTo>
                  <a:pt x="237840" y="321312"/>
                  <a:pt x="243006" y="317165"/>
                  <a:pt x="242165" y="311289"/>
                </a:cubicBezTo>
                <a:cubicBezTo>
                  <a:pt x="236222" y="314242"/>
                  <a:pt x="227789" y="320307"/>
                  <a:pt x="220460" y="315511"/>
                </a:cubicBezTo>
                <a:cubicBezTo>
                  <a:pt x="222629" y="313196"/>
                  <a:pt x="225613" y="309847"/>
                  <a:pt x="229393" y="307579"/>
                </a:cubicBezTo>
                <a:cubicBezTo>
                  <a:pt x="218994" y="305712"/>
                  <a:pt x="211953" y="310674"/>
                  <a:pt x="199185" y="302461"/>
                </a:cubicBezTo>
                <a:cubicBezTo>
                  <a:pt x="224102" y="307779"/>
                  <a:pt x="231995" y="283544"/>
                  <a:pt x="239331" y="257552"/>
                </a:cubicBezTo>
                <a:cubicBezTo>
                  <a:pt x="229305" y="259979"/>
                  <a:pt x="218417" y="264248"/>
                  <a:pt x="208621" y="261775"/>
                </a:cubicBezTo>
                <a:cubicBezTo>
                  <a:pt x="215937" y="258313"/>
                  <a:pt x="220175" y="254908"/>
                  <a:pt x="225160" y="248724"/>
                </a:cubicBezTo>
                <a:cubicBezTo>
                  <a:pt x="221597" y="249254"/>
                  <a:pt x="206172" y="251539"/>
                  <a:pt x="198719" y="241431"/>
                </a:cubicBezTo>
                <a:cubicBezTo>
                  <a:pt x="207352" y="236617"/>
                  <a:pt x="217460" y="228459"/>
                  <a:pt x="227563" y="218529"/>
                </a:cubicBezTo>
                <a:cubicBezTo>
                  <a:pt x="218598" y="223488"/>
                  <a:pt x="213237" y="219961"/>
                  <a:pt x="201589" y="216354"/>
                </a:cubicBezTo>
                <a:cubicBezTo>
                  <a:pt x="206187" y="212350"/>
                  <a:pt x="213236" y="205614"/>
                  <a:pt x="215724" y="200233"/>
                </a:cubicBezTo>
                <a:cubicBezTo>
                  <a:pt x="212286" y="202442"/>
                  <a:pt x="204346" y="202726"/>
                  <a:pt x="199185" y="202280"/>
                </a:cubicBezTo>
                <a:cubicBezTo>
                  <a:pt x="202552" y="198113"/>
                  <a:pt x="206218" y="195227"/>
                  <a:pt x="209123" y="189869"/>
                </a:cubicBezTo>
                <a:cubicBezTo>
                  <a:pt x="204311" y="187043"/>
                  <a:pt x="195061" y="187559"/>
                  <a:pt x="191185" y="186671"/>
                </a:cubicBezTo>
                <a:cubicBezTo>
                  <a:pt x="196152" y="184326"/>
                  <a:pt x="202404" y="175861"/>
                  <a:pt x="206289" y="171573"/>
                </a:cubicBezTo>
                <a:cubicBezTo>
                  <a:pt x="201782" y="174100"/>
                  <a:pt x="196344" y="171498"/>
                  <a:pt x="188817" y="169398"/>
                </a:cubicBezTo>
                <a:cubicBezTo>
                  <a:pt x="197785" y="164413"/>
                  <a:pt x="203643" y="147506"/>
                  <a:pt x="209123" y="137668"/>
                </a:cubicBezTo>
                <a:cubicBezTo>
                  <a:pt x="199895" y="143807"/>
                  <a:pt x="192906" y="143552"/>
                  <a:pt x="186485" y="147520"/>
                </a:cubicBezTo>
                <a:cubicBezTo>
                  <a:pt x="190314" y="143904"/>
                  <a:pt x="192917" y="137786"/>
                  <a:pt x="198719" y="134597"/>
                </a:cubicBezTo>
                <a:cubicBezTo>
                  <a:pt x="191311" y="135322"/>
                  <a:pt x="185043" y="134088"/>
                  <a:pt x="179848" y="134597"/>
                </a:cubicBezTo>
                <a:cubicBezTo>
                  <a:pt x="185677" y="129724"/>
                  <a:pt x="187423" y="124294"/>
                  <a:pt x="192153" y="116813"/>
                </a:cubicBezTo>
                <a:cubicBezTo>
                  <a:pt x="183330" y="123284"/>
                  <a:pt x="176400" y="124184"/>
                  <a:pt x="168080" y="123594"/>
                </a:cubicBezTo>
                <a:cubicBezTo>
                  <a:pt x="176671" y="121829"/>
                  <a:pt x="180350" y="116464"/>
                  <a:pt x="185516" y="110544"/>
                </a:cubicBezTo>
                <a:cubicBezTo>
                  <a:pt x="182484" y="112641"/>
                  <a:pt x="179638" y="111430"/>
                  <a:pt x="174682" y="111567"/>
                </a:cubicBezTo>
                <a:cubicBezTo>
                  <a:pt x="179420" y="106605"/>
                  <a:pt x="181341" y="105615"/>
                  <a:pt x="184583" y="100692"/>
                </a:cubicBezTo>
                <a:cubicBezTo>
                  <a:pt x="181080" y="102013"/>
                  <a:pt x="177951" y="99629"/>
                  <a:pt x="173247" y="100180"/>
                </a:cubicBezTo>
                <a:cubicBezTo>
                  <a:pt x="172650" y="91973"/>
                  <a:pt x="171427" y="81878"/>
                  <a:pt x="177049" y="79325"/>
                </a:cubicBezTo>
                <a:cubicBezTo>
                  <a:pt x="169699" y="74137"/>
                  <a:pt x="170401" y="66313"/>
                  <a:pt x="171381" y="56935"/>
                </a:cubicBezTo>
                <a:cubicBezTo>
                  <a:pt x="172301" y="56361"/>
                  <a:pt x="172152" y="55666"/>
                  <a:pt x="172816" y="54760"/>
                </a:cubicBezTo>
                <a:cubicBezTo>
                  <a:pt x="178264" y="32812"/>
                  <a:pt x="174029" y="21077"/>
                  <a:pt x="170412" y="0"/>
                </a:cubicBezTo>
                <a:cubicBezTo>
                  <a:pt x="170206" y="17113"/>
                  <a:pt x="167021" y="66599"/>
                  <a:pt x="153407" y="67298"/>
                </a:cubicBezTo>
                <a:cubicBezTo>
                  <a:pt x="154360" y="75890"/>
                  <a:pt x="160177" y="83332"/>
                  <a:pt x="160977" y="93399"/>
                </a:cubicBezTo>
                <a:cubicBezTo>
                  <a:pt x="155212" y="92507"/>
                  <a:pt x="149407" y="88614"/>
                  <a:pt x="144940" y="88153"/>
                </a:cubicBezTo>
                <a:cubicBezTo>
                  <a:pt x="149269" y="98736"/>
                  <a:pt x="157130" y="102567"/>
                  <a:pt x="154376" y="113614"/>
                </a:cubicBezTo>
                <a:cubicBezTo>
                  <a:pt x="152093" y="111241"/>
                  <a:pt x="146871" y="111395"/>
                  <a:pt x="145406" y="109520"/>
                </a:cubicBezTo>
                <a:cubicBezTo>
                  <a:pt x="149870" y="116355"/>
                  <a:pt x="153344" y="126534"/>
                  <a:pt x="156743" y="134086"/>
                </a:cubicBezTo>
                <a:cubicBezTo>
                  <a:pt x="145365" y="135050"/>
                  <a:pt x="132160" y="131137"/>
                  <a:pt x="128401" y="122059"/>
                </a:cubicBezTo>
                <a:cubicBezTo>
                  <a:pt x="132917" y="140688"/>
                  <a:pt x="142740" y="143562"/>
                  <a:pt x="149174" y="158523"/>
                </a:cubicBezTo>
                <a:cubicBezTo>
                  <a:pt x="142236" y="157540"/>
                  <a:pt x="136721" y="155362"/>
                  <a:pt x="126535" y="153277"/>
                </a:cubicBezTo>
                <a:cubicBezTo>
                  <a:pt x="130957" y="165524"/>
                  <a:pt x="139795" y="172185"/>
                  <a:pt x="144474" y="182449"/>
                </a:cubicBezTo>
                <a:cubicBezTo>
                  <a:pt x="134145" y="184677"/>
                  <a:pt x="127157" y="176156"/>
                  <a:pt x="119432" y="179378"/>
                </a:cubicBezTo>
                <a:cubicBezTo>
                  <a:pt x="126657" y="186411"/>
                  <a:pt x="141477" y="197659"/>
                  <a:pt x="144474" y="210085"/>
                </a:cubicBezTo>
                <a:cubicBezTo>
                  <a:pt x="136590" y="208611"/>
                  <a:pt x="129524" y="206010"/>
                  <a:pt x="121333" y="202792"/>
                </a:cubicBezTo>
                <a:cubicBezTo>
                  <a:pt x="133505" y="219227"/>
                  <a:pt x="137838" y="230258"/>
                  <a:pt x="152043" y="241431"/>
                </a:cubicBezTo>
                <a:cubicBezTo>
                  <a:pt x="138071" y="241995"/>
                  <a:pt x="135164" y="249582"/>
                  <a:pt x="123701" y="245141"/>
                </a:cubicBezTo>
                <a:cubicBezTo>
                  <a:pt x="113322" y="244476"/>
                  <a:pt x="101494" y="233861"/>
                  <a:pt x="90659" y="228381"/>
                </a:cubicBezTo>
                <a:cubicBezTo>
                  <a:pt x="96034" y="253912"/>
                  <a:pt x="130808" y="254461"/>
                  <a:pt x="129836" y="276360"/>
                </a:cubicBezTo>
                <a:cubicBezTo>
                  <a:pt x="124692" y="275036"/>
                  <a:pt x="121537" y="277749"/>
                  <a:pt x="117100" y="274825"/>
                </a:cubicBezTo>
                <a:cubicBezTo>
                  <a:pt x="116617" y="276763"/>
                  <a:pt x="116434" y="278018"/>
                  <a:pt x="116167" y="280454"/>
                </a:cubicBezTo>
                <a:cubicBezTo>
                  <a:pt x="107239" y="282749"/>
                  <a:pt x="103106" y="277873"/>
                  <a:pt x="94426" y="273801"/>
                </a:cubicBezTo>
                <a:cubicBezTo>
                  <a:pt x="99822" y="280289"/>
                  <a:pt x="107952" y="291507"/>
                  <a:pt x="111432" y="300926"/>
                </a:cubicBezTo>
                <a:cubicBezTo>
                  <a:pt x="101022" y="300731"/>
                  <a:pt x="94736" y="299297"/>
                  <a:pt x="85959" y="290434"/>
                </a:cubicBezTo>
                <a:cubicBezTo>
                  <a:pt x="87919" y="313586"/>
                  <a:pt x="100555" y="322057"/>
                  <a:pt x="110965" y="335343"/>
                </a:cubicBezTo>
                <a:cubicBezTo>
                  <a:pt x="90495" y="339530"/>
                  <a:pt x="80346" y="327155"/>
                  <a:pt x="66586" y="327410"/>
                </a:cubicBezTo>
                <a:cubicBezTo>
                  <a:pt x="73163" y="342761"/>
                  <a:pt x="79939" y="358224"/>
                  <a:pt x="96794" y="366050"/>
                </a:cubicBezTo>
                <a:cubicBezTo>
                  <a:pt x="90005" y="368273"/>
                  <a:pt x="87314" y="366124"/>
                  <a:pt x="79322" y="366561"/>
                </a:cubicBezTo>
                <a:cubicBezTo>
                  <a:pt x="84563" y="382607"/>
                  <a:pt x="99081" y="387136"/>
                  <a:pt x="111432" y="397780"/>
                </a:cubicBezTo>
                <a:cubicBezTo>
                  <a:pt x="101205" y="397671"/>
                  <a:pt x="88035" y="407909"/>
                  <a:pt x="78389" y="404049"/>
                </a:cubicBezTo>
                <a:cubicBezTo>
                  <a:pt x="88357" y="408868"/>
                  <a:pt x="95546" y="419254"/>
                  <a:pt x="102929" y="425927"/>
                </a:cubicBezTo>
                <a:cubicBezTo>
                  <a:pt x="82793" y="429788"/>
                  <a:pt x="67262" y="423488"/>
                  <a:pt x="53347" y="411854"/>
                </a:cubicBezTo>
                <a:cubicBezTo>
                  <a:pt x="61050" y="432275"/>
                  <a:pt x="75554" y="444949"/>
                  <a:pt x="92991" y="465591"/>
                </a:cubicBezTo>
                <a:cubicBezTo>
                  <a:pt x="87415" y="471331"/>
                  <a:pt x="72139" y="470620"/>
                  <a:pt x="66120" y="471860"/>
                </a:cubicBezTo>
                <a:cubicBezTo>
                  <a:pt x="68894" y="475836"/>
                  <a:pt x="68865" y="479877"/>
                  <a:pt x="72254" y="483886"/>
                </a:cubicBezTo>
                <a:cubicBezTo>
                  <a:pt x="68493" y="484826"/>
                  <a:pt x="64294" y="482074"/>
                  <a:pt x="57617" y="483886"/>
                </a:cubicBezTo>
                <a:cubicBezTo>
                  <a:pt x="59745" y="491384"/>
                  <a:pt x="69646" y="496624"/>
                  <a:pt x="76524" y="499496"/>
                </a:cubicBezTo>
                <a:cubicBezTo>
                  <a:pt x="49287" y="512237"/>
                  <a:pt x="27352" y="498859"/>
                  <a:pt x="17973" y="479664"/>
                </a:cubicBezTo>
                <a:cubicBezTo>
                  <a:pt x="20613" y="517374"/>
                  <a:pt x="44750" y="501898"/>
                  <a:pt x="64218" y="535960"/>
                </a:cubicBezTo>
                <a:cubicBezTo>
                  <a:pt x="61376" y="536075"/>
                  <a:pt x="57396" y="540674"/>
                  <a:pt x="54316" y="539671"/>
                </a:cubicBezTo>
                <a:cubicBezTo>
                  <a:pt x="62094" y="546726"/>
                  <a:pt x="68035" y="552023"/>
                  <a:pt x="74120" y="557327"/>
                </a:cubicBezTo>
                <a:cubicBezTo>
                  <a:pt x="61877" y="562236"/>
                  <a:pt x="47142" y="559707"/>
                  <a:pt x="36378" y="545940"/>
                </a:cubicBezTo>
                <a:cubicBezTo>
                  <a:pt x="43459" y="558866"/>
                  <a:pt x="78213" y="585044"/>
                  <a:pt x="72254" y="593919"/>
                </a:cubicBezTo>
                <a:cubicBezTo>
                  <a:pt x="63768" y="594280"/>
                  <a:pt x="62480" y="594186"/>
                  <a:pt x="53347" y="594431"/>
                </a:cubicBezTo>
                <a:cubicBezTo>
                  <a:pt x="57711" y="604688"/>
                  <a:pt x="66190" y="613508"/>
                  <a:pt x="78856" y="616310"/>
                </a:cubicBezTo>
                <a:cubicBezTo>
                  <a:pt x="61068" y="624283"/>
                  <a:pt x="22421" y="632706"/>
                  <a:pt x="4771" y="612599"/>
                </a:cubicBezTo>
                <a:cubicBezTo>
                  <a:pt x="9208" y="621073"/>
                  <a:pt x="11739" y="631159"/>
                  <a:pt x="15139" y="639724"/>
                </a:cubicBezTo>
                <a:cubicBezTo>
                  <a:pt x="23375" y="654522"/>
                  <a:pt x="30810" y="658653"/>
                  <a:pt x="47679" y="662114"/>
                </a:cubicBezTo>
                <a:cubicBezTo>
                  <a:pt x="43820" y="661795"/>
                  <a:pt x="40281" y="663215"/>
                  <a:pt x="36378" y="663265"/>
                </a:cubicBezTo>
                <a:cubicBezTo>
                  <a:pt x="45682" y="679306"/>
                  <a:pt x="52981" y="688332"/>
                  <a:pt x="68954" y="692948"/>
                </a:cubicBezTo>
                <a:cubicBezTo>
                  <a:pt x="55447" y="689542"/>
                  <a:pt x="43058" y="691384"/>
                  <a:pt x="33544" y="679898"/>
                </a:cubicBezTo>
                <a:cubicBezTo>
                  <a:pt x="36449" y="690564"/>
                  <a:pt x="46881" y="697520"/>
                  <a:pt x="50549" y="706511"/>
                </a:cubicBezTo>
                <a:cubicBezTo>
                  <a:pt x="57719" y="710404"/>
                  <a:pt x="66531" y="712897"/>
                  <a:pt x="70855" y="723143"/>
                </a:cubicBezTo>
                <a:cubicBezTo>
                  <a:pt x="58750" y="719258"/>
                  <a:pt x="41263" y="717557"/>
                  <a:pt x="29777" y="721608"/>
                </a:cubicBezTo>
                <a:cubicBezTo>
                  <a:pt x="45289" y="723680"/>
                  <a:pt x="69438" y="732829"/>
                  <a:pt x="78856" y="751803"/>
                </a:cubicBezTo>
                <a:cubicBezTo>
                  <a:pt x="56188" y="752497"/>
                  <a:pt x="44944" y="751661"/>
                  <a:pt x="25041" y="755514"/>
                </a:cubicBezTo>
                <a:cubicBezTo>
                  <a:pt x="30513" y="763275"/>
                  <a:pt x="53963" y="769690"/>
                  <a:pt x="67088" y="784685"/>
                </a:cubicBezTo>
                <a:cubicBezTo>
                  <a:pt x="52814" y="780880"/>
                  <a:pt x="34991" y="780733"/>
                  <a:pt x="24108" y="783150"/>
                </a:cubicBezTo>
                <a:cubicBezTo>
                  <a:pt x="26645" y="790583"/>
                  <a:pt x="33940" y="794896"/>
                  <a:pt x="38746" y="799782"/>
                </a:cubicBezTo>
                <a:cubicBezTo>
                  <a:pt x="28214" y="796372"/>
                  <a:pt x="7809" y="786438"/>
                  <a:pt x="35" y="784173"/>
                </a:cubicBezTo>
                <a:cubicBezTo>
                  <a:pt x="4312" y="785290"/>
                  <a:pt x="6236" y="793176"/>
                  <a:pt x="12305" y="799270"/>
                </a:cubicBezTo>
                <a:close/>
              </a:path>
              <a:path w="358764" h="1279448" stroke="0" extrusionOk="0">
                <a:moveTo>
                  <a:pt x="12305" y="799270"/>
                </a:moveTo>
                <a:cubicBezTo>
                  <a:pt x="26704" y="808743"/>
                  <a:pt x="51358" y="833410"/>
                  <a:pt x="61886" y="830105"/>
                </a:cubicBezTo>
                <a:cubicBezTo>
                  <a:pt x="49567" y="830965"/>
                  <a:pt x="33075" y="828104"/>
                  <a:pt x="20341" y="835223"/>
                </a:cubicBezTo>
                <a:cubicBezTo>
                  <a:pt x="41570" y="836905"/>
                  <a:pt x="51883" y="858413"/>
                  <a:pt x="66586" y="867081"/>
                </a:cubicBezTo>
                <a:cubicBezTo>
                  <a:pt x="55891" y="861147"/>
                  <a:pt x="42743" y="868719"/>
                  <a:pt x="26943" y="859149"/>
                </a:cubicBezTo>
                <a:cubicBezTo>
                  <a:pt x="30005" y="861402"/>
                  <a:pt x="31799" y="869045"/>
                  <a:pt x="34979" y="872199"/>
                </a:cubicBezTo>
                <a:cubicBezTo>
                  <a:pt x="44693" y="882793"/>
                  <a:pt x="60580" y="883131"/>
                  <a:pt x="73654" y="895229"/>
                </a:cubicBezTo>
                <a:cubicBezTo>
                  <a:pt x="64877" y="898739"/>
                  <a:pt x="49937" y="896221"/>
                  <a:pt x="41580" y="899835"/>
                </a:cubicBezTo>
                <a:cubicBezTo>
                  <a:pt x="70123" y="904351"/>
                  <a:pt x="81940" y="918017"/>
                  <a:pt x="117566" y="927983"/>
                </a:cubicBezTo>
                <a:cubicBezTo>
                  <a:pt x="130724" y="931265"/>
                  <a:pt x="135256" y="933783"/>
                  <a:pt x="144474" y="933229"/>
                </a:cubicBezTo>
                <a:cubicBezTo>
                  <a:pt x="156584" y="981818"/>
                  <a:pt x="135201" y="1010712"/>
                  <a:pt x="144474" y="1048635"/>
                </a:cubicBezTo>
                <a:cubicBezTo>
                  <a:pt x="162035" y="1088202"/>
                  <a:pt x="135383" y="1144254"/>
                  <a:pt x="144474" y="1160579"/>
                </a:cubicBezTo>
                <a:cubicBezTo>
                  <a:pt x="149039" y="1189007"/>
                  <a:pt x="142439" y="1248798"/>
                  <a:pt x="144474" y="1279448"/>
                </a:cubicBezTo>
                <a:cubicBezTo>
                  <a:pt x="156986" y="1276920"/>
                  <a:pt x="161821" y="1283811"/>
                  <a:pt x="175148" y="1279448"/>
                </a:cubicBezTo>
                <a:cubicBezTo>
                  <a:pt x="161069" y="1246073"/>
                  <a:pt x="180942" y="1193766"/>
                  <a:pt x="175148" y="1162205"/>
                </a:cubicBezTo>
                <a:cubicBezTo>
                  <a:pt x="176450" y="1116039"/>
                  <a:pt x="179110" y="1073604"/>
                  <a:pt x="175148" y="1044961"/>
                </a:cubicBezTo>
                <a:cubicBezTo>
                  <a:pt x="164207" y="1015371"/>
                  <a:pt x="175648" y="959654"/>
                  <a:pt x="175148" y="937963"/>
                </a:cubicBezTo>
                <a:cubicBezTo>
                  <a:pt x="192163" y="933592"/>
                  <a:pt x="208659" y="935699"/>
                  <a:pt x="228030" y="940522"/>
                </a:cubicBezTo>
                <a:cubicBezTo>
                  <a:pt x="243224" y="943423"/>
                  <a:pt x="246840" y="951357"/>
                  <a:pt x="262471" y="948838"/>
                </a:cubicBezTo>
                <a:cubicBezTo>
                  <a:pt x="271086" y="948434"/>
                  <a:pt x="286924" y="944892"/>
                  <a:pt x="296446" y="943720"/>
                </a:cubicBezTo>
                <a:cubicBezTo>
                  <a:pt x="288755" y="939232"/>
                  <a:pt x="273880" y="937909"/>
                  <a:pt x="262937" y="932205"/>
                </a:cubicBezTo>
                <a:cubicBezTo>
                  <a:pt x="300026" y="936973"/>
                  <a:pt x="335165" y="925564"/>
                  <a:pt x="358764" y="882691"/>
                </a:cubicBezTo>
                <a:cubicBezTo>
                  <a:pt x="346166" y="889940"/>
                  <a:pt x="336703" y="892595"/>
                  <a:pt x="321918" y="882691"/>
                </a:cubicBezTo>
                <a:cubicBezTo>
                  <a:pt x="326828" y="878088"/>
                  <a:pt x="334011" y="874702"/>
                  <a:pt x="338457" y="871176"/>
                </a:cubicBezTo>
                <a:cubicBezTo>
                  <a:pt x="328440" y="869983"/>
                  <a:pt x="316344" y="870613"/>
                  <a:pt x="306814" y="859149"/>
                </a:cubicBezTo>
                <a:cubicBezTo>
                  <a:pt x="316683" y="854192"/>
                  <a:pt x="328698" y="847341"/>
                  <a:pt x="335121" y="834711"/>
                </a:cubicBezTo>
                <a:cubicBezTo>
                  <a:pt x="337796" y="830513"/>
                  <a:pt x="340697" y="825606"/>
                  <a:pt x="343659" y="823324"/>
                </a:cubicBezTo>
                <a:cubicBezTo>
                  <a:pt x="333277" y="827533"/>
                  <a:pt x="311247" y="829310"/>
                  <a:pt x="304446" y="828954"/>
                </a:cubicBezTo>
                <a:cubicBezTo>
                  <a:pt x="307914" y="823379"/>
                  <a:pt x="309896" y="821284"/>
                  <a:pt x="314851" y="819102"/>
                </a:cubicBezTo>
                <a:cubicBezTo>
                  <a:pt x="301872" y="818395"/>
                  <a:pt x="292206" y="821473"/>
                  <a:pt x="281342" y="823324"/>
                </a:cubicBezTo>
                <a:cubicBezTo>
                  <a:pt x="288304" y="818960"/>
                  <a:pt x="294902" y="807295"/>
                  <a:pt x="303083" y="807075"/>
                </a:cubicBezTo>
                <a:cubicBezTo>
                  <a:pt x="286865" y="810264"/>
                  <a:pt x="259198" y="813248"/>
                  <a:pt x="251601" y="801830"/>
                </a:cubicBezTo>
                <a:cubicBezTo>
                  <a:pt x="268958" y="797021"/>
                  <a:pt x="293138" y="790727"/>
                  <a:pt x="310581" y="779439"/>
                </a:cubicBezTo>
                <a:cubicBezTo>
                  <a:pt x="332329" y="764070"/>
                  <a:pt x="330606" y="749623"/>
                  <a:pt x="343193" y="736706"/>
                </a:cubicBezTo>
                <a:cubicBezTo>
                  <a:pt x="336454" y="744518"/>
                  <a:pt x="322275" y="739669"/>
                  <a:pt x="314348" y="739904"/>
                </a:cubicBezTo>
                <a:cubicBezTo>
                  <a:pt x="315883" y="737771"/>
                  <a:pt x="319779" y="734665"/>
                  <a:pt x="321452" y="732995"/>
                </a:cubicBezTo>
                <a:cubicBezTo>
                  <a:pt x="314229" y="732100"/>
                  <a:pt x="306135" y="733996"/>
                  <a:pt x="300679" y="734147"/>
                </a:cubicBezTo>
                <a:cubicBezTo>
                  <a:pt x="313028" y="726942"/>
                  <a:pt x="319254" y="721298"/>
                  <a:pt x="329022" y="716874"/>
                </a:cubicBezTo>
                <a:cubicBezTo>
                  <a:pt x="302807" y="719269"/>
                  <a:pt x="294479" y="721626"/>
                  <a:pt x="276140" y="706511"/>
                </a:cubicBezTo>
                <a:cubicBezTo>
                  <a:pt x="282832" y="704200"/>
                  <a:pt x="294333" y="697515"/>
                  <a:pt x="296446" y="690901"/>
                </a:cubicBezTo>
                <a:cubicBezTo>
                  <a:pt x="288502" y="691257"/>
                  <a:pt x="281795" y="689579"/>
                  <a:pt x="275207" y="685144"/>
                </a:cubicBezTo>
                <a:cubicBezTo>
                  <a:pt x="289977" y="659886"/>
                  <a:pt x="304958" y="643959"/>
                  <a:pt x="312483" y="627697"/>
                </a:cubicBezTo>
                <a:cubicBezTo>
                  <a:pt x="298743" y="630886"/>
                  <a:pt x="232698" y="673278"/>
                  <a:pt x="225662" y="637676"/>
                </a:cubicBezTo>
                <a:cubicBezTo>
                  <a:pt x="239192" y="638373"/>
                  <a:pt x="266533" y="623756"/>
                  <a:pt x="279907" y="618868"/>
                </a:cubicBezTo>
                <a:cubicBezTo>
                  <a:pt x="273263" y="615460"/>
                  <a:pt x="263780" y="619680"/>
                  <a:pt x="259601" y="616310"/>
                </a:cubicBezTo>
                <a:cubicBezTo>
                  <a:pt x="269967" y="609870"/>
                  <a:pt x="279865" y="611042"/>
                  <a:pt x="287979" y="606330"/>
                </a:cubicBezTo>
                <a:cubicBezTo>
                  <a:pt x="283798" y="605820"/>
                  <a:pt x="281721" y="603084"/>
                  <a:pt x="277575" y="601212"/>
                </a:cubicBezTo>
                <a:cubicBezTo>
                  <a:pt x="286417" y="591902"/>
                  <a:pt x="305583" y="578532"/>
                  <a:pt x="316752" y="571913"/>
                </a:cubicBezTo>
                <a:cubicBezTo>
                  <a:pt x="303583" y="576040"/>
                  <a:pt x="285999" y="575747"/>
                  <a:pt x="279907" y="570889"/>
                </a:cubicBezTo>
                <a:cubicBezTo>
                  <a:pt x="286023" y="562703"/>
                  <a:pt x="295257" y="556979"/>
                  <a:pt x="299747" y="551697"/>
                </a:cubicBezTo>
                <a:cubicBezTo>
                  <a:pt x="284285" y="552176"/>
                  <a:pt x="263675" y="559903"/>
                  <a:pt x="248766" y="554768"/>
                </a:cubicBezTo>
                <a:cubicBezTo>
                  <a:pt x="253875" y="550489"/>
                  <a:pt x="260198" y="543280"/>
                  <a:pt x="267673" y="541718"/>
                </a:cubicBezTo>
                <a:cubicBezTo>
                  <a:pt x="241756" y="547847"/>
                  <a:pt x="229690" y="547863"/>
                  <a:pt x="207724" y="528667"/>
                </a:cubicBezTo>
                <a:cubicBezTo>
                  <a:pt x="220988" y="524135"/>
                  <a:pt x="230962" y="527071"/>
                  <a:pt x="257269" y="525597"/>
                </a:cubicBezTo>
                <a:cubicBezTo>
                  <a:pt x="253151" y="524030"/>
                  <a:pt x="249968" y="523450"/>
                  <a:pt x="245466" y="523550"/>
                </a:cubicBezTo>
                <a:cubicBezTo>
                  <a:pt x="248808" y="521225"/>
                  <a:pt x="253555" y="518670"/>
                  <a:pt x="256336" y="518815"/>
                </a:cubicBezTo>
                <a:cubicBezTo>
                  <a:pt x="249624" y="518492"/>
                  <a:pt x="241362" y="520305"/>
                  <a:pt x="233662" y="515617"/>
                </a:cubicBezTo>
                <a:cubicBezTo>
                  <a:pt x="250665" y="512839"/>
                  <a:pt x="259923" y="507971"/>
                  <a:pt x="271906" y="496425"/>
                </a:cubicBezTo>
                <a:cubicBezTo>
                  <a:pt x="265327" y="496636"/>
                  <a:pt x="257529" y="495717"/>
                  <a:pt x="249233" y="496425"/>
                </a:cubicBezTo>
                <a:cubicBezTo>
                  <a:pt x="268367" y="495803"/>
                  <a:pt x="268214" y="455595"/>
                  <a:pt x="283243" y="445759"/>
                </a:cubicBezTo>
                <a:cubicBezTo>
                  <a:pt x="266112" y="455849"/>
                  <a:pt x="254009" y="454684"/>
                  <a:pt x="233662" y="459833"/>
                </a:cubicBezTo>
                <a:cubicBezTo>
                  <a:pt x="245413" y="455811"/>
                  <a:pt x="260136" y="443661"/>
                  <a:pt x="264803" y="434372"/>
                </a:cubicBezTo>
                <a:cubicBezTo>
                  <a:pt x="261483" y="437168"/>
                  <a:pt x="254047" y="438866"/>
                  <a:pt x="251601" y="439490"/>
                </a:cubicBezTo>
                <a:cubicBezTo>
                  <a:pt x="254554" y="433408"/>
                  <a:pt x="256137" y="426385"/>
                  <a:pt x="262005" y="424392"/>
                </a:cubicBezTo>
                <a:cubicBezTo>
                  <a:pt x="252378" y="427097"/>
                  <a:pt x="241107" y="424577"/>
                  <a:pt x="232730" y="427079"/>
                </a:cubicBezTo>
                <a:cubicBezTo>
                  <a:pt x="243563" y="409511"/>
                  <a:pt x="258617" y="387801"/>
                  <a:pt x="269037" y="372319"/>
                </a:cubicBezTo>
                <a:cubicBezTo>
                  <a:pt x="257453" y="384181"/>
                  <a:pt x="240821" y="398923"/>
                  <a:pt x="216226" y="392662"/>
                </a:cubicBezTo>
                <a:cubicBezTo>
                  <a:pt x="221089" y="391360"/>
                  <a:pt x="226420" y="386857"/>
                  <a:pt x="233662" y="385369"/>
                </a:cubicBezTo>
                <a:cubicBezTo>
                  <a:pt x="232127" y="384921"/>
                  <a:pt x="229163" y="381523"/>
                  <a:pt x="225160" y="382171"/>
                </a:cubicBezTo>
                <a:cubicBezTo>
                  <a:pt x="233209" y="378638"/>
                  <a:pt x="238128" y="373321"/>
                  <a:pt x="246901" y="367585"/>
                </a:cubicBezTo>
                <a:cubicBezTo>
                  <a:pt x="240007" y="369880"/>
                  <a:pt x="233502" y="367887"/>
                  <a:pt x="224227" y="366050"/>
                </a:cubicBezTo>
                <a:cubicBezTo>
                  <a:pt x="242676" y="364882"/>
                  <a:pt x="257110" y="343647"/>
                  <a:pt x="260570" y="314360"/>
                </a:cubicBezTo>
                <a:cubicBezTo>
                  <a:pt x="254675" y="320096"/>
                  <a:pt x="244918" y="331870"/>
                  <a:pt x="234129" y="327410"/>
                </a:cubicBezTo>
                <a:cubicBezTo>
                  <a:pt x="239237" y="323205"/>
                  <a:pt x="243913" y="318021"/>
                  <a:pt x="242165" y="311289"/>
                </a:cubicBezTo>
                <a:cubicBezTo>
                  <a:pt x="234196" y="317384"/>
                  <a:pt x="225515" y="320713"/>
                  <a:pt x="220460" y="315511"/>
                </a:cubicBezTo>
                <a:cubicBezTo>
                  <a:pt x="222245" y="313559"/>
                  <a:pt x="225784" y="310868"/>
                  <a:pt x="229393" y="307579"/>
                </a:cubicBezTo>
                <a:cubicBezTo>
                  <a:pt x="220786" y="308616"/>
                  <a:pt x="213269" y="308079"/>
                  <a:pt x="199185" y="302461"/>
                </a:cubicBezTo>
                <a:cubicBezTo>
                  <a:pt x="219747" y="302251"/>
                  <a:pt x="228175" y="273534"/>
                  <a:pt x="239331" y="257552"/>
                </a:cubicBezTo>
                <a:cubicBezTo>
                  <a:pt x="226615" y="262554"/>
                  <a:pt x="221390" y="259666"/>
                  <a:pt x="208621" y="261775"/>
                </a:cubicBezTo>
                <a:cubicBezTo>
                  <a:pt x="217035" y="260400"/>
                  <a:pt x="221089" y="253553"/>
                  <a:pt x="225160" y="248724"/>
                </a:cubicBezTo>
                <a:cubicBezTo>
                  <a:pt x="212668" y="253226"/>
                  <a:pt x="207369" y="250551"/>
                  <a:pt x="198719" y="241431"/>
                </a:cubicBezTo>
                <a:cubicBezTo>
                  <a:pt x="208962" y="234217"/>
                  <a:pt x="220708" y="231533"/>
                  <a:pt x="227563" y="218529"/>
                </a:cubicBezTo>
                <a:cubicBezTo>
                  <a:pt x="220703" y="223656"/>
                  <a:pt x="209909" y="217942"/>
                  <a:pt x="201589" y="216354"/>
                </a:cubicBezTo>
                <a:cubicBezTo>
                  <a:pt x="207097" y="212540"/>
                  <a:pt x="214338" y="210830"/>
                  <a:pt x="215724" y="200233"/>
                </a:cubicBezTo>
                <a:cubicBezTo>
                  <a:pt x="210862" y="202216"/>
                  <a:pt x="203096" y="204326"/>
                  <a:pt x="199185" y="202280"/>
                </a:cubicBezTo>
                <a:cubicBezTo>
                  <a:pt x="204111" y="198217"/>
                  <a:pt x="205549" y="195171"/>
                  <a:pt x="209123" y="189869"/>
                </a:cubicBezTo>
                <a:cubicBezTo>
                  <a:pt x="205265" y="188551"/>
                  <a:pt x="195560" y="189178"/>
                  <a:pt x="191185" y="186671"/>
                </a:cubicBezTo>
                <a:cubicBezTo>
                  <a:pt x="197486" y="183155"/>
                  <a:pt x="200883" y="176880"/>
                  <a:pt x="206289" y="171573"/>
                </a:cubicBezTo>
                <a:cubicBezTo>
                  <a:pt x="201793" y="170989"/>
                  <a:pt x="195279" y="170917"/>
                  <a:pt x="188817" y="169398"/>
                </a:cubicBezTo>
                <a:cubicBezTo>
                  <a:pt x="197999" y="160733"/>
                  <a:pt x="206501" y="153979"/>
                  <a:pt x="209123" y="137668"/>
                </a:cubicBezTo>
                <a:cubicBezTo>
                  <a:pt x="201558" y="140989"/>
                  <a:pt x="193524" y="142747"/>
                  <a:pt x="186485" y="147520"/>
                </a:cubicBezTo>
                <a:cubicBezTo>
                  <a:pt x="190698" y="143458"/>
                  <a:pt x="195551" y="138724"/>
                  <a:pt x="198719" y="134597"/>
                </a:cubicBezTo>
                <a:cubicBezTo>
                  <a:pt x="195943" y="132988"/>
                  <a:pt x="186962" y="135152"/>
                  <a:pt x="179848" y="134597"/>
                </a:cubicBezTo>
                <a:cubicBezTo>
                  <a:pt x="184356" y="127367"/>
                  <a:pt x="186392" y="122143"/>
                  <a:pt x="192153" y="116813"/>
                </a:cubicBezTo>
                <a:cubicBezTo>
                  <a:pt x="185844" y="123573"/>
                  <a:pt x="174378" y="123290"/>
                  <a:pt x="168080" y="123594"/>
                </a:cubicBezTo>
                <a:cubicBezTo>
                  <a:pt x="172972" y="122076"/>
                  <a:pt x="178310" y="114041"/>
                  <a:pt x="185516" y="110544"/>
                </a:cubicBezTo>
                <a:cubicBezTo>
                  <a:pt x="183537" y="112395"/>
                  <a:pt x="178627" y="112773"/>
                  <a:pt x="174682" y="111567"/>
                </a:cubicBezTo>
                <a:cubicBezTo>
                  <a:pt x="177992" y="108190"/>
                  <a:pt x="180428" y="104830"/>
                  <a:pt x="184583" y="100692"/>
                </a:cubicBezTo>
                <a:cubicBezTo>
                  <a:pt x="182329" y="102838"/>
                  <a:pt x="177460" y="97474"/>
                  <a:pt x="173247" y="100180"/>
                </a:cubicBezTo>
                <a:cubicBezTo>
                  <a:pt x="172387" y="93897"/>
                  <a:pt x="171661" y="83056"/>
                  <a:pt x="177049" y="79325"/>
                </a:cubicBezTo>
                <a:cubicBezTo>
                  <a:pt x="170310" y="73150"/>
                  <a:pt x="172255" y="62892"/>
                  <a:pt x="171381" y="56935"/>
                </a:cubicBezTo>
                <a:cubicBezTo>
                  <a:pt x="172239" y="56165"/>
                  <a:pt x="172271" y="55626"/>
                  <a:pt x="172816" y="54760"/>
                </a:cubicBezTo>
                <a:cubicBezTo>
                  <a:pt x="177130" y="37075"/>
                  <a:pt x="172316" y="14341"/>
                  <a:pt x="170412" y="0"/>
                </a:cubicBezTo>
                <a:cubicBezTo>
                  <a:pt x="170087" y="17713"/>
                  <a:pt x="166467" y="67827"/>
                  <a:pt x="153407" y="67298"/>
                </a:cubicBezTo>
                <a:cubicBezTo>
                  <a:pt x="152966" y="76131"/>
                  <a:pt x="159913" y="87029"/>
                  <a:pt x="160977" y="93399"/>
                </a:cubicBezTo>
                <a:cubicBezTo>
                  <a:pt x="156277" y="91985"/>
                  <a:pt x="149057" y="89255"/>
                  <a:pt x="144940" y="88153"/>
                </a:cubicBezTo>
                <a:cubicBezTo>
                  <a:pt x="149226" y="97172"/>
                  <a:pt x="158031" y="100837"/>
                  <a:pt x="154376" y="113614"/>
                </a:cubicBezTo>
                <a:cubicBezTo>
                  <a:pt x="152736" y="111734"/>
                  <a:pt x="146495" y="110968"/>
                  <a:pt x="145406" y="109520"/>
                </a:cubicBezTo>
                <a:cubicBezTo>
                  <a:pt x="146657" y="114448"/>
                  <a:pt x="152602" y="128130"/>
                  <a:pt x="156743" y="134086"/>
                </a:cubicBezTo>
                <a:cubicBezTo>
                  <a:pt x="149212" y="133207"/>
                  <a:pt x="135659" y="129329"/>
                  <a:pt x="128401" y="122059"/>
                </a:cubicBezTo>
                <a:cubicBezTo>
                  <a:pt x="132431" y="138237"/>
                  <a:pt x="144381" y="148011"/>
                  <a:pt x="149174" y="158523"/>
                </a:cubicBezTo>
                <a:cubicBezTo>
                  <a:pt x="141168" y="156813"/>
                  <a:pt x="135859" y="155084"/>
                  <a:pt x="126535" y="153277"/>
                </a:cubicBezTo>
                <a:cubicBezTo>
                  <a:pt x="131535" y="164567"/>
                  <a:pt x="138774" y="172756"/>
                  <a:pt x="144474" y="182449"/>
                </a:cubicBezTo>
                <a:cubicBezTo>
                  <a:pt x="136104" y="183820"/>
                  <a:pt x="130532" y="177683"/>
                  <a:pt x="119432" y="179378"/>
                </a:cubicBezTo>
                <a:cubicBezTo>
                  <a:pt x="125269" y="192046"/>
                  <a:pt x="142336" y="199287"/>
                  <a:pt x="144474" y="210085"/>
                </a:cubicBezTo>
                <a:cubicBezTo>
                  <a:pt x="137069" y="212846"/>
                  <a:pt x="130561" y="204923"/>
                  <a:pt x="121333" y="202792"/>
                </a:cubicBezTo>
                <a:cubicBezTo>
                  <a:pt x="130766" y="223582"/>
                  <a:pt x="136713" y="232979"/>
                  <a:pt x="152043" y="241431"/>
                </a:cubicBezTo>
                <a:cubicBezTo>
                  <a:pt x="144221" y="242705"/>
                  <a:pt x="136517" y="247990"/>
                  <a:pt x="123701" y="245141"/>
                </a:cubicBezTo>
                <a:cubicBezTo>
                  <a:pt x="113345" y="245050"/>
                  <a:pt x="98456" y="233724"/>
                  <a:pt x="90659" y="228381"/>
                </a:cubicBezTo>
                <a:cubicBezTo>
                  <a:pt x="96755" y="246591"/>
                  <a:pt x="117748" y="249445"/>
                  <a:pt x="129836" y="276360"/>
                </a:cubicBezTo>
                <a:cubicBezTo>
                  <a:pt x="127109" y="274446"/>
                  <a:pt x="121919" y="276469"/>
                  <a:pt x="117100" y="274825"/>
                </a:cubicBezTo>
                <a:cubicBezTo>
                  <a:pt x="117433" y="276506"/>
                  <a:pt x="116752" y="278309"/>
                  <a:pt x="116167" y="280454"/>
                </a:cubicBezTo>
                <a:cubicBezTo>
                  <a:pt x="110228" y="279452"/>
                  <a:pt x="100881" y="274685"/>
                  <a:pt x="94426" y="273801"/>
                </a:cubicBezTo>
                <a:cubicBezTo>
                  <a:pt x="101316" y="282525"/>
                  <a:pt x="104976" y="291826"/>
                  <a:pt x="111432" y="300926"/>
                </a:cubicBezTo>
                <a:cubicBezTo>
                  <a:pt x="100422" y="299593"/>
                  <a:pt x="90585" y="298161"/>
                  <a:pt x="85959" y="290434"/>
                </a:cubicBezTo>
                <a:cubicBezTo>
                  <a:pt x="94532" y="310432"/>
                  <a:pt x="99202" y="323040"/>
                  <a:pt x="110965" y="335343"/>
                </a:cubicBezTo>
                <a:cubicBezTo>
                  <a:pt x="98727" y="340178"/>
                  <a:pt x="76347" y="328831"/>
                  <a:pt x="66586" y="327410"/>
                </a:cubicBezTo>
                <a:cubicBezTo>
                  <a:pt x="78174" y="343007"/>
                  <a:pt x="84690" y="357335"/>
                  <a:pt x="96794" y="366050"/>
                </a:cubicBezTo>
                <a:cubicBezTo>
                  <a:pt x="90309" y="366558"/>
                  <a:pt x="86018" y="363926"/>
                  <a:pt x="79322" y="366561"/>
                </a:cubicBezTo>
                <a:cubicBezTo>
                  <a:pt x="86661" y="381436"/>
                  <a:pt x="98822" y="388242"/>
                  <a:pt x="111432" y="397780"/>
                </a:cubicBezTo>
                <a:cubicBezTo>
                  <a:pt x="98698" y="399994"/>
                  <a:pt x="90568" y="410502"/>
                  <a:pt x="78389" y="404049"/>
                </a:cubicBezTo>
                <a:cubicBezTo>
                  <a:pt x="85382" y="413469"/>
                  <a:pt x="91785" y="425005"/>
                  <a:pt x="102929" y="425927"/>
                </a:cubicBezTo>
                <a:cubicBezTo>
                  <a:pt x="81141" y="435931"/>
                  <a:pt x="71174" y="423907"/>
                  <a:pt x="53347" y="411854"/>
                </a:cubicBezTo>
                <a:cubicBezTo>
                  <a:pt x="72613" y="433276"/>
                  <a:pt x="76881" y="450252"/>
                  <a:pt x="92991" y="465591"/>
                </a:cubicBezTo>
                <a:cubicBezTo>
                  <a:pt x="85818" y="476900"/>
                  <a:pt x="76419" y="472487"/>
                  <a:pt x="66120" y="471860"/>
                </a:cubicBezTo>
                <a:cubicBezTo>
                  <a:pt x="69399" y="475809"/>
                  <a:pt x="70407" y="480116"/>
                  <a:pt x="72254" y="483886"/>
                </a:cubicBezTo>
                <a:cubicBezTo>
                  <a:pt x="67847" y="484865"/>
                  <a:pt x="62839" y="482855"/>
                  <a:pt x="57617" y="483886"/>
                </a:cubicBezTo>
                <a:cubicBezTo>
                  <a:pt x="62867" y="491090"/>
                  <a:pt x="69029" y="497652"/>
                  <a:pt x="76524" y="499496"/>
                </a:cubicBezTo>
                <a:cubicBezTo>
                  <a:pt x="54754" y="514696"/>
                  <a:pt x="27769" y="504527"/>
                  <a:pt x="17973" y="479664"/>
                </a:cubicBezTo>
                <a:cubicBezTo>
                  <a:pt x="18357" y="509148"/>
                  <a:pt x="57043" y="509784"/>
                  <a:pt x="64218" y="535960"/>
                </a:cubicBezTo>
                <a:cubicBezTo>
                  <a:pt x="59675" y="537240"/>
                  <a:pt x="58557" y="540288"/>
                  <a:pt x="54316" y="539671"/>
                </a:cubicBezTo>
                <a:cubicBezTo>
                  <a:pt x="58518" y="546867"/>
                  <a:pt x="68195" y="554716"/>
                  <a:pt x="74120" y="557327"/>
                </a:cubicBezTo>
                <a:cubicBezTo>
                  <a:pt x="58772" y="557261"/>
                  <a:pt x="46033" y="559256"/>
                  <a:pt x="36378" y="545940"/>
                </a:cubicBezTo>
                <a:cubicBezTo>
                  <a:pt x="39983" y="558615"/>
                  <a:pt x="70484" y="580967"/>
                  <a:pt x="72254" y="593919"/>
                </a:cubicBezTo>
                <a:cubicBezTo>
                  <a:pt x="65652" y="596295"/>
                  <a:pt x="57699" y="593425"/>
                  <a:pt x="53347" y="594431"/>
                </a:cubicBezTo>
                <a:cubicBezTo>
                  <a:pt x="56015" y="604529"/>
                  <a:pt x="70200" y="615840"/>
                  <a:pt x="78856" y="616310"/>
                </a:cubicBezTo>
                <a:cubicBezTo>
                  <a:pt x="62792" y="633465"/>
                  <a:pt x="28105" y="636681"/>
                  <a:pt x="4771" y="612599"/>
                </a:cubicBezTo>
                <a:cubicBezTo>
                  <a:pt x="10287" y="621310"/>
                  <a:pt x="13000" y="633277"/>
                  <a:pt x="15139" y="639724"/>
                </a:cubicBezTo>
                <a:cubicBezTo>
                  <a:pt x="18873" y="653987"/>
                  <a:pt x="37864" y="655778"/>
                  <a:pt x="47679" y="662114"/>
                </a:cubicBezTo>
                <a:cubicBezTo>
                  <a:pt x="43644" y="661939"/>
                  <a:pt x="41190" y="663316"/>
                  <a:pt x="36378" y="663265"/>
                </a:cubicBezTo>
                <a:cubicBezTo>
                  <a:pt x="46822" y="680436"/>
                  <a:pt x="56173" y="687468"/>
                  <a:pt x="68954" y="692948"/>
                </a:cubicBezTo>
                <a:cubicBezTo>
                  <a:pt x="55693" y="688652"/>
                  <a:pt x="40234" y="691883"/>
                  <a:pt x="33544" y="679898"/>
                </a:cubicBezTo>
                <a:cubicBezTo>
                  <a:pt x="38007" y="686089"/>
                  <a:pt x="44883" y="697898"/>
                  <a:pt x="50549" y="706511"/>
                </a:cubicBezTo>
                <a:cubicBezTo>
                  <a:pt x="59437" y="714059"/>
                  <a:pt x="67668" y="714445"/>
                  <a:pt x="70855" y="723143"/>
                </a:cubicBezTo>
                <a:cubicBezTo>
                  <a:pt x="57668" y="724124"/>
                  <a:pt x="41441" y="718951"/>
                  <a:pt x="29777" y="721608"/>
                </a:cubicBezTo>
                <a:cubicBezTo>
                  <a:pt x="44716" y="719514"/>
                  <a:pt x="71826" y="736790"/>
                  <a:pt x="78856" y="751803"/>
                </a:cubicBezTo>
                <a:cubicBezTo>
                  <a:pt x="58634" y="747582"/>
                  <a:pt x="45175" y="754848"/>
                  <a:pt x="25041" y="755514"/>
                </a:cubicBezTo>
                <a:cubicBezTo>
                  <a:pt x="28945" y="768621"/>
                  <a:pt x="53138" y="777217"/>
                  <a:pt x="67088" y="784685"/>
                </a:cubicBezTo>
                <a:cubicBezTo>
                  <a:pt x="46612" y="781724"/>
                  <a:pt x="36674" y="782998"/>
                  <a:pt x="24108" y="783150"/>
                </a:cubicBezTo>
                <a:cubicBezTo>
                  <a:pt x="29011" y="789380"/>
                  <a:pt x="33960" y="794867"/>
                  <a:pt x="38746" y="799782"/>
                </a:cubicBezTo>
                <a:cubicBezTo>
                  <a:pt x="31980" y="796489"/>
                  <a:pt x="8700" y="789623"/>
                  <a:pt x="35" y="784173"/>
                </a:cubicBezTo>
                <a:cubicBezTo>
                  <a:pt x="3241" y="783132"/>
                  <a:pt x="8722" y="795061"/>
                  <a:pt x="12305" y="799270"/>
                </a:cubicBezTo>
                <a:close/>
              </a:path>
              <a:path w="358764" h="1279448" fill="none" stroke="0" extrusionOk="0">
                <a:moveTo>
                  <a:pt x="12305" y="799270"/>
                </a:moveTo>
                <a:cubicBezTo>
                  <a:pt x="27162" y="808764"/>
                  <a:pt x="49266" y="828826"/>
                  <a:pt x="61886" y="830105"/>
                </a:cubicBezTo>
                <a:cubicBezTo>
                  <a:pt x="52673" y="827972"/>
                  <a:pt x="33999" y="829980"/>
                  <a:pt x="20341" y="835223"/>
                </a:cubicBezTo>
                <a:cubicBezTo>
                  <a:pt x="34729" y="834244"/>
                  <a:pt x="53498" y="860908"/>
                  <a:pt x="66586" y="867081"/>
                </a:cubicBezTo>
                <a:cubicBezTo>
                  <a:pt x="57242" y="859307"/>
                  <a:pt x="41864" y="871060"/>
                  <a:pt x="26943" y="859149"/>
                </a:cubicBezTo>
                <a:cubicBezTo>
                  <a:pt x="30603" y="861568"/>
                  <a:pt x="31716" y="868772"/>
                  <a:pt x="34979" y="872199"/>
                </a:cubicBezTo>
                <a:cubicBezTo>
                  <a:pt x="45301" y="881893"/>
                  <a:pt x="59718" y="883629"/>
                  <a:pt x="73654" y="895229"/>
                </a:cubicBezTo>
                <a:cubicBezTo>
                  <a:pt x="64644" y="898444"/>
                  <a:pt x="52360" y="899024"/>
                  <a:pt x="41580" y="899835"/>
                </a:cubicBezTo>
                <a:cubicBezTo>
                  <a:pt x="77152" y="908259"/>
                  <a:pt x="89292" y="921097"/>
                  <a:pt x="117566" y="927983"/>
                </a:cubicBezTo>
                <a:cubicBezTo>
                  <a:pt x="125359" y="926694"/>
                  <a:pt x="136955" y="932845"/>
                  <a:pt x="144474" y="933229"/>
                </a:cubicBezTo>
                <a:cubicBezTo>
                  <a:pt x="153605" y="976730"/>
                  <a:pt x="134608" y="1007697"/>
                  <a:pt x="144474" y="1038249"/>
                </a:cubicBezTo>
                <a:cubicBezTo>
                  <a:pt x="158951" y="1064097"/>
                  <a:pt x="138034" y="1113731"/>
                  <a:pt x="144474" y="1160579"/>
                </a:cubicBezTo>
                <a:cubicBezTo>
                  <a:pt x="148843" y="1210564"/>
                  <a:pt x="142487" y="1240641"/>
                  <a:pt x="144474" y="1279448"/>
                </a:cubicBezTo>
                <a:cubicBezTo>
                  <a:pt x="158900" y="1278473"/>
                  <a:pt x="161956" y="1280299"/>
                  <a:pt x="175148" y="1279448"/>
                </a:cubicBezTo>
                <a:cubicBezTo>
                  <a:pt x="169750" y="1252612"/>
                  <a:pt x="174914" y="1199911"/>
                  <a:pt x="175148" y="1165619"/>
                </a:cubicBezTo>
                <a:cubicBezTo>
                  <a:pt x="169655" y="1127474"/>
                  <a:pt x="181135" y="1102890"/>
                  <a:pt x="175148" y="1044961"/>
                </a:cubicBezTo>
                <a:cubicBezTo>
                  <a:pt x="174306" y="995709"/>
                  <a:pt x="190215" y="981529"/>
                  <a:pt x="175148" y="937963"/>
                </a:cubicBezTo>
                <a:cubicBezTo>
                  <a:pt x="189059" y="932852"/>
                  <a:pt x="208108" y="930612"/>
                  <a:pt x="228030" y="940522"/>
                </a:cubicBezTo>
                <a:cubicBezTo>
                  <a:pt x="241778" y="943336"/>
                  <a:pt x="248723" y="953555"/>
                  <a:pt x="262471" y="948838"/>
                </a:cubicBezTo>
                <a:cubicBezTo>
                  <a:pt x="273714" y="948738"/>
                  <a:pt x="286695" y="943062"/>
                  <a:pt x="296446" y="943720"/>
                </a:cubicBezTo>
                <a:cubicBezTo>
                  <a:pt x="283571" y="939017"/>
                  <a:pt x="274261" y="936917"/>
                  <a:pt x="262937" y="932205"/>
                </a:cubicBezTo>
                <a:cubicBezTo>
                  <a:pt x="289006" y="930157"/>
                  <a:pt x="337235" y="923697"/>
                  <a:pt x="358764" y="882691"/>
                </a:cubicBezTo>
                <a:cubicBezTo>
                  <a:pt x="347235" y="886756"/>
                  <a:pt x="332459" y="888850"/>
                  <a:pt x="321918" y="882691"/>
                </a:cubicBezTo>
                <a:cubicBezTo>
                  <a:pt x="327275" y="878564"/>
                  <a:pt x="332572" y="875291"/>
                  <a:pt x="338457" y="871176"/>
                </a:cubicBezTo>
                <a:cubicBezTo>
                  <a:pt x="329471" y="870672"/>
                  <a:pt x="317626" y="868706"/>
                  <a:pt x="306814" y="859149"/>
                </a:cubicBezTo>
                <a:cubicBezTo>
                  <a:pt x="315115" y="850990"/>
                  <a:pt x="325343" y="844028"/>
                  <a:pt x="335121" y="834711"/>
                </a:cubicBezTo>
                <a:cubicBezTo>
                  <a:pt x="337873" y="830612"/>
                  <a:pt x="341423" y="827536"/>
                  <a:pt x="343659" y="823324"/>
                </a:cubicBezTo>
                <a:cubicBezTo>
                  <a:pt x="332768" y="827111"/>
                  <a:pt x="313595" y="830709"/>
                  <a:pt x="304446" y="828954"/>
                </a:cubicBezTo>
                <a:cubicBezTo>
                  <a:pt x="307489" y="823519"/>
                  <a:pt x="310614" y="820391"/>
                  <a:pt x="314851" y="819102"/>
                </a:cubicBezTo>
                <a:cubicBezTo>
                  <a:pt x="301831" y="818670"/>
                  <a:pt x="291466" y="817602"/>
                  <a:pt x="281342" y="823324"/>
                </a:cubicBezTo>
                <a:cubicBezTo>
                  <a:pt x="287902" y="819245"/>
                  <a:pt x="297985" y="807548"/>
                  <a:pt x="303083" y="807075"/>
                </a:cubicBezTo>
                <a:cubicBezTo>
                  <a:pt x="291085" y="812953"/>
                  <a:pt x="259395" y="816566"/>
                  <a:pt x="251601" y="801830"/>
                </a:cubicBezTo>
                <a:cubicBezTo>
                  <a:pt x="276634" y="789515"/>
                  <a:pt x="295054" y="796974"/>
                  <a:pt x="310581" y="779439"/>
                </a:cubicBezTo>
                <a:cubicBezTo>
                  <a:pt x="324873" y="763296"/>
                  <a:pt x="329260" y="749462"/>
                  <a:pt x="343193" y="736706"/>
                </a:cubicBezTo>
                <a:cubicBezTo>
                  <a:pt x="337482" y="746535"/>
                  <a:pt x="322019" y="740514"/>
                  <a:pt x="314348" y="739904"/>
                </a:cubicBezTo>
                <a:cubicBezTo>
                  <a:pt x="316263" y="737613"/>
                  <a:pt x="320080" y="735127"/>
                  <a:pt x="321452" y="732995"/>
                </a:cubicBezTo>
                <a:cubicBezTo>
                  <a:pt x="316347" y="732192"/>
                  <a:pt x="306250" y="735407"/>
                  <a:pt x="300679" y="734147"/>
                </a:cubicBezTo>
                <a:cubicBezTo>
                  <a:pt x="309269" y="730382"/>
                  <a:pt x="319597" y="724877"/>
                  <a:pt x="329022" y="716874"/>
                </a:cubicBezTo>
                <a:cubicBezTo>
                  <a:pt x="308309" y="720715"/>
                  <a:pt x="298086" y="724424"/>
                  <a:pt x="276140" y="706511"/>
                </a:cubicBezTo>
                <a:cubicBezTo>
                  <a:pt x="284268" y="702597"/>
                  <a:pt x="293064" y="697363"/>
                  <a:pt x="296446" y="690901"/>
                </a:cubicBezTo>
                <a:cubicBezTo>
                  <a:pt x="288677" y="689927"/>
                  <a:pt x="281067" y="689956"/>
                  <a:pt x="275207" y="685144"/>
                </a:cubicBezTo>
                <a:cubicBezTo>
                  <a:pt x="284194" y="663617"/>
                  <a:pt x="303664" y="645594"/>
                  <a:pt x="312483" y="627697"/>
                </a:cubicBezTo>
                <a:cubicBezTo>
                  <a:pt x="300886" y="643468"/>
                  <a:pt x="233962" y="666829"/>
                  <a:pt x="225662" y="637676"/>
                </a:cubicBezTo>
                <a:cubicBezTo>
                  <a:pt x="239204" y="630291"/>
                  <a:pt x="260806" y="622188"/>
                  <a:pt x="279907" y="618868"/>
                </a:cubicBezTo>
                <a:cubicBezTo>
                  <a:pt x="272965" y="615527"/>
                  <a:pt x="265062" y="617772"/>
                  <a:pt x="259601" y="616310"/>
                </a:cubicBezTo>
                <a:cubicBezTo>
                  <a:pt x="268646" y="609287"/>
                  <a:pt x="280081" y="607949"/>
                  <a:pt x="287979" y="606330"/>
                </a:cubicBezTo>
                <a:cubicBezTo>
                  <a:pt x="283978" y="604864"/>
                  <a:pt x="282522" y="603359"/>
                  <a:pt x="277575" y="601212"/>
                </a:cubicBezTo>
                <a:cubicBezTo>
                  <a:pt x="286973" y="590533"/>
                  <a:pt x="306164" y="579919"/>
                  <a:pt x="316752" y="571913"/>
                </a:cubicBezTo>
                <a:cubicBezTo>
                  <a:pt x="308626" y="575048"/>
                  <a:pt x="290670" y="572782"/>
                  <a:pt x="279907" y="570889"/>
                </a:cubicBezTo>
                <a:cubicBezTo>
                  <a:pt x="285642" y="564100"/>
                  <a:pt x="293769" y="556989"/>
                  <a:pt x="299747" y="551697"/>
                </a:cubicBezTo>
                <a:cubicBezTo>
                  <a:pt x="283412" y="549300"/>
                  <a:pt x="264798" y="559915"/>
                  <a:pt x="248766" y="554768"/>
                </a:cubicBezTo>
                <a:cubicBezTo>
                  <a:pt x="253985" y="551185"/>
                  <a:pt x="258449" y="544688"/>
                  <a:pt x="267673" y="541718"/>
                </a:cubicBezTo>
                <a:cubicBezTo>
                  <a:pt x="239872" y="550616"/>
                  <a:pt x="231247" y="540893"/>
                  <a:pt x="207724" y="528667"/>
                </a:cubicBezTo>
                <a:cubicBezTo>
                  <a:pt x="221971" y="521183"/>
                  <a:pt x="242259" y="526994"/>
                  <a:pt x="257269" y="525597"/>
                </a:cubicBezTo>
                <a:cubicBezTo>
                  <a:pt x="254297" y="526483"/>
                  <a:pt x="248760" y="523732"/>
                  <a:pt x="245466" y="523550"/>
                </a:cubicBezTo>
                <a:cubicBezTo>
                  <a:pt x="248283" y="521602"/>
                  <a:pt x="253647" y="519315"/>
                  <a:pt x="256336" y="518815"/>
                </a:cubicBezTo>
                <a:cubicBezTo>
                  <a:pt x="248649" y="521492"/>
                  <a:pt x="240689" y="516893"/>
                  <a:pt x="233662" y="515617"/>
                </a:cubicBezTo>
                <a:cubicBezTo>
                  <a:pt x="250780" y="514939"/>
                  <a:pt x="256056" y="507602"/>
                  <a:pt x="271906" y="496425"/>
                </a:cubicBezTo>
                <a:cubicBezTo>
                  <a:pt x="263090" y="493582"/>
                  <a:pt x="257587" y="494632"/>
                  <a:pt x="249233" y="496425"/>
                </a:cubicBezTo>
                <a:cubicBezTo>
                  <a:pt x="268949" y="500927"/>
                  <a:pt x="271233" y="459868"/>
                  <a:pt x="283243" y="445759"/>
                </a:cubicBezTo>
                <a:cubicBezTo>
                  <a:pt x="269312" y="452217"/>
                  <a:pt x="252701" y="457952"/>
                  <a:pt x="233662" y="459833"/>
                </a:cubicBezTo>
                <a:cubicBezTo>
                  <a:pt x="248956" y="457696"/>
                  <a:pt x="254549" y="443304"/>
                  <a:pt x="264803" y="434372"/>
                </a:cubicBezTo>
                <a:cubicBezTo>
                  <a:pt x="260005" y="436537"/>
                  <a:pt x="255638" y="438174"/>
                  <a:pt x="251601" y="439490"/>
                </a:cubicBezTo>
                <a:cubicBezTo>
                  <a:pt x="255896" y="433940"/>
                  <a:pt x="258741" y="428312"/>
                  <a:pt x="262005" y="424392"/>
                </a:cubicBezTo>
                <a:cubicBezTo>
                  <a:pt x="253426" y="428046"/>
                  <a:pt x="241445" y="428140"/>
                  <a:pt x="232730" y="427079"/>
                </a:cubicBezTo>
                <a:cubicBezTo>
                  <a:pt x="256432" y="413375"/>
                  <a:pt x="260609" y="387903"/>
                  <a:pt x="269037" y="372319"/>
                </a:cubicBezTo>
                <a:cubicBezTo>
                  <a:pt x="255154" y="383910"/>
                  <a:pt x="235740" y="399029"/>
                  <a:pt x="216226" y="392662"/>
                </a:cubicBezTo>
                <a:cubicBezTo>
                  <a:pt x="221989" y="391906"/>
                  <a:pt x="226074" y="389072"/>
                  <a:pt x="233662" y="385369"/>
                </a:cubicBezTo>
                <a:cubicBezTo>
                  <a:pt x="232845" y="385331"/>
                  <a:pt x="229186" y="382031"/>
                  <a:pt x="225160" y="382171"/>
                </a:cubicBezTo>
                <a:cubicBezTo>
                  <a:pt x="232127" y="380393"/>
                  <a:pt x="238399" y="375147"/>
                  <a:pt x="246901" y="367585"/>
                </a:cubicBezTo>
                <a:cubicBezTo>
                  <a:pt x="240164" y="366852"/>
                  <a:pt x="232371" y="364648"/>
                  <a:pt x="224227" y="366050"/>
                </a:cubicBezTo>
                <a:cubicBezTo>
                  <a:pt x="242748" y="359550"/>
                  <a:pt x="250892" y="334928"/>
                  <a:pt x="260570" y="314360"/>
                </a:cubicBezTo>
                <a:cubicBezTo>
                  <a:pt x="249744" y="321293"/>
                  <a:pt x="243849" y="329843"/>
                  <a:pt x="234129" y="327410"/>
                </a:cubicBezTo>
                <a:cubicBezTo>
                  <a:pt x="238467" y="322994"/>
                  <a:pt x="240943" y="316430"/>
                  <a:pt x="242165" y="311289"/>
                </a:cubicBezTo>
                <a:cubicBezTo>
                  <a:pt x="235869" y="315586"/>
                  <a:pt x="227351" y="320434"/>
                  <a:pt x="220460" y="315511"/>
                </a:cubicBezTo>
                <a:cubicBezTo>
                  <a:pt x="222702" y="312297"/>
                  <a:pt x="225869" y="310120"/>
                  <a:pt x="229393" y="307579"/>
                </a:cubicBezTo>
                <a:cubicBezTo>
                  <a:pt x="218198" y="308740"/>
                  <a:pt x="210240" y="308395"/>
                  <a:pt x="199185" y="302461"/>
                </a:cubicBezTo>
                <a:cubicBezTo>
                  <a:pt x="223483" y="303636"/>
                  <a:pt x="230120" y="278766"/>
                  <a:pt x="239331" y="257552"/>
                </a:cubicBezTo>
                <a:cubicBezTo>
                  <a:pt x="229371" y="260359"/>
                  <a:pt x="217476" y="263482"/>
                  <a:pt x="208621" y="261775"/>
                </a:cubicBezTo>
                <a:cubicBezTo>
                  <a:pt x="216856" y="259299"/>
                  <a:pt x="220123" y="256214"/>
                  <a:pt x="225160" y="248724"/>
                </a:cubicBezTo>
                <a:cubicBezTo>
                  <a:pt x="217860" y="248913"/>
                  <a:pt x="208668" y="255302"/>
                  <a:pt x="198719" y="241431"/>
                </a:cubicBezTo>
                <a:cubicBezTo>
                  <a:pt x="209024" y="235465"/>
                  <a:pt x="220203" y="225258"/>
                  <a:pt x="227563" y="218529"/>
                </a:cubicBezTo>
                <a:cubicBezTo>
                  <a:pt x="219215" y="225019"/>
                  <a:pt x="211211" y="219586"/>
                  <a:pt x="201589" y="216354"/>
                </a:cubicBezTo>
                <a:cubicBezTo>
                  <a:pt x="207479" y="213045"/>
                  <a:pt x="214809" y="205616"/>
                  <a:pt x="215724" y="200233"/>
                </a:cubicBezTo>
                <a:cubicBezTo>
                  <a:pt x="210824" y="203215"/>
                  <a:pt x="206141" y="203149"/>
                  <a:pt x="199185" y="202280"/>
                </a:cubicBezTo>
                <a:cubicBezTo>
                  <a:pt x="202904" y="198702"/>
                  <a:pt x="206962" y="194579"/>
                  <a:pt x="209123" y="189869"/>
                </a:cubicBezTo>
                <a:cubicBezTo>
                  <a:pt x="203619" y="188688"/>
                  <a:pt x="195142" y="187790"/>
                  <a:pt x="191185" y="186671"/>
                </a:cubicBezTo>
                <a:cubicBezTo>
                  <a:pt x="196573" y="184592"/>
                  <a:pt x="202804" y="176087"/>
                  <a:pt x="206289" y="171573"/>
                </a:cubicBezTo>
                <a:cubicBezTo>
                  <a:pt x="200647" y="173061"/>
                  <a:pt x="195268" y="172090"/>
                  <a:pt x="188817" y="169398"/>
                </a:cubicBezTo>
                <a:cubicBezTo>
                  <a:pt x="197852" y="164068"/>
                  <a:pt x="206303" y="147725"/>
                  <a:pt x="209123" y="137668"/>
                </a:cubicBezTo>
                <a:cubicBezTo>
                  <a:pt x="202035" y="142837"/>
                  <a:pt x="194409" y="144557"/>
                  <a:pt x="186485" y="147520"/>
                </a:cubicBezTo>
                <a:cubicBezTo>
                  <a:pt x="189345" y="144636"/>
                  <a:pt x="194443" y="137931"/>
                  <a:pt x="198719" y="134597"/>
                </a:cubicBezTo>
                <a:cubicBezTo>
                  <a:pt x="190441" y="135485"/>
                  <a:pt x="184362" y="132469"/>
                  <a:pt x="179848" y="134597"/>
                </a:cubicBezTo>
                <a:cubicBezTo>
                  <a:pt x="186355" y="128900"/>
                  <a:pt x="187658" y="121669"/>
                  <a:pt x="192153" y="116813"/>
                </a:cubicBezTo>
                <a:cubicBezTo>
                  <a:pt x="182750" y="125776"/>
                  <a:pt x="178709" y="121871"/>
                  <a:pt x="168080" y="123594"/>
                </a:cubicBezTo>
                <a:cubicBezTo>
                  <a:pt x="173598" y="121561"/>
                  <a:pt x="179546" y="114757"/>
                  <a:pt x="185516" y="110544"/>
                </a:cubicBezTo>
                <a:cubicBezTo>
                  <a:pt x="182404" y="112275"/>
                  <a:pt x="180210" y="111890"/>
                  <a:pt x="174682" y="111567"/>
                </a:cubicBezTo>
                <a:cubicBezTo>
                  <a:pt x="178825" y="107190"/>
                  <a:pt x="180955" y="105195"/>
                  <a:pt x="184583" y="100692"/>
                </a:cubicBezTo>
                <a:cubicBezTo>
                  <a:pt x="181045" y="101500"/>
                  <a:pt x="177032" y="98389"/>
                  <a:pt x="173247" y="100180"/>
                </a:cubicBezTo>
                <a:cubicBezTo>
                  <a:pt x="172524" y="90053"/>
                  <a:pt x="171873" y="82367"/>
                  <a:pt x="177049" y="79325"/>
                </a:cubicBezTo>
                <a:cubicBezTo>
                  <a:pt x="169950" y="73089"/>
                  <a:pt x="172013" y="65690"/>
                  <a:pt x="171381" y="56935"/>
                </a:cubicBezTo>
                <a:cubicBezTo>
                  <a:pt x="172198" y="56360"/>
                  <a:pt x="172369" y="55549"/>
                  <a:pt x="172816" y="54760"/>
                </a:cubicBezTo>
                <a:cubicBezTo>
                  <a:pt x="175899" y="37628"/>
                  <a:pt x="170902" y="17842"/>
                  <a:pt x="170412" y="0"/>
                </a:cubicBezTo>
                <a:cubicBezTo>
                  <a:pt x="167959" y="16927"/>
                  <a:pt x="167572" y="68627"/>
                  <a:pt x="153407" y="67298"/>
                </a:cubicBezTo>
                <a:cubicBezTo>
                  <a:pt x="152484" y="78092"/>
                  <a:pt x="160376" y="81730"/>
                  <a:pt x="160977" y="93399"/>
                </a:cubicBezTo>
                <a:cubicBezTo>
                  <a:pt x="156558" y="94037"/>
                  <a:pt x="148782" y="89140"/>
                  <a:pt x="144940" y="88153"/>
                </a:cubicBezTo>
                <a:cubicBezTo>
                  <a:pt x="148242" y="96560"/>
                  <a:pt x="158305" y="99344"/>
                  <a:pt x="154376" y="113614"/>
                </a:cubicBezTo>
                <a:cubicBezTo>
                  <a:pt x="152304" y="110961"/>
                  <a:pt x="146273" y="111407"/>
                  <a:pt x="145406" y="109520"/>
                </a:cubicBezTo>
                <a:cubicBezTo>
                  <a:pt x="151320" y="114895"/>
                  <a:pt x="151626" y="127405"/>
                  <a:pt x="156743" y="134086"/>
                </a:cubicBezTo>
                <a:cubicBezTo>
                  <a:pt x="148303" y="133051"/>
                  <a:pt x="133562" y="133205"/>
                  <a:pt x="128401" y="122059"/>
                </a:cubicBezTo>
                <a:cubicBezTo>
                  <a:pt x="134987" y="141009"/>
                  <a:pt x="144595" y="144904"/>
                  <a:pt x="149174" y="158523"/>
                </a:cubicBezTo>
                <a:cubicBezTo>
                  <a:pt x="141444" y="158409"/>
                  <a:pt x="133909" y="154554"/>
                  <a:pt x="126535" y="153277"/>
                </a:cubicBezTo>
                <a:cubicBezTo>
                  <a:pt x="132062" y="167435"/>
                  <a:pt x="140903" y="170091"/>
                  <a:pt x="144474" y="182449"/>
                </a:cubicBezTo>
                <a:cubicBezTo>
                  <a:pt x="135525" y="182805"/>
                  <a:pt x="128566" y="177317"/>
                  <a:pt x="119432" y="179378"/>
                </a:cubicBezTo>
                <a:cubicBezTo>
                  <a:pt x="128435" y="188172"/>
                  <a:pt x="145813" y="194751"/>
                  <a:pt x="144474" y="210085"/>
                </a:cubicBezTo>
                <a:cubicBezTo>
                  <a:pt x="138076" y="209826"/>
                  <a:pt x="128306" y="208519"/>
                  <a:pt x="121333" y="202792"/>
                </a:cubicBezTo>
                <a:cubicBezTo>
                  <a:pt x="132790" y="217638"/>
                  <a:pt x="137398" y="230410"/>
                  <a:pt x="152043" y="241431"/>
                </a:cubicBezTo>
                <a:cubicBezTo>
                  <a:pt x="138031" y="239872"/>
                  <a:pt x="132689" y="249800"/>
                  <a:pt x="123701" y="245141"/>
                </a:cubicBezTo>
                <a:cubicBezTo>
                  <a:pt x="111470" y="238608"/>
                  <a:pt x="100925" y="232138"/>
                  <a:pt x="90659" y="228381"/>
                </a:cubicBezTo>
                <a:cubicBezTo>
                  <a:pt x="96753" y="255865"/>
                  <a:pt x="127730" y="255531"/>
                  <a:pt x="129836" y="276360"/>
                </a:cubicBezTo>
                <a:cubicBezTo>
                  <a:pt x="126642" y="274473"/>
                  <a:pt x="121888" y="276156"/>
                  <a:pt x="117100" y="274825"/>
                </a:cubicBezTo>
                <a:cubicBezTo>
                  <a:pt x="116147" y="276760"/>
                  <a:pt x="116450" y="278303"/>
                  <a:pt x="116167" y="280454"/>
                </a:cubicBezTo>
                <a:cubicBezTo>
                  <a:pt x="106247" y="281137"/>
                  <a:pt x="100741" y="278575"/>
                  <a:pt x="94426" y="273801"/>
                </a:cubicBezTo>
                <a:cubicBezTo>
                  <a:pt x="97840" y="279546"/>
                  <a:pt x="108835" y="292381"/>
                  <a:pt x="111432" y="300926"/>
                </a:cubicBezTo>
                <a:cubicBezTo>
                  <a:pt x="100926" y="300490"/>
                  <a:pt x="94037" y="297754"/>
                  <a:pt x="85959" y="290434"/>
                </a:cubicBezTo>
                <a:cubicBezTo>
                  <a:pt x="91617" y="312357"/>
                  <a:pt x="100114" y="321569"/>
                  <a:pt x="110965" y="335343"/>
                </a:cubicBezTo>
                <a:cubicBezTo>
                  <a:pt x="98337" y="340302"/>
                  <a:pt x="80688" y="332506"/>
                  <a:pt x="66586" y="327410"/>
                </a:cubicBezTo>
                <a:cubicBezTo>
                  <a:pt x="74438" y="344068"/>
                  <a:pt x="81505" y="358694"/>
                  <a:pt x="96794" y="366050"/>
                </a:cubicBezTo>
                <a:cubicBezTo>
                  <a:pt x="89301" y="367654"/>
                  <a:pt x="86900" y="366213"/>
                  <a:pt x="79322" y="366561"/>
                </a:cubicBezTo>
                <a:cubicBezTo>
                  <a:pt x="83914" y="379897"/>
                  <a:pt x="100144" y="388887"/>
                  <a:pt x="111432" y="397780"/>
                </a:cubicBezTo>
                <a:cubicBezTo>
                  <a:pt x="103345" y="399886"/>
                  <a:pt x="87357" y="406297"/>
                  <a:pt x="78389" y="404049"/>
                </a:cubicBezTo>
                <a:cubicBezTo>
                  <a:pt x="86036" y="409871"/>
                  <a:pt x="97142" y="420435"/>
                  <a:pt x="102929" y="425927"/>
                </a:cubicBezTo>
                <a:cubicBezTo>
                  <a:pt x="86285" y="434501"/>
                  <a:pt x="66436" y="423901"/>
                  <a:pt x="53347" y="411854"/>
                </a:cubicBezTo>
                <a:cubicBezTo>
                  <a:pt x="63219" y="422747"/>
                  <a:pt x="72922" y="449526"/>
                  <a:pt x="92991" y="465591"/>
                </a:cubicBezTo>
                <a:cubicBezTo>
                  <a:pt x="87812" y="472264"/>
                  <a:pt x="72621" y="471132"/>
                  <a:pt x="66120" y="471860"/>
                </a:cubicBezTo>
                <a:cubicBezTo>
                  <a:pt x="69350" y="476704"/>
                  <a:pt x="69707" y="480041"/>
                  <a:pt x="72254" y="483886"/>
                </a:cubicBezTo>
                <a:cubicBezTo>
                  <a:pt x="67223" y="485096"/>
                  <a:pt x="64995" y="482478"/>
                  <a:pt x="57617" y="483886"/>
                </a:cubicBezTo>
                <a:cubicBezTo>
                  <a:pt x="62540" y="490960"/>
                  <a:pt x="69718" y="496306"/>
                  <a:pt x="76524" y="499496"/>
                </a:cubicBezTo>
                <a:cubicBezTo>
                  <a:pt x="59596" y="510571"/>
                  <a:pt x="31034" y="492691"/>
                  <a:pt x="17973" y="479664"/>
                </a:cubicBezTo>
                <a:cubicBezTo>
                  <a:pt x="19677" y="513369"/>
                  <a:pt x="52279" y="501580"/>
                  <a:pt x="64218" y="535960"/>
                </a:cubicBezTo>
                <a:cubicBezTo>
                  <a:pt x="62907" y="536822"/>
                  <a:pt x="57484" y="540184"/>
                  <a:pt x="54316" y="539671"/>
                </a:cubicBezTo>
                <a:cubicBezTo>
                  <a:pt x="62328" y="547894"/>
                  <a:pt x="68111" y="554055"/>
                  <a:pt x="74120" y="557327"/>
                </a:cubicBezTo>
                <a:cubicBezTo>
                  <a:pt x="60872" y="561092"/>
                  <a:pt x="51467" y="556548"/>
                  <a:pt x="36378" y="545940"/>
                </a:cubicBezTo>
                <a:cubicBezTo>
                  <a:pt x="44927" y="561881"/>
                  <a:pt x="74964" y="585108"/>
                  <a:pt x="72254" y="593919"/>
                </a:cubicBezTo>
                <a:cubicBezTo>
                  <a:pt x="63592" y="593909"/>
                  <a:pt x="62541" y="593916"/>
                  <a:pt x="53347" y="594431"/>
                </a:cubicBezTo>
                <a:cubicBezTo>
                  <a:pt x="56617" y="601052"/>
                  <a:pt x="67022" y="612269"/>
                  <a:pt x="78856" y="616310"/>
                </a:cubicBezTo>
                <a:cubicBezTo>
                  <a:pt x="59666" y="627820"/>
                  <a:pt x="16058" y="629669"/>
                  <a:pt x="4771" y="612599"/>
                </a:cubicBezTo>
                <a:cubicBezTo>
                  <a:pt x="7458" y="621932"/>
                  <a:pt x="10937" y="631568"/>
                  <a:pt x="15139" y="639724"/>
                </a:cubicBezTo>
                <a:cubicBezTo>
                  <a:pt x="22891" y="659112"/>
                  <a:pt x="33018" y="658862"/>
                  <a:pt x="47679" y="662114"/>
                </a:cubicBezTo>
                <a:cubicBezTo>
                  <a:pt x="43708" y="661620"/>
                  <a:pt x="40409" y="662787"/>
                  <a:pt x="36378" y="663265"/>
                </a:cubicBezTo>
                <a:cubicBezTo>
                  <a:pt x="48801" y="675238"/>
                  <a:pt x="50854" y="690072"/>
                  <a:pt x="68954" y="692948"/>
                </a:cubicBezTo>
                <a:cubicBezTo>
                  <a:pt x="57529" y="687211"/>
                  <a:pt x="43522" y="691379"/>
                  <a:pt x="33544" y="679898"/>
                </a:cubicBezTo>
                <a:cubicBezTo>
                  <a:pt x="39293" y="691530"/>
                  <a:pt x="44673" y="698900"/>
                  <a:pt x="50549" y="706511"/>
                </a:cubicBezTo>
                <a:cubicBezTo>
                  <a:pt x="54783" y="712435"/>
                  <a:pt x="66810" y="710104"/>
                  <a:pt x="70855" y="723143"/>
                </a:cubicBezTo>
                <a:cubicBezTo>
                  <a:pt x="60430" y="717247"/>
                  <a:pt x="43660" y="717007"/>
                  <a:pt x="29777" y="721608"/>
                </a:cubicBezTo>
                <a:cubicBezTo>
                  <a:pt x="49184" y="719617"/>
                  <a:pt x="69037" y="736343"/>
                  <a:pt x="78856" y="751803"/>
                </a:cubicBezTo>
                <a:cubicBezTo>
                  <a:pt x="57573" y="756896"/>
                  <a:pt x="41810" y="753074"/>
                  <a:pt x="25041" y="755514"/>
                </a:cubicBezTo>
                <a:cubicBezTo>
                  <a:pt x="30535" y="766892"/>
                  <a:pt x="54275" y="769533"/>
                  <a:pt x="67088" y="784685"/>
                </a:cubicBezTo>
                <a:cubicBezTo>
                  <a:pt x="52421" y="784037"/>
                  <a:pt x="38581" y="783687"/>
                  <a:pt x="24108" y="783150"/>
                </a:cubicBezTo>
                <a:cubicBezTo>
                  <a:pt x="26502" y="789425"/>
                  <a:pt x="32851" y="795487"/>
                  <a:pt x="38746" y="799782"/>
                </a:cubicBezTo>
                <a:cubicBezTo>
                  <a:pt x="28800" y="797390"/>
                  <a:pt x="8448" y="788461"/>
                  <a:pt x="35" y="784173"/>
                </a:cubicBezTo>
                <a:cubicBezTo>
                  <a:pt x="4409" y="784216"/>
                  <a:pt x="6959" y="794395"/>
                  <a:pt x="12305" y="799270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98;p56">
            <a:extLst>
              <a:ext uri="{FF2B5EF4-FFF2-40B4-BE49-F238E27FC236}">
                <a16:creationId xmlns:a16="http://schemas.microsoft.com/office/drawing/2014/main" id="{0E3B3669-5757-94CB-8E87-2EF44DA02079}"/>
              </a:ext>
            </a:extLst>
          </p:cNvPr>
          <p:cNvSpPr/>
          <p:nvPr/>
        </p:nvSpPr>
        <p:spPr>
          <a:xfrm flipH="1">
            <a:off x="11017114" y="3657169"/>
            <a:ext cx="358764" cy="1058780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74751-CC39-C1B8-6242-00BE348284E2}"/>
              </a:ext>
            </a:extLst>
          </p:cNvPr>
          <p:cNvSpPr/>
          <p:nvPr/>
        </p:nvSpPr>
        <p:spPr>
          <a:xfrm>
            <a:off x="1613762" y="294012"/>
            <a:ext cx="6639690" cy="275978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2BA79-46CB-FD22-FA92-CE2F8D6506EF}"/>
              </a:ext>
            </a:extLst>
          </p:cNvPr>
          <p:cNvSpPr/>
          <p:nvPr/>
        </p:nvSpPr>
        <p:spPr>
          <a:xfrm>
            <a:off x="8307701" y="294012"/>
            <a:ext cx="2171220" cy="275978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D018C-2FCF-C3F1-0E4F-595ABB4A2573}"/>
              </a:ext>
            </a:extLst>
          </p:cNvPr>
          <p:cNvSpPr txBox="1"/>
          <p:nvPr/>
        </p:nvSpPr>
        <p:spPr>
          <a:xfrm>
            <a:off x="8761739" y="569990"/>
            <a:ext cx="12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&amp; July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D05833-5E24-C69B-65C5-D65DE4F98707}"/>
              </a:ext>
            </a:extLst>
          </p:cNvPr>
          <p:cNvCxnSpPr>
            <a:cxnSpLocks/>
          </p:cNvCxnSpPr>
          <p:nvPr/>
        </p:nvCxnSpPr>
        <p:spPr>
          <a:xfrm flipH="1">
            <a:off x="10024883" y="723900"/>
            <a:ext cx="83869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3FC518-AEB3-553F-B97C-D63CAC8ACACE}"/>
              </a:ext>
            </a:extLst>
          </p:cNvPr>
          <p:cNvSpPr txBox="1"/>
          <p:nvPr/>
        </p:nvSpPr>
        <p:spPr>
          <a:xfrm>
            <a:off x="1163022" y="5974655"/>
            <a:ext cx="1017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S3. </a:t>
            </a:r>
            <a:r>
              <a:rPr lang="en-US" sz="2000" dirty="0"/>
              <a:t>Sap flow throughout the day, pulled by treatment; lines show mean and standard errors, filtered in 2024 to show only values from June and July (wet period)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6C0F6C1-E77D-2FC0-8C4B-745E1472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9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F1C09-C7D1-DF49-48D3-E32752337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C4BA106-6010-9A51-2E9F-37A68A497BF5}"/>
              </a:ext>
            </a:extLst>
          </p:cNvPr>
          <p:cNvGrpSpPr/>
          <p:nvPr/>
        </p:nvGrpSpPr>
        <p:grpSpPr>
          <a:xfrm>
            <a:off x="866923" y="273459"/>
            <a:ext cx="9928078" cy="5956845"/>
            <a:chOff x="866923" y="273459"/>
            <a:chExt cx="9928078" cy="5956845"/>
          </a:xfrm>
        </p:grpSpPr>
        <p:pic>
          <p:nvPicPr>
            <p:cNvPr id="10" name="Picture 9" descr="A chart showing different types of water levels&#10;&#10;AI-generated content may be incorrect.">
              <a:extLst>
                <a:ext uri="{FF2B5EF4-FFF2-40B4-BE49-F238E27FC236}">
                  <a16:creationId xmlns:a16="http://schemas.microsoft.com/office/drawing/2014/main" id="{A281654E-583A-79D1-EFD6-FBEC02292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923" y="273459"/>
              <a:ext cx="9928078" cy="59568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CB15C7-BBD3-4228-9ED6-9ECFCBF538EC}"/>
                </a:ext>
              </a:extLst>
            </p:cNvPr>
            <p:cNvSpPr/>
            <p:nvPr/>
          </p:nvSpPr>
          <p:spPr>
            <a:xfrm>
              <a:off x="4959927" y="5805055"/>
              <a:ext cx="2216728" cy="425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oogle Shape;545;p60">
            <a:extLst>
              <a:ext uri="{FF2B5EF4-FFF2-40B4-BE49-F238E27FC236}">
                <a16:creationId xmlns:a16="http://schemas.microsoft.com/office/drawing/2014/main" id="{38CDB8E8-E750-6D32-D184-55105DDFDE13}"/>
              </a:ext>
            </a:extLst>
          </p:cNvPr>
          <p:cNvSpPr/>
          <p:nvPr/>
        </p:nvSpPr>
        <p:spPr>
          <a:xfrm flipH="1">
            <a:off x="11042514" y="1110174"/>
            <a:ext cx="358764" cy="1279448"/>
          </a:xfrm>
          <a:custGeom>
            <a:avLst/>
            <a:gdLst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38249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5619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48635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2205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8764" h="1279448" fill="none" extrusionOk="0">
                <a:moveTo>
                  <a:pt x="12305" y="799270"/>
                </a:moveTo>
                <a:cubicBezTo>
                  <a:pt x="21280" y="809285"/>
                  <a:pt x="49075" y="826887"/>
                  <a:pt x="61886" y="830105"/>
                </a:cubicBezTo>
                <a:cubicBezTo>
                  <a:pt x="55911" y="832177"/>
                  <a:pt x="32721" y="828484"/>
                  <a:pt x="20341" y="835223"/>
                </a:cubicBezTo>
                <a:cubicBezTo>
                  <a:pt x="35304" y="833035"/>
                  <a:pt x="57607" y="857600"/>
                  <a:pt x="66586" y="867081"/>
                </a:cubicBezTo>
                <a:cubicBezTo>
                  <a:pt x="54630" y="853914"/>
                  <a:pt x="34632" y="870286"/>
                  <a:pt x="26943" y="859149"/>
                </a:cubicBezTo>
                <a:cubicBezTo>
                  <a:pt x="30906" y="863246"/>
                  <a:pt x="31681" y="868090"/>
                  <a:pt x="34979" y="872199"/>
                </a:cubicBezTo>
                <a:cubicBezTo>
                  <a:pt x="47129" y="886712"/>
                  <a:pt x="62091" y="882531"/>
                  <a:pt x="73654" y="895229"/>
                </a:cubicBezTo>
                <a:cubicBezTo>
                  <a:pt x="65352" y="898814"/>
                  <a:pt x="54780" y="900100"/>
                  <a:pt x="41580" y="899835"/>
                </a:cubicBezTo>
                <a:cubicBezTo>
                  <a:pt x="70577" y="904034"/>
                  <a:pt x="93291" y="924661"/>
                  <a:pt x="117566" y="927983"/>
                </a:cubicBezTo>
                <a:cubicBezTo>
                  <a:pt x="124413" y="928050"/>
                  <a:pt x="136846" y="934102"/>
                  <a:pt x="144474" y="933229"/>
                </a:cubicBezTo>
                <a:cubicBezTo>
                  <a:pt x="156840" y="975922"/>
                  <a:pt x="133564" y="1016027"/>
                  <a:pt x="144474" y="1038249"/>
                </a:cubicBezTo>
                <a:cubicBezTo>
                  <a:pt x="151569" y="1063474"/>
                  <a:pt x="143258" y="1111629"/>
                  <a:pt x="144474" y="1160579"/>
                </a:cubicBezTo>
                <a:cubicBezTo>
                  <a:pt x="154800" y="1214320"/>
                  <a:pt x="140224" y="1240866"/>
                  <a:pt x="144474" y="1279448"/>
                </a:cubicBezTo>
                <a:cubicBezTo>
                  <a:pt x="159178" y="1277958"/>
                  <a:pt x="162499" y="1279462"/>
                  <a:pt x="175148" y="1279448"/>
                </a:cubicBezTo>
                <a:cubicBezTo>
                  <a:pt x="171280" y="1255127"/>
                  <a:pt x="175122" y="1199450"/>
                  <a:pt x="175148" y="1165619"/>
                </a:cubicBezTo>
                <a:cubicBezTo>
                  <a:pt x="173922" y="1143838"/>
                  <a:pt x="179683" y="1106746"/>
                  <a:pt x="175148" y="1044961"/>
                </a:cubicBezTo>
                <a:cubicBezTo>
                  <a:pt x="168677" y="990263"/>
                  <a:pt x="189247" y="989737"/>
                  <a:pt x="175148" y="937963"/>
                </a:cubicBezTo>
                <a:cubicBezTo>
                  <a:pt x="185178" y="939783"/>
                  <a:pt x="209765" y="930349"/>
                  <a:pt x="228030" y="940522"/>
                </a:cubicBezTo>
                <a:cubicBezTo>
                  <a:pt x="240201" y="942431"/>
                  <a:pt x="248384" y="952050"/>
                  <a:pt x="262471" y="948838"/>
                </a:cubicBezTo>
                <a:cubicBezTo>
                  <a:pt x="275350" y="947995"/>
                  <a:pt x="287289" y="944779"/>
                  <a:pt x="296446" y="943720"/>
                </a:cubicBezTo>
                <a:cubicBezTo>
                  <a:pt x="283069" y="942209"/>
                  <a:pt x="275521" y="936225"/>
                  <a:pt x="262937" y="932205"/>
                </a:cubicBezTo>
                <a:cubicBezTo>
                  <a:pt x="310996" y="930992"/>
                  <a:pt x="337759" y="921269"/>
                  <a:pt x="358764" y="882691"/>
                </a:cubicBezTo>
                <a:cubicBezTo>
                  <a:pt x="346734" y="887667"/>
                  <a:pt x="332984" y="888058"/>
                  <a:pt x="321918" y="882691"/>
                </a:cubicBezTo>
                <a:cubicBezTo>
                  <a:pt x="326467" y="877208"/>
                  <a:pt x="331399" y="875429"/>
                  <a:pt x="338457" y="871176"/>
                </a:cubicBezTo>
                <a:cubicBezTo>
                  <a:pt x="327080" y="868341"/>
                  <a:pt x="320833" y="867101"/>
                  <a:pt x="306814" y="859149"/>
                </a:cubicBezTo>
                <a:cubicBezTo>
                  <a:pt x="315621" y="852237"/>
                  <a:pt x="326186" y="843915"/>
                  <a:pt x="335121" y="834711"/>
                </a:cubicBezTo>
                <a:cubicBezTo>
                  <a:pt x="339853" y="831123"/>
                  <a:pt x="340370" y="826888"/>
                  <a:pt x="343659" y="823324"/>
                </a:cubicBezTo>
                <a:cubicBezTo>
                  <a:pt x="334112" y="827784"/>
                  <a:pt x="316096" y="829302"/>
                  <a:pt x="304446" y="828954"/>
                </a:cubicBezTo>
                <a:cubicBezTo>
                  <a:pt x="307083" y="823910"/>
                  <a:pt x="312426" y="819913"/>
                  <a:pt x="314851" y="819102"/>
                </a:cubicBezTo>
                <a:cubicBezTo>
                  <a:pt x="303832" y="819800"/>
                  <a:pt x="292401" y="816633"/>
                  <a:pt x="281342" y="823324"/>
                </a:cubicBezTo>
                <a:cubicBezTo>
                  <a:pt x="288851" y="818465"/>
                  <a:pt x="296350" y="807888"/>
                  <a:pt x="303083" y="807075"/>
                </a:cubicBezTo>
                <a:cubicBezTo>
                  <a:pt x="289596" y="812442"/>
                  <a:pt x="260909" y="816865"/>
                  <a:pt x="251601" y="801830"/>
                </a:cubicBezTo>
                <a:cubicBezTo>
                  <a:pt x="278560" y="784103"/>
                  <a:pt x="292907" y="799452"/>
                  <a:pt x="310581" y="779439"/>
                </a:cubicBezTo>
                <a:cubicBezTo>
                  <a:pt x="320019" y="763976"/>
                  <a:pt x="330441" y="745832"/>
                  <a:pt x="343193" y="736706"/>
                </a:cubicBezTo>
                <a:cubicBezTo>
                  <a:pt x="336690" y="746008"/>
                  <a:pt x="320701" y="739266"/>
                  <a:pt x="314348" y="739904"/>
                </a:cubicBezTo>
                <a:cubicBezTo>
                  <a:pt x="316088" y="738002"/>
                  <a:pt x="319856" y="734594"/>
                  <a:pt x="321452" y="732995"/>
                </a:cubicBezTo>
                <a:cubicBezTo>
                  <a:pt x="314821" y="731105"/>
                  <a:pt x="305753" y="734012"/>
                  <a:pt x="300679" y="734147"/>
                </a:cubicBezTo>
                <a:cubicBezTo>
                  <a:pt x="310030" y="730591"/>
                  <a:pt x="319915" y="723838"/>
                  <a:pt x="329022" y="716874"/>
                </a:cubicBezTo>
                <a:cubicBezTo>
                  <a:pt x="311433" y="721572"/>
                  <a:pt x="293458" y="723190"/>
                  <a:pt x="276140" y="706511"/>
                </a:cubicBezTo>
                <a:cubicBezTo>
                  <a:pt x="282444" y="702383"/>
                  <a:pt x="292988" y="697711"/>
                  <a:pt x="296446" y="690901"/>
                </a:cubicBezTo>
                <a:cubicBezTo>
                  <a:pt x="290362" y="689031"/>
                  <a:pt x="281042" y="686705"/>
                  <a:pt x="275207" y="685144"/>
                </a:cubicBezTo>
                <a:cubicBezTo>
                  <a:pt x="283310" y="663997"/>
                  <a:pt x="304221" y="640575"/>
                  <a:pt x="312483" y="627697"/>
                </a:cubicBezTo>
                <a:cubicBezTo>
                  <a:pt x="289788" y="646491"/>
                  <a:pt x="230839" y="662348"/>
                  <a:pt x="225662" y="637676"/>
                </a:cubicBezTo>
                <a:cubicBezTo>
                  <a:pt x="240652" y="625969"/>
                  <a:pt x="264063" y="624192"/>
                  <a:pt x="279907" y="618868"/>
                </a:cubicBezTo>
                <a:cubicBezTo>
                  <a:pt x="273578" y="616351"/>
                  <a:pt x="265197" y="617266"/>
                  <a:pt x="259601" y="616310"/>
                </a:cubicBezTo>
                <a:cubicBezTo>
                  <a:pt x="267660" y="609053"/>
                  <a:pt x="278571" y="606669"/>
                  <a:pt x="287979" y="606330"/>
                </a:cubicBezTo>
                <a:cubicBezTo>
                  <a:pt x="283412" y="604596"/>
                  <a:pt x="281731" y="603076"/>
                  <a:pt x="277575" y="601212"/>
                </a:cubicBezTo>
                <a:cubicBezTo>
                  <a:pt x="288132" y="587623"/>
                  <a:pt x="306612" y="578864"/>
                  <a:pt x="316752" y="571913"/>
                </a:cubicBezTo>
                <a:cubicBezTo>
                  <a:pt x="310613" y="572286"/>
                  <a:pt x="294444" y="571482"/>
                  <a:pt x="279907" y="570889"/>
                </a:cubicBezTo>
                <a:cubicBezTo>
                  <a:pt x="284821" y="566621"/>
                  <a:pt x="294806" y="555721"/>
                  <a:pt x="299747" y="551697"/>
                </a:cubicBezTo>
                <a:cubicBezTo>
                  <a:pt x="286428" y="543468"/>
                  <a:pt x="262356" y="556941"/>
                  <a:pt x="248766" y="554768"/>
                </a:cubicBezTo>
                <a:cubicBezTo>
                  <a:pt x="254807" y="549002"/>
                  <a:pt x="259872" y="543587"/>
                  <a:pt x="267673" y="541718"/>
                </a:cubicBezTo>
                <a:cubicBezTo>
                  <a:pt x="241175" y="545555"/>
                  <a:pt x="226378" y="536665"/>
                  <a:pt x="207724" y="528667"/>
                </a:cubicBezTo>
                <a:cubicBezTo>
                  <a:pt x="218026" y="523725"/>
                  <a:pt x="239750" y="531485"/>
                  <a:pt x="257269" y="525597"/>
                </a:cubicBezTo>
                <a:cubicBezTo>
                  <a:pt x="253870" y="525181"/>
                  <a:pt x="248623" y="523410"/>
                  <a:pt x="245466" y="523550"/>
                </a:cubicBezTo>
                <a:cubicBezTo>
                  <a:pt x="248594" y="521961"/>
                  <a:pt x="253480" y="519103"/>
                  <a:pt x="256336" y="518815"/>
                </a:cubicBezTo>
                <a:cubicBezTo>
                  <a:pt x="246512" y="522087"/>
                  <a:pt x="240517" y="518480"/>
                  <a:pt x="233662" y="515617"/>
                </a:cubicBezTo>
                <a:cubicBezTo>
                  <a:pt x="250089" y="513708"/>
                  <a:pt x="257562" y="506504"/>
                  <a:pt x="271906" y="496425"/>
                </a:cubicBezTo>
                <a:cubicBezTo>
                  <a:pt x="265540" y="495023"/>
                  <a:pt x="257477" y="495335"/>
                  <a:pt x="249233" y="496425"/>
                </a:cubicBezTo>
                <a:cubicBezTo>
                  <a:pt x="269628" y="498869"/>
                  <a:pt x="276276" y="459948"/>
                  <a:pt x="283243" y="445759"/>
                </a:cubicBezTo>
                <a:cubicBezTo>
                  <a:pt x="267747" y="456355"/>
                  <a:pt x="256016" y="460611"/>
                  <a:pt x="233662" y="459833"/>
                </a:cubicBezTo>
                <a:cubicBezTo>
                  <a:pt x="244094" y="457274"/>
                  <a:pt x="252550" y="443472"/>
                  <a:pt x="264803" y="434372"/>
                </a:cubicBezTo>
                <a:cubicBezTo>
                  <a:pt x="261183" y="436734"/>
                  <a:pt x="255617" y="437309"/>
                  <a:pt x="251601" y="439490"/>
                </a:cubicBezTo>
                <a:cubicBezTo>
                  <a:pt x="254802" y="433195"/>
                  <a:pt x="257819" y="429222"/>
                  <a:pt x="262005" y="424392"/>
                </a:cubicBezTo>
                <a:cubicBezTo>
                  <a:pt x="254418" y="429601"/>
                  <a:pt x="242822" y="427110"/>
                  <a:pt x="232730" y="427079"/>
                </a:cubicBezTo>
                <a:cubicBezTo>
                  <a:pt x="251566" y="412358"/>
                  <a:pt x="256430" y="390750"/>
                  <a:pt x="269037" y="372319"/>
                </a:cubicBezTo>
                <a:cubicBezTo>
                  <a:pt x="255216" y="385652"/>
                  <a:pt x="230391" y="399726"/>
                  <a:pt x="216226" y="392662"/>
                </a:cubicBezTo>
                <a:cubicBezTo>
                  <a:pt x="221903" y="391051"/>
                  <a:pt x="226966" y="389333"/>
                  <a:pt x="233662" y="385369"/>
                </a:cubicBezTo>
                <a:cubicBezTo>
                  <a:pt x="231903" y="385004"/>
                  <a:pt x="228695" y="382347"/>
                  <a:pt x="225160" y="382171"/>
                </a:cubicBezTo>
                <a:cubicBezTo>
                  <a:pt x="233700" y="379204"/>
                  <a:pt x="238018" y="372370"/>
                  <a:pt x="246901" y="367585"/>
                </a:cubicBezTo>
                <a:cubicBezTo>
                  <a:pt x="240109" y="368495"/>
                  <a:pt x="232350" y="366770"/>
                  <a:pt x="224227" y="366050"/>
                </a:cubicBezTo>
                <a:cubicBezTo>
                  <a:pt x="239782" y="356866"/>
                  <a:pt x="257466" y="335191"/>
                  <a:pt x="260570" y="314360"/>
                </a:cubicBezTo>
                <a:cubicBezTo>
                  <a:pt x="251773" y="319482"/>
                  <a:pt x="244036" y="328762"/>
                  <a:pt x="234129" y="327410"/>
                </a:cubicBezTo>
                <a:cubicBezTo>
                  <a:pt x="237840" y="321312"/>
                  <a:pt x="243006" y="317165"/>
                  <a:pt x="242165" y="311289"/>
                </a:cubicBezTo>
                <a:cubicBezTo>
                  <a:pt x="236222" y="314242"/>
                  <a:pt x="227789" y="320307"/>
                  <a:pt x="220460" y="315511"/>
                </a:cubicBezTo>
                <a:cubicBezTo>
                  <a:pt x="222629" y="313196"/>
                  <a:pt x="225613" y="309847"/>
                  <a:pt x="229393" y="307579"/>
                </a:cubicBezTo>
                <a:cubicBezTo>
                  <a:pt x="218994" y="305712"/>
                  <a:pt x="211953" y="310674"/>
                  <a:pt x="199185" y="302461"/>
                </a:cubicBezTo>
                <a:cubicBezTo>
                  <a:pt x="224102" y="307779"/>
                  <a:pt x="231995" y="283544"/>
                  <a:pt x="239331" y="257552"/>
                </a:cubicBezTo>
                <a:cubicBezTo>
                  <a:pt x="229305" y="259979"/>
                  <a:pt x="218417" y="264248"/>
                  <a:pt x="208621" y="261775"/>
                </a:cubicBezTo>
                <a:cubicBezTo>
                  <a:pt x="215937" y="258313"/>
                  <a:pt x="220175" y="254908"/>
                  <a:pt x="225160" y="248724"/>
                </a:cubicBezTo>
                <a:cubicBezTo>
                  <a:pt x="221597" y="249254"/>
                  <a:pt x="206172" y="251539"/>
                  <a:pt x="198719" y="241431"/>
                </a:cubicBezTo>
                <a:cubicBezTo>
                  <a:pt x="207352" y="236617"/>
                  <a:pt x="217460" y="228459"/>
                  <a:pt x="227563" y="218529"/>
                </a:cubicBezTo>
                <a:cubicBezTo>
                  <a:pt x="218598" y="223488"/>
                  <a:pt x="213237" y="219961"/>
                  <a:pt x="201589" y="216354"/>
                </a:cubicBezTo>
                <a:cubicBezTo>
                  <a:pt x="206187" y="212350"/>
                  <a:pt x="213236" y="205614"/>
                  <a:pt x="215724" y="200233"/>
                </a:cubicBezTo>
                <a:cubicBezTo>
                  <a:pt x="212286" y="202442"/>
                  <a:pt x="204346" y="202726"/>
                  <a:pt x="199185" y="202280"/>
                </a:cubicBezTo>
                <a:cubicBezTo>
                  <a:pt x="202552" y="198113"/>
                  <a:pt x="206218" y="195227"/>
                  <a:pt x="209123" y="189869"/>
                </a:cubicBezTo>
                <a:cubicBezTo>
                  <a:pt x="204311" y="187043"/>
                  <a:pt x="195061" y="187559"/>
                  <a:pt x="191185" y="186671"/>
                </a:cubicBezTo>
                <a:cubicBezTo>
                  <a:pt x="196152" y="184326"/>
                  <a:pt x="202404" y="175861"/>
                  <a:pt x="206289" y="171573"/>
                </a:cubicBezTo>
                <a:cubicBezTo>
                  <a:pt x="201782" y="174100"/>
                  <a:pt x="196344" y="171498"/>
                  <a:pt x="188817" y="169398"/>
                </a:cubicBezTo>
                <a:cubicBezTo>
                  <a:pt x="197785" y="164413"/>
                  <a:pt x="203643" y="147506"/>
                  <a:pt x="209123" y="137668"/>
                </a:cubicBezTo>
                <a:cubicBezTo>
                  <a:pt x="199895" y="143807"/>
                  <a:pt x="192906" y="143552"/>
                  <a:pt x="186485" y="147520"/>
                </a:cubicBezTo>
                <a:cubicBezTo>
                  <a:pt x="190314" y="143904"/>
                  <a:pt x="192917" y="137786"/>
                  <a:pt x="198719" y="134597"/>
                </a:cubicBezTo>
                <a:cubicBezTo>
                  <a:pt x="191311" y="135322"/>
                  <a:pt x="185043" y="134088"/>
                  <a:pt x="179848" y="134597"/>
                </a:cubicBezTo>
                <a:cubicBezTo>
                  <a:pt x="185677" y="129724"/>
                  <a:pt x="187423" y="124294"/>
                  <a:pt x="192153" y="116813"/>
                </a:cubicBezTo>
                <a:cubicBezTo>
                  <a:pt x="183330" y="123284"/>
                  <a:pt x="176400" y="124184"/>
                  <a:pt x="168080" y="123594"/>
                </a:cubicBezTo>
                <a:cubicBezTo>
                  <a:pt x="176671" y="121829"/>
                  <a:pt x="180350" y="116464"/>
                  <a:pt x="185516" y="110544"/>
                </a:cubicBezTo>
                <a:cubicBezTo>
                  <a:pt x="182484" y="112641"/>
                  <a:pt x="179638" y="111430"/>
                  <a:pt x="174682" y="111567"/>
                </a:cubicBezTo>
                <a:cubicBezTo>
                  <a:pt x="179420" y="106605"/>
                  <a:pt x="181341" y="105615"/>
                  <a:pt x="184583" y="100692"/>
                </a:cubicBezTo>
                <a:cubicBezTo>
                  <a:pt x="181080" y="102013"/>
                  <a:pt x="177951" y="99629"/>
                  <a:pt x="173247" y="100180"/>
                </a:cubicBezTo>
                <a:cubicBezTo>
                  <a:pt x="172650" y="91973"/>
                  <a:pt x="171427" y="81878"/>
                  <a:pt x="177049" y="79325"/>
                </a:cubicBezTo>
                <a:cubicBezTo>
                  <a:pt x="169699" y="74137"/>
                  <a:pt x="170401" y="66313"/>
                  <a:pt x="171381" y="56935"/>
                </a:cubicBezTo>
                <a:cubicBezTo>
                  <a:pt x="172301" y="56361"/>
                  <a:pt x="172152" y="55666"/>
                  <a:pt x="172816" y="54760"/>
                </a:cubicBezTo>
                <a:cubicBezTo>
                  <a:pt x="178264" y="32812"/>
                  <a:pt x="174029" y="21077"/>
                  <a:pt x="170412" y="0"/>
                </a:cubicBezTo>
                <a:cubicBezTo>
                  <a:pt x="170206" y="17113"/>
                  <a:pt x="167021" y="66599"/>
                  <a:pt x="153407" y="67298"/>
                </a:cubicBezTo>
                <a:cubicBezTo>
                  <a:pt x="154360" y="75890"/>
                  <a:pt x="160177" y="83332"/>
                  <a:pt x="160977" y="93399"/>
                </a:cubicBezTo>
                <a:cubicBezTo>
                  <a:pt x="155212" y="92507"/>
                  <a:pt x="149407" y="88614"/>
                  <a:pt x="144940" y="88153"/>
                </a:cubicBezTo>
                <a:cubicBezTo>
                  <a:pt x="149269" y="98736"/>
                  <a:pt x="157130" y="102567"/>
                  <a:pt x="154376" y="113614"/>
                </a:cubicBezTo>
                <a:cubicBezTo>
                  <a:pt x="152093" y="111241"/>
                  <a:pt x="146871" y="111395"/>
                  <a:pt x="145406" y="109520"/>
                </a:cubicBezTo>
                <a:cubicBezTo>
                  <a:pt x="149870" y="116355"/>
                  <a:pt x="153344" y="126534"/>
                  <a:pt x="156743" y="134086"/>
                </a:cubicBezTo>
                <a:cubicBezTo>
                  <a:pt x="145365" y="135050"/>
                  <a:pt x="132160" y="131137"/>
                  <a:pt x="128401" y="122059"/>
                </a:cubicBezTo>
                <a:cubicBezTo>
                  <a:pt x="132917" y="140688"/>
                  <a:pt x="142740" y="143562"/>
                  <a:pt x="149174" y="158523"/>
                </a:cubicBezTo>
                <a:cubicBezTo>
                  <a:pt x="142236" y="157540"/>
                  <a:pt x="136721" y="155362"/>
                  <a:pt x="126535" y="153277"/>
                </a:cubicBezTo>
                <a:cubicBezTo>
                  <a:pt x="130957" y="165524"/>
                  <a:pt x="139795" y="172185"/>
                  <a:pt x="144474" y="182449"/>
                </a:cubicBezTo>
                <a:cubicBezTo>
                  <a:pt x="134145" y="184677"/>
                  <a:pt x="127157" y="176156"/>
                  <a:pt x="119432" y="179378"/>
                </a:cubicBezTo>
                <a:cubicBezTo>
                  <a:pt x="126657" y="186411"/>
                  <a:pt x="141477" y="197659"/>
                  <a:pt x="144474" y="210085"/>
                </a:cubicBezTo>
                <a:cubicBezTo>
                  <a:pt x="136590" y="208611"/>
                  <a:pt x="129524" y="206010"/>
                  <a:pt x="121333" y="202792"/>
                </a:cubicBezTo>
                <a:cubicBezTo>
                  <a:pt x="133505" y="219227"/>
                  <a:pt x="137838" y="230258"/>
                  <a:pt x="152043" y="241431"/>
                </a:cubicBezTo>
                <a:cubicBezTo>
                  <a:pt x="138071" y="241995"/>
                  <a:pt x="135164" y="249582"/>
                  <a:pt x="123701" y="245141"/>
                </a:cubicBezTo>
                <a:cubicBezTo>
                  <a:pt x="113322" y="244476"/>
                  <a:pt x="101494" y="233861"/>
                  <a:pt x="90659" y="228381"/>
                </a:cubicBezTo>
                <a:cubicBezTo>
                  <a:pt x="96034" y="253912"/>
                  <a:pt x="130808" y="254461"/>
                  <a:pt x="129836" y="276360"/>
                </a:cubicBezTo>
                <a:cubicBezTo>
                  <a:pt x="124692" y="275036"/>
                  <a:pt x="121537" y="277749"/>
                  <a:pt x="117100" y="274825"/>
                </a:cubicBezTo>
                <a:cubicBezTo>
                  <a:pt x="116617" y="276763"/>
                  <a:pt x="116434" y="278018"/>
                  <a:pt x="116167" y="280454"/>
                </a:cubicBezTo>
                <a:cubicBezTo>
                  <a:pt x="107239" y="282749"/>
                  <a:pt x="103106" y="277873"/>
                  <a:pt x="94426" y="273801"/>
                </a:cubicBezTo>
                <a:cubicBezTo>
                  <a:pt x="99822" y="280289"/>
                  <a:pt x="107952" y="291507"/>
                  <a:pt x="111432" y="300926"/>
                </a:cubicBezTo>
                <a:cubicBezTo>
                  <a:pt x="101022" y="300731"/>
                  <a:pt x="94736" y="299297"/>
                  <a:pt x="85959" y="290434"/>
                </a:cubicBezTo>
                <a:cubicBezTo>
                  <a:pt x="87919" y="313586"/>
                  <a:pt x="100555" y="322057"/>
                  <a:pt x="110965" y="335343"/>
                </a:cubicBezTo>
                <a:cubicBezTo>
                  <a:pt x="90495" y="339530"/>
                  <a:pt x="80346" y="327155"/>
                  <a:pt x="66586" y="327410"/>
                </a:cubicBezTo>
                <a:cubicBezTo>
                  <a:pt x="73163" y="342761"/>
                  <a:pt x="79939" y="358224"/>
                  <a:pt x="96794" y="366050"/>
                </a:cubicBezTo>
                <a:cubicBezTo>
                  <a:pt x="90005" y="368273"/>
                  <a:pt x="87314" y="366124"/>
                  <a:pt x="79322" y="366561"/>
                </a:cubicBezTo>
                <a:cubicBezTo>
                  <a:pt x="84563" y="382607"/>
                  <a:pt x="99081" y="387136"/>
                  <a:pt x="111432" y="397780"/>
                </a:cubicBezTo>
                <a:cubicBezTo>
                  <a:pt x="101205" y="397671"/>
                  <a:pt x="88035" y="407909"/>
                  <a:pt x="78389" y="404049"/>
                </a:cubicBezTo>
                <a:cubicBezTo>
                  <a:pt x="88357" y="408868"/>
                  <a:pt x="95546" y="419254"/>
                  <a:pt x="102929" y="425927"/>
                </a:cubicBezTo>
                <a:cubicBezTo>
                  <a:pt x="82793" y="429788"/>
                  <a:pt x="67262" y="423488"/>
                  <a:pt x="53347" y="411854"/>
                </a:cubicBezTo>
                <a:cubicBezTo>
                  <a:pt x="61050" y="432275"/>
                  <a:pt x="75554" y="444949"/>
                  <a:pt x="92991" y="465591"/>
                </a:cubicBezTo>
                <a:cubicBezTo>
                  <a:pt x="87415" y="471331"/>
                  <a:pt x="72139" y="470620"/>
                  <a:pt x="66120" y="471860"/>
                </a:cubicBezTo>
                <a:cubicBezTo>
                  <a:pt x="68894" y="475836"/>
                  <a:pt x="68865" y="479877"/>
                  <a:pt x="72254" y="483886"/>
                </a:cubicBezTo>
                <a:cubicBezTo>
                  <a:pt x="68493" y="484826"/>
                  <a:pt x="64294" y="482074"/>
                  <a:pt x="57617" y="483886"/>
                </a:cubicBezTo>
                <a:cubicBezTo>
                  <a:pt x="59745" y="491384"/>
                  <a:pt x="69646" y="496624"/>
                  <a:pt x="76524" y="499496"/>
                </a:cubicBezTo>
                <a:cubicBezTo>
                  <a:pt x="49287" y="512237"/>
                  <a:pt x="27352" y="498859"/>
                  <a:pt x="17973" y="479664"/>
                </a:cubicBezTo>
                <a:cubicBezTo>
                  <a:pt x="20613" y="517374"/>
                  <a:pt x="44750" y="501898"/>
                  <a:pt x="64218" y="535960"/>
                </a:cubicBezTo>
                <a:cubicBezTo>
                  <a:pt x="61376" y="536075"/>
                  <a:pt x="57396" y="540674"/>
                  <a:pt x="54316" y="539671"/>
                </a:cubicBezTo>
                <a:cubicBezTo>
                  <a:pt x="62094" y="546726"/>
                  <a:pt x="68035" y="552023"/>
                  <a:pt x="74120" y="557327"/>
                </a:cubicBezTo>
                <a:cubicBezTo>
                  <a:pt x="61877" y="562236"/>
                  <a:pt x="47142" y="559707"/>
                  <a:pt x="36378" y="545940"/>
                </a:cubicBezTo>
                <a:cubicBezTo>
                  <a:pt x="43459" y="558866"/>
                  <a:pt x="78213" y="585044"/>
                  <a:pt x="72254" y="593919"/>
                </a:cubicBezTo>
                <a:cubicBezTo>
                  <a:pt x="63768" y="594280"/>
                  <a:pt x="62480" y="594186"/>
                  <a:pt x="53347" y="594431"/>
                </a:cubicBezTo>
                <a:cubicBezTo>
                  <a:pt x="57711" y="604688"/>
                  <a:pt x="66190" y="613508"/>
                  <a:pt x="78856" y="616310"/>
                </a:cubicBezTo>
                <a:cubicBezTo>
                  <a:pt x="61068" y="624283"/>
                  <a:pt x="22421" y="632706"/>
                  <a:pt x="4771" y="612599"/>
                </a:cubicBezTo>
                <a:cubicBezTo>
                  <a:pt x="9208" y="621073"/>
                  <a:pt x="11739" y="631159"/>
                  <a:pt x="15139" y="639724"/>
                </a:cubicBezTo>
                <a:cubicBezTo>
                  <a:pt x="23375" y="654522"/>
                  <a:pt x="30810" y="658653"/>
                  <a:pt x="47679" y="662114"/>
                </a:cubicBezTo>
                <a:cubicBezTo>
                  <a:pt x="43820" y="661795"/>
                  <a:pt x="40281" y="663215"/>
                  <a:pt x="36378" y="663265"/>
                </a:cubicBezTo>
                <a:cubicBezTo>
                  <a:pt x="45682" y="679306"/>
                  <a:pt x="52981" y="688332"/>
                  <a:pt x="68954" y="692948"/>
                </a:cubicBezTo>
                <a:cubicBezTo>
                  <a:pt x="55447" y="689542"/>
                  <a:pt x="43058" y="691384"/>
                  <a:pt x="33544" y="679898"/>
                </a:cubicBezTo>
                <a:cubicBezTo>
                  <a:pt x="36449" y="690564"/>
                  <a:pt x="46881" y="697520"/>
                  <a:pt x="50549" y="706511"/>
                </a:cubicBezTo>
                <a:cubicBezTo>
                  <a:pt x="57719" y="710404"/>
                  <a:pt x="66531" y="712897"/>
                  <a:pt x="70855" y="723143"/>
                </a:cubicBezTo>
                <a:cubicBezTo>
                  <a:pt x="58750" y="719258"/>
                  <a:pt x="41263" y="717557"/>
                  <a:pt x="29777" y="721608"/>
                </a:cubicBezTo>
                <a:cubicBezTo>
                  <a:pt x="45289" y="723680"/>
                  <a:pt x="69438" y="732829"/>
                  <a:pt x="78856" y="751803"/>
                </a:cubicBezTo>
                <a:cubicBezTo>
                  <a:pt x="56188" y="752497"/>
                  <a:pt x="44944" y="751661"/>
                  <a:pt x="25041" y="755514"/>
                </a:cubicBezTo>
                <a:cubicBezTo>
                  <a:pt x="30513" y="763275"/>
                  <a:pt x="53963" y="769690"/>
                  <a:pt x="67088" y="784685"/>
                </a:cubicBezTo>
                <a:cubicBezTo>
                  <a:pt x="52814" y="780880"/>
                  <a:pt x="34991" y="780733"/>
                  <a:pt x="24108" y="783150"/>
                </a:cubicBezTo>
                <a:cubicBezTo>
                  <a:pt x="26645" y="790583"/>
                  <a:pt x="33940" y="794896"/>
                  <a:pt x="38746" y="799782"/>
                </a:cubicBezTo>
                <a:cubicBezTo>
                  <a:pt x="28214" y="796372"/>
                  <a:pt x="7809" y="786438"/>
                  <a:pt x="35" y="784173"/>
                </a:cubicBezTo>
                <a:cubicBezTo>
                  <a:pt x="4312" y="785290"/>
                  <a:pt x="6236" y="793176"/>
                  <a:pt x="12305" y="799270"/>
                </a:cubicBezTo>
                <a:close/>
              </a:path>
              <a:path w="358764" h="1279448" stroke="0" extrusionOk="0">
                <a:moveTo>
                  <a:pt x="12305" y="799270"/>
                </a:moveTo>
                <a:cubicBezTo>
                  <a:pt x="26704" y="808743"/>
                  <a:pt x="51358" y="833410"/>
                  <a:pt x="61886" y="830105"/>
                </a:cubicBezTo>
                <a:cubicBezTo>
                  <a:pt x="49567" y="830965"/>
                  <a:pt x="33075" y="828104"/>
                  <a:pt x="20341" y="835223"/>
                </a:cubicBezTo>
                <a:cubicBezTo>
                  <a:pt x="41570" y="836905"/>
                  <a:pt x="51883" y="858413"/>
                  <a:pt x="66586" y="867081"/>
                </a:cubicBezTo>
                <a:cubicBezTo>
                  <a:pt x="55891" y="861147"/>
                  <a:pt x="42743" y="868719"/>
                  <a:pt x="26943" y="859149"/>
                </a:cubicBezTo>
                <a:cubicBezTo>
                  <a:pt x="30005" y="861402"/>
                  <a:pt x="31799" y="869045"/>
                  <a:pt x="34979" y="872199"/>
                </a:cubicBezTo>
                <a:cubicBezTo>
                  <a:pt x="44693" y="882793"/>
                  <a:pt x="60580" y="883131"/>
                  <a:pt x="73654" y="895229"/>
                </a:cubicBezTo>
                <a:cubicBezTo>
                  <a:pt x="64877" y="898739"/>
                  <a:pt x="49937" y="896221"/>
                  <a:pt x="41580" y="899835"/>
                </a:cubicBezTo>
                <a:cubicBezTo>
                  <a:pt x="70123" y="904351"/>
                  <a:pt x="81940" y="918017"/>
                  <a:pt x="117566" y="927983"/>
                </a:cubicBezTo>
                <a:cubicBezTo>
                  <a:pt x="130724" y="931265"/>
                  <a:pt x="135256" y="933783"/>
                  <a:pt x="144474" y="933229"/>
                </a:cubicBezTo>
                <a:cubicBezTo>
                  <a:pt x="156584" y="981818"/>
                  <a:pt x="135201" y="1010712"/>
                  <a:pt x="144474" y="1048635"/>
                </a:cubicBezTo>
                <a:cubicBezTo>
                  <a:pt x="162035" y="1088202"/>
                  <a:pt x="135383" y="1144254"/>
                  <a:pt x="144474" y="1160579"/>
                </a:cubicBezTo>
                <a:cubicBezTo>
                  <a:pt x="149039" y="1189007"/>
                  <a:pt x="142439" y="1248798"/>
                  <a:pt x="144474" y="1279448"/>
                </a:cubicBezTo>
                <a:cubicBezTo>
                  <a:pt x="156986" y="1276920"/>
                  <a:pt x="161821" y="1283811"/>
                  <a:pt x="175148" y="1279448"/>
                </a:cubicBezTo>
                <a:cubicBezTo>
                  <a:pt x="161069" y="1246073"/>
                  <a:pt x="180942" y="1193766"/>
                  <a:pt x="175148" y="1162205"/>
                </a:cubicBezTo>
                <a:cubicBezTo>
                  <a:pt x="176450" y="1116039"/>
                  <a:pt x="179110" y="1073604"/>
                  <a:pt x="175148" y="1044961"/>
                </a:cubicBezTo>
                <a:cubicBezTo>
                  <a:pt x="164207" y="1015371"/>
                  <a:pt x="175648" y="959654"/>
                  <a:pt x="175148" y="937963"/>
                </a:cubicBezTo>
                <a:cubicBezTo>
                  <a:pt x="192163" y="933592"/>
                  <a:pt x="208659" y="935699"/>
                  <a:pt x="228030" y="940522"/>
                </a:cubicBezTo>
                <a:cubicBezTo>
                  <a:pt x="243224" y="943423"/>
                  <a:pt x="246840" y="951357"/>
                  <a:pt x="262471" y="948838"/>
                </a:cubicBezTo>
                <a:cubicBezTo>
                  <a:pt x="271086" y="948434"/>
                  <a:pt x="286924" y="944892"/>
                  <a:pt x="296446" y="943720"/>
                </a:cubicBezTo>
                <a:cubicBezTo>
                  <a:pt x="288755" y="939232"/>
                  <a:pt x="273880" y="937909"/>
                  <a:pt x="262937" y="932205"/>
                </a:cubicBezTo>
                <a:cubicBezTo>
                  <a:pt x="300026" y="936973"/>
                  <a:pt x="335165" y="925564"/>
                  <a:pt x="358764" y="882691"/>
                </a:cubicBezTo>
                <a:cubicBezTo>
                  <a:pt x="346166" y="889940"/>
                  <a:pt x="336703" y="892595"/>
                  <a:pt x="321918" y="882691"/>
                </a:cubicBezTo>
                <a:cubicBezTo>
                  <a:pt x="326828" y="878088"/>
                  <a:pt x="334011" y="874702"/>
                  <a:pt x="338457" y="871176"/>
                </a:cubicBezTo>
                <a:cubicBezTo>
                  <a:pt x="328440" y="869983"/>
                  <a:pt x="316344" y="870613"/>
                  <a:pt x="306814" y="859149"/>
                </a:cubicBezTo>
                <a:cubicBezTo>
                  <a:pt x="316683" y="854192"/>
                  <a:pt x="328698" y="847341"/>
                  <a:pt x="335121" y="834711"/>
                </a:cubicBezTo>
                <a:cubicBezTo>
                  <a:pt x="337796" y="830513"/>
                  <a:pt x="340697" y="825606"/>
                  <a:pt x="343659" y="823324"/>
                </a:cubicBezTo>
                <a:cubicBezTo>
                  <a:pt x="333277" y="827533"/>
                  <a:pt x="311247" y="829310"/>
                  <a:pt x="304446" y="828954"/>
                </a:cubicBezTo>
                <a:cubicBezTo>
                  <a:pt x="307914" y="823379"/>
                  <a:pt x="309896" y="821284"/>
                  <a:pt x="314851" y="819102"/>
                </a:cubicBezTo>
                <a:cubicBezTo>
                  <a:pt x="301872" y="818395"/>
                  <a:pt x="292206" y="821473"/>
                  <a:pt x="281342" y="823324"/>
                </a:cubicBezTo>
                <a:cubicBezTo>
                  <a:pt x="288304" y="818960"/>
                  <a:pt x="294902" y="807295"/>
                  <a:pt x="303083" y="807075"/>
                </a:cubicBezTo>
                <a:cubicBezTo>
                  <a:pt x="286865" y="810264"/>
                  <a:pt x="259198" y="813248"/>
                  <a:pt x="251601" y="801830"/>
                </a:cubicBezTo>
                <a:cubicBezTo>
                  <a:pt x="268958" y="797021"/>
                  <a:pt x="293138" y="790727"/>
                  <a:pt x="310581" y="779439"/>
                </a:cubicBezTo>
                <a:cubicBezTo>
                  <a:pt x="332329" y="764070"/>
                  <a:pt x="330606" y="749623"/>
                  <a:pt x="343193" y="736706"/>
                </a:cubicBezTo>
                <a:cubicBezTo>
                  <a:pt x="336454" y="744518"/>
                  <a:pt x="322275" y="739669"/>
                  <a:pt x="314348" y="739904"/>
                </a:cubicBezTo>
                <a:cubicBezTo>
                  <a:pt x="315883" y="737771"/>
                  <a:pt x="319779" y="734665"/>
                  <a:pt x="321452" y="732995"/>
                </a:cubicBezTo>
                <a:cubicBezTo>
                  <a:pt x="314229" y="732100"/>
                  <a:pt x="306135" y="733996"/>
                  <a:pt x="300679" y="734147"/>
                </a:cubicBezTo>
                <a:cubicBezTo>
                  <a:pt x="313028" y="726942"/>
                  <a:pt x="319254" y="721298"/>
                  <a:pt x="329022" y="716874"/>
                </a:cubicBezTo>
                <a:cubicBezTo>
                  <a:pt x="302807" y="719269"/>
                  <a:pt x="294479" y="721626"/>
                  <a:pt x="276140" y="706511"/>
                </a:cubicBezTo>
                <a:cubicBezTo>
                  <a:pt x="282832" y="704200"/>
                  <a:pt x="294333" y="697515"/>
                  <a:pt x="296446" y="690901"/>
                </a:cubicBezTo>
                <a:cubicBezTo>
                  <a:pt x="288502" y="691257"/>
                  <a:pt x="281795" y="689579"/>
                  <a:pt x="275207" y="685144"/>
                </a:cubicBezTo>
                <a:cubicBezTo>
                  <a:pt x="289977" y="659886"/>
                  <a:pt x="304958" y="643959"/>
                  <a:pt x="312483" y="627697"/>
                </a:cubicBezTo>
                <a:cubicBezTo>
                  <a:pt x="298743" y="630886"/>
                  <a:pt x="232698" y="673278"/>
                  <a:pt x="225662" y="637676"/>
                </a:cubicBezTo>
                <a:cubicBezTo>
                  <a:pt x="239192" y="638373"/>
                  <a:pt x="266533" y="623756"/>
                  <a:pt x="279907" y="618868"/>
                </a:cubicBezTo>
                <a:cubicBezTo>
                  <a:pt x="273263" y="615460"/>
                  <a:pt x="263780" y="619680"/>
                  <a:pt x="259601" y="616310"/>
                </a:cubicBezTo>
                <a:cubicBezTo>
                  <a:pt x="269967" y="609870"/>
                  <a:pt x="279865" y="611042"/>
                  <a:pt x="287979" y="606330"/>
                </a:cubicBezTo>
                <a:cubicBezTo>
                  <a:pt x="283798" y="605820"/>
                  <a:pt x="281721" y="603084"/>
                  <a:pt x="277575" y="601212"/>
                </a:cubicBezTo>
                <a:cubicBezTo>
                  <a:pt x="286417" y="591902"/>
                  <a:pt x="305583" y="578532"/>
                  <a:pt x="316752" y="571913"/>
                </a:cubicBezTo>
                <a:cubicBezTo>
                  <a:pt x="303583" y="576040"/>
                  <a:pt x="285999" y="575747"/>
                  <a:pt x="279907" y="570889"/>
                </a:cubicBezTo>
                <a:cubicBezTo>
                  <a:pt x="286023" y="562703"/>
                  <a:pt x="295257" y="556979"/>
                  <a:pt x="299747" y="551697"/>
                </a:cubicBezTo>
                <a:cubicBezTo>
                  <a:pt x="284285" y="552176"/>
                  <a:pt x="263675" y="559903"/>
                  <a:pt x="248766" y="554768"/>
                </a:cubicBezTo>
                <a:cubicBezTo>
                  <a:pt x="253875" y="550489"/>
                  <a:pt x="260198" y="543280"/>
                  <a:pt x="267673" y="541718"/>
                </a:cubicBezTo>
                <a:cubicBezTo>
                  <a:pt x="241756" y="547847"/>
                  <a:pt x="229690" y="547863"/>
                  <a:pt x="207724" y="528667"/>
                </a:cubicBezTo>
                <a:cubicBezTo>
                  <a:pt x="220988" y="524135"/>
                  <a:pt x="230962" y="527071"/>
                  <a:pt x="257269" y="525597"/>
                </a:cubicBezTo>
                <a:cubicBezTo>
                  <a:pt x="253151" y="524030"/>
                  <a:pt x="249968" y="523450"/>
                  <a:pt x="245466" y="523550"/>
                </a:cubicBezTo>
                <a:cubicBezTo>
                  <a:pt x="248808" y="521225"/>
                  <a:pt x="253555" y="518670"/>
                  <a:pt x="256336" y="518815"/>
                </a:cubicBezTo>
                <a:cubicBezTo>
                  <a:pt x="249624" y="518492"/>
                  <a:pt x="241362" y="520305"/>
                  <a:pt x="233662" y="515617"/>
                </a:cubicBezTo>
                <a:cubicBezTo>
                  <a:pt x="250665" y="512839"/>
                  <a:pt x="259923" y="507971"/>
                  <a:pt x="271906" y="496425"/>
                </a:cubicBezTo>
                <a:cubicBezTo>
                  <a:pt x="265327" y="496636"/>
                  <a:pt x="257529" y="495717"/>
                  <a:pt x="249233" y="496425"/>
                </a:cubicBezTo>
                <a:cubicBezTo>
                  <a:pt x="268367" y="495803"/>
                  <a:pt x="268214" y="455595"/>
                  <a:pt x="283243" y="445759"/>
                </a:cubicBezTo>
                <a:cubicBezTo>
                  <a:pt x="266112" y="455849"/>
                  <a:pt x="254009" y="454684"/>
                  <a:pt x="233662" y="459833"/>
                </a:cubicBezTo>
                <a:cubicBezTo>
                  <a:pt x="245413" y="455811"/>
                  <a:pt x="260136" y="443661"/>
                  <a:pt x="264803" y="434372"/>
                </a:cubicBezTo>
                <a:cubicBezTo>
                  <a:pt x="261483" y="437168"/>
                  <a:pt x="254047" y="438866"/>
                  <a:pt x="251601" y="439490"/>
                </a:cubicBezTo>
                <a:cubicBezTo>
                  <a:pt x="254554" y="433408"/>
                  <a:pt x="256137" y="426385"/>
                  <a:pt x="262005" y="424392"/>
                </a:cubicBezTo>
                <a:cubicBezTo>
                  <a:pt x="252378" y="427097"/>
                  <a:pt x="241107" y="424577"/>
                  <a:pt x="232730" y="427079"/>
                </a:cubicBezTo>
                <a:cubicBezTo>
                  <a:pt x="243563" y="409511"/>
                  <a:pt x="258617" y="387801"/>
                  <a:pt x="269037" y="372319"/>
                </a:cubicBezTo>
                <a:cubicBezTo>
                  <a:pt x="257453" y="384181"/>
                  <a:pt x="240821" y="398923"/>
                  <a:pt x="216226" y="392662"/>
                </a:cubicBezTo>
                <a:cubicBezTo>
                  <a:pt x="221089" y="391360"/>
                  <a:pt x="226420" y="386857"/>
                  <a:pt x="233662" y="385369"/>
                </a:cubicBezTo>
                <a:cubicBezTo>
                  <a:pt x="232127" y="384921"/>
                  <a:pt x="229163" y="381523"/>
                  <a:pt x="225160" y="382171"/>
                </a:cubicBezTo>
                <a:cubicBezTo>
                  <a:pt x="233209" y="378638"/>
                  <a:pt x="238128" y="373321"/>
                  <a:pt x="246901" y="367585"/>
                </a:cubicBezTo>
                <a:cubicBezTo>
                  <a:pt x="240007" y="369880"/>
                  <a:pt x="233502" y="367887"/>
                  <a:pt x="224227" y="366050"/>
                </a:cubicBezTo>
                <a:cubicBezTo>
                  <a:pt x="242676" y="364882"/>
                  <a:pt x="257110" y="343647"/>
                  <a:pt x="260570" y="314360"/>
                </a:cubicBezTo>
                <a:cubicBezTo>
                  <a:pt x="254675" y="320096"/>
                  <a:pt x="244918" y="331870"/>
                  <a:pt x="234129" y="327410"/>
                </a:cubicBezTo>
                <a:cubicBezTo>
                  <a:pt x="239237" y="323205"/>
                  <a:pt x="243913" y="318021"/>
                  <a:pt x="242165" y="311289"/>
                </a:cubicBezTo>
                <a:cubicBezTo>
                  <a:pt x="234196" y="317384"/>
                  <a:pt x="225515" y="320713"/>
                  <a:pt x="220460" y="315511"/>
                </a:cubicBezTo>
                <a:cubicBezTo>
                  <a:pt x="222245" y="313559"/>
                  <a:pt x="225784" y="310868"/>
                  <a:pt x="229393" y="307579"/>
                </a:cubicBezTo>
                <a:cubicBezTo>
                  <a:pt x="220786" y="308616"/>
                  <a:pt x="213269" y="308079"/>
                  <a:pt x="199185" y="302461"/>
                </a:cubicBezTo>
                <a:cubicBezTo>
                  <a:pt x="219747" y="302251"/>
                  <a:pt x="228175" y="273534"/>
                  <a:pt x="239331" y="257552"/>
                </a:cubicBezTo>
                <a:cubicBezTo>
                  <a:pt x="226615" y="262554"/>
                  <a:pt x="221390" y="259666"/>
                  <a:pt x="208621" y="261775"/>
                </a:cubicBezTo>
                <a:cubicBezTo>
                  <a:pt x="217035" y="260400"/>
                  <a:pt x="221089" y="253553"/>
                  <a:pt x="225160" y="248724"/>
                </a:cubicBezTo>
                <a:cubicBezTo>
                  <a:pt x="212668" y="253226"/>
                  <a:pt x="207369" y="250551"/>
                  <a:pt x="198719" y="241431"/>
                </a:cubicBezTo>
                <a:cubicBezTo>
                  <a:pt x="208962" y="234217"/>
                  <a:pt x="220708" y="231533"/>
                  <a:pt x="227563" y="218529"/>
                </a:cubicBezTo>
                <a:cubicBezTo>
                  <a:pt x="220703" y="223656"/>
                  <a:pt x="209909" y="217942"/>
                  <a:pt x="201589" y="216354"/>
                </a:cubicBezTo>
                <a:cubicBezTo>
                  <a:pt x="207097" y="212540"/>
                  <a:pt x="214338" y="210830"/>
                  <a:pt x="215724" y="200233"/>
                </a:cubicBezTo>
                <a:cubicBezTo>
                  <a:pt x="210862" y="202216"/>
                  <a:pt x="203096" y="204326"/>
                  <a:pt x="199185" y="202280"/>
                </a:cubicBezTo>
                <a:cubicBezTo>
                  <a:pt x="204111" y="198217"/>
                  <a:pt x="205549" y="195171"/>
                  <a:pt x="209123" y="189869"/>
                </a:cubicBezTo>
                <a:cubicBezTo>
                  <a:pt x="205265" y="188551"/>
                  <a:pt x="195560" y="189178"/>
                  <a:pt x="191185" y="186671"/>
                </a:cubicBezTo>
                <a:cubicBezTo>
                  <a:pt x="197486" y="183155"/>
                  <a:pt x="200883" y="176880"/>
                  <a:pt x="206289" y="171573"/>
                </a:cubicBezTo>
                <a:cubicBezTo>
                  <a:pt x="201793" y="170989"/>
                  <a:pt x="195279" y="170917"/>
                  <a:pt x="188817" y="169398"/>
                </a:cubicBezTo>
                <a:cubicBezTo>
                  <a:pt x="197999" y="160733"/>
                  <a:pt x="206501" y="153979"/>
                  <a:pt x="209123" y="137668"/>
                </a:cubicBezTo>
                <a:cubicBezTo>
                  <a:pt x="201558" y="140989"/>
                  <a:pt x="193524" y="142747"/>
                  <a:pt x="186485" y="147520"/>
                </a:cubicBezTo>
                <a:cubicBezTo>
                  <a:pt x="190698" y="143458"/>
                  <a:pt x="195551" y="138724"/>
                  <a:pt x="198719" y="134597"/>
                </a:cubicBezTo>
                <a:cubicBezTo>
                  <a:pt x="195943" y="132988"/>
                  <a:pt x="186962" y="135152"/>
                  <a:pt x="179848" y="134597"/>
                </a:cubicBezTo>
                <a:cubicBezTo>
                  <a:pt x="184356" y="127367"/>
                  <a:pt x="186392" y="122143"/>
                  <a:pt x="192153" y="116813"/>
                </a:cubicBezTo>
                <a:cubicBezTo>
                  <a:pt x="185844" y="123573"/>
                  <a:pt x="174378" y="123290"/>
                  <a:pt x="168080" y="123594"/>
                </a:cubicBezTo>
                <a:cubicBezTo>
                  <a:pt x="172972" y="122076"/>
                  <a:pt x="178310" y="114041"/>
                  <a:pt x="185516" y="110544"/>
                </a:cubicBezTo>
                <a:cubicBezTo>
                  <a:pt x="183537" y="112395"/>
                  <a:pt x="178627" y="112773"/>
                  <a:pt x="174682" y="111567"/>
                </a:cubicBezTo>
                <a:cubicBezTo>
                  <a:pt x="177992" y="108190"/>
                  <a:pt x="180428" y="104830"/>
                  <a:pt x="184583" y="100692"/>
                </a:cubicBezTo>
                <a:cubicBezTo>
                  <a:pt x="182329" y="102838"/>
                  <a:pt x="177460" y="97474"/>
                  <a:pt x="173247" y="100180"/>
                </a:cubicBezTo>
                <a:cubicBezTo>
                  <a:pt x="172387" y="93897"/>
                  <a:pt x="171661" y="83056"/>
                  <a:pt x="177049" y="79325"/>
                </a:cubicBezTo>
                <a:cubicBezTo>
                  <a:pt x="170310" y="73150"/>
                  <a:pt x="172255" y="62892"/>
                  <a:pt x="171381" y="56935"/>
                </a:cubicBezTo>
                <a:cubicBezTo>
                  <a:pt x="172239" y="56165"/>
                  <a:pt x="172271" y="55626"/>
                  <a:pt x="172816" y="54760"/>
                </a:cubicBezTo>
                <a:cubicBezTo>
                  <a:pt x="177130" y="37075"/>
                  <a:pt x="172316" y="14341"/>
                  <a:pt x="170412" y="0"/>
                </a:cubicBezTo>
                <a:cubicBezTo>
                  <a:pt x="170087" y="17713"/>
                  <a:pt x="166467" y="67827"/>
                  <a:pt x="153407" y="67298"/>
                </a:cubicBezTo>
                <a:cubicBezTo>
                  <a:pt x="152966" y="76131"/>
                  <a:pt x="159913" y="87029"/>
                  <a:pt x="160977" y="93399"/>
                </a:cubicBezTo>
                <a:cubicBezTo>
                  <a:pt x="156277" y="91985"/>
                  <a:pt x="149057" y="89255"/>
                  <a:pt x="144940" y="88153"/>
                </a:cubicBezTo>
                <a:cubicBezTo>
                  <a:pt x="149226" y="97172"/>
                  <a:pt x="158031" y="100837"/>
                  <a:pt x="154376" y="113614"/>
                </a:cubicBezTo>
                <a:cubicBezTo>
                  <a:pt x="152736" y="111734"/>
                  <a:pt x="146495" y="110968"/>
                  <a:pt x="145406" y="109520"/>
                </a:cubicBezTo>
                <a:cubicBezTo>
                  <a:pt x="146657" y="114448"/>
                  <a:pt x="152602" y="128130"/>
                  <a:pt x="156743" y="134086"/>
                </a:cubicBezTo>
                <a:cubicBezTo>
                  <a:pt x="149212" y="133207"/>
                  <a:pt x="135659" y="129329"/>
                  <a:pt x="128401" y="122059"/>
                </a:cubicBezTo>
                <a:cubicBezTo>
                  <a:pt x="132431" y="138237"/>
                  <a:pt x="144381" y="148011"/>
                  <a:pt x="149174" y="158523"/>
                </a:cubicBezTo>
                <a:cubicBezTo>
                  <a:pt x="141168" y="156813"/>
                  <a:pt x="135859" y="155084"/>
                  <a:pt x="126535" y="153277"/>
                </a:cubicBezTo>
                <a:cubicBezTo>
                  <a:pt x="131535" y="164567"/>
                  <a:pt x="138774" y="172756"/>
                  <a:pt x="144474" y="182449"/>
                </a:cubicBezTo>
                <a:cubicBezTo>
                  <a:pt x="136104" y="183820"/>
                  <a:pt x="130532" y="177683"/>
                  <a:pt x="119432" y="179378"/>
                </a:cubicBezTo>
                <a:cubicBezTo>
                  <a:pt x="125269" y="192046"/>
                  <a:pt x="142336" y="199287"/>
                  <a:pt x="144474" y="210085"/>
                </a:cubicBezTo>
                <a:cubicBezTo>
                  <a:pt x="137069" y="212846"/>
                  <a:pt x="130561" y="204923"/>
                  <a:pt x="121333" y="202792"/>
                </a:cubicBezTo>
                <a:cubicBezTo>
                  <a:pt x="130766" y="223582"/>
                  <a:pt x="136713" y="232979"/>
                  <a:pt x="152043" y="241431"/>
                </a:cubicBezTo>
                <a:cubicBezTo>
                  <a:pt x="144221" y="242705"/>
                  <a:pt x="136517" y="247990"/>
                  <a:pt x="123701" y="245141"/>
                </a:cubicBezTo>
                <a:cubicBezTo>
                  <a:pt x="113345" y="245050"/>
                  <a:pt x="98456" y="233724"/>
                  <a:pt x="90659" y="228381"/>
                </a:cubicBezTo>
                <a:cubicBezTo>
                  <a:pt x="96755" y="246591"/>
                  <a:pt x="117748" y="249445"/>
                  <a:pt x="129836" y="276360"/>
                </a:cubicBezTo>
                <a:cubicBezTo>
                  <a:pt x="127109" y="274446"/>
                  <a:pt x="121919" y="276469"/>
                  <a:pt x="117100" y="274825"/>
                </a:cubicBezTo>
                <a:cubicBezTo>
                  <a:pt x="117433" y="276506"/>
                  <a:pt x="116752" y="278309"/>
                  <a:pt x="116167" y="280454"/>
                </a:cubicBezTo>
                <a:cubicBezTo>
                  <a:pt x="110228" y="279452"/>
                  <a:pt x="100881" y="274685"/>
                  <a:pt x="94426" y="273801"/>
                </a:cubicBezTo>
                <a:cubicBezTo>
                  <a:pt x="101316" y="282525"/>
                  <a:pt x="104976" y="291826"/>
                  <a:pt x="111432" y="300926"/>
                </a:cubicBezTo>
                <a:cubicBezTo>
                  <a:pt x="100422" y="299593"/>
                  <a:pt x="90585" y="298161"/>
                  <a:pt x="85959" y="290434"/>
                </a:cubicBezTo>
                <a:cubicBezTo>
                  <a:pt x="94532" y="310432"/>
                  <a:pt x="99202" y="323040"/>
                  <a:pt x="110965" y="335343"/>
                </a:cubicBezTo>
                <a:cubicBezTo>
                  <a:pt x="98727" y="340178"/>
                  <a:pt x="76347" y="328831"/>
                  <a:pt x="66586" y="327410"/>
                </a:cubicBezTo>
                <a:cubicBezTo>
                  <a:pt x="78174" y="343007"/>
                  <a:pt x="84690" y="357335"/>
                  <a:pt x="96794" y="366050"/>
                </a:cubicBezTo>
                <a:cubicBezTo>
                  <a:pt x="90309" y="366558"/>
                  <a:pt x="86018" y="363926"/>
                  <a:pt x="79322" y="366561"/>
                </a:cubicBezTo>
                <a:cubicBezTo>
                  <a:pt x="86661" y="381436"/>
                  <a:pt x="98822" y="388242"/>
                  <a:pt x="111432" y="397780"/>
                </a:cubicBezTo>
                <a:cubicBezTo>
                  <a:pt x="98698" y="399994"/>
                  <a:pt x="90568" y="410502"/>
                  <a:pt x="78389" y="404049"/>
                </a:cubicBezTo>
                <a:cubicBezTo>
                  <a:pt x="85382" y="413469"/>
                  <a:pt x="91785" y="425005"/>
                  <a:pt x="102929" y="425927"/>
                </a:cubicBezTo>
                <a:cubicBezTo>
                  <a:pt x="81141" y="435931"/>
                  <a:pt x="71174" y="423907"/>
                  <a:pt x="53347" y="411854"/>
                </a:cubicBezTo>
                <a:cubicBezTo>
                  <a:pt x="72613" y="433276"/>
                  <a:pt x="76881" y="450252"/>
                  <a:pt x="92991" y="465591"/>
                </a:cubicBezTo>
                <a:cubicBezTo>
                  <a:pt x="85818" y="476900"/>
                  <a:pt x="76419" y="472487"/>
                  <a:pt x="66120" y="471860"/>
                </a:cubicBezTo>
                <a:cubicBezTo>
                  <a:pt x="69399" y="475809"/>
                  <a:pt x="70407" y="480116"/>
                  <a:pt x="72254" y="483886"/>
                </a:cubicBezTo>
                <a:cubicBezTo>
                  <a:pt x="67847" y="484865"/>
                  <a:pt x="62839" y="482855"/>
                  <a:pt x="57617" y="483886"/>
                </a:cubicBezTo>
                <a:cubicBezTo>
                  <a:pt x="62867" y="491090"/>
                  <a:pt x="69029" y="497652"/>
                  <a:pt x="76524" y="499496"/>
                </a:cubicBezTo>
                <a:cubicBezTo>
                  <a:pt x="54754" y="514696"/>
                  <a:pt x="27769" y="504527"/>
                  <a:pt x="17973" y="479664"/>
                </a:cubicBezTo>
                <a:cubicBezTo>
                  <a:pt x="18357" y="509148"/>
                  <a:pt x="57043" y="509784"/>
                  <a:pt x="64218" y="535960"/>
                </a:cubicBezTo>
                <a:cubicBezTo>
                  <a:pt x="59675" y="537240"/>
                  <a:pt x="58557" y="540288"/>
                  <a:pt x="54316" y="539671"/>
                </a:cubicBezTo>
                <a:cubicBezTo>
                  <a:pt x="58518" y="546867"/>
                  <a:pt x="68195" y="554716"/>
                  <a:pt x="74120" y="557327"/>
                </a:cubicBezTo>
                <a:cubicBezTo>
                  <a:pt x="58772" y="557261"/>
                  <a:pt x="46033" y="559256"/>
                  <a:pt x="36378" y="545940"/>
                </a:cubicBezTo>
                <a:cubicBezTo>
                  <a:pt x="39983" y="558615"/>
                  <a:pt x="70484" y="580967"/>
                  <a:pt x="72254" y="593919"/>
                </a:cubicBezTo>
                <a:cubicBezTo>
                  <a:pt x="65652" y="596295"/>
                  <a:pt x="57699" y="593425"/>
                  <a:pt x="53347" y="594431"/>
                </a:cubicBezTo>
                <a:cubicBezTo>
                  <a:pt x="56015" y="604529"/>
                  <a:pt x="70200" y="615840"/>
                  <a:pt x="78856" y="616310"/>
                </a:cubicBezTo>
                <a:cubicBezTo>
                  <a:pt x="62792" y="633465"/>
                  <a:pt x="28105" y="636681"/>
                  <a:pt x="4771" y="612599"/>
                </a:cubicBezTo>
                <a:cubicBezTo>
                  <a:pt x="10287" y="621310"/>
                  <a:pt x="13000" y="633277"/>
                  <a:pt x="15139" y="639724"/>
                </a:cubicBezTo>
                <a:cubicBezTo>
                  <a:pt x="18873" y="653987"/>
                  <a:pt x="37864" y="655778"/>
                  <a:pt x="47679" y="662114"/>
                </a:cubicBezTo>
                <a:cubicBezTo>
                  <a:pt x="43644" y="661939"/>
                  <a:pt x="41190" y="663316"/>
                  <a:pt x="36378" y="663265"/>
                </a:cubicBezTo>
                <a:cubicBezTo>
                  <a:pt x="46822" y="680436"/>
                  <a:pt x="56173" y="687468"/>
                  <a:pt x="68954" y="692948"/>
                </a:cubicBezTo>
                <a:cubicBezTo>
                  <a:pt x="55693" y="688652"/>
                  <a:pt x="40234" y="691883"/>
                  <a:pt x="33544" y="679898"/>
                </a:cubicBezTo>
                <a:cubicBezTo>
                  <a:pt x="38007" y="686089"/>
                  <a:pt x="44883" y="697898"/>
                  <a:pt x="50549" y="706511"/>
                </a:cubicBezTo>
                <a:cubicBezTo>
                  <a:pt x="59437" y="714059"/>
                  <a:pt x="67668" y="714445"/>
                  <a:pt x="70855" y="723143"/>
                </a:cubicBezTo>
                <a:cubicBezTo>
                  <a:pt x="57668" y="724124"/>
                  <a:pt x="41441" y="718951"/>
                  <a:pt x="29777" y="721608"/>
                </a:cubicBezTo>
                <a:cubicBezTo>
                  <a:pt x="44716" y="719514"/>
                  <a:pt x="71826" y="736790"/>
                  <a:pt x="78856" y="751803"/>
                </a:cubicBezTo>
                <a:cubicBezTo>
                  <a:pt x="58634" y="747582"/>
                  <a:pt x="45175" y="754848"/>
                  <a:pt x="25041" y="755514"/>
                </a:cubicBezTo>
                <a:cubicBezTo>
                  <a:pt x="28945" y="768621"/>
                  <a:pt x="53138" y="777217"/>
                  <a:pt x="67088" y="784685"/>
                </a:cubicBezTo>
                <a:cubicBezTo>
                  <a:pt x="46612" y="781724"/>
                  <a:pt x="36674" y="782998"/>
                  <a:pt x="24108" y="783150"/>
                </a:cubicBezTo>
                <a:cubicBezTo>
                  <a:pt x="29011" y="789380"/>
                  <a:pt x="33960" y="794867"/>
                  <a:pt x="38746" y="799782"/>
                </a:cubicBezTo>
                <a:cubicBezTo>
                  <a:pt x="31980" y="796489"/>
                  <a:pt x="8700" y="789623"/>
                  <a:pt x="35" y="784173"/>
                </a:cubicBezTo>
                <a:cubicBezTo>
                  <a:pt x="3241" y="783132"/>
                  <a:pt x="8722" y="795061"/>
                  <a:pt x="12305" y="799270"/>
                </a:cubicBezTo>
                <a:close/>
              </a:path>
              <a:path w="358764" h="1279448" fill="none" stroke="0" extrusionOk="0">
                <a:moveTo>
                  <a:pt x="12305" y="799270"/>
                </a:moveTo>
                <a:cubicBezTo>
                  <a:pt x="27162" y="808764"/>
                  <a:pt x="49266" y="828826"/>
                  <a:pt x="61886" y="830105"/>
                </a:cubicBezTo>
                <a:cubicBezTo>
                  <a:pt x="52673" y="827972"/>
                  <a:pt x="33999" y="829980"/>
                  <a:pt x="20341" y="835223"/>
                </a:cubicBezTo>
                <a:cubicBezTo>
                  <a:pt x="34729" y="834244"/>
                  <a:pt x="53498" y="860908"/>
                  <a:pt x="66586" y="867081"/>
                </a:cubicBezTo>
                <a:cubicBezTo>
                  <a:pt x="57242" y="859307"/>
                  <a:pt x="41864" y="871060"/>
                  <a:pt x="26943" y="859149"/>
                </a:cubicBezTo>
                <a:cubicBezTo>
                  <a:pt x="30603" y="861568"/>
                  <a:pt x="31716" y="868772"/>
                  <a:pt x="34979" y="872199"/>
                </a:cubicBezTo>
                <a:cubicBezTo>
                  <a:pt x="45301" y="881893"/>
                  <a:pt x="59718" y="883629"/>
                  <a:pt x="73654" y="895229"/>
                </a:cubicBezTo>
                <a:cubicBezTo>
                  <a:pt x="64644" y="898444"/>
                  <a:pt x="52360" y="899024"/>
                  <a:pt x="41580" y="899835"/>
                </a:cubicBezTo>
                <a:cubicBezTo>
                  <a:pt x="77152" y="908259"/>
                  <a:pt x="89292" y="921097"/>
                  <a:pt x="117566" y="927983"/>
                </a:cubicBezTo>
                <a:cubicBezTo>
                  <a:pt x="125359" y="926694"/>
                  <a:pt x="136955" y="932845"/>
                  <a:pt x="144474" y="933229"/>
                </a:cubicBezTo>
                <a:cubicBezTo>
                  <a:pt x="153605" y="976730"/>
                  <a:pt x="134608" y="1007697"/>
                  <a:pt x="144474" y="1038249"/>
                </a:cubicBezTo>
                <a:cubicBezTo>
                  <a:pt x="158951" y="1064097"/>
                  <a:pt x="138034" y="1113731"/>
                  <a:pt x="144474" y="1160579"/>
                </a:cubicBezTo>
                <a:cubicBezTo>
                  <a:pt x="148843" y="1210564"/>
                  <a:pt x="142487" y="1240641"/>
                  <a:pt x="144474" y="1279448"/>
                </a:cubicBezTo>
                <a:cubicBezTo>
                  <a:pt x="158900" y="1278473"/>
                  <a:pt x="161956" y="1280299"/>
                  <a:pt x="175148" y="1279448"/>
                </a:cubicBezTo>
                <a:cubicBezTo>
                  <a:pt x="169750" y="1252612"/>
                  <a:pt x="174914" y="1199911"/>
                  <a:pt x="175148" y="1165619"/>
                </a:cubicBezTo>
                <a:cubicBezTo>
                  <a:pt x="169655" y="1127474"/>
                  <a:pt x="181135" y="1102890"/>
                  <a:pt x="175148" y="1044961"/>
                </a:cubicBezTo>
                <a:cubicBezTo>
                  <a:pt x="174306" y="995709"/>
                  <a:pt x="190215" y="981529"/>
                  <a:pt x="175148" y="937963"/>
                </a:cubicBezTo>
                <a:cubicBezTo>
                  <a:pt x="189059" y="932852"/>
                  <a:pt x="208108" y="930612"/>
                  <a:pt x="228030" y="940522"/>
                </a:cubicBezTo>
                <a:cubicBezTo>
                  <a:pt x="241778" y="943336"/>
                  <a:pt x="248723" y="953555"/>
                  <a:pt x="262471" y="948838"/>
                </a:cubicBezTo>
                <a:cubicBezTo>
                  <a:pt x="273714" y="948738"/>
                  <a:pt x="286695" y="943062"/>
                  <a:pt x="296446" y="943720"/>
                </a:cubicBezTo>
                <a:cubicBezTo>
                  <a:pt x="283571" y="939017"/>
                  <a:pt x="274261" y="936917"/>
                  <a:pt x="262937" y="932205"/>
                </a:cubicBezTo>
                <a:cubicBezTo>
                  <a:pt x="289006" y="930157"/>
                  <a:pt x="337235" y="923697"/>
                  <a:pt x="358764" y="882691"/>
                </a:cubicBezTo>
                <a:cubicBezTo>
                  <a:pt x="347235" y="886756"/>
                  <a:pt x="332459" y="888850"/>
                  <a:pt x="321918" y="882691"/>
                </a:cubicBezTo>
                <a:cubicBezTo>
                  <a:pt x="327275" y="878564"/>
                  <a:pt x="332572" y="875291"/>
                  <a:pt x="338457" y="871176"/>
                </a:cubicBezTo>
                <a:cubicBezTo>
                  <a:pt x="329471" y="870672"/>
                  <a:pt x="317626" y="868706"/>
                  <a:pt x="306814" y="859149"/>
                </a:cubicBezTo>
                <a:cubicBezTo>
                  <a:pt x="315115" y="850990"/>
                  <a:pt x="325343" y="844028"/>
                  <a:pt x="335121" y="834711"/>
                </a:cubicBezTo>
                <a:cubicBezTo>
                  <a:pt x="337873" y="830612"/>
                  <a:pt x="341423" y="827536"/>
                  <a:pt x="343659" y="823324"/>
                </a:cubicBezTo>
                <a:cubicBezTo>
                  <a:pt x="332768" y="827111"/>
                  <a:pt x="313595" y="830709"/>
                  <a:pt x="304446" y="828954"/>
                </a:cubicBezTo>
                <a:cubicBezTo>
                  <a:pt x="307489" y="823519"/>
                  <a:pt x="310614" y="820391"/>
                  <a:pt x="314851" y="819102"/>
                </a:cubicBezTo>
                <a:cubicBezTo>
                  <a:pt x="301831" y="818670"/>
                  <a:pt x="291466" y="817602"/>
                  <a:pt x="281342" y="823324"/>
                </a:cubicBezTo>
                <a:cubicBezTo>
                  <a:pt x="287902" y="819245"/>
                  <a:pt x="297985" y="807548"/>
                  <a:pt x="303083" y="807075"/>
                </a:cubicBezTo>
                <a:cubicBezTo>
                  <a:pt x="291085" y="812953"/>
                  <a:pt x="259395" y="816566"/>
                  <a:pt x="251601" y="801830"/>
                </a:cubicBezTo>
                <a:cubicBezTo>
                  <a:pt x="276634" y="789515"/>
                  <a:pt x="295054" y="796974"/>
                  <a:pt x="310581" y="779439"/>
                </a:cubicBezTo>
                <a:cubicBezTo>
                  <a:pt x="324873" y="763296"/>
                  <a:pt x="329260" y="749462"/>
                  <a:pt x="343193" y="736706"/>
                </a:cubicBezTo>
                <a:cubicBezTo>
                  <a:pt x="337482" y="746535"/>
                  <a:pt x="322019" y="740514"/>
                  <a:pt x="314348" y="739904"/>
                </a:cubicBezTo>
                <a:cubicBezTo>
                  <a:pt x="316263" y="737613"/>
                  <a:pt x="320080" y="735127"/>
                  <a:pt x="321452" y="732995"/>
                </a:cubicBezTo>
                <a:cubicBezTo>
                  <a:pt x="316347" y="732192"/>
                  <a:pt x="306250" y="735407"/>
                  <a:pt x="300679" y="734147"/>
                </a:cubicBezTo>
                <a:cubicBezTo>
                  <a:pt x="309269" y="730382"/>
                  <a:pt x="319597" y="724877"/>
                  <a:pt x="329022" y="716874"/>
                </a:cubicBezTo>
                <a:cubicBezTo>
                  <a:pt x="308309" y="720715"/>
                  <a:pt x="298086" y="724424"/>
                  <a:pt x="276140" y="706511"/>
                </a:cubicBezTo>
                <a:cubicBezTo>
                  <a:pt x="284268" y="702597"/>
                  <a:pt x="293064" y="697363"/>
                  <a:pt x="296446" y="690901"/>
                </a:cubicBezTo>
                <a:cubicBezTo>
                  <a:pt x="288677" y="689927"/>
                  <a:pt x="281067" y="689956"/>
                  <a:pt x="275207" y="685144"/>
                </a:cubicBezTo>
                <a:cubicBezTo>
                  <a:pt x="284194" y="663617"/>
                  <a:pt x="303664" y="645594"/>
                  <a:pt x="312483" y="627697"/>
                </a:cubicBezTo>
                <a:cubicBezTo>
                  <a:pt x="300886" y="643468"/>
                  <a:pt x="233962" y="666829"/>
                  <a:pt x="225662" y="637676"/>
                </a:cubicBezTo>
                <a:cubicBezTo>
                  <a:pt x="239204" y="630291"/>
                  <a:pt x="260806" y="622188"/>
                  <a:pt x="279907" y="618868"/>
                </a:cubicBezTo>
                <a:cubicBezTo>
                  <a:pt x="272965" y="615527"/>
                  <a:pt x="265062" y="617772"/>
                  <a:pt x="259601" y="616310"/>
                </a:cubicBezTo>
                <a:cubicBezTo>
                  <a:pt x="268646" y="609287"/>
                  <a:pt x="280081" y="607949"/>
                  <a:pt x="287979" y="606330"/>
                </a:cubicBezTo>
                <a:cubicBezTo>
                  <a:pt x="283978" y="604864"/>
                  <a:pt x="282522" y="603359"/>
                  <a:pt x="277575" y="601212"/>
                </a:cubicBezTo>
                <a:cubicBezTo>
                  <a:pt x="286973" y="590533"/>
                  <a:pt x="306164" y="579919"/>
                  <a:pt x="316752" y="571913"/>
                </a:cubicBezTo>
                <a:cubicBezTo>
                  <a:pt x="308626" y="575048"/>
                  <a:pt x="290670" y="572782"/>
                  <a:pt x="279907" y="570889"/>
                </a:cubicBezTo>
                <a:cubicBezTo>
                  <a:pt x="285642" y="564100"/>
                  <a:pt x="293769" y="556989"/>
                  <a:pt x="299747" y="551697"/>
                </a:cubicBezTo>
                <a:cubicBezTo>
                  <a:pt x="283412" y="549300"/>
                  <a:pt x="264798" y="559915"/>
                  <a:pt x="248766" y="554768"/>
                </a:cubicBezTo>
                <a:cubicBezTo>
                  <a:pt x="253985" y="551185"/>
                  <a:pt x="258449" y="544688"/>
                  <a:pt x="267673" y="541718"/>
                </a:cubicBezTo>
                <a:cubicBezTo>
                  <a:pt x="239872" y="550616"/>
                  <a:pt x="231247" y="540893"/>
                  <a:pt x="207724" y="528667"/>
                </a:cubicBezTo>
                <a:cubicBezTo>
                  <a:pt x="221971" y="521183"/>
                  <a:pt x="242259" y="526994"/>
                  <a:pt x="257269" y="525597"/>
                </a:cubicBezTo>
                <a:cubicBezTo>
                  <a:pt x="254297" y="526483"/>
                  <a:pt x="248760" y="523732"/>
                  <a:pt x="245466" y="523550"/>
                </a:cubicBezTo>
                <a:cubicBezTo>
                  <a:pt x="248283" y="521602"/>
                  <a:pt x="253647" y="519315"/>
                  <a:pt x="256336" y="518815"/>
                </a:cubicBezTo>
                <a:cubicBezTo>
                  <a:pt x="248649" y="521492"/>
                  <a:pt x="240689" y="516893"/>
                  <a:pt x="233662" y="515617"/>
                </a:cubicBezTo>
                <a:cubicBezTo>
                  <a:pt x="250780" y="514939"/>
                  <a:pt x="256056" y="507602"/>
                  <a:pt x="271906" y="496425"/>
                </a:cubicBezTo>
                <a:cubicBezTo>
                  <a:pt x="263090" y="493582"/>
                  <a:pt x="257587" y="494632"/>
                  <a:pt x="249233" y="496425"/>
                </a:cubicBezTo>
                <a:cubicBezTo>
                  <a:pt x="268949" y="500927"/>
                  <a:pt x="271233" y="459868"/>
                  <a:pt x="283243" y="445759"/>
                </a:cubicBezTo>
                <a:cubicBezTo>
                  <a:pt x="269312" y="452217"/>
                  <a:pt x="252701" y="457952"/>
                  <a:pt x="233662" y="459833"/>
                </a:cubicBezTo>
                <a:cubicBezTo>
                  <a:pt x="248956" y="457696"/>
                  <a:pt x="254549" y="443304"/>
                  <a:pt x="264803" y="434372"/>
                </a:cubicBezTo>
                <a:cubicBezTo>
                  <a:pt x="260005" y="436537"/>
                  <a:pt x="255638" y="438174"/>
                  <a:pt x="251601" y="439490"/>
                </a:cubicBezTo>
                <a:cubicBezTo>
                  <a:pt x="255896" y="433940"/>
                  <a:pt x="258741" y="428312"/>
                  <a:pt x="262005" y="424392"/>
                </a:cubicBezTo>
                <a:cubicBezTo>
                  <a:pt x="253426" y="428046"/>
                  <a:pt x="241445" y="428140"/>
                  <a:pt x="232730" y="427079"/>
                </a:cubicBezTo>
                <a:cubicBezTo>
                  <a:pt x="256432" y="413375"/>
                  <a:pt x="260609" y="387903"/>
                  <a:pt x="269037" y="372319"/>
                </a:cubicBezTo>
                <a:cubicBezTo>
                  <a:pt x="255154" y="383910"/>
                  <a:pt x="235740" y="399029"/>
                  <a:pt x="216226" y="392662"/>
                </a:cubicBezTo>
                <a:cubicBezTo>
                  <a:pt x="221989" y="391906"/>
                  <a:pt x="226074" y="389072"/>
                  <a:pt x="233662" y="385369"/>
                </a:cubicBezTo>
                <a:cubicBezTo>
                  <a:pt x="232845" y="385331"/>
                  <a:pt x="229186" y="382031"/>
                  <a:pt x="225160" y="382171"/>
                </a:cubicBezTo>
                <a:cubicBezTo>
                  <a:pt x="232127" y="380393"/>
                  <a:pt x="238399" y="375147"/>
                  <a:pt x="246901" y="367585"/>
                </a:cubicBezTo>
                <a:cubicBezTo>
                  <a:pt x="240164" y="366852"/>
                  <a:pt x="232371" y="364648"/>
                  <a:pt x="224227" y="366050"/>
                </a:cubicBezTo>
                <a:cubicBezTo>
                  <a:pt x="242748" y="359550"/>
                  <a:pt x="250892" y="334928"/>
                  <a:pt x="260570" y="314360"/>
                </a:cubicBezTo>
                <a:cubicBezTo>
                  <a:pt x="249744" y="321293"/>
                  <a:pt x="243849" y="329843"/>
                  <a:pt x="234129" y="327410"/>
                </a:cubicBezTo>
                <a:cubicBezTo>
                  <a:pt x="238467" y="322994"/>
                  <a:pt x="240943" y="316430"/>
                  <a:pt x="242165" y="311289"/>
                </a:cubicBezTo>
                <a:cubicBezTo>
                  <a:pt x="235869" y="315586"/>
                  <a:pt x="227351" y="320434"/>
                  <a:pt x="220460" y="315511"/>
                </a:cubicBezTo>
                <a:cubicBezTo>
                  <a:pt x="222702" y="312297"/>
                  <a:pt x="225869" y="310120"/>
                  <a:pt x="229393" y="307579"/>
                </a:cubicBezTo>
                <a:cubicBezTo>
                  <a:pt x="218198" y="308740"/>
                  <a:pt x="210240" y="308395"/>
                  <a:pt x="199185" y="302461"/>
                </a:cubicBezTo>
                <a:cubicBezTo>
                  <a:pt x="223483" y="303636"/>
                  <a:pt x="230120" y="278766"/>
                  <a:pt x="239331" y="257552"/>
                </a:cubicBezTo>
                <a:cubicBezTo>
                  <a:pt x="229371" y="260359"/>
                  <a:pt x="217476" y="263482"/>
                  <a:pt x="208621" y="261775"/>
                </a:cubicBezTo>
                <a:cubicBezTo>
                  <a:pt x="216856" y="259299"/>
                  <a:pt x="220123" y="256214"/>
                  <a:pt x="225160" y="248724"/>
                </a:cubicBezTo>
                <a:cubicBezTo>
                  <a:pt x="217860" y="248913"/>
                  <a:pt x="208668" y="255302"/>
                  <a:pt x="198719" y="241431"/>
                </a:cubicBezTo>
                <a:cubicBezTo>
                  <a:pt x="209024" y="235465"/>
                  <a:pt x="220203" y="225258"/>
                  <a:pt x="227563" y="218529"/>
                </a:cubicBezTo>
                <a:cubicBezTo>
                  <a:pt x="219215" y="225019"/>
                  <a:pt x="211211" y="219586"/>
                  <a:pt x="201589" y="216354"/>
                </a:cubicBezTo>
                <a:cubicBezTo>
                  <a:pt x="207479" y="213045"/>
                  <a:pt x="214809" y="205616"/>
                  <a:pt x="215724" y="200233"/>
                </a:cubicBezTo>
                <a:cubicBezTo>
                  <a:pt x="210824" y="203215"/>
                  <a:pt x="206141" y="203149"/>
                  <a:pt x="199185" y="202280"/>
                </a:cubicBezTo>
                <a:cubicBezTo>
                  <a:pt x="202904" y="198702"/>
                  <a:pt x="206962" y="194579"/>
                  <a:pt x="209123" y="189869"/>
                </a:cubicBezTo>
                <a:cubicBezTo>
                  <a:pt x="203619" y="188688"/>
                  <a:pt x="195142" y="187790"/>
                  <a:pt x="191185" y="186671"/>
                </a:cubicBezTo>
                <a:cubicBezTo>
                  <a:pt x="196573" y="184592"/>
                  <a:pt x="202804" y="176087"/>
                  <a:pt x="206289" y="171573"/>
                </a:cubicBezTo>
                <a:cubicBezTo>
                  <a:pt x="200647" y="173061"/>
                  <a:pt x="195268" y="172090"/>
                  <a:pt x="188817" y="169398"/>
                </a:cubicBezTo>
                <a:cubicBezTo>
                  <a:pt x="197852" y="164068"/>
                  <a:pt x="206303" y="147725"/>
                  <a:pt x="209123" y="137668"/>
                </a:cubicBezTo>
                <a:cubicBezTo>
                  <a:pt x="202035" y="142837"/>
                  <a:pt x="194409" y="144557"/>
                  <a:pt x="186485" y="147520"/>
                </a:cubicBezTo>
                <a:cubicBezTo>
                  <a:pt x="189345" y="144636"/>
                  <a:pt x="194443" y="137931"/>
                  <a:pt x="198719" y="134597"/>
                </a:cubicBezTo>
                <a:cubicBezTo>
                  <a:pt x="190441" y="135485"/>
                  <a:pt x="184362" y="132469"/>
                  <a:pt x="179848" y="134597"/>
                </a:cubicBezTo>
                <a:cubicBezTo>
                  <a:pt x="186355" y="128900"/>
                  <a:pt x="187658" y="121669"/>
                  <a:pt x="192153" y="116813"/>
                </a:cubicBezTo>
                <a:cubicBezTo>
                  <a:pt x="182750" y="125776"/>
                  <a:pt x="178709" y="121871"/>
                  <a:pt x="168080" y="123594"/>
                </a:cubicBezTo>
                <a:cubicBezTo>
                  <a:pt x="173598" y="121561"/>
                  <a:pt x="179546" y="114757"/>
                  <a:pt x="185516" y="110544"/>
                </a:cubicBezTo>
                <a:cubicBezTo>
                  <a:pt x="182404" y="112275"/>
                  <a:pt x="180210" y="111890"/>
                  <a:pt x="174682" y="111567"/>
                </a:cubicBezTo>
                <a:cubicBezTo>
                  <a:pt x="178825" y="107190"/>
                  <a:pt x="180955" y="105195"/>
                  <a:pt x="184583" y="100692"/>
                </a:cubicBezTo>
                <a:cubicBezTo>
                  <a:pt x="181045" y="101500"/>
                  <a:pt x="177032" y="98389"/>
                  <a:pt x="173247" y="100180"/>
                </a:cubicBezTo>
                <a:cubicBezTo>
                  <a:pt x="172524" y="90053"/>
                  <a:pt x="171873" y="82367"/>
                  <a:pt x="177049" y="79325"/>
                </a:cubicBezTo>
                <a:cubicBezTo>
                  <a:pt x="169950" y="73089"/>
                  <a:pt x="172013" y="65690"/>
                  <a:pt x="171381" y="56935"/>
                </a:cubicBezTo>
                <a:cubicBezTo>
                  <a:pt x="172198" y="56360"/>
                  <a:pt x="172369" y="55549"/>
                  <a:pt x="172816" y="54760"/>
                </a:cubicBezTo>
                <a:cubicBezTo>
                  <a:pt x="175899" y="37628"/>
                  <a:pt x="170902" y="17842"/>
                  <a:pt x="170412" y="0"/>
                </a:cubicBezTo>
                <a:cubicBezTo>
                  <a:pt x="167959" y="16927"/>
                  <a:pt x="167572" y="68627"/>
                  <a:pt x="153407" y="67298"/>
                </a:cubicBezTo>
                <a:cubicBezTo>
                  <a:pt x="152484" y="78092"/>
                  <a:pt x="160376" y="81730"/>
                  <a:pt x="160977" y="93399"/>
                </a:cubicBezTo>
                <a:cubicBezTo>
                  <a:pt x="156558" y="94037"/>
                  <a:pt x="148782" y="89140"/>
                  <a:pt x="144940" y="88153"/>
                </a:cubicBezTo>
                <a:cubicBezTo>
                  <a:pt x="148242" y="96560"/>
                  <a:pt x="158305" y="99344"/>
                  <a:pt x="154376" y="113614"/>
                </a:cubicBezTo>
                <a:cubicBezTo>
                  <a:pt x="152304" y="110961"/>
                  <a:pt x="146273" y="111407"/>
                  <a:pt x="145406" y="109520"/>
                </a:cubicBezTo>
                <a:cubicBezTo>
                  <a:pt x="151320" y="114895"/>
                  <a:pt x="151626" y="127405"/>
                  <a:pt x="156743" y="134086"/>
                </a:cubicBezTo>
                <a:cubicBezTo>
                  <a:pt x="148303" y="133051"/>
                  <a:pt x="133562" y="133205"/>
                  <a:pt x="128401" y="122059"/>
                </a:cubicBezTo>
                <a:cubicBezTo>
                  <a:pt x="134987" y="141009"/>
                  <a:pt x="144595" y="144904"/>
                  <a:pt x="149174" y="158523"/>
                </a:cubicBezTo>
                <a:cubicBezTo>
                  <a:pt x="141444" y="158409"/>
                  <a:pt x="133909" y="154554"/>
                  <a:pt x="126535" y="153277"/>
                </a:cubicBezTo>
                <a:cubicBezTo>
                  <a:pt x="132062" y="167435"/>
                  <a:pt x="140903" y="170091"/>
                  <a:pt x="144474" y="182449"/>
                </a:cubicBezTo>
                <a:cubicBezTo>
                  <a:pt x="135525" y="182805"/>
                  <a:pt x="128566" y="177317"/>
                  <a:pt x="119432" y="179378"/>
                </a:cubicBezTo>
                <a:cubicBezTo>
                  <a:pt x="128435" y="188172"/>
                  <a:pt x="145813" y="194751"/>
                  <a:pt x="144474" y="210085"/>
                </a:cubicBezTo>
                <a:cubicBezTo>
                  <a:pt x="138076" y="209826"/>
                  <a:pt x="128306" y="208519"/>
                  <a:pt x="121333" y="202792"/>
                </a:cubicBezTo>
                <a:cubicBezTo>
                  <a:pt x="132790" y="217638"/>
                  <a:pt x="137398" y="230410"/>
                  <a:pt x="152043" y="241431"/>
                </a:cubicBezTo>
                <a:cubicBezTo>
                  <a:pt x="138031" y="239872"/>
                  <a:pt x="132689" y="249800"/>
                  <a:pt x="123701" y="245141"/>
                </a:cubicBezTo>
                <a:cubicBezTo>
                  <a:pt x="111470" y="238608"/>
                  <a:pt x="100925" y="232138"/>
                  <a:pt x="90659" y="228381"/>
                </a:cubicBezTo>
                <a:cubicBezTo>
                  <a:pt x="96753" y="255865"/>
                  <a:pt x="127730" y="255531"/>
                  <a:pt x="129836" y="276360"/>
                </a:cubicBezTo>
                <a:cubicBezTo>
                  <a:pt x="126642" y="274473"/>
                  <a:pt x="121888" y="276156"/>
                  <a:pt x="117100" y="274825"/>
                </a:cubicBezTo>
                <a:cubicBezTo>
                  <a:pt x="116147" y="276760"/>
                  <a:pt x="116450" y="278303"/>
                  <a:pt x="116167" y="280454"/>
                </a:cubicBezTo>
                <a:cubicBezTo>
                  <a:pt x="106247" y="281137"/>
                  <a:pt x="100741" y="278575"/>
                  <a:pt x="94426" y="273801"/>
                </a:cubicBezTo>
                <a:cubicBezTo>
                  <a:pt x="97840" y="279546"/>
                  <a:pt x="108835" y="292381"/>
                  <a:pt x="111432" y="300926"/>
                </a:cubicBezTo>
                <a:cubicBezTo>
                  <a:pt x="100926" y="300490"/>
                  <a:pt x="94037" y="297754"/>
                  <a:pt x="85959" y="290434"/>
                </a:cubicBezTo>
                <a:cubicBezTo>
                  <a:pt x="91617" y="312357"/>
                  <a:pt x="100114" y="321569"/>
                  <a:pt x="110965" y="335343"/>
                </a:cubicBezTo>
                <a:cubicBezTo>
                  <a:pt x="98337" y="340302"/>
                  <a:pt x="80688" y="332506"/>
                  <a:pt x="66586" y="327410"/>
                </a:cubicBezTo>
                <a:cubicBezTo>
                  <a:pt x="74438" y="344068"/>
                  <a:pt x="81505" y="358694"/>
                  <a:pt x="96794" y="366050"/>
                </a:cubicBezTo>
                <a:cubicBezTo>
                  <a:pt x="89301" y="367654"/>
                  <a:pt x="86900" y="366213"/>
                  <a:pt x="79322" y="366561"/>
                </a:cubicBezTo>
                <a:cubicBezTo>
                  <a:pt x="83914" y="379897"/>
                  <a:pt x="100144" y="388887"/>
                  <a:pt x="111432" y="397780"/>
                </a:cubicBezTo>
                <a:cubicBezTo>
                  <a:pt x="103345" y="399886"/>
                  <a:pt x="87357" y="406297"/>
                  <a:pt x="78389" y="404049"/>
                </a:cubicBezTo>
                <a:cubicBezTo>
                  <a:pt x="86036" y="409871"/>
                  <a:pt x="97142" y="420435"/>
                  <a:pt x="102929" y="425927"/>
                </a:cubicBezTo>
                <a:cubicBezTo>
                  <a:pt x="86285" y="434501"/>
                  <a:pt x="66436" y="423901"/>
                  <a:pt x="53347" y="411854"/>
                </a:cubicBezTo>
                <a:cubicBezTo>
                  <a:pt x="63219" y="422747"/>
                  <a:pt x="72922" y="449526"/>
                  <a:pt x="92991" y="465591"/>
                </a:cubicBezTo>
                <a:cubicBezTo>
                  <a:pt x="87812" y="472264"/>
                  <a:pt x="72621" y="471132"/>
                  <a:pt x="66120" y="471860"/>
                </a:cubicBezTo>
                <a:cubicBezTo>
                  <a:pt x="69350" y="476704"/>
                  <a:pt x="69707" y="480041"/>
                  <a:pt x="72254" y="483886"/>
                </a:cubicBezTo>
                <a:cubicBezTo>
                  <a:pt x="67223" y="485096"/>
                  <a:pt x="64995" y="482478"/>
                  <a:pt x="57617" y="483886"/>
                </a:cubicBezTo>
                <a:cubicBezTo>
                  <a:pt x="62540" y="490960"/>
                  <a:pt x="69718" y="496306"/>
                  <a:pt x="76524" y="499496"/>
                </a:cubicBezTo>
                <a:cubicBezTo>
                  <a:pt x="59596" y="510571"/>
                  <a:pt x="31034" y="492691"/>
                  <a:pt x="17973" y="479664"/>
                </a:cubicBezTo>
                <a:cubicBezTo>
                  <a:pt x="19677" y="513369"/>
                  <a:pt x="52279" y="501580"/>
                  <a:pt x="64218" y="535960"/>
                </a:cubicBezTo>
                <a:cubicBezTo>
                  <a:pt x="62907" y="536822"/>
                  <a:pt x="57484" y="540184"/>
                  <a:pt x="54316" y="539671"/>
                </a:cubicBezTo>
                <a:cubicBezTo>
                  <a:pt x="62328" y="547894"/>
                  <a:pt x="68111" y="554055"/>
                  <a:pt x="74120" y="557327"/>
                </a:cubicBezTo>
                <a:cubicBezTo>
                  <a:pt x="60872" y="561092"/>
                  <a:pt x="51467" y="556548"/>
                  <a:pt x="36378" y="545940"/>
                </a:cubicBezTo>
                <a:cubicBezTo>
                  <a:pt x="44927" y="561881"/>
                  <a:pt x="74964" y="585108"/>
                  <a:pt x="72254" y="593919"/>
                </a:cubicBezTo>
                <a:cubicBezTo>
                  <a:pt x="63592" y="593909"/>
                  <a:pt x="62541" y="593916"/>
                  <a:pt x="53347" y="594431"/>
                </a:cubicBezTo>
                <a:cubicBezTo>
                  <a:pt x="56617" y="601052"/>
                  <a:pt x="67022" y="612269"/>
                  <a:pt x="78856" y="616310"/>
                </a:cubicBezTo>
                <a:cubicBezTo>
                  <a:pt x="59666" y="627820"/>
                  <a:pt x="16058" y="629669"/>
                  <a:pt x="4771" y="612599"/>
                </a:cubicBezTo>
                <a:cubicBezTo>
                  <a:pt x="7458" y="621932"/>
                  <a:pt x="10937" y="631568"/>
                  <a:pt x="15139" y="639724"/>
                </a:cubicBezTo>
                <a:cubicBezTo>
                  <a:pt x="22891" y="659112"/>
                  <a:pt x="33018" y="658862"/>
                  <a:pt x="47679" y="662114"/>
                </a:cubicBezTo>
                <a:cubicBezTo>
                  <a:pt x="43708" y="661620"/>
                  <a:pt x="40409" y="662787"/>
                  <a:pt x="36378" y="663265"/>
                </a:cubicBezTo>
                <a:cubicBezTo>
                  <a:pt x="48801" y="675238"/>
                  <a:pt x="50854" y="690072"/>
                  <a:pt x="68954" y="692948"/>
                </a:cubicBezTo>
                <a:cubicBezTo>
                  <a:pt x="57529" y="687211"/>
                  <a:pt x="43522" y="691379"/>
                  <a:pt x="33544" y="679898"/>
                </a:cubicBezTo>
                <a:cubicBezTo>
                  <a:pt x="39293" y="691530"/>
                  <a:pt x="44673" y="698900"/>
                  <a:pt x="50549" y="706511"/>
                </a:cubicBezTo>
                <a:cubicBezTo>
                  <a:pt x="54783" y="712435"/>
                  <a:pt x="66810" y="710104"/>
                  <a:pt x="70855" y="723143"/>
                </a:cubicBezTo>
                <a:cubicBezTo>
                  <a:pt x="60430" y="717247"/>
                  <a:pt x="43660" y="717007"/>
                  <a:pt x="29777" y="721608"/>
                </a:cubicBezTo>
                <a:cubicBezTo>
                  <a:pt x="49184" y="719617"/>
                  <a:pt x="69037" y="736343"/>
                  <a:pt x="78856" y="751803"/>
                </a:cubicBezTo>
                <a:cubicBezTo>
                  <a:pt x="57573" y="756896"/>
                  <a:pt x="41810" y="753074"/>
                  <a:pt x="25041" y="755514"/>
                </a:cubicBezTo>
                <a:cubicBezTo>
                  <a:pt x="30535" y="766892"/>
                  <a:pt x="54275" y="769533"/>
                  <a:pt x="67088" y="784685"/>
                </a:cubicBezTo>
                <a:cubicBezTo>
                  <a:pt x="52421" y="784037"/>
                  <a:pt x="38581" y="783687"/>
                  <a:pt x="24108" y="783150"/>
                </a:cubicBezTo>
                <a:cubicBezTo>
                  <a:pt x="26502" y="789425"/>
                  <a:pt x="32851" y="795487"/>
                  <a:pt x="38746" y="799782"/>
                </a:cubicBezTo>
                <a:cubicBezTo>
                  <a:pt x="28800" y="797390"/>
                  <a:pt x="8448" y="788461"/>
                  <a:pt x="35" y="784173"/>
                </a:cubicBezTo>
                <a:cubicBezTo>
                  <a:pt x="4409" y="784216"/>
                  <a:pt x="6959" y="794395"/>
                  <a:pt x="12305" y="799270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98;p56">
            <a:extLst>
              <a:ext uri="{FF2B5EF4-FFF2-40B4-BE49-F238E27FC236}">
                <a16:creationId xmlns:a16="http://schemas.microsoft.com/office/drawing/2014/main" id="{781756BD-5C9A-36FF-A3C1-BECD8C93EFA3}"/>
              </a:ext>
            </a:extLst>
          </p:cNvPr>
          <p:cNvSpPr/>
          <p:nvPr/>
        </p:nvSpPr>
        <p:spPr>
          <a:xfrm flipH="1">
            <a:off x="11042514" y="3669869"/>
            <a:ext cx="358764" cy="1058780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35E61-A407-62A5-43C7-EF5BC7D77D80}"/>
              </a:ext>
            </a:extLst>
          </p:cNvPr>
          <p:cNvSpPr/>
          <p:nvPr/>
        </p:nvSpPr>
        <p:spPr>
          <a:xfrm>
            <a:off x="1639161" y="306712"/>
            <a:ext cx="6597647" cy="275978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456DA-AF17-12F8-EC94-AAD3A4AE0021}"/>
              </a:ext>
            </a:extLst>
          </p:cNvPr>
          <p:cNvSpPr/>
          <p:nvPr/>
        </p:nvSpPr>
        <p:spPr>
          <a:xfrm>
            <a:off x="8286286" y="306712"/>
            <a:ext cx="2171220" cy="275978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6A309-66F0-1D98-38FA-FA4B106336C5}"/>
              </a:ext>
            </a:extLst>
          </p:cNvPr>
          <p:cNvSpPr txBox="1"/>
          <p:nvPr/>
        </p:nvSpPr>
        <p:spPr>
          <a:xfrm>
            <a:off x="8740324" y="580586"/>
            <a:ext cx="12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&amp; Sept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209587-6A25-603A-671E-9759C0D82697}"/>
              </a:ext>
            </a:extLst>
          </p:cNvPr>
          <p:cNvCxnSpPr>
            <a:cxnSpLocks/>
          </p:cNvCxnSpPr>
          <p:nvPr/>
        </p:nvCxnSpPr>
        <p:spPr>
          <a:xfrm flipH="1">
            <a:off x="10050283" y="749300"/>
            <a:ext cx="83869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and yellow symbol&#10;&#10;AI-generated content may be incorrect.">
            <a:extLst>
              <a:ext uri="{FF2B5EF4-FFF2-40B4-BE49-F238E27FC236}">
                <a16:creationId xmlns:a16="http://schemas.microsoft.com/office/drawing/2014/main" id="{991C55F2-BF1E-C255-A171-070B51B4D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97" y="5663601"/>
            <a:ext cx="2353128" cy="319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3ACF10-96B1-CE69-E803-9631D1904FC9}"/>
              </a:ext>
            </a:extLst>
          </p:cNvPr>
          <p:cNvSpPr txBox="1"/>
          <p:nvPr/>
        </p:nvSpPr>
        <p:spPr>
          <a:xfrm>
            <a:off x="522514" y="5985310"/>
            <a:ext cx="1080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S4. </a:t>
            </a:r>
            <a:r>
              <a:rPr lang="en-US" sz="2000" dirty="0"/>
              <a:t>Sap flow throughout the day, pulled by treatment; lines show mean and standard errors, filtered in 2024 to show only values from August and September (dry period; natural drought)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ECE360A-355C-8AFE-3455-F4B3D168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4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B2A9C-6BFC-5DC2-862B-26CE85715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918B63-B087-C451-C986-CFA29A58662A}"/>
              </a:ext>
            </a:extLst>
          </p:cNvPr>
          <p:cNvGrpSpPr/>
          <p:nvPr/>
        </p:nvGrpSpPr>
        <p:grpSpPr>
          <a:xfrm>
            <a:off x="770729" y="241030"/>
            <a:ext cx="11063896" cy="6059617"/>
            <a:chOff x="770729" y="241030"/>
            <a:chExt cx="11063896" cy="60596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14758E-5C8E-5C47-F3A6-CF8543033354}"/>
                </a:ext>
              </a:extLst>
            </p:cNvPr>
            <p:cNvGrpSpPr/>
            <p:nvPr/>
          </p:nvGrpSpPr>
          <p:grpSpPr>
            <a:xfrm>
              <a:off x="770729" y="241030"/>
              <a:ext cx="10099361" cy="6059617"/>
              <a:chOff x="770729" y="241030"/>
              <a:chExt cx="10099361" cy="6059617"/>
            </a:xfrm>
          </p:grpSpPr>
          <p:pic>
            <p:nvPicPr>
              <p:cNvPr id="9" name="Picture 8" descr="A collage of different types of data&#10;&#10;AI-generated content may be incorrect.">
                <a:extLst>
                  <a:ext uri="{FF2B5EF4-FFF2-40B4-BE49-F238E27FC236}">
                    <a16:creationId xmlns:a16="http://schemas.microsoft.com/office/drawing/2014/main" id="{1B3C5593-996B-D3B6-72F6-6B0E888D8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729" y="241030"/>
                <a:ext cx="10099361" cy="6059617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2CEFA6-03E1-7635-0EAA-FE36FAB066F4}"/>
                  </a:ext>
                </a:extLst>
              </p:cNvPr>
              <p:cNvSpPr/>
              <p:nvPr/>
            </p:nvSpPr>
            <p:spPr>
              <a:xfrm>
                <a:off x="4826336" y="5877332"/>
                <a:ext cx="2410141" cy="3720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A black and yellow symbol&#10;&#10;AI-generated content may be incorrect.">
              <a:extLst>
                <a:ext uri="{FF2B5EF4-FFF2-40B4-BE49-F238E27FC236}">
                  <a16:creationId xmlns:a16="http://schemas.microsoft.com/office/drawing/2014/main" id="{B312E755-97E0-4F21-AB4A-49F380BB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497" y="5663601"/>
              <a:ext cx="2353128" cy="319895"/>
            </a:xfrm>
            <a:prstGeom prst="rect">
              <a:avLst/>
            </a:prstGeom>
          </p:spPr>
        </p:pic>
      </p:grpSp>
      <p:sp>
        <p:nvSpPr>
          <p:cNvPr id="5" name="Google Shape;545;p60">
            <a:extLst>
              <a:ext uri="{FF2B5EF4-FFF2-40B4-BE49-F238E27FC236}">
                <a16:creationId xmlns:a16="http://schemas.microsoft.com/office/drawing/2014/main" id="{2554D4DF-2BC9-6C0F-C4DC-B56288431B29}"/>
              </a:ext>
            </a:extLst>
          </p:cNvPr>
          <p:cNvSpPr/>
          <p:nvPr/>
        </p:nvSpPr>
        <p:spPr>
          <a:xfrm flipH="1">
            <a:off x="11017114" y="1084774"/>
            <a:ext cx="358764" cy="1279448"/>
          </a:xfrm>
          <a:custGeom>
            <a:avLst/>
            <a:gdLst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38249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5619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48635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2205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8764" h="1279448" fill="none" extrusionOk="0">
                <a:moveTo>
                  <a:pt x="12305" y="799270"/>
                </a:moveTo>
                <a:cubicBezTo>
                  <a:pt x="21280" y="809285"/>
                  <a:pt x="49075" y="826887"/>
                  <a:pt x="61886" y="830105"/>
                </a:cubicBezTo>
                <a:cubicBezTo>
                  <a:pt x="55911" y="832177"/>
                  <a:pt x="32721" y="828484"/>
                  <a:pt x="20341" y="835223"/>
                </a:cubicBezTo>
                <a:cubicBezTo>
                  <a:pt x="35304" y="833035"/>
                  <a:pt x="57607" y="857600"/>
                  <a:pt x="66586" y="867081"/>
                </a:cubicBezTo>
                <a:cubicBezTo>
                  <a:pt x="54630" y="853914"/>
                  <a:pt x="34632" y="870286"/>
                  <a:pt x="26943" y="859149"/>
                </a:cubicBezTo>
                <a:cubicBezTo>
                  <a:pt x="30906" y="863246"/>
                  <a:pt x="31681" y="868090"/>
                  <a:pt x="34979" y="872199"/>
                </a:cubicBezTo>
                <a:cubicBezTo>
                  <a:pt x="47129" y="886712"/>
                  <a:pt x="62091" y="882531"/>
                  <a:pt x="73654" y="895229"/>
                </a:cubicBezTo>
                <a:cubicBezTo>
                  <a:pt x="65352" y="898814"/>
                  <a:pt x="54780" y="900100"/>
                  <a:pt x="41580" y="899835"/>
                </a:cubicBezTo>
                <a:cubicBezTo>
                  <a:pt x="70577" y="904034"/>
                  <a:pt x="93291" y="924661"/>
                  <a:pt x="117566" y="927983"/>
                </a:cubicBezTo>
                <a:cubicBezTo>
                  <a:pt x="124413" y="928050"/>
                  <a:pt x="136846" y="934102"/>
                  <a:pt x="144474" y="933229"/>
                </a:cubicBezTo>
                <a:cubicBezTo>
                  <a:pt x="156840" y="975922"/>
                  <a:pt x="133564" y="1016027"/>
                  <a:pt x="144474" y="1038249"/>
                </a:cubicBezTo>
                <a:cubicBezTo>
                  <a:pt x="151569" y="1063474"/>
                  <a:pt x="143258" y="1111629"/>
                  <a:pt x="144474" y="1160579"/>
                </a:cubicBezTo>
                <a:cubicBezTo>
                  <a:pt x="154800" y="1214320"/>
                  <a:pt x="140224" y="1240866"/>
                  <a:pt x="144474" y="1279448"/>
                </a:cubicBezTo>
                <a:cubicBezTo>
                  <a:pt x="159178" y="1277958"/>
                  <a:pt x="162499" y="1279462"/>
                  <a:pt x="175148" y="1279448"/>
                </a:cubicBezTo>
                <a:cubicBezTo>
                  <a:pt x="171280" y="1255127"/>
                  <a:pt x="175122" y="1199450"/>
                  <a:pt x="175148" y="1165619"/>
                </a:cubicBezTo>
                <a:cubicBezTo>
                  <a:pt x="173922" y="1143838"/>
                  <a:pt x="179683" y="1106746"/>
                  <a:pt x="175148" y="1044961"/>
                </a:cubicBezTo>
                <a:cubicBezTo>
                  <a:pt x="168677" y="990263"/>
                  <a:pt x="189247" y="989737"/>
                  <a:pt x="175148" y="937963"/>
                </a:cubicBezTo>
                <a:cubicBezTo>
                  <a:pt x="185178" y="939783"/>
                  <a:pt x="209765" y="930349"/>
                  <a:pt x="228030" y="940522"/>
                </a:cubicBezTo>
                <a:cubicBezTo>
                  <a:pt x="240201" y="942431"/>
                  <a:pt x="248384" y="952050"/>
                  <a:pt x="262471" y="948838"/>
                </a:cubicBezTo>
                <a:cubicBezTo>
                  <a:pt x="275350" y="947995"/>
                  <a:pt x="287289" y="944779"/>
                  <a:pt x="296446" y="943720"/>
                </a:cubicBezTo>
                <a:cubicBezTo>
                  <a:pt x="283069" y="942209"/>
                  <a:pt x="275521" y="936225"/>
                  <a:pt x="262937" y="932205"/>
                </a:cubicBezTo>
                <a:cubicBezTo>
                  <a:pt x="310996" y="930992"/>
                  <a:pt x="337759" y="921269"/>
                  <a:pt x="358764" y="882691"/>
                </a:cubicBezTo>
                <a:cubicBezTo>
                  <a:pt x="346734" y="887667"/>
                  <a:pt x="332984" y="888058"/>
                  <a:pt x="321918" y="882691"/>
                </a:cubicBezTo>
                <a:cubicBezTo>
                  <a:pt x="326467" y="877208"/>
                  <a:pt x="331399" y="875429"/>
                  <a:pt x="338457" y="871176"/>
                </a:cubicBezTo>
                <a:cubicBezTo>
                  <a:pt x="327080" y="868341"/>
                  <a:pt x="320833" y="867101"/>
                  <a:pt x="306814" y="859149"/>
                </a:cubicBezTo>
                <a:cubicBezTo>
                  <a:pt x="315621" y="852237"/>
                  <a:pt x="326186" y="843915"/>
                  <a:pt x="335121" y="834711"/>
                </a:cubicBezTo>
                <a:cubicBezTo>
                  <a:pt x="339853" y="831123"/>
                  <a:pt x="340370" y="826888"/>
                  <a:pt x="343659" y="823324"/>
                </a:cubicBezTo>
                <a:cubicBezTo>
                  <a:pt x="334112" y="827784"/>
                  <a:pt x="316096" y="829302"/>
                  <a:pt x="304446" y="828954"/>
                </a:cubicBezTo>
                <a:cubicBezTo>
                  <a:pt x="307083" y="823910"/>
                  <a:pt x="312426" y="819913"/>
                  <a:pt x="314851" y="819102"/>
                </a:cubicBezTo>
                <a:cubicBezTo>
                  <a:pt x="303832" y="819800"/>
                  <a:pt x="292401" y="816633"/>
                  <a:pt x="281342" y="823324"/>
                </a:cubicBezTo>
                <a:cubicBezTo>
                  <a:pt x="288851" y="818465"/>
                  <a:pt x="296350" y="807888"/>
                  <a:pt x="303083" y="807075"/>
                </a:cubicBezTo>
                <a:cubicBezTo>
                  <a:pt x="289596" y="812442"/>
                  <a:pt x="260909" y="816865"/>
                  <a:pt x="251601" y="801830"/>
                </a:cubicBezTo>
                <a:cubicBezTo>
                  <a:pt x="278560" y="784103"/>
                  <a:pt x="292907" y="799452"/>
                  <a:pt x="310581" y="779439"/>
                </a:cubicBezTo>
                <a:cubicBezTo>
                  <a:pt x="320019" y="763976"/>
                  <a:pt x="330441" y="745832"/>
                  <a:pt x="343193" y="736706"/>
                </a:cubicBezTo>
                <a:cubicBezTo>
                  <a:pt x="336690" y="746008"/>
                  <a:pt x="320701" y="739266"/>
                  <a:pt x="314348" y="739904"/>
                </a:cubicBezTo>
                <a:cubicBezTo>
                  <a:pt x="316088" y="738002"/>
                  <a:pt x="319856" y="734594"/>
                  <a:pt x="321452" y="732995"/>
                </a:cubicBezTo>
                <a:cubicBezTo>
                  <a:pt x="314821" y="731105"/>
                  <a:pt x="305753" y="734012"/>
                  <a:pt x="300679" y="734147"/>
                </a:cubicBezTo>
                <a:cubicBezTo>
                  <a:pt x="310030" y="730591"/>
                  <a:pt x="319915" y="723838"/>
                  <a:pt x="329022" y="716874"/>
                </a:cubicBezTo>
                <a:cubicBezTo>
                  <a:pt x="311433" y="721572"/>
                  <a:pt x="293458" y="723190"/>
                  <a:pt x="276140" y="706511"/>
                </a:cubicBezTo>
                <a:cubicBezTo>
                  <a:pt x="282444" y="702383"/>
                  <a:pt x="292988" y="697711"/>
                  <a:pt x="296446" y="690901"/>
                </a:cubicBezTo>
                <a:cubicBezTo>
                  <a:pt x="290362" y="689031"/>
                  <a:pt x="281042" y="686705"/>
                  <a:pt x="275207" y="685144"/>
                </a:cubicBezTo>
                <a:cubicBezTo>
                  <a:pt x="283310" y="663997"/>
                  <a:pt x="304221" y="640575"/>
                  <a:pt x="312483" y="627697"/>
                </a:cubicBezTo>
                <a:cubicBezTo>
                  <a:pt x="289788" y="646491"/>
                  <a:pt x="230839" y="662348"/>
                  <a:pt x="225662" y="637676"/>
                </a:cubicBezTo>
                <a:cubicBezTo>
                  <a:pt x="240652" y="625969"/>
                  <a:pt x="264063" y="624192"/>
                  <a:pt x="279907" y="618868"/>
                </a:cubicBezTo>
                <a:cubicBezTo>
                  <a:pt x="273578" y="616351"/>
                  <a:pt x="265197" y="617266"/>
                  <a:pt x="259601" y="616310"/>
                </a:cubicBezTo>
                <a:cubicBezTo>
                  <a:pt x="267660" y="609053"/>
                  <a:pt x="278571" y="606669"/>
                  <a:pt x="287979" y="606330"/>
                </a:cubicBezTo>
                <a:cubicBezTo>
                  <a:pt x="283412" y="604596"/>
                  <a:pt x="281731" y="603076"/>
                  <a:pt x="277575" y="601212"/>
                </a:cubicBezTo>
                <a:cubicBezTo>
                  <a:pt x="288132" y="587623"/>
                  <a:pt x="306612" y="578864"/>
                  <a:pt x="316752" y="571913"/>
                </a:cubicBezTo>
                <a:cubicBezTo>
                  <a:pt x="310613" y="572286"/>
                  <a:pt x="294444" y="571482"/>
                  <a:pt x="279907" y="570889"/>
                </a:cubicBezTo>
                <a:cubicBezTo>
                  <a:pt x="284821" y="566621"/>
                  <a:pt x="294806" y="555721"/>
                  <a:pt x="299747" y="551697"/>
                </a:cubicBezTo>
                <a:cubicBezTo>
                  <a:pt x="286428" y="543468"/>
                  <a:pt x="262356" y="556941"/>
                  <a:pt x="248766" y="554768"/>
                </a:cubicBezTo>
                <a:cubicBezTo>
                  <a:pt x="254807" y="549002"/>
                  <a:pt x="259872" y="543587"/>
                  <a:pt x="267673" y="541718"/>
                </a:cubicBezTo>
                <a:cubicBezTo>
                  <a:pt x="241175" y="545555"/>
                  <a:pt x="226378" y="536665"/>
                  <a:pt x="207724" y="528667"/>
                </a:cubicBezTo>
                <a:cubicBezTo>
                  <a:pt x="218026" y="523725"/>
                  <a:pt x="239750" y="531485"/>
                  <a:pt x="257269" y="525597"/>
                </a:cubicBezTo>
                <a:cubicBezTo>
                  <a:pt x="253870" y="525181"/>
                  <a:pt x="248623" y="523410"/>
                  <a:pt x="245466" y="523550"/>
                </a:cubicBezTo>
                <a:cubicBezTo>
                  <a:pt x="248594" y="521961"/>
                  <a:pt x="253480" y="519103"/>
                  <a:pt x="256336" y="518815"/>
                </a:cubicBezTo>
                <a:cubicBezTo>
                  <a:pt x="246512" y="522087"/>
                  <a:pt x="240517" y="518480"/>
                  <a:pt x="233662" y="515617"/>
                </a:cubicBezTo>
                <a:cubicBezTo>
                  <a:pt x="250089" y="513708"/>
                  <a:pt x="257562" y="506504"/>
                  <a:pt x="271906" y="496425"/>
                </a:cubicBezTo>
                <a:cubicBezTo>
                  <a:pt x="265540" y="495023"/>
                  <a:pt x="257477" y="495335"/>
                  <a:pt x="249233" y="496425"/>
                </a:cubicBezTo>
                <a:cubicBezTo>
                  <a:pt x="269628" y="498869"/>
                  <a:pt x="276276" y="459948"/>
                  <a:pt x="283243" y="445759"/>
                </a:cubicBezTo>
                <a:cubicBezTo>
                  <a:pt x="267747" y="456355"/>
                  <a:pt x="256016" y="460611"/>
                  <a:pt x="233662" y="459833"/>
                </a:cubicBezTo>
                <a:cubicBezTo>
                  <a:pt x="244094" y="457274"/>
                  <a:pt x="252550" y="443472"/>
                  <a:pt x="264803" y="434372"/>
                </a:cubicBezTo>
                <a:cubicBezTo>
                  <a:pt x="261183" y="436734"/>
                  <a:pt x="255617" y="437309"/>
                  <a:pt x="251601" y="439490"/>
                </a:cubicBezTo>
                <a:cubicBezTo>
                  <a:pt x="254802" y="433195"/>
                  <a:pt x="257819" y="429222"/>
                  <a:pt x="262005" y="424392"/>
                </a:cubicBezTo>
                <a:cubicBezTo>
                  <a:pt x="254418" y="429601"/>
                  <a:pt x="242822" y="427110"/>
                  <a:pt x="232730" y="427079"/>
                </a:cubicBezTo>
                <a:cubicBezTo>
                  <a:pt x="251566" y="412358"/>
                  <a:pt x="256430" y="390750"/>
                  <a:pt x="269037" y="372319"/>
                </a:cubicBezTo>
                <a:cubicBezTo>
                  <a:pt x="255216" y="385652"/>
                  <a:pt x="230391" y="399726"/>
                  <a:pt x="216226" y="392662"/>
                </a:cubicBezTo>
                <a:cubicBezTo>
                  <a:pt x="221903" y="391051"/>
                  <a:pt x="226966" y="389333"/>
                  <a:pt x="233662" y="385369"/>
                </a:cubicBezTo>
                <a:cubicBezTo>
                  <a:pt x="231903" y="385004"/>
                  <a:pt x="228695" y="382347"/>
                  <a:pt x="225160" y="382171"/>
                </a:cubicBezTo>
                <a:cubicBezTo>
                  <a:pt x="233700" y="379204"/>
                  <a:pt x="238018" y="372370"/>
                  <a:pt x="246901" y="367585"/>
                </a:cubicBezTo>
                <a:cubicBezTo>
                  <a:pt x="240109" y="368495"/>
                  <a:pt x="232350" y="366770"/>
                  <a:pt x="224227" y="366050"/>
                </a:cubicBezTo>
                <a:cubicBezTo>
                  <a:pt x="239782" y="356866"/>
                  <a:pt x="257466" y="335191"/>
                  <a:pt x="260570" y="314360"/>
                </a:cubicBezTo>
                <a:cubicBezTo>
                  <a:pt x="251773" y="319482"/>
                  <a:pt x="244036" y="328762"/>
                  <a:pt x="234129" y="327410"/>
                </a:cubicBezTo>
                <a:cubicBezTo>
                  <a:pt x="237840" y="321312"/>
                  <a:pt x="243006" y="317165"/>
                  <a:pt x="242165" y="311289"/>
                </a:cubicBezTo>
                <a:cubicBezTo>
                  <a:pt x="236222" y="314242"/>
                  <a:pt x="227789" y="320307"/>
                  <a:pt x="220460" y="315511"/>
                </a:cubicBezTo>
                <a:cubicBezTo>
                  <a:pt x="222629" y="313196"/>
                  <a:pt x="225613" y="309847"/>
                  <a:pt x="229393" y="307579"/>
                </a:cubicBezTo>
                <a:cubicBezTo>
                  <a:pt x="218994" y="305712"/>
                  <a:pt x="211953" y="310674"/>
                  <a:pt x="199185" y="302461"/>
                </a:cubicBezTo>
                <a:cubicBezTo>
                  <a:pt x="224102" y="307779"/>
                  <a:pt x="231995" y="283544"/>
                  <a:pt x="239331" y="257552"/>
                </a:cubicBezTo>
                <a:cubicBezTo>
                  <a:pt x="229305" y="259979"/>
                  <a:pt x="218417" y="264248"/>
                  <a:pt x="208621" y="261775"/>
                </a:cubicBezTo>
                <a:cubicBezTo>
                  <a:pt x="215937" y="258313"/>
                  <a:pt x="220175" y="254908"/>
                  <a:pt x="225160" y="248724"/>
                </a:cubicBezTo>
                <a:cubicBezTo>
                  <a:pt x="221597" y="249254"/>
                  <a:pt x="206172" y="251539"/>
                  <a:pt x="198719" y="241431"/>
                </a:cubicBezTo>
                <a:cubicBezTo>
                  <a:pt x="207352" y="236617"/>
                  <a:pt x="217460" y="228459"/>
                  <a:pt x="227563" y="218529"/>
                </a:cubicBezTo>
                <a:cubicBezTo>
                  <a:pt x="218598" y="223488"/>
                  <a:pt x="213237" y="219961"/>
                  <a:pt x="201589" y="216354"/>
                </a:cubicBezTo>
                <a:cubicBezTo>
                  <a:pt x="206187" y="212350"/>
                  <a:pt x="213236" y="205614"/>
                  <a:pt x="215724" y="200233"/>
                </a:cubicBezTo>
                <a:cubicBezTo>
                  <a:pt x="212286" y="202442"/>
                  <a:pt x="204346" y="202726"/>
                  <a:pt x="199185" y="202280"/>
                </a:cubicBezTo>
                <a:cubicBezTo>
                  <a:pt x="202552" y="198113"/>
                  <a:pt x="206218" y="195227"/>
                  <a:pt x="209123" y="189869"/>
                </a:cubicBezTo>
                <a:cubicBezTo>
                  <a:pt x="204311" y="187043"/>
                  <a:pt x="195061" y="187559"/>
                  <a:pt x="191185" y="186671"/>
                </a:cubicBezTo>
                <a:cubicBezTo>
                  <a:pt x="196152" y="184326"/>
                  <a:pt x="202404" y="175861"/>
                  <a:pt x="206289" y="171573"/>
                </a:cubicBezTo>
                <a:cubicBezTo>
                  <a:pt x="201782" y="174100"/>
                  <a:pt x="196344" y="171498"/>
                  <a:pt x="188817" y="169398"/>
                </a:cubicBezTo>
                <a:cubicBezTo>
                  <a:pt x="197785" y="164413"/>
                  <a:pt x="203643" y="147506"/>
                  <a:pt x="209123" y="137668"/>
                </a:cubicBezTo>
                <a:cubicBezTo>
                  <a:pt x="199895" y="143807"/>
                  <a:pt x="192906" y="143552"/>
                  <a:pt x="186485" y="147520"/>
                </a:cubicBezTo>
                <a:cubicBezTo>
                  <a:pt x="190314" y="143904"/>
                  <a:pt x="192917" y="137786"/>
                  <a:pt x="198719" y="134597"/>
                </a:cubicBezTo>
                <a:cubicBezTo>
                  <a:pt x="191311" y="135322"/>
                  <a:pt x="185043" y="134088"/>
                  <a:pt x="179848" y="134597"/>
                </a:cubicBezTo>
                <a:cubicBezTo>
                  <a:pt x="185677" y="129724"/>
                  <a:pt x="187423" y="124294"/>
                  <a:pt x="192153" y="116813"/>
                </a:cubicBezTo>
                <a:cubicBezTo>
                  <a:pt x="183330" y="123284"/>
                  <a:pt x="176400" y="124184"/>
                  <a:pt x="168080" y="123594"/>
                </a:cubicBezTo>
                <a:cubicBezTo>
                  <a:pt x="176671" y="121829"/>
                  <a:pt x="180350" y="116464"/>
                  <a:pt x="185516" y="110544"/>
                </a:cubicBezTo>
                <a:cubicBezTo>
                  <a:pt x="182484" y="112641"/>
                  <a:pt x="179638" y="111430"/>
                  <a:pt x="174682" y="111567"/>
                </a:cubicBezTo>
                <a:cubicBezTo>
                  <a:pt x="179420" y="106605"/>
                  <a:pt x="181341" y="105615"/>
                  <a:pt x="184583" y="100692"/>
                </a:cubicBezTo>
                <a:cubicBezTo>
                  <a:pt x="181080" y="102013"/>
                  <a:pt x="177951" y="99629"/>
                  <a:pt x="173247" y="100180"/>
                </a:cubicBezTo>
                <a:cubicBezTo>
                  <a:pt x="172650" y="91973"/>
                  <a:pt x="171427" y="81878"/>
                  <a:pt x="177049" y="79325"/>
                </a:cubicBezTo>
                <a:cubicBezTo>
                  <a:pt x="169699" y="74137"/>
                  <a:pt x="170401" y="66313"/>
                  <a:pt x="171381" y="56935"/>
                </a:cubicBezTo>
                <a:cubicBezTo>
                  <a:pt x="172301" y="56361"/>
                  <a:pt x="172152" y="55666"/>
                  <a:pt x="172816" y="54760"/>
                </a:cubicBezTo>
                <a:cubicBezTo>
                  <a:pt x="178264" y="32812"/>
                  <a:pt x="174029" y="21077"/>
                  <a:pt x="170412" y="0"/>
                </a:cubicBezTo>
                <a:cubicBezTo>
                  <a:pt x="170206" y="17113"/>
                  <a:pt x="167021" y="66599"/>
                  <a:pt x="153407" y="67298"/>
                </a:cubicBezTo>
                <a:cubicBezTo>
                  <a:pt x="154360" y="75890"/>
                  <a:pt x="160177" y="83332"/>
                  <a:pt x="160977" y="93399"/>
                </a:cubicBezTo>
                <a:cubicBezTo>
                  <a:pt x="155212" y="92507"/>
                  <a:pt x="149407" y="88614"/>
                  <a:pt x="144940" y="88153"/>
                </a:cubicBezTo>
                <a:cubicBezTo>
                  <a:pt x="149269" y="98736"/>
                  <a:pt x="157130" y="102567"/>
                  <a:pt x="154376" y="113614"/>
                </a:cubicBezTo>
                <a:cubicBezTo>
                  <a:pt x="152093" y="111241"/>
                  <a:pt x="146871" y="111395"/>
                  <a:pt x="145406" y="109520"/>
                </a:cubicBezTo>
                <a:cubicBezTo>
                  <a:pt x="149870" y="116355"/>
                  <a:pt x="153344" y="126534"/>
                  <a:pt x="156743" y="134086"/>
                </a:cubicBezTo>
                <a:cubicBezTo>
                  <a:pt x="145365" y="135050"/>
                  <a:pt x="132160" y="131137"/>
                  <a:pt x="128401" y="122059"/>
                </a:cubicBezTo>
                <a:cubicBezTo>
                  <a:pt x="132917" y="140688"/>
                  <a:pt x="142740" y="143562"/>
                  <a:pt x="149174" y="158523"/>
                </a:cubicBezTo>
                <a:cubicBezTo>
                  <a:pt x="142236" y="157540"/>
                  <a:pt x="136721" y="155362"/>
                  <a:pt x="126535" y="153277"/>
                </a:cubicBezTo>
                <a:cubicBezTo>
                  <a:pt x="130957" y="165524"/>
                  <a:pt x="139795" y="172185"/>
                  <a:pt x="144474" y="182449"/>
                </a:cubicBezTo>
                <a:cubicBezTo>
                  <a:pt x="134145" y="184677"/>
                  <a:pt x="127157" y="176156"/>
                  <a:pt x="119432" y="179378"/>
                </a:cubicBezTo>
                <a:cubicBezTo>
                  <a:pt x="126657" y="186411"/>
                  <a:pt x="141477" y="197659"/>
                  <a:pt x="144474" y="210085"/>
                </a:cubicBezTo>
                <a:cubicBezTo>
                  <a:pt x="136590" y="208611"/>
                  <a:pt x="129524" y="206010"/>
                  <a:pt x="121333" y="202792"/>
                </a:cubicBezTo>
                <a:cubicBezTo>
                  <a:pt x="133505" y="219227"/>
                  <a:pt x="137838" y="230258"/>
                  <a:pt x="152043" y="241431"/>
                </a:cubicBezTo>
                <a:cubicBezTo>
                  <a:pt x="138071" y="241995"/>
                  <a:pt x="135164" y="249582"/>
                  <a:pt x="123701" y="245141"/>
                </a:cubicBezTo>
                <a:cubicBezTo>
                  <a:pt x="113322" y="244476"/>
                  <a:pt x="101494" y="233861"/>
                  <a:pt x="90659" y="228381"/>
                </a:cubicBezTo>
                <a:cubicBezTo>
                  <a:pt x="96034" y="253912"/>
                  <a:pt x="130808" y="254461"/>
                  <a:pt x="129836" y="276360"/>
                </a:cubicBezTo>
                <a:cubicBezTo>
                  <a:pt x="124692" y="275036"/>
                  <a:pt x="121537" y="277749"/>
                  <a:pt x="117100" y="274825"/>
                </a:cubicBezTo>
                <a:cubicBezTo>
                  <a:pt x="116617" y="276763"/>
                  <a:pt x="116434" y="278018"/>
                  <a:pt x="116167" y="280454"/>
                </a:cubicBezTo>
                <a:cubicBezTo>
                  <a:pt x="107239" y="282749"/>
                  <a:pt x="103106" y="277873"/>
                  <a:pt x="94426" y="273801"/>
                </a:cubicBezTo>
                <a:cubicBezTo>
                  <a:pt x="99822" y="280289"/>
                  <a:pt x="107952" y="291507"/>
                  <a:pt x="111432" y="300926"/>
                </a:cubicBezTo>
                <a:cubicBezTo>
                  <a:pt x="101022" y="300731"/>
                  <a:pt x="94736" y="299297"/>
                  <a:pt x="85959" y="290434"/>
                </a:cubicBezTo>
                <a:cubicBezTo>
                  <a:pt x="87919" y="313586"/>
                  <a:pt x="100555" y="322057"/>
                  <a:pt x="110965" y="335343"/>
                </a:cubicBezTo>
                <a:cubicBezTo>
                  <a:pt x="90495" y="339530"/>
                  <a:pt x="80346" y="327155"/>
                  <a:pt x="66586" y="327410"/>
                </a:cubicBezTo>
                <a:cubicBezTo>
                  <a:pt x="73163" y="342761"/>
                  <a:pt x="79939" y="358224"/>
                  <a:pt x="96794" y="366050"/>
                </a:cubicBezTo>
                <a:cubicBezTo>
                  <a:pt x="90005" y="368273"/>
                  <a:pt x="87314" y="366124"/>
                  <a:pt x="79322" y="366561"/>
                </a:cubicBezTo>
                <a:cubicBezTo>
                  <a:pt x="84563" y="382607"/>
                  <a:pt x="99081" y="387136"/>
                  <a:pt x="111432" y="397780"/>
                </a:cubicBezTo>
                <a:cubicBezTo>
                  <a:pt x="101205" y="397671"/>
                  <a:pt x="88035" y="407909"/>
                  <a:pt x="78389" y="404049"/>
                </a:cubicBezTo>
                <a:cubicBezTo>
                  <a:pt x="88357" y="408868"/>
                  <a:pt x="95546" y="419254"/>
                  <a:pt x="102929" y="425927"/>
                </a:cubicBezTo>
                <a:cubicBezTo>
                  <a:pt x="82793" y="429788"/>
                  <a:pt x="67262" y="423488"/>
                  <a:pt x="53347" y="411854"/>
                </a:cubicBezTo>
                <a:cubicBezTo>
                  <a:pt x="61050" y="432275"/>
                  <a:pt x="75554" y="444949"/>
                  <a:pt x="92991" y="465591"/>
                </a:cubicBezTo>
                <a:cubicBezTo>
                  <a:pt x="87415" y="471331"/>
                  <a:pt x="72139" y="470620"/>
                  <a:pt x="66120" y="471860"/>
                </a:cubicBezTo>
                <a:cubicBezTo>
                  <a:pt x="68894" y="475836"/>
                  <a:pt x="68865" y="479877"/>
                  <a:pt x="72254" y="483886"/>
                </a:cubicBezTo>
                <a:cubicBezTo>
                  <a:pt x="68493" y="484826"/>
                  <a:pt x="64294" y="482074"/>
                  <a:pt x="57617" y="483886"/>
                </a:cubicBezTo>
                <a:cubicBezTo>
                  <a:pt x="59745" y="491384"/>
                  <a:pt x="69646" y="496624"/>
                  <a:pt x="76524" y="499496"/>
                </a:cubicBezTo>
                <a:cubicBezTo>
                  <a:pt x="49287" y="512237"/>
                  <a:pt x="27352" y="498859"/>
                  <a:pt x="17973" y="479664"/>
                </a:cubicBezTo>
                <a:cubicBezTo>
                  <a:pt x="20613" y="517374"/>
                  <a:pt x="44750" y="501898"/>
                  <a:pt x="64218" y="535960"/>
                </a:cubicBezTo>
                <a:cubicBezTo>
                  <a:pt x="61376" y="536075"/>
                  <a:pt x="57396" y="540674"/>
                  <a:pt x="54316" y="539671"/>
                </a:cubicBezTo>
                <a:cubicBezTo>
                  <a:pt x="62094" y="546726"/>
                  <a:pt x="68035" y="552023"/>
                  <a:pt x="74120" y="557327"/>
                </a:cubicBezTo>
                <a:cubicBezTo>
                  <a:pt x="61877" y="562236"/>
                  <a:pt x="47142" y="559707"/>
                  <a:pt x="36378" y="545940"/>
                </a:cubicBezTo>
                <a:cubicBezTo>
                  <a:pt x="43459" y="558866"/>
                  <a:pt x="78213" y="585044"/>
                  <a:pt x="72254" y="593919"/>
                </a:cubicBezTo>
                <a:cubicBezTo>
                  <a:pt x="63768" y="594280"/>
                  <a:pt x="62480" y="594186"/>
                  <a:pt x="53347" y="594431"/>
                </a:cubicBezTo>
                <a:cubicBezTo>
                  <a:pt x="57711" y="604688"/>
                  <a:pt x="66190" y="613508"/>
                  <a:pt x="78856" y="616310"/>
                </a:cubicBezTo>
                <a:cubicBezTo>
                  <a:pt x="61068" y="624283"/>
                  <a:pt x="22421" y="632706"/>
                  <a:pt x="4771" y="612599"/>
                </a:cubicBezTo>
                <a:cubicBezTo>
                  <a:pt x="9208" y="621073"/>
                  <a:pt x="11739" y="631159"/>
                  <a:pt x="15139" y="639724"/>
                </a:cubicBezTo>
                <a:cubicBezTo>
                  <a:pt x="23375" y="654522"/>
                  <a:pt x="30810" y="658653"/>
                  <a:pt x="47679" y="662114"/>
                </a:cubicBezTo>
                <a:cubicBezTo>
                  <a:pt x="43820" y="661795"/>
                  <a:pt x="40281" y="663215"/>
                  <a:pt x="36378" y="663265"/>
                </a:cubicBezTo>
                <a:cubicBezTo>
                  <a:pt x="45682" y="679306"/>
                  <a:pt x="52981" y="688332"/>
                  <a:pt x="68954" y="692948"/>
                </a:cubicBezTo>
                <a:cubicBezTo>
                  <a:pt x="55447" y="689542"/>
                  <a:pt x="43058" y="691384"/>
                  <a:pt x="33544" y="679898"/>
                </a:cubicBezTo>
                <a:cubicBezTo>
                  <a:pt x="36449" y="690564"/>
                  <a:pt x="46881" y="697520"/>
                  <a:pt x="50549" y="706511"/>
                </a:cubicBezTo>
                <a:cubicBezTo>
                  <a:pt x="57719" y="710404"/>
                  <a:pt x="66531" y="712897"/>
                  <a:pt x="70855" y="723143"/>
                </a:cubicBezTo>
                <a:cubicBezTo>
                  <a:pt x="58750" y="719258"/>
                  <a:pt x="41263" y="717557"/>
                  <a:pt x="29777" y="721608"/>
                </a:cubicBezTo>
                <a:cubicBezTo>
                  <a:pt x="45289" y="723680"/>
                  <a:pt x="69438" y="732829"/>
                  <a:pt x="78856" y="751803"/>
                </a:cubicBezTo>
                <a:cubicBezTo>
                  <a:pt x="56188" y="752497"/>
                  <a:pt x="44944" y="751661"/>
                  <a:pt x="25041" y="755514"/>
                </a:cubicBezTo>
                <a:cubicBezTo>
                  <a:pt x="30513" y="763275"/>
                  <a:pt x="53963" y="769690"/>
                  <a:pt x="67088" y="784685"/>
                </a:cubicBezTo>
                <a:cubicBezTo>
                  <a:pt x="52814" y="780880"/>
                  <a:pt x="34991" y="780733"/>
                  <a:pt x="24108" y="783150"/>
                </a:cubicBezTo>
                <a:cubicBezTo>
                  <a:pt x="26645" y="790583"/>
                  <a:pt x="33940" y="794896"/>
                  <a:pt x="38746" y="799782"/>
                </a:cubicBezTo>
                <a:cubicBezTo>
                  <a:pt x="28214" y="796372"/>
                  <a:pt x="7809" y="786438"/>
                  <a:pt x="35" y="784173"/>
                </a:cubicBezTo>
                <a:cubicBezTo>
                  <a:pt x="4312" y="785290"/>
                  <a:pt x="6236" y="793176"/>
                  <a:pt x="12305" y="799270"/>
                </a:cubicBezTo>
                <a:close/>
              </a:path>
              <a:path w="358764" h="1279448" stroke="0" extrusionOk="0">
                <a:moveTo>
                  <a:pt x="12305" y="799270"/>
                </a:moveTo>
                <a:cubicBezTo>
                  <a:pt x="26704" y="808743"/>
                  <a:pt x="51358" y="833410"/>
                  <a:pt x="61886" y="830105"/>
                </a:cubicBezTo>
                <a:cubicBezTo>
                  <a:pt x="49567" y="830965"/>
                  <a:pt x="33075" y="828104"/>
                  <a:pt x="20341" y="835223"/>
                </a:cubicBezTo>
                <a:cubicBezTo>
                  <a:pt x="41570" y="836905"/>
                  <a:pt x="51883" y="858413"/>
                  <a:pt x="66586" y="867081"/>
                </a:cubicBezTo>
                <a:cubicBezTo>
                  <a:pt x="55891" y="861147"/>
                  <a:pt x="42743" y="868719"/>
                  <a:pt x="26943" y="859149"/>
                </a:cubicBezTo>
                <a:cubicBezTo>
                  <a:pt x="30005" y="861402"/>
                  <a:pt x="31799" y="869045"/>
                  <a:pt x="34979" y="872199"/>
                </a:cubicBezTo>
                <a:cubicBezTo>
                  <a:pt x="44693" y="882793"/>
                  <a:pt x="60580" y="883131"/>
                  <a:pt x="73654" y="895229"/>
                </a:cubicBezTo>
                <a:cubicBezTo>
                  <a:pt x="64877" y="898739"/>
                  <a:pt x="49937" y="896221"/>
                  <a:pt x="41580" y="899835"/>
                </a:cubicBezTo>
                <a:cubicBezTo>
                  <a:pt x="70123" y="904351"/>
                  <a:pt x="81940" y="918017"/>
                  <a:pt x="117566" y="927983"/>
                </a:cubicBezTo>
                <a:cubicBezTo>
                  <a:pt x="130724" y="931265"/>
                  <a:pt x="135256" y="933783"/>
                  <a:pt x="144474" y="933229"/>
                </a:cubicBezTo>
                <a:cubicBezTo>
                  <a:pt x="156584" y="981818"/>
                  <a:pt x="135201" y="1010712"/>
                  <a:pt x="144474" y="1048635"/>
                </a:cubicBezTo>
                <a:cubicBezTo>
                  <a:pt x="162035" y="1088202"/>
                  <a:pt x="135383" y="1144254"/>
                  <a:pt x="144474" y="1160579"/>
                </a:cubicBezTo>
                <a:cubicBezTo>
                  <a:pt x="149039" y="1189007"/>
                  <a:pt x="142439" y="1248798"/>
                  <a:pt x="144474" y="1279448"/>
                </a:cubicBezTo>
                <a:cubicBezTo>
                  <a:pt x="156986" y="1276920"/>
                  <a:pt x="161821" y="1283811"/>
                  <a:pt x="175148" y="1279448"/>
                </a:cubicBezTo>
                <a:cubicBezTo>
                  <a:pt x="161069" y="1246073"/>
                  <a:pt x="180942" y="1193766"/>
                  <a:pt x="175148" y="1162205"/>
                </a:cubicBezTo>
                <a:cubicBezTo>
                  <a:pt x="176450" y="1116039"/>
                  <a:pt x="179110" y="1073604"/>
                  <a:pt x="175148" y="1044961"/>
                </a:cubicBezTo>
                <a:cubicBezTo>
                  <a:pt x="164207" y="1015371"/>
                  <a:pt x="175648" y="959654"/>
                  <a:pt x="175148" y="937963"/>
                </a:cubicBezTo>
                <a:cubicBezTo>
                  <a:pt x="192163" y="933592"/>
                  <a:pt x="208659" y="935699"/>
                  <a:pt x="228030" y="940522"/>
                </a:cubicBezTo>
                <a:cubicBezTo>
                  <a:pt x="243224" y="943423"/>
                  <a:pt x="246840" y="951357"/>
                  <a:pt x="262471" y="948838"/>
                </a:cubicBezTo>
                <a:cubicBezTo>
                  <a:pt x="271086" y="948434"/>
                  <a:pt x="286924" y="944892"/>
                  <a:pt x="296446" y="943720"/>
                </a:cubicBezTo>
                <a:cubicBezTo>
                  <a:pt x="288755" y="939232"/>
                  <a:pt x="273880" y="937909"/>
                  <a:pt x="262937" y="932205"/>
                </a:cubicBezTo>
                <a:cubicBezTo>
                  <a:pt x="300026" y="936973"/>
                  <a:pt x="335165" y="925564"/>
                  <a:pt x="358764" y="882691"/>
                </a:cubicBezTo>
                <a:cubicBezTo>
                  <a:pt x="346166" y="889940"/>
                  <a:pt x="336703" y="892595"/>
                  <a:pt x="321918" y="882691"/>
                </a:cubicBezTo>
                <a:cubicBezTo>
                  <a:pt x="326828" y="878088"/>
                  <a:pt x="334011" y="874702"/>
                  <a:pt x="338457" y="871176"/>
                </a:cubicBezTo>
                <a:cubicBezTo>
                  <a:pt x="328440" y="869983"/>
                  <a:pt x="316344" y="870613"/>
                  <a:pt x="306814" y="859149"/>
                </a:cubicBezTo>
                <a:cubicBezTo>
                  <a:pt x="316683" y="854192"/>
                  <a:pt x="328698" y="847341"/>
                  <a:pt x="335121" y="834711"/>
                </a:cubicBezTo>
                <a:cubicBezTo>
                  <a:pt x="337796" y="830513"/>
                  <a:pt x="340697" y="825606"/>
                  <a:pt x="343659" y="823324"/>
                </a:cubicBezTo>
                <a:cubicBezTo>
                  <a:pt x="333277" y="827533"/>
                  <a:pt x="311247" y="829310"/>
                  <a:pt x="304446" y="828954"/>
                </a:cubicBezTo>
                <a:cubicBezTo>
                  <a:pt x="307914" y="823379"/>
                  <a:pt x="309896" y="821284"/>
                  <a:pt x="314851" y="819102"/>
                </a:cubicBezTo>
                <a:cubicBezTo>
                  <a:pt x="301872" y="818395"/>
                  <a:pt x="292206" y="821473"/>
                  <a:pt x="281342" y="823324"/>
                </a:cubicBezTo>
                <a:cubicBezTo>
                  <a:pt x="288304" y="818960"/>
                  <a:pt x="294902" y="807295"/>
                  <a:pt x="303083" y="807075"/>
                </a:cubicBezTo>
                <a:cubicBezTo>
                  <a:pt x="286865" y="810264"/>
                  <a:pt x="259198" y="813248"/>
                  <a:pt x="251601" y="801830"/>
                </a:cubicBezTo>
                <a:cubicBezTo>
                  <a:pt x="268958" y="797021"/>
                  <a:pt x="293138" y="790727"/>
                  <a:pt x="310581" y="779439"/>
                </a:cubicBezTo>
                <a:cubicBezTo>
                  <a:pt x="332329" y="764070"/>
                  <a:pt x="330606" y="749623"/>
                  <a:pt x="343193" y="736706"/>
                </a:cubicBezTo>
                <a:cubicBezTo>
                  <a:pt x="336454" y="744518"/>
                  <a:pt x="322275" y="739669"/>
                  <a:pt x="314348" y="739904"/>
                </a:cubicBezTo>
                <a:cubicBezTo>
                  <a:pt x="315883" y="737771"/>
                  <a:pt x="319779" y="734665"/>
                  <a:pt x="321452" y="732995"/>
                </a:cubicBezTo>
                <a:cubicBezTo>
                  <a:pt x="314229" y="732100"/>
                  <a:pt x="306135" y="733996"/>
                  <a:pt x="300679" y="734147"/>
                </a:cubicBezTo>
                <a:cubicBezTo>
                  <a:pt x="313028" y="726942"/>
                  <a:pt x="319254" y="721298"/>
                  <a:pt x="329022" y="716874"/>
                </a:cubicBezTo>
                <a:cubicBezTo>
                  <a:pt x="302807" y="719269"/>
                  <a:pt x="294479" y="721626"/>
                  <a:pt x="276140" y="706511"/>
                </a:cubicBezTo>
                <a:cubicBezTo>
                  <a:pt x="282832" y="704200"/>
                  <a:pt x="294333" y="697515"/>
                  <a:pt x="296446" y="690901"/>
                </a:cubicBezTo>
                <a:cubicBezTo>
                  <a:pt x="288502" y="691257"/>
                  <a:pt x="281795" y="689579"/>
                  <a:pt x="275207" y="685144"/>
                </a:cubicBezTo>
                <a:cubicBezTo>
                  <a:pt x="289977" y="659886"/>
                  <a:pt x="304958" y="643959"/>
                  <a:pt x="312483" y="627697"/>
                </a:cubicBezTo>
                <a:cubicBezTo>
                  <a:pt x="298743" y="630886"/>
                  <a:pt x="232698" y="673278"/>
                  <a:pt x="225662" y="637676"/>
                </a:cubicBezTo>
                <a:cubicBezTo>
                  <a:pt x="239192" y="638373"/>
                  <a:pt x="266533" y="623756"/>
                  <a:pt x="279907" y="618868"/>
                </a:cubicBezTo>
                <a:cubicBezTo>
                  <a:pt x="273263" y="615460"/>
                  <a:pt x="263780" y="619680"/>
                  <a:pt x="259601" y="616310"/>
                </a:cubicBezTo>
                <a:cubicBezTo>
                  <a:pt x="269967" y="609870"/>
                  <a:pt x="279865" y="611042"/>
                  <a:pt x="287979" y="606330"/>
                </a:cubicBezTo>
                <a:cubicBezTo>
                  <a:pt x="283798" y="605820"/>
                  <a:pt x="281721" y="603084"/>
                  <a:pt x="277575" y="601212"/>
                </a:cubicBezTo>
                <a:cubicBezTo>
                  <a:pt x="286417" y="591902"/>
                  <a:pt x="305583" y="578532"/>
                  <a:pt x="316752" y="571913"/>
                </a:cubicBezTo>
                <a:cubicBezTo>
                  <a:pt x="303583" y="576040"/>
                  <a:pt x="285999" y="575747"/>
                  <a:pt x="279907" y="570889"/>
                </a:cubicBezTo>
                <a:cubicBezTo>
                  <a:pt x="286023" y="562703"/>
                  <a:pt x="295257" y="556979"/>
                  <a:pt x="299747" y="551697"/>
                </a:cubicBezTo>
                <a:cubicBezTo>
                  <a:pt x="284285" y="552176"/>
                  <a:pt x="263675" y="559903"/>
                  <a:pt x="248766" y="554768"/>
                </a:cubicBezTo>
                <a:cubicBezTo>
                  <a:pt x="253875" y="550489"/>
                  <a:pt x="260198" y="543280"/>
                  <a:pt x="267673" y="541718"/>
                </a:cubicBezTo>
                <a:cubicBezTo>
                  <a:pt x="241756" y="547847"/>
                  <a:pt x="229690" y="547863"/>
                  <a:pt x="207724" y="528667"/>
                </a:cubicBezTo>
                <a:cubicBezTo>
                  <a:pt x="220988" y="524135"/>
                  <a:pt x="230962" y="527071"/>
                  <a:pt x="257269" y="525597"/>
                </a:cubicBezTo>
                <a:cubicBezTo>
                  <a:pt x="253151" y="524030"/>
                  <a:pt x="249968" y="523450"/>
                  <a:pt x="245466" y="523550"/>
                </a:cubicBezTo>
                <a:cubicBezTo>
                  <a:pt x="248808" y="521225"/>
                  <a:pt x="253555" y="518670"/>
                  <a:pt x="256336" y="518815"/>
                </a:cubicBezTo>
                <a:cubicBezTo>
                  <a:pt x="249624" y="518492"/>
                  <a:pt x="241362" y="520305"/>
                  <a:pt x="233662" y="515617"/>
                </a:cubicBezTo>
                <a:cubicBezTo>
                  <a:pt x="250665" y="512839"/>
                  <a:pt x="259923" y="507971"/>
                  <a:pt x="271906" y="496425"/>
                </a:cubicBezTo>
                <a:cubicBezTo>
                  <a:pt x="265327" y="496636"/>
                  <a:pt x="257529" y="495717"/>
                  <a:pt x="249233" y="496425"/>
                </a:cubicBezTo>
                <a:cubicBezTo>
                  <a:pt x="268367" y="495803"/>
                  <a:pt x="268214" y="455595"/>
                  <a:pt x="283243" y="445759"/>
                </a:cubicBezTo>
                <a:cubicBezTo>
                  <a:pt x="266112" y="455849"/>
                  <a:pt x="254009" y="454684"/>
                  <a:pt x="233662" y="459833"/>
                </a:cubicBezTo>
                <a:cubicBezTo>
                  <a:pt x="245413" y="455811"/>
                  <a:pt x="260136" y="443661"/>
                  <a:pt x="264803" y="434372"/>
                </a:cubicBezTo>
                <a:cubicBezTo>
                  <a:pt x="261483" y="437168"/>
                  <a:pt x="254047" y="438866"/>
                  <a:pt x="251601" y="439490"/>
                </a:cubicBezTo>
                <a:cubicBezTo>
                  <a:pt x="254554" y="433408"/>
                  <a:pt x="256137" y="426385"/>
                  <a:pt x="262005" y="424392"/>
                </a:cubicBezTo>
                <a:cubicBezTo>
                  <a:pt x="252378" y="427097"/>
                  <a:pt x="241107" y="424577"/>
                  <a:pt x="232730" y="427079"/>
                </a:cubicBezTo>
                <a:cubicBezTo>
                  <a:pt x="243563" y="409511"/>
                  <a:pt x="258617" y="387801"/>
                  <a:pt x="269037" y="372319"/>
                </a:cubicBezTo>
                <a:cubicBezTo>
                  <a:pt x="257453" y="384181"/>
                  <a:pt x="240821" y="398923"/>
                  <a:pt x="216226" y="392662"/>
                </a:cubicBezTo>
                <a:cubicBezTo>
                  <a:pt x="221089" y="391360"/>
                  <a:pt x="226420" y="386857"/>
                  <a:pt x="233662" y="385369"/>
                </a:cubicBezTo>
                <a:cubicBezTo>
                  <a:pt x="232127" y="384921"/>
                  <a:pt x="229163" y="381523"/>
                  <a:pt x="225160" y="382171"/>
                </a:cubicBezTo>
                <a:cubicBezTo>
                  <a:pt x="233209" y="378638"/>
                  <a:pt x="238128" y="373321"/>
                  <a:pt x="246901" y="367585"/>
                </a:cubicBezTo>
                <a:cubicBezTo>
                  <a:pt x="240007" y="369880"/>
                  <a:pt x="233502" y="367887"/>
                  <a:pt x="224227" y="366050"/>
                </a:cubicBezTo>
                <a:cubicBezTo>
                  <a:pt x="242676" y="364882"/>
                  <a:pt x="257110" y="343647"/>
                  <a:pt x="260570" y="314360"/>
                </a:cubicBezTo>
                <a:cubicBezTo>
                  <a:pt x="254675" y="320096"/>
                  <a:pt x="244918" y="331870"/>
                  <a:pt x="234129" y="327410"/>
                </a:cubicBezTo>
                <a:cubicBezTo>
                  <a:pt x="239237" y="323205"/>
                  <a:pt x="243913" y="318021"/>
                  <a:pt x="242165" y="311289"/>
                </a:cubicBezTo>
                <a:cubicBezTo>
                  <a:pt x="234196" y="317384"/>
                  <a:pt x="225515" y="320713"/>
                  <a:pt x="220460" y="315511"/>
                </a:cubicBezTo>
                <a:cubicBezTo>
                  <a:pt x="222245" y="313559"/>
                  <a:pt x="225784" y="310868"/>
                  <a:pt x="229393" y="307579"/>
                </a:cubicBezTo>
                <a:cubicBezTo>
                  <a:pt x="220786" y="308616"/>
                  <a:pt x="213269" y="308079"/>
                  <a:pt x="199185" y="302461"/>
                </a:cubicBezTo>
                <a:cubicBezTo>
                  <a:pt x="219747" y="302251"/>
                  <a:pt x="228175" y="273534"/>
                  <a:pt x="239331" y="257552"/>
                </a:cubicBezTo>
                <a:cubicBezTo>
                  <a:pt x="226615" y="262554"/>
                  <a:pt x="221390" y="259666"/>
                  <a:pt x="208621" y="261775"/>
                </a:cubicBezTo>
                <a:cubicBezTo>
                  <a:pt x="217035" y="260400"/>
                  <a:pt x="221089" y="253553"/>
                  <a:pt x="225160" y="248724"/>
                </a:cubicBezTo>
                <a:cubicBezTo>
                  <a:pt x="212668" y="253226"/>
                  <a:pt x="207369" y="250551"/>
                  <a:pt x="198719" y="241431"/>
                </a:cubicBezTo>
                <a:cubicBezTo>
                  <a:pt x="208962" y="234217"/>
                  <a:pt x="220708" y="231533"/>
                  <a:pt x="227563" y="218529"/>
                </a:cubicBezTo>
                <a:cubicBezTo>
                  <a:pt x="220703" y="223656"/>
                  <a:pt x="209909" y="217942"/>
                  <a:pt x="201589" y="216354"/>
                </a:cubicBezTo>
                <a:cubicBezTo>
                  <a:pt x="207097" y="212540"/>
                  <a:pt x="214338" y="210830"/>
                  <a:pt x="215724" y="200233"/>
                </a:cubicBezTo>
                <a:cubicBezTo>
                  <a:pt x="210862" y="202216"/>
                  <a:pt x="203096" y="204326"/>
                  <a:pt x="199185" y="202280"/>
                </a:cubicBezTo>
                <a:cubicBezTo>
                  <a:pt x="204111" y="198217"/>
                  <a:pt x="205549" y="195171"/>
                  <a:pt x="209123" y="189869"/>
                </a:cubicBezTo>
                <a:cubicBezTo>
                  <a:pt x="205265" y="188551"/>
                  <a:pt x="195560" y="189178"/>
                  <a:pt x="191185" y="186671"/>
                </a:cubicBezTo>
                <a:cubicBezTo>
                  <a:pt x="197486" y="183155"/>
                  <a:pt x="200883" y="176880"/>
                  <a:pt x="206289" y="171573"/>
                </a:cubicBezTo>
                <a:cubicBezTo>
                  <a:pt x="201793" y="170989"/>
                  <a:pt x="195279" y="170917"/>
                  <a:pt x="188817" y="169398"/>
                </a:cubicBezTo>
                <a:cubicBezTo>
                  <a:pt x="197999" y="160733"/>
                  <a:pt x="206501" y="153979"/>
                  <a:pt x="209123" y="137668"/>
                </a:cubicBezTo>
                <a:cubicBezTo>
                  <a:pt x="201558" y="140989"/>
                  <a:pt x="193524" y="142747"/>
                  <a:pt x="186485" y="147520"/>
                </a:cubicBezTo>
                <a:cubicBezTo>
                  <a:pt x="190698" y="143458"/>
                  <a:pt x="195551" y="138724"/>
                  <a:pt x="198719" y="134597"/>
                </a:cubicBezTo>
                <a:cubicBezTo>
                  <a:pt x="195943" y="132988"/>
                  <a:pt x="186962" y="135152"/>
                  <a:pt x="179848" y="134597"/>
                </a:cubicBezTo>
                <a:cubicBezTo>
                  <a:pt x="184356" y="127367"/>
                  <a:pt x="186392" y="122143"/>
                  <a:pt x="192153" y="116813"/>
                </a:cubicBezTo>
                <a:cubicBezTo>
                  <a:pt x="185844" y="123573"/>
                  <a:pt x="174378" y="123290"/>
                  <a:pt x="168080" y="123594"/>
                </a:cubicBezTo>
                <a:cubicBezTo>
                  <a:pt x="172972" y="122076"/>
                  <a:pt x="178310" y="114041"/>
                  <a:pt x="185516" y="110544"/>
                </a:cubicBezTo>
                <a:cubicBezTo>
                  <a:pt x="183537" y="112395"/>
                  <a:pt x="178627" y="112773"/>
                  <a:pt x="174682" y="111567"/>
                </a:cubicBezTo>
                <a:cubicBezTo>
                  <a:pt x="177992" y="108190"/>
                  <a:pt x="180428" y="104830"/>
                  <a:pt x="184583" y="100692"/>
                </a:cubicBezTo>
                <a:cubicBezTo>
                  <a:pt x="182329" y="102838"/>
                  <a:pt x="177460" y="97474"/>
                  <a:pt x="173247" y="100180"/>
                </a:cubicBezTo>
                <a:cubicBezTo>
                  <a:pt x="172387" y="93897"/>
                  <a:pt x="171661" y="83056"/>
                  <a:pt x="177049" y="79325"/>
                </a:cubicBezTo>
                <a:cubicBezTo>
                  <a:pt x="170310" y="73150"/>
                  <a:pt x="172255" y="62892"/>
                  <a:pt x="171381" y="56935"/>
                </a:cubicBezTo>
                <a:cubicBezTo>
                  <a:pt x="172239" y="56165"/>
                  <a:pt x="172271" y="55626"/>
                  <a:pt x="172816" y="54760"/>
                </a:cubicBezTo>
                <a:cubicBezTo>
                  <a:pt x="177130" y="37075"/>
                  <a:pt x="172316" y="14341"/>
                  <a:pt x="170412" y="0"/>
                </a:cubicBezTo>
                <a:cubicBezTo>
                  <a:pt x="170087" y="17713"/>
                  <a:pt x="166467" y="67827"/>
                  <a:pt x="153407" y="67298"/>
                </a:cubicBezTo>
                <a:cubicBezTo>
                  <a:pt x="152966" y="76131"/>
                  <a:pt x="159913" y="87029"/>
                  <a:pt x="160977" y="93399"/>
                </a:cubicBezTo>
                <a:cubicBezTo>
                  <a:pt x="156277" y="91985"/>
                  <a:pt x="149057" y="89255"/>
                  <a:pt x="144940" y="88153"/>
                </a:cubicBezTo>
                <a:cubicBezTo>
                  <a:pt x="149226" y="97172"/>
                  <a:pt x="158031" y="100837"/>
                  <a:pt x="154376" y="113614"/>
                </a:cubicBezTo>
                <a:cubicBezTo>
                  <a:pt x="152736" y="111734"/>
                  <a:pt x="146495" y="110968"/>
                  <a:pt x="145406" y="109520"/>
                </a:cubicBezTo>
                <a:cubicBezTo>
                  <a:pt x="146657" y="114448"/>
                  <a:pt x="152602" y="128130"/>
                  <a:pt x="156743" y="134086"/>
                </a:cubicBezTo>
                <a:cubicBezTo>
                  <a:pt x="149212" y="133207"/>
                  <a:pt x="135659" y="129329"/>
                  <a:pt x="128401" y="122059"/>
                </a:cubicBezTo>
                <a:cubicBezTo>
                  <a:pt x="132431" y="138237"/>
                  <a:pt x="144381" y="148011"/>
                  <a:pt x="149174" y="158523"/>
                </a:cubicBezTo>
                <a:cubicBezTo>
                  <a:pt x="141168" y="156813"/>
                  <a:pt x="135859" y="155084"/>
                  <a:pt x="126535" y="153277"/>
                </a:cubicBezTo>
                <a:cubicBezTo>
                  <a:pt x="131535" y="164567"/>
                  <a:pt x="138774" y="172756"/>
                  <a:pt x="144474" y="182449"/>
                </a:cubicBezTo>
                <a:cubicBezTo>
                  <a:pt x="136104" y="183820"/>
                  <a:pt x="130532" y="177683"/>
                  <a:pt x="119432" y="179378"/>
                </a:cubicBezTo>
                <a:cubicBezTo>
                  <a:pt x="125269" y="192046"/>
                  <a:pt x="142336" y="199287"/>
                  <a:pt x="144474" y="210085"/>
                </a:cubicBezTo>
                <a:cubicBezTo>
                  <a:pt x="137069" y="212846"/>
                  <a:pt x="130561" y="204923"/>
                  <a:pt x="121333" y="202792"/>
                </a:cubicBezTo>
                <a:cubicBezTo>
                  <a:pt x="130766" y="223582"/>
                  <a:pt x="136713" y="232979"/>
                  <a:pt x="152043" y="241431"/>
                </a:cubicBezTo>
                <a:cubicBezTo>
                  <a:pt x="144221" y="242705"/>
                  <a:pt x="136517" y="247990"/>
                  <a:pt x="123701" y="245141"/>
                </a:cubicBezTo>
                <a:cubicBezTo>
                  <a:pt x="113345" y="245050"/>
                  <a:pt x="98456" y="233724"/>
                  <a:pt x="90659" y="228381"/>
                </a:cubicBezTo>
                <a:cubicBezTo>
                  <a:pt x="96755" y="246591"/>
                  <a:pt x="117748" y="249445"/>
                  <a:pt x="129836" y="276360"/>
                </a:cubicBezTo>
                <a:cubicBezTo>
                  <a:pt x="127109" y="274446"/>
                  <a:pt x="121919" y="276469"/>
                  <a:pt x="117100" y="274825"/>
                </a:cubicBezTo>
                <a:cubicBezTo>
                  <a:pt x="117433" y="276506"/>
                  <a:pt x="116752" y="278309"/>
                  <a:pt x="116167" y="280454"/>
                </a:cubicBezTo>
                <a:cubicBezTo>
                  <a:pt x="110228" y="279452"/>
                  <a:pt x="100881" y="274685"/>
                  <a:pt x="94426" y="273801"/>
                </a:cubicBezTo>
                <a:cubicBezTo>
                  <a:pt x="101316" y="282525"/>
                  <a:pt x="104976" y="291826"/>
                  <a:pt x="111432" y="300926"/>
                </a:cubicBezTo>
                <a:cubicBezTo>
                  <a:pt x="100422" y="299593"/>
                  <a:pt x="90585" y="298161"/>
                  <a:pt x="85959" y="290434"/>
                </a:cubicBezTo>
                <a:cubicBezTo>
                  <a:pt x="94532" y="310432"/>
                  <a:pt x="99202" y="323040"/>
                  <a:pt x="110965" y="335343"/>
                </a:cubicBezTo>
                <a:cubicBezTo>
                  <a:pt x="98727" y="340178"/>
                  <a:pt x="76347" y="328831"/>
                  <a:pt x="66586" y="327410"/>
                </a:cubicBezTo>
                <a:cubicBezTo>
                  <a:pt x="78174" y="343007"/>
                  <a:pt x="84690" y="357335"/>
                  <a:pt x="96794" y="366050"/>
                </a:cubicBezTo>
                <a:cubicBezTo>
                  <a:pt x="90309" y="366558"/>
                  <a:pt x="86018" y="363926"/>
                  <a:pt x="79322" y="366561"/>
                </a:cubicBezTo>
                <a:cubicBezTo>
                  <a:pt x="86661" y="381436"/>
                  <a:pt x="98822" y="388242"/>
                  <a:pt x="111432" y="397780"/>
                </a:cubicBezTo>
                <a:cubicBezTo>
                  <a:pt x="98698" y="399994"/>
                  <a:pt x="90568" y="410502"/>
                  <a:pt x="78389" y="404049"/>
                </a:cubicBezTo>
                <a:cubicBezTo>
                  <a:pt x="85382" y="413469"/>
                  <a:pt x="91785" y="425005"/>
                  <a:pt x="102929" y="425927"/>
                </a:cubicBezTo>
                <a:cubicBezTo>
                  <a:pt x="81141" y="435931"/>
                  <a:pt x="71174" y="423907"/>
                  <a:pt x="53347" y="411854"/>
                </a:cubicBezTo>
                <a:cubicBezTo>
                  <a:pt x="72613" y="433276"/>
                  <a:pt x="76881" y="450252"/>
                  <a:pt x="92991" y="465591"/>
                </a:cubicBezTo>
                <a:cubicBezTo>
                  <a:pt x="85818" y="476900"/>
                  <a:pt x="76419" y="472487"/>
                  <a:pt x="66120" y="471860"/>
                </a:cubicBezTo>
                <a:cubicBezTo>
                  <a:pt x="69399" y="475809"/>
                  <a:pt x="70407" y="480116"/>
                  <a:pt x="72254" y="483886"/>
                </a:cubicBezTo>
                <a:cubicBezTo>
                  <a:pt x="67847" y="484865"/>
                  <a:pt x="62839" y="482855"/>
                  <a:pt x="57617" y="483886"/>
                </a:cubicBezTo>
                <a:cubicBezTo>
                  <a:pt x="62867" y="491090"/>
                  <a:pt x="69029" y="497652"/>
                  <a:pt x="76524" y="499496"/>
                </a:cubicBezTo>
                <a:cubicBezTo>
                  <a:pt x="54754" y="514696"/>
                  <a:pt x="27769" y="504527"/>
                  <a:pt x="17973" y="479664"/>
                </a:cubicBezTo>
                <a:cubicBezTo>
                  <a:pt x="18357" y="509148"/>
                  <a:pt x="57043" y="509784"/>
                  <a:pt x="64218" y="535960"/>
                </a:cubicBezTo>
                <a:cubicBezTo>
                  <a:pt x="59675" y="537240"/>
                  <a:pt x="58557" y="540288"/>
                  <a:pt x="54316" y="539671"/>
                </a:cubicBezTo>
                <a:cubicBezTo>
                  <a:pt x="58518" y="546867"/>
                  <a:pt x="68195" y="554716"/>
                  <a:pt x="74120" y="557327"/>
                </a:cubicBezTo>
                <a:cubicBezTo>
                  <a:pt x="58772" y="557261"/>
                  <a:pt x="46033" y="559256"/>
                  <a:pt x="36378" y="545940"/>
                </a:cubicBezTo>
                <a:cubicBezTo>
                  <a:pt x="39983" y="558615"/>
                  <a:pt x="70484" y="580967"/>
                  <a:pt x="72254" y="593919"/>
                </a:cubicBezTo>
                <a:cubicBezTo>
                  <a:pt x="65652" y="596295"/>
                  <a:pt x="57699" y="593425"/>
                  <a:pt x="53347" y="594431"/>
                </a:cubicBezTo>
                <a:cubicBezTo>
                  <a:pt x="56015" y="604529"/>
                  <a:pt x="70200" y="615840"/>
                  <a:pt x="78856" y="616310"/>
                </a:cubicBezTo>
                <a:cubicBezTo>
                  <a:pt x="62792" y="633465"/>
                  <a:pt x="28105" y="636681"/>
                  <a:pt x="4771" y="612599"/>
                </a:cubicBezTo>
                <a:cubicBezTo>
                  <a:pt x="10287" y="621310"/>
                  <a:pt x="13000" y="633277"/>
                  <a:pt x="15139" y="639724"/>
                </a:cubicBezTo>
                <a:cubicBezTo>
                  <a:pt x="18873" y="653987"/>
                  <a:pt x="37864" y="655778"/>
                  <a:pt x="47679" y="662114"/>
                </a:cubicBezTo>
                <a:cubicBezTo>
                  <a:pt x="43644" y="661939"/>
                  <a:pt x="41190" y="663316"/>
                  <a:pt x="36378" y="663265"/>
                </a:cubicBezTo>
                <a:cubicBezTo>
                  <a:pt x="46822" y="680436"/>
                  <a:pt x="56173" y="687468"/>
                  <a:pt x="68954" y="692948"/>
                </a:cubicBezTo>
                <a:cubicBezTo>
                  <a:pt x="55693" y="688652"/>
                  <a:pt x="40234" y="691883"/>
                  <a:pt x="33544" y="679898"/>
                </a:cubicBezTo>
                <a:cubicBezTo>
                  <a:pt x="38007" y="686089"/>
                  <a:pt x="44883" y="697898"/>
                  <a:pt x="50549" y="706511"/>
                </a:cubicBezTo>
                <a:cubicBezTo>
                  <a:pt x="59437" y="714059"/>
                  <a:pt x="67668" y="714445"/>
                  <a:pt x="70855" y="723143"/>
                </a:cubicBezTo>
                <a:cubicBezTo>
                  <a:pt x="57668" y="724124"/>
                  <a:pt x="41441" y="718951"/>
                  <a:pt x="29777" y="721608"/>
                </a:cubicBezTo>
                <a:cubicBezTo>
                  <a:pt x="44716" y="719514"/>
                  <a:pt x="71826" y="736790"/>
                  <a:pt x="78856" y="751803"/>
                </a:cubicBezTo>
                <a:cubicBezTo>
                  <a:pt x="58634" y="747582"/>
                  <a:pt x="45175" y="754848"/>
                  <a:pt x="25041" y="755514"/>
                </a:cubicBezTo>
                <a:cubicBezTo>
                  <a:pt x="28945" y="768621"/>
                  <a:pt x="53138" y="777217"/>
                  <a:pt x="67088" y="784685"/>
                </a:cubicBezTo>
                <a:cubicBezTo>
                  <a:pt x="46612" y="781724"/>
                  <a:pt x="36674" y="782998"/>
                  <a:pt x="24108" y="783150"/>
                </a:cubicBezTo>
                <a:cubicBezTo>
                  <a:pt x="29011" y="789380"/>
                  <a:pt x="33960" y="794867"/>
                  <a:pt x="38746" y="799782"/>
                </a:cubicBezTo>
                <a:cubicBezTo>
                  <a:pt x="31980" y="796489"/>
                  <a:pt x="8700" y="789623"/>
                  <a:pt x="35" y="784173"/>
                </a:cubicBezTo>
                <a:cubicBezTo>
                  <a:pt x="3241" y="783132"/>
                  <a:pt x="8722" y="795061"/>
                  <a:pt x="12305" y="799270"/>
                </a:cubicBezTo>
                <a:close/>
              </a:path>
              <a:path w="358764" h="1279448" fill="none" stroke="0" extrusionOk="0">
                <a:moveTo>
                  <a:pt x="12305" y="799270"/>
                </a:moveTo>
                <a:cubicBezTo>
                  <a:pt x="27162" y="808764"/>
                  <a:pt x="49266" y="828826"/>
                  <a:pt x="61886" y="830105"/>
                </a:cubicBezTo>
                <a:cubicBezTo>
                  <a:pt x="52673" y="827972"/>
                  <a:pt x="33999" y="829980"/>
                  <a:pt x="20341" y="835223"/>
                </a:cubicBezTo>
                <a:cubicBezTo>
                  <a:pt x="34729" y="834244"/>
                  <a:pt x="53498" y="860908"/>
                  <a:pt x="66586" y="867081"/>
                </a:cubicBezTo>
                <a:cubicBezTo>
                  <a:pt x="57242" y="859307"/>
                  <a:pt x="41864" y="871060"/>
                  <a:pt x="26943" y="859149"/>
                </a:cubicBezTo>
                <a:cubicBezTo>
                  <a:pt x="30603" y="861568"/>
                  <a:pt x="31716" y="868772"/>
                  <a:pt x="34979" y="872199"/>
                </a:cubicBezTo>
                <a:cubicBezTo>
                  <a:pt x="45301" y="881893"/>
                  <a:pt x="59718" y="883629"/>
                  <a:pt x="73654" y="895229"/>
                </a:cubicBezTo>
                <a:cubicBezTo>
                  <a:pt x="64644" y="898444"/>
                  <a:pt x="52360" y="899024"/>
                  <a:pt x="41580" y="899835"/>
                </a:cubicBezTo>
                <a:cubicBezTo>
                  <a:pt x="77152" y="908259"/>
                  <a:pt x="89292" y="921097"/>
                  <a:pt x="117566" y="927983"/>
                </a:cubicBezTo>
                <a:cubicBezTo>
                  <a:pt x="125359" y="926694"/>
                  <a:pt x="136955" y="932845"/>
                  <a:pt x="144474" y="933229"/>
                </a:cubicBezTo>
                <a:cubicBezTo>
                  <a:pt x="153605" y="976730"/>
                  <a:pt x="134608" y="1007697"/>
                  <a:pt x="144474" y="1038249"/>
                </a:cubicBezTo>
                <a:cubicBezTo>
                  <a:pt x="158951" y="1064097"/>
                  <a:pt x="138034" y="1113731"/>
                  <a:pt x="144474" y="1160579"/>
                </a:cubicBezTo>
                <a:cubicBezTo>
                  <a:pt x="148843" y="1210564"/>
                  <a:pt x="142487" y="1240641"/>
                  <a:pt x="144474" y="1279448"/>
                </a:cubicBezTo>
                <a:cubicBezTo>
                  <a:pt x="158900" y="1278473"/>
                  <a:pt x="161956" y="1280299"/>
                  <a:pt x="175148" y="1279448"/>
                </a:cubicBezTo>
                <a:cubicBezTo>
                  <a:pt x="169750" y="1252612"/>
                  <a:pt x="174914" y="1199911"/>
                  <a:pt x="175148" y="1165619"/>
                </a:cubicBezTo>
                <a:cubicBezTo>
                  <a:pt x="169655" y="1127474"/>
                  <a:pt x="181135" y="1102890"/>
                  <a:pt x="175148" y="1044961"/>
                </a:cubicBezTo>
                <a:cubicBezTo>
                  <a:pt x="174306" y="995709"/>
                  <a:pt x="190215" y="981529"/>
                  <a:pt x="175148" y="937963"/>
                </a:cubicBezTo>
                <a:cubicBezTo>
                  <a:pt x="189059" y="932852"/>
                  <a:pt x="208108" y="930612"/>
                  <a:pt x="228030" y="940522"/>
                </a:cubicBezTo>
                <a:cubicBezTo>
                  <a:pt x="241778" y="943336"/>
                  <a:pt x="248723" y="953555"/>
                  <a:pt x="262471" y="948838"/>
                </a:cubicBezTo>
                <a:cubicBezTo>
                  <a:pt x="273714" y="948738"/>
                  <a:pt x="286695" y="943062"/>
                  <a:pt x="296446" y="943720"/>
                </a:cubicBezTo>
                <a:cubicBezTo>
                  <a:pt x="283571" y="939017"/>
                  <a:pt x="274261" y="936917"/>
                  <a:pt x="262937" y="932205"/>
                </a:cubicBezTo>
                <a:cubicBezTo>
                  <a:pt x="289006" y="930157"/>
                  <a:pt x="337235" y="923697"/>
                  <a:pt x="358764" y="882691"/>
                </a:cubicBezTo>
                <a:cubicBezTo>
                  <a:pt x="347235" y="886756"/>
                  <a:pt x="332459" y="888850"/>
                  <a:pt x="321918" y="882691"/>
                </a:cubicBezTo>
                <a:cubicBezTo>
                  <a:pt x="327275" y="878564"/>
                  <a:pt x="332572" y="875291"/>
                  <a:pt x="338457" y="871176"/>
                </a:cubicBezTo>
                <a:cubicBezTo>
                  <a:pt x="329471" y="870672"/>
                  <a:pt x="317626" y="868706"/>
                  <a:pt x="306814" y="859149"/>
                </a:cubicBezTo>
                <a:cubicBezTo>
                  <a:pt x="315115" y="850990"/>
                  <a:pt x="325343" y="844028"/>
                  <a:pt x="335121" y="834711"/>
                </a:cubicBezTo>
                <a:cubicBezTo>
                  <a:pt x="337873" y="830612"/>
                  <a:pt x="341423" y="827536"/>
                  <a:pt x="343659" y="823324"/>
                </a:cubicBezTo>
                <a:cubicBezTo>
                  <a:pt x="332768" y="827111"/>
                  <a:pt x="313595" y="830709"/>
                  <a:pt x="304446" y="828954"/>
                </a:cubicBezTo>
                <a:cubicBezTo>
                  <a:pt x="307489" y="823519"/>
                  <a:pt x="310614" y="820391"/>
                  <a:pt x="314851" y="819102"/>
                </a:cubicBezTo>
                <a:cubicBezTo>
                  <a:pt x="301831" y="818670"/>
                  <a:pt x="291466" y="817602"/>
                  <a:pt x="281342" y="823324"/>
                </a:cubicBezTo>
                <a:cubicBezTo>
                  <a:pt x="287902" y="819245"/>
                  <a:pt x="297985" y="807548"/>
                  <a:pt x="303083" y="807075"/>
                </a:cubicBezTo>
                <a:cubicBezTo>
                  <a:pt x="291085" y="812953"/>
                  <a:pt x="259395" y="816566"/>
                  <a:pt x="251601" y="801830"/>
                </a:cubicBezTo>
                <a:cubicBezTo>
                  <a:pt x="276634" y="789515"/>
                  <a:pt x="295054" y="796974"/>
                  <a:pt x="310581" y="779439"/>
                </a:cubicBezTo>
                <a:cubicBezTo>
                  <a:pt x="324873" y="763296"/>
                  <a:pt x="329260" y="749462"/>
                  <a:pt x="343193" y="736706"/>
                </a:cubicBezTo>
                <a:cubicBezTo>
                  <a:pt x="337482" y="746535"/>
                  <a:pt x="322019" y="740514"/>
                  <a:pt x="314348" y="739904"/>
                </a:cubicBezTo>
                <a:cubicBezTo>
                  <a:pt x="316263" y="737613"/>
                  <a:pt x="320080" y="735127"/>
                  <a:pt x="321452" y="732995"/>
                </a:cubicBezTo>
                <a:cubicBezTo>
                  <a:pt x="316347" y="732192"/>
                  <a:pt x="306250" y="735407"/>
                  <a:pt x="300679" y="734147"/>
                </a:cubicBezTo>
                <a:cubicBezTo>
                  <a:pt x="309269" y="730382"/>
                  <a:pt x="319597" y="724877"/>
                  <a:pt x="329022" y="716874"/>
                </a:cubicBezTo>
                <a:cubicBezTo>
                  <a:pt x="308309" y="720715"/>
                  <a:pt x="298086" y="724424"/>
                  <a:pt x="276140" y="706511"/>
                </a:cubicBezTo>
                <a:cubicBezTo>
                  <a:pt x="284268" y="702597"/>
                  <a:pt x="293064" y="697363"/>
                  <a:pt x="296446" y="690901"/>
                </a:cubicBezTo>
                <a:cubicBezTo>
                  <a:pt x="288677" y="689927"/>
                  <a:pt x="281067" y="689956"/>
                  <a:pt x="275207" y="685144"/>
                </a:cubicBezTo>
                <a:cubicBezTo>
                  <a:pt x="284194" y="663617"/>
                  <a:pt x="303664" y="645594"/>
                  <a:pt x="312483" y="627697"/>
                </a:cubicBezTo>
                <a:cubicBezTo>
                  <a:pt x="300886" y="643468"/>
                  <a:pt x="233962" y="666829"/>
                  <a:pt x="225662" y="637676"/>
                </a:cubicBezTo>
                <a:cubicBezTo>
                  <a:pt x="239204" y="630291"/>
                  <a:pt x="260806" y="622188"/>
                  <a:pt x="279907" y="618868"/>
                </a:cubicBezTo>
                <a:cubicBezTo>
                  <a:pt x="272965" y="615527"/>
                  <a:pt x="265062" y="617772"/>
                  <a:pt x="259601" y="616310"/>
                </a:cubicBezTo>
                <a:cubicBezTo>
                  <a:pt x="268646" y="609287"/>
                  <a:pt x="280081" y="607949"/>
                  <a:pt x="287979" y="606330"/>
                </a:cubicBezTo>
                <a:cubicBezTo>
                  <a:pt x="283978" y="604864"/>
                  <a:pt x="282522" y="603359"/>
                  <a:pt x="277575" y="601212"/>
                </a:cubicBezTo>
                <a:cubicBezTo>
                  <a:pt x="286973" y="590533"/>
                  <a:pt x="306164" y="579919"/>
                  <a:pt x="316752" y="571913"/>
                </a:cubicBezTo>
                <a:cubicBezTo>
                  <a:pt x="308626" y="575048"/>
                  <a:pt x="290670" y="572782"/>
                  <a:pt x="279907" y="570889"/>
                </a:cubicBezTo>
                <a:cubicBezTo>
                  <a:pt x="285642" y="564100"/>
                  <a:pt x="293769" y="556989"/>
                  <a:pt x="299747" y="551697"/>
                </a:cubicBezTo>
                <a:cubicBezTo>
                  <a:pt x="283412" y="549300"/>
                  <a:pt x="264798" y="559915"/>
                  <a:pt x="248766" y="554768"/>
                </a:cubicBezTo>
                <a:cubicBezTo>
                  <a:pt x="253985" y="551185"/>
                  <a:pt x="258449" y="544688"/>
                  <a:pt x="267673" y="541718"/>
                </a:cubicBezTo>
                <a:cubicBezTo>
                  <a:pt x="239872" y="550616"/>
                  <a:pt x="231247" y="540893"/>
                  <a:pt x="207724" y="528667"/>
                </a:cubicBezTo>
                <a:cubicBezTo>
                  <a:pt x="221971" y="521183"/>
                  <a:pt x="242259" y="526994"/>
                  <a:pt x="257269" y="525597"/>
                </a:cubicBezTo>
                <a:cubicBezTo>
                  <a:pt x="254297" y="526483"/>
                  <a:pt x="248760" y="523732"/>
                  <a:pt x="245466" y="523550"/>
                </a:cubicBezTo>
                <a:cubicBezTo>
                  <a:pt x="248283" y="521602"/>
                  <a:pt x="253647" y="519315"/>
                  <a:pt x="256336" y="518815"/>
                </a:cubicBezTo>
                <a:cubicBezTo>
                  <a:pt x="248649" y="521492"/>
                  <a:pt x="240689" y="516893"/>
                  <a:pt x="233662" y="515617"/>
                </a:cubicBezTo>
                <a:cubicBezTo>
                  <a:pt x="250780" y="514939"/>
                  <a:pt x="256056" y="507602"/>
                  <a:pt x="271906" y="496425"/>
                </a:cubicBezTo>
                <a:cubicBezTo>
                  <a:pt x="263090" y="493582"/>
                  <a:pt x="257587" y="494632"/>
                  <a:pt x="249233" y="496425"/>
                </a:cubicBezTo>
                <a:cubicBezTo>
                  <a:pt x="268949" y="500927"/>
                  <a:pt x="271233" y="459868"/>
                  <a:pt x="283243" y="445759"/>
                </a:cubicBezTo>
                <a:cubicBezTo>
                  <a:pt x="269312" y="452217"/>
                  <a:pt x="252701" y="457952"/>
                  <a:pt x="233662" y="459833"/>
                </a:cubicBezTo>
                <a:cubicBezTo>
                  <a:pt x="248956" y="457696"/>
                  <a:pt x="254549" y="443304"/>
                  <a:pt x="264803" y="434372"/>
                </a:cubicBezTo>
                <a:cubicBezTo>
                  <a:pt x="260005" y="436537"/>
                  <a:pt x="255638" y="438174"/>
                  <a:pt x="251601" y="439490"/>
                </a:cubicBezTo>
                <a:cubicBezTo>
                  <a:pt x="255896" y="433940"/>
                  <a:pt x="258741" y="428312"/>
                  <a:pt x="262005" y="424392"/>
                </a:cubicBezTo>
                <a:cubicBezTo>
                  <a:pt x="253426" y="428046"/>
                  <a:pt x="241445" y="428140"/>
                  <a:pt x="232730" y="427079"/>
                </a:cubicBezTo>
                <a:cubicBezTo>
                  <a:pt x="256432" y="413375"/>
                  <a:pt x="260609" y="387903"/>
                  <a:pt x="269037" y="372319"/>
                </a:cubicBezTo>
                <a:cubicBezTo>
                  <a:pt x="255154" y="383910"/>
                  <a:pt x="235740" y="399029"/>
                  <a:pt x="216226" y="392662"/>
                </a:cubicBezTo>
                <a:cubicBezTo>
                  <a:pt x="221989" y="391906"/>
                  <a:pt x="226074" y="389072"/>
                  <a:pt x="233662" y="385369"/>
                </a:cubicBezTo>
                <a:cubicBezTo>
                  <a:pt x="232845" y="385331"/>
                  <a:pt x="229186" y="382031"/>
                  <a:pt x="225160" y="382171"/>
                </a:cubicBezTo>
                <a:cubicBezTo>
                  <a:pt x="232127" y="380393"/>
                  <a:pt x="238399" y="375147"/>
                  <a:pt x="246901" y="367585"/>
                </a:cubicBezTo>
                <a:cubicBezTo>
                  <a:pt x="240164" y="366852"/>
                  <a:pt x="232371" y="364648"/>
                  <a:pt x="224227" y="366050"/>
                </a:cubicBezTo>
                <a:cubicBezTo>
                  <a:pt x="242748" y="359550"/>
                  <a:pt x="250892" y="334928"/>
                  <a:pt x="260570" y="314360"/>
                </a:cubicBezTo>
                <a:cubicBezTo>
                  <a:pt x="249744" y="321293"/>
                  <a:pt x="243849" y="329843"/>
                  <a:pt x="234129" y="327410"/>
                </a:cubicBezTo>
                <a:cubicBezTo>
                  <a:pt x="238467" y="322994"/>
                  <a:pt x="240943" y="316430"/>
                  <a:pt x="242165" y="311289"/>
                </a:cubicBezTo>
                <a:cubicBezTo>
                  <a:pt x="235869" y="315586"/>
                  <a:pt x="227351" y="320434"/>
                  <a:pt x="220460" y="315511"/>
                </a:cubicBezTo>
                <a:cubicBezTo>
                  <a:pt x="222702" y="312297"/>
                  <a:pt x="225869" y="310120"/>
                  <a:pt x="229393" y="307579"/>
                </a:cubicBezTo>
                <a:cubicBezTo>
                  <a:pt x="218198" y="308740"/>
                  <a:pt x="210240" y="308395"/>
                  <a:pt x="199185" y="302461"/>
                </a:cubicBezTo>
                <a:cubicBezTo>
                  <a:pt x="223483" y="303636"/>
                  <a:pt x="230120" y="278766"/>
                  <a:pt x="239331" y="257552"/>
                </a:cubicBezTo>
                <a:cubicBezTo>
                  <a:pt x="229371" y="260359"/>
                  <a:pt x="217476" y="263482"/>
                  <a:pt x="208621" y="261775"/>
                </a:cubicBezTo>
                <a:cubicBezTo>
                  <a:pt x="216856" y="259299"/>
                  <a:pt x="220123" y="256214"/>
                  <a:pt x="225160" y="248724"/>
                </a:cubicBezTo>
                <a:cubicBezTo>
                  <a:pt x="217860" y="248913"/>
                  <a:pt x="208668" y="255302"/>
                  <a:pt x="198719" y="241431"/>
                </a:cubicBezTo>
                <a:cubicBezTo>
                  <a:pt x="209024" y="235465"/>
                  <a:pt x="220203" y="225258"/>
                  <a:pt x="227563" y="218529"/>
                </a:cubicBezTo>
                <a:cubicBezTo>
                  <a:pt x="219215" y="225019"/>
                  <a:pt x="211211" y="219586"/>
                  <a:pt x="201589" y="216354"/>
                </a:cubicBezTo>
                <a:cubicBezTo>
                  <a:pt x="207479" y="213045"/>
                  <a:pt x="214809" y="205616"/>
                  <a:pt x="215724" y="200233"/>
                </a:cubicBezTo>
                <a:cubicBezTo>
                  <a:pt x="210824" y="203215"/>
                  <a:pt x="206141" y="203149"/>
                  <a:pt x="199185" y="202280"/>
                </a:cubicBezTo>
                <a:cubicBezTo>
                  <a:pt x="202904" y="198702"/>
                  <a:pt x="206962" y="194579"/>
                  <a:pt x="209123" y="189869"/>
                </a:cubicBezTo>
                <a:cubicBezTo>
                  <a:pt x="203619" y="188688"/>
                  <a:pt x="195142" y="187790"/>
                  <a:pt x="191185" y="186671"/>
                </a:cubicBezTo>
                <a:cubicBezTo>
                  <a:pt x="196573" y="184592"/>
                  <a:pt x="202804" y="176087"/>
                  <a:pt x="206289" y="171573"/>
                </a:cubicBezTo>
                <a:cubicBezTo>
                  <a:pt x="200647" y="173061"/>
                  <a:pt x="195268" y="172090"/>
                  <a:pt x="188817" y="169398"/>
                </a:cubicBezTo>
                <a:cubicBezTo>
                  <a:pt x="197852" y="164068"/>
                  <a:pt x="206303" y="147725"/>
                  <a:pt x="209123" y="137668"/>
                </a:cubicBezTo>
                <a:cubicBezTo>
                  <a:pt x="202035" y="142837"/>
                  <a:pt x="194409" y="144557"/>
                  <a:pt x="186485" y="147520"/>
                </a:cubicBezTo>
                <a:cubicBezTo>
                  <a:pt x="189345" y="144636"/>
                  <a:pt x="194443" y="137931"/>
                  <a:pt x="198719" y="134597"/>
                </a:cubicBezTo>
                <a:cubicBezTo>
                  <a:pt x="190441" y="135485"/>
                  <a:pt x="184362" y="132469"/>
                  <a:pt x="179848" y="134597"/>
                </a:cubicBezTo>
                <a:cubicBezTo>
                  <a:pt x="186355" y="128900"/>
                  <a:pt x="187658" y="121669"/>
                  <a:pt x="192153" y="116813"/>
                </a:cubicBezTo>
                <a:cubicBezTo>
                  <a:pt x="182750" y="125776"/>
                  <a:pt x="178709" y="121871"/>
                  <a:pt x="168080" y="123594"/>
                </a:cubicBezTo>
                <a:cubicBezTo>
                  <a:pt x="173598" y="121561"/>
                  <a:pt x="179546" y="114757"/>
                  <a:pt x="185516" y="110544"/>
                </a:cubicBezTo>
                <a:cubicBezTo>
                  <a:pt x="182404" y="112275"/>
                  <a:pt x="180210" y="111890"/>
                  <a:pt x="174682" y="111567"/>
                </a:cubicBezTo>
                <a:cubicBezTo>
                  <a:pt x="178825" y="107190"/>
                  <a:pt x="180955" y="105195"/>
                  <a:pt x="184583" y="100692"/>
                </a:cubicBezTo>
                <a:cubicBezTo>
                  <a:pt x="181045" y="101500"/>
                  <a:pt x="177032" y="98389"/>
                  <a:pt x="173247" y="100180"/>
                </a:cubicBezTo>
                <a:cubicBezTo>
                  <a:pt x="172524" y="90053"/>
                  <a:pt x="171873" y="82367"/>
                  <a:pt x="177049" y="79325"/>
                </a:cubicBezTo>
                <a:cubicBezTo>
                  <a:pt x="169950" y="73089"/>
                  <a:pt x="172013" y="65690"/>
                  <a:pt x="171381" y="56935"/>
                </a:cubicBezTo>
                <a:cubicBezTo>
                  <a:pt x="172198" y="56360"/>
                  <a:pt x="172369" y="55549"/>
                  <a:pt x="172816" y="54760"/>
                </a:cubicBezTo>
                <a:cubicBezTo>
                  <a:pt x="175899" y="37628"/>
                  <a:pt x="170902" y="17842"/>
                  <a:pt x="170412" y="0"/>
                </a:cubicBezTo>
                <a:cubicBezTo>
                  <a:pt x="167959" y="16927"/>
                  <a:pt x="167572" y="68627"/>
                  <a:pt x="153407" y="67298"/>
                </a:cubicBezTo>
                <a:cubicBezTo>
                  <a:pt x="152484" y="78092"/>
                  <a:pt x="160376" y="81730"/>
                  <a:pt x="160977" y="93399"/>
                </a:cubicBezTo>
                <a:cubicBezTo>
                  <a:pt x="156558" y="94037"/>
                  <a:pt x="148782" y="89140"/>
                  <a:pt x="144940" y="88153"/>
                </a:cubicBezTo>
                <a:cubicBezTo>
                  <a:pt x="148242" y="96560"/>
                  <a:pt x="158305" y="99344"/>
                  <a:pt x="154376" y="113614"/>
                </a:cubicBezTo>
                <a:cubicBezTo>
                  <a:pt x="152304" y="110961"/>
                  <a:pt x="146273" y="111407"/>
                  <a:pt x="145406" y="109520"/>
                </a:cubicBezTo>
                <a:cubicBezTo>
                  <a:pt x="151320" y="114895"/>
                  <a:pt x="151626" y="127405"/>
                  <a:pt x="156743" y="134086"/>
                </a:cubicBezTo>
                <a:cubicBezTo>
                  <a:pt x="148303" y="133051"/>
                  <a:pt x="133562" y="133205"/>
                  <a:pt x="128401" y="122059"/>
                </a:cubicBezTo>
                <a:cubicBezTo>
                  <a:pt x="134987" y="141009"/>
                  <a:pt x="144595" y="144904"/>
                  <a:pt x="149174" y="158523"/>
                </a:cubicBezTo>
                <a:cubicBezTo>
                  <a:pt x="141444" y="158409"/>
                  <a:pt x="133909" y="154554"/>
                  <a:pt x="126535" y="153277"/>
                </a:cubicBezTo>
                <a:cubicBezTo>
                  <a:pt x="132062" y="167435"/>
                  <a:pt x="140903" y="170091"/>
                  <a:pt x="144474" y="182449"/>
                </a:cubicBezTo>
                <a:cubicBezTo>
                  <a:pt x="135525" y="182805"/>
                  <a:pt x="128566" y="177317"/>
                  <a:pt x="119432" y="179378"/>
                </a:cubicBezTo>
                <a:cubicBezTo>
                  <a:pt x="128435" y="188172"/>
                  <a:pt x="145813" y="194751"/>
                  <a:pt x="144474" y="210085"/>
                </a:cubicBezTo>
                <a:cubicBezTo>
                  <a:pt x="138076" y="209826"/>
                  <a:pt x="128306" y="208519"/>
                  <a:pt x="121333" y="202792"/>
                </a:cubicBezTo>
                <a:cubicBezTo>
                  <a:pt x="132790" y="217638"/>
                  <a:pt x="137398" y="230410"/>
                  <a:pt x="152043" y="241431"/>
                </a:cubicBezTo>
                <a:cubicBezTo>
                  <a:pt x="138031" y="239872"/>
                  <a:pt x="132689" y="249800"/>
                  <a:pt x="123701" y="245141"/>
                </a:cubicBezTo>
                <a:cubicBezTo>
                  <a:pt x="111470" y="238608"/>
                  <a:pt x="100925" y="232138"/>
                  <a:pt x="90659" y="228381"/>
                </a:cubicBezTo>
                <a:cubicBezTo>
                  <a:pt x="96753" y="255865"/>
                  <a:pt x="127730" y="255531"/>
                  <a:pt x="129836" y="276360"/>
                </a:cubicBezTo>
                <a:cubicBezTo>
                  <a:pt x="126642" y="274473"/>
                  <a:pt x="121888" y="276156"/>
                  <a:pt x="117100" y="274825"/>
                </a:cubicBezTo>
                <a:cubicBezTo>
                  <a:pt x="116147" y="276760"/>
                  <a:pt x="116450" y="278303"/>
                  <a:pt x="116167" y="280454"/>
                </a:cubicBezTo>
                <a:cubicBezTo>
                  <a:pt x="106247" y="281137"/>
                  <a:pt x="100741" y="278575"/>
                  <a:pt x="94426" y="273801"/>
                </a:cubicBezTo>
                <a:cubicBezTo>
                  <a:pt x="97840" y="279546"/>
                  <a:pt x="108835" y="292381"/>
                  <a:pt x="111432" y="300926"/>
                </a:cubicBezTo>
                <a:cubicBezTo>
                  <a:pt x="100926" y="300490"/>
                  <a:pt x="94037" y="297754"/>
                  <a:pt x="85959" y="290434"/>
                </a:cubicBezTo>
                <a:cubicBezTo>
                  <a:pt x="91617" y="312357"/>
                  <a:pt x="100114" y="321569"/>
                  <a:pt x="110965" y="335343"/>
                </a:cubicBezTo>
                <a:cubicBezTo>
                  <a:pt x="98337" y="340302"/>
                  <a:pt x="80688" y="332506"/>
                  <a:pt x="66586" y="327410"/>
                </a:cubicBezTo>
                <a:cubicBezTo>
                  <a:pt x="74438" y="344068"/>
                  <a:pt x="81505" y="358694"/>
                  <a:pt x="96794" y="366050"/>
                </a:cubicBezTo>
                <a:cubicBezTo>
                  <a:pt x="89301" y="367654"/>
                  <a:pt x="86900" y="366213"/>
                  <a:pt x="79322" y="366561"/>
                </a:cubicBezTo>
                <a:cubicBezTo>
                  <a:pt x="83914" y="379897"/>
                  <a:pt x="100144" y="388887"/>
                  <a:pt x="111432" y="397780"/>
                </a:cubicBezTo>
                <a:cubicBezTo>
                  <a:pt x="103345" y="399886"/>
                  <a:pt x="87357" y="406297"/>
                  <a:pt x="78389" y="404049"/>
                </a:cubicBezTo>
                <a:cubicBezTo>
                  <a:pt x="86036" y="409871"/>
                  <a:pt x="97142" y="420435"/>
                  <a:pt x="102929" y="425927"/>
                </a:cubicBezTo>
                <a:cubicBezTo>
                  <a:pt x="86285" y="434501"/>
                  <a:pt x="66436" y="423901"/>
                  <a:pt x="53347" y="411854"/>
                </a:cubicBezTo>
                <a:cubicBezTo>
                  <a:pt x="63219" y="422747"/>
                  <a:pt x="72922" y="449526"/>
                  <a:pt x="92991" y="465591"/>
                </a:cubicBezTo>
                <a:cubicBezTo>
                  <a:pt x="87812" y="472264"/>
                  <a:pt x="72621" y="471132"/>
                  <a:pt x="66120" y="471860"/>
                </a:cubicBezTo>
                <a:cubicBezTo>
                  <a:pt x="69350" y="476704"/>
                  <a:pt x="69707" y="480041"/>
                  <a:pt x="72254" y="483886"/>
                </a:cubicBezTo>
                <a:cubicBezTo>
                  <a:pt x="67223" y="485096"/>
                  <a:pt x="64995" y="482478"/>
                  <a:pt x="57617" y="483886"/>
                </a:cubicBezTo>
                <a:cubicBezTo>
                  <a:pt x="62540" y="490960"/>
                  <a:pt x="69718" y="496306"/>
                  <a:pt x="76524" y="499496"/>
                </a:cubicBezTo>
                <a:cubicBezTo>
                  <a:pt x="59596" y="510571"/>
                  <a:pt x="31034" y="492691"/>
                  <a:pt x="17973" y="479664"/>
                </a:cubicBezTo>
                <a:cubicBezTo>
                  <a:pt x="19677" y="513369"/>
                  <a:pt x="52279" y="501580"/>
                  <a:pt x="64218" y="535960"/>
                </a:cubicBezTo>
                <a:cubicBezTo>
                  <a:pt x="62907" y="536822"/>
                  <a:pt x="57484" y="540184"/>
                  <a:pt x="54316" y="539671"/>
                </a:cubicBezTo>
                <a:cubicBezTo>
                  <a:pt x="62328" y="547894"/>
                  <a:pt x="68111" y="554055"/>
                  <a:pt x="74120" y="557327"/>
                </a:cubicBezTo>
                <a:cubicBezTo>
                  <a:pt x="60872" y="561092"/>
                  <a:pt x="51467" y="556548"/>
                  <a:pt x="36378" y="545940"/>
                </a:cubicBezTo>
                <a:cubicBezTo>
                  <a:pt x="44927" y="561881"/>
                  <a:pt x="74964" y="585108"/>
                  <a:pt x="72254" y="593919"/>
                </a:cubicBezTo>
                <a:cubicBezTo>
                  <a:pt x="63592" y="593909"/>
                  <a:pt x="62541" y="593916"/>
                  <a:pt x="53347" y="594431"/>
                </a:cubicBezTo>
                <a:cubicBezTo>
                  <a:pt x="56617" y="601052"/>
                  <a:pt x="67022" y="612269"/>
                  <a:pt x="78856" y="616310"/>
                </a:cubicBezTo>
                <a:cubicBezTo>
                  <a:pt x="59666" y="627820"/>
                  <a:pt x="16058" y="629669"/>
                  <a:pt x="4771" y="612599"/>
                </a:cubicBezTo>
                <a:cubicBezTo>
                  <a:pt x="7458" y="621932"/>
                  <a:pt x="10937" y="631568"/>
                  <a:pt x="15139" y="639724"/>
                </a:cubicBezTo>
                <a:cubicBezTo>
                  <a:pt x="22891" y="659112"/>
                  <a:pt x="33018" y="658862"/>
                  <a:pt x="47679" y="662114"/>
                </a:cubicBezTo>
                <a:cubicBezTo>
                  <a:pt x="43708" y="661620"/>
                  <a:pt x="40409" y="662787"/>
                  <a:pt x="36378" y="663265"/>
                </a:cubicBezTo>
                <a:cubicBezTo>
                  <a:pt x="48801" y="675238"/>
                  <a:pt x="50854" y="690072"/>
                  <a:pt x="68954" y="692948"/>
                </a:cubicBezTo>
                <a:cubicBezTo>
                  <a:pt x="57529" y="687211"/>
                  <a:pt x="43522" y="691379"/>
                  <a:pt x="33544" y="679898"/>
                </a:cubicBezTo>
                <a:cubicBezTo>
                  <a:pt x="39293" y="691530"/>
                  <a:pt x="44673" y="698900"/>
                  <a:pt x="50549" y="706511"/>
                </a:cubicBezTo>
                <a:cubicBezTo>
                  <a:pt x="54783" y="712435"/>
                  <a:pt x="66810" y="710104"/>
                  <a:pt x="70855" y="723143"/>
                </a:cubicBezTo>
                <a:cubicBezTo>
                  <a:pt x="60430" y="717247"/>
                  <a:pt x="43660" y="717007"/>
                  <a:pt x="29777" y="721608"/>
                </a:cubicBezTo>
                <a:cubicBezTo>
                  <a:pt x="49184" y="719617"/>
                  <a:pt x="69037" y="736343"/>
                  <a:pt x="78856" y="751803"/>
                </a:cubicBezTo>
                <a:cubicBezTo>
                  <a:pt x="57573" y="756896"/>
                  <a:pt x="41810" y="753074"/>
                  <a:pt x="25041" y="755514"/>
                </a:cubicBezTo>
                <a:cubicBezTo>
                  <a:pt x="30535" y="766892"/>
                  <a:pt x="54275" y="769533"/>
                  <a:pt x="67088" y="784685"/>
                </a:cubicBezTo>
                <a:cubicBezTo>
                  <a:pt x="52421" y="784037"/>
                  <a:pt x="38581" y="783687"/>
                  <a:pt x="24108" y="783150"/>
                </a:cubicBezTo>
                <a:cubicBezTo>
                  <a:pt x="26502" y="789425"/>
                  <a:pt x="32851" y="795487"/>
                  <a:pt x="38746" y="799782"/>
                </a:cubicBezTo>
                <a:cubicBezTo>
                  <a:pt x="28800" y="797390"/>
                  <a:pt x="8448" y="788461"/>
                  <a:pt x="35" y="784173"/>
                </a:cubicBezTo>
                <a:cubicBezTo>
                  <a:pt x="4409" y="784216"/>
                  <a:pt x="6959" y="794395"/>
                  <a:pt x="12305" y="799270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98;p56">
            <a:extLst>
              <a:ext uri="{FF2B5EF4-FFF2-40B4-BE49-F238E27FC236}">
                <a16:creationId xmlns:a16="http://schemas.microsoft.com/office/drawing/2014/main" id="{C0B4ADB7-7A67-9DFE-451A-17FD658CE422}"/>
              </a:ext>
            </a:extLst>
          </p:cNvPr>
          <p:cNvSpPr/>
          <p:nvPr/>
        </p:nvSpPr>
        <p:spPr>
          <a:xfrm flipH="1">
            <a:off x="11017114" y="3644469"/>
            <a:ext cx="358764" cy="1058780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5A140-E56E-890D-22E8-B9C963E22BF1}"/>
              </a:ext>
            </a:extLst>
          </p:cNvPr>
          <p:cNvSpPr/>
          <p:nvPr/>
        </p:nvSpPr>
        <p:spPr>
          <a:xfrm>
            <a:off x="1613761" y="281312"/>
            <a:ext cx="6660289" cy="275978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E93852-EAB6-09C4-EBB9-991E363DF106}"/>
              </a:ext>
            </a:extLst>
          </p:cNvPr>
          <p:cNvSpPr/>
          <p:nvPr/>
        </p:nvSpPr>
        <p:spPr>
          <a:xfrm>
            <a:off x="8341205" y="281312"/>
            <a:ext cx="2171220" cy="275978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3C890-1CB9-BC10-73F7-79CAF29B4A83}"/>
              </a:ext>
            </a:extLst>
          </p:cNvPr>
          <p:cNvSpPr txBox="1"/>
          <p:nvPr/>
        </p:nvSpPr>
        <p:spPr>
          <a:xfrm>
            <a:off x="8795243" y="597572"/>
            <a:ext cx="12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&amp; July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8B613-D4BD-3543-D896-29C8207A56B8}"/>
              </a:ext>
            </a:extLst>
          </p:cNvPr>
          <p:cNvSpPr/>
          <p:nvPr/>
        </p:nvSpPr>
        <p:spPr>
          <a:xfrm>
            <a:off x="770729" y="3270838"/>
            <a:ext cx="380306" cy="103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68999D-6A03-C6BF-74B1-F21DE7B64B7D}"/>
              </a:ext>
            </a:extLst>
          </p:cNvPr>
          <p:cNvCxnSpPr>
            <a:cxnSpLocks/>
          </p:cNvCxnSpPr>
          <p:nvPr/>
        </p:nvCxnSpPr>
        <p:spPr>
          <a:xfrm flipH="1">
            <a:off x="10031398" y="787400"/>
            <a:ext cx="83869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77ADB0-B95C-F873-3279-C6C80E69D9E3}"/>
              </a:ext>
            </a:extLst>
          </p:cNvPr>
          <p:cNvSpPr txBox="1"/>
          <p:nvPr/>
        </p:nvSpPr>
        <p:spPr>
          <a:xfrm>
            <a:off x="901111" y="5983496"/>
            <a:ext cx="1038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S5. </a:t>
            </a:r>
            <a:r>
              <a:rPr lang="en-US" sz="2000" dirty="0"/>
              <a:t>Conductance as a function of VPD, pulled by treatment; filtered in 2024 to show only values from June and July (wet period)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109F4F9-1016-2870-1AAE-2FA5BAF1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F7A61-5244-511B-3EC5-998ED057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6D0C8CD-BF2C-C100-9B33-FA2EECEE13F8}"/>
              </a:ext>
            </a:extLst>
          </p:cNvPr>
          <p:cNvGrpSpPr/>
          <p:nvPr/>
        </p:nvGrpSpPr>
        <p:grpSpPr>
          <a:xfrm>
            <a:off x="675228" y="250538"/>
            <a:ext cx="11159397" cy="6015945"/>
            <a:chOff x="675228" y="250538"/>
            <a:chExt cx="11159397" cy="60159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1F975A-6226-8EF2-37B7-DF54FBF351EB}"/>
                </a:ext>
              </a:extLst>
            </p:cNvPr>
            <p:cNvGrpSpPr/>
            <p:nvPr/>
          </p:nvGrpSpPr>
          <p:grpSpPr>
            <a:xfrm>
              <a:off x="675228" y="250538"/>
              <a:ext cx="10192869" cy="6015945"/>
              <a:chOff x="675228" y="250538"/>
              <a:chExt cx="10192869" cy="6015945"/>
            </a:xfrm>
          </p:grpSpPr>
          <p:pic>
            <p:nvPicPr>
              <p:cNvPr id="9" name="Picture 8" descr="A collage of different types of data&#10;&#10;AI-generated content may be incorrect.">
                <a:extLst>
                  <a:ext uri="{FF2B5EF4-FFF2-40B4-BE49-F238E27FC236}">
                    <a16:creationId xmlns:a16="http://schemas.microsoft.com/office/drawing/2014/main" id="{D40D7170-8CDC-4EB3-A218-FB0639130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23" y="250538"/>
                <a:ext cx="10026574" cy="6015945"/>
              </a:xfrm>
              <a:prstGeom prst="rect">
                <a:avLst/>
              </a:prstGeom>
            </p:spPr>
          </p:pic>
          <p:pic>
            <p:nvPicPr>
              <p:cNvPr id="15" name="Picture 14" descr="A black text on a white background&#10;&#10;AI-generated content may be incorrect.">
                <a:extLst>
                  <a:ext uri="{FF2B5EF4-FFF2-40B4-BE49-F238E27FC236}">
                    <a16:creationId xmlns:a16="http://schemas.microsoft.com/office/drawing/2014/main" id="{2B6AE11E-94C4-A13B-9EEA-F10E60460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28" y="2209652"/>
                <a:ext cx="546800" cy="181307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B14F1C-4024-2840-A6D2-B5650B7BA793}"/>
                  </a:ext>
                </a:extLst>
              </p:cNvPr>
              <p:cNvSpPr/>
              <p:nvPr/>
            </p:nvSpPr>
            <p:spPr>
              <a:xfrm>
                <a:off x="724747" y="1659467"/>
                <a:ext cx="447763" cy="555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 descr="A black and yellow symbol&#10;&#10;AI-generated content may be incorrect.">
              <a:extLst>
                <a:ext uri="{FF2B5EF4-FFF2-40B4-BE49-F238E27FC236}">
                  <a16:creationId xmlns:a16="http://schemas.microsoft.com/office/drawing/2014/main" id="{2899D6FF-7758-11BC-EB65-46B4BC43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497" y="5663601"/>
              <a:ext cx="2353128" cy="31989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5EAA4-6C05-D324-6880-BBFCFA5A1FE1}"/>
                </a:ext>
              </a:extLst>
            </p:cNvPr>
            <p:cNvSpPr/>
            <p:nvPr/>
          </p:nvSpPr>
          <p:spPr>
            <a:xfrm>
              <a:off x="5080892" y="5823548"/>
              <a:ext cx="2204357" cy="397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Google Shape;545;p60">
            <a:extLst>
              <a:ext uri="{FF2B5EF4-FFF2-40B4-BE49-F238E27FC236}">
                <a16:creationId xmlns:a16="http://schemas.microsoft.com/office/drawing/2014/main" id="{8667EFE8-E105-C957-199F-3963F7672EAC}"/>
              </a:ext>
            </a:extLst>
          </p:cNvPr>
          <p:cNvSpPr/>
          <p:nvPr/>
        </p:nvSpPr>
        <p:spPr>
          <a:xfrm flipH="1">
            <a:off x="11017115" y="1090157"/>
            <a:ext cx="358764" cy="1279448"/>
          </a:xfrm>
          <a:custGeom>
            <a:avLst/>
            <a:gdLst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38249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5619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48635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2205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8764" h="1279448" fill="none" extrusionOk="0">
                <a:moveTo>
                  <a:pt x="12305" y="799270"/>
                </a:moveTo>
                <a:cubicBezTo>
                  <a:pt x="21280" y="809285"/>
                  <a:pt x="49075" y="826887"/>
                  <a:pt x="61886" y="830105"/>
                </a:cubicBezTo>
                <a:cubicBezTo>
                  <a:pt x="55911" y="832177"/>
                  <a:pt x="32721" y="828484"/>
                  <a:pt x="20341" y="835223"/>
                </a:cubicBezTo>
                <a:cubicBezTo>
                  <a:pt x="35304" y="833035"/>
                  <a:pt x="57607" y="857600"/>
                  <a:pt x="66586" y="867081"/>
                </a:cubicBezTo>
                <a:cubicBezTo>
                  <a:pt x="54630" y="853914"/>
                  <a:pt x="34632" y="870286"/>
                  <a:pt x="26943" y="859149"/>
                </a:cubicBezTo>
                <a:cubicBezTo>
                  <a:pt x="30906" y="863246"/>
                  <a:pt x="31681" y="868090"/>
                  <a:pt x="34979" y="872199"/>
                </a:cubicBezTo>
                <a:cubicBezTo>
                  <a:pt x="47129" y="886712"/>
                  <a:pt x="62091" y="882531"/>
                  <a:pt x="73654" y="895229"/>
                </a:cubicBezTo>
                <a:cubicBezTo>
                  <a:pt x="65352" y="898814"/>
                  <a:pt x="54780" y="900100"/>
                  <a:pt x="41580" y="899835"/>
                </a:cubicBezTo>
                <a:cubicBezTo>
                  <a:pt x="70577" y="904034"/>
                  <a:pt x="93291" y="924661"/>
                  <a:pt x="117566" y="927983"/>
                </a:cubicBezTo>
                <a:cubicBezTo>
                  <a:pt x="124413" y="928050"/>
                  <a:pt x="136846" y="934102"/>
                  <a:pt x="144474" y="933229"/>
                </a:cubicBezTo>
                <a:cubicBezTo>
                  <a:pt x="156840" y="975922"/>
                  <a:pt x="133564" y="1016027"/>
                  <a:pt x="144474" y="1038249"/>
                </a:cubicBezTo>
                <a:cubicBezTo>
                  <a:pt x="151569" y="1063474"/>
                  <a:pt x="143258" y="1111629"/>
                  <a:pt x="144474" y="1160579"/>
                </a:cubicBezTo>
                <a:cubicBezTo>
                  <a:pt x="154800" y="1214320"/>
                  <a:pt x="140224" y="1240866"/>
                  <a:pt x="144474" y="1279448"/>
                </a:cubicBezTo>
                <a:cubicBezTo>
                  <a:pt x="159178" y="1277958"/>
                  <a:pt x="162499" y="1279462"/>
                  <a:pt x="175148" y="1279448"/>
                </a:cubicBezTo>
                <a:cubicBezTo>
                  <a:pt x="171280" y="1255127"/>
                  <a:pt x="175122" y="1199450"/>
                  <a:pt x="175148" y="1165619"/>
                </a:cubicBezTo>
                <a:cubicBezTo>
                  <a:pt x="173922" y="1143838"/>
                  <a:pt x="179683" y="1106746"/>
                  <a:pt x="175148" y="1044961"/>
                </a:cubicBezTo>
                <a:cubicBezTo>
                  <a:pt x="168677" y="990263"/>
                  <a:pt x="189247" y="989737"/>
                  <a:pt x="175148" y="937963"/>
                </a:cubicBezTo>
                <a:cubicBezTo>
                  <a:pt x="185178" y="939783"/>
                  <a:pt x="209765" y="930349"/>
                  <a:pt x="228030" y="940522"/>
                </a:cubicBezTo>
                <a:cubicBezTo>
                  <a:pt x="240201" y="942431"/>
                  <a:pt x="248384" y="952050"/>
                  <a:pt x="262471" y="948838"/>
                </a:cubicBezTo>
                <a:cubicBezTo>
                  <a:pt x="275350" y="947995"/>
                  <a:pt x="287289" y="944779"/>
                  <a:pt x="296446" y="943720"/>
                </a:cubicBezTo>
                <a:cubicBezTo>
                  <a:pt x="283069" y="942209"/>
                  <a:pt x="275521" y="936225"/>
                  <a:pt x="262937" y="932205"/>
                </a:cubicBezTo>
                <a:cubicBezTo>
                  <a:pt x="310996" y="930992"/>
                  <a:pt x="337759" y="921269"/>
                  <a:pt x="358764" y="882691"/>
                </a:cubicBezTo>
                <a:cubicBezTo>
                  <a:pt x="346734" y="887667"/>
                  <a:pt x="332984" y="888058"/>
                  <a:pt x="321918" y="882691"/>
                </a:cubicBezTo>
                <a:cubicBezTo>
                  <a:pt x="326467" y="877208"/>
                  <a:pt x="331399" y="875429"/>
                  <a:pt x="338457" y="871176"/>
                </a:cubicBezTo>
                <a:cubicBezTo>
                  <a:pt x="327080" y="868341"/>
                  <a:pt x="320833" y="867101"/>
                  <a:pt x="306814" y="859149"/>
                </a:cubicBezTo>
                <a:cubicBezTo>
                  <a:pt x="315621" y="852237"/>
                  <a:pt x="326186" y="843915"/>
                  <a:pt x="335121" y="834711"/>
                </a:cubicBezTo>
                <a:cubicBezTo>
                  <a:pt x="339853" y="831123"/>
                  <a:pt x="340370" y="826888"/>
                  <a:pt x="343659" y="823324"/>
                </a:cubicBezTo>
                <a:cubicBezTo>
                  <a:pt x="334112" y="827784"/>
                  <a:pt x="316096" y="829302"/>
                  <a:pt x="304446" y="828954"/>
                </a:cubicBezTo>
                <a:cubicBezTo>
                  <a:pt x="307083" y="823910"/>
                  <a:pt x="312426" y="819913"/>
                  <a:pt x="314851" y="819102"/>
                </a:cubicBezTo>
                <a:cubicBezTo>
                  <a:pt x="303832" y="819800"/>
                  <a:pt x="292401" y="816633"/>
                  <a:pt x="281342" y="823324"/>
                </a:cubicBezTo>
                <a:cubicBezTo>
                  <a:pt x="288851" y="818465"/>
                  <a:pt x="296350" y="807888"/>
                  <a:pt x="303083" y="807075"/>
                </a:cubicBezTo>
                <a:cubicBezTo>
                  <a:pt x="289596" y="812442"/>
                  <a:pt x="260909" y="816865"/>
                  <a:pt x="251601" y="801830"/>
                </a:cubicBezTo>
                <a:cubicBezTo>
                  <a:pt x="278560" y="784103"/>
                  <a:pt x="292907" y="799452"/>
                  <a:pt x="310581" y="779439"/>
                </a:cubicBezTo>
                <a:cubicBezTo>
                  <a:pt x="320019" y="763976"/>
                  <a:pt x="330441" y="745832"/>
                  <a:pt x="343193" y="736706"/>
                </a:cubicBezTo>
                <a:cubicBezTo>
                  <a:pt x="336690" y="746008"/>
                  <a:pt x="320701" y="739266"/>
                  <a:pt x="314348" y="739904"/>
                </a:cubicBezTo>
                <a:cubicBezTo>
                  <a:pt x="316088" y="738002"/>
                  <a:pt x="319856" y="734594"/>
                  <a:pt x="321452" y="732995"/>
                </a:cubicBezTo>
                <a:cubicBezTo>
                  <a:pt x="314821" y="731105"/>
                  <a:pt x="305753" y="734012"/>
                  <a:pt x="300679" y="734147"/>
                </a:cubicBezTo>
                <a:cubicBezTo>
                  <a:pt x="310030" y="730591"/>
                  <a:pt x="319915" y="723838"/>
                  <a:pt x="329022" y="716874"/>
                </a:cubicBezTo>
                <a:cubicBezTo>
                  <a:pt x="311433" y="721572"/>
                  <a:pt x="293458" y="723190"/>
                  <a:pt x="276140" y="706511"/>
                </a:cubicBezTo>
                <a:cubicBezTo>
                  <a:pt x="282444" y="702383"/>
                  <a:pt x="292988" y="697711"/>
                  <a:pt x="296446" y="690901"/>
                </a:cubicBezTo>
                <a:cubicBezTo>
                  <a:pt x="290362" y="689031"/>
                  <a:pt x="281042" y="686705"/>
                  <a:pt x="275207" y="685144"/>
                </a:cubicBezTo>
                <a:cubicBezTo>
                  <a:pt x="283310" y="663997"/>
                  <a:pt x="304221" y="640575"/>
                  <a:pt x="312483" y="627697"/>
                </a:cubicBezTo>
                <a:cubicBezTo>
                  <a:pt x="289788" y="646491"/>
                  <a:pt x="230839" y="662348"/>
                  <a:pt x="225662" y="637676"/>
                </a:cubicBezTo>
                <a:cubicBezTo>
                  <a:pt x="240652" y="625969"/>
                  <a:pt x="264063" y="624192"/>
                  <a:pt x="279907" y="618868"/>
                </a:cubicBezTo>
                <a:cubicBezTo>
                  <a:pt x="273578" y="616351"/>
                  <a:pt x="265197" y="617266"/>
                  <a:pt x="259601" y="616310"/>
                </a:cubicBezTo>
                <a:cubicBezTo>
                  <a:pt x="267660" y="609053"/>
                  <a:pt x="278571" y="606669"/>
                  <a:pt x="287979" y="606330"/>
                </a:cubicBezTo>
                <a:cubicBezTo>
                  <a:pt x="283412" y="604596"/>
                  <a:pt x="281731" y="603076"/>
                  <a:pt x="277575" y="601212"/>
                </a:cubicBezTo>
                <a:cubicBezTo>
                  <a:pt x="288132" y="587623"/>
                  <a:pt x="306612" y="578864"/>
                  <a:pt x="316752" y="571913"/>
                </a:cubicBezTo>
                <a:cubicBezTo>
                  <a:pt x="310613" y="572286"/>
                  <a:pt x="294444" y="571482"/>
                  <a:pt x="279907" y="570889"/>
                </a:cubicBezTo>
                <a:cubicBezTo>
                  <a:pt x="284821" y="566621"/>
                  <a:pt x="294806" y="555721"/>
                  <a:pt x="299747" y="551697"/>
                </a:cubicBezTo>
                <a:cubicBezTo>
                  <a:pt x="286428" y="543468"/>
                  <a:pt x="262356" y="556941"/>
                  <a:pt x="248766" y="554768"/>
                </a:cubicBezTo>
                <a:cubicBezTo>
                  <a:pt x="254807" y="549002"/>
                  <a:pt x="259872" y="543587"/>
                  <a:pt x="267673" y="541718"/>
                </a:cubicBezTo>
                <a:cubicBezTo>
                  <a:pt x="241175" y="545555"/>
                  <a:pt x="226378" y="536665"/>
                  <a:pt x="207724" y="528667"/>
                </a:cubicBezTo>
                <a:cubicBezTo>
                  <a:pt x="218026" y="523725"/>
                  <a:pt x="239750" y="531485"/>
                  <a:pt x="257269" y="525597"/>
                </a:cubicBezTo>
                <a:cubicBezTo>
                  <a:pt x="253870" y="525181"/>
                  <a:pt x="248623" y="523410"/>
                  <a:pt x="245466" y="523550"/>
                </a:cubicBezTo>
                <a:cubicBezTo>
                  <a:pt x="248594" y="521961"/>
                  <a:pt x="253480" y="519103"/>
                  <a:pt x="256336" y="518815"/>
                </a:cubicBezTo>
                <a:cubicBezTo>
                  <a:pt x="246512" y="522087"/>
                  <a:pt x="240517" y="518480"/>
                  <a:pt x="233662" y="515617"/>
                </a:cubicBezTo>
                <a:cubicBezTo>
                  <a:pt x="250089" y="513708"/>
                  <a:pt x="257562" y="506504"/>
                  <a:pt x="271906" y="496425"/>
                </a:cubicBezTo>
                <a:cubicBezTo>
                  <a:pt x="265540" y="495023"/>
                  <a:pt x="257477" y="495335"/>
                  <a:pt x="249233" y="496425"/>
                </a:cubicBezTo>
                <a:cubicBezTo>
                  <a:pt x="269628" y="498869"/>
                  <a:pt x="276276" y="459948"/>
                  <a:pt x="283243" y="445759"/>
                </a:cubicBezTo>
                <a:cubicBezTo>
                  <a:pt x="267747" y="456355"/>
                  <a:pt x="256016" y="460611"/>
                  <a:pt x="233662" y="459833"/>
                </a:cubicBezTo>
                <a:cubicBezTo>
                  <a:pt x="244094" y="457274"/>
                  <a:pt x="252550" y="443472"/>
                  <a:pt x="264803" y="434372"/>
                </a:cubicBezTo>
                <a:cubicBezTo>
                  <a:pt x="261183" y="436734"/>
                  <a:pt x="255617" y="437309"/>
                  <a:pt x="251601" y="439490"/>
                </a:cubicBezTo>
                <a:cubicBezTo>
                  <a:pt x="254802" y="433195"/>
                  <a:pt x="257819" y="429222"/>
                  <a:pt x="262005" y="424392"/>
                </a:cubicBezTo>
                <a:cubicBezTo>
                  <a:pt x="254418" y="429601"/>
                  <a:pt x="242822" y="427110"/>
                  <a:pt x="232730" y="427079"/>
                </a:cubicBezTo>
                <a:cubicBezTo>
                  <a:pt x="251566" y="412358"/>
                  <a:pt x="256430" y="390750"/>
                  <a:pt x="269037" y="372319"/>
                </a:cubicBezTo>
                <a:cubicBezTo>
                  <a:pt x="255216" y="385652"/>
                  <a:pt x="230391" y="399726"/>
                  <a:pt x="216226" y="392662"/>
                </a:cubicBezTo>
                <a:cubicBezTo>
                  <a:pt x="221903" y="391051"/>
                  <a:pt x="226966" y="389333"/>
                  <a:pt x="233662" y="385369"/>
                </a:cubicBezTo>
                <a:cubicBezTo>
                  <a:pt x="231903" y="385004"/>
                  <a:pt x="228695" y="382347"/>
                  <a:pt x="225160" y="382171"/>
                </a:cubicBezTo>
                <a:cubicBezTo>
                  <a:pt x="233700" y="379204"/>
                  <a:pt x="238018" y="372370"/>
                  <a:pt x="246901" y="367585"/>
                </a:cubicBezTo>
                <a:cubicBezTo>
                  <a:pt x="240109" y="368495"/>
                  <a:pt x="232350" y="366770"/>
                  <a:pt x="224227" y="366050"/>
                </a:cubicBezTo>
                <a:cubicBezTo>
                  <a:pt x="239782" y="356866"/>
                  <a:pt x="257466" y="335191"/>
                  <a:pt x="260570" y="314360"/>
                </a:cubicBezTo>
                <a:cubicBezTo>
                  <a:pt x="251773" y="319482"/>
                  <a:pt x="244036" y="328762"/>
                  <a:pt x="234129" y="327410"/>
                </a:cubicBezTo>
                <a:cubicBezTo>
                  <a:pt x="237840" y="321312"/>
                  <a:pt x="243006" y="317165"/>
                  <a:pt x="242165" y="311289"/>
                </a:cubicBezTo>
                <a:cubicBezTo>
                  <a:pt x="236222" y="314242"/>
                  <a:pt x="227789" y="320307"/>
                  <a:pt x="220460" y="315511"/>
                </a:cubicBezTo>
                <a:cubicBezTo>
                  <a:pt x="222629" y="313196"/>
                  <a:pt x="225613" y="309847"/>
                  <a:pt x="229393" y="307579"/>
                </a:cubicBezTo>
                <a:cubicBezTo>
                  <a:pt x="218994" y="305712"/>
                  <a:pt x="211953" y="310674"/>
                  <a:pt x="199185" y="302461"/>
                </a:cubicBezTo>
                <a:cubicBezTo>
                  <a:pt x="224102" y="307779"/>
                  <a:pt x="231995" y="283544"/>
                  <a:pt x="239331" y="257552"/>
                </a:cubicBezTo>
                <a:cubicBezTo>
                  <a:pt x="229305" y="259979"/>
                  <a:pt x="218417" y="264248"/>
                  <a:pt x="208621" y="261775"/>
                </a:cubicBezTo>
                <a:cubicBezTo>
                  <a:pt x="215937" y="258313"/>
                  <a:pt x="220175" y="254908"/>
                  <a:pt x="225160" y="248724"/>
                </a:cubicBezTo>
                <a:cubicBezTo>
                  <a:pt x="221597" y="249254"/>
                  <a:pt x="206172" y="251539"/>
                  <a:pt x="198719" y="241431"/>
                </a:cubicBezTo>
                <a:cubicBezTo>
                  <a:pt x="207352" y="236617"/>
                  <a:pt x="217460" y="228459"/>
                  <a:pt x="227563" y="218529"/>
                </a:cubicBezTo>
                <a:cubicBezTo>
                  <a:pt x="218598" y="223488"/>
                  <a:pt x="213237" y="219961"/>
                  <a:pt x="201589" y="216354"/>
                </a:cubicBezTo>
                <a:cubicBezTo>
                  <a:pt x="206187" y="212350"/>
                  <a:pt x="213236" y="205614"/>
                  <a:pt x="215724" y="200233"/>
                </a:cubicBezTo>
                <a:cubicBezTo>
                  <a:pt x="212286" y="202442"/>
                  <a:pt x="204346" y="202726"/>
                  <a:pt x="199185" y="202280"/>
                </a:cubicBezTo>
                <a:cubicBezTo>
                  <a:pt x="202552" y="198113"/>
                  <a:pt x="206218" y="195227"/>
                  <a:pt x="209123" y="189869"/>
                </a:cubicBezTo>
                <a:cubicBezTo>
                  <a:pt x="204311" y="187043"/>
                  <a:pt x="195061" y="187559"/>
                  <a:pt x="191185" y="186671"/>
                </a:cubicBezTo>
                <a:cubicBezTo>
                  <a:pt x="196152" y="184326"/>
                  <a:pt x="202404" y="175861"/>
                  <a:pt x="206289" y="171573"/>
                </a:cubicBezTo>
                <a:cubicBezTo>
                  <a:pt x="201782" y="174100"/>
                  <a:pt x="196344" y="171498"/>
                  <a:pt x="188817" y="169398"/>
                </a:cubicBezTo>
                <a:cubicBezTo>
                  <a:pt x="197785" y="164413"/>
                  <a:pt x="203643" y="147506"/>
                  <a:pt x="209123" y="137668"/>
                </a:cubicBezTo>
                <a:cubicBezTo>
                  <a:pt x="199895" y="143807"/>
                  <a:pt x="192906" y="143552"/>
                  <a:pt x="186485" y="147520"/>
                </a:cubicBezTo>
                <a:cubicBezTo>
                  <a:pt x="190314" y="143904"/>
                  <a:pt x="192917" y="137786"/>
                  <a:pt x="198719" y="134597"/>
                </a:cubicBezTo>
                <a:cubicBezTo>
                  <a:pt x="191311" y="135322"/>
                  <a:pt x="185043" y="134088"/>
                  <a:pt x="179848" y="134597"/>
                </a:cubicBezTo>
                <a:cubicBezTo>
                  <a:pt x="185677" y="129724"/>
                  <a:pt x="187423" y="124294"/>
                  <a:pt x="192153" y="116813"/>
                </a:cubicBezTo>
                <a:cubicBezTo>
                  <a:pt x="183330" y="123284"/>
                  <a:pt x="176400" y="124184"/>
                  <a:pt x="168080" y="123594"/>
                </a:cubicBezTo>
                <a:cubicBezTo>
                  <a:pt x="176671" y="121829"/>
                  <a:pt x="180350" y="116464"/>
                  <a:pt x="185516" y="110544"/>
                </a:cubicBezTo>
                <a:cubicBezTo>
                  <a:pt x="182484" y="112641"/>
                  <a:pt x="179638" y="111430"/>
                  <a:pt x="174682" y="111567"/>
                </a:cubicBezTo>
                <a:cubicBezTo>
                  <a:pt x="179420" y="106605"/>
                  <a:pt x="181341" y="105615"/>
                  <a:pt x="184583" y="100692"/>
                </a:cubicBezTo>
                <a:cubicBezTo>
                  <a:pt x="181080" y="102013"/>
                  <a:pt x="177951" y="99629"/>
                  <a:pt x="173247" y="100180"/>
                </a:cubicBezTo>
                <a:cubicBezTo>
                  <a:pt x="172650" y="91973"/>
                  <a:pt x="171427" y="81878"/>
                  <a:pt x="177049" y="79325"/>
                </a:cubicBezTo>
                <a:cubicBezTo>
                  <a:pt x="169699" y="74137"/>
                  <a:pt x="170401" y="66313"/>
                  <a:pt x="171381" y="56935"/>
                </a:cubicBezTo>
                <a:cubicBezTo>
                  <a:pt x="172301" y="56361"/>
                  <a:pt x="172152" y="55666"/>
                  <a:pt x="172816" y="54760"/>
                </a:cubicBezTo>
                <a:cubicBezTo>
                  <a:pt x="178264" y="32812"/>
                  <a:pt x="174029" y="21077"/>
                  <a:pt x="170412" y="0"/>
                </a:cubicBezTo>
                <a:cubicBezTo>
                  <a:pt x="170206" y="17113"/>
                  <a:pt x="167021" y="66599"/>
                  <a:pt x="153407" y="67298"/>
                </a:cubicBezTo>
                <a:cubicBezTo>
                  <a:pt x="154360" y="75890"/>
                  <a:pt x="160177" y="83332"/>
                  <a:pt x="160977" y="93399"/>
                </a:cubicBezTo>
                <a:cubicBezTo>
                  <a:pt x="155212" y="92507"/>
                  <a:pt x="149407" y="88614"/>
                  <a:pt x="144940" y="88153"/>
                </a:cubicBezTo>
                <a:cubicBezTo>
                  <a:pt x="149269" y="98736"/>
                  <a:pt x="157130" y="102567"/>
                  <a:pt x="154376" y="113614"/>
                </a:cubicBezTo>
                <a:cubicBezTo>
                  <a:pt x="152093" y="111241"/>
                  <a:pt x="146871" y="111395"/>
                  <a:pt x="145406" y="109520"/>
                </a:cubicBezTo>
                <a:cubicBezTo>
                  <a:pt x="149870" y="116355"/>
                  <a:pt x="153344" y="126534"/>
                  <a:pt x="156743" y="134086"/>
                </a:cubicBezTo>
                <a:cubicBezTo>
                  <a:pt x="145365" y="135050"/>
                  <a:pt x="132160" y="131137"/>
                  <a:pt x="128401" y="122059"/>
                </a:cubicBezTo>
                <a:cubicBezTo>
                  <a:pt x="132917" y="140688"/>
                  <a:pt x="142740" y="143562"/>
                  <a:pt x="149174" y="158523"/>
                </a:cubicBezTo>
                <a:cubicBezTo>
                  <a:pt x="142236" y="157540"/>
                  <a:pt x="136721" y="155362"/>
                  <a:pt x="126535" y="153277"/>
                </a:cubicBezTo>
                <a:cubicBezTo>
                  <a:pt x="130957" y="165524"/>
                  <a:pt x="139795" y="172185"/>
                  <a:pt x="144474" y="182449"/>
                </a:cubicBezTo>
                <a:cubicBezTo>
                  <a:pt x="134145" y="184677"/>
                  <a:pt x="127157" y="176156"/>
                  <a:pt x="119432" y="179378"/>
                </a:cubicBezTo>
                <a:cubicBezTo>
                  <a:pt x="126657" y="186411"/>
                  <a:pt x="141477" y="197659"/>
                  <a:pt x="144474" y="210085"/>
                </a:cubicBezTo>
                <a:cubicBezTo>
                  <a:pt x="136590" y="208611"/>
                  <a:pt x="129524" y="206010"/>
                  <a:pt x="121333" y="202792"/>
                </a:cubicBezTo>
                <a:cubicBezTo>
                  <a:pt x="133505" y="219227"/>
                  <a:pt x="137838" y="230258"/>
                  <a:pt x="152043" y="241431"/>
                </a:cubicBezTo>
                <a:cubicBezTo>
                  <a:pt x="138071" y="241995"/>
                  <a:pt x="135164" y="249582"/>
                  <a:pt x="123701" y="245141"/>
                </a:cubicBezTo>
                <a:cubicBezTo>
                  <a:pt x="113322" y="244476"/>
                  <a:pt x="101494" y="233861"/>
                  <a:pt x="90659" y="228381"/>
                </a:cubicBezTo>
                <a:cubicBezTo>
                  <a:pt x="96034" y="253912"/>
                  <a:pt x="130808" y="254461"/>
                  <a:pt x="129836" y="276360"/>
                </a:cubicBezTo>
                <a:cubicBezTo>
                  <a:pt x="124692" y="275036"/>
                  <a:pt x="121537" y="277749"/>
                  <a:pt x="117100" y="274825"/>
                </a:cubicBezTo>
                <a:cubicBezTo>
                  <a:pt x="116617" y="276763"/>
                  <a:pt x="116434" y="278018"/>
                  <a:pt x="116167" y="280454"/>
                </a:cubicBezTo>
                <a:cubicBezTo>
                  <a:pt x="107239" y="282749"/>
                  <a:pt x="103106" y="277873"/>
                  <a:pt x="94426" y="273801"/>
                </a:cubicBezTo>
                <a:cubicBezTo>
                  <a:pt x="99822" y="280289"/>
                  <a:pt x="107952" y="291507"/>
                  <a:pt x="111432" y="300926"/>
                </a:cubicBezTo>
                <a:cubicBezTo>
                  <a:pt x="101022" y="300731"/>
                  <a:pt x="94736" y="299297"/>
                  <a:pt x="85959" y="290434"/>
                </a:cubicBezTo>
                <a:cubicBezTo>
                  <a:pt x="87919" y="313586"/>
                  <a:pt x="100555" y="322057"/>
                  <a:pt x="110965" y="335343"/>
                </a:cubicBezTo>
                <a:cubicBezTo>
                  <a:pt x="90495" y="339530"/>
                  <a:pt x="80346" y="327155"/>
                  <a:pt x="66586" y="327410"/>
                </a:cubicBezTo>
                <a:cubicBezTo>
                  <a:pt x="73163" y="342761"/>
                  <a:pt x="79939" y="358224"/>
                  <a:pt x="96794" y="366050"/>
                </a:cubicBezTo>
                <a:cubicBezTo>
                  <a:pt x="90005" y="368273"/>
                  <a:pt x="87314" y="366124"/>
                  <a:pt x="79322" y="366561"/>
                </a:cubicBezTo>
                <a:cubicBezTo>
                  <a:pt x="84563" y="382607"/>
                  <a:pt x="99081" y="387136"/>
                  <a:pt x="111432" y="397780"/>
                </a:cubicBezTo>
                <a:cubicBezTo>
                  <a:pt x="101205" y="397671"/>
                  <a:pt x="88035" y="407909"/>
                  <a:pt x="78389" y="404049"/>
                </a:cubicBezTo>
                <a:cubicBezTo>
                  <a:pt x="88357" y="408868"/>
                  <a:pt x="95546" y="419254"/>
                  <a:pt x="102929" y="425927"/>
                </a:cubicBezTo>
                <a:cubicBezTo>
                  <a:pt x="82793" y="429788"/>
                  <a:pt x="67262" y="423488"/>
                  <a:pt x="53347" y="411854"/>
                </a:cubicBezTo>
                <a:cubicBezTo>
                  <a:pt x="61050" y="432275"/>
                  <a:pt x="75554" y="444949"/>
                  <a:pt x="92991" y="465591"/>
                </a:cubicBezTo>
                <a:cubicBezTo>
                  <a:pt x="87415" y="471331"/>
                  <a:pt x="72139" y="470620"/>
                  <a:pt x="66120" y="471860"/>
                </a:cubicBezTo>
                <a:cubicBezTo>
                  <a:pt x="68894" y="475836"/>
                  <a:pt x="68865" y="479877"/>
                  <a:pt x="72254" y="483886"/>
                </a:cubicBezTo>
                <a:cubicBezTo>
                  <a:pt x="68493" y="484826"/>
                  <a:pt x="64294" y="482074"/>
                  <a:pt x="57617" y="483886"/>
                </a:cubicBezTo>
                <a:cubicBezTo>
                  <a:pt x="59745" y="491384"/>
                  <a:pt x="69646" y="496624"/>
                  <a:pt x="76524" y="499496"/>
                </a:cubicBezTo>
                <a:cubicBezTo>
                  <a:pt x="49287" y="512237"/>
                  <a:pt x="27352" y="498859"/>
                  <a:pt x="17973" y="479664"/>
                </a:cubicBezTo>
                <a:cubicBezTo>
                  <a:pt x="20613" y="517374"/>
                  <a:pt x="44750" y="501898"/>
                  <a:pt x="64218" y="535960"/>
                </a:cubicBezTo>
                <a:cubicBezTo>
                  <a:pt x="61376" y="536075"/>
                  <a:pt x="57396" y="540674"/>
                  <a:pt x="54316" y="539671"/>
                </a:cubicBezTo>
                <a:cubicBezTo>
                  <a:pt x="62094" y="546726"/>
                  <a:pt x="68035" y="552023"/>
                  <a:pt x="74120" y="557327"/>
                </a:cubicBezTo>
                <a:cubicBezTo>
                  <a:pt x="61877" y="562236"/>
                  <a:pt x="47142" y="559707"/>
                  <a:pt x="36378" y="545940"/>
                </a:cubicBezTo>
                <a:cubicBezTo>
                  <a:pt x="43459" y="558866"/>
                  <a:pt x="78213" y="585044"/>
                  <a:pt x="72254" y="593919"/>
                </a:cubicBezTo>
                <a:cubicBezTo>
                  <a:pt x="63768" y="594280"/>
                  <a:pt x="62480" y="594186"/>
                  <a:pt x="53347" y="594431"/>
                </a:cubicBezTo>
                <a:cubicBezTo>
                  <a:pt x="57711" y="604688"/>
                  <a:pt x="66190" y="613508"/>
                  <a:pt x="78856" y="616310"/>
                </a:cubicBezTo>
                <a:cubicBezTo>
                  <a:pt x="61068" y="624283"/>
                  <a:pt x="22421" y="632706"/>
                  <a:pt x="4771" y="612599"/>
                </a:cubicBezTo>
                <a:cubicBezTo>
                  <a:pt x="9208" y="621073"/>
                  <a:pt x="11739" y="631159"/>
                  <a:pt x="15139" y="639724"/>
                </a:cubicBezTo>
                <a:cubicBezTo>
                  <a:pt x="23375" y="654522"/>
                  <a:pt x="30810" y="658653"/>
                  <a:pt x="47679" y="662114"/>
                </a:cubicBezTo>
                <a:cubicBezTo>
                  <a:pt x="43820" y="661795"/>
                  <a:pt x="40281" y="663215"/>
                  <a:pt x="36378" y="663265"/>
                </a:cubicBezTo>
                <a:cubicBezTo>
                  <a:pt x="45682" y="679306"/>
                  <a:pt x="52981" y="688332"/>
                  <a:pt x="68954" y="692948"/>
                </a:cubicBezTo>
                <a:cubicBezTo>
                  <a:pt x="55447" y="689542"/>
                  <a:pt x="43058" y="691384"/>
                  <a:pt x="33544" y="679898"/>
                </a:cubicBezTo>
                <a:cubicBezTo>
                  <a:pt x="36449" y="690564"/>
                  <a:pt x="46881" y="697520"/>
                  <a:pt x="50549" y="706511"/>
                </a:cubicBezTo>
                <a:cubicBezTo>
                  <a:pt x="57719" y="710404"/>
                  <a:pt x="66531" y="712897"/>
                  <a:pt x="70855" y="723143"/>
                </a:cubicBezTo>
                <a:cubicBezTo>
                  <a:pt x="58750" y="719258"/>
                  <a:pt x="41263" y="717557"/>
                  <a:pt x="29777" y="721608"/>
                </a:cubicBezTo>
                <a:cubicBezTo>
                  <a:pt x="45289" y="723680"/>
                  <a:pt x="69438" y="732829"/>
                  <a:pt x="78856" y="751803"/>
                </a:cubicBezTo>
                <a:cubicBezTo>
                  <a:pt x="56188" y="752497"/>
                  <a:pt x="44944" y="751661"/>
                  <a:pt x="25041" y="755514"/>
                </a:cubicBezTo>
                <a:cubicBezTo>
                  <a:pt x="30513" y="763275"/>
                  <a:pt x="53963" y="769690"/>
                  <a:pt x="67088" y="784685"/>
                </a:cubicBezTo>
                <a:cubicBezTo>
                  <a:pt x="52814" y="780880"/>
                  <a:pt x="34991" y="780733"/>
                  <a:pt x="24108" y="783150"/>
                </a:cubicBezTo>
                <a:cubicBezTo>
                  <a:pt x="26645" y="790583"/>
                  <a:pt x="33940" y="794896"/>
                  <a:pt x="38746" y="799782"/>
                </a:cubicBezTo>
                <a:cubicBezTo>
                  <a:pt x="28214" y="796372"/>
                  <a:pt x="7809" y="786438"/>
                  <a:pt x="35" y="784173"/>
                </a:cubicBezTo>
                <a:cubicBezTo>
                  <a:pt x="4312" y="785290"/>
                  <a:pt x="6236" y="793176"/>
                  <a:pt x="12305" y="799270"/>
                </a:cubicBezTo>
                <a:close/>
              </a:path>
              <a:path w="358764" h="1279448" stroke="0" extrusionOk="0">
                <a:moveTo>
                  <a:pt x="12305" y="799270"/>
                </a:moveTo>
                <a:cubicBezTo>
                  <a:pt x="26704" y="808743"/>
                  <a:pt x="51358" y="833410"/>
                  <a:pt x="61886" y="830105"/>
                </a:cubicBezTo>
                <a:cubicBezTo>
                  <a:pt x="49567" y="830965"/>
                  <a:pt x="33075" y="828104"/>
                  <a:pt x="20341" y="835223"/>
                </a:cubicBezTo>
                <a:cubicBezTo>
                  <a:pt x="41570" y="836905"/>
                  <a:pt x="51883" y="858413"/>
                  <a:pt x="66586" y="867081"/>
                </a:cubicBezTo>
                <a:cubicBezTo>
                  <a:pt x="55891" y="861147"/>
                  <a:pt x="42743" y="868719"/>
                  <a:pt x="26943" y="859149"/>
                </a:cubicBezTo>
                <a:cubicBezTo>
                  <a:pt x="30005" y="861402"/>
                  <a:pt x="31799" y="869045"/>
                  <a:pt x="34979" y="872199"/>
                </a:cubicBezTo>
                <a:cubicBezTo>
                  <a:pt x="44693" y="882793"/>
                  <a:pt x="60580" y="883131"/>
                  <a:pt x="73654" y="895229"/>
                </a:cubicBezTo>
                <a:cubicBezTo>
                  <a:pt x="64877" y="898739"/>
                  <a:pt x="49937" y="896221"/>
                  <a:pt x="41580" y="899835"/>
                </a:cubicBezTo>
                <a:cubicBezTo>
                  <a:pt x="70123" y="904351"/>
                  <a:pt x="81940" y="918017"/>
                  <a:pt x="117566" y="927983"/>
                </a:cubicBezTo>
                <a:cubicBezTo>
                  <a:pt x="130724" y="931265"/>
                  <a:pt x="135256" y="933783"/>
                  <a:pt x="144474" y="933229"/>
                </a:cubicBezTo>
                <a:cubicBezTo>
                  <a:pt x="156584" y="981818"/>
                  <a:pt x="135201" y="1010712"/>
                  <a:pt x="144474" y="1048635"/>
                </a:cubicBezTo>
                <a:cubicBezTo>
                  <a:pt x="162035" y="1088202"/>
                  <a:pt x="135383" y="1144254"/>
                  <a:pt x="144474" y="1160579"/>
                </a:cubicBezTo>
                <a:cubicBezTo>
                  <a:pt x="149039" y="1189007"/>
                  <a:pt x="142439" y="1248798"/>
                  <a:pt x="144474" y="1279448"/>
                </a:cubicBezTo>
                <a:cubicBezTo>
                  <a:pt x="156986" y="1276920"/>
                  <a:pt x="161821" y="1283811"/>
                  <a:pt x="175148" y="1279448"/>
                </a:cubicBezTo>
                <a:cubicBezTo>
                  <a:pt x="161069" y="1246073"/>
                  <a:pt x="180942" y="1193766"/>
                  <a:pt x="175148" y="1162205"/>
                </a:cubicBezTo>
                <a:cubicBezTo>
                  <a:pt x="176450" y="1116039"/>
                  <a:pt x="179110" y="1073604"/>
                  <a:pt x="175148" y="1044961"/>
                </a:cubicBezTo>
                <a:cubicBezTo>
                  <a:pt x="164207" y="1015371"/>
                  <a:pt x="175648" y="959654"/>
                  <a:pt x="175148" y="937963"/>
                </a:cubicBezTo>
                <a:cubicBezTo>
                  <a:pt x="192163" y="933592"/>
                  <a:pt x="208659" y="935699"/>
                  <a:pt x="228030" y="940522"/>
                </a:cubicBezTo>
                <a:cubicBezTo>
                  <a:pt x="243224" y="943423"/>
                  <a:pt x="246840" y="951357"/>
                  <a:pt x="262471" y="948838"/>
                </a:cubicBezTo>
                <a:cubicBezTo>
                  <a:pt x="271086" y="948434"/>
                  <a:pt x="286924" y="944892"/>
                  <a:pt x="296446" y="943720"/>
                </a:cubicBezTo>
                <a:cubicBezTo>
                  <a:pt x="288755" y="939232"/>
                  <a:pt x="273880" y="937909"/>
                  <a:pt x="262937" y="932205"/>
                </a:cubicBezTo>
                <a:cubicBezTo>
                  <a:pt x="300026" y="936973"/>
                  <a:pt x="335165" y="925564"/>
                  <a:pt x="358764" y="882691"/>
                </a:cubicBezTo>
                <a:cubicBezTo>
                  <a:pt x="346166" y="889940"/>
                  <a:pt x="336703" y="892595"/>
                  <a:pt x="321918" y="882691"/>
                </a:cubicBezTo>
                <a:cubicBezTo>
                  <a:pt x="326828" y="878088"/>
                  <a:pt x="334011" y="874702"/>
                  <a:pt x="338457" y="871176"/>
                </a:cubicBezTo>
                <a:cubicBezTo>
                  <a:pt x="328440" y="869983"/>
                  <a:pt x="316344" y="870613"/>
                  <a:pt x="306814" y="859149"/>
                </a:cubicBezTo>
                <a:cubicBezTo>
                  <a:pt x="316683" y="854192"/>
                  <a:pt x="328698" y="847341"/>
                  <a:pt x="335121" y="834711"/>
                </a:cubicBezTo>
                <a:cubicBezTo>
                  <a:pt x="337796" y="830513"/>
                  <a:pt x="340697" y="825606"/>
                  <a:pt x="343659" y="823324"/>
                </a:cubicBezTo>
                <a:cubicBezTo>
                  <a:pt x="333277" y="827533"/>
                  <a:pt x="311247" y="829310"/>
                  <a:pt x="304446" y="828954"/>
                </a:cubicBezTo>
                <a:cubicBezTo>
                  <a:pt x="307914" y="823379"/>
                  <a:pt x="309896" y="821284"/>
                  <a:pt x="314851" y="819102"/>
                </a:cubicBezTo>
                <a:cubicBezTo>
                  <a:pt x="301872" y="818395"/>
                  <a:pt x="292206" y="821473"/>
                  <a:pt x="281342" y="823324"/>
                </a:cubicBezTo>
                <a:cubicBezTo>
                  <a:pt x="288304" y="818960"/>
                  <a:pt x="294902" y="807295"/>
                  <a:pt x="303083" y="807075"/>
                </a:cubicBezTo>
                <a:cubicBezTo>
                  <a:pt x="286865" y="810264"/>
                  <a:pt x="259198" y="813248"/>
                  <a:pt x="251601" y="801830"/>
                </a:cubicBezTo>
                <a:cubicBezTo>
                  <a:pt x="268958" y="797021"/>
                  <a:pt x="293138" y="790727"/>
                  <a:pt x="310581" y="779439"/>
                </a:cubicBezTo>
                <a:cubicBezTo>
                  <a:pt x="332329" y="764070"/>
                  <a:pt x="330606" y="749623"/>
                  <a:pt x="343193" y="736706"/>
                </a:cubicBezTo>
                <a:cubicBezTo>
                  <a:pt x="336454" y="744518"/>
                  <a:pt x="322275" y="739669"/>
                  <a:pt x="314348" y="739904"/>
                </a:cubicBezTo>
                <a:cubicBezTo>
                  <a:pt x="315883" y="737771"/>
                  <a:pt x="319779" y="734665"/>
                  <a:pt x="321452" y="732995"/>
                </a:cubicBezTo>
                <a:cubicBezTo>
                  <a:pt x="314229" y="732100"/>
                  <a:pt x="306135" y="733996"/>
                  <a:pt x="300679" y="734147"/>
                </a:cubicBezTo>
                <a:cubicBezTo>
                  <a:pt x="313028" y="726942"/>
                  <a:pt x="319254" y="721298"/>
                  <a:pt x="329022" y="716874"/>
                </a:cubicBezTo>
                <a:cubicBezTo>
                  <a:pt x="302807" y="719269"/>
                  <a:pt x="294479" y="721626"/>
                  <a:pt x="276140" y="706511"/>
                </a:cubicBezTo>
                <a:cubicBezTo>
                  <a:pt x="282832" y="704200"/>
                  <a:pt x="294333" y="697515"/>
                  <a:pt x="296446" y="690901"/>
                </a:cubicBezTo>
                <a:cubicBezTo>
                  <a:pt x="288502" y="691257"/>
                  <a:pt x="281795" y="689579"/>
                  <a:pt x="275207" y="685144"/>
                </a:cubicBezTo>
                <a:cubicBezTo>
                  <a:pt x="289977" y="659886"/>
                  <a:pt x="304958" y="643959"/>
                  <a:pt x="312483" y="627697"/>
                </a:cubicBezTo>
                <a:cubicBezTo>
                  <a:pt x="298743" y="630886"/>
                  <a:pt x="232698" y="673278"/>
                  <a:pt x="225662" y="637676"/>
                </a:cubicBezTo>
                <a:cubicBezTo>
                  <a:pt x="239192" y="638373"/>
                  <a:pt x="266533" y="623756"/>
                  <a:pt x="279907" y="618868"/>
                </a:cubicBezTo>
                <a:cubicBezTo>
                  <a:pt x="273263" y="615460"/>
                  <a:pt x="263780" y="619680"/>
                  <a:pt x="259601" y="616310"/>
                </a:cubicBezTo>
                <a:cubicBezTo>
                  <a:pt x="269967" y="609870"/>
                  <a:pt x="279865" y="611042"/>
                  <a:pt x="287979" y="606330"/>
                </a:cubicBezTo>
                <a:cubicBezTo>
                  <a:pt x="283798" y="605820"/>
                  <a:pt x="281721" y="603084"/>
                  <a:pt x="277575" y="601212"/>
                </a:cubicBezTo>
                <a:cubicBezTo>
                  <a:pt x="286417" y="591902"/>
                  <a:pt x="305583" y="578532"/>
                  <a:pt x="316752" y="571913"/>
                </a:cubicBezTo>
                <a:cubicBezTo>
                  <a:pt x="303583" y="576040"/>
                  <a:pt x="285999" y="575747"/>
                  <a:pt x="279907" y="570889"/>
                </a:cubicBezTo>
                <a:cubicBezTo>
                  <a:pt x="286023" y="562703"/>
                  <a:pt x="295257" y="556979"/>
                  <a:pt x="299747" y="551697"/>
                </a:cubicBezTo>
                <a:cubicBezTo>
                  <a:pt x="284285" y="552176"/>
                  <a:pt x="263675" y="559903"/>
                  <a:pt x="248766" y="554768"/>
                </a:cubicBezTo>
                <a:cubicBezTo>
                  <a:pt x="253875" y="550489"/>
                  <a:pt x="260198" y="543280"/>
                  <a:pt x="267673" y="541718"/>
                </a:cubicBezTo>
                <a:cubicBezTo>
                  <a:pt x="241756" y="547847"/>
                  <a:pt x="229690" y="547863"/>
                  <a:pt x="207724" y="528667"/>
                </a:cubicBezTo>
                <a:cubicBezTo>
                  <a:pt x="220988" y="524135"/>
                  <a:pt x="230962" y="527071"/>
                  <a:pt x="257269" y="525597"/>
                </a:cubicBezTo>
                <a:cubicBezTo>
                  <a:pt x="253151" y="524030"/>
                  <a:pt x="249968" y="523450"/>
                  <a:pt x="245466" y="523550"/>
                </a:cubicBezTo>
                <a:cubicBezTo>
                  <a:pt x="248808" y="521225"/>
                  <a:pt x="253555" y="518670"/>
                  <a:pt x="256336" y="518815"/>
                </a:cubicBezTo>
                <a:cubicBezTo>
                  <a:pt x="249624" y="518492"/>
                  <a:pt x="241362" y="520305"/>
                  <a:pt x="233662" y="515617"/>
                </a:cubicBezTo>
                <a:cubicBezTo>
                  <a:pt x="250665" y="512839"/>
                  <a:pt x="259923" y="507971"/>
                  <a:pt x="271906" y="496425"/>
                </a:cubicBezTo>
                <a:cubicBezTo>
                  <a:pt x="265327" y="496636"/>
                  <a:pt x="257529" y="495717"/>
                  <a:pt x="249233" y="496425"/>
                </a:cubicBezTo>
                <a:cubicBezTo>
                  <a:pt x="268367" y="495803"/>
                  <a:pt x="268214" y="455595"/>
                  <a:pt x="283243" y="445759"/>
                </a:cubicBezTo>
                <a:cubicBezTo>
                  <a:pt x="266112" y="455849"/>
                  <a:pt x="254009" y="454684"/>
                  <a:pt x="233662" y="459833"/>
                </a:cubicBezTo>
                <a:cubicBezTo>
                  <a:pt x="245413" y="455811"/>
                  <a:pt x="260136" y="443661"/>
                  <a:pt x="264803" y="434372"/>
                </a:cubicBezTo>
                <a:cubicBezTo>
                  <a:pt x="261483" y="437168"/>
                  <a:pt x="254047" y="438866"/>
                  <a:pt x="251601" y="439490"/>
                </a:cubicBezTo>
                <a:cubicBezTo>
                  <a:pt x="254554" y="433408"/>
                  <a:pt x="256137" y="426385"/>
                  <a:pt x="262005" y="424392"/>
                </a:cubicBezTo>
                <a:cubicBezTo>
                  <a:pt x="252378" y="427097"/>
                  <a:pt x="241107" y="424577"/>
                  <a:pt x="232730" y="427079"/>
                </a:cubicBezTo>
                <a:cubicBezTo>
                  <a:pt x="243563" y="409511"/>
                  <a:pt x="258617" y="387801"/>
                  <a:pt x="269037" y="372319"/>
                </a:cubicBezTo>
                <a:cubicBezTo>
                  <a:pt x="257453" y="384181"/>
                  <a:pt x="240821" y="398923"/>
                  <a:pt x="216226" y="392662"/>
                </a:cubicBezTo>
                <a:cubicBezTo>
                  <a:pt x="221089" y="391360"/>
                  <a:pt x="226420" y="386857"/>
                  <a:pt x="233662" y="385369"/>
                </a:cubicBezTo>
                <a:cubicBezTo>
                  <a:pt x="232127" y="384921"/>
                  <a:pt x="229163" y="381523"/>
                  <a:pt x="225160" y="382171"/>
                </a:cubicBezTo>
                <a:cubicBezTo>
                  <a:pt x="233209" y="378638"/>
                  <a:pt x="238128" y="373321"/>
                  <a:pt x="246901" y="367585"/>
                </a:cubicBezTo>
                <a:cubicBezTo>
                  <a:pt x="240007" y="369880"/>
                  <a:pt x="233502" y="367887"/>
                  <a:pt x="224227" y="366050"/>
                </a:cubicBezTo>
                <a:cubicBezTo>
                  <a:pt x="242676" y="364882"/>
                  <a:pt x="257110" y="343647"/>
                  <a:pt x="260570" y="314360"/>
                </a:cubicBezTo>
                <a:cubicBezTo>
                  <a:pt x="254675" y="320096"/>
                  <a:pt x="244918" y="331870"/>
                  <a:pt x="234129" y="327410"/>
                </a:cubicBezTo>
                <a:cubicBezTo>
                  <a:pt x="239237" y="323205"/>
                  <a:pt x="243913" y="318021"/>
                  <a:pt x="242165" y="311289"/>
                </a:cubicBezTo>
                <a:cubicBezTo>
                  <a:pt x="234196" y="317384"/>
                  <a:pt x="225515" y="320713"/>
                  <a:pt x="220460" y="315511"/>
                </a:cubicBezTo>
                <a:cubicBezTo>
                  <a:pt x="222245" y="313559"/>
                  <a:pt x="225784" y="310868"/>
                  <a:pt x="229393" y="307579"/>
                </a:cubicBezTo>
                <a:cubicBezTo>
                  <a:pt x="220786" y="308616"/>
                  <a:pt x="213269" y="308079"/>
                  <a:pt x="199185" y="302461"/>
                </a:cubicBezTo>
                <a:cubicBezTo>
                  <a:pt x="219747" y="302251"/>
                  <a:pt x="228175" y="273534"/>
                  <a:pt x="239331" y="257552"/>
                </a:cubicBezTo>
                <a:cubicBezTo>
                  <a:pt x="226615" y="262554"/>
                  <a:pt x="221390" y="259666"/>
                  <a:pt x="208621" y="261775"/>
                </a:cubicBezTo>
                <a:cubicBezTo>
                  <a:pt x="217035" y="260400"/>
                  <a:pt x="221089" y="253553"/>
                  <a:pt x="225160" y="248724"/>
                </a:cubicBezTo>
                <a:cubicBezTo>
                  <a:pt x="212668" y="253226"/>
                  <a:pt x="207369" y="250551"/>
                  <a:pt x="198719" y="241431"/>
                </a:cubicBezTo>
                <a:cubicBezTo>
                  <a:pt x="208962" y="234217"/>
                  <a:pt x="220708" y="231533"/>
                  <a:pt x="227563" y="218529"/>
                </a:cubicBezTo>
                <a:cubicBezTo>
                  <a:pt x="220703" y="223656"/>
                  <a:pt x="209909" y="217942"/>
                  <a:pt x="201589" y="216354"/>
                </a:cubicBezTo>
                <a:cubicBezTo>
                  <a:pt x="207097" y="212540"/>
                  <a:pt x="214338" y="210830"/>
                  <a:pt x="215724" y="200233"/>
                </a:cubicBezTo>
                <a:cubicBezTo>
                  <a:pt x="210862" y="202216"/>
                  <a:pt x="203096" y="204326"/>
                  <a:pt x="199185" y="202280"/>
                </a:cubicBezTo>
                <a:cubicBezTo>
                  <a:pt x="204111" y="198217"/>
                  <a:pt x="205549" y="195171"/>
                  <a:pt x="209123" y="189869"/>
                </a:cubicBezTo>
                <a:cubicBezTo>
                  <a:pt x="205265" y="188551"/>
                  <a:pt x="195560" y="189178"/>
                  <a:pt x="191185" y="186671"/>
                </a:cubicBezTo>
                <a:cubicBezTo>
                  <a:pt x="197486" y="183155"/>
                  <a:pt x="200883" y="176880"/>
                  <a:pt x="206289" y="171573"/>
                </a:cubicBezTo>
                <a:cubicBezTo>
                  <a:pt x="201793" y="170989"/>
                  <a:pt x="195279" y="170917"/>
                  <a:pt x="188817" y="169398"/>
                </a:cubicBezTo>
                <a:cubicBezTo>
                  <a:pt x="197999" y="160733"/>
                  <a:pt x="206501" y="153979"/>
                  <a:pt x="209123" y="137668"/>
                </a:cubicBezTo>
                <a:cubicBezTo>
                  <a:pt x="201558" y="140989"/>
                  <a:pt x="193524" y="142747"/>
                  <a:pt x="186485" y="147520"/>
                </a:cubicBezTo>
                <a:cubicBezTo>
                  <a:pt x="190698" y="143458"/>
                  <a:pt x="195551" y="138724"/>
                  <a:pt x="198719" y="134597"/>
                </a:cubicBezTo>
                <a:cubicBezTo>
                  <a:pt x="195943" y="132988"/>
                  <a:pt x="186962" y="135152"/>
                  <a:pt x="179848" y="134597"/>
                </a:cubicBezTo>
                <a:cubicBezTo>
                  <a:pt x="184356" y="127367"/>
                  <a:pt x="186392" y="122143"/>
                  <a:pt x="192153" y="116813"/>
                </a:cubicBezTo>
                <a:cubicBezTo>
                  <a:pt x="185844" y="123573"/>
                  <a:pt x="174378" y="123290"/>
                  <a:pt x="168080" y="123594"/>
                </a:cubicBezTo>
                <a:cubicBezTo>
                  <a:pt x="172972" y="122076"/>
                  <a:pt x="178310" y="114041"/>
                  <a:pt x="185516" y="110544"/>
                </a:cubicBezTo>
                <a:cubicBezTo>
                  <a:pt x="183537" y="112395"/>
                  <a:pt x="178627" y="112773"/>
                  <a:pt x="174682" y="111567"/>
                </a:cubicBezTo>
                <a:cubicBezTo>
                  <a:pt x="177992" y="108190"/>
                  <a:pt x="180428" y="104830"/>
                  <a:pt x="184583" y="100692"/>
                </a:cubicBezTo>
                <a:cubicBezTo>
                  <a:pt x="182329" y="102838"/>
                  <a:pt x="177460" y="97474"/>
                  <a:pt x="173247" y="100180"/>
                </a:cubicBezTo>
                <a:cubicBezTo>
                  <a:pt x="172387" y="93897"/>
                  <a:pt x="171661" y="83056"/>
                  <a:pt x="177049" y="79325"/>
                </a:cubicBezTo>
                <a:cubicBezTo>
                  <a:pt x="170310" y="73150"/>
                  <a:pt x="172255" y="62892"/>
                  <a:pt x="171381" y="56935"/>
                </a:cubicBezTo>
                <a:cubicBezTo>
                  <a:pt x="172239" y="56165"/>
                  <a:pt x="172271" y="55626"/>
                  <a:pt x="172816" y="54760"/>
                </a:cubicBezTo>
                <a:cubicBezTo>
                  <a:pt x="177130" y="37075"/>
                  <a:pt x="172316" y="14341"/>
                  <a:pt x="170412" y="0"/>
                </a:cubicBezTo>
                <a:cubicBezTo>
                  <a:pt x="170087" y="17713"/>
                  <a:pt x="166467" y="67827"/>
                  <a:pt x="153407" y="67298"/>
                </a:cubicBezTo>
                <a:cubicBezTo>
                  <a:pt x="152966" y="76131"/>
                  <a:pt x="159913" y="87029"/>
                  <a:pt x="160977" y="93399"/>
                </a:cubicBezTo>
                <a:cubicBezTo>
                  <a:pt x="156277" y="91985"/>
                  <a:pt x="149057" y="89255"/>
                  <a:pt x="144940" y="88153"/>
                </a:cubicBezTo>
                <a:cubicBezTo>
                  <a:pt x="149226" y="97172"/>
                  <a:pt x="158031" y="100837"/>
                  <a:pt x="154376" y="113614"/>
                </a:cubicBezTo>
                <a:cubicBezTo>
                  <a:pt x="152736" y="111734"/>
                  <a:pt x="146495" y="110968"/>
                  <a:pt x="145406" y="109520"/>
                </a:cubicBezTo>
                <a:cubicBezTo>
                  <a:pt x="146657" y="114448"/>
                  <a:pt x="152602" y="128130"/>
                  <a:pt x="156743" y="134086"/>
                </a:cubicBezTo>
                <a:cubicBezTo>
                  <a:pt x="149212" y="133207"/>
                  <a:pt x="135659" y="129329"/>
                  <a:pt x="128401" y="122059"/>
                </a:cubicBezTo>
                <a:cubicBezTo>
                  <a:pt x="132431" y="138237"/>
                  <a:pt x="144381" y="148011"/>
                  <a:pt x="149174" y="158523"/>
                </a:cubicBezTo>
                <a:cubicBezTo>
                  <a:pt x="141168" y="156813"/>
                  <a:pt x="135859" y="155084"/>
                  <a:pt x="126535" y="153277"/>
                </a:cubicBezTo>
                <a:cubicBezTo>
                  <a:pt x="131535" y="164567"/>
                  <a:pt x="138774" y="172756"/>
                  <a:pt x="144474" y="182449"/>
                </a:cubicBezTo>
                <a:cubicBezTo>
                  <a:pt x="136104" y="183820"/>
                  <a:pt x="130532" y="177683"/>
                  <a:pt x="119432" y="179378"/>
                </a:cubicBezTo>
                <a:cubicBezTo>
                  <a:pt x="125269" y="192046"/>
                  <a:pt x="142336" y="199287"/>
                  <a:pt x="144474" y="210085"/>
                </a:cubicBezTo>
                <a:cubicBezTo>
                  <a:pt x="137069" y="212846"/>
                  <a:pt x="130561" y="204923"/>
                  <a:pt x="121333" y="202792"/>
                </a:cubicBezTo>
                <a:cubicBezTo>
                  <a:pt x="130766" y="223582"/>
                  <a:pt x="136713" y="232979"/>
                  <a:pt x="152043" y="241431"/>
                </a:cubicBezTo>
                <a:cubicBezTo>
                  <a:pt x="144221" y="242705"/>
                  <a:pt x="136517" y="247990"/>
                  <a:pt x="123701" y="245141"/>
                </a:cubicBezTo>
                <a:cubicBezTo>
                  <a:pt x="113345" y="245050"/>
                  <a:pt x="98456" y="233724"/>
                  <a:pt x="90659" y="228381"/>
                </a:cubicBezTo>
                <a:cubicBezTo>
                  <a:pt x="96755" y="246591"/>
                  <a:pt x="117748" y="249445"/>
                  <a:pt x="129836" y="276360"/>
                </a:cubicBezTo>
                <a:cubicBezTo>
                  <a:pt x="127109" y="274446"/>
                  <a:pt x="121919" y="276469"/>
                  <a:pt x="117100" y="274825"/>
                </a:cubicBezTo>
                <a:cubicBezTo>
                  <a:pt x="117433" y="276506"/>
                  <a:pt x="116752" y="278309"/>
                  <a:pt x="116167" y="280454"/>
                </a:cubicBezTo>
                <a:cubicBezTo>
                  <a:pt x="110228" y="279452"/>
                  <a:pt x="100881" y="274685"/>
                  <a:pt x="94426" y="273801"/>
                </a:cubicBezTo>
                <a:cubicBezTo>
                  <a:pt x="101316" y="282525"/>
                  <a:pt x="104976" y="291826"/>
                  <a:pt x="111432" y="300926"/>
                </a:cubicBezTo>
                <a:cubicBezTo>
                  <a:pt x="100422" y="299593"/>
                  <a:pt x="90585" y="298161"/>
                  <a:pt x="85959" y="290434"/>
                </a:cubicBezTo>
                <a:cubicBezTo>
                  <a:pt x="94532" y="310432"/>
                  <a:pt x="99202" y="323040"/>
                  <a:pt x="110965" y="335343"/>
                </a:cubicBezTo>
                <a:cubicBezTo>
                  <a:pt x="98727" y="340178"/>
                  <a:pt x="76347" y="328831"/>
                  <a:pt x="66586" y="327410"/>
                </a:cubicBezTo>
                <a:cubicBezTo>
                  <a:pt x="78174" y="343007"/>
                  <a:pt x="84690" y="357335"/>
                  <a:pt x="96794" y="366050"/>
                </a:cubicBezTo>
                <a:cubicBezTo>
                  <a:pt x="90309" y="366558"/>
                  <a:pt x="86018" y="363926"/>
                  <a:pt x="79322" y="366561"/>
                </a:cubicBezTo>
                <a:cubicBezTo>
                  <a:pt x="86661" y="381436"/>
                  <a:pt x="98822" y="388242"/>
                  <a:pt x="111432" y="397780"/>
                </a:cubicBezTo>
                <a:cubicBezTo>
                  <a:pt x="98698" y="399994"/>
                  <a:pt x="90568" y="410502"/>
                  <a:pt x="78389" y="404049"/>
                </a:cubicBezTo>
                <a:cubicBezTo>
                  <a:pt x="85382" y="413469"/>
                  <a:pt x="91785" y="425005"/>
                  <a:pt x="102929" y="425927"/>
                </a:cubicBezTo>
                <a:cubicBezTo>
                  <a:pt x="81141" y="435931"/>
                  <a:pt x="71174" y="423907"/>
                  <a:pt x="53347" y="411854"/>
                </a:cubicBezTo>
                <a:cubicBezTo>
                  <a:pt x="72613" y="433276"/>
                  <a:pt x="76881" y="450252"/>
                  <a:pt x="92991" y="465591"/>
                </a:cubicBezTo>
                <a:cubicBezTo>
                  <a:pt x="85818" y="476900"/>
                  <a:pt x="76419" y="472487"/>
                  <a:pt x="66120" y="471860"/>
                </a:cubicBezTo>
                <a:cubicBezTo>
                  <a:pt x="69399" y="475809"/>
                  <a:pt x="70407" y="480116"/>
                  <a:pt x="72254" y="483886"/>
                </a:cubicBezTo>
                <a:cubicBezTo>
                  <a:pt x="67847" y="484865"/>
                  <a:pt x="62839" y="482855"/>
                  <a:pt x="57617" y="483886"/>
                </a:cubicBezTo>
                <a:cubicBezTo>
                  <a:pt x="62867" y="491090"/>
                  <a:pt x="69029" y="497652"/>
                  <a:pt x="76524" y="499496"/>
                </a:cubicBezTo>
                <a:cubicBezTo>
                  <a:pt x="54754" y="514696"/>
                  <a:pt x="27769" y="504527"/>
                  <a:pt x="17973" y="479664"/>
                </a:cubicBezTo>
                <a:cubicBezTo>
                  <a:pt x="18357" y="509148"/>
                  <a:pt x="57043" y="509784"/>
                  <a:pt x="64218" y="535960"/>
                </a:cubicBezTo>
                <a:cubicBezTo>
                  <a:pt x="59675" y="537240"/>
                  <a:pt x="58557" y="540288"/>
                  <a:pt x="54316" y="539671"/>
                </a:cubicBezTo>
                <a:cubicBezTo>
                  <a:pt x="58518" y="546867"/>
                  <a:pt x="68195" y="554716"/>
                  <a:pt x="74120" y="557327"/>
                </a:cubicBezTo>
                <a:cubicBezTo>
                  <a:pt x="58772" y="557261"/>
                  <a:pt x="46033" y="559256"/>
                  <a:pt x="36378" y="545940"/>
                </a:cubicBezTo>
                <a:cubicBezTo>
                  <a:pt x="39983" y="558615"/>
                  <a:pt x="70484" y="580967"/>
                  <a:pt x="72254" y="593919"/>
                </a:cubicBezTo>
                <a:cubicBezTo>
                  <a:pt x="65652" y="596295"/>
                  <a:pt x="57699" y="593425"/>
                  <a:pt x="53347" y="594431"/>
                </a:cubicBezTo>
                <a:cubicBezTo>
                  <a:pt x="56015" y="604529"/>
                  <a:pt x="70200" y="615840"/>
                  <a:pt x="78856" y="616310"/>
                </a:cubicBezTo>
                <a:cubicBezTo>
                  <a:pt x="62792" y="633465"/>
                  <a:pt x="28105" y="636681"/>
                  <a:pt x="4771" y="612599"/>
                </a:cubicBezTo>
                <a:cubicBezTo>
                  <a:pt x="10287" y="621310"/>
                  <a:pt x="13000" y="633277"/>
                  <a:pt x="15139" y="639724"/>
                </a:cubicBezTo>
                <a:cubicBezTo>
                  <a:pt x="18873" y="653987"/>
                  <a:pt x="37864" y="655778"/>
                  <a:pt x="47679" y="662114"/>
                </a:cubicBezTo>
                <a:cubicBezTo>
                  <a:pt x="43644" y="661939"/>
                  <a:pt x="41190" y="663316"/>
                  <a:pt x="36378" y="663265"/>
                </a:cubicBezTo>
                <a:cubicBezTo>
                  <a:pt x="46822" y="680436"/>
                  <a:pt x="56173" y="687468"/>
                  <a:pt x="68954" y="692948"/>
                </a:cubicBezTo>
                <a:cubicBezTo>
                  <a:pt x="55693" y="688652"/>
                  <a:pt x="40234" y="691883"/>
                  <a:pt x="33544" y="679898"/>
                </a:cubicBezTo>
                <a:cubicBezTo>
                  <a:pt x="38007" y="686089"/>
                  <a:pt x="44883" y="697898"/>
                  <a:pt x="50549" y="706511"/>
                </a:cubicBezTo>
                <a:cubicBezTo>
                  <a:pt x="59437" y="714059"/>
                  <a:pt x="67668" y="714445"/>
                  <a:pt x="70855" y="723143"/>
                </a:cubicBezTo>
                <a:cubicBezTo>
                  <a:pt x="57668" y="724124"/>
                  <a:pt x="41441" y="718951"/>
                  <a:pt x="29777" y="721608"/>
                </a:cubicBezTo>
                <a:cubicBezTo>
                  <a:pt x="44716" y="719514"/>
                  <a:pt x="71826" y="736790"/>
                  <a:pt x="78856" y="751803"/>
                </a:cubicBezTo>
                <a:cubicBezTo>
                  <a:pt x="58634" y="747582"/>
                  <a:pt x="45175" y="754848"/>
                  <a:pt x="25041" y="755514"/>
                </a:cubicBezTo>
                <a:cubicBezTo>
                  <a:pt x="28945" y="768621"/>
                  <a:pt x="53138" y="777217"/>
                  <a:pt x="67088" y="784685"/>
                </a:cubicBezTo>
                <a:cubicBezTo>
                  <a:pt x="46612" y="781724"/>
                  <a:pt x="36674" y="782998"/>
                  <a:pt x="24108" y="783150"/>
                </a:cubicBezTo>
                <a:cubicBezTo>
                  <a:pt x="29011" y="789380"/>
                  <a:pt x="33960" y="794867"/>
                  <a:pt x="38746" y="799782"/>
                </a:cubicBezTo>
                <a:cubicBezTo>
                  <a:pt x="31980" y="796489"/>
                  <a:pt x="8700" y="789623"/>
                  <a:pt x="35" y="784173"/>
                </a:cubicBezTo>
                <a:cubicBezTo>
                  <a:pt x="3241" y="783132"/>
                  <a:pt x="8722" y="795061"/>
                  <a:pt x="12305" y="799270"/>
                </a:cubicBezTo>
                <a:close/>
              </a:path>
              <a:path w="358764" h="1279448" fill="none" stroke="0" extrusionOk="0">
                <a:moveTo>
                  <a:pt x="12305" y="799270"/>
                </a:moveTo>
                <a:cubicBezTo>
                  <a:pt x="27162" y="808764"/>
                  <a:pt x="49266" y="828826"/>
                  <a:pt x="61886" y="830105"/>
                </a:cubicBezTo>
                <a:cubicBezTo>
                  <a:pt x="52673" y="827972"/>
                  <a:pt x="33999" y="829980"/>
                  <a:pt x="20341" y="835223"/>
                </a:cubicBezTo>
                <a:cubicBezTo>
                  <a:pt x="34729" y="834244"/>
                  <a:pt x="53498" y="860908"/>
                  <a:pt x="66586" y="867081"/>
                </a:cubicBezTo>
                <a:cubicBezTo>
                  <a:pt x="57242" y="859307"/>
                  <a:pt x="41864" y="871060"/>
                  <a:pt x="26943" y="859149"/>
                </a:cubicBezTo>
                <a:cubicBezTo>
                  <a:pt x="30603" y="861568"/>
                  <a:pt x="31716" y="868772"/>
                  <a:pt x="34979" y="872199"/>
                </a:cubicBezTo>
                <a:cubicBezTo>
                  <a:pt x="45301" y="881893"/>
                  <a:pt x="59718" y="883629"/>
                  <a:pt x="73654" y="895229"/>
                </a:cubicBezTo>
                <a:cubicBezTo>
                  <a:pt x="64644" y="898444"/>
                  <a:pt x="52360" y="899024"/>
                  <a:pt x="41580" y="899835"/>
                </a:cubicBezTo>
                <a:cubicBezTo>
                  <a:pt x="77152" y="908259"/>
                  <a:pt x="89292" y="921097"/>
                  <a:pt x="117566" y="927983"/>
                </a:cubicBezTo>
                <a:cubicBezTo>
                  <a:pt x="125359" y="926694"/>
                  <a:pt x="136955" y="932845"/>
                  <a:pt x="144474" y="933229"/>
                </a:cubicBezTo>
                <a:cubicBezTo>
                  <a:pt x="153605" y="976730"/>
                  <a:pt x="134608" y="1007697"/>
                  <a:pt x="144474" y="1038249"/>
                </a:cubicBezTo>
                <a:cubicBezTo>
                  <a:pt x="158951" y="1064097"/>
                  <a:pt x="138034" y="1113731"/>
                  <a:pt x="144474" y="1160579"/>
                </a:cubicBezTo>
                <a:cubicBezTo>
                  <a:pt x="148843" y="1210564"/>
                  <a:pt x="142487" y="1240641"/>
                  <a:pt x="144474" y="1279448"/>
                </a:cubicBezTo>
                <a:cubicBezTo>
                  <a:pt x="158900" y="1278473"/>
                  <a:pt x="161956" y="1280299"/>
                  <a:pt x="175148" y="1279448"/>
                </a:cubicBezTo>
                <a:cubicBezTo>
                  <a:pt x="169750" y="1252612"/>
                  <a:pt x="174914" y="1199911"/>
                  <a:pt x="175148" y="1165619"/>
                </a:cubicBezTo>
                <a:cubicBezTo>
                  <a:pt x="169655" y="1127474"/>
                  <a:pt x="181135" y="1102890"/>
                  <a:pt x="175148" y="1044961"/>
                </a:cubicBezTo>
                <a:cubicBezTo>
                  <a:pt x="174306" y="995709"/>
                  <a:pt x="190215" y="981529"/>
                  <a:pt x="175148" y="937963"/>
                </a:cubicBezTo>
                <a:cubicBezTo>
                  <a:pt x="189059" y="932852"/>
                  <a:pt x="208108" y="930612"/>
                  <a:pt x="228030" y="940522"/>
                </a:cubicBezTo>
                <a:cubicBezTo>
                  <a:pt x="241778" y="943336"/>
                  <a:pt x="248723" y="953555"/>
                  <a:pt x="262471" y="948838"/>
                </a:cubicBezTo>
                <a:cubicBezTo>
                  <a:pt x="273714" y="948738"/>
                  <a:pt x="286695" y="943062"/>
                  <a:pt x="296446" y="943720"/>
                </a:cubicBezTo>
                <a:cubicBezTo>
                  <a:pt x="283571" y="939017"/>
                  <a:pt x="274261" y="936917"/>
                  <a:pt x="262937" y="932205"/>
                </a:cubicBezTo>
                <a:cubicBezTo>
                  <a:pt x="289006" y="930157"/>
                  <a:pt x="337235" y="923697"/>
                  <a:pt x="358764" y="882691"/>
                </a:cubicBezTo>
                <a:cubicBezTo>
                  <a:pt x="347235" y="886756"/>
                  <a:pt x="332459" y="888850"/>
                  <a:pt x="321918" y="882691"/>
                </a:cubicBezTo>
                <a:cubicBezTo>
                  <a:pt x="327275" y="878564"/>
                  <a:pt x="332572" y="875291"/>
                  <a:pt x="338457" y="871176"/>
                </a:cubicBezTo>
                <a:cubicBezTo>
                  <a:pt x="329471" y="870672"/>
                  <a:pt x="317626" y="868706"/>
                  <a:pt x="306814" y="859149"/>
                </a:cubicBezTo>
                <a:cubicBezTo>
                  <a:pt x="315115" y="850990"/>
                  <a:pt x="325343" y="844028"/>
                  <a:pt x="335121" y="834711"/>
                </a:cubicBezTo>
                <a:cubicBezTo>
                  <a:pt x="337873" y="830612"/>
                  <a:pt x="341423" y="827536"/>
                  <a:pt x="343659" y="823324"/>
                </a:cubicBezTo>
                <a:cubicBezTo>
                  <a:pt x="332768" y="827111"/>
                  <a:pt x="313595" y="830709"/>
                  <a:pt x="304446" y="828954"/>
                </a:cubicBezTo>
                <a:cubicBezTo>
                  <a:pt x="307489" y="823519"/>
                  <a:pt x="310614" y="820391"/>
                  <a:pt x="314851" y="819102"/>
                </a:cubicBezTo>
                <a:cubicBezTo>
                  <a:pt x="301831" y="818670"/>
                  <a:pt x="291466" y="817602"/>
                  <a:pt x="281342" y="823324"/>
                </a:cubicBezTo>
                <a:cubicBezTo>
                  <a:pt x="287902" y="819245"/>
                  <a:pt x="297985" y="807548"/>
                  <a:pt x="303083" y="807075"/>
                </a:cubicBezTo>
                <a:cubicBezTo>
                  <a:pt x="291085" y="812953"/>
                  <a:pt x="259395" y="816566"/>
                  <a:pt x="251601" y="801830"/>
                </a:cubicBezTo>
                <a:cubicBezTo>
                  <a:pt x="276634" y="789515"/>
                  <a:pt x="295054" y="796974"/>
                  <a:pt x="310581" y="779439"/>
                </a:cubicBezTo>
                <a:cubicBezTo>
                  <a:pt x="324873" y="763296"/>
                  <a:pt x="329260" y="749462"/>
                  <a:pt x="343193" y="736706"/>
                </a:cubicBezTo>
                <a:cubicBezTo>
                  <a:pt x="337482" y="746535"/>
                  <a:pt x="322019" y="740514"/>
                  <a:pt x="314348" y="739904"/>
                </a:cubicBezTo>
                <a:cubicBezTo>
                  <a:pt x="316263" y="737613"/>
                  <a:pt x="320080" y="735127"/>
                  <a:pt x="321452" y="732995"/>
                </a:cubicBezTo>
                <a:cubicBezTo>
                  <a:pt x="316347" y="732192"/>
                  <a:pt x="306250" y="735407"/>
                  <a:pt x="300679" y="734147"/>
                </a:cubicBezTo>
                <a:cubicBezTo>
                  <a:pt x="309269" y="730382"/>
                  <a:pt x="319597" y="724877"/>
                  <a:pt x="329022" y="716874"/>
                </a:cubicBezTo>
                <a:cubicBezTo>
                  <a:pt x="308309" y="720715"/>
                  <a:pt x="298086" y="724424"/>
                  <a:pt x="276140" y="706511"/>
                </a:cubicBezTo>
                <a:cubicBezTo>
                  <a:pt x="284268" y="702597"/>
                  <a:pt x="293064" y="697363"/>
                  <a:pt x="296446" y="690901"/>
                </a:cubicBezTo>
                <a:cubicBezTo>
                  <a:pt x="288677" y="689927"/>
                  <a:pt x="281067" y="689956"/>
                  <a:pt x="275207" y="685144"/>
                </a:cubicBezTo>
                <a:cubicBezTo>
                  <a:pt x="284194" y="663617"/>
                  <a:pt x="303664" y="645594"/>
                  <a:pt x="312483" y="627697"/>
                </a:cubicBezTo>
                <a:cubicBezTo>
                  <a:pt x="300886" y="643468"/>
                  <a:pt x="233962" y="666829"/>
                  <a:pt x="225662" y="637676"/>
                </a:cubicBezTo>
                <a:cubicBezTo>
                  <a:pt x="239204" y="630291"/>
                  <a:pt x="260806" y="622188"/>
                  <a:pt x="279907" y="618868"/>
                </a:cubicBezTo>
                <a:cubicBezTo>
                  <a:pt x="272965" y="615527"/>
                  <a:pt x="265062" y="617772"/>
                  <a:pt x="259601" y="616310"/>
                </a:cubicBezTo>
                <a:cubicBezTo>
                  <a:pt x="268646" y="609287"/>
                  <a:pt x="280081" y="607949"/>
                  <a:pt x="287979" y="606330"/>
                </a:cubicBezTo>
                <a:cubicBezTo>
                  <a:pt x="283978" y="604864"/>
                  <a:pt x="282522" y="603359"/>
                  <a:pt x="277575" y="601212"/>
                </a:cubicBezTo>
                <a:cubicBezTo>
                  <a:pt x="286973" y="590533"/>
                  <a:pt x="306164" y="579919"/>
                  <a:pt x="316752" y="571913"/>
                </a:cubicBezTo>
                <a:cubicBezTo>
                  <a:pt x="308626" y="575048"/>
                  <a:pt x="290670" y="572782"/>
                  <a:pt x="279907" y="570889"/>
                </a:cubicBezTo>
                <a:cubicBezTo>
                  <a:pt x="285642" y="564100"/>
                  <a:pt x="293769" y="556989"/>
                  <a:pt x="299747" y="551697"/>
                </a:cubicBezTo>
                <a:cubicBezTo>
                  <a:pt x="283412" y="549300"/>
                  <a:pt x="264798" y="559915"/>
                  <a:pt x="248766" y="554768"/>
                </a:cubicBezTo>
                <a:cubicBezTo>
                  <a:pt x="253985" y="551185"/>
                  <a:pt x="258449" y="544688"/>
                  <a:pt x="267673" y="541718"/>
                </a:cubicBezTo>
                <a:cubicBezTo>
                  <a:pt x="239872" y="550616"/>
                  <a:pt x="231247" y="540893"/>
                  <a:pt x="207724" y="528667"/>
                </a:cubicBezTo>
                <a:cubicBezTo>
                  <a:pt x="221971" y="521183"/>
                  <a:pt x="242259" y="526994"/>
                  <a:pt x="257269" y="525597"/>
                </a:cubicBezTo>
                <a:cubicBezTo>
                  <a:pt x="254297" y="526483"/>
                  <a:pt x="248760" y="523732"/>
                  <a:pt x="245466" y="523550"/>
                </a:cubicBezTo>
                <a:cubicBezTo>
                  <a:pt x="248283" y="521602"/>
                  <a:pt x="253647" y="519315"/>
                  <a:pt x="256336" y="518815"/>
                </a:cubicBezTo>
                <a:cubicBezTo>
                  <a:pt x="248649" y="521492"/>
                  <a:pt x="240689" y="516893"/>
                  <a:pt x="233662" y="515617"/>
                </a:cubicBezTo>
                <a:cubicBezTo>
                  <a:pt x="250780" y="514939"/>
                  <a:pt x="256056" y="507602"/>
                  <a:pt x="271906" y="496425"/>
                </a:cubicBezTo>
                <a:cubicBezTo>
                  <a:pt x="263090" y="493582"/>
                  <a:pt x="257587" y="494632"/>
                  <a:pt x="249233" y="496425"/>
                </a:cubicBezTo>
                <a:cubicBezTo>
                  <a:pt x="268949" y="500927"/>
                  <a:pt x="271233" y="459868"/>
                  <a:pt x="283243" y="445759"/>
                </a:cubicBezTo>
                <a:cubicBezTo>
                  <a:pt x="269312" y="452217"/>
                  <a:pt x="252701" y="457952"/>
                  <a:pt x="233662" y="459833"/>
                </a:cubicBezTo>
                <a:cubicBezTo>
                  <a:pt x="248956" y="457696"/>
                  <a:pt x="254549" y="443304"/>
                  <a:pt x="264803" y="434372"/>
                </a:cubicBezTo>
                <a:cubicBezTo>
                  <a:pt x="260005" y="436537"/>
                  <a:pt x="255638" y="438174"/>
                  <a:pt x="251601" y="439490"/>
                </a:cubicBezTo>
                <a:cubicBezTo>
                  <a:pt x="255896" y="433940"/>
                  <a:pt x="258741" y="428312"/>
                  <a:pt x="262005" y="424392"/>
                </a:cubicBezTo>
                <a:cubicBezTo>
                  <a:pt x="253426" y="428046"/>
                  <a:pt x="241445" y="428140"/>
                  <a:pt x="232730" y="427079"/>
                </a:cubicBezTo>
                <a:cubicBezTo>
                  <a:pt x="256432" y="413375"/>
                  <a:pt x="260609" y="387903"/>
                  <a:pt x="269037" y="372319"/>
                </a:cubicBezTo>
                <a:cubicBezTo>
                  <a:pt x="255154" y="383910"/>
                  <a:pt x="235740" y="399029"/>
                  <a:pt x="216226" y="392662"/>
                </a:cubicBezTo>
                <a:cubicBezTo>
                  <a:pt x="221989" y="391906"/>
                  <a:pt x="226074" y="389072"/>
                  <a:pt x="233662" y="385369"/>
                </a:cubicBezTo>
                <a:cubicBezTo>
                  <a:pt x="232845" y="385331"/>
                  <a:pt x="229186" y="382031"/>
                  <a:pt x="225160" y="382171"/>
                </a:cubicBezTo>
                <a:cubicBezTo>
                  <a:pt x="232127" y="380393"/>
                  <a:pt x="238399" y="375147"/>
                  <a:pt x="246901" y="367585"/>
                </a:cubicBezTo>
                <a:cubicBezTo>
                  <a:pt x="240164" y="366852"/>
                  <a:pt x="232371" y="364648"/>
                  <a:pt x="224227" y="366050"/>
                </a:cubicBezTo>
                <a:cubicBezTo>
                  <a:pt x="242748" y="359550"/>
                  <a:pt x="250892" y="334928"/>
                  <a:pt x="260570" y="314360"/>
                </a:cubicBezTo>
                <a:cubicBezTo>
                  <a:pt x="249744" y="321293"/>
                  <a:pt x="243849" y="329843"/>
                  <a:pt x="234129" y="327410"/>
                </a:cubicBezTo>
                <a:cubicBezTo>
                  <a:pt x="238467" y="322994"/>
                  <a:pt x="240943" y="316430"/>
                  <a:pt x="242165" y="311289"/>
                </a:cubicBezTo>
                <a:cubicBezTo>
                  <a:pt x="235869" y="315586"/>
                  <a:pt x="227351" y="320434"/>
                  <a:pt x="220460" y="315511"/>
                </a:cubicBezTo>
                <a:cubicBezTo>
                  <a:pt x="222702" y="312297"/>
                  <a:pt x="225869" y="310120"/>
                  <a:pt x="229393" y="307579"/>
                </a:cubicBezTo>
                <a:cubicBezTo>
                  <a:pt x="218198" y="308740"/>
                  <a:pt x="210240" y="308395"/>
                  <a:pt x="199185" y="302461"/>
                </a:cubicBezTo>
                <a:cubicBezTo>
                  <a:pt x="223483" y="303636"/>
                  <a:pt x="230120" y="278766"/>
                  <a:pt x="239331" y="257552"/>
                </a:cubicBezTo>
                <a:cubicBezTo>
                  <a:pt x="229371" y="260359"/>
                  <a:pt x="217476" y="263482"/>
                  <a:pt x="208621" y="261775"/>
                </a:cubicBezTo>
                <a:cubicBezTo>
                  <a:pt x="216856" y="259299"/>
                  <a:pt x="220123" y="256214"/>
                  <a:pt x="225160" y="248724"/>
                </a:cubicBezTo>
                <a:cubicBezTo>
                  <a:pt x="217860" y="248913"/>
                  <a:pt x="208668" y="255302"/>
                  <a:pt x="198719" y="241431"/>
                </a:cubicBezTo>
                <a:cubicBezTo>
                  <a:pt x="209024" y="235465"/>
                  <a:pt x="220203" y="225258"/>
                  <a:pt x="227563" y="218529"/>
                </a:cubicBezTo>
                <a:cubicBezTo>
                  <a:pt x="219215" y="225019"/>
                  <a:pt x="211211" y="219586"/>
                  <a:pt x="201589" y="216354"/>
                </a:cubicBezTo>
                <a:cubicBezTo>
                  <a:pt x="207479" y="213045"/>
                  <a:pt x="214809" y="205616"/>
                  <a:pt x="215724" y="200233"/>
                </a:cubicBezTo>
                <a:cubicBezTo>
                  <a:pt x="210824" y="203215"/>
                  <a:pt x="206141" y="203149"/>
                  <a:pt x="199185" y="202280"/>
                </a:cubicBezTo>
                <a:cubicBezTo>
                  <a:pt x="202904" y="198702"/>
                  <a:pt x="206962" y="194579"/>
                  <a:pt x="209123" y="189869"/>
                </a:cubicBezTo>
                <a:cubicBezTo>
                  <a:pt x="203619" y="188688"/>
                  <a:pt x="195142" y="187790"/>
                  <a:pt x="191185" y="186671"/>
                </a:cubicBezTo>
                <a:cubicBezTo>
                  <a:pt x="196573" y="184592"/>
                  <a:pt x="202804" y="176087"/>
                  <a:pt x="206289" y="171573"/>
                </a:cubicBezTo>
                <a:cubicBezTo>
                  <a:pt x="200647" y="173061"/>
                  <a:pt x="195268" y="172090"/>
                  <a:pt x="188817" y="169398"/>
                </a:cubicBezTo>
                <a:cubicBezTo>
                  <a:pt x="197852" y="164068"/>
                  <a:pt x="206303" y="147725"/>
                  <a:pt x="209123" y="137668"/>
                </a:cubicBezTo>
                <a:cubicBezTo>
                  <a:pt x="202035" y="142837"/>
                  <a:pt x="194409" y="144557"/>
                  <a:pt x="186485" y="147520"/>
                </a:cubicBezTo>
                <a:cubicBezTo>
                  <a:pt x="189345" y="144636"/>
                  <a:pt x="194443" y="137931"/>
                  <a:pt x="198719" y="134597"/>
                </a:cubicBezTo>
                <a:cubicBezTo>
                  <a:pt x="190441" y="135485"/>
                  <a:pt x="184362" y="132469"/>
                  <a:pt x="179848" y="134597"/>
                </a:cubicBezTo>
                <a:cubicBezTo>
                  <a:pt x="186355" y="128900"/>
                  <a:pt x="187658" y="121669"/>
                  <a:pt x="192153" y="116813"/>
                </a:cubicBezTo>
                <a:cubicBezTo>
                  <a:pt x="182750" y="125776"/>
                  <a:pt x="178709" y="121871"/>
                  <a:pt x="168080" y="123594"/>
                </a:cubicBezTo>
                <a:cubicBezTo>
                  <a:pt x="173598" y="121561"/>
                  <a:pt x="179546" y="114757"/>
                  <a:pt x="185516" y="110544"/>
                </a:cubicBezTo>
                <a:cubicBezTo>
                  <a:pt x="182404" y="112275"/>
                  <a:pt x="180210" y="111890"/>
                  <a:pt x="174682" y="111567"/>
                </a:cubicBezTo>
                <a:cubicBezTo>
                  <a:pt x="178825" y="107190"/>
                  <a:pt x="180955" y="105195"/>
                  <a:pt x="184583" y="100692"/>
                </a:cubicBezTo>
                <a:cubicBezTo>
                  <a:pt x="181045" y="101500"/>
                  <a:pt x="177032" y="98389"/>
                  <a:pt x="173247" y="100180"/>
                </a:cubicBezTo>
                <a:cubicBezTo>
                  <a:pt x="172524" y="90053"/>
                  <a:pt x="171873" y="82367"/>
                  <a:pt x="177049" y="79325"/>
                </a:cubicBezTo>
                <a:cubicBezTo>
                  <a:pt x="169950" y="73089"/>
                  <a:pt x="172013" y="65690"/>
                  <a:pt x="171381" y="56935"/>
                </a:cubicBezTo>
                <a:cubicBezTo>
                  <a:pt x="172198" y="56360"/>
                  <a:pt x="172369" y="55549"/>
                  <a:pt x="172816" y="54760"/>
                </a:cubicBezTo>
                <a:cubicBezTo>
                  <a:pt x="175899" y="37628"/>
                  <a:pt x="170902" y="17842"/>
                  <a:pt x="170412" y="0"/>
                </a:cubicBezTo>
                <a:cubicBezTo>
                  <a:pt x="167959" y="16927"/>
                  <a:pt x="167572" y="68627"/>
                  <a:pt x="153407" y="67298"/>
                </a:cubicBezTo>
                <a:cubicBezTo>
                  <a:pt x="152484" y="78092"/>
                  <a:pt x="160376" y="81730"/>
                  <a:pt x="160977" y="93399"/>
                </a:cubicBezTo>
                <a:cubicBezTo>
                  <a:pt x="156558" y="94037"/>
                  <a:pt x="148782" y="89140"/>
                  <a:pt x="144940" y="88153"/>
                </a:cubicBezTo>
                <a:cubicBezTo>
                  <a:pt x="148242" y="96560"/>
                  <a:pt x="158305" y="99344"/>
                  <a:pt x="154376" y="113614"/>
                </a:cubicBezTo>
                <a:cubicBezTo>
                  <a:pt x="152304" y="110961"/>
                  <a:pt x="146273" y="111407"/>
                  <a:pt x="145406" y="109520"/>
                </a:cubicBezTo>
                <a:cubicBezTo>
                  <a:pt x="151320" y="114895"/>
                  <a:pt x="151626" y="127405"/>
                  <a:pt x="156743" y="134086"/>
                </a:cubicBezTo>
                <a:cubicBezTo>
                  <a:pt x="148303" y="133051"/>
                  <a:pt x="133562" y="133205"/>
                  <a:pt x="128401" y="122059"/>
                </a:cubicBezTo>
                <a:cubicBezTo>
                  <a:pt x="134987" y="141009"/>
                  <a:pt x="144595" y="144904"/>
                  <a:pt x="149174" y="158523"/>
                </a:cubicBezTo>
                <a:cubicBezTo>
                  <a:pt x="141444" y="158409"/>
                  <a:pt x="133909" y="154554"/>
                  <a:pt x="126535" y="153277"/>
                </a:cubicBezTo>
                <a:cubicBezTo>
                  <a:pt x="132062" y="167435"/>
                  <a:pt x="140903" y="170091"/>
                  <a:pt x="144474" y="182449"/>
                </a:cubicBezTo>
                <a:cubicBezTo>
                  <a:pt x="135525" y="182805"/>
                  <a:pt x="128566" y="177317"/>
                  <a:pt x="119432" y="179378"/>
                </a:cubicBezTo>
                <a:cubicBezTo>
                  <a:pt x="128435" y="188172"/>
                  <a:pt x="145813" y="194751"/>
                  <a:pt x="144474" y="210085"/>
                </a:cubicBezTo>
                <a:cubicBezTo>
                  <a:pt x="138076" y="209826"/>
                  <a:pt x="128306" y="208519"/>
                  <a:pt x="121333" y="202792"/>
                </a:cubicBezTo>
                <a:cubicBezTo>
                  <a:pt x="132790" y="217638"/>
                  <a:pt x="137398" y="230410"/>
                  <a:pt x="152043" y="241431"/>
                </a:cubicBezTo>
                <a:cubicBezTo>
                  <a:pt x="138031" y="239872"/>
                  <a:pt x="132689" y="249800"/>
                  <a:pt x="123701" y="245141"/>
                </a:cubicBezTo>
                <a:cubicBezTo>
                  <a:pt x="111470" y="238608"/>
                  <a:pt x="100925" y="232138"/>
                  <a:pt x="90659" y="228381"/>
                </a:cubicBezTo>
                <a:cubicBezTo>
                  <a:pt x="96753" y="255865"/>
                  <a:pt x="127730" y="255531"/>
                  <a:pt x="129836" y="276360"/>
                </a:cubicBezTo>
                <a:cubicBezTo>
                  <a:pt x="126642" y="274473"/>
                  <a:pt x="121888" y="276156"/>
                  <a:pt x="117100" y="274825"/>
                </a:cubicBezTo>
                <a:cubicBezTo>
                  <a:pt x="116147" y="276760"/>
                  <a:pt x="116450" y="278303"/>
                  <a:pt x="116167" y="280454"/>
                </a:cubicBezTo>
                <a:cubicBezTo>
                  <a:pt x="106247" y="281137"/>
                  <a:pt x="100741" y="278575"/>
                  <a:pt x="94426" y="273801"/>
                </a:cubicBezTo>
                <a:cubicBezTo>
                  <a:pt x="97840" y="279546"/>
                  <a:pt x="108835" y="292381"/>
                  <a:pt x="111432" y="300926"/>
                </a:cubicBezTo>
                <a:cubicBezTo>
                  <a:pt x="100926" y="300490"/>
                  <a:pt x="94037" y="297754"/>
                  <a:pt x="85959" y="290434"/>
                </a:cubicBezTo>
                <a:cubicBezTo>
                  <a:pt x="91617" y="312357"/>
                  <a:pt x="100114" y="321569"/>
                  <a:pt x="110965" y="335343"/>
                </a:cubicBezTo>
                <a:cubicBezTo>
                  <a:pt x="98337" y="340302"/>
                  <a:pt x="80688" y="332506"/>
                  <a:pt x="66586" y="327410"/>
                </a:cubicBezTo>
                <a:cubicBezTo>
                  <a:pt x="74438" y="344068"/>
                  <a:pt x="81505" y="358694"/>
                  <a:pt x="96794" y="366050"/>
                </a:cubicBezTo>
                <a:cubicBezTo>
                  <a:pt x="89301" y="367654"/>
                  <a:pt x="86900" y="366213"/>
                  <a:pt x="79322" y="366561"/>
                </a:cubicBezTo>
                <a:cubicBezTo>
                  <a:pt x="83914" y="379897"/>
                  <a:pt x="100144" y="388887"/>
                  <a:pt x="111432" y="397780"/>
                </a:cubicBezTo>
                <a:cubicBezTo>
                  <a:pt x="103345" y="399886"/>
                  <a:pt x="87357" y="406297"/>
                  <a:pt x="78389" y="404049"/>
                </a:cubicBezTo>
                <a:cubicBezTo>
                  <a:pt x="86036" y="409871"/>
                  <a:pt x="97142" y="420435"/>
                  <a:pt x="102929" y="425927"/>
                </a:cubicBezTo>
                <a:cubicBezTo>
                  <a:pt x="86285" y="434501"/>
                  <a:pt x="66436" y="423901"/>
                  <a:pt x="53347" y="411854"/>
                </a:cubicBezTo>
                <a:cubicBezTo>
                  <a:pt x="63219" y="422747"/>
                  <a:pt x="72922" y="449526"/>
                  <a:pt x="92991" y="465591"/>
                </a:cubicBezTo>
                <a:cubicBezTo>
                  <a:pt x="87812" y="472264"/>
                  <a:pt x="72621" y="471132"/>
                  <a:pt x="66120" y="471860"/>
                </a:cubicBezTo>
                <a:cubicBezTo>
                  <a:pt x="69350" y="476704"/>
                  <a:pt x="69707" y="480041"/>
                  <a:pt x="72254" y="483886"/>
                </a:cubicBezTo>
                <a:cubicBezTo>
                  <a:pt x="67223" y="485096"/>
                  <a:pt x="64995" y="482478"/>
                  <a:pt x="57617" y="483886"/>
                </a:cubicBezTo>
                <a:cubicBezTo>
                  <a:pt x="62540" y="490960"/>
                  <a:pt x="69718" y="496306"/>
                  <a:pt x="76524" y="499496"/>
                </a:cubicBezTo>
                <a:cubicBezTo>
                  <a:pt x="59596" y="510571"/>
                  <a:pt x="31034" y="492691"/>
                  <a:pt x="17973" y="479664"/>
                </a:cubicBezTo>
                <a:cubicBezTo>
                  <a:pt x="19677" y="513369"/>
                  <a:pt x="52279" y="501580"/>
                  <a:pt x="64218" y="535960"/>
                </a:cubicBezTo>
                <a:cubicBezTo>
                  <a:pt x="62907" y="536822"/>
                  <a:pt x="57484" y="540184"/>
                  <a:pt x="54316" y="539671"/>
                </a:cubicBezTo>
                <a:cubicBezTo>
                  <a:pt x="62328" y="547894"/>
                  <a:pt x="68111" y="554055"/>
                  <a:pt x="74120" y="557327"/>
                </a:cubicBezTo>
                <a:cubicBezTo>
                  <a:pt x="60872" y="561092"/>
                  <a:pt x="51467" y="556548"/>
                  <a:pt x="36378" y="545940"/>
                </a:cubicBezTo>
                <a:cubicBezTo>
                  <a:pt x="44927" y="561881"/>
                  <a:pt x="74964" y="585108"/>
                  <a:pt x="72254" y="593919"/>
                </a:cubicBezTo>
                <a:cubicBezTo>
                  <a:pt x="63592" y="593909"/>
                  <a:pt x="62541" y="593916"/>
                  <a:pt x="53347" y="594431"/>
                </a:cubicBezTo>
                <a:cubicBezTo>
                  <a:pt x="56617" y="601052"/>
                  <a:pt x="67022" y="612269"/>
                  <a:pt x="78856" y="616310"/>
                </a:cubicBezTo>
                <a:cubicBezTo>
                  <a:pt x="59666" y="627820"/>
                  <a:pt x="16058" y="629669"/>
                  <a:pt x="4771" y="612599"/>
                </a:cubicBezTo>
                <a:cubicBezTo>
                  <a:pt x="7458" y="621932"/>
                  <a:pt x="10937" y="631568"/>
                  <a:pt x="15139" y="639724"/>
                </a:cubicBezTo>
                <a:cubicBezTo>
                  <a:pt x="22891" y="659112"/>
                  <a:pt x="33018" y="658862"/>
                  <a:pt x="47679" y="662114"/>
                </a:cubicBezTo>
                <a:cubicBezTo>
                  <a:pt x="43708" y="661620"/>
                  <a:pt x="40409" y="662787"/>
                  <a:pt x="36378" y="663265"/>
                </a:cubicBezTo>
                <a:cubicBezTo>
                  <a:pt x="48801" y="675238"/>
                  <a:pt x="50854" y="690072"/>
                  <a:pt x="68954" y="692948"/>
                </a:cubicBezTo>
                <a:cubicBezTo>
                  <a:pt x="57529" y="687211"/>
                  <a:pt x="43522" y="691379"/>
                  <a:pt x="33544" y="679898"/>
                </a:cubicBezTo>
                <a:cubicBezTo>
                  <a:pt x="39293" y="691530"/>
                  <a:pt x="44673" y="698900"/>
                  <a:pt x="50549" y="706511"/>
                </a:cubicBezTo>
                <a:cubicBezTo>
                  <a:pt x="54783" y="712435"/>
                  <a:pt x="66810" y="710104"/>
                  <a:pt x="70855" y="723143"/>
                </a:cubicBezTo>
                <a:cubicBezTo>
                  <a:pt x="60430" y="717247"/>
                  <a:pt x="43660" y="717007"/>
                  <a:pt x="29777" y="721608"/>
                </a:cubicBezTo>
                <a:cubicBezTo>
                  <a:pt x="49184" y="719617"/>
                  <a:pt x="69037" y="736343"/>
                  <a:pt x="78856" y="751803"/>
                </a:cubicBezTo>
                <a:cubicBezTo>
                  <a:pt x="57573" y="756896"/>
                  <a:pt x="41810" y="753074"/>
                  <a:pt x="25041" y="755514"/>
                </a:cubicBezTo>
                <a:cubicBezTo>
                  <a:pt x="30535" y="766892"/>
                  <a:pt x="54275" y="769533"/>
                  <a:pt x="67088" y="784685"/>
                </a:cubicBezTo>
                <a:cubicBezTo>
                  <a:pt x="52421" y="784037"/>
                  <a:pt x="38581" y="783687"/>
                  <a:pt x="24108" y="783150"/>
                </a:cubicBezTo>
                <a:cubicBezTo>
                  <a:pt x="26502" y="789425"/>
                  <a:pt x="32851" y="795487"/>
                  <a:pt x="38746" y="799782"/>
                </a:cubicBezTo>
                <a:cubicBezTo>
                  <a:pt x="28800" y="797390"/>
                  <a:pt x="8448" y="788461"/>
                  <a:pt x="35" y="784173"/>
                </a:cubicBezTo>
                <a:cubicBezTo>
                  <a:pt x="4409" y="784216"/>
                  <a:pt x="6959" y="794395"/>
                  <a:pt x="12305" y="799270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98;p56">
            <a:extLst>
              <a:ext uri="{FF2B5EF4-FFF2-40B4-BE49-F238E27FC236}">
                <a16:creationId xmlns:a16="http://schemas.microsoft.com/office/drawing/2014/main" id="{957B2AE8-7D44-3B9E-1361-69EC7DD90753}"/>
              </a:ext>
            </a:extLst>
          </p:cNvPr>
          <p:cNvSpPr/>
          <p:nvPr/>
        </p:nvSpPr>
        <p:spPr>
          <a:xfrm flipH="1">
            <a:off x="11017115" y="3649852"/>
            <a:ext cx="358764" cy="1058780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7C5BD-1BC8-698B-1F6C-C1A393C95D89}"/>
              </a:ext>
            </a:extLst>
          </p:cNvPr>
          <p:cNvSpPr/>
          <p:nvPr/>
        </p:nvSpPr>
        <p:spPr>
          <a:xfrm>
            <a:off x="1668271" y="286695"/>
            <a:ext cx="6619750" cy="275978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40905-6B33-601F-125F-C6868AFB6707}"/>
              </a:ext>
            </a:extLst>
          </p:cNvPr>
          <p:cNvSpPr/>
          <p:nvPr/>
        </p:nvSpPr>
        <p:spPr>
          <a:xfrm>
            <a:off x="8356454" y="286695"/>
            <a:ext cx="2167276" cy="275978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83037-99F5-23FA-C071-52BA1B09A9B7}"/>
              </a:ext>
            </a:extLst>
          </p:cNvPr>
          <p:cNvSpPr txBox="1"/>
          <p:nvPr/>
        </p:nvSpPr>
        <p:spPr>
          <a:xfrm>
            <a:off x="8816897" y="598830"/>
            <a:ext cx="126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&amp; Sept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523D51-7C4A-E4BE-5BA1-1BECC9FEB378}"/>
              </a:ext>
            </a:extLst>
          </p:cNvPr>
          <p:cNvSpPr/>
          <p:nvPr/>
        </p:nvSpPr>
        <p:spPr>
          <a:xfrm>
            <a:off x="841523" y="3258510"/>
            <a:ext cx="380306" cy="1031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9562E0-6068-B4B9-A66E-BC4B3BEA9272}"/>
              </a:ext>
            </a:extLst>
          </p:cNvPr>
          <p:cNvCxnSpPr>
            <a:cxnSpLocks/>
          </p:cNvCxnSpPr>
          <p:nvPr/>
        </p:nvCxnSpPr>
        <p:spPr>
          <a:xfrm flipH="1">
            <a:off x="10031399" y="792783"/>
            <a:ext cx="83869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89F7A1-38FE-5B69-373F-37DA1B0F1307}"/>
              </a:ext>
            </a:extLst>
          </p:cNvPr>
          <p:cNvSpPr txBox="1"/>
          <p:nvPr/>
        </p:nvSpPr>
        <p:spPr>
          <a:xfrm>
            <a:off x="890278" y="6000229"/>
            <a:ext cx="1041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S6. </a:t>
            </a:r>
            <a:r>
              <a:rPr lang="en-US" sz="2000" dirty="0"/>
              <a:t>Conductance as a function of VPD, pulled by treatment; filtered in 2024 to show only values from August and September (dry period; natural drought)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28A92BA-F26A-4EB1-EB3E-0697C973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200F-5BD8-B30A-D8EA-EDD58C3F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C50087E-C726-397F-A1ED-D6A020B7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6" y="394601"/>
            <a:ext cx="5686381" cy="56863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CF622-D035-FC9D-3516-6A8F40E798A7}"/>
              </a:ext>
            </a:extLst>
          </p:cNvPr>
          <p:cNvGrpSpPr/>
          <p:nvPr/>
        </p:nvGrpSpPr>
        <p:grpSpPr>
          <a:xfrm>
            <a:off x="6237223" y="394601"/>
            <a:ext cx="5625258" cy="5625258"/>
            <a:chOff x="5997242" y="643823"/>
            <a:chExt cx="5625258" cy="5625258"/>
          </a:xfrm>
        </p:grpSpPr>
        <p:pic>
          <p:nvPicPr>
            <p:cNvPr id="10" name="Picture 9" descr="A graph of different colored lines&#10;&#10;AI-generated content may be incorrect.">
              <a:extLst>
                <a:ext uri="{FF2B5EF4-FFF2-40B4-BE49-F238E27FC236}">
                  <a16:creationId xmlns:a16="http://schemas.microsoft.com/office/drawing/2014/main" id="{3E71149C-88E3-0828-E549-1D6C9FFD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242" y="643823"/>
              <a:ext cx="5625258" cy="562525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C67D56-35ED-BB63-A286-3C83BBD5730A}"/>
                </a:ext>
              </a:extLst>
            </p:cNvPr>
            <p:cNvSpPr/>
            <p:nvPr/>
          </p:nvSpPr>
          <p:spPr>
            <a:xfrm rot="5400000">
              <a:off x="10933413" y="5279111"/>
              <a:ext cx="1157417" cy="125037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107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2548D1-F3C2-B2B8-A8E5-3BD128557451}"/>
                </a:ext>
              </a:extLst>
            </p:cNvPr>
            <p:cNvSpPr/>
            <p:nvPr/>
          </p:nvSpPr>
          <p:spPr>
            <a:xfrm rot="5400000">
              <a:off x="9689320" y="2776282"/>
              <a:ext cx="3645602" cy="125037"/>
            </a:xfrm>
            <a:prstGeom prst="rect">
              <a:avLst/>
            </a:prstGeom>
            <a:solidFill>
              <a:schemeClr val="accent2">
                <a:lumMod val="75000"/>
                <a:alpha val="41076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E399CA-CAB9-C750-87A2-55D3A01211F1}"/>
              </a:ext>
            </a:extLst>
          </p:cNvPr>
          <p:cNvCxnSpPr/>
          <p:nvPr/>
        </p:nvCxnSpPr>
        <p:spPr>
          <a:xfrm>
            <a:off x="5997242" y="2618"/>
            <a:ext cx="0" cy="632861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498;p56">
            <a:extLst>
              <a:ext uri="{FF2B5EF4-FFF2-40B4-BE49-F238E27FC236}">
                <a16:creationId xmlns:a16="http://schemas.microsoft.com/office/drawing/2014/main" id="{D3841F7F-3F38-69AB-12A5-ADA320329B0A}"/>
              </a:ext>
            </a:extLst>
          </p:cNvPr>
          <p:cNvSpPr/>
          <p:nvPr/>
        </p:nvSpPr>
        <p:spPr>
          <a:xfrm flipH="1">
            <a:off x="11725960" y="21266"/>
            <a:ext cx="225183" cy="816875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11" name="Picture 10" descr="A yellow and black text&#10;&#10;AI-generated content may be incorrect.">
            <a:extLst>
              <a:ext uri="{FF2B5EF4-FFF2-40B4-BE49-F238E27FC236}">
                <a16:creationId xmlns:a16="http://schemas.microsoft.com/office/drawing/2014/main" id="{C54AF398-AFED-6C0E-6900-EC772086A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17" y="5982667"/>
            <a:ext cx="2783363" cy="4073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11637B-1A52-09AD-F607-4DE9EF613726}"/>
              </a:ext>
            </a:extLst>
          </p:cNvPr>
          <p:cNvSpPr/>
          <p:nvPr/>
        </p:nvSpPr>
        <p:spPr>
          <a:xfrm rot="5400000">
            <a:off x="5177765" y="5070450"/>
            <a:ext cx="1158875" cy="125037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4D0D3-C364-3F82-FD88-3278452C0CE4}"/>
              </a:ext>
            </a:extLst>
          </p:cNvPr>
          <p:cNvSpPr/>
          <p:nvPr/>
        </p:nvSpPr>
        <p:spPr>
          <a:xfrm rot="5400000">
            <a:off x="3911429" y="2549011"/>
            <a:ext cx="3691551" cy="125037"/>
          </a:xfrm>
          <a:prstGeom prst="rect">
            <a:avLst/>
          </a:prstGeom>
          <a:solidFill>
            <a:schemeClr val="accent2">
              <a:lumMod val="75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545;p60">
            <a:extLst>
              <a:ext uri="{FF2B5EF4-FFF2-40B4-BE49-F238E27FC236}">
                <a16:creationId xmlns:a16="http://schemas.microsoft.com/office/drawing/2014/main" id="{D7078E02-C209-65BE-AA8F-B5B0CC75D412}"/>
              </a:ext>
            </a:extLst>
          </p:cNvPr>
          <p:cNvSpPr/>
          <p:nvPr/>
        </p:nvSpPr>
        <p:spPr>
          <a:xfrm flipH="1">
            <a:off x="5710940" y="2618"/>
            <a:ext cx="247390" cy="816875"/>
          </a:xfrm>
          <a:custGeom>
            <a:avLst/>
            <a:gdLst>
              <a:gd name="connsiteX0" fmla="*/ 8485 w 247390"/>
              <a:gd name="connsiteY0" fmla="*/ 510301 h 816875"/>
              <a:gd name="connsiteX1" fmla="*/ 42674 w 247390"/>
              <a:gd name="connsiteY1" fmla="*/ 529988 h 816875"/>
              <a:gd name="connsiteX2" fmla="*/ 14026 w 247390"/>
              <a:gd name="connsiteY2" fmla="*/ 533255 h 816875"/>
              <a:gd name="connsiteX3" fmla="*/ 45915 w 247390"/>
              <a:gd name="connsiteY3" fmla="*/ 553596 h 816875"/>
              <a:gd name="connsiteX4" fmla="*/ 18578 w 247390"/>
              <a:gd name="connsiteY4" fmla="*/ 548531 h 816875"/>
              <a:gd name="connsiteX5" fmla="*/ 24120 w 247390"/>
              <a:gd name="connsiteY5" fmla="*/ 556863 h 816875"/>
              <a:gd name="connsiteX6" fmla="*/ 50789 w 247390"/>
              <a:gd name="connsiteY6" fmla="*/ 571567 h 816875"/>
              <a:gd name="connsiteX7" fmla="*/ 28672 w 247390"/>
              <a:gd name="connsiteY7" fmla="*/ 574508 h 816875"/>
              <a:gd name="connsiteX8" fmla="*/ 81069 w 247390"/>
              <a:gd name="connsiteY8" fmla="*/ 592479 h 816875"/>
              <a:gd name="connsiteX9" fmla="*/ 99623 w 247390"/>
              <a:gd name="connsiteY9" fmla="*/ 595828 h 816875"/>
              <a:gd name="connsiteX10" fmla="*/ 99623 w 247390"/>
              <a:gd name="connsiteY10" fmla="*/ 662879 h 816875"/>
              <a:gd name="connsiteX11" fmla="*/ 99623 w 247390"/>
              <a:gd name="connsiteY11" fmla="*/ 740982 h 816875"/>
              <a:gd name="connsiteX12" fmla="*/ 99623 w 247390"/>
              <a:gd name="connsiteY12" fmla="*/ 816875 h 816875"/>
              <a:gd name="connsiteX13" fmla="*/ 120775 w 247390"/>
              <a:gd name="connsiteY13" fmla="*/ 816875 h 816875"/>
              <a:gd name="connsiteX14" fmla="*/ 120775 w 247390"/>
              <a:gd name="connsiteY14" fmla="*/ 744200 h 816875"/>
              <a:gd name="connsiteX15" fmla="*/ 120775 w 247390"/>
              <a:gd name="connsiteY15" fmla="*/ 667165 h 816875"/>
              <a:gd name="connsiteX16" fmla="*/ 120775 w 247390"/>
              <a:gd name="connsiteY16" fmla="*/ 598851 h 816875"/>
              <a:gd name="connsiteX17" fmla="*/ 157241 w 247390"/>
              <a:gd name="connsiteY17" fmla="*/ 600484 h 816875"/>
              <a:gd name="connsiteX18" fmla="*/ 180990 w 247390"/>
              <a:gd name="connsiteY18" fmla="*/ 605794 h 816875"/>
              <a:gd name="connsiteX19" fmla="*/ 204418 w 247390"/>
              <a:gd name="connsiteY19" fmla="*/ 602526 h 816875"/>
              <a:gd name="connsiteX20" fmla="*/ 181311 w 247390"/>
              <a:gd name="connsiteY20" fmla="*/ 595174 h 816875"/>
              <a:gd name="connsiteX21" fmla="*/ 247390 w 247390"/>
              <a:gd name="connsiteY21" fmla="*/ 563562 h 816875"/>
              <a:gd name="connsiteX22" fmla="*/ 221983 w 247390"/>
              <a:gd name="connsiteY22" fmla="*/ 563562 h 816875"/>
              <a:gd name="connsiteX23" fmla="*/ 233387 w 247390"/>
              <a:gd name="connsiteY23" fmla="*/ 556210 h 816875"/>
              <a:gd name="connsiteX24" fmla="*/ 211567 w 247390"/>
              <a:gd name="connsiteY24" fmla="*/ 548531 h 816875"/>
              <a:gd name="connsiteX25" fmla="*/ 231086 w 247390"/>
              <a:gd name="connsiteY25" fmla="*/ 532929 h 816875"/>
              <a:gd name="connsiteX26" fmla="*/ 236974 w 247390"/>
              <a:gd name="connsiteY26" fmla="*/ 525658 h 816875"/>
              <a:gd name="connsiteX27" fmla="*/ 209934 w 247390"/>
              <a:gd name="connsiteY27" fmla="*/ 529253 h 816875"/>
              <a:gd name="connsiteX28" fmla="*/ 217109 w 247390"/>
              <a:gd name="connsiteY28" fmla="*/ 522963 h 816875"/>
              <a:gd name="connsiteX29" fmla="*/ 194003 w 247390"/>
              <a:gd name="connsiteY29" fmla="*/ 525658 h 816875"/>
              <a:gd name="connsiteX30" fmla="*/ 208994 w 247390"/>
              <a:gd name="connsiteY30" fmla="*/ 515284 h 816875"/>
              <a:gd name="connsiteX31" fmla="*/ 173494 w 247390"/>
              <a:gd name="connsiteY31" fmla="*/ 511935 h 816875"/>
              <a:gd name="connsiteX32" fmla="*/ 214165 w 247390"/>
              <a:gd name="connsiteY32" fmla="*/ 497640 h 816875"/>
              <a:gd name="connsiteX33" fmla="*/ 236653 w 247390"/>
              <a:gd name="connsiteY33" fmla="*/ 470356 h 816875"/>
              <a:gd name="connsiteX34" fmla="*/ 216763 w 247390"/>
              <a:gd name="connsiteY34" fmla="*/ 472398 h 816875"/>
              <a:gd name="connsiteX35" fmla="*/ 221661 w 247390"/>
              <a:gd name="connsiteY35" fmla="*/ 467987 h 816875"/>
              <a:gd name="connsiteX36" fmla="*/ 207337 w 247390"/>
              <a:gd name="connsiteY36" fmla="*/ 468722 h 816875"/>
              <a:gd name="connsiteX37" fmla="*/ 226881 w 247390"/>
              <a:gd name="connsiteY37" fmla="*/ 457694 h 816875"/>
              <a:gd name="connsiteX38" fmla="*/ 190415 w 247390"/>
              <a:gd name="connsiteY38" fmla="*/ 451078 h 816875"/>
              <a:gd name="connsiteX39" fmla="*/ 204418 w 247390"/>
              <a:gd name="connsiteY39" fmla="*/ 441112 h 816875"/>
              <a:gd name="connsiteX40" fmla="*/ 189772 w 247390"/>
              <a:gd name="connsiteY40" fmla="*/ 437436 h 816875"/>
              <a:gd name="connsiteX41" fmla="*/ 215476 w 247390"/>
              <a:gd name="connsiteY41" fmla="*/ 400758 h 816875"/>
              <a:gd name="connsiteX42" fmla="*/ 155608 w 247390"/>
              <a:gd name="connsiteY42" fmla="*/ 407130 h 816875"/>
              <a:gd name="connsiteX43" fmla="*/ 193013 w 247390"/>
              <a:gd name="connsiteY43" fmla="*/ 395122 h 816875"/>
              <a:gd name="connsiteX44" fmla="*/ 179011 w 247390"/>
              <a:gd name="connsiteY44" fmla="*/ 393488 h 816875"/>
              <a:gd name="connsiteX45" fmla="*/ 198579 w 247390"/>
              <a:gd name="connsiteY45" fmla="*/ 387116 h 816875"/>
              <a:gd name="connsiteX46" fmla="*/ 191405 w 247390"/>
              <a:gd name="connsiteY46" fmla="*/ 383849 h 816875"/>
              <a:gd name="connsiteX47" fmla="*/ 218420 w 247390"/>
              <a:gd name="connsiteY47" fmla="*/ 365143 h 816875"/>
              <a:gd name="connsiteX48" fmla="*/ 193013 w 247390"/>
              <a:gd name="connsiteY48" fmla="*/ 364489 h 816875"/>
              <a:gd name="connsiteX49" fmla="*/ 206694 w 247390"/>
              <a:gd name="connsiteY49" fmla="*/ 352236 h 816875"/>
              <a:gd name="connsiteX50" fmla="*/ 171540 w 247390"/>
              <a:gd name="connsiteY50" fmla="*/ 354196 h 816875"/>
              <a:gd name="connsiteX51" fmla="*/ 184577 w 247390"/>
              <a:gd name="connsiteY51" fmla="*/ 345864 h 816875"/>
              <a:gd name="connsiteX52" fmla="*/ 143238 w 247390"/>
              <a:gd name="connsiteY52" fmla="*/ 337532 h 816875"/>
              <a:gd name="connsiteX53" fmla="*/ 177403 w 247390"/>
              <a:gd name="connsiteY53" fmla="*/ 335572 h 816875"/>
              <a:gd name="connsiteX54" fmla="*/ 169264 w 247390"/>
              <a:gd name="connsiteY54" fmla="*/ 334265 h 816875"/>
              <a:gd name="connsiteX55" fmla="*/ 176760 w 247390"/>
              <a:gd name="connsiteY55" fmla="*/ 331242 h 816875"/>
              <a:gd name="connsiteX56" fmla="*/ 161124 w 247390"/>
              <a:gd name="connsiteY56" fmla="*/ 329200 h 816875"/>
              <a:gd name="connsiteX57" fmla="*/ 187496 w 247390"/>
              <a:gd name="connsiteY57" fmla="*/ 316947 h 816875"/>
              <a:gd name="connsiteX58" fmla="*/ 171861 w 247390"/>
              <a:gd name="connsiteY58" fmla="*/ 316947 h 816875"/>
              <a:gd name="connsiteX59" fmla="*/ 195314 w 247390"/>
              <a:gd name="connsiteY59" fmla="*/ 284599 h 816875"/>
              <a:gd name="connsiteX60" fmla="*/ 161124 w 247390"/>
              <a:gd name="connsiteY60" fmla="*/ 293584 h 816875"/>
              <a:gd name="connsiteX61" fmla="*/ 182598 w 247390"/>
              <a:gd name="connsiteY61" fmla="*/ 277328 h 816875"/>
              <a:gd name="connsiteX62" fmla="*/ 173494 w 247390"/>
              <a:gd name="connsiteY62" fmla="*/ 280596 h 816875"/>
              <a:gd name="connsiteX63" fmla="*/ 180668 w 247390"/>
              <a:gd name="connsiteY63" fmla="*/ 270957 h 816875"/>
              <a:gd name="connsiteX64" fmla="*/ 160481 w 247390"/>
              <a:gd name="connsiteY64" fmla="*/ 272672 h 816875"/>
              <a:gd name="connsiteX65" fmla="*/ 185517 w 247390"/>
              <a:gd name="connsiteY65" fmla="*/ 237710 h 816875"/>
              <a:gd name="connsiteX66" fmla="*/ 149101 w 247390"/>
              <a:gd name="connsiteY66" fmla="*/ 250698 h 816875"/>
              <a:gd name="connsiteX67" fmla="*/ 161124 w 247390"/>
              <a:gd name="connsiteY67" fmla="*/ 246042 h 816875"/>
              <a:gd name="connsiteX68" fmla="*/ 155261 w 247390"/>
              <a:gd name="connsiteY68" fmla="*/ 244000 h 816875"/>
              <a:gd name="connsiteX69" fmla="*/ 170253 w 247390"/>
              <a:gd name="connsiteY69" fmla="*/ 234688 h 816875"/>
              <a:gd name="connsiteX70" fmla="*/ 154618 w 247390"/>
              <a:gd name="connsiteY70" fmla="*/ 233707 h 816875"/>
              <a:gd name="connsiteX71" fmla="*/ 179679 w 247390"/>
              <a:gd name="connsiteY71" fmla="*/ 200706 h 816875"/>
              <a:gd name="connsiteX72" fmla="*/ 161446 w 247390"/>
              <a:gd name="connsiteY72" fmla="*/ 209038 h 816875"/>
              <a:gd name="connsiteX73" fmla="*/ 166988 w 247390"/>
              <a:gd name="connsiteY73" fmla="*/ 198745 h 816875"/>
              <a:gd name="connsiteX74" fmla="*/ 152021 w 247390"/>
              <a:gd name="connsiteY74" fmla="*/ 201441 h 816875"/>
              <a:gd name="connsiteX75" fmla="*/ 158181 w 247390"/>
              <a:gd name="connsiteY75" fmla="*/ 196376 h 816875"/>
              <a:gd name="connsiteX76" fmla="*/ 137350 w 247390"/>
              <a:gd name="connsiteY76" fmla="*/ 193109 h 816875"/>
              <a:gd name="connsiteX77" fmla="*/ 165033 w 247390"/>
              <a:gd name="connsiteY77" fmla="*/ 164436 h 816875"/>
              <a:gd name="connsiteX78" fmla="*/ 143857 w 247390"/>
              <a:gd name="connsiteY78" fmla="*/ 167132 h 816875"/>
              <a:gd name="connsiteX79" fmla="*/ 155261 w 247390"/>
              <a:gd name="connsiteY79" fmla="*/ 158800 h 816875"/>
              <a:gd name="connsiteX80" fmla="*/ 137029 w 247390"/>
              <a:gd name="connsiteY80" fmla="*/ 154144 h 816875"/>
              <a:gd name="connsiteX81" fmla="*/ 156919 w 247390"/>
              <a:gd name="connsiteY81" fmla="*/ 139522 h 816875"/>
              <a:gd name="connsiteX82" fmla="*/ 139008 w 247390"/>
              <a:gd name="connsiteY82" fmla="*/ 138133 h 816875"/>
              <a:gd name="connsiteX83" fmla="*/ 148755 w 247390"/>
              <a:gd name="connsiteY83" fmla="*/ 127840 h 816875"/>
              <a:gd name="connsiteX84" fmla="*/ 137350 w 247390"/>
              <a:gd name="connsiteY84" fmla="*/ 129147 h 816875"/>
              <a:gd name="connsiteX85" fmla="*/ 144203 w 247390"/>
              <a:gd name="connsiteY85" fmla="*/ 121224 h 816875"/>
              <a:gd name="connsiteX86" fmla="*/ 131834 w 247390"/>
              <a:gd name="connsiteY86" fmla="*/ 119181 h 816875"/>
              <a:gd name="connsiteX87" fmla="*/ 142249 w 247390"/>
              <a:gd name="connsiteY87" fmla="*/ 109542 h 816875"/>
              <a:gd name="connsiteX88" fmla="*/ 130201 w 247390"/>
              <a:gd name="connsiteY88" fmla="*/ 108154 h 816875"/>
              <a:gd name="connsiteX89" fmla="*/ 144203 w 247390"/>
              <a:gd name="connsiteY89" fmla="*/ 87895 h 816875"/>
              <a:gd name="connsiteX90" fmla="*/ 128593 w 247390"/>
              <a:gd name="connsiteY90" fmla="*/ 94185 h 816875"/>
              <a:gd name="connsiteX91" fmla="*/ 137029 w 247390"/>
              <a:gd name="connsiteY91" fmla="*/ 85935 h 816875"/>
              <a:gd name="connsiteX92" fmla="*/ 124016 w 247390"/>
              <a:gd name="connsiteY92" fmla="*/ 85935 h 816875"/>
              <a:gd name="connsiteX93" fmla="*/ 132501 w 247390"/>
              <a:gd name="connsiteY93" fmla="*/ 74580 h 816875"/>
              <a:gd name="connsiteX94" fmla="*/ 115902 w 247390"/>
              <a:gd name="connsiteY94" fmla="*/ 78910 h 816875"/>
              <a:gd name="connsiteX95" fmla="*/ 127925 w 247390"/>
              <a:gd name="connsiteY95" fmla="*/ 70577 h 816875"/>
              <a:gd name="connsiteX96" fmla="*/ 120454 w 247390"/>
              <a:gd name="connsiteY96" fmla="*/ 71231 h 816875"/>
              <a:gd name="connsiteX97" fmla="*/ 127282 w 247390"/>
              <a:gd name="connsiteY97" fmla="*/ 64287 h 816875"/>
              <a:gd name="connsiteX98" fmla="*/ 119464 w 247390"/>
              <a:gd name="connsiteY98" fmla="*/ 63961 h 816875"/>
              <a:gd name="connsiteX99" fmla="*/ 122086 w 247390"/>
              <a:gd name="connsiteY99" fmla="*/ 50646 h 816875"/>
              <a:gd name="connsiteX100" fmla="*/ 118178 w 247390"/>
              <a:gd name="connsiteY100" fmla="*/ 36350 h 816875"/>
              <a:gd name="connsiteX101" fmla="*/ 119167 w 247390"/>
              <a:gd name="connsiteY101" fmla="*/ 34962 h 816875"/>
              <a:gd name="connsiteX102" fmla="*/ 117510 w 247390"/>
              <a:gd name="connsiteY102" fmla="*/ 0 h 816875"/>
              <a:gd name="connsiteX103" fmla="*/ 105783 w 247390"/>
              <a:gd name="connsiteY103" fmla="*/ 42967 h 816875"/>
              <a:gd name="connsiteX104" fmla="*/ 111003 w 247390"/>
              <a:gd name="connsiteY104" fmla="*/ 59631 h 816875"/>
              <a:gd name="connsiteX105" fmla="*/ 99945 w 247390"/>
              <a:gd name="connsiteY105" fmla="*/ 56282 h 816875"/>
              <a:gd name="connsiteX106" fmla="*/ 106451 w 247390"/>
              <a:gd name="connsiteY106" fmla="*/ 72538 h 816875"/>
              <a:gd name="connsiteX107" fmla="*/ 100267 w 247390"/>
              <a:gd name="connsiteY107" fmla="*/ 69924 h 816875"/>
              <a:gd name="connsiteX108" fmla="*/ 108084 w 247390"/>
              <a:gd name="connsiteY108" fmla="*/ 85608 h 816875"/>
              <a:gd name="connsiteX109" fmla="*/ 88540 w 247390"/>
              <a:gd name="connsiteY109" fmla="*/ 77929 h 816875"/>
              <a:gd name="connsiteX110" fmla="*/ 102864 w 247390"/>
              <a:gd name="connsiteY110" fmla="*/ 101210 h 816875"/>
              <a:gd name="connsiteX111" fmla="*/ 87254 w 247390"/>
              <a:gd name="connsiteY111" fmla="*/ 97861 h 816875"/>
              <a:gd name="connsiteX112" fmla="*/ 99623 w 247390"/>
              <a:gd name="connsiteY112" fmla="*/ 116486 h 816875"/>
              <a:gd name="connsiteX113" fmla="*/ 82355 w 247390"/>
              <a:gd name="connsiteY113" fmla="*/ 114525 h 816875"/>
              <a:gd name="connsiteX114" fmla="*/ 99623 w 247390"/>
              <a:gd name="connsiteY114" fmla="*/ 134130 h 816875"/>
              <a:gd name="connsiteX115" fmla="*/ 83667 w 247390"/>
              <a:gd name="connsiteY115" fmla="*/ 129474 h 816875"/>
              <a:gd name="connsiteX116" fmla="*/ 104843 w 247390"/>
              <a:gd name="connsiteY116" fmla="*/ 154144 h 816875"/>
              <a:gd name="connsiteX117" fmla="*/ 85299 w 247390"/>
              <a:gd name="connsiteY117" fmla="*/ 156513 h 816875"/>
              <a:gd name="connsiteX118" fmla="*/ 62515 w 247390"/>
              <a:gd name="connsiteY118" fmla="*/ 145812 h 816875"/>
              <a:gd name="connsiteX119" fmla="*/ 89530 w 247390"/>
              <a:gd name="connsiteY119" fmla="*/ 176444 h 816875"/>
              <a:gd name="connsiteX120" fmla="*/ 80748 w 247390"/>
              <a:gd name="connsiteY120" fmla="*/ 175464 h 816875"/>
              <a:gd name="connsiteX121" fmla="*/ 80104 w 247390"/>
              <a:gd name="connsiteY121" fmla="*/ 179058 h 816875"/>
              <a:gd name="connsiteX122" fmla="*/ 65112 w 247390"/>
              <a:gd name="connsiteY122" fmla="*/ 174811 h 816875"/>
              <a:gd name="connsiteX123" fmla="*/ 76839 w 247390"/>
              <a:gd name="connsiteY123" fmla="*/ 192128 h 816875"/>
              <a:gd name="connsiteX124" fmla="*/ 59274 w 247390"/>
              <a:gd name="connsiteY124" fmla="*/ 185430 h 816875"/>
              <a:gd name="connsiteX125" fmla="*/ 76517 w 247390"/>
              <a:gd name="connsiteY125" fmla="*/ 214102 h 816875"/>
              <a:gd name="connsiteX126" fmla="*/ 45915 w 247390"/>
              <a:gd name="connsiteY126" fmla="*/ 209038 h 816875"/>
              <a:gd name="connsiteX127" fmla="*/ 66745 w 247390"/>
              <a:gd name="connsiteY127" fmla="*/ 233707 h 816875"/>
              <a:gd name="connsiteX128" fmla="*/ 54697 w 247390"/>
              <a:gd name="connsiteY128" fmla="*/ 234034 h 816875"/>
              <a:gd name="connsiteX129" fmla="*/ 76839 w 247390"/>
              <a:gd name="connsiteY129" fmla="*/ 253966 h 816875"/>
              <a:gd name="connsiteX130" fmla="*/ 54054 w 247390"/>
              <a:gd name="connsiteY130" fmla="*/ 257969 h 816875"/>
              <a:gd name="connsiteX131" fmla="*/ 70976 w 247390"/>
              <a:gd name="connsiteY131" fmla="*/ 271937 h 816875"/>
              <a:gd name="connsiteX132" fmla="*/ 36786 w 247390"/>
              <a:gd name="connsiteY132" fmla="*/ 262951 h 816875"/>
              <a:gd name="connsiteX133" fmla="*/ 64123 w 247390"/>
              <a:gd name="connsiteY133" fmla="*/ 297260 h 816875"/>
              <a:gd name="connsiteX134" fmla="*/ 45593 w 247390"/>
              <a:gd name="connsiteY134" fmla="*/ 301263 h 816875"/>
              <a:gd name="connsiteX135" fmla="*/ 49824 w 247390"/>
              <a:gd name="connsiteY135" fmla="*/ 308941 h 816875"/>
              <a:gd name="connsiteX136" fmla="*/ 39730 w 247390"/>
              <a:gd name="connsiteY136" fmla="*/ 308941 h 816875"/>
              <a:gd name="connsiteX137" fmla="*/ 52768 w 247390"/>
              <a:gd name="connsiteY137" fmla="*/ 318907 h 816875"/>
              <a:gd name="connsiteX138" fmla="*/ 12394 w 247390"/>
              <a:gd name="connsiteY138" fmla="*/ 306246 h 816875"/>
              <a:gd name="connsiteX139" fmla="*/ 44282 w 247390"/>
              <a:gd name="connsiteY139" fmla="*/ 342188 h 816875"/>
              <a:gd name="connsiteX140" fmla="*/ 37454 w 247390"/>
              <a:gd name="connsiteY140" fmla="*/ 344557 h 816875"/>
              <a:gd name="connsiteX141" fmla="*/ 51110 w 247390"/>
              <a:gd name="connsiteY141" fmla="*/ 355830 h 816875"/>
              <a:gd name="connsiteX142" fmla="*/ 25085 w 247390"/>
              <a:gd name="connsiteY142" fmla="*/ 348560 h 816875"/>
              <a:gd name="connsiteX143" fmla="*/ 49824 w 247390"/>
              <a:gd name="connsiteY143" fmla="*/ 379193 h 816875"/>
              <a:gd name="connsiteX144" fmla="*/ 36786 w 247390"/>
              <a:gd name="connsiteY144" fmla="*/ 379519 h 816875"/>
              <a:gd name="connsiteX145" fmla="*/ 54376 w 247390"/>
              <a:gd name="connsiteY145" fmla="*/ 393488 h 816875"/>
              <a:gd name="connsiteX146" fmla="*/ 3290 w 247390"/>
              <a:gd name="connsiteY146" fmla="*/ 391119 h 816875"/>
              <a:gd name="connsiteX147" fmla="*/ 10439 w 247390"/>
              <a:gd name="connsiteY147" fmla="*/ 408437 h 816875"/>
              <a:gd name="connsiteX148" fmla="*/ 32878 w 247390"/>
              <a:gd name="connsiteY148" fmla="*/ 422732 h 816875"/>
              <a:gd name="connsiteX149" fmla="*/ 25085 w 247390"/>
              <a:gd name="connsiteY149" fmla="*/ 423467 h 816875"/>
              <a:gd name="connsiteX150" fmla="*/ 47548 w 247390"/>
              <a:gd name="connsiteY150" fmla="*/ 442419 h 816875"/>
              <a:gd name="connsiteX151" fmla="*/ 23130 w 247390"/>
              <a:gd name="connsiteY151" fmla="*/ 434087 h 816875"/>
              <a:gd name="connsiteX152" fmla="*/ 34857 w 247390"/>
              <a:gd name="connsiteY152" fmla="*/ 451078 h 816875"/>
              <a:gd name="connsiteX153" fmla="*/ 48859 w 247390"/>
              <a:gd name="connsiteY153" fmla="*/ 461697 h 816875"/>
              <a:gd name="connsiteX154" fmla="*/ 20533 w 247390"/>
              <a:gd name="connsiteY154" fmla="*/ 460717 h 816875"/>
              <a:gd name="connsiteX155" fmla="*/ 54376 w 247390"/>
              <a:gd name="connsiteY155" fmla="*/ 479995 h 816875"/>
              <a:gd name="connsiteX156" fmla="*/ 17267 w 247390"/>
              <a:gd name="connsiteY156" fmla="*/ 482364 h 816875"/>
              <a:gd name="connsiteX157" fmla="*/ 46261 w 247390"/>
              <a:gd name="connsiteY157" fmla="*/ 500989 h 816875"/>
              <a:gd name="connsiteX158" fmla="*/ 16624 w 247390"/>
              <a:gd name="connsiteY158" fmla="*/ 500009 h 816875"/>
              <a:gd name="connsiteX159" fmla="*/ 26718 w 247390"/>
              <a:gd name="connsiteY159" fmla="*/ 510628 h 816875"/>
              <a:gd name="connsiteX160" fmla="*/ 24 w 247390"/>
              <a:gd name="connsiteY160" fmla="*/ 500662 h 816875"/>
              <a:gd name="connsiteX161" fmla="*/ 8485 w 247390"/>
              <a:gd name="connsiteY161" fmla="*/ 510301 h 816875"/>
              <a:gd name="connsiteX0" fmla="*/ 8485 w 247390"/>
              <a:gd name="connsiteY0" fmla="*/ 510301 h 816875"/>
              <a:gd name="connsiteX1" fmla="*/ 42674 w 247390"/>
              <a:gd name="connsiteY1" fmla="*/ 529988 h 816875"/>
              <a:gd name="connsiteX2" fmla="*/ 14026 w 247390"/>
              <a:gd name="connsiteY2" fmla="*/ 533255 h 816875"/>
              <a:gd name="connsiteX3" fmla="*/ 45915 w 247390"/>
              <a:gd name="connsiteY3" fmla="*/ 553596 h 816875"/>
              <a:gd name="connsiteX4" fmla="*/ 18578 w 247390"/>
              <a:gd name="connsiteY4" fmla="*/ 548531 h 816875"/>
              <a:gd name="connsiteX5" fmla="*/ 24120 w 247390"/>
              <a:gd name="connsiteY5" fmla="*/ 556863 h 816875"/>
              <a:gd name="connsiteX6" fmla="*/ 50789 w 247390"/>
              <a:gd name="connsiteY6" fmla="*/ 571567 h 816875"/>
              <a:gd name="connsiteX7" fmla="*/ 28672 w 247390"/>
              <a:gd name="connsiteY7" fmla="*/ 574508 h 816875"/>
              <a:gd name="connsiteX8" fmla="*/ 81069 w 247390"/>
              <a:gd name="connsiteY8" fmla="*/ 592479 h 816875"/>
              <a:gd name="connsiteX9" fmla="*/ 99623 w 247390"/>
              <a:gd name="connsiteY9" fmla="*/ 595828 h 816875"/>
              <a:gd name="connsiteX10" fmla="*/ 99623 w 247390"/>
              <a:gd name="connsiteY10" fmla="*/ 669510 h 816875"/>
              <a:gd name="connsiteX11" fmla="*/ 99623 w 247390"/>
              <a:gd name="connsiteY11" fmla="*/ 740982 h 816875"/>
              <a:gd name="connsiteX12" fmla="*/ 99623 w 247390"/>
              <a:gd name="connsiteY12" fmla="*/ 816875 h 816875"/>
              <a:gd name="connsiteX13" fmla="*/ 120775 w 247390"/>
              <a:gd name="connsiteY13" fmla="*/ 816875 h 816875"/>
              <a:gd name="connsiteX14" fmla="*/ 120775 w 247390"/>
              <a:gd name="connsiteY14" fmla="*/ 742020 h 816875"/>
              <a:gd name="connsiteX15" fmla="*/ 120775 w 247390"/>
              <a:gd name="connsiteY15" fmla="*/ 667165 h 816875"/>
              <a:gd name="connsiteX16" fmla="*/ 120775 w 247390"/>
              <a:gd name="connsiteY16" fmla="*/ 598851 h 816875"/>
              <a:gd name="connsiteX17" fmla="*/ 157241 w 247390"/>
              <a:gd name="connsiteY17" fmla="*/ 600484 h 816875"/>
              <a:gd name="connsiteX18" fmla="*/ 180990 w 247390"/>
              <a:gd name="connsiteY18" fmla="*/ 605794 h 816875"/>
              <a:gd name="connsiteX19" fmla="*/ 204418 w 247390"/>
              <a:gd name="connsiteY19" fmla="*/ 602526 h 816875"/>
              <a:gd name="connsiteX20" fmla="*/ 181311 w 247390"/>
              <a:gd name="connsiteY20" fmla="*/ 595174 h 816875"/>
              <a:gd name="connsiteX21" fmla="*/ 247390 w 247390"/>
              <a:gd name="connsiteY21" fmla="*/ 563562 h 816875"/>
              <a:gd name="connsiteX22" fmla="*/ 221983 w 247390"/>
              <a:gd name="connsiteY22" fmla="*/ 563562 h 816875"/>
              <a:gd name="connsiteX23" fmla="*/ 233387 w 247390"/>
              <a:gd name="connsiteY23" fmla="*/ 556210 h 816875"/>
              <a:gd name="connsiteX24" fmla="*/ 211567 w 247390"/>
              <a:gd name="connsiteY24" fmla="*/ 548531 h 816875"/>
              <a:gd name="connsiteX25" fmla="*/ 231086 w 247390"/>
              <a:gd name="connsiteY25" fmla="*/ 532929 h 816875"/>
              <a:gd name="connsiteX26" fmla="*/ 236974 w 247390"/>
              <a:gd name="connsiteY26" fmla="*/ 525658 h 816875"/>
              <a:gd name="connsiteX27" fmla="*/ 209934 w 247390"/>
              <a:gd name="connsiteY27" fmla="*/ 529253 h 816875"/>
              <a:gd name="connsiteX28" fmla="*/ 217109 w 247390"/>
              <a:gd name="connsiteY28" fmla="*/ 522963 h 816875"/>
              <a:gd name="connsiteX29" fmla="*/ 194003 w 247390"/>
              <a:gd name="connsiteY29" fmla="*/ 525658 h 816875"/>
              <a:gd name="connsiteX30" fmla="*/ 208994 w 247390"/>
              <a:gd name="connsiteY30" fmla="*/ 515284 h 816875"/>
              <a:gd name="connsiteX31" fmla="*/ 173494 w 247390"/>
              <a:gd name="connsiteY31" fmla="*/ 511935 h 816875"/>
              <a:gd name="connsiteX32" fmla="*/ 214165 w 247390"/>
              <a:gd name="connsiteY32" fmla="*/ 497640 h 816875"/>
              <a:gd name="connsiteX33" fmla="*/ 236653 w 247390"/>
              <a:gd name="connsiteY33" fmla="*/ 470356 h 816875"/>
              <a:gd name="connsiteX34" fmla="*/ 216763 w 247390"/>
              <a:gd name="connsiteY34" fmla="*/ 472398 h 816875"/>
              <a:gd name="connsiteX35" fmla="*/ 221661 w 247390"/>
              <a:gd name="connsiteY35" fmla="*/ 467987 h 816875"/>
              <a:gd name="connsiteX36" fmla="*/ 207337 w 247390"/>
              <a:gd name="connsiteY36" fmla="*/ 468722 h 816875"/>
              <a:gd name="connsiteX37" fmla="*/ 226881 w 247390"/>
              <a:gd name="connsiteY37" fmla="*/ 457694 h 816875"/>
              <a:gd name="connsiteX38" fmla="*/ 190415 w 247390"/>
              <a:gd name="connsiteY38" fmla="*/ 451078 h 816875"/>
              <a:gd name="connsiteX39" fmla="*/ 204418 w 247390"/>
              <a:gd name="connsiteY39" fmla="*/ 441112 h 816875"/>
              <a:gd name="connsiteX40" fmla="*/ 189772 w 247390"/>
              <a:gd name="connsiteY40" fmla="*/ 437436 h 816875"/>
              <a:gd name="connsiteX41" fmla="*/ 215476 w 247390"/>
              <a:gd name="connsiteY41" fmla="*/ 400758 h 816875"/>
              <a:gd name="connsiteX42" fmla="*/ 155608 w 247390"/>
              <a:gd name="connsiteY42" fmla="*/ 407130 h 816875"/>
              <a:gd name="connsiteX43" fmla="*/ 193013 w 247390"/>
              <a:gd name="connsiteY43" fmla="*/ 395122 h 816875"/>
              <a:gd name="connsiteX44" fmla="*/ 179011 w 247390"/>
              <a:gd name="connsiteY44" fmla="*/ 393488 h 816875"/>
              <a:gd name="connsiteX45" fmla="*/ 198579 w 247390"/>
              <a:gd name="connsiteY45" fmla="*/ 387116 h 816875"/>
              <a:gd name="connsiteX46" fmla="*/ 191405 w 247390"/>
              <a:gd name="connsiteY46" fmla="*/ 383849 h 816875"/>
              <a:gd name="connsiteX47" fmla="*/ 218420 w 247390"/>
              <a:gd name="connsiteY47" fmla="*/ 365143 h 816875"/>
              <a:gd name="connsiteX48" fmla="*/ 193013 w 247390"/>
              <a:gd name="connsiteY48" fmla="*/ 364489 h 816875"/>
              <a:gd name="connsiteX49" fmla="*/ 206694 w 247390"/>
              <a:gd name="connsiteY49" fmla="*/ 352236 h 816875"/>
              <a:gd name="connsiteX50" fmla="*/ 171540 w 247390"/>
              <a:gd name="connsiteY50" fmla="*/ 354196 h 816875"/>
              <a:gd name="connsiteX51" fmla="*/ 184577 w 247390"/>
              <a:gd name="connsiteY51" fmla="*/ 345864 h 816875"/>
              <a:gd name="connsiteX52" fmla="*/ 143238 w 247390"/>
              <a:gd name="connsiteY52" fmla="*/ 337532 h 816875"/>
              <a:gd name="connsiteX53" fmla="*/ 177403 w 247390"/>
              <a:gd name="connsiteY53" fmla="*/ 335572 h 816875"/>
              <a:gd name="connsiteX54" fmla="*/ 169264 w 247390"/>
              <a:gd name="connsiteY54" fmla="*/ 334265 h 816875"/>
              <a:gd name="connsiteX55" fmla="*/ 176760 w 247390"/>
              <a:gd name="connsiteY55" fmla="*/ 331242 h 816875"/>
              <a:gd name="connsiteX56" fmla="*/ 161124 w 247390"/>
              <a:gd name="connsiteY56" fmla="*/ 329200 h 816875"/>
              <a:gd name="connsiteX57" fmla="*/ 187496 w 247390"/>
              <a:gd name="connsiteY57" fmla="*/ 316947 h 816875"/>
              <a:gd name="connsiteX58" fmla="*/ 171861 w 247390"/>
              <a:gd name="connsiteY58" fmla="*/ 316947 h 816875"/>
              <a:gd name="connsiteX59" fmla="*/ 195314 w 247390"/>
              <a:gd name="connsiteY59" fmla="*/ 284599 h 816875"/>
              <a:gd name="connsiteX60" fmla="*/ 161124 w 247390"/>
              <a:gd name="connsiteY60" fmla="*/ 293584 h 816875"/>
              <a:gd name="connsiteX61" fmla="*/ 182598 w 247390"/>
              <a:gd name="connsiteY61" fmla="*/ 277328 h 816875"/>
              <a:gd name="connsiteX62" fmla="*/ 173494 w 247390"/>
              <a:gd name="connsiteY62" fmla="*/ 280596 h 816875"/>
              <a:gd name="connsiteX63" fmla="*/ 180668 w 247390"/>
              <a:gd name="connsiteY63" fmla="*/ 270957 h 816875"/>
              <a:gd name="connsiteX64" fmla="*/ 160481 w 247390"/>
              <a:gd name="connsiteY64" fmla="*/ 272672 h 816875"/>
              <a:gd name="connsiteX65" fmla="*/ 185517 w 247390"/>
              <a:gd name="connsiteY65" fmla="*/ 237710 h 816875"/>
              <a:gd name="connsiteX66" fmla="*/ 149101 w 247390"/>
              <a:gd name="connsiteY66" fmla="*/ 250698 h 816875"/>
              <a:gd name="connsiteX67" fmla="*/ 161124 w 247390"/>
              <a:gd name="connsiteY67" fmla="*/ 246042 h 816875"/>
              <a:gd name="connsiteX68" fmla="*/ 155261 w 247390"/>
              <a:gd name="connsiteY68" fmla="*/ 244000 h 816875"/>
              <a:gd name="connsiteX69" fmla="*/ 170253 w 247390"/>
              <a:gd name="connsiteY69" fmla="*/ 234688 h 816875"/>
              <a:gd name="connsiteX70" fmla="*/ 154618 w 247390"/>
              <a:gd name="connsiteY70" fmla="*/ 233707 h 816875"/>
              <a:gd name="connsiteX71" fmla="*/ 179679 w 247390"/>
              <a:gd name="connsiteY71" fmla="*/ 200706 h 816875"/>
              <a:gd name="connsiteX72" fmla="*/ 161446 w 247390"/>
              <a:gd name="connsiteY72" fmla="*/ 209038 h 816875"/>
              <a:gd name="connsiteX73" fmla="*/ 166988 w 247390"/>
              <a:gd name="connsiteY73" fmla="*/ 198745 h 816875"/>
              <a:gd name="connsiteX74" fmla="*/ 152021 w 247390"/>
              <a:gd name="connsiteY74" fmla="*/ 201441 h 816875"/>
              <a:gd name="connsiteX75" fmla="*/ 158181 w 247390"/>
              <a:gd name="connsiteY75" fmla="*/ 196376 h 816875"/>
              <a:gd name="connsiteX76" fmla="*/ 137350 w 247390"/>
              <a:gd name="connsiteY76" fmla="*/ 193109 h 816875"/>
              <a:gd name="connsiteX77" fmla="*/ 165033 w 247390"/>
              <a:gd name="connsiteY77" fmla="*/ 164436 h 816875"/>
              <a:gd name="connsiteX78" fmla="*/ 143857 w 247390"/>
              <a:gd name="connsiteY78" fmla="*/ 167132 h 816875"/>
              <a:gd name="connsiteX79" fmla="*/ 155261 w 247390"/>
              <a:gd name="connsiteY79" fmla="*/ 158800 h 816875"/>
              <a:gd name="connsiteX80" fmla="*/ 137029 w 247390"/>
              <a:gd name="connsiteY80" fmla="*/ 154144 h 816875"/>
              <a:gd name="connsiteX81" fmla="*/ 156919 w 247390"/>
              <a:gd name="connsiteY81" fmla="*/ 139522 h 816875"/>
              <a:gd name="connsiteX82" fmla="*/ 139008 w 247390"/>
              <a:gd name="connsiteY82" fmla="*/ 138133 h 816875"/>
              <a:gd name="connsiteX83" fmla="*/ 148755 w 247390"/>
              <a:gd name="connsiteY83" fmla="*/ 127840 h 816875"/>
              <a:gd name="connsiteX84" fmla="*/ 137350 w 247390"/>
              <a:gd name="connsiteY84" fmla="*/ 129147 h 816875"/>
              <a:gd name="connsiteX85" fmla="*/ 144203 w 247390"/>
              <a:gd name="connsiteY85" fmla="*/ 121224 h 816875"/>
              <a:gd name="connsiteX86" fmla="*/ 131834 w 247390"/>
              <a:gd name="connsiteY86" fmla="*/ 119181 h 816875"/>
              <a:gd name="connsiteX87" fmla="*/ 142249 w 247390"/>
              <a:gd name="connsiteY87" fmla="*/ 109542 h 816875"/>
              <a:gd name="connsiteX88" fmla="*/ 130201 w 247390"/>
              <a:gd name="connsiteY88" fmla="*/ 108154 h 816875"/>
              <a:gd name="connsiteX89" fmla="*/ 144203 w 247390"/>
              <a:gd name="connsiteY89" fmla="*/ 87895 h 816875"/>
              <a:gd name="connsiteX90" fmla="*/ 128593 w 247390"/>
              <a:gd name="connsiteY90" fmla="*/ 94185 h 816875"/>
              <a:gd name="connsiteX91" fmla="*/ 137029 w 247390"/>
              <a:gd name="connsiteY91" fmla="*/ 85935 h 816875"/>
              <a:gd name="connsiteX92" fmla="*/ 124016 w 247390"/>
              <a:gd name="connsiteY92" fmla="*/ 85935 h 816875"/>
              <a:gd name="connsiteX93" fmla="*/ 132501 w 247390"/>
              <a:gd name="connsiteY93" fmla="*/ 74580 h 816875"/>
              <a:gd name="connsiteX94" fmla="*/ 115902 w 247390"/>
              <a:gd name="connsiteY94" fmla="*/ 78910 h 816875"/>
              <a:gd name="connsiteX95" fmla="*/ 127925 w 247390"/>
              <a:gd name="connsiteY95" fmla="*/ 70577 h 816875"/>
              <a:gd name="connsiteX96" fmla="*/ 120454 w 247390"/>
              <a:gd name="connsiteY96" fmla="*/ 71231 h 816875"/>
              <a:gd name="connsiteX97" fmla="*/ 127282 w 247390"/>
              <a:gd name="connsiteY97" fmla="*/ 64287 h 816875"/>
              <a:gd name="connsiteX98" fmla="*/ 119464 w 247390"/>
              <a:gd name="connsiteY98" fmla="*/ 63961 h 816875"/>
              <a:gd name="connsiteX99" fmla="*/ 122086 w 247390"/>
              <a:gd name="connsiteY99" fmla="*/ 50646 h 816875"/>
              <a:gd name="connsiteX100" fmla="*/ 118178 w 247390"/>
              <a:gd name="connsiteY100" fmla="*/ 36350 h 816875"/>
              <a:gd name="connsiteX101" fmla="*/ 119167 w 247390"/>
              <a:gd name="connsiteY101" fmla="*/ 34962 h 816875"/>
              <a:gd name="connsiteX102" fmla="*/ 117510 w 247390"/>
              <a:gd name="connsiteY102" fmla="*/ 0 h 816875"/>
              <a:gd name="connsiteX103" fmla="*/ 105783 w 247390"/>
              <a:gd name="connsiteY103" fmla="*/ 42967 h 816875"/>
              <a:gd name="connsiteX104" fmla="*/ 111003 w 247390"/>
              <a:gd name="connsiteY104" fmla="*/ 59631 h 816875"/>
              <a:gd name="connsiteX105" fmla="*/ 99945 w 247390"/>
              <a:gd name="connsiteY105" fmla="*/ 56282 h 816875"/>
              <a:gd name="connsiteX106" fmla="*/ 106451 w 247390"/>
              <a:gd name="connsiteY106" fmla="*/ 72538 h 816875"/>
              <a:gd name="connsiteX107" fmla="*/ 100267 w 247390"/>
              <a:gd name="connsiteY107" fmla="*/ 69924 h 816875"/>
              <a:gd name="connsiteX108" fmla="*/ 108084 w 247390"/>
              <a:gd name="connsiteY108" fmla="*/ 85608 h 816875"/>
              <a:gd name="connsiteX109" fmla="*/ 88540 w 247390"/>
              <a:gd name="connsiteY109" fmla="*/ 77929 h 816875"/>
              <a:gd name="connsiteX110" fmla="*/ 102864 w 247390"/>
              <a:gd name="connsiteY110" fmla="*/ 101210 h 816875"/>
              <a:gd name="connsiteX111" fmla="*/ 87254 w 247390"/>
              <a:gd name="connsiteY111" fmla="*/ 97861 h 816875"/>
              <a:gd name="connsiteX112" fmla="*/ 99623 w 247390"/>
              <a:gd name="connsiteY112" fmla="*/ 116486 h 816875"/>
              <a:gd name="connsiteX113" fmla="*/ 82355 w 247390"/>
              <a:gd name="connsiteY113" fmla="*/ 114525 h 816875"/>
              <a:gd name="connsiteX114" fmla="*/ 99623 w 247390"/>
              <a:gd name="connsiteY114" fmla="*/ 134130 h 816875"/>
              <a:gd name="connsiteX115" fmla="*/ 83667 w 247390"/>
              <a:gd name="connsiteY115" fmla="*/ 129474 h 816875"/>
              <a:gd name="connsiteX116" fmla="*/ 104843 w 247390"/>
              <a:gd name="connsiteY116" fmla="*/ 154144 h 816875"/>
              <a:gd name="connsiteX117" fmla="*/ 85299 w 247390"/>
              <a:gd name="connsiteY117" fmla="*/ 156513 h 816875"/>
              <a:gd name="connsiteX118" fmla="*/ 62515 w 247390"/>
              <a:gd name="connsiteY118" fmla="*/ 145812 h 816875"/>
              <a:gd name="connsiteX119" fmla="*/ 89530 w 247390"/>
              <a:gd name="connsiteY119" fmla="*/ 176444 h 816875"/>
              <a:gd name="connsiteX120" fmla="*/ 80748 w 247390"/>
              <a:gd name="connsiteY120" fmla="*/ 175464 h 816875"/>
              <a:gd name="connsiteX121" fmla="*/ 80104 w 247390"/>
              <a:gd name="connsiteY121" fmla="*/ 179058 h 816875"/>
              <a:gd name="connsiteX122" fmla="*/ 65112 w 247390"/>
              <a:gd name="connsiteY122" fmla="*/ 174811 h 816875"/>
              <a:gd name="connsiteX123" fmla="*/ 76839 w 247390"/>
              <a:gd name="connsiteY123" fmla="*/ 192128 h 816875"/>
              <a:gd name="connsiteX124" fmla="*/ 59274 w 247390"/>
              <a:gd name="connsiteY124" fmla="*/ 185430 h 816875"/>
              <a:gd name="connsiteX125" fmla="*/ 76517 w 247390"/>
              <a:gd name="connsiteY125" fmla="*/ 214102 h 816875"/>
              <a:gd name="connsiteX126" fmla="*/ 45915 w 247390"/>
              <a:gd name="connsiteY126" fmla="*/ 209038 h 816875"/>
              <a:gd name="connsiteX127" fmla="*/ 66745 w 247390"/>
              <a:gd name="connsiteY127" fmla="*/ 233707 h 816875"/>
              <a:gd name="connsiteX128" fmla="*/ 54697 w 247390"/>
              <a:gd name="connsiteY128" fmla="*/ 234034 h 816875"/>
              <a:gd name="connsiteX129" fmla="*/ 76839 w 247390"/>
              <a:gd name="connsiteY129" fmla="*/ 253966 h 816875"/>
              <a:gd name="connsiteX130" fmla="*/ 54054 w 247390"/>
              <a:gd name="connsiteY130" fmla="*/ 257969 h 816875"/>
              <a:gd name="connsiteX131" fmla="*/ 70976 w 247390"/>
              <a:gd name="connsiteY131" fmla="*/ 271937 h 816875"/>
              <a:gd name="connsiteX132" fmla="*/ 36786 w 247390"/>
              <a:gd name="connsiteY132" fmla="*/ 262951 h 816875"/>
              <a:gd name="connsiteX133" fmla="*/ 64123 w 247390"/>
              <a:gd name="connsiteY133" fmla="*/ 297260 h 816875"/>
              <a:gd name="connsiteX134" fmla="*/ 45593 w 247390"/>
              <a:gd name="connsiteY134" fmla="*/ 301263 h 816875"/>
              <a:gd name="connsiteX135" fmla="*/ 49824 w 247390"/>
              <a:gd name="connsiteY135" fmla="*/ 308941 h 816875"/>
              <a:gd name="connsiteX136" fmla="*/ 39730 w 247390"/>
              <a:gd name="connsiteY136" fmla="*/ 308941 h 816875"/>
              <a:gd name="connsiteX137" fmla="*/ 52768 w 247390"/>
              <a:gd name="connsiteY137" fmla="*/ 318907 h 816875"/>
              <a:gd name="connsiteX138" fmla="*/ 12394 w 247390"/>
              <a:gd name="connsiteY138" fmla="*/ 306246 h 816875"/>
              <a:gd name="connsiteX139" fmla="*/ 44282 w 247390"/>
              <a:gd name="connsiteY139" fmla="*/ 342188 h 816875"/>
              <a:gd name="connsiteX140" fmla="*/ 37454 w 247390"/>
              <a:gd name="connsiteY140" fmla="*/ 344557 h 816875"/>
              <a:gd name="connsiteX141" fmla="*/ 51110 w 247390"/>
              <a:gd name="connsiteY141" fmla="*/ 355830 h 816875"/>
              <a:gd name="connsiteX142" fmla="*/ 25085 w 247390"/>
              <a:gd name="connsiteY142" fmla="*/ 348560 h 816875"/>
              <a:gd name="connsiteX143" fmla="*/ 49824 w 247390"/>
              <a:gd name="connsiteY143" fmla="*/ 379193 h 816875"/>
              <a:gd name="connsiteX144" fmla="*/ 36786 w 247390"/>
              <a:gd name="connsiteY144" fmla="*/ 379519 h 816875"/>
              <a:gd name="connsiteX145" fmla="*/ 54376 w 247390"/>
              <a:gd name="connsiteY145" fmla="*/ 393488 h 816875"/>
              <a:gd name="connsiteX146" fmla="*/ 3290 w 247390"/>
              <a:gd name="connsiteY146" fmla="*/ 391119 h 816875"/>
              <a:gd name="connsiteX147" fmla="*/ 10439 w 247390"/>
              <a:gd name="connsiteY147" fmla="*/ 408437 h 816875"/>
              <a:gd name="connsiteX148" fmla="*/ 32878 w 247390"/>
              <a:gd name="connsiteY148" fmla="*/ 422732 h 816875"/>
              <a:gd name="connsiteX149" fmla="*/ 25085 w 247390"/>
              <a:gd name="connsiteY149" fmla="*/ 423467 h 816875"/>
              <a:gd name="connsiteX150" fmla="*/ 47548 w 247390"/>
              <a:gd name="connsiteY150" fmla="*/ 442419 h 816875"/>
              <a:gd name="connsiteX151" fmla="*/ 23130 w 247390"/>
              <a:gd name="connsiteY151" fmla="*/ 434087 h 816875"/>
              <a:gd name="connsiteX152" fmla="*/ 34857 w 247390"/>
              <a:gd name="connsiteY152" fmla="*/ 451078 h 816875"/>
              <a:gd name="connsiteX153" fmla="*/ 48859 w 247390"/>
              <a:gd name="connsiteY153" fmla="*/ 461697 h 816875"/>
              <a:gd name="connsiteX154" fmla="*/ 20533 w 247390"/>
              <a:gd name="connsiteY154" fmla="*/ 460717 h 816875"/>
              <a:gd name="connsiteX155" fmla="*/ 54376 w 247390"/>
              <a:gd name="connsiteY155" fmla="*/ 479995 h 816875"/>
              <a:gd name="connsiteX156" fmla="*/ 17267 w 247390"/>
              <a:gd name="connsiteY156" fmla="*/ 482364 h 816875"/>
              <a:gd name="connsiteX157" fmla="*/ 46261 w 247390"/>
              <a:gd name="connsiteY157" fmla="*/ 500989 h 816875"/>
              <a:gd name="connsiteX158" fmla="*/ 16624 w 247390"/>
              <a:gd name="connsiteY158" fmla="*/ 500009 h 816875"/>
              <a:gd name="connsiteX159" fmla="*/ 26718 w 247390"/>
              <a:gd name="connsiteY159" fmla="*/ 510628 h 816875"/>
              <a:gd name="connsiteX160" fmla="*/ 24 w 247390"/>
              <a:gd name="connsiteY160" fmla="*/ 500662 h 816875"/>
              <a:gd name="connsiteX161" fmla="*/ 8485 w 247390"/>
              <a:gd name="connsiteY161" fmla="*/ 510301 h 81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47390" h="816875" fill="none" extrusionOk="0">
                <a:moveTo>
                  <a:pt x="8485" y="510301"/>
                </a:moveTo>
                <a:cubicBezTo>
                  <a:pt x="14713" y="516707"/>
                  <a:pt x="35382" y="527170"/>
                  <a:pt x="42674" y="529988"/>
                </a:cubicBezTo>
                <a:cubicBezTo>
                  <a:pt x="37493" y="530807"/>
                  <a:pt x="22446" y="529077"/>
                  <a:pt x="14026" y="533255"/>
                </a:cubicBezTo>
                <a:cubicBezTo>
                  <a:pt x="24346" y="531760"/>
                  <a:pt x="39039" y="547587"/>
                  <a:pt x="45915" y="553596"/>
                </a:cubicBezTo>
                <a:cubicBezTo>
                  <a:pt x="37159" y="547666"/>
                  <a:pt x="25892" y="557189"/>
                  <a:pt x="18578" y="548531"/>
                </a:cubicBezTo>
                <a:cubicBezTo>
                  <a:pt x="21142" y="550977"/>
                  <a:pt x="21809" y="553712"/>
                  <a:pt x="24120" y="556863"/>
                </a:cubicBezTo>
                <a:cubicBezTo>
                  <a:pt x="32497" y="566259"/>
                  <a:pt x="42577" y="563577"/>
                  <a:pt x="50789" y="571567"/>
                </a:cubicBezTo>
                <a:cubicBezTo>
                  <a:pt x="45145" y="574874"/>
                  <a:pt x="37320" y="574528"/>
                  <a:pt x="28672" y="574508"/>
                </a:cubicBezTo>
                <a:cubicBezTo>
                  <a:pt x="48578" y="575728"/>
                  <a:pt x="64390" y="587565"/>
                  <a:pt x="81069" y="592479"/>
                </a:cubicBezTo>
                <a:cubicBezTo>
                  <a:pt x="86119" y="593235"/>
                  <a:pt x="95153" y="595861"/>
                  <a:pt x="99623" y="595828"/>
                </a:cubicBezTo>
                <a:cubicBezTo>
                  <a:pt x="110408" y="626304"/>
                  <a:pt x="92772" y="646694"/>
                  <a:pt x="99623" y="662879"/>
                </a:cubicBezTo>
                <a:cubicBezTo>
                  <a:pt x="101073" y="677280"/>
                  <a:pt x="97804" y="709279"/>
                  <a:pt x="99623" y="740982"/>
                </a:cubicBezTo>
                <a:cubicBezTo>
                  <a:pt x="106675" y="775333"/>
                  <a:pt x="98263" y="791253"/>
                  <a:pt x="99623" y="816875"/>
                </a:cubicBezTo>
                <a:cubicBezTo>
                  <a:pt x="110060" y="815688"/>
                  <a:pt x="111902" y="817023"/>
                  <a:pt x="120775" y="816875"/>
                </a:cubicBezTo>
                <a:cubicBezTo>
                  <a:pt x="118747" y="799458"/>
                  <a:pt x="118441" y="768391"/>
                  <a:pt x="120775" y="744200"/>
                </a:cubicBezTo>
                <a:cubicBezTo>
                  <a:pt x="119654" y="725133"/>
                  <a:pt x="122648" y="701386"/>
                  <a:pt x="120775" y="667165"/>
                </a:cubicBezTo>
                <a:cubicBezTo>
                  <a:pt x="116628" y="632303"/>
                  <a:pt x="130573" y="632347"/>
                  <a:pt x="120775" y="598851"/>
                </a:cubicBezTo>
                <a:cubicBezTo>
                  <a:pt x="128387" y="599557"/>
                  <a:pt x="143585" y="592086"/>
                  <a:pt x="157241" y="600484"/>
                </a:cubicBezTo>
                <a:cubicBezTo>
                  <a:pt x="166125" y="602340"/>
                  <a:pt x="170174" y="607231"/>
                  <a:pt x="180990" y="605794"/>
                </a:cubicBezTo>
                <a:cubicBezTo>
                  <a:pt x="190309" y="604474"/>
                  <a:pt x="198220" y="603252"/>
                  <a:pt x="204418" y="602526"/>
                </a:cubicBezTo>
                <a:cubicBezTo>
                  <a:pt x="195090" y="602068"/>
                  <a:pt x="191193" y="597574"/>
                  <a:pt x="181311" y="595174"/>
                </a:cubicBezTo>
                <a:cubicBezTo>
                  <a:pt x="208231" y="593199"/>
                  <a:pt x="226787" y="591755"/>
                  <a:pt x="247390" y="563562"/>
                </a:cubicBezTo>
                <a:cubicBezTo>
                  <a:pt x="239043" y="566715"/>
                  <a:pt x="229788" y="566726"/>
                  <a:pt x="221983" y="563562"/>
                </a:cubicBezTo>
                <a:cubicBezTo>
                  <a:pt x="225258" y="560314"/>
                  <a:pt x="228494" y="559118"/>
                  <a:pt x="233387" y="556210"/>
                </a:cubicBezTo>
                <a:cubicBezTo>
                  <a:pt x="226127" y="555368"/>
                  <a:pt x="221480" y="553588"/>
                  <a:pt x="211567" y="548531"/>
                </a:cubicBezTo>
                <a:cubicBezTo>
                  <a:pt x="217901" y="543683"/>
                  <a:pt x="224695" y="538812"/>
                  <a:pt x="231086" y="532929"/>
                </a:cubicBezTo>
                <a:cubicBezTo>
                  <a:pt x="233779" y="530605"/>
                  <a:pt x="234678" y="527858"/>
                  <a:pt x="236974" y="525658"/>
                </a:cubicBezTo>
                <a:cubicBezTo>
                  <a:pt x="230345" y="528478"/>
                  <a:pt x="216943" y="529292"/>
                  <a:pt x="209934" y="529253"/>
                </a:cubicBezTo>
                <a:cubicBezTo>
                  <a:pt x="211612" y="526411"/>
                  <a:pt x="215517" y="523445"/>
                  <a:pt x="217109" y="522963"/>
                </a:cubicBezTo>
                <a:cubicBezTo>
                  <a:pt x="209316" y="523374"/>
                  <a:pt x="201507" y="521464"/>
                  <a:pt x="194003" y="525658"/>
                </a:cubicBezTo>
                <a:cubicBezTo>
                  <a:pt x="199290" y="522476"/>
                  <a:pt x="205251" y="515579"/>
                  <a:pt x="208994" y="515284"/>
                </a:cubicBezTo>
                <a:cubicBezTo>
                  <a:pt x="198687" y="518147"/>
                  <a:pt x="179084" y="520061"/>
                  <a:pt x="173494" y="511935"/>
                </a:cubicBezTo>
                <a:cubicBezTo>
                  <a:pt x="190861" y="501226"/>
                  <a:pt x="201980" y="510533"/>
                  <a:pt x="214165" y="497640"/>
                </a:cubicBezTo>
                <a:cubicBezTo>
                  <a:pt x="219118" y="488041"/>
                  <a:pt x="227631" y="476739"/>
                  <a:pt x="236653" y="470356"/>
                </a:cubicBezTo>
                <a:cubicBezTo>
                  <a:pt x="231540" y="476177"/>
                  <a:pt x="221161" y="471954"/>
                  <a:pt x="216763" y="472398"/>
                </a:cubicBezTo>
                <a:cubicBezTo>
                  <a:pt x="218088" y="471091"/>
                  <a:pt x="220561" y="469011"/>
                  <a:pt x="221661" y="467987"/>
                </a:cubicBezTo>
                <a:cubicBezTo>
                  <a:pt x="216591" y="466823"/>
                  <a:pt x="211832" y="469091"/>
                  <a:pt x="207337" y="468722"/>
                </a:cubicBezTo>
                <a:cubicBezTo>
                  <a:pt x="213135" y="466546"/>
                  <a:pt x="221415" y="460753"/>
                  <a:pt x="226881" y="457694"/>
                </a:cubicBezTo>
                <a:cubicBezTo>
                  <a:pt x="214750" y="460813"/>
                  <a:pt x="203786" y="460904"/>
                  <a:pt x="190415" y="451078"/>
                </a:cubicBezTo>
                <a:cubicBezTo>
                  <a:pt x="194775" y="448814"/>
                  <a:pt x="202980" y="446316"/>
                  <a:pt x="204418" y="441112"/>
                </a:cubicBezTo>
                <a:cubicBezTo>
                  <a:pt x="200779" y="440343"/>
                  <a:pt x="193702" y="438987"/>
                  <a:pt x="189772" y="437436"/>
                </a:cubicBezTo>
                <a:cubicBezTo>
                  <a:pt x="193095" y="423711"/>
                  <a:pt x="209343" y="409574"/>
                  <a:pt x="215476" y="400758"/>
                </a:cubicBezTo>
                <a:cubicBezTo>
                  <a:pt x="202950" y="414043"/>
                  <a:pt x="159663" y="422964"/>
                  <a:pt x="155608" y="407130"/>
                </a:cubicBezTo>
                <a:cubicBezTo>
                  <a:pt x="165642" y="398435"/>
                  <a:pt x="181864" y="396319"/>
                  <a:pt x="193013" y="395122"/>
                </a:cubicBezTo>
                <a:cubicBezTo>
                  <a:pt x="188560" y="393187"/>
                  <a:pt x="182595" y="393734"/>
                  <a:pt x="179011" y="393488"/>
                </a:cubicBezTo>
                <a:cubicBezTo>
                  <a:pt x="184454" y="389163"/>
                  <a:pt x="192333" y="387367"/>
                  <a:pt x="198579" y="387116"/>
                </a:cubicBezTo>
                <a:cubicBezTo>
                  <a:pt x="195687" y="386226"/>
                  <a:pt x="194172" y="384857"/>
                  <a:pt x="191405" y="383849"/>
                </a:cubicBezTo>
                <a:cubicBezTo>
                  <a:pt x="198656" y="375104"/>
                  <a:pt x="211426" y="369543"/>
                  <a:pt x="218420" y="365143"/>
                </a:cubicBezTo>
                <a:cubicBezTo>
                  <a:pt x="214046" y="365384"/>
                  <a:pt x="203164" y="364816"/>
                  <a:pt x="193013" y="364489"/>
                </a:cubicBezTo>
                <a:cubicBezTo>
                  <a:pt x="196303" y="362142"/>
                  <a:pt x="202608" y="355442"/>
                  <a:pt x="206694" y="352236"/>
                </a:cubicBezTo>
                <a:cubicBezTo>
                  <a:pt x="197161" y="347566"/>
                  <a:pt x="181758" y="355075"/>
                  <a:pt x="171540" y="354196"/>
                </a:cubicBezTo>
                <a:cubicBezTo>
                  <a:pt x="175634" y="350590"/>
                  <a:pt x="178980" y="347248"/>
                  <a:pt x="184577" y="345864"/>
                </a:cubicBezTo>
                <a:cubicBezTo>
                  <a:pt x="165624" y="347614"/>
                  <a:pt x="156185" y="342581"/>
                  <a:pt x="143238" y="337532"/>
                </a:cubicBezTo>
                <a:cubicBezTo>
                  <a:pt x="152737" y="334006"/>
                  <a:pt x="165456" y="339138"/>
                  <a:pt x="177403" y="335572"/>
                </a:cubicBezTo>
                <a:cubicBezTo>
                  <a:pt x="175103" y="335043"/>
                  <a:pt x="171143" y="333908"/>
                  <a:pt x="169264" y="334265"/>
                </a:cubicBezTo>
                <a:cubicBezTo>
                  <a:pt x="171472" y="333568"/>
                  <a:pt x="174754" y="331158"/>
                  <a:pt x="176760" y="331242"/>
                </a:cubicBezTo>
                <a:cubicBezTo>
                  <a:pt x="170011" y="333343"/>
                  <a:pt x="166270" y="330593"/>
                  <a:pt x="161124" y="329200"/>
                </a:cubicBezTo>
                <a:cubicBezTo>
                  <a:pt x="171945" y="328249"/>
                  <a:pt x="177622" y="323428"/>
                  <a:pt x="187496" y="316947"/>
                </a:cubicBezTo>
                <a:cubicBezTo>
                  <a:pt x="182592" y="315815"/>
                  <a:pt x="177291" y="316336"/>
                  <a:pt x="171861" y="316947"/>
                </a:cubicBezTo>
                <a:cubicBezTo>
                  <a:pt x="186166" y="318204"/>
                  <a:pt x="188149" y="293231"/>
                  <a:pt x="195314" y="284599"/>
                </a:cubicBezTo>
                <a:cubicBezTo>
                  <a:pt x="184509" y="291222"/>
                  <a:pt x="176896" y="294018"/>
                  <a:pt x="161124" y="293584"/>
                </a:cubicBezTo>
                <a:cubicBezTo>
                  <a:pt x="167705" y="291908"/>
                  <a:pt x="173662" y="282043"/>
                  <a:pt x="182598" y="277328"/>
                </a:cubicBezTo>
                <a:cubicBezTo>
                  <a:pt x="180106" y="278833"/>
                  <a:pt x="176384" y="279316"/>
                  <a:pt x="173494" y="280596"/>
                </a:cubicBezTo>
                <a:cubicBezTo>
                  <a:pt x="175381" y="275778"/>
                  <a:pt x="177627" y="273957"/>
                  <a:pt x="180668" y="270957"/>
                </a:cubicBezTo>
                <a:cubicBezTo>
                  <a:pt x="175190" y="273939"/>
                  <a:pt x="167451" y="273732"/>
                  <a:pt x="160481" y="272672"/>
                </a:cubicBezTo>
                <a:cubicBezTo>
                  <a:pt x="171936" y="262646"/>
                  <a:pt x="178276" y="249662"/>
                  <a:pt x="185517" y="237710"/>
                </a:cubicBezTo>
                <a:cubicBezTo>
                  <a:pt x="176355" y="244719"/>
                  <a:pt x="160513" y="254022"/>
                  <a:pt x="149101" y="250698"/>
                </a:cubicBezTo>
                <a:cubicBezTo>
                  <a:pt x="153050" y="249662"/>
                  <a:pt x="156576" y="248671"/>
                  <a:pt x="161124" y="246042"/>
                </a:cubicBezTo>
                <a:cubicBezTo>
                  <a:pt x="160263" y="245946"/>
                  <a:pt x="157673" y="244147"/>
                  <a:pt x="155261" y="244000"/>
                </a:cubicBezTo>
                <a:cubicBezTo>
                  <a:pt x="160666" y="242178"/>
                  <a:pt x="164862" y="238335"/>
                  <a:pt x="170253" y="234688"/>
                </a:cubicBezTo>
                <a:cubicBezTo>
                  <a:pt x="165407" y="235471"/>
                  <a:pt x="160406" y="234514"/>
                  <a:pt x="154618" y="233707"/>
                </a:cubicBezTo>
                <a:cubicBezTo>
                  <a:pt x="166391" y="228224"/>
                  <a:pt x="179276" y="212572"/>
                  <a:pt x="179679" y="200706"/>
                </a:cubicBezTo>
                <a:cubicBezTo>
                  <a:pt x="174086" y="203453"/>
                  <a:pt x="168256" y="210324"/>
                  <a:pt x="161446" y="209038"/>
                </a:cubicBezTo>
                <a:cubicBezTo>
                  <a:pt x="163972" y="205433"/>
                  <a:pt x="167531" y="202484"/>
                  <a:pt x="166988" y="198745"/>
                </a:cubicBezTo>
                <a:cubicBezTo>
                  <a:pt x="162795" y="199396"/>
                  <a:pt x="156128" y="204667"/>
                  <a:pt x="152021" y="201441"/>
                </a:cubicBezTo>
                <a:cubicBezTo>
                  <a:pt x="153291" y="200104"/>
                  <a:pt x="155570" y="198144"/>
                  <a:pt x="158181" y="196376"/>
                </a:cubicBezTo>
                <a:cubicBezTo>
                  <a:pt x="150918" y="195689"/>
                  <a:pt x="145961" y="198219"/>
                  <a:pt x="137350" y="193109"/>
                </a:cubicBezTo>
                <a:cubicBezTo>
                  <a:pt x="154737" y="197097"/>
                  <a:pt x="160008" y="181535"/>
                  <a:pt x="165033" y="164436"/>
                </a:cubicBezTo>
                <a:cubicBezTo>
                  <a:pt x="157453" y="165785"/>
                  <a:pt x="150500" y="169264"/>
                  <a:pt x="143857" y="167132"/>
                </a:cubicBezTo>
                <a:cubicBezTo>
                  <a:pt x="149142" y="165174"/>
                  <a:pt x="151824" y="162726"/>
                  <a:pt x="155261" y="158800"/>
                </a:cubicBezTo>
                <a:cubicBezTo>
                  <a:pt x="152536" y="159159"/>
                  <a:pt x="142234" y="161083"/>
                  <a:pt x="137029" y="154144"/>
                </a:cubicBezTo>
                <a:cubicBezTo>
                  <a:pt x="142943" y="150300"/>
                  <a:pt x="151086" y="145677"/>
                  <a:pt x="156919" y="139522"/>
                </a:cubicBezTo>
                <a:cubicBezTo>
                  <a:pt x="150697" y="142605"/>
                  <a:pt x="146748" y="140495"/>
                  <a:pt x="139008" y="138133"/>
                </a:cubicBezTo>
                <a:cubicBezTo>
                  <a:pt x="142198" y="135464"/>
                  <a:pt x="147001" y="131217"/>
                  <a:pt x="148755" y="127840"/>
                </a:cubicBezTo>
                <a:cubicBezTo>
                  <a:pt x="145810" y="129525"/>
                  <a:pt x="140200" y="129554"/>
                  <a:pt x="137350" y="129147"/>
                </a:cubicBezTo>
                <a:cubicBezTo>
                  <a:pt x="139754" y="126523"/>
                  <a:pt x="142213" y="124473"/>
                  <a:pt x="144203" y="121224"/>
                </a:cubicBezTo>
                <a:cubicBezTo>
                  <a:pt x="140941" y="119227"/>
                  <a:pt x="134513" y="119712"/>
                  <a:pt x="131834" y="119181"/>
                </a:cubicBezTo>
                <a:cubicBezTo>
                  <a:pt x="135300" y="117694"/>
                  <a:pt x="139602" y="112396"/>
                  <a:pt x="142249" y="109542"/>
                </a:cubicBezTo>
                <a:cubicBezTo>
                  <a:pt x="138799" y="110827"/>
                  <a:pt x="135018" y="109471"/>
                  <a:pt x="130201" y="108154"/>
                </a:cubicBezTo>
                <a:cubicBezTo>
                  <a:pt x="134568" y="105484"/>
                  <a:pt x="141363" y="95118"/>
                  <a:pt x="144203" y="87895"/>
                </a:cubicBezTo>
                <a:cubicBezTo>
                  <a:pt x="137856" y="91819"/>
                  <a:pt x="132711" y="91515"/>
                  <a:pt x="128593" y="94185"/>
                </a:cubicBezTo>
                <a:cubicBezTo>
                  <a:pt x="131380" y="91942"/>
                  <a:pt x="132615" y="87976"/>
                  <a:pt x="137029" y="85935"/>
                </a:cubicBezTo>
                <a:cubicBezTo>
                  <a:pt x="132161" y="86049"/>
                  <a:pt x="127523" y="85555"/>
                  <a:pt x="124016" y="85935"/>
                </a:cubicBezTo>
                <a:cubicBezTo>
                  <a:pt x="128192" y="83726"/>
                  <a:pt x="129367" y="78582"/>
                  <a:pt x="132501" y="74580"/>
                </a:cubicBezTo>
                <a:cubicBezTo>
                  <a:pt x="126935" y="79432"/>
                  <a:pt x="121489" y="79563"/>
                  <a:pt x="115902" y="78910"/>
                </a:cubicBezTo>
                <a:cubicBezTo>
                  <a:pt x="122093" y="77881"/>
                  <a:pt x="124159" y="74831"/>
                  <a:pt x="127925" y="70577"/>
                </a:cubicBezTo>
                <a:cubicBezTo>
                  <a:pt x="125689" y="72343"/>
                  <a:pt x="124036" y="71046"/>
                  <a:pt x="120454" y="71231"/>
                </a:cubicBezTo>
                <a:cubicBezTo>
                  <a:pt x="123351" y="68277"/>
                  <a:pt x="125046" y="67461"/>
                  <a:pt x="127282" y="64287"/>
                </a:cubicBezTo>
                <a:cubicBezTo>
                  <a:pt x="124813" y="65015"/>
                  <a:pt x="122665" y="63604"/>
                  <a:pt x="119464" y="63961"/>
                </a:cubicBezTo>
                <a:cubicBezTo>
                  <a:pt x="119132" y="59415"/>
                  <a:pt x="118237" y="52258"/>
                  <a:pt x="122086" y="50646"/>
                </a:cubicBezTo>
                <a:cubicBezTo>
                  <a:pt x="117926" y="47824"/>
                  <a:pt x="117198" y="42513"/>
                  <a:pt x="118178" y="36350"/>
                </a:cubicBezTo>
                <a:cubicBezTo>
                  <a:pt x="118819" y="35975"/>
                  <a:pt x="118699" y="35537"/>
                  <a:pt x="119167" y="34962"/>
                </a:cubicBezTo>
                <a:cubicBezTo>
                  <a:pt x="123263" y="20631"/>
                  <a:pt x="117893" y="11611"/>
                  <a:pt x="117510" y="0"/>
                </a:cubicBezTo>
                <a:cubicBezTo>
                  <a:pt x="116726" y="10329"/>
                  <a:pt x="115161" y="42214"/>
                  <a:pt x="105783" y="42967"/>
                </a:cubicBezTo>
                <a:cubicBezTo>
                  <a:pt x="105989" y="48960"/>
                  <a:pt x="110714" y="52347"/>
                  <a:pt x="111003" y="59631"/>
                </a:cubicBezTo>
                <a:cubicBezTo>
                  <a:pt x="107101" y="59094"/>
                  <a:pt x="103315" y="56237"/>
                  <a:pt x="99945" y="56282"/>
                </a:cubicBezTo>
                <a:cubicBezTo>
                  <a:pt x="102482" y="62875"/>
                  <a:pt x="108354" y="65499"/>
                  <a:pt x="106451" y="72538"/>
                </a:cubicBezTo>
                <a:cubicBezTo>
                  <a:pt x="104937" y="70832"/>
                  <a:pt x="101245" y="71213"/>
                  <a:pt x="100267" y="69924"/>
                </a:cubicBezTo>
                <a:cubicBezTo>
                  <a:pt x="102970" y="74853"/>
                  <a:pt x="106368" y="80423"/>
                  <a:pt x="108084" y="85608"/>
                </a:cubicBezTo>
                <a:cubicBezTo>
                  <a:pt x="100210" y="86270"/>
                  <a:pt x="91210" y="83722"/>
                  <a:pt x="88540" y="77929"/>
                </a:cubicBezTo>
                <a:cubicBezTo>
                  <a:pt x="91958" y="90276"/>
                  <a:pt x="99550" y="91720"/>
                  <a:pt x="102864" y="101210"/>
                </a:cubicBezTo>
                <a:cubicBezTo>
                  <a:pt x="97851" y="100920"/>
                  <a:pt x="93264" y="98562"/>
                  <a:pt x="87254" y="97861"/>
                </a:cubicBezTo>
                <a:cubicBezTo>
                  <a:pt x="90313" y="105719"/>
                  <a:pt x="97676" y="109257"/>
                  <a:pt x="99623" y="116486"/>
                </a:cubicBezTo>
                <a:cubicBezTo>
                  <a:pt x="93167" y="116905"/>
                  <a:pt x="87594" y="112021"/>
                  <a:pt x="82355" y="114525"/>
                </a:cubicBezTo>
                <a:cubicBezTo>
                  <a:pt x="87535" y="120347"/>
                  <a:pt x="97711" y="126086"/>
                  <a:pt x="99623" y="134130"/>
                </a:cubicBezTo>
                <a:cubicBezTo>
                  <a:pt x="94511" y="133216"/>
                  <a:pt x="89423" y="131922"/>
                  <a:pt x="83667" y="129474"/>
                </a:cubicBezTo>
                <a:cubicBezTo>
                  <a:pt x="91597" y="140809"/>
                  <a:pt x="95475" y="145988"/>
                  <a:pt x="104843" y="154144"/>
                </a:cubicBezTo>
                <a:cubicBezTo>
                  <a:pt x="95092" y="154576"/>
                  <a:pt x="93319" y="159497"/>
                  <a:pt x="85299" y="156513"/>
                </a:cubicBezTo>
                <a:cubicBezTo>
                  <a:pt x="77656" y="155264"/>
                  <a:pt x="70602" y="149295"/>
                  <a:pt x="62515" y="145812"/>
                </a:cubicBezTo>
                <a:cubicBezTo>
                  <a:pt x="64255" y="160194"/>
                  <a:pt x="87657" y="162266"/>
                  <a:pt x="89530" y="176444"/>
                </a:cubicBezTo>
                <a:cubicBezTo>
                  <a:pt x="86166" y="175619"/>
                  <a:pt x="83511" y="177617"/>
                  <a:pt x="80748" y="175464"/>
                </a:cubicBezTo>
                <a:cubicBezTo>
                  <a:pt x="80521" y="176775"/>
                  <a:pt x="80290" y="177498"/>
                  <a:pt x="80104" y="179058"/>
                </a:cubicBezTo>
                <a:cubicBezTo>
                  <a:pt x="74292" y="180168"/>
                  <a:pt x="71251" y="177540"/>
                  <a:pt x="65112" y="174811"/>
                </a:cubicBezTo>
                <a:cubicBezTo>
                  <a:pt x="68835" y="179114"/>
                  <a:pt x="73970" y="186244"/>
                  <a:pt x="76839" y="192128"/>
                </a:cubicBezTo>
                <a:cubicBezTo>
                  <a:pt x="69860" y="192825"/>
                  <a:pt x="65458" y="191639"/>
                  <a:pt x="59274" y="185430"/>
                </a:cubicBezTo>
                <a:cubicBezTo>
                  <a:pt x="61333" y="199587"/>
                  <a:pt x="69840" y="206284"/>
                  <a:pt x="76517" y="214102"/>
                </a:cubicBezTo>
                <a:cubicBezTo>
                  <a:pt x="62836" y="216847"/>
                  <a:pt x="55486" y="209029"/>
                  <a:pt x="45915" y="209038"/>
                </a:cubicBezTo>
                <a:cubicBezTo>
                  <a:pt x="50812" y="218813"/>
                  <a:pt x="53735" y="229766"/>
                  <a:pt x="66745" y="233707"/>
                </a:cubicBezTo>
                <a:cubicBezTo>
                  <a:pt x="62438" y="235004"/>
                  <a:pt x="59934" y="233623"/>
                  <a:pt x="54697" y="234034"/>
                </a:cubicBezTo>
                <a:cubicBezTo>
                  <a:pt x="59048" y="246702"/>
                  <a:pt x="69126" y="246205"/>
                  <a:pt x="76839" y="253966"/>
                </a:cubicBezTo>
                <a:cubicBezTo>
                  <a:pt x="69930" y="253116"/>
                  <a:pt x="62227" y="260532"/>
                  <a:pt x="54054" y="257969"/>
                </a:cubicBezTo>
                <a:cubicBezTo>
                  <a:pt x="61198" y="260777"/>
                  <a:pt x="65595" y="267719"/>
                  <a:pt x="70976" y="271937"/>
                </a:cubicBezTo>
                <a:cubicBezTo>
                  <a:pt x="57069" y="274350"/>
                  <a:pt x="46717" y="270631"/>
                  <a:pt x="36786" y="262951"/>
                </a:cubicBezTo>
                <a:cubicBezTo>
                  <a:pt x="42208" y="275871"/>
                  <a:pt x="51012" y="286107"/>
                  <a:pt x="64123" y="297260"/>
                </a:cubicBezTo>
                <a:cubicBezTo>
                  <a:pt x="60092" y="301008"/>
                  <a:pt x="49690" y="300026"/>
                  <a:pt x="45593" y="301263"/>
                </a:cubicBezTo>
                <a:cubicBezTo>
                  <a:pt x="47786" y="303815"/>
                  <a:pt x="47209" y="306087"/>
                  <a:pt x="49824" y="308941"/>
                </a:cubicBezTo>
                <a:cubicBezTo>
                  <a:pt x="47306" y="309667"/>
                  <a:pt x="43902" y="307125"/>
                  <a:pt x="39730" y="308941"/>
                </a:cubicBezTo>
                <a:cubicBezTo>
                  <a:pt x="41971" y="314028"/>
                  <a:pt x="47552" y="316810"/>
                  <a:pt x="52768" y="318907"/>
                </a:cubicBezTo>
                <a:cubicBezTo>
                  <a:pt x="34510" y="326932"/>
                  <a:pt x="18933" y="318520"/>
                  <a:pt x="12394" y="306246"/>
                </a:cubicBezTo>
                <a:cubicBezTo>
                  <a:pt x="14400" y="328121"/>
                  <a:pt x="30430" y="319744"/>
                  <a:pt x="44282" y="342188"/>
                </a:cubicBezTo>
                <a:cubicBezTo>
                  <a:pt x="42650" y="342301"/>
                  <a:pt x="39564" y="345289"/>
                  <a:pt x="37454" y="344557"/>
                </a:cubicBezTo>
                <a:cubicBezTo>
                  <a:pt x="42766" y="349387"/>
                  <a:pt x="47143" y="352042"/>
                  <a:pt x="51110" y="355830"/>
                </a:cubicBezTo>
                <a:cubicBezTo>
                  <a:pt x="42753" y="358573"/>
                  <a:pt x="32725" y="357251"/>
                  <a:pt x="25085" y="348560"/>
                </a:cubicBezTo>
                <a:cubicBezTo>
                  <a:pt x="30171" y="356536"/>
                  <a:pt x="53539" y="372802"/>
                  <a:pt x="49824" y="379193"/>
                </a:cubicBezTo>
                <a:cubicBezTo>
                  <a:pt x="43990" y="379430"/>
                  <a:pt x="43073" y="379362"/>
                  <a:pt x="36786" y="379519"/>
                </a:cubicBezTo>
                <a:cubicBezTo>
                  <a:pt x="39832" y="386633"/>
                  <a:pt x="45490" y="391101"/>
                  <a:pt x="54376" y="393488"/>
                </a:cubicBezTo>
                <a:cubicBezTo>
                  <a:pt x="42105" y="397976"/>
                  <a:pt x="12448" y="402865"/>
                  <a:pt x="3290" y="391119"/>
                </a:cubicBezTo>
                <a:cubicBezTo>
                  <a:pt x="6099" y="396652"/>
                  <a:pt x="8284" y="403110"/>
                  <a:pt x="10439" y="408437"/>
                </a:cubicBezTo>
                <a:cubicBezTo>
                  <a:pt x="16111" y="418655"/>
                  <a:pt x="21841" y="420303"/>
                  <a:pt x="32878" y="422732"/>
                </a:cubicBezTo>
                <a:cubicBezTo>
                  <a:pt x="30186" y="422529"/>
                  <a:pt x="27971" y="423346"/>
                  <a:pt x="25085" y="423467"/>
                </a:cubicBezTo>
                <a:cubicBezTo>
                  <a:pt x="31661" y="433322"/>
                  <a:pt x="36980" y="439408"/>
                  <a:pt x="47548" y="442419"/>
                </a:cubicBezTo>
                <a:cubicBezTo>
                  <a:pt x="37995" y="440739"/>
                  <a:pt x="29056" y="442398"/>
                  <a:pt x="23130" y="434087"/>
                </a:cubicBezTo>
                <a:cubicBezTo>
                  <a:pt x="24275" y="440681"/>
                  <a:pt x="32999" y="444972"/>
                  <a:pt x="34857" y="451078"/>
                </a:cubicBezTo>
                <a:cubicBezTo>
                  <a:pt x="40118" y="453179"/>
                  <a:pt x="45576" y="455184"/>
                  <a:pt x="48859" y="461697"/>
                </a:cubicBezTo>
                <a:cubicBezTo>
                  <a:pt x="40427" y="458492"/>
                  <a:pt x="28564" y="459504"/>
                  <a:pt x="20533" y="460717"/>
                </a:cubicBezTo>
                <a:cubicBezTo>
                  <a:pt x="31508" y="461503"/>
                  <a:pt x="49162" y="467058"/>
                  <a:pt x="54376" y="479995"/>
                </a:cubicBezTo>
                <a:cubicBezTo>
                  <a:pt x="38997" y="480661"/>
                  <a:pt x="31437" y="479369"/>
                  <a:pt x="17267" y="482364"/>
                </a:cubicBezTo>
                <a:cubicBezTo>
                  <a:pt x="21364" y="486529"/>
                  <a:pt x="38077" y="491664"/>
                  <a:pt x="46261" y="500989"/>
                </a:cubicBezTo>
                <a:cubicBezTo>
                  <a:pt x="36626" y="499137"/>
                  <a:pt x="23879" y="498343"/>
                  <a:pt x="16624" y="500009"/>
                </a:cubicBezTo>
                <a:cubicBezTo>
                  <a:pt x="18814" y="504539"/>
                  <a:pt x="23085" y="506517"/>
                  <a:pt x="26718" y="510628"/>
                </a:cubicBezTo>
                <a:cubicBezTo>
                  <a:pt x="19778" y="508730"/>
                  <a:pt x="5552" y="502317"/>
                  <a:pt x="24" y="500662"/>
                </a:cubicBezTo>
                <a:cubicBezTo>
                  <a:pt x="2890" y="500587"/>
                  <a:pt x="4459" y="506155"/>
                  <a:pt x="8485" y="510301"/>
                </a:cubicBezTo>
                <a:close/>
              </a:path>
              <a:path w="247390" h="816875" stroke="0" extrusionOk="0">
                <a:moveTo>
                  <a:pt x="8485" y="510301"/>
                </a:moveTo>
                <a:cubicBezTo>
                  <a:pt x="17676" y="518119"/>
                  <a:pt x="35833" y="532694"/>
                  <a:pt x="42674" y="529988"/>
                </a:cubicBezTo>
                <a:cubicBezTo>
                  <a:pt x="34504" y="530061"/>
                  <a:pt x="22204" y="527096"/>
                  <a:pt x="14026" y="533255"/>
                </a:cubicBezTo>
                <a:cubicBezTo>
                  <a:pt x="28988" y="534088"/>
                  <a:pt x="35545" y="547665"/>
                  <a:pt x="45915" y="553596"/>
                </a:cubicBezTo>
                <a:cubicBezTo>
                  <a:pt x="38765" y="549905"/>
                  <a:pt x="29552" y="554741"/>
                  <a:pt x="18578" y="548531"/>
                </a:cubicBezTo>
                <a:cubicBezTo>
                  <a:pt x="20732" y="550003"/>
                  <a:pt x="21937" y="554833"/>
                  <a:pt x="24120" y="556863"/>
                </a:cubicBezTo>
                <a:cubicBezTo>
                  <a:pt x="29138" y="562457"/>
                  <a:pt x="41381" y="565747"/>
                  <a:pt x="50789" y="571567"/>
                </a:cubicBezTo>
                <a:cubicBezTo>
                  <a:pt x="44772" y="572725"/>
                  <a:pt x="34499" y="572218"/>
                  <a:pt x="28672" y="574508"/>
                </a:cubicBezTo>
                <a:cubicBezTo>
                  <a:pt x="48392" y="577120"/>
                  <a:pt x="57680" y="586039"/>
                  <a:pt x="81069" y="592479"/>
                </a:cubicBezTo>
                <a:cubicBezTo>
                  <a:pt x="90118" y="594358"/>
                  <a:pt x="93524" y="596270"/>
                  <a:pt x="99623" y="595828"/>
                </a:cubicBezTo>
                <a:cubicBezTo>
                  <a:pt x="106928" y="627015"/>
                  <a:pt x="91541" y="645018"/>
                  <a:pt x="99623" y="669510"/>
                </a:cubicBezTo>
                <a:cubicBezTo>
                  <a:pt x="109591" y="694370"/>
                  <a:pt x="93281" y="729592"/>
                  <a:pt x="99623" y="740982"/>
                </a:cubicBezTo>
                <a:cubicBezTo>
                  <a:pt x="102301" y="759959"/>
                  <a:pt x="98078" y="797139"/>
                  <a:pt x="99623" y="816875"/>
                </a:cubicBezTo>
                <a:cubicBezTo>
                  <a:pt x="107432" y="815483"/>
                  <a:pt x="111585" y="819751"/>
                  <a:pt x="120775" y="816875"/>
                </a:cubicBezTo>
                <a:cubicBezTo>
                  <a:pt x="113704" y="796761"/>
                  <a:pt x="123370" y="764147"/>
                  <a:pt x="120775" y="742020"/>
                </a:cubicBezTo>
                <a:cubicBezTo>
                  <a:pt x="121602" y="712525"/>
                  <a:pt x="123856" y="685451"/>
                  <a:pt x="120775" y="667165"/>
                </a:cubicBezTo>
                <a:cubicBezTo>
                  <a:pt x="113023" y="650373"/>
                  <a:pt x="122682" y="613104"/>
                  <a:pt x="120775" y="598851"/>
                </a:cubicBezTo>
                <a:cubicBezTo>
                  <a:pt x="130764" y="595515"/>
                  <a:pt x="142949" y="596450"/>
                  <a:pt x="157241" y="600484"/>
                </a:cubicBezTo>
                <a:cubicBezTo>
                  <a:pt x="167960" y="602596"/>
                  <a:pt x="171618" y="607321"/>
                  <a:pt x="180990" y="605794"/>
                </a:cubicBezTo>
                <a:cubicBezTo>
                  <a:pt x="186964" y="605686"/>
                  <a:pt x="197863" y="603434"/>
                  <a:pt x="204418" y="602526"/>
                </a:cubicBezTo>
                <a:cubicBezTo>
                  <a:pt x="197303" y="598906"/>
                  <a:pt x="188806" y="598828"/>
                  <a:pt x="181311" y="595174"/>
                </a:cubicBezTo>
                <a:cubicBezTo>
                  <a:pt x="204863" y="597952"/>
                  <a:pt x="229199" y="585594"/>
                  <a:pt x="247390" y="563562"/>
                </a:cubicBezTo>
                <a:cubicBezTo>
                  <a:pt x="238909" y="570162"/>
                  <a:pt x="230712" y="570103"/>
                  <a:pt x="221983" y="563562"/>
                </a:cubicBezTo>
                <a:cubicBezTo>
                  <a:pt x="225495" y="560898"/>
                  <a:pt x="230638" y="558956"/>
                  <a:pt x="233387" y="556210"/>
                </a:cubicBezTo>
                <a:cubicBezTo>
                  <a:pt x="226762" y="555064"/>
                  <a:pt x="217959" y="555375"/>
                  <a:pt x="211567" y="548531"/>
                </a:cubicBezTo>
                <a:cubicBezTo>
                  <a:pt x="218189" y="545205"/>
                  <a:pt x="226646" y="540344"/>
                  <a:pt x="231086" y="532929"/>
                </a:cubicBezTo>
                <a:cubicBezTo>
                  <a:pt x="232808" y="529973"/>
                  <a:pt x="234916" y="527035"/>
                  <a:pt x="236974" y="525658"/>
                </a:cubicBezTo>
                <a:cubicBezTo>
                  <a:pt x="229762" y="528343"/>
                  <a:pt x="214972" y="529616"/>
                  <a:pt x="209934" y="529253"/>
                </a:cubicBezTo>
                <a:cubicBezTo>
                  <a:pt x="212305" y="525701"/>
                  <a:pt x="213662" y="524445"/>
                  <a:pt x="217109" y="522963"/>
                </a:cubicBezTo>
                <a:cubicBezTo>
                  <a:pt x="208134" y="522563"/>
                  <a:pt x="201935" y="523314"/>
                  <a:pt x="194003" y="525658"/>
                </a:cubicBezTo>
                <a:cubicBezTo>
                  <a:pt x="199097" y="522851"/>
                  <a:pt x="203821" y="515847"/>
                  <a:pt x="208994" y="515284"/>
                </a:cubicBezTo>
                <a:cubicBezTo>
                  <a:pt x="197944" y="517336"/>
                  <a:pt x="177462" y="518449"/>
                  <a:pt x="173494" y="511935"/>
                </a:cubicBezTo>
                <a:cubicBezTo>
                  <a:pt x="185248" y="509284"/>
                  <a:pt x="202864" y="507316"/>
                  <a:pt x="214165" y="497640"/>
                </a:cubicBezTo>
                <a:cubicBezTo>
                  <a:pt x="227839" y="488765"/>
                  <a:pt x="228453" y="478817"/>
                  <a:pt x="236653" y="470356"/>
                </a:cubicBezTo>
                <a:cubicBezTo>
                  <a:pt x="231943" y="474912"/>
                  <a:pt x="222441" y="472271"/>
                  <a:pt x="216763" y="472398"/>
                </a:cubicBezTo>
                <a:cubicBezTo>
                  <a:pt x="217653" y="471116"/>
                  <a:pt x="220538" y="469032"/>
                  <a:pt x="221661" y="467987"/>
                </a:cubicBezTo>
                <a:cubicBezTo>
                  <a:pt x="217598" y="467567"/>
                  <a:pt x="211000" y="468472"/>
                  <a:pt x="207337" y="468722"/>
                </a:cubicBezTo>
                <a:cubicBezTo>
                  <a:pt x="215257" y="464937"/>
                  <a:pt x="220241" y="460994"/>
                  <a:pt x="226881" y="457694"/>
                </a:cubicBezTo>
                <a:cubicBezTo>
                  <a:pt x="208911" y="459235"/>
                  <a:pt x="202953" y="460709"/>
                  <a:pt x="190415" y="451078"/>
                </a:cubicBezTo>
                <a:cubicBezTo>
                  <a:pt x="195661" y="449331"/>
                  <a:pt x="202870" y="445779"/>
                  <a:pt x="204418" y="441112"/>
                </a:cubicBezTo>
                <a:cubicBezTo>
                  <a:pt x="199225" y="441745"/>
                  <a:pt x="194374" y="440428"/>
                  <a:pt x="189772" y="437436"/>
                </a:cubicBezTo>
                <a:cubicBezTo>
                  <a:pt x="198222" y="422045"/>
                  <a:pt x="210506" y="412223"/>
                  <a:pt x="215476" y="400758"/>
                </a:cubicBezTo>
                <a:cubicBezTo>
                  <a:pt x="204548" y="401450"/>
                  <a:pt x="159537" y="427447"/>
                  <a:pt x="155608" y="407130"/>
                </a:cubicBezTo>
                <a:cubicBezTo>
                  <a:pt x="164300" y="408559"/>
                  <a:pt x="182154" y="398680"/>
                  <a:pt x="193013" y="395122"/>
                </a:cubicBezTo>
                <a:cubicBezTo>
                  <a:pt x="188577" y="393085"/>
                  <a:pt x="181868" y="395712"/>
                  <a:pt x="179011" y="393488"/>
                </a:cubicBezTo>
                <a:cubicBezTo>
                  <a:pt x="186216" y="389392"/>
                  <a:pt x="193080" y="389980"/>
                  <a:pt x="198579" y="387116"/>
                </a:cubicBezTo>
                <a:cubicBezTo>
                  <a:pt x="195511" y="387108"/>
                  <a:pt x="194188" y="384959"/>
                  <a:pt x="191405" y="383849"/>
                </a:cubicBezTo>
                <a:cubicBezTo>
                  <a:pt x="197307" y="378081"/>
                  <a:pt x="210672" y="369018"/>
                  <a:pt x="218420" y="365143"/>
                </a:cubicBezTo>
                <a:cubicBezTo>
                  <a:pt x="209109" y="367814"/>
                  <a:pt x="197378" y="367592"/>
                  <a:pt x="193013" y="364489"/>
                </a:cubicBezTo>
                <a:cubicBezTo>
                  <a:pt x="197051" y="358833"/>
                  <a:pt x="203618" y="355611"/>
                  <a:pt x="206694" y="352236"/>
                </a:cubicBezTo>
                <a:cubicBezTo>
                  <a:pt x="194043" y="352794"/>
                  <a:pt x="182046" y="357369"/>
                  <a:pt x="171540" y="354196"/>
                </a:cubicBezTo>
                <a:cubicBezTo>
                  <a:pt x="175336" y="351738"/>
                  <a:pt x="179364" y="347044"/>
                  <a:pt x="184577" y="345864"/>
                </a:cubicBezTo>
                <a:cubicBezTo>
                  <a:pt x="167678" y="349769"/>
                  <a:pt x="158165" y="349986"/>
                  <a:pt x="143238" y="337532"/>
                </a:cubicBezTo>
                <a:cubicBezTo>
                  <a:pt x="153012" y="335524"/>
                  <a:pt x="159218" y="336325"/>
                  <a:pt x="177403" y="335572"/>
                </a:cubicBezTo>
                <a:cubicBezTo>
                  <a:pt x="174805" y="334656"/>
                  <a:pt x="172027" y="334172"/>
                  <a:pt x="169264" y="334265"/>
                </a:cubicBezTo>
                <a:cubicBezTo>
                  <a:pt x="171576" y="332652"/>
                  <a:pt x="174818" y="331229"/>
                  <a:pt x="176760" y="331242"/>
                </a:cubicBezTo>
                <a:cubicBezTo>
                  <a:pt x="171991" y="330510"/>
                  <a:pt x="166425" y="332241"/>
                  <a:pt x="161124" y="329200"/>
                </a:cubicBezTo>
                <a:cubicBezTo>
                  <a:pt x="173131" y="327654"/>
                  <a:pt x="180225" y="325899"/>
                  <a:pt x="187496" y="316947"/>
                </a:cubicBezTo>
                <a:cubicBezTo>
                  <a:pt x="182795" y="316434"/>
                  <a:pt x="177603" y="316520"/>
                  <a:pt x="171861" y="316947"/>
                </a:cubicBezTo>
                <a:cubicBezTo>
                  <a:pt x="184688" y="314158"/>
                  <a:pt x="184909" y="290879"/>
                  <a:pt x="195314" y="284599"/>
                </a:cubicBezTo>
                <a:cubicBezTo>
                  <a:pt x="183383" y="291127"/>
                  <a:pt x="175477" y="290701"/>
                  <a:pt x="161124" y="293584"/>
                </a:cubicBezTo>
                <a:cubicBezTo>
                  <a:pt x="170942" y="291591"/>
                  <a:pt x="179269" y="283252"/>
                  <a:pt x="182598" y="277328"/>
                </a:cubicBezTo>
                <a:cubicBezTo>
                  <a:pt x="180318" y="279212"/>
                  <a:pt x="175123" y="280240"/>
                  <a:pt x="173494" y="280596"/>
                </a:cubicBezTo>
                <a:cubicBezTo>
                  <a:pt x="175582" y="276740"/>
                  <a:pt x="176696" y="272308"/>
                  <a:pt x="180668" y="270957"/>
                </a:cubicBezTo>
                <a:cubicBezTo>
                  <a:pt x="173192" y="272902"/>
                  <a:pt x="166245" y="271205"/>
                  <a:pt x="160481" y="272672"/>
                </a:cubicBezTo>
                <a:cubicBezTo>
                  <a:pt x="168221" y="261547"/>
                  <a:pt x="176892" y="246224"/>
                  <a:pt x="185517" y="237710"/>
                </a:cubicBezTo>
                <a:cubicBezTo>
                  <a:pt x="176909" y="247437"/>
                  <a:pt x="168433" y="254622"/>
                  <a:pt x="149101" y="250698"/>
                </a:cubicBezTo>
                <a:cubicBezTo>
                  <a:pt x="152588" y="249746"/>
                  <a:pt x="156284" y="247049"/>
                  <a:pt x="161124" y="246042"/>
                </a:cubicBezTo>
                <a:cubicBezTo>
                  <a:pt x="160477" y="245743"/>
                  <a:pt x="157989" y="243442"/>
                  <a:pt x="155261" y="244000"/>
                </a:cubicBezTo>
                <a:cubicBezTo>
                  <a:pt x="161445" y="241767"/>
                  <a:pt x="164347" y="238553"/>
                  <a:pt x="170253" y="234688"/>
                </a:cubicBezTo>
                <a:cubicBezTo>
                  <a:pt x="165022" y="235332"/>
                  <a:pt x="160250" y="233906"/>
                  <a:pt x="154618" y="233707"/>
                </a:cubicBezTo>
                <a:cubicBezTo>
                  <a:pt x="166453" y="233776"/>
                  <a:pt x="175860" y="217323"/>
                  <a:pt x="179679" y="200706"/>
                </a:cubicBezTo>
                <a:cubicBezTo>
                  <a:pt x="175164" y="205547"/>
                  <a:pt x="169245" y="211170"/>
                  <a:pt x="161446" y="209038"/>
                </a:cubicBezTo>
                <a:cubicBezTo>
                  <a:pt x="165235" y="206635"/>
                  <a:pt x="167978" y="203115"/>
                  <a:pt x="166988" y="198745"/>
                </a:cubicBezTo>
                <a:cubicBezTo>
                  <a:pt x="161948" y="202786"/>
                  <a:pt x="155547" y="204750"/>
                  <a:pt x="152021" y="201441"/>
                </a:cubicBezTo>
                <a:cubicBezTo>
                  <a:pt x="153146" y="200496"/>
                  <a:pt x="155640" y="198468"/>
                  <a:pt x="158181" y="196376"/>
                </a:cubicBezTo>
                <a:cubicBezTo>
                  <a:pt x="152305" y="196986"/>
                  <a:pt x="147234" y="196815"/>
                  <a:pt x="137350" y="193109"/>
                </a:cubicBezTo>
                <a:cubicBezTo>
                  <a:pt x="153102" y="193405"/>
                  <a:pt x="157333" y="174587"/>
                  <a:pt x="165033" y="164436"/>
                </a:cubicBezTo>
                <a:cubicBezTo>
                  <a:pt x="156379" y="166984"/>
                  <a:pt x="152552" y="166407"/>
                  <a:pt x="143857" y="167132"/>
                </a:cubicBezTo>
                <a:cubicBezTo>
                  <a:pt x="149731" y="166353"/>
                  <a:pt x="152766" y="162448"/>
                  <a:pt x="155261" y="158800"/>
                </a:cubicBezTo>
                <a:cubicBezTo>
                  <a:pt x="147086" y="161145"/>
                  <a:pt x="142588" y="159755"/>
                  <a:pt x="137029" y="154144"/>
                </a:cubicBezTo>
                <a:cubicBezTo>
                  <a:pt x="143626" y="150039"/>
                  <a:pt x="152173" y="147313"/>
                  <a:pt x="156919" y="139522"/>
                </a:cubicBezTo>
                <a:cubicBezTo>
                  <a:pt x="152107" y="142762"/>
                  <a:pt x="144603" y="138263"/>
                  <a:pt x="139008" y="138133"/>
                </a:cubicBezTo>
                <a:cubicBezTo>
                  <a:pt x="142852" y="136415"/>
                  <a:pt x="147594" y="133894"/>
                  <a:pt x="148755" y="127840"/>
                </a:cubicBezTo>
                <a:cubicBezTo>
                  <a:pt x="145386" y="129075"/>
                  <a:pt x="139956" y="130730"/>
                  <a:pt x="137350" y="129147"/>
                </a:cubicBezTo>
                <a:cubicBezTo>
                  <a:pt x="141073" y="126863"/>
                  <a:pt x="141762" y="124595"/>
                  <a:pt x="144203" y="121224"/>
                </a:cubicBezTo>
                <a:cubicBezTo>
                  <a:pt x="141373" y="120355"/>
                  <a:pt x="134794" y="120922"/>
                  <a:pt x="131834" y="119181"/>
                </a:cubicBezTo>
                <a:cubicBezTo>
                  <a:pt x="136022" y="116605"/>
                  <a:pt x="138231" y="112569"/>
                  <a:pt x="142249" y="109542"/>
                </a:cubicBezTo>
                <a:cubicBezTo>
                  <a:pt x="139328" y="109440"/>
                  <a:pt x="134766" y="109148"/>
                  <a:pt x="130201" y="108154"/>
                </a:cubicBezTo>
                <a:cubicBezTo>
                  <a:pt x="136534" y="102390"/>
                  <a:pt x="142013" y="97779"/>
                  <a:pt x="144203" y="87895"/>
                </a:cubicBezTo>
                <a:cubicBezTo>
                  <a:pt x="138989" y="90209"/>
                  <a:pt x="133454" y="90853"/>
                  <a:pt x="128593" y="94185"/>
                </a:cubicBezTo>
                <a:cubicBezTo>
                  <a:pt x="131651" y="91573"/>
                  <a:pt x="134510" y="88598"/>
                  <a:pt x="137029" y="85935"/>
                </a:cubicBezTo>
                <a:cubicBezTo>
                  <a:pt x="134875" y="85164"/>
                  <a:pt x="128913" y="86082"/>
                  <a:pt x="124016" y="85935"/>
                </a:cubicBezTo>
                <a:cubicBezTo>
                  <a:pt x="127015" y="81256"/>
                  <a:pt x="128538" y="77888"/>
                  <a:pt x="132501" y="74580"/>
                </a:cubicBezTo>
                <a:cubicBezTo>
                  <a:pt x="128222" y="78736"/>
                  <a:pt x="119776" y="78134"/>
                  <a:pt x="115902" y="78910"/>
                </a:cubicBezTo>
                <a:cubicBezTo>
                  <a:pt x="119326" y="77946"/>
                  <a:pt x="122816" y="72597"/>
                  <a:pt x="127925" y="70577"/>
                </a:cubicBezTo>
                <a:cubicBezTo>
                  <a:pt x="126564" y="71796"/>
                  <a:pt x="123186" y="72028"/>
                  <a:pt x="120454" y="71231"/>
                </a:cubicBezTo>
                <a:cubicBezTo>
                  <a:pt x="122517" y="69058"/>
                  <a:pt x="124979" y="66910"/>
                  <a:pt x="127282" y="64287"/>
                </a:cubicBezTo>
                <a:cubicBezTo>
                  <a:pt x="125563" y="65323"/>
                  <a:pt x="122198" y="62351"/>
                  <a:pt x="119464" y="63961"/>
                </a:cubicBezTo>
                <a:cubicBezTo>
                  <a:pt x="119023" y="59898"/>
                  <a:pt x="118171" y="53017"/>
                  <a:pt x="122086" y="50646"/>
                </a:cubicBezTo>
                <a:cubicBezTo>
                  <a:pt x="117348" y="46370"/>
                  <a:pt x="118787" y="40158"/>
                  <a:pt x="118178" y="36350"/>
                </a:cubicBezTo>
                <a:cubicBezTo>
                  <a:pt x="118781" y="35859"/>
                  <a:pt x="118838" y="35565"/>
                  <a:pt x="119167" y="34962"/>
                </a:cubicBezTo>
                <a:cubicBezTo>
                  <a:pt x="123327" y="25336"/>
                  <a:pt x="118832" y="8123"/>
                  <a:pt x="117510" y="0"/>
                </a:cubicBezTo>
                <a:cubicBezTo>
                  <a:pt x="116127" y="10996"/>
                  <a:pt x="114604" y="42899"/>
                  <a:pt x="105783" y="42967"/>
                </a:cubicBezTo>
                <a:cubicBezTo>
                  <a:pt x="104894" y="48010"/>
                  <a:pt x="110197" y="55971"/>
                  <a:pt x="111003" y="59631"/>
                </a:cubicBezTo>
                <a:cubicBezTo>
                  <a:pt x="107888" y="58716"/>
                  <a:pt x="102644" y="57237"/>
                  <a:pt x="99945" y="56282"/>
                </a:cubicBezTo>
                <a:cubicBezTo>
                  <a:pt x="102939" y="62317"/>
                  <a:pt x="109036" y="64298"/>
                  <a:pt x="106451" y="72538"/>
                </a:cubicBezTo>
                <a:cubicBezTo>
                  <a:pt x="105415" y="71358"/>
                  <a:pt x="101139" y="70934"/>
                  <a:pt x="100267" y="69924"/>
                </a:cubicBezTo>
                <a:cubicBezTo>
                  <a:pt x="102010" y="73806"/>
                  <a:pt x="105234" y="81954"/>
                  <a:pt x="108084" y="85608"/>
                </a:cubicBezTo>
                <a:cubicBezTo>
                  <a:pt x="103021" y="85099"/>
                  <a:pt x="93282" y="83264"/>
                  <a:pt x="88540" y="77929"/>
                </a:cubicBezTo>
                <a:cubicBezTo>
                  <a:pt x="90853" y="88246"/>
                  <a:pt x="100159" y="94716"/>
                  <a:pt x="102864" y="101210"/>
                </a:cubicBezTo>
                <a:cubicBezTo>
                  <a:pt x="97754" y="100091"/>
                  <a:pt x="93709" y="99058"/>
                  <a:pt x="87254" y="97861"/>
                </a:cubicBezTo>
                <a:cubicBezTo>
                  <a:pt x="91013" y="104661"/>
                  <a:pt x="96441" y="110502"/>
                  <a:pt x="99623" y="116486"/>
                </a:cubicBezTo>
                <a:cubicBezTo>
                  <a:pt x="93694" y="117777"/>
                  <a:pt x="90048" y="113637"/>
                  <a:pt x="82355" y="114525"/>
                </a:cubicBezTo>
                <a:cubicBezTo>
                  <a:pt x="87024" y="122528"/>
                  <a:pt x="98508" y="125758"/>
                  <a:pt x="99623" y="134130"/>
                </a:cubicBezTo>
                <a:cubicBezTo>
                  <a:pt x="95384" y="134842"/>
                  <a:pt x="90485" y="131891"/>
                  <a:pt x="83667" y="129474"/>
                </a:cubicBezTo>
                <a:cubicBezTo>
                  <a:pt x="90637" y="144338"/>
                  <a:pt x="94642" y="148739"/>
                  <a:pt x="104843" y="154144"/>
                </a:cubicBezTo>
                <a:cubicBezTo>
                  <a:pt x="100449" y="156106"/>
                  <a:pt x="93747" y="158302"/>
                  <a:pt x="85299" y="156513"/>
                </a:cubicBezTo>
                <a:cubicBezTo>
                  <a:pt x="78181" y="155947"/>
                  <a:pt x="68067" y="149223"/>
                  <a:pt x="62515" y="145812"/>
                </a:cubicBezTo>
                <a:cubicBezTo>
                  <a:pt x="66198" y="158202"/>
                  <a:pt x="80501" y="158997"/>
                  <a:pt x="89530" y="176444"/>
                </a:cubicBezTo>
                <a:cubicBezTo>
                  <a:pt x="87306" y="175263"/>
                  <a:pt x="84052" y="176626"/>
                  <a:pt x="80748" y="175464"/>
                </a:cubicBezTo>
                <a:cubicBezTo>
                  <a:pt x="80964" y="176536"/>
                  <a:pt x="80525" y="177797"/>
                  <a:pt x="80104" y="179058"/>
                </a:cubicBezTo>
                <a:cubicBezTo>
                  <a:pt x="76064" y="178538"/>
                  <a:pt x="69570" y="175316"/>
                  <a:pt x="65112" y="174811"/>
                </a:cubicBezTo>
                <a:cubicBezTo>
                  <a:pt x="70213" y="179958"/>
                  <a:pt x="72045" y="186205"/>
                  <a:pt x="76839" y="192128"/>
                </a:cubicBezTo>
                <a:cubicBezTo>
                  <a:pt x="69472" y="191318"/>
                  <a:pt x="63332" y="190430"/>
                  <a:pt x="59274" y="185430"/>
                </a:cubicBezTo>
                <a:cubicBezTo>
                  <a:pt x="63627" y="197958"/>
                  <a:pt x="69368" y="206251"/>
                  <a:pt x="76517" y="214102"/>
                </a:cubicBezTo>
                <a:cubicBezTo>
                  <a:pt x="67808" y="218838"/>
                  <a:pt x="52875" y="209856"/>
                  <a:pt x="45915" y="209038"/>
                </a:cubicBezTo>
                <a:cubicBezTo>
                  <a:pt x="53337" y="218895"/>
                  <a:pt x="59565" y="228194"/>
                  <a:pt x="66745" y="233707"/>
                </a:cubicBezTo>
                <a:cubicBezTo>
                  <a:pt x="62278" y="233974"/>
                  <a:pt x="59261" y="232198"/>
                  <a:pt x="54697" y="234034"/>
                </a:cubicBezTo>
                <a:cubicBezTo>
                  <a:pt x="59703" y="243562"/>
                  <a:pt x="67210" y="249181"/>
                  <a:pt x="76839" y="253966"/>
                </a:cubicBezTo>
                <a:cubicBezTo>
                  <a:pt x="68075" y="255430"/>
                  <a:pt x="62246" y="261856"/>
                  <a:pt x="54054" y="257969"/>
                </a:cubicBezTo>
                <a:cubicBezTo>
                  <a:pt x="58462" y="264349"/>
                  <a:pt x="63367" y="271254"/>
                  <a:pt x="70976" y="271937"/>
                </a:cubicBezTo>
                <a:cubicBezTo>
                  <a:pt x="56198" y="278120"/>
                  <a:pt x="48956" y="269513"/>
                  <a:pt x="36786" y="262951"/>
                </a:cubicBezTo>
                <a:cubicBezTo>
                  <a:pt x="49847" y="276633"/>
                  <a:pt x="52798" y="286841"/>
                  <a:pt x="64123" y="297260"/>
                </a:cubicBezTo>
                <a:cubicBezTo>
                  <a:pt x="59311" y="304394"/>
                  <a:pt x="52076" y="301870"/>
                  <a:pt x="45593" y="301263"/>
                </a:cubicBezTo>
                <a:cubicBezTo>
                  <a:pt x="47534" y="303493"/>
                  <a:pt x="48522" y="306490"/>
                  <a:pt x="49824" y="308941"/>
                </a:cubicBezTo>
                <a:cubicBezTo>
                  <a:pt x="46830" y="309634"/>
                  <a:pt x="42910" y="307964"/>
                  <a:pt x="39730" y="308941"/>
                </a:cubicBezTo>
                <a:cubicBezTo>
                  <a:pt x="44180" y="314113"/>
                  <a:pt x="47581" y="317907"/>
                  <a:pt x="52768" y="318907"/>
                </a:cubicBezTo>
                <a:cubicBezTo>
                  <a:pt x="39766" y="326675"/>
                  <a:pt x="19289" y="322381"/>
                  <a:pt x="12394" y="306246"/>
                </a:cubicBezTo>
                <a:cubicBezTo>
                  <a:pt x="13066" y="325067"/>
                  <a:pt x="35850" y="326268"/>
                  <a:pt x="44282" y="342188"/>
                </a:cubicBezTo>
                <a:cubicBezTo>
                  <a:pt x="41605" y="342718"/>
                  <a:pt x="40847" y="344827"/>
                  <a:pt x="37454" y="344557"/>
                </a:cubicBezTo>
                <a:cubicBezTo>
                  <a:pt x="40772" y="350227"/>
                  <a:pt x="47513" y="353445"/>
                  <a:pt x="51110" y="355830"/>
                </a:cubicBezTo>
                <a:cubicBezTo>
                  <a:pt x="42189" y="356210"/>
                  <a:pt x="30662" y="355861"/>
                  <a:pt x="25085" y="348560"/>
                </a:cubicBezTo>
                <a:cubicBezTo>
                  <a:pt x="27663" y="356375"/>
                  <a:pt x="47156" y="370837"/>
                  <a:pt x="49824" y="379193"/>
                </a:cubicBezTo>
                <a:cubicBezTo>
                  <a:pt x="45458" y="380694"/>
                  <a:pt x="39719" y="378391"/>
                  <a:pt x="36786" y="379519"/>
                </a:cubicBezTo>
                <a:cubicBezTo>
                  <a:pt x="39526" y="385209"/>
                  <a:pt x="47166" y="392746"/>
                  <a:pt x="54376" y="393488"/>
                </a:cubicBezTo>
                <a:cubicBezTo>
                  <a:pt x="42133" y="402730"/>
                  <a:pt x="18923" y="406391"/>
                  <a:pt x="3290" y="391119"/>
                </a:cubicBezTo>
                <a:cubicBezTo>
                  <a:pt x="6460" y="396120"/>
                  <a:pt x="7813" y="403737"/>
                  <a:pt x="10439" y="408437"/>
                </a:cubicBezTo>
                <a:cubicBezTo>
                  <a:pt x="14969" y="417870"/>
                  <a:pt x="27461" y="418651"/>
                  <a:pt x="32878" y="422732"/>
                </a:cubicBezTo>
                <a:cubicBezTo>
                  <a:pt x="30208" y="422515"/>
                  <a:pt x="28382" y="423521"/>
                  <a:pt x="25085" y="423467"/>
                </a:cubicBezTo>
                <a:cubicBezTo>
                  <a:pt x="33175" y="434494"/>
                  <a:pt x="38821" y="438590"/>
                  <a:pt x="47548" y="442419"/>
                </a:cubicBezTo>
                <a:cubicBezTo>
                  <a:pt x="38530" y="439674"/>
                  <a:pt x="28260" y="443221"/>
                  <a:pt x="23130" y="434087"/>
                </a:cubicBezTo>
                <a:cubicBezTo>
                  <a:pt x="26599" y="437717"/>
                  <a:pt x="32580" y="445706"/>
                  <a:pt x="34857" y="451078"/>
                </a:cubicBezTo>
                <a:cubicBezTo>
                  <a:pt x="41480" y="455817"/>
                  <a:pt x="46886" y="455588"/>
                  <a:pt x="48859" y="461697"/>
                </a:cubicBezTo>
                <a:cubicBezTo>
                  <a:pt x="40066" y="461797"/>
                  <a:pt x="28976" y="459333"/>
                  <a:pt x="20533" y="460717"/>
                </a:cubicBezTo>
                <a:cubicBezTo>
                  <a:pt x="31064" y="459395"/>
                  <a:pt x="50893" y="469848"/>
                  <a:pt x="54376" y="479995"/>
                </a:cubicBezTo>
                <a:cubicBezTo>
                  <a:pt x="40511" y="477376"/>
                  <a:pt x="29315" y="483383"/>
                  <a:pt x="17267" y="482364"/>
                </a:cubicBezTo>
                <a:cubicBezTo>
                  <a:pt x="18999" y="490973"/>
                  <a:pt x="36901" y="495270"/>
                  <a:pt x="46261" y="500989"/>
                </a:cubicBezTo>
                <a:cubicBezTo>
                  <a:pt x="32406" y="499104"/>
                  <a:pt x="24885" y="501008"/>
                  <a:pt x="16624" y="500009"/>
                </a:cubicBezTo>
                <a:cubicBezTo>
                  <a:pt x="20017" y="504032"/>
                  <a:pt x="24000" y="507674"/>
                  <a:pt x="26718" y="510628"/>
                </a:cubicBezTo>
                <a:cubicBezTo>
                  <a:pt x="22045" y="508416"/>
                  <a:pt x="6439" y="505095"/>
                  <a:pt x="24" y="500662"/>
                </a:cubicBezTo>
                <a:cubicBezTo>
                  <a:pt x="2129" y="499465"/>
                  <a:pt x="5493" y="507356"/>
                  <a:pt x="8485" y="510301"/>
                </a:cubicBezTo>
                <a:close/>
              </a:path>
              <a:path w="247390" h="816875" fill="none" stroke="0" extrusionOk="0">
                <a:moveTo>
                  <a:pt x="8485" y="510301"/>
                </a:moveTo>
                <a:cubicBezTo>
                  <a:pt x="18177" y="516374"/>
                  <a:pt x="34668" y="530277"/>
                  <a:pt x="42674" y="529988"/>
                </a:cubicBezTo>
                <a:cubicBezTo>
                  <a:pt x="36259" y="528747"/>
                  <a:pt x="23461" y="530132"/>
                  <a:pt x="14026" y="533255"/>
                </a:cubicBezTo>
                <a:cubicBezTo>
                  <a:pt x="22629" y="534608"/>
                  <a:pt x="37082" y="549269"/>
                  <a:pt x="45915" y="553596"/>
                </a:cubicBezTo>
                <a:cubicBezTo>
                  <a:pt x="39044" y="548612"/>
                  <a:pt x="27472" y="556927"/>
                  <a:pt x="18578" y="548531"/>
                </a:cubicBezTo>
                <a:cubicBezTo>
                  <a:pt x="20971" y="550336"/>
                  <a:pt x="21870" y="554886"/>
                  <a:pt x="24120" y="556863"/>
                </a:cubicBezTo>
                <a:cubicBezTo>
                  <a:pt x="32563" y="564458"/>
                  <a:pt x="41191" y="564463"/>
                  <a:pt x="50789" y="571567"/>
                </a:cubicBezTo>
                <a:cubicBezTo>
                  <a:pt x="44361" y="574063"/>
                  <a:pt x="35196" y="573482"/>
                  <a:pt x="28672" y="574508"/>
                </a:cubicBezTo>
                <a:cubicBezTo>
                  <a:pt x="52089" y="579521"/>
                  <a:pt x="63344" y="590432"/>
                  <a:pt x="81069" y="592479"/>
                </a:cubicBezTo>
                <a:cubicBezTo>
                  <a:pt x="86353" y="591657"/>
                  <a:pt x="94149" y="596044"/>
                  <a:pt x="99623" y="595828"/>
                </a:cubicBezTo>
                <a:cubicBezTo>
                  <a:pt x="107232" y="622618"/>
                  <a:pt x="92673" y="640578"/>
                  <a:pt x="99623" y="662879"/>
                </a:cubicBezTo>
                <a:cubicBezTo>
                  <a:pt x="107347" y="679627"/>
                  <a:pt x="95388" y="715541"/>
                  <a:pt x="99623" y="740982"/>
                </a:cubicBezTo>
                <a:cubicBezTo>
                  <a:pt x="101796" y="771867"/>
                  <a:pt x="97639" y="793820"/>
                  <a:pt x="99623" y="816875"/>
                </a:cubicBezTo>
                <a:cubicBezTo>
                  <a:pt x="109536" y="816413"/>
                  <a:pt x="111651" y="817411"/>
                  <a:pt x="120775" y="816875"/>
                </a:cubicBezTo>
                <a:cubicBezTo>
                  <a:pt x="118397" y="799078"/>
                  <a:pt x="119608" y="767420"/>
                  <a:pt x="120775" y="744200"/>
                </a:cubicBezTo>
                <a:cubicBezTo>
                  <a:pt x="118017" y="721219"/>
                  <a:pt x="123104" y="701647"/>
                  <a:pt x="120775" y="667165"/>
                </a:cubicBezTo>
                <a:cubicBezTo>
                  <a:pt x="119277" y="634066"/>
                  <a:pt x="130357" y="627803"/>
                  <a:pt x="120775" y="598851"/>
                </a:cubicBezTo>
                <a:cubicBezTo>
                  <a:pt x="130424" y="594230"/>
                  <a:pt x="145174" y="595113"/>
                  <a:pt x="157241" y="600484"/>
                </a:cubicBezTo>
                <a:cubicBezTo>
                  <a:pt x="166749" y="602066"/>
                  <a:pt x="171314" y="609836"/>
                  <a:pt x="180990" y="605794"/>
                </a:cubicBezTo>
                <a:cubicBezTo>
                  <a:pt x="189372" y="605533"/>
                  <a:pt x="197683" y="602106"/>
                  <a:pt x="204418" y="602526"/>
                </a:cubicBezTo>
                <a:cubicBezTo>
                  <a:pt x="195513" y="598492"/>
                  <a:pt x="188958" y="598673"/>
                  <a:pt x="181311" y="595174"/>
                </a:cubicBezTo>
                <a:cubicBezTo>
                  <a:pt x="205212" y="593192"/>
                  <a:pt x="231469" y="592071"/>
                  <a:pt x="247390" y="563562"/>
                </a:cubicBezTo>
                <a:cubicBezTo>
                  <a:pt x="239787" y="566574"/>
                  <a:pt x="228869" y="568179"/>
                  <a:pt x="221983" y="563562"/>
                </a:cubicBezTo>
                <a:cubicBezTo>
                  <a:pt x="226242" y="561230"/>
                  <a:pt x="228935" y="558994"/>
                  <a:pt x="233387" y="556210"/>
                </a:cubicBezTo>
                <a:cubicBezTo>
                  <a:pt x="227854" y="555551"/>
                  <a:pt x="218619" y="555357"/>
                  <a:pt x="211567" y="548531"/>
                </a:cubicBezTo>
                <a:cubicBezTo>
                  <a:pt x="216901" y="543330"/>
                  <a:pt x="224188" y="538868"/>
                  <a:pt x="231086" y="532929"/>
                </a:cubicBezTo>
                <a:cubicBezTo>
                  <a:pt x="232968" y="530281"/>
                  <a:pt x="235493" y="528390"/>
                  <a:pt x="236974" y="525658"/>
                </a:cubicBezTo>
                <a:cubicBezTo>
                  <a:pt x="230526" y="528512"/>
                  <a:pt x="216069" y="531003"/>
                  <a:pt x="209934" y="529253"/>
                </a:cubicBezTo>
                <a:cubicBezTo>
                  <a:pt x="211930" y="525851"/>
                  <a:pt x="214584" y="523702"/>
                  <a:pt x="217109" y="522963"/>
                </a:cubicBezTo>
                <a:cubicBezTo>
                  <a:pt x="207621" y="522035"/>
                  <a:pt x="200887" y="522201"/>
                  <a:pt x="194003" y="525658"/>
                </a:cubicBezTo>
                <a:cubicBezTo>
                  <a:pt x="198553" y="523106"/>
                  <a:pt x="205866" y="515744"/>
                  <a:pt x="208994" y="515284"/>
                </a:cubicBezTo>
                <a:cubicBezTo>
                  <a:pt x="199842" y="517743"/>
                  <a:pt x="178896" y="522051"/>
                  <a:pt x="173494" y="511935"/>
                </a:cubicBezTo>
                <a:cubicBezTo>
                  <a:pt x="189531" y="502735"/>
                  <a:pt x="205454" y="508997"/>
                  <a:pt x="214165" y="497640"/>
                </a:cubicBezTo>
                <a:cubicBezTo>
                  <a:pt x="223966" y="487318"/>
                  <a:pt x="227132" y="478277"/>
                  <a:pt x="236653" y="470356"/>
                </a:cubicBezTo>
                <a:cubicBezTo>
                  <a:pt x="232078" y="476421"/>
                  <a:pt x="222782" y="472651"/>
                  <a:pt x="216763" y="472398"/>
                </a:cubicBezTo>
                <a:cubicBezTo>
                  <a:pt x="217871" y="470934"/>
                  <a:pt x="220599" y="469060"/>
                  <a:pt x="221661" y="467987"/>
                </a:cubicBezTo>
                <a:cubicBezTo>
                  <a:pt x="218220" y="467600"/>
                  <a:pt x="211622" y="469317"/>
                  <a:pt x="207337" y="468722"/>
                </a:cubicBezTo>
                <a:cubicBezTo>
                  <a:pt x="213225" y="466313"/>
                  <a:pt x="220300" y="464147"/>
                  <a:pt x="226881" y="457694"/>
                </a:cubicBezTo>
                <a:cubicBezTo>
                  <a:pt x="212804" y="460156"/>
                  <a:pt x="205218" y="461761"/>
                  <a:pt x="190415" y="451078"/>
                </a:cubicBezTo>
                <a:cubicBezTo>
                  <a:pt x="195883" y="448565"/>
                  <a:pt x="202155" y="445193"/>
                  <a:pt x="204418" y="441112"/>
                </a:cubicBezTo>
                <a:cubicBezTo>
                  <a:pt x="199006" y="440609"/>
                  <a:pt x="193818" y="440631"/>
                  <a:pt x="189772" y="437436"/>
                </a:cubicBezTo>
                <a:cubicBezTo>
                  <a:pt x="194877" y="422325"/>
                  <a:pt x="211795" y="411997"/>
                  <a:pt x="215476" y="400758"/>
                </a:cubicBezTo>
                <a:cubicBezTo>
                  <a:pt x="204753" y="413781"/>
                  <a:pt x="161368" y="425694"/>
                  <a:pt x="155608" y="407130"/>
                </a:cubicBezTo>
                <a:cubicBezTo>
                  <a:pt x="164634" y="402833"/>
                  <a:pt x="179391" y="397829"/>
                  <a:pt x="193013" y="395122"/>
                </a:cubicBezTo>
                <a:cubicBezTo>
                  <a:pt x="188432" y="393266"/>
                  <a:pt x="182508" y="394794"/>
                  <a:pt x="179011" y="393488"/>
                </a:cubicBezTo>
                <a:cubicBezTo>
                  <a:pt x="185608" y="388735"/>
                  <a:pt x="193149" y="388080"/>
                  <a:pt x="198579" y="387116"/>
                </a:cubicBezTo>
                <a:cubicBezTo>
                  <a:pt x="195991" y="386002"/>
                  <a:pt x="194465" y="385150"/>
                  <a:pt x="191405" y="383849"/>
                </a:cubicBezTo>
                <a:cubicBezTo>
                  <a:pt x="198311" y="379106"/>
                  <a:pt x="210726" y="370433"/>
                  <a:pt x="218420" y="365143"/>
                </a:cubicBezTo>
                <a:cubicBezTo>
                  <a:pt x="212845" y="367486"/>
                  <a:pt x="200791" y="365545"/>
                  <a:pt x="193013" y="364489"/>
                </a:cubicBezTo>
                <a:cubicBezTo>
                  <a:pt x="196806" y="360601"/>
                  <a:pt x="202565" y="355613"/>
                  <a:pt x="206694" y="352236"/>
                </a:cubicBezTo>
                <a:cubicBezTo>
                  <a:pt x="195603" y="350544"/>
                  <a:pt x="182679" y="355748"/>
                  <a:pt x="171540" y="354196"/>
                </a:cubicBezTo>
                <a:cubicBezTo>
                  <a:pt x="175135" y="351972"/>
                  <a:pt x="177995" y="347788"/>
                  <a:pt x="184577" y="345864"/>
                </a:cubicBezTo>
                <a:cubicBezTo>
                  <a:pt x="166045" y="351174"/>
                  <a:pt x="160151" y="346405"/>
                  <a:pt x="143238" y="337532"/>
                </a:cubicBezTo>
                <a:cubicBezTo>
                  <a:pt x="152945" y="331209"/>
                  <a:pt x="167610" y="335929"/>
                  <a:pt x="177403" y="335572"/>
                </a:cubicBezTo>
                <a:cubicBezTo>
                  <a:pt x="175363" y="336188"/>
                  <a:pt x="171453" y="334875"/>
                  <a:pt x="169264" y="334265"/>
                </a:cubicBezTo>
                <a:cubicBezTo>
                  <a:pt x="170971" y="332947"/>
                  <a:pt x="174887" y="331565"/>
                  <a:pt x="176760" y="331242"/>
                </a:cubicBezTo>
                <a:cubicBezTo>
                  <a:pt x="171474" y="332775"/>
                  <a:pt x="165936" y="330049"/>
                  <a:pt x="161124" y="329200"/>
                </a:cubicBezTo>
                <a:cubicBezTo>
                  <a:pt x="172989" y="329525"/>
                  <a:pt x="177136" y="324410"/>
                  <a:pt x="187496" y="316947"/>
                </a:cubicBezTo>
                <a:cubicBezTo>
                  <a:pt x="181179" y="314931"/>
                  <a:pt x="177919" y="315386"/>
                  <a:pt x="171861" y="316947"/>
                </a:cubicBezTo>
                <a:cubicBezTo>
                  <a:pt x="185522" y="321084"/>
                  <a:pt x="187577" y="296046"/>
                  <a:pt x="195314" y="284599"/>
                </a:cubicBezTo>
                <a:cubicBezTo>
                  <a:pt x="184665" y="289730"/>
                  <a:pt x="174292" y="292405"/>
                  <a:pt x="161124" y="293584"/>
                </a:cubicBezTo>
                <a:cubicBezTo>
                  <a:pt x="171445" y="292215"/>
                  <a:pt x="174836" y="283745"/>
                  <a:pt x="182598" y="277328"/>
                </a:cubicBezTo>
                <a:cubicBezTo>
                  <a:pt x="179384" y="278754"/>
                  <a:pt x="175888" y="280106"/>
                  <a:pt x="173494" y="280596"/>
                </a:cubicBezTo>
                <a:cubicBezTo>
                  <a:pt x="176522" y="277118"/>
                  <a:pt x="178448" y="273201"/>
                  <a:pt x="180668" y="270957"/>
                </a:cubicBezTo>
                <a:cubicBezTo>
                  <a:pt x="174780" y="273424"/>
                  <a:pt x="167077" y="272445"/>
                  <a:pt x="160481" y="272672"/>
                </a:cubicBezTo>
                <a:cubicBezTo>
                  <a:pt x="175872" y="263871"/>
                  <a:pt x="179457" y="248223"/>
                  <a:pt x="185517" y="237710"/>
                </a:cubicBezTo>
                <a:cubicBezTo>
                  <a:pt x="176024" y="243591"/>
                  <a:pt x="163579" y="255913"/>
                  <a:pt x="149101" y="250698"/>
                </a:cubicBezTo>
                <a:cubicBezTo>
                  <a:pt x="153149" y="250037"/>
                  <a:pt x="155750" y="248463"/>
                  <a:pt x="161124" y="246042"/>
                </a:cubicBezTo>
                <a:cubicBezTo>
                  <a:pt x="160223" y="245919"/>
                  <a:pt x="157989" y="243925"/>
                  <a:pt x="155261" y="244000"/>
                </a:cubicBezTo>
                <a:cubicBezTo>
                  <a:pt x="159702" y="242580"/>
                  <a:pt x="164559" y="239290"/>
                  <a:pt x="170253" y="234688"/>
                </a:cubicBezTo>
                <a:cubicBezTo>
                  <a:pt x="165705" y="234337"/>
                  <a:pt x="160174" y="233042"/>
                  <a:pt x="154618" y="233707"/>
                </a:cubicBezTo>
                <a:cubicBezTo>
                  <a:pt x="167501" y="229520"/>
                  <a:pt x="174010" y="214284"/>
                  <a:pt x="179679" y="200706"/>
                </a:cubicBezTo>
                <a:cubicBezTo>
                  <a:pt x="171174" y="205906"/>
                  <a:pt x="167617" y="209737"/>
                  <a:pt x="161446" y="209038"/>
                </a:cubicBezTo>
                <a:cubicBezTo>
                  <a:pt x="164525" y="206325"/>
                  <a:pt x="166051" y="201745"/>
                  <a:pt x="166988" y="198745"/>
                </a:cubicBezTo>
                <a:cubicBezTo>
                  <a:pt x="162184" y="202085"/>
                  <a:pt x="155801" y="204813"/>
                  <a:pt x="152021" y="201441"/>
                </a:cubicBezTo>
                <a:cubicBezTo>
                  <a:pt x="153451" y="199122"/>
                  <a:pt x="155617" y="197636"/>
                  <a:pt x="158181" y="196376"/>
                </a:cubicBezTo>
                <a:cubicBezTo>
                  <a:pt x="150709" y="196754"/>
                  <a:pt x="144759" y="196371"/>
                  <a:pt x="137350" y="193109"/>
                </a:cubicBezTo>
                <a:cubicBezTo>
                  <a:pt x="154453" y="191983"/>
                  <a:pt x="156372" y="180201"/>
                  <a:pt x="165033" y="164436"/>
                </a:cubicBezTo>
                <a:cubicBezTo>
                  <a:pt x="157528" y="165956"/>
                  <a:pt x="149942" y="168283"/>
                  <a:pt x="143857" y="167132"/>
                </a:cubicBezTo>
                <a:cubicBezTo>
                  <a:pt x="149508" y="165543"/>
                  <a:pt x="151820" y="163346"/>
                  <a:pt x="155261" y="158800"/>
                </a:cubicBezTo>
                <a:cubicBezTo>
                  <a:pt x="150132" y="158760"/>
                  <a:pt x="144038" y="163281"/>
                  <a:pt x="137029" y="154144"/>
                </a:cubicBezTo>
                <a:cubicBezTo>
                  <a:pt x="143508" y="149616"/>
                  <a:pt x="151776" y="144121"/>
                  <a:pt x="156919" y="139522"/>
                </a:cubicBezTo>
                <a:cubicBezTo>
                  <a:pt x="151312" y="144141"/>
                  <a:pt x="145348" y="139224"/>
                  <a:pt x="139008" y="138133"/>
                </a:cubicBezTo>
                <a:cubicBezTo>
                  <a:pt x="142224" y="136219"/>
                  <a:pt x="148088" y="131341"/>
                  <a:pt x="148755" y="127840"/>
                </a:cubicBezTo>
                <a:cubicBezTo>
                  <a:pt x="144577" y="130076"/>
                  <a:pt x="141470" y="129419"/>
                  <a:pt x="137350" y="129147"/>
                </a:cubicBezTo>
                <a:cubicBezTo>
                  <a:pt x="139919" y="126868"/>
                  <a:pt x="142664" y="124235"/>
                  <a:pt x="144203" y="121224"/>
                </a:cubicBezTo>
                <a:cubicBezTo>
                  <a:pt x="140567" y="120163"/>
                  <a:pt x="135208" y="120033"/>
                  <a:pt x="131834" y="119181"/>
                </a:cubicBezTo>
                <a:cubicBezTo>
                  <a:pt x="135284" y="118366"/>
                  <a:pt x="139840" y="112423"/>
                  <a:pt x="142249" y="109542"/>
                </a:cubicBezTo>
                <a:cubicBezTo>
                  <a:pt x="138089" y="110511"/>
                  <a:pt x="134650" y="110103"/>
                  <a:pt x="130201" y="108154"/>
                </a:cubicBezTo>
                <a:cubicBezTo>
                  <a:pt x="135184" y="104378"/>
                  <a:pt x="142216" y="95219"/>
                  <a:pt x="144203" y="87895"/>
                </a:cubicBezTo>
                <a:cubicBezTo>
                  <a:pt x="139484" y="90463"/>
                  <a:pt x="134393" y="92646"/>
                  <a:pt x="128593" y="94185"/>
                </a:cubicBezTo>
                <a:cubicBezTo>
                  <a:pt x="130552" y="92441"/>
                  <a:pt x="134195" y="88091"/>
                  <a:pt x="137029" y="85935"/>
                </a:cubicBezTo>
                <a:cubicBezTo>
                  <a:pt x="131387" y="86519"/>
                  <a:pt x="127114" y="84716"/>
                  <a:pt x="124016" y="85935"/>
                </a:cubicBezTo>
                <a:cubicBezTo>
                  <a:pt x="129051" y="82117"/>
                  <a:pt x="129397" y="77173"/>
                  <a:pt x="132501" y="74580"/>
                </a:cubicBezTo>
                <a:cubicBezTo>
                  <a:pt x="126435" y="80184"/>
                  <a:pt x="122352" y="78416"/>
                  <a:pt x="115902" y="78910"/>
                </a:cubicBezTo>
                <a:cubicBezTo>
                  <a:pt x="120091" y="77602"/>
                  <a:pt x="123837" y="73240"/>
                  <a:pt x="127925" y="70577"/>
                </a:cubicBezTo>
                <a:cubicBezTo>
                  <a:pt x="125719" y="71634"/>
                  <a:pt x="124064" y="71393"/>
                  <a:pt x="120454" y="71231"/>
                </a:cubicBezTo>
                <a:cubicBezTo>
                  <a:pt x="123424" y="68532"/>
                  <a:pt x="124565" y="67266"/>
                  <a:pt x="127282" y="64287"/>
                </a:cubicBezTo>
                <a:cubicBezTo>
                  <a:pt x="124955" y="64678"/>
                  <a:pt x="122123" y="62963"/>
                  <a:pt x="119464" y="63961"/>
                </a:cubicBezTo>
                <a:cubicBezTo>
                  <a:pt x="118965" y="57359"/>
                  <a:pt x="118493" y="52374"/>
                  <a:pt x="122086" y="50646"/>
                </a:cubicBezTo>
                <a:cubicBezTo>
                  <a:pt x="116963" y="46909"/>
                  <a:pt x="118633" y="41933"/>
                  <a:pt x="118178" y="36350"/>
                </a:cubicBezTo>
                <a:cubicBezTo>
                  <a:pt x="118768" y="35974"/>
                  <a:pt x="118838" y="35498"/>
                  <a:pt x="119167" y="34962"/>
                </a:cubicBezTo>
                <a:cubicBezTo>
                  <a:pt x="121236" y="23581"/>
                  <a:pt x="118878" y="11806"/>
                  <a:pt x="117510" y="0"/>
                </a:cubicBezTo>
                <a:cubicBezTo>
                  <a:pt x="116211" y="10883"/>
                  <a:pt x="117283" y="42987"/>
                  <a:pt x="105783" y="42967"/>
                </a:cubicBezTo>
                <a:cubicBezTo>
                  <a:pt x="105252" y="49790"/>
                  <a:pt x="110290" y="53536"/>
                  <a:pt x="111003" y="59631"/>
                </a:cubicBezTo>
                <a:cubicBezTo>
                  <a:pt x="108134" y="60295"/>
                  <a:pt x="102177" y="57147"/>
                  <a:pt x="99945" y="56282"/>
                </a:cubicBezTo>
                <a:cubicBezTo>
                  <a:pt x="102275" y="61011"/>
                  <a:pt x="108804" y="64868"/>
                  <a:pt x="106451" y="72538"/>
                </a:cubicBezTo>
                <a:cubicBezTo>
                  <a:pt x="104889" y="71044"/>
                  <a:pt x="100913" y="71125"/>
                  <a:pt x="100267" y="69924"/>
                </a:cubicBezTo>
                <a:cubicBezTo>
                  <a:pt x="104372" y="73266"/>
                  <a:pt x="104544" y="81364"/>
                  <a:pt x="108084" y="85608"/>
                </a:cubicBezTo>
                <a:cubicBezTo>
                  <a:pt x="101365" y="85654"/>
                  <a:pt x="92120" y="84996"/>
                  <a:pt x="88540" y="77929"/>
                </a:cubicBezTo>
                <a:cubicBezTo>
                  <a:pt x="91615" y="89332"/>
                  <a:pt x="99052" y="94017"/>
                  <a:pt x="102864" y="101210"/>
                </a:cubicBezTo>
                <a:cubicBezTo>
                  <a:pt x="97155" y="101135"/>
                  <a:pt x="92162" y="98800"/>
                  <a:pt x="87254" y="97861"/>
                </a:cubicBezTo>
                <a:cubicBezTo>
                  <a:pt x="90628" y="106386"/>
                  <a:pt x="96509" y="109370"/>
                  <a:pt x="99623" y="116486"/>
                </a:cubicBezTo>
                <a:cubicBezTo>
                  <a:pt x="93643" y="116803"/>
                  <a:pt x="89301" y="113512"/>
                  <a:pt x="82355" y="114525"/>
                </a:cubicBezTo>
                <a:cubicBezTo>
                  <a:pt x="88300" y="120430"/>
                  <a:pt x="98701" y="125211"/>
                  <a:pt x="99623" y="134130"/>
                </a:cubicBezTo>
                <a:cubicBezTo>
                  <a:pt x="95183" y="133586"/>
                  <a:pt x="89198" y="132976"/>
                  <a:pt x="83667" y="129474"/>
                </a:cubicBezTo>
                <a:cubicBezTo>
                  <a:pt x="91379" y="138595"/>
                  <a:pt x="92733" y="146466"/>
                  <a:pt x="104843" y="154144"/>
                </a:cubicBezTo>
                <a:cubicBezTo>
                  <a:pt x="95201" y="153088"/>
                  <a:pt x="92572" y="159233"/>
                  <a:pt x="85299" y="156513"/>
                </a:cubicBezTo>
                <a:cubicBezTo>
                  <a:pt x="77120" y="153812"/>
                  <a:pt x="69183" y="149001"/>
                  <a:pt x="62515" y="145812"/>
                </a:cubicBezTo>
                <a:cubicBezTo>
                  <a:pt x="66561" y="163704"/>
                  <a:pt x="88902" y="163942"/>
                  <a:pt x="89530" y="176444"/>
                </a:cubicBezTo>
                <a:cubicBezTo>
                  <a:pt x="86850" y="175677"/>
                  <a:pt x="84066" y="176382"/>
                  <a:pt x="80748" y="175464"/>
                </a:cubicBezTo>
                <a:cubicBezTo>
                  <a:pt x="80259" y="176691"/>
                  <a:pt x="80251" y="177447"/>
                  <a:pt x="80104" y="179058"/>
                </a:cubicBezTo>
                <a:cubicBezTo>
                  <a:pt x="74311" y="179671"/>
                  <a:pt x="70071" y="177318"/>
                  <a:pt x="65112" y="174811"/>
                </a:cubicBezTo>
                <a:cubicBezTo>
                  <a:pt x="67495" y="178414"/>
                  <a:pt x="75279" y="186388"/>
                  <a:pt x="76839" y="192128"/>
                </a:cubicBezTo>
                <a:cubicBezTo>
                  <a:pt x="69614" y="192237"/>
                  <a:pt x="64903" y="190139"/>
                  <a:pt x="59274" y="185430"/>
                </a:cubicBezTo>
                <a:cubicBezTo>
                  <a:pt x="64177" y="200148"/>
                  <a:pt x="69226" y="205608"/>
                  <a:pt x="76517" y="214102"/>
                </a:cubicBezTo>
                <a:cubicBezTo>
                  <a:pt x="66993" y="217303"/>
                  <a:pt x="55762" y="211601"/>
                  <a:pt x="45915" y="209038"/>
                </a:cubicBezTo>
                <a:cubicBezTo>
                  <a:pt x="52113" y="218945"/>
                  <a:pt x="56361" y="229766"/>
                  <a:pt x="66745" y="233707"/>
                </a:cubicBezTo>
                <a:cubicBezTo>
                  <a:pt x="61793" y="234968"/>
                  <a:pt x="59884" y="233761"/>
                  <a:pt x="54697" y="234034"/>
                </a:cubicBezTo>
                <a:cubicBezTo>
                  <a:pt x="57904" y="242641"/>
                  <a:pt x="69033" y="248337"/>
                  <a:pt x="76839" y="253966"/>
                </a:cubicBezTo>
                <a:cubicBezTo>
                  <a:pt x="71355" y="255385"/>
                  <a:pt x="60148" y="258997"/>
                  <a:pt x="54054" y="257969"/>
                </a:cubicBezTo>
                <a:cubicBezTo>
                  <a:pt x="59528" y="261727"/>
                  <a:pt x="66611" y="268031"/>
                  <a:pt x="70976" y="271937"/>
                </a:cubicBezTo>
                <a:cubicBezTo>
                  <a:pt x="58254" y="275894"/>
                  <a:pt x="45698" y="270930"/>
                  <a:pt x="36786" y="262951"/>
                </a:cubicBezTo>
                <a:cubicBezTo>
                  <a:pt x="43197" y="272229"/>
                  <a:pt x="50286" y="286266"/>
                  <a:pt x="64123" y="297260"/>
                </a:cubicBezTo>
                <a:cubicBezTo>
                  <a:pt x="60326" y="301487"/>
                  <a:pt x="49909" y="301171"/>
                  <a:pt x="45593" y="301263"/>
                </a:cubicBezTo>
                <a:cubicBezTo>
                  <a:pt x="47856" y="304140"/>
                  <a:pt x="47865" y="306476"/>
                  <a:pt x="49824" y="308941"/>
                </a:cubicBezTo>
                <a:cubicBezTo>
                  <a:pt x="46661" y="309745"/>
                  <a:pt x="45140" y="308187"/>
                  <a:pt x="39730" y="308941"/>
                </a:cubicBezTo>
                <a:cubicBezTo>
                  <a:pt x="42933" y="313605"/>
                  <a:pt x="48366" y="317105"/>
                  <a:pt x="52768" y="318907"/>
                </a:cubicBezTo>
                <a:cubicBezTo>
                  <a:pt x="38686" y="326007"/>
                  <a:pt x="21676" y="317523"/>
                  <a:pt x="12394" y="306246"/>
                </a:cubicBezTo>
                <a:cubicBezTo>
                  <a:pt x="10990" y="329302"/>
                  <a:pt x="34890" y="322687"/>
                  <a:pt x="44282" y="342188"/>
                </a:cubicBezTo>
                <a:cubicBezTo>
                  <a:pt x="43127" y="342513"/>
                  <a:pt x="39670" y="344533"/>
                  <a:pt x="37454" y="344557"/>
                </a:cubicBezTo>
                <a:cubicBezTo>
                  <a:pt x="44065" y="349498"/>
                  <a:pt x="47134" y="353959"/>
                  <a:pt x="51110" y="355830"/>
                </a:cubicBezTo>
                <a:cubicBezTo>
                  <a:pt x="42336" y="357988"/>
                  <a:pt x="35888" y="355024"/>
                  <a:pt x="25085" y="348560"/>
                </a:cubicBezTo>
                <a:cubicBezTo>
                  <a:pt x="30560" y="358483"/>
                  <a:pt x="51923" y="373505"/>
                  <a:pt x="49824" y="379193"/>
                </a:cubicBezTo>
                <a:cubicBezTo>
                  <a:pt x="43869" y="379267"/>
                  <a:pt x="43007" y="379276"/>
                  <a:pt x="36786" y="379519"/>
                </a:cubicBezTo>
                <a:cubicBezTo>
                  <a:pt x="39598" y="385049"/>
                  <a:pt x="46187" y="391238"/>
                  <a:pt x="54376" y="393488"/>
                </a:cubicBezTo>
                <a:cubicBezTo>
                  <a:pt x="41530" y="400846"/>
                  <a:pt x="8785" y="400023"/>
                  <a:pt x="3290" y="391119"/>
                </a:cubicBezTo>
                <a:cubicBezTo>
                  <a:pt x="5516" y="396953"/>
                  <a:pt x="7190" y="403201"/>
                  <a:pt x="10439" y="408437"/>
                </a:cubicBezTo>
                <a:cubicBezTo>
                  <a:pt x="16059" y="419417"/>
                  <a:pt x="22665" y="420395"/>
                  <a:pt x="32878" y="422732"/>
                </a:cubicBezTo>
                <a:cubicBezTo>
                  <a:pt x="30241" y="422465"/>
                  <a:pt x="27871" y="423157"/>
                  <a:pt x="25085" y="423467"/>
                </a:cubicBezTo>
                <a:cubicBezTo>
                  <a:pt x="33796" y="431109"/>
                  <a:pt x="35459" y="440267"/>
                  <a:pt x="47548" y="442419"/>
                </a:cubicBezTo>
                <a:cubicBezTo>
                  <a:pt x="41156" y="439087"/>
                  <a:pt x="30095" y="442963"/>
                  <a:pt x="23130" y="434087"/>
                </a:cubicBezTo>
                <a:cubicBezTo>
                  <a:pt x="27348" y="441649"/>
                  <a:pt x="30506" y="446508"/>
                  <a:pt x="34857" y="451078"/>
                </a:cubicBezTo>
                <a:cubicBezTo>
                  <a:pt x="37461" y="454993"/>
                  <a:pt x="46454" y="454555"/>
                  <a:pt x="48859" y="461697"/>
                </a:cubicBezTo>
                <a:cubicBezTo>
                  <a:pt x="41119" y="458608"/>
                  <a:pt x="29162" y="457427"/>
                  <a:pt x="20533" y="460717"/>
                </a:cubicBezTo>
                <a:cubicBezTo>
                  <a:pt x="35360" y="459130"/>
                  <a:pt x="48451" y="472026"/>
                  <a:pt x="54376" y="479995"/>
                </a:cubicBezTo>
                <a:cubicBezTo>
                  <a:pt x="39711" y="483750"/>
                  <a:pt x="28584" y="480410"/>
                  <a:pt x="17267" y="482364"/>
                </a:cubicBezTo>
                <a:cubicBezTo>
                  <a:pt x="21918" y="490718"/>
                  <a:pt x="36785" y="490967"/>
                  <a:pt x="46261" y="500989"/>
                </a:cubicBezTo>
                <a:cubicBezTo>
                  <a:pt x="35143" y="500971"/>
                  <a:pt x="26757" y="501017"/>
                  <a:pt x="16624" y="500009"/>
                </a:cubicBezTo>
                <a:cubicBezTo>
                  <a:pt x="18327" y="504009"/>
                  <a:pt x="23118" y="507762"/>
                  <a:pt x="26718" y="510628"/>
                </a:cubicBezTo>
                <a:cubicBezTo>
                  <a:pt x="19862" y="509102"/>
                  <a:pt x="5627" y="503214"/>
                  <a:pt x="24" y="500662"/>
                </a:cubicBezTo>
                <a:cubicBezTo>
                  <a:pt x="3484" y="501446"/>
                  <a:pt x="5233" y="507373"/>
                  <a:pt x="8485" y="510301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19F6E-612D-B721-3D8B-3594C28BD1C1}"/>
              </a:ext>
            </a:extLst>
          </p:cNvPr>
          <p:cNvSpPr txBox="1"/>
          <p:nvPr/>
        </p:nvSpPr>
        <p:spPr>
          <a:xfrm>
            <a:off x="605094" y="6278221"/>
            <a:ext cx="599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S7. </a:t>
            </a:r>
            <a:r>
              <a:rPr lang="en-US" sz="2000" dirty="0"/>
              <a:t>Sap flow by month and year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B697ECA-C0A3-C04F-552C-849DB846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8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E18F5-8415-E9AF-8C47-2A057B94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types of growth&#10;&#10;AI-generated content may be incorrect.">
            <a:extLst>
              <a:ext uri="{FF2B5EF4-FFF2-40B4-BE49-F238E27FC236}">
                <a16:creationId xmlns:a16="http://schemas.microsoft.com/office/drawing/2014/main" id="{97EF94AB-C30C-BEC5-18E5-6419F6DF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05" y="271617"/>
            <a:ext cx="7867444" cy="5900583"/>
          </a:xfrm>
          <a:prstGeom prst="rect">
            <a:avLst/>
          </a:prstGeom>
        </p:spPr>
      </p:pic>
      <p:sp>
        <p:nvSpPr>
          <p:cNvPr id="10" name="Google Shape;545;p60">
            <a:extLst>
              <a:ext uri="{FF2B5EF4-FFF2-40B4-BE49-F238E27FC236}">
                <a16:creationId xmlns:a16="http://schemas.microsoft.com/office/drawing/2014/main" id="{BE5F61DB-5AA0-A41C-E003-BFF6C6C3B439}"/>
              </a:ext>
            </a:extLst>
          </p:cNvPr>
          <p:cNvSpPr/>
          <p:nvPr/>
        </p:nvSpPr>
        <p:spPr>
          <a:xfrm flipH="1">
            <a:off x="9659907" y="1155492"/>
            <a:ext cx="358764" cy="1279448"/>
          </a:xfrm>
          <a:custGeom>
            <a:avLst/>
            <a:gdLst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38249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5619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  <a:gd name="connsiteX0" fmla="*/ 12305 w 358764"/>
              <a:gd name="connsiteY0" fmla="*/ 799270 h 1279448"/>
              <a:gd name="connsiteX1" fmla="*/ 61886 w 358764"/>
              <a:gd name="connsiteY1" fmla="*/ 830105 h 1279448"/>
              <a:gd name="connsiteX2" fmla="*/ 20341 w 358764"/>
              <a:gd name="connsiteY2" fmla="*/ 835223 h 1279448"/>
              <a:gd name="connsiteX3" fmla="*/ 66586 w 358764"/>
              <a:gd name="connsiteY3" fmla="*/ 867081 h 1279448"/>
              <a:gd name="connsiteX4" fmla="*/ 26943 w 358764"/>
              <a:gd name="connsiteY4" fmla="*/ 859149 h 1279448"/>
              <a:gd name="connsiteX5" fmla="*/ 34979 w 358764"/>
              <a:gd name="connsiteY5" fmla="*/ 872199 h 1279448"/>
              <a:gd name="connsiteX6" fmla="*/ 73654 w 358764"/>
              <a:gd name="connsiteY6" fmla="*/ 895229 h 1279448"/>
              <a:gd name="connsiteX7" fmla="*/ 41580 w 358764"/>
              <a:gd name="connsiteY7" fmla="*/ 899835 h 1279448"/>
              <a:gd name="connsiteX8" fmla="*/ 117566 w 358764"/>
              <a:gd name="connsiteY8" fmla="*/ 927983 h 1279448"/>
              <a:gd name="connsiteX9" fmla="*/ 144474 w 358764"/>
              <a:gd name="connsiteY9" fmla="*/ 933229 h 1279448"/>
              <a:gd name="connsiteX10" fmla="*/ 144474 w 358764"/>
              <a:gd name="connsiteY10" fmla="*/ 1048635 h 1279448"/>
              <a:gd name="connsiteX11" fmla="*/ 144474 w 358764"/>
              <a:gd name="connsiteY11" fmla="*/ 1160579 h 1279448"/>
              <a:gd name="connsiteX12" fmla="*/ 144474 w 358764"/>
              <a:gd name="connsiteY12" fmla="*/ 1279448 h 1279448"/>
              <a:gd name="connsiteX13" fmla="*/ 175148 w 358764"/>
              <a:gd name="connsiteY13" fmla="*/ 1279448 h 1279448"/>
              <a:gd name="connsiteX14" fmla="*/ 175148 w 358764"/>
              <a:gd name="connsiteY14" fmla="*/ 1162205 h 1279448"/>
              <a:gd name="connsiteX15" fmla="*/ 175148 w 358764"/>
              <a:gd name="connsiteY15" fmla="*/ 1044961 h 1279448"/>
              <a:gd name="connsiteX16" fmla="*/ 175148 w 358764"/>
              <a:gd name="connsiteY16" fmla="*/ 937963 h 1279448"/>
              <a:gd name="connsiteX17" fmla="*/ 228030 w 358764"/>
              <a:gd name="connsiteY17" fmla="*/ 940522 h 1279448"/>
              <a:gd name="connsiteX18" fmla="*/ 262471 w 358764"/>
              <a:gd name="connsiteY18" fmla="*/ 948838 h 1279448"/>
              <a:gd name="connsiteX19" fmla="*/ 296446 w 358764"/>
              <a:gd name="connsiteY19" fmla="*/ 943720 h 1279448"/>
              <a:gd name="connsiteX20" fmla="*/ 262937 w 358764"/>
              <a:gd name="connsiteY20" fmla="*/ 932205 h 1279448"/>
              <a:gd name="connsiteX21" fmla="*/ 358764 w 358764"/>
              <a:gd name="connsiteY21" fmla="*/ 882691 h 1279448"/>
              <a:gd name="connsiteX22" fmla="*/ 321918 w 358764"/>
              <a:gd name="connsiteY22" fmla="*/ 882691 h 1279448"/>
              <a:gd name="connsiteX23" fmla="*/ 338457 w 358764"/>
              <a:gd name="connsiteY23" fmla="*/ 871176 h 1279448"/>
              <a:gd name="connsiteX24" fmla="*/ 306814 w 358764"/>
              <a:gd name="connsiteY24" fmla="*/ 859149 h 1279448"/>
              <a:gd name="connsiteX25" fmla="*/ 335121 w 358764"/>
              <a:gd name="connsiteY25" fmla="*/ 834711 h 1279448"/>
              <a:gd name="connsiteX26" fmla="*/ 343659 w 358764"/>
              <a:gd name="connsiteY26" fmla="*/ 823324 h 1279448"/>
              <a:gd name="connsiteX27" fmla="*/ 304446 w 358764"/>
              <a:gd name="connsiteY27" fmla="*/ 828954 h 1279448"/>
              <a:gd name="connsiteX28" fmla="*/ 314851 w 358764"/>
              <a:gd name="connsiteY28" fmla="*/ 819102 h 1279448"/>
              <a:gd name="connsiteX29" fmla="*/ 281342 w 358764"/>
              <a:gd name="connsiteY29" fmla="*/ 823324 h 1279448"/>
              <a:gd name="connsiteX30" fmla="*/ 303083 w 358764"/>
              <a:gd name="connsiteY30" fmla="*/ 807075 h 1279448"/>
              <a:gd name="connsiteX31" fmla="*/ 251601 w 358764"/>
              <a:gd name="connsiteY31" fmla="*/ 801830 h 1279448"/>
              <a:gd name="connsiteX32" fmla="*/ 310581 w 358764"/>
              <a:gd name="connsiteY32" fmla="*/ 779439 h 1279448"/>
              <a:gd name="connsiteX33" fmla="*/ 343193 w 358764"/>
              <a:gd name="connsiteY33" fmla="*/ 736706 h 1279448"/>
              <a:gd name="connsiteX34" fmla="*/ 314348 w 358764"/>
              <a:gd name="connsiteY34" fmla="*/ 739904 h 1279448"/>
              <a:gd name="connsiteX35" fmla="*/ 321452 w 358764"/>
              <a:gd name="connsiteY35" fmla="*/ 732995 h 1279448"/>
              <a:gd name="connsiteX36" fmla="*/ 300679 w 358764"/>
              <a:gd name="connsiteY36" fmla="*/ 734147 h 1279448"/>
              <a:gd name="connsiteX37" fmla="*/ 329022 w 358764"/>
              <a:gd name="connsiteY37" fmla="*/ 716874 h 1279448"/>
              <a:gd name="connsiteX38" fmla="*/ 276140 w 358764"/>
              <a:gd name="connsiteY38" fmla="*/ 706511 h 1279448"/>
              <a:gd name="connsiteX39" fmla="*/ 296446 w 358764"/>
              <a:gd name="connsiteY39" fmla="*/ 690901 h 1279448"/>
              <a:gd name="connsiteX40" fmla="*/ 275207 w 358764"/>
              <a:gd name="connsiteY40" fmla="*/ 685144 h 1279448"/>
              <a:gd name="connsiteX41" fmla="*/ 312483 w 358764"/>
              <a:gd name="connsiteY41" fmla="*/ 627697 h 1279448"/>
              <a:gd name="connsiteX42" fmla="*/ 225662 w 358764"/>
              <a:gd name="connsiteY42" fmla="*/ 637676 h 1279448"/>
              <a:gd name="connsiteX43" fmla="*/ 279907 w 358764"/>
              <a:gd name="connsiteY43" fmla="*/ 618868 h 1279448"/>
              <a:gd name="connsiteX44" fmla="*/ 259601 w 358764"/>
              <a:gd name="connsiteY44" fmla="*/ 616310 h 1279448"/>
              <a:gd name="connsiteX45" fmla="*/ 287979 w 358764"/>
              <a:gd name="connsiteY45" fmla="*/ 606330 h 1279448"/>
              <a:gd name="connsiteX46" fmla="*/ 277575 w 358764"/>
              <a:gd name="connsiteY46" fmla="*/ 601212 h 1279448"/>
              <a:gd name="connsiteX47" fmla="*/ 316752 w 358764"/>
              <a:gd name="connsiteY47" fmla="*/ 571913 h 1279448"/>
              <a:gd name="connsiteX48" fmla="*/ 279907 w 358764"/>
              <a:gd name="connsiteY48" fmla="*/ 570889 h 1279448"/>
              <a:gd name="connsiteX49" fmla="*/ 299747 w 358764"/>
              <a:gd name="connsiteY49" fmla="*/ 551697 h 1279448"/>
              <a:gd name="connsiteX50" fmla="*/ 248766 w 358764"/>
              <a:gd name="connsiteY50" fmla="*/ 554768 h 1279448"/>
              <a:gd name="connsiteX51" fmla="*/ 267673 w 358764"/>
              <a:gd name="connsiteY51" fmla="*/ 541718 h 1279448"/>
              <a:gd name="connsiteX52" fmla="*/ 207724 w 358764"/>
              <a:gd name="connsiteY52" fmla="*/ 528667 h 1279448"/>
              <a:gd name="connsiteX53" fmla="*/ 257269 w 358764"/>
              <a:gd name="connsiteY53" fmla="*/ 525597 h 1279448"/>
              <a:gd name="connsiteX54" fmla="*/ 245466 w 358764"/>
              <a:gd name="connsiteY54" fmla="*/ 523550 h 1279448"/>
              <a:gd name="connsiteX55" fmla="*/ 256336 w 358764"/>
              <a:gd name="connsiteY55" fmla="*/ 518815 h 1279448"/>
              <a:gd name="connsiteX56" fmla="*/ 233662 w 358764"/>
              <a:gd name="connsiteY56" fmla="*/ 515617 h 1279448"/>
              <a:gd name="connsiteX57" fmla="*/ 271906 w 358764"/>
              <a:gd name="connsiteY57" fmla="*/ 496425 h 1279448"/>
              <a:gd name="connsiteX58" fmla="*/ 249233 w 358764"/>
              <a:gd name="connsiteY58" fmla="*/ 496425 h 1279448"/>
              <a:gd name="connsiteX59" fmla="*/ 283243 w 358764"/>
              <a:gd name="connsiteY59" fmla="*/ 445759 h 1279448"/>
              <a:gd name="connsiteX60" fmla="*/ 233662 w 358764"/>
              <a:gd name="connsiteY60" fmla="*/ 459833 h 1279448"/>
              <a:gd name="connsiteX61" fmla="*/ 264803 w 358764"/>
              <a:gd name="connsiteY61" fmla="*/ 434372 h 1279448"/>
              <a:gd name="connsiteX62" fmla="*/ 251601 w 358764"/>
              <a:gd name="connsiteY62" fmla="*/ 439490 h 1279448"/>
              <a:gd name="connsiteX63" fmla="*/ 262005 w 358764"/>
              <a:gd name="connsiteY63" fmla="*/ 424392 h 1279448"/>
              <a:gd name="connsiteX64" fmla="*/ 232730 w 358764"/>
              <a:gd name="connsiteY64" fmla="*/ 427079 h 1279448"/>
              <a:gd name="connsiteX65" fmla="*/ 269037 w 358764"/>
              <a:gd name="connsiteY65" fmla="*/ 372319 h 1279448"/>
              <a:gd name="connsiteX66" fmla="*/ 216226 w 358764"/>
              <a:gd name="connsiteY66" fmla="*/ 392662 h 1279448"/>
              <a:gd name="connsiteX67" fmla="*/ 233662 w 358764"/>
              <a:gd name="connsiteY67" fmla="*/ 385369 h 1279448"/>
              <a:gd name="connsiteX68" fmla="*/ 225160 w 358764"/>
              <a:gd name="connsiteY68" fmla="*/ 382171 h 1279448"/>
              <a:gd name="connsiteX69" fmla="*/ 246901 w 358764"/>
              <a:gd name="connsiteY69" fmla="*/ 367585 h 1279448"/>
              <a:gd name="connsiteX70" fmla="*/ 224227 w 358764"/>
              <a:gd name="connsiteY70" fmla="*/ 366050 h 1279448"/>
              <a:gd name="connsiteX71" fmla="*/ 260570 w 358764"/>
              <a:gd name="connsiteY71" fmla="*/ 314360 h 1279448"/>
              <a:gd name="connsiteX72" fmla="*/ 234129 w 358764"/>
              <a:gd name="connsiteY72" fmla="*/ 327410 h 1279448"/>
              <a:gd name="connsiteX73" fmla="*/ 242165 w 358764"/>
              <a:gd name="connsiteY73" fmla="*/ 311289 h 1279448"/>
              <a:gd name="connsiteX74" fmla="*/ 220460 w 358764"/>
              <a:gd name="connsiteY74" fmla="*/ 315511 h 1279448"/>
              <a:gd name="connsiteX75" fmla="*/ 229393 w 358764"/>
              <a:gd name="connsiteY75" fmla="*/ 307579 h 1279448"/>
              <a:gd name="connsiteX76" fmla="*/ 199185 w 358764"/>
              <a:gd name="connsiteY76" fmla="*/ 302461 h 1279448"/>
              <a:gd name="connsiteX77" fmla="*/ 239331 w 358764"/>
              <a:gd name="connsiteY77" fmla="*/ 257552 h 1279448"/>
              <a:gd name="connsiteX78" fmla="*/ 208621 w 358764"/>
              <a:gd name="connsiteY78" fmla="*/ 261775 h 1279448"/>
              <a:gd name="connsiteX79" fmla="*/ 225160 w 358764"/>
              <a:gd name="connsiteY79" fmla="*/ 248724 h 1279448"/>
              <a:gd name="connsiteX80" fmla="*/ 198719 w 358764"/>
              <a:gd name="connsiteY80" fmla="*/ 241431 h 1279448"/>
              <a:gd name="connsiteX81" fmla="*/ 227563 w 358764"/>
              <a:gd name="connsiteY81" fmla="*/ 218529 h 1279448"/>
              <a:gd name="connsiteX82" fmla="*/ 201589 w 358764"/>
              <a:gd name="connsiteY82" fmla="*/ 216354 h 1279448"/>
              <a:gd name="connsiteX83" fmla="*/ 215724 w 358764"/>
              <a:gd name="connsiteY83" fmla="*/ 200233 h 1279448"/>
              <a:gd name="connsiteX84" fmla="*/ 199185 w 358764"/>
              <a:gd name="connsiteY84" fmla="*/ 202280 h 1279448"/>
              <a:gd name="connsiteX85" fmla="*/ 209123 w 358764"/>
              <a:gd name="connsiteY85" fmla="*/ 189869 h 1279448"/>
              <a:gd name="connsiteX86" fmla="*/ 191185 w 358764"/>
              <a:gd name="connsiteY86" fmla="*/ 186671 h 1279448"/>
              <a:gd name="connsiteX87" fmla="*/ 206289 w 358764"/>
              <a:gd name="connsiteY87" fmla="*/ 171573 h 1279448"/>
              <a:gd name="connsiteX88" fmla="*/ 188817 w 358764"/>
              <a:gd name="connsiteY88" fmla="*/ 169398 h 1279448"/>
              <a:gd name="connsiteX89" fmla="*/ 209123 w 358764"/>
              <a:gd name="connsiteY89" fmla="*/ 137668 h 1279448"/>
              <a:gd name="connsiteX90" fmla="*/ 186485 w 358764"/>
              <a:gd name="connsiteY90" fmla="*/ 147520 h 1279448"/>
              <a:gd name="connsiteX91" fmla="*/ 198719 w 358764"/>
              <a:gd name="connsiteY91" fmla="*/ 134597 h 1279448"/>
              <a:gd name="connsiteX92" fmla="*/ 179848 w 358764"/>
              <a:gd name="connsiteY92" fmla="*/ 134597 h 1279448"/>
              <a:gd name="connsiteX93" fmla="*/ 192153 w 358764"/>
              <a:gd name="connsiteY93" fmla="*/ 116813 h 1279448"/>
              <a:gd name="connsiteX94" fmla="*/ 168080 w 358764"/>
              <a:gd name="connsiteY94" fmla="*/ 123594 h 1279448"/>
              <a:gd name="connsiteX95" fmla="*/ 185516 w 358764"/>
              <a:gd name="connsiteY95" fmla="*/ 110544 h 1279448"/>
              <a:gd name="connsiteX96" fmla="*/ 174682 w 358764"/>
              <a:gd name="connsiteY96" fmla="*/ 111567 h 1279448"/>
              <a:gd name="connsiteX97" fmla="*/ 184583 w 358764"/>
              <a:gd name="connsiteY97" fmla="*/ 100692 h 1279448"/>
              <a:gd name="connsiteX98" fmla="*/ 173247 w 358764"/>
              <a:gd name="connsiteY98" fmla="*/ 100180 h 1279448"/>
              <a:gd name="connsiteX99" fmla="*/ 177049 w 358764"/>
              <a:gd name="connsiteY99" fmla="*/ 79325 h 1279448"/>
              <a:gd name="connsiteX100" fmla="*/ 171381 w 358764"/>
              <a:gd name="connsiteY100" fmla="*/ 56935 h 1279448"/>
              <a:gd name="connsiteX101" fmla="*/ 172816 w 358764"/>
              <a:gd name="connsiteY101" fmla="*/ 54760 h 1279448"/>
              <a:gd name="connsiteX102" fmla="*/ 170412 w 358764"/>
              <a:gd name="connsiteY102" fmla="*/ 0 h 1279448"/>
              <a:gd name="connsiteX103" fmla="*/ 153407 w 358764"/>
              <a:gd name="connsiteY103" fmla="*/ 67298 h 1279448"/>
              <a:gd name="connsiteX104" fmla="*/ 160977 w 358764"/>
              <a:gd name="connsiteY104" fmla="*/ 93399 h 1279448"/>
              <a:gd name="connsiteX105" fmla="*/ 144940 w 358764"/>
              <a:gd name="connsiteY105" fmla="*/ 88153 h 1279448"/>
              <a:gd name="connsiteX106" fmla="*/ 154376 w 358764"/>
              <a:gd name="connsiteY106" fmla="*/ 113614 h 1279448"/>
              <a:gd name="connsiteX107" fmla="*/ 145406 w 358764"/>
              <a:gd name="connsiteY107" fmla="*/ 109520 h 1279448"/>
              <a:gd name="connsiteX108" fmla="*/ 156743 w 358764"/>
              <a:gd name="connsiteY108" fmla="*/ 134086 h 1279448"/>
              <a:gd name="connsiteX109" fmla="*/ 128401 w 358764"/>
              <a:gd name="connsiteY109" fmla="*/ 122059 h 1279448"/>
              <a:gd name="connsiteX110" fmla="*/ 149174 w 358764"/>
              <a:gd name="connsiteY110" fmla="*/ 158523 h 1279448"/>
              <a:gd name="connsiteX111" fmla="*/ 126535 w 358764"/>
              <a:gd name="connsiteY111" fmla="*/ 153277 h 1279448"/>
              <a:gd name="connsiteX112" fmla="*/ 144474 w 358764"/>
              <a:gd name="connsiteY112" fmla="*/ 182449 h 1279448"/>
              <a:gd name="connsiteX113" fmla="*/ 119432 w 358764"/>
              <a:gd name="connsiteY113" fmla="*/ 179378 h 1279448"/>
              <a:gd name="connsiteX114" fmla="*/ 144474 w 358764"/>
              <a:gd name="connsiteY114" fmla="*/ 210085 h 1279448"/>
              <a:gd name="connsiteX115" fmla="*/ 121333 w 358764"/>
              <a:gd name="connsiteY115" fmla="*/ 202792 h 1279448"/>
              <a:gd name="connsiteX116" fmla="*/ 152043 w 358764"/>
              <a:gd name="connsiteY116" fmla="*/ 241431 h 1279448"/>
              <a:gd name="connsiteX117" fmla="*/ 123701 w 358764"/>
              <a:gd name="connsiteY117" fmla="*/ 245141 h 1279448"/>
              <a:gd name="connsiteX118" fmla="*/ 90659 w 358764"/>
              <a:gd name="connsiteY118" fmla="*/ 228381 h 1279448"/>
              <a:gd name="connsiteX119" fmla="*/ 129836 w 358764"/>
              <a:gd name="connsiteY119" fmla="*/ 276360 h 1279448"/>
              <a:gd name="connsiteX120" fmla="*/ 117100 w 358764"/>
              <a:gd name="connsiteY120" fmla="*/ 274825 h 1279448"/>
              <a:gd name="connsiteX121" fmla="*/ 116167 w 358764"/>
              <a:gd name="connsiteY121" fmla="*/ 280454 h 1279448"/>
              <a:gd name="connsiteX122" fmla="*/ 94426 w 358764"/>
              <a:gd name="connsiteY122" fmla="*/ 273801 h 1279448"/>
              <a:gd name="connsiteX123" fmla="*/ 111432 w 358764"/>
              <a:gd name="connsiteY123" fmla="*/ 300926 h 1279448"/>
              <a:gd name="connsiteX124" fmla="*/ 85959 w 358764"/>
              <a:gd name="connsiteY124" fmla="*/ 290434 h 1279448"/>
              <a:gd name="connsiteX125" fmla="*/ 110965 w 358764"/>
              <a:gd name="connsiteY125" fmla="*/ 335343 h 1279448"/>
              <a:gd name="connsiteX126" fmla="*/ 66586 w 358764"/>
              <a:gd name="connsiteY126" fmla="*/ 327410 h 1279448"/>
              <a:gd name="connsiteX127" fmla="*/ 96794 w 358764"/>
              <a:gd name="connsiteY127" fmla="*/ 366050 h 1279448"/>
              <a:gd name="connsiteX128" fmla="*/ 79322 w 358764"/>
              <a:gd name="connsiteY128" fmla="*/ 366561 h 1279448"/>
              <a:gd name="connsiteX129" fmla="*/ 111432 w 358764"/>
              <a:gd name="connsiteY129" fmla="*/ 397780 h 1279448"/>
              <a:gd name="connsiteX130" fmla="*/ 78389 w 358764"/>
              <a:gd name="connsiteY130" fmla="*/ 404049 h 1279448"/>
              <a:gd name="connsiteX131" fmla="*/ 102929 w 358764"/>
              <a:gd name="connsiteY131" fmla="*/ 425927 h 1279448"/>
              <a:gd name="connsiteX132" fmla="*/ 53347 w 358764"/>
              <a:gd name="connsiteY132" fmla="*/ 411854 h 1279448"/>
              <a:gd name="connsiteX133" fmla="*/ 92991 w 358764"/>
              <a:gd name="connsiteY133" fmla="*/ 465591 h 1279448"/>
              <a:gd name="connsiteX134" fmla="*/ 66120 w 358764"/>
              <a:gd name="connsiteY134" fmla="*/ 471860 h 1279448"/>
              <a:gd name="connsiteX135" fmla="*/ 72254 w 358764"/>
              <a:gd name="connsiteY135" fmla="*/ 483886 h 1279448"/>
              <a:gd name="connsiteX136" fmla="*/ 57617 w 358764"/>
              <a:gd name="connsiteY136" fmla="*/ 483886 h 1279448"/>
              <a:gd name="connsiteX137" fmla="*/ 76524 w 358764"/>
              <a:gd name="connsiteY137" fmla="*/ 499496 h 1279448"/>
              <a:gd name="connsiteX138" fmla="*/ 17973 w 358764"/>
              <a:gd name="connsiteY138" fmla="*/ 479664 h 1279448"/>
              <a:gd name="connsiteX139" fmla="*/ 64218 w 358764"/>
              <a:gd name="connsiteY139" fmla="*/ 535960 h 1279448"/>
              <a:gd name="connsiteX140" fmla="*/ 54316 w 358764"/>
              <a:gd name="connsiteY140" fmla="*/ 539671 h 1279448"/>
              <a:gd name="connsiteX141" fmla="*/ 74120 w 358764"/>
              <a:gd name="connsiteY141" fmla="*/ 557327 h 1279448"/>
              <a:gd name="connsiteX142" fmla="*/ 36378 w 358764"/>
              <a:gd name="connsiteY142" fmla="*/ 545940 h 1279448"/>
              <a:gd name="connsiteX143" fmla="*/ 72254 w 358764"/>
              <a:gd name="connsiteY143" fmla="*/ 593919 h 1279448"/>
              <a:gd name="connsiteX144" fmla="*/ 53347 w 358764"/>
              <a:gd name="connsiteY144" fmla="*/ 594431 h 1279448"/>
              <a:gd name="connsiteX145" fmla="*/ 78856 w 358764"/>
              <a:gd name="connsiteY145" fmla="*/ 616310 h 1279448"/>
              <a:gd name="connsiteX146" fmla="*/ 4771 w 358764"/>
              <a:gd name="connsiteY146" fmla="*/ 612599 h 1279448"/>
              <a:gd name="connsiteX147" fmla="*/ 15139 w 358764"/>
              <a:gd name="connsiteY147" fmla="*/ 639724 h 1279448"/>
              <a:gd name="connsiteX148" fmla="*/ 47679 w 358764"/>
              <a:gd name="connsiteY148" fmla="*/ 662114 h 1279448"/>
              <a:gd name="connsiteX149" fmla="*/ 36378 w 358764"/>
              <a:gd name="connsiteY149" fmla="*/ 663265 h 1279448"/>
              <a:gd name="connsiteX150" fmla="*/ 68954 w 358764"/>
              <a:gd name="connsiteY150" fmla="*/ 692948 h 1279448"/>
              <a:gd name="connsiteX151" fmla="*/ 33544 w 358764"/>
              <a:gd name="connsiteY151" fmla="*/ 679898 h 1279448"/>
              <a:gd name="connsiteX152" fmla="*/ 50549 w 358764"/>
              <a:gd name="connsiteY152" fmla="*/ 706511 h 1279448"/>
              <a:gd name="connsiteX153" fmla="*/ 70855 w 358764"/>
              <a:gd name="connsiteY153" fmla="*/ 723143 h 1279448"/>
              <a:gd name="connsiteX154" fmla="*/ 29777 w 358764"/>
              <a:gd name="connsiteY154" fmla="*/ 721608 h 1279448"/>
              <a:gd name="connsiteX155" fmla="*/ 78856 w 358764"/>
              <a:gd name="connsiteY155" fmla="*/ 751803 h 1279448"/>
              <a:gd name="connsiteX156" fmla="*/ 25041 w 358764"/>
              <a:gd name="connsiteY156" fmla="*/ 755514 h 1279448"/>
              <a:gd name="connsiteX157" fmla="*/ 67088 w 358764"/>
              <a:gd name="connsiteY157" fmla="*/ 784685 h 1279448"/>
              <a:gd name="connsiteX158" fmla="*/ 24108 w 358764"/>
              <a:gd name="connsiteY158" fmla="*/ 783150 h 1279448"/>
              <a:gd name="connsiteX159" fmla="*/ 38746 w 358764"/>
              <a:gd name="connsiteY159" fmla="*/ 799782 h 1279448"/>
              <a:gd name="connsiteX160" fmla="*/ 35 w 358764"/>
              <a:gd name="connsiteY160" fmla="*/ 784173 h 1279448"/>
              <a:gd name="connsiteX161" fmla="*/ 12305 w 358764"/>
              <a:gd name="connsiteY161" fmla="*/ 799270 h 127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358764" h="1279448" fill="none" extrusionOk="0">
                <a:moveTo>
                  <a:pt x="12305" y="799270"/>
                </a:moveTo>
                <a:cubicBezTo>
                  <a:pt x="21280" y="809285"/>
                  <a:pt x="49075" y="826887"/>
                  <a:pt x="61886" y="830105"/>
                </a:cubicBezTo>
                <a:cubicBezTo>
                  <a:pt x="55911" y="832177"/>
                  <a:pt x="32721" y="828484"/>
                  <a:pt x="20341" y="835223"/>
                </a:cubicBezTo>
                <a:cubicBezTo>
                  <a:pt x="35304" y="833035"/>
                  <a:pt x="57607" y="857600"/>
                  <a:pt x="66586" y="867081"/>
                </a:cubicBezTo>
                <a:cubicBezTo>
                  <a:pt x="54630" y="853914"/>
                  <a:pt x="34632" y="870286"/>
                  <a:pt x="26943" y="859149"/>
                </a:cubicBezTo>
                <a:cubicBezTo>
                  <a:pt x="30906" y="863246"/>
                  <a:pt x="31681" y="868090"/>
                  <a:pt x="34979" y="872199"/>
                </a:cubicBezTo>
                <a:cubicBezTo>
                  <a:pt x="47129" y="886712"/>
                  <a:pt x="62091" y="882531"/>
                  <a:pt x="73654" y="895229"/>
                </a:cubicBezTo>
                <a:cubicBezTo>
                  <a:pt x="65352" y="898814"/>
                  <a:pt x="54780" y="900100"/>
                  <a:pt x="41580" y="899835"/>
                </a:cubicBezTo>
                <a:cubicBezTo>
                  <a:pt x="70577" y="904034"/>
                  <a:pt x="93291" y="924661"/>
                  <a:pt x="117566" y="927983"/>
                </a:cubicBezTo>
                <a:cubicBezTo>
                  <a:pt x="124413" y="928050"/>
                  <a:pt x="136846" y="934102"/>
                  <a:pt x="144474" y="933229"/>
                </a:cubicBezTo>
                <a:cubicBezTo>
                  <a:pt x="156840" y="975922"/>
                  <a:pt x="133564" y="1016027"/>
                  <a:pt x="144474" y="1038249"/>
                </a:cubicBezTo>
                <a:cubicBezTo>
                  <a:pt x="151569" y="1063474"/>
                  <a:pt x="143258" y="1111629"/>
                  <a:pt x="144474" y="1160579"/>
                </a:cubicBezTo>
                <a:cubicBezTo>
                  <a:pt x="154800" y="1214320"/>
                  <a:pt x="140224" y="1240866"/>
                  <a:pt x="144474" y="1279448"/>
                </a:cubicBezTo>
                <a:cubicBezTo>
                  <a:pt x="159178" y="1277958"/>
                  <a:pt x="162499" y="1279462"/>
                  <a:pt x="175148" y="1279448"/>
                </a:cubicBezTo>
                <a:cubicBezTo>
                  <a:pt x="171280" y="1255127"/>
                  <a:pt x="175122" y="1199450"/>
                  <a:pt x="175148" y="1165619"/>
                </a:cubicBezTo>
                <a:cubicBezTo>
                  <a:pt x="173922" y="1143838"/>
                  <a:pt x="179683" y="1106746"/>
                  <a:pt x="175148" y="1044961"/>
                </a:cubicBezTo>
                <a:cubicBezTo>
                  <a:pt x="168677" y="990263"/>
                  <a:pt x="189247" y="989737"/>
                  <a:pt x="175148" y="937963"/>
                </a:cubicBezTo>
                <a:cubicBezTo>
                  <a:pt x="185178" y="939783"/>
                  <a:pt x="209765" y="930349"/>
                  <a:pt x="228030" y="940522"/>
                </a:cubicBezTo>
                <a:cubicBezTo>
                  <a:pt x="240201" y="942431"/>
                  <a:pt x="248384" y="952050"/>
                  <a:pt x="262471" y="948838"/>
                </a:cubicBezTo>
                <a:cubicBezTo>
                  <a:pt x="275350" y="947995"/>
                  <a:pt x="287289" y="944779"/>
                  <a:pt x="296446" y="943720"/>
                </a:cubicBezTo>
                <a:cubicBezTo>
                  <a:pt x="283069" y="942209"/>
                  <a:pt x="275521" y="936225"/>
                  <a:pt x="262937" y="932205"/>
                </a:cubicBezTo>
                <a:cubicBezTo>
                  <a:pt x="310996" y="930992"/>
                  <a:pt x="337759" y="921269"/>
                  <a:pt x="358764" y="882691"/>
                </a:cubicBezTo>
                <a:cubicBezTo>
                  <a:pt x="346734" y="887667"/>
                  <a:pt x="332984" y="888058"/>
                  <a:pt x="321918" y="882691"/>
                </a:cubicBezTo>
                <a:cubicBezTo>
                  <a:pt x="326467" y="877208"/>
                  <a:pt x="331399" y="875429"/>
                  <a:pt x="338457" y="871176"/>
                </a:cubicBezTo>
                <a:cubicBezTo>
                  <a:pt x="327080" y="868341"/>
                  <a:pt x="320833" y="867101"/>
                  <a:pt x="306814" y="859149"/>
                </a:cubicBezTo>
                <a:cubicBezTo>
                  <a:pt x="315621" y="852237"/>
                  <a:pt x="326186" y="843915"/>
                  <a:pt x="335121" y="834711"/>
                </a:cubicBezTo>
                <a:cubicBezTo>
                  <a:pt x="339853" y="831123"/>
                  <a:pt x="340370" y="826888"/>
                  <a:pt x="343659" y="823324"/>
                </a:cubicBezTo>
                <a:cubicBezTo>
                  <a:pt x="334112" y="827784"/>
                  <a:pt x="316096" y="829302"/>
                  <a:pt x="304446" y="828954"/>
                </a:cubicBezTo>
                <a:cubicBezTo>
                  <a:pt x="307083" y="823910"/>
                  <a:pt x="312426" y="819913"/>
                  <a:pt x="314851" y="819102"/>
                </a:cubicBezTo>
                <a:cubicBezTo>
                  <a:pt x="303832" y="819800"/>
                  <a:pt x="292401" y="816633"/>
                  <a:pt x="281342" y="823324"/>
                </a:cubicBezTo>
                <a:cubicBezTo>
                  <a:pt x="288851" y="818465"/>
                  <a:pt x="296350" y="807888"/>
                  <a:pt x="303083" y="807075"/>
                </a:cubicBezTo>
                <a:cubicBezTo>
                  <a:pt x="289596" y="812442"/>
                  <a:pt x="260909" y="816865"/>
                  <a:pt x="251601" y="801830"/>
                </a:cubicBezTo>
                <a:cubicBezTo>
                  <a:pt x="278560" y="784103"/>
                  <a:pt x="292907" y="799452"/>
                  <a:pt x="310581" y="779439"/>
                </a:cubicBezTo>
                <a:cubicBezTo>
                  <a:pt x="320019" y="763976"/>
                  <a:pt x="330441" y="745832"/>
                  <a:pt x="343193" y="736706"/>
                </a:cubicBezTo>
                <a:cubicBezTo>
                  <a:pt x="336690" y="746008"/>
                  <a:pt x="320701" y="739266"/>
                  <a:pt x="314348" y="739904"/>
                </a:cubicBezTo>
                <a:cubicBezTo>
                  <a:pt x="316088" y="738002"/>
                  <a:pt x="319856" y="734594"/>
                  <a:pt x="321452" y="732995"/>
                </a:cubicBezTo>
                <a:cubicBezTo>
                  <a:pt x="314821" y="731105"/>
                  <a:pt x="305753" y="734012"/>
                  <a:pt x="300679" y="734147"/>
                </a:cubicBezTo>
                <a:cubicBezTo>
                  <a:pt x="310030" y="730591"/>
                  <a:pt x="319915" y="723838"/>
                  <a:pt x="329022" y="716874"/>
                </a:cubicBezTo>
                <a:cubicBezTo>
                  <a:pt x="311433" y="721572"/>
                  <a:pt x="293458" y="723190"/>
                  <a:pt x="276140" y="706511"/>
                </a:cubicBezTo>
                <a:cubicBezTo>
                  <a:pt x="282444" y="702383"/>
                  <a:pt x="292988" y="697711"/>
                  <a:pt x="296446" y="690901"/>
                </a:cubicBezTo>
                <a:cubicBezTo>
                  <a:pt x="290362" y="689031"/>
                  <a:pt x="281042" y="686705"/>
                  <a:pt x="275207" y="685144"/>
                </a:cubicBezTo>
                <a:cubicBezTo>
                  <a:pt x="283310" y="663997"/>
                  <a:pt x="304221" y="640575"/>
                  <a:pt x="312483" y="627697"/>
                </a:cubicBezTo>
                <a:cubicBezTo>
                  <a:pt x="289788" y="646491"/>
                  <a:pt x="230839" y="662348"/>
                  <a:pt x="225662" y="637676"/>
                </a:cubicBezTo>
                <a:cubicBezTo>
                  <a:pt x="240652" y="625969"/>
                  <a:pt x="264063" y="624192"/>
                  <a:pt x="279907" y="618868"/>
                </a:cubicBezTo>
                <a:cubicBezTo>
                  <a:pt x="273578" y="616351"/>
                  <a:pt x="265197" y="617266"/>
                  <a:pt x="259601" y="616310"/>
                </a:cubicBezTo>
                <a:cubicBezTo>
                  <a:pt x="267660" y="609053"/>
                  <a:pt x="278571" y="606669"/>
                  <a:pt x="287979" y="606330"/>
                </a:cubicBezTo>
                <a:cubicBezTo>
                  <a:pt x="283412" y="604596"/>
                  <a:pt x="281731" y="603076"/>
                  <a:pt x="277575" y="601212"/>
                </a:cubicBezTo>
                <a:cubicBezTo>
                  <a:pt x="288132" y="587623"/>
                  <a:pt x="306612" y="578864"/>
                  <a:pt x="316752" y="571913"/>
                </a:cubicBezTo>
                <a:cubicBezTo>
                  <a:pt x="310613" y="572286"/>
                  <a:pt x="294444" y="571482"/>
                  <a:pt x="279907" y="570889"/>
                </a:cubicBezTo>
                <a:cubicBezTo>
                  <a:pt x="284821" y="566621"/>
                  <a:pt x="294806" y="555721"/>
                  <a:pt x="299747" y="551697"/>
                </a:cubicBezTo>
                <a:cubicBezTo>
                  <a:pt x="286428" y="543468"/>
                  <a:pt x="262356" y="556941"/>
                  <a:pt x="248766" y="554768"/>
                </a:cubicBezTo>
                <a:cubicBezTo>
                  <a:pt x="254807" y="549002"/>
                  <a:pt x="259872" y="543587"/>
                  <a:pt x="267673" y="541718"/>
                </a:cubicBezTo>
                <a:cubicBezTo>
                  <a:pt x="241175" y="545555"/>
                  <a:pt x="226378" y="536665"/>
                  <a:pt x="207724" y="528667"/>
                </a:cubicBezTo>
                <a:cubicBezTo>
                  <a:pt x="218026" y="523725"/>
                  <a:pt x="239750" y="531485"/>
                  <a:pt x="257269" y="525597"/>
                </a:cubicBezTo>
                <a:cubicBezTo>
                  <a:pt x="253870" y="525181"/>
                  <a:pt x="248623" y="523410"/>
                  <a:pt x="245466" y="523550"/>
                </a:cubicBezTo>
                <a:cubicBezTo>
                  <a:pt x="248594" y="521961"/>
                  <a:pt x="253480" y="519103"/>
                  <a:pt x="256336" y="518815"/>
                </a:cubicBezTo>
                <a:cubicBezTo>
                  <a:pt x="246512" y="522087"/>
                  <a:pt x="240517" y="518480"/>
                  <a:pt x="233662" y="515617"/>
                </a:cubicBezTo>
                <a:cubicBezTo>
                  <a:pt x="250089" y="513708"/>
                  <a:pt x="257562" y="506504"/>
                  <a:pt x="271906" y="496425"/>
                </a:cubicBezTo>
                <a:cubicBezTo>
                  <a:pt x="265540" y="495023"/>
                  <a:pt x="257477" y="495335"/>
                  <a:pt x="249233" y="496425"/>
                </a:cubicBezTo>
                <a:cubicBezTo>
                  <a:pt x="269628" y="498869"/>
                  <a:pt x="276276" y="459948"/>
                  <a:pt x="283243" y="445759"/>
                </a:cubicBezTo>
                <a:cubicBezTo>
                  <a:pt x="267747" y="456355"/>
                  <a:pt x="256016" y="460611"/>
                  <a:pt x="233662" y="459833"/>
                </a:cubicBezTo>
                <a:cubicBezTo>
                  <a:pt x="244094" y="457274"/>
                  <a:pt x="252550" y="443472"/>
                  <a:pt x="264803" y="434372"/>
                </a:cubicBezTo>
                <a:cubicBezTo>
                  <a:pt x="261183" y="436734"/>
                  <a:pt x="255617" y="437309"/>
                  <a:pt x="251601" y="439490"/>
                </a:cubicBezTo>
                <a:cubicBezTo>
                  <a:pt x="254802" y="433195"/>
                  <a:pt x="257819" y="429222"/>
                  <a:pt x="262005" y="424392"/>
                </a:cubicBezTo>
                <a:cubicBezTo>
                  <a:pt x="254418" y="429601"/>
                  <a:pt x="242822" y="427110"/>
                  <a:pt x="232730" y="427079"/>
                </a:cubicBezTo>
                <a:cubicBezTo>
                  <a:pt x="251566" y="412358"/>
                  <a:pt x="256430" y="390750"/>
                  <a:pt x="269037" y="372319"/>
                </a:cubicBezTo>
                <a:cubicBezTo>
                  <a:pt x="255216" y="385652"/>
                  <a:pt x="230391" y="399726"/>
                  <a:pt x="216226" y="392662"/>
                </a:cubicBezTo>
                <a:cubicBezTo>
                  <a:pt x="221903" y="391051"/>
                  <a:pt x="226966" y="389333"/>
                  <a:pt x="233662" y="385369"/>
                </a:cubicBezTo>
                <a:cubicBezTo>
                  <a:pt x="231903" y="385004"/>
                  <a:pt x="228695" y="382347"/>
                  <a:pt x="225160" y="382171"/>
                </a:cubicBezTo>
                <a:cubicBezTo>
                  <a:pt x="233700" y="379204"/>
                  <a:pt x="238018" y="372370"/>
                  <a:pt x="246901" y="367585"/>
                </a:cubicBezTo>
                <a:cubicBezTo>
                  <a:pt x="240109" y="368495"/>
                  <a:pt x="232350" y="366770"/>
                  <a:pt x="224227" y="366050"/>
                </a:cubicBezTo>
                <a:cubicBezTo>
                  <a:pt x="239782" y="356866"/>
                  <a:pt x="257466" y="335191"/>
                  <a:pt x="260570" y="314360"/>
                </a:cubicBezTo>
                <a:cubicBezTo>
                  <a:pt x="251773" y="319482"/>
                  <a:pt x="244036" y="328762"/>
                  <a:pt x="234129" y="327410"/>
                </a:cubicBezTo>
                <a:cubicBezTo>
                  <a:pt x="237840" y="321312"/>
                  <a:pt x="243006" y="317165"/>
                  <a:pt x="242165" y="311289"/>
                </a:cubicBezTo>
                <a:cubicBezTo>
                  <a:pt x="236222" y="314242"/>
                  <a:pt x="227789" y="320307"/>
                  <a:pt x="220460" y="315511"/>
                </a:cubicBezTo>
                <a:cubicBezTo>
                  <a:pt x="222629" y="313196"/>
                  <a:pt x="225613" y="309847"/>
                  <a:pt x="229393" y="307579"/>
                </a:cubicBezTo>
                <a:cubicBezTo>
                  <a:pt x="218994" y="305712"/>
                  <a:pt x="211953" y="310674"/>
                  <a:pt x="199185" y="302461"/>
                </a:cubicBezTo>
                <a:cubicBezTo>
                  <a:pt x="224102" y="307779"/>
                  <a:pt x="231995" y="283544"/>
                  <a:pt x="239331" y="257552"/>
                </a:cubicBezTo>
                <a:cubicBezTo>
                  <a:pt x="229305" y="259979"/>
                  <a:pt x="218417" y="264248"/>
                  <a:pt x="208621" y="261775"/>
                </a:cubicBezTo>
                <a:cubicBezTo>
                  <a:pt x="215937" y="258313"/>
                  <a:pt x="220175" y="254908"/>
                  <a:pt x="225160" y="248724"/>
                </a:cubicBezTo>
                <a:cubicBezTo>
                  <a:pt x="221597" y="249254"/>
                  <a:pt x="206172" y="251539"/>
                  <a:pt x="198719" y="241431"/>
                </a:cubicBezTo>
                <a:cubicBezTo>
                  <a:pt x="207352" y="236617"/>
                  <a:pt x="217460" y="228459"/>
                  <a:pt x="227563" y="218529"/>
                </a:cubicBezTo>
                <a:cubicBezTo>
                  <a:pt x="218598" y="223488"/>
                  <a:pt x="213237" y="219961"/>
                  <a:pt x="201589" y="216354"/>
                </a:cubicBezTo>
                <a:cubicBezTo>
                  <a:pt x="206187" y="212350"/>
                  <a:pt x="213236" y="205614"/>
                  <a:pt x="215724" y="200233"/>
                </a:cubicBezTo>
                <a:cubicBezTo>
                  <a:pt x="212286" y="202442"/>
                  <a:pt x="204346" y="202726"/>
                  <a:pt x="199185" y="202280"/>
                </a:cubicBezTo>
                <a:cubicBezTo>
                  <a:pt x="202552" y="198113"/>
                  <a:pt x="206218" y="195227"/>
                  <a:pt x="209123" y="189869"/>
                </a:cubicBezTo>
                <a:cubicBezTo>
                  <a:pt x="204311" y="187043"/>
                  <a:pt x="195061" y="187559"/>
                  <a:pt x="191185" y="186671"/>
                </a:cubicBezTo>
                <a:cubicBezTo>
                  <a:pt x="196152" y="184326"/>
                  <a:pt x="202404" y="175861"/>
                  <a:pt x="206289" y="171573"/>
                </a:cubicBezTo>
                <a:cubicBezTo>
                  <a:pt x="201782" y="174100"/>
                  <a:pt x="196344" y="171498"/>
                  <a:pt x="188817" y="169398"/>
                </a:cubicBezTo>
                <a:cubicBezTo>
                  <a:pt x="197785" y="164413"/>
                  <a:pt x="203643" y="147506"/>
                  <a:pt x="209123" y="137668"/>
                </a:cubicBezTo>
                <a:cubicBezTo>
                  <a:pt x="199895" y="143807"/>
                  <a:pt x="192906" y="143552"/>
                  <a:pt x="186485" y="147520"/>
                </a:cubicBezTo>
                <a:cubicBezTo>
                  <a:pt x="190314" y="143904"/>
                  <a:pt x="192917" y="137786"/>
                  <a:pt x="198719" y="134597"/>
                </a:cubicBezTo>
                <a:cubicBezTo>
                  <a:pt x="191311" y="135322"/>
                  <a:pt x="185043" y="134088"/>
                  <a:pt x="179848" y="134597"/>
                </a:cubicBezTo>
                <a:cubicBezTo>
                  <a:pt x="185677" y="129724"/>
                  <a:pt x="187423" y="124294"/>
                  <a:pt x="192153" y="116813"/>
                </a:cubicBezTo>
                <a:cubicBezTo>
                  <a:pt x="183330" y="123284"/>
                  <a:pt x="176400" y="124184"/>
                  <a:pt x="168080" y="123594"/>
                </a:cubicBezTo>
                <a:cubicBezTo>
                  <a:pt x="176671" y="121829"/>
                  <a:pt x="180350" y="116464"/>
                  <a:pt x="185516" y="110544"/>
                </a:cubicBezTo>
                <a:cubicBezTo>
                  <a:pt x="182484" y="112641"/>
                  <a:pt x="179638" y="111430"/>
                  <a:pt x="174682" y="111567"/>
                </a:cubicBezTo>
                <a:cubicBezTo>
                  <a:pt x="179420" y="106605"/>
                  <a:pt x="181341" y="105615"/>
                  <a:pt x="184583" y="100692"/>
                </a:cubicBezTo>
                <a:cubicBezTo>
                  <a:pt x="181080" y="102013"/>
                  <a:pt x="177951" y="99629"/>
                  <a:pt x="173247" y="100180"/>
                </a:cubicBezTo>
                <a:cubicBezTo>
                  <a:pt x="172650" y="91973"/>
                  <a:pt x="171427" y="81878"/>
                  <a:pt x="177049" y="79325"/>
                </a:cubicBezTo>
                <a:cubicBezTo>
                  <a:pt x="169699" y="74137"/>
                  <a:pt x="170401" y="66313"/>
                  <a:pt x="171381" y="56935"/>
                </a:cubicBezTo>
                <a:cubicBezTo>
                  <a:pt x="172301" y="56361"/>
                  <a:pt x="172152" y="55666"/>
                  <a:pt x="172816" y="54760"/>
                </a:cubicBezTo>
                <a:cubicBezTo>
                  <a:pt x="178264" y="32812"/>
                  <a:pt x="174029" y="21077"/>
                  <a:pt x="170412" y="0"/>
                </a:cubicBezTo>
                <a:cubicBezTo>
                  <a:pt x="170206" y="17113"/>
                  <a:pt x="167021" y="66599"/>
                  <a:pt x="153407" y="67298"/>
                </a:cubicBezTo>
                <a:cubicBezTo>
                  <a:pt x="154360" y="75890"/>
                  <a:pt x="160177" y="83332"/>
                  <a:pt x="160977" y="93399"/>
                </a:cubicBezTo>
                <a:cubicBezTo>
                  <a:pt x="155212" y="92507"/>
                  <a:pt x="149407" y="88614"/>
                  <a:pt x="144940" y="88153"/>
                </a:cubicBezTo>
                <a:cubicBezTo>
                  <a:pt x="149269" y="98736"/>
                  <a:pt x="157130" y="102567"/>
                  <a:pt x="154376" y="113614"/>
                </a:cubicBezTo>
                <a:cubicBezTo>
                  <a:pt x="152093" y="111241"/>
                  <a:pt x="146871" y="111395"/>
                  <a:pt x="145406" y="109520"/>
                </a:cubicBezTo>
                <a:cubicBezTo>
                  <a:pt x="149870" y="116355"/>
                  <a:pt x="153344" y="126534"/>
                  <a:pt x="156743" y="134086"/>
                </a:cubicBezTo>
                <a:cubicBezTo>
                  <a:pt x="145365" y="135050"/>
                  <a:pt x="132160" y="131137"/>
                  <a:pt x="128401" y="122059"/>
                </a:cubicBezTo>
                <a:cubicBezTo>
                  <a:pt x="132917" y="140688"/>
                  <a:pt x="142740" y="143562"/>
                  <a:pt x="149174" y="158523"/>
                </a:cubicBezTo>
                <a:cubicBezTo>
                  <a:pt x="142236" y="157540"/>
                  <a:pt x="136721" y="155362"/>
                  <a:pt x="126535" y="153277"/>
                </a:cubicBezTo>
                <a:cubicBezTo>
                  <a:pt x="130957" y="165524"/>
                  <a:pt x="139795" y="172185"/>
                  <a:pt x="144474" y="182449"/>
                </a:cubicBezTo>
                <a:cubicBezTo>
                  <a:pt x="134145" y="184677"/>
                  <a:pt x="127157" y="176156"/>
                  <a:pt x="119432" y="179378"/>
                </a:cubicBezTo>
                <a:cubicBezTo>
                  <a:pt x="126657" y="186411"/>
                  <a:pt x="141477" y="197659"/>
                  <a:pt x="144474" y="210085"/>
                </a:cubicBezTo>
                <a:cubicBezTo>
                  <a:pt x="136590" y="208611"/>
                  <a:pt x="129524" y="206010"/>
                  <a:pt x="121333" y="202792"/>
                </a:cubicBezTo>
                <a:cubicBezTo>
                  <a:pt x="133505" y="219227"/>
                  <a:pt x="137838" y="230258"/>
                  <a:pt x="152043" y="241431"/>
                </a:cubicBezTo>
                <a:cubicBezTo>
                  <a:pt x="138071" y="241995"/>
                  <a:pt x="135164" y="249582"/>
                  <a:pt x="123701" y="245141"/>
                </a:cubicBezTo>
                <a:cubicBezTo>
                  <a:pt x="113322" y="244476"/>
                  <a:pt x="101494" y="233861"/>
                  <a:pt x="90659" y="228381"/>
                </a:cubicBezTo>
                <a:cubicBezTo>
                  <a:pt x="96034" y="253912"/>
                  <a:pt x="130808" y="254461"/>
                  <a:pt x="129836" y="276360"/>
                </a:cubicBezTo>
                <a:cubicBezTo>
                  <a:pt x="124692" y="275036"/>
                  <a:pt x="121537" y="277749"/>
                  <a:pt x="117100" y="274825"/>
                </a:cubicBezTo>
                <a:cubicBezTo>
                  <a:pt x="116617" y="276763"/>
                  <a:pt x="116434" y="278018"/>
                  <a:pt x="116167" y="280454"/>
                </a:cubicBezTo>
                <a:cubicBezTo>
                  <a:pt x="107239" y="282749"/>
                  <a:pt x="103106" y="277873"/>
                  <a:pt x="94426" y="273801"/>
                </a:cubicBezTo>
                <a:cubicBezTo>
                  <a:pt x="99822" y="280289"/>
                  <a:pt x="107952" y="291507"/>
                  <a:pt x="111432" y="300926"/>
                </a:cubicBezTo>
                <a:cubicBezTo>
                  <a:pt x="101022" y="300731"/>
                  <a:pt x="94736" y="299297"/>
                  <a:pt x="85959" y="290434"/>
                </a:cubicBezTo>
                <a:cubicBezTo>
                  <a:pt x="87919" y="313586"/>
                  <a:pt x="100555" y="322057"/>
                  <a:pt x="110965" y="335343"/>
                </a:cubicBezTo>
                <a:cubicBezTo>
                  <a:pt x="90495" y="339530"/>
                  <a:pt x="80346" y="327155"/>
                  <a:pt x="66586" y="327410"/>
                </a:cubicBezTo>
                <a:cubicBezTo>
                  <a:pt x="73163" y="342761"/>
                  <a:pt x="79939" y="358224"/>
                  <a:pt x="96794" y="366050"/>
                </a:cubicBezTo>
                <a:cubicBezTo>
                  <a:pt x="90005" y="368273"/>
                  <a:pt x="87314" y="366124"/>
                  <a:pt x="79322" y="366561"/>
                </a:cubicBezTo>
                <a:cubicBezTo>
                  <a:pt x="84563" y="382607"/>
                  <a:pt x="99081" y="387136"/>
                  <a:pt x="111432" y="397780"/>
                </a:cubicBezTo>
                <a:cubicBezTo>
                  <a:pt x="101205" y="397671"/>
                  <a:pt x="88035" y="407909"/>
                  <a:pt x="78389" y="404049"/>
                </a:cubicBezTo>
                <a:cubicBezTo>
                  <a:pt x="88357" y="408868"/>
                  <a:pt x="95546" y="419254"/>
                  <a:pt x="102929" y="425927"/>
                </a:cubicBezTo>
                <a:cubicBezTo>
                  <a:pt x="82793" y="429788"/>
                  <a:pt x="67262" y="423488"/>
                  <a:pt x="53347" y="411854"/>
                </a:cubicBezTo>
                <a:cubicBezTo>
                  <a:pt x="61050" y="432275"/>
                  <a:pt x="75554" y="444949"/>
                  <a:pt x="92991" y="465591"/>
                </a:cubicBezTo>
                <a:cubicBezTo>
                  <a:pt x="87415" y="471331"/>
                  <a:pt x="72139" y="470620"/>
                  <a:pt x="66120" y="471860"/>
                </a:cubicBezTo>
                <a:cubicBezTo>
                  <a:pt x="68894" y="475836"/>
                  <a:pt x="68865" y="479877"/>
                  <a:pt x="72254" y="483886"/>
                </a:cubicBezTo>
                <a:cubicBezTo>
                  <a:pt x="68493" y="484826"/>
                  <a:pt x="64294" y="482074"/>
                  <a:pt x="57617" y="483886"/>
                </a:cubicBezTo>
                <a:cubicBezTo>
                  <a:pt x="59745" y="491384"/>
                  <a:pt x="69646" y="496624"/>
                  <a:pt x="76524" y="499496"/>
                </a:cubicBezTo>
                <a:cubicBezTo>
                  <a:pt x="49287" y="512237"/>
                  <a:pt x="27352" y="498859"/>
                  <a:pt x="17973" y="479664"/>
                </a:cubicBezTo>
                <a:cubicBezTo>
                  <a:pt x="20613" y="517374"/>
                  <a:pt x="44750" y="501898"/>
                  <a:pt x="64218" y="535960"/>
                </a:cubicBezTo>
                <a:cubicBezTo>
                  <a:pt x="61376" y="536075"/>
                  <a:pt x="57396" y="540674"/>
                  <a:pt x="54316" y="539671"/>
                </a:cubicBezTo>
                <a:cubicBezTo>
                  <a:pt x="62094" y="546726"/>
                  <a:pt x="68035" y="552023"/>
                  <a:pt x="74120" y="557327"/>
                </a:cubicBezTo>
                <a:cubicBezTo>
                  <a:pt x="61877" y="562236"/>
                  <a:pt x="47142" y="559707"/>
                  <a:pt x="36378" y="545940"/>
                </a:cubicBezTo>
                <a:cubicBezTo>
                  <a:pt x="43459" y="558866"/>
                  <a:pt x="78213" y="585044"/>
                  <a:pt x="72254" y="593919"/>
                </a:cubicBezTo>
                <a:cubicBezTo>
                  <a:pt x="63768" y="594280"/>
                  <a:pt x="62480" y="594186"/>
                  <a:pt x="53347" y="594431"/>
                </a:cubicBezTo>
                <a:cubicBezTo>
                  <a:pt x="57711" y="604688"/>
                  <a:pt x="66190" y="613508"/>
                  <a:pt x="78856" y="616310"/>
                </a:cubicBezTo>
                <a:cubicBezTo>
                  <a:pt x="61068" y="624283"/>
                  <a:pt x="22421" y="632706"/>
                  <a:pt x="4771" y="612599"/>
                </a:cubicBezTo>
                <a:cubicBezTo>
                  <a:pt x="9208" y="621073"/>
                  <a:pt x="11739" y="631159"/>
                  <a:pt x="15139" y="639724"/>
                </a:cubicBezTo>
                <a:cubicBezTo>
                  <a:pt x="23375" y="654522"/>
                  <a:pt x="30810" y="658653"/>
                  <a:pt x="47679" y="662114"/>
                </a:cubicBezTo>
                <a:cubicBezTo>
                  <a:pt x="43820" y="661795"/>
                  <a:pt x="40281" y="663215"/>
                  <a:pt x="36378" y="663265"/>
                </a:cubicBezTo>
                <a:cubicBezTo>
                  <a:pt x="45682" y="679306"/>
                  <a:pt x="52981" y="688332"/>
                  <a:pt x="68954" y="692948"/>
                </a:cubicBezTo>
                <a:cubicBezTo>
                  <a:pt x="55447" y="689542"/>
                  <a:pt x="43058" y="691384"/>
                  <a:pt x="33544" y="679898"/>
                </a:cubicBezTo>
                <a:cubicBezTo>
                  <a:pt x="36449" y="690564"/>
                  <a:pt x="46881" y="697520"/>
                  <a:pt x="50549" y="706511"/>
                </a:cubicBezTo>
                <a:cubicBezTo>
                  <a:pt x="57719" y="710404"/>
                  <a:pt x="66531" y="712897"/>
                  <a:pt x="70855" y="723143"/>
                </a:cubicBezTo>
                <a:cubicBezTo>
                  <a:pt x="58750" y="719258"/>
                  <a:pt x="41263" y="717557"/>
                  <a:pt x="29777" y="721608"/>
                </a:cubicBezTo>
                <a:cubicBezTo>
                  <a:pt x="45289" y="723680"/>
                  <a:pt x="69438" y="732829"/>
                  <a:pt x="78856" y="751803"/>
                </a:cubicBezTo>
                <a:cubicBezTo>
                  <a:pt x="56188" y="752497"/>
                  <a:pt x="44944" y="751661"/>
                  <a:pt x="25041" y="755514"/>
                </a:cubicBezTo>
                <a:cubicBezTo>
                  <a:pt x="30513" y="763275"/>
                  <a:pt x="53963" y="769690"/>
                  <a:pt x="67088" y="784685"/>
                </a:cubicBezTo>
                <a:cubicBezTo>
                  <a:pt x="52814" y="780880"/>
                  <a:pt x="34991" y="780733"/>
                  <a:pt x="24108" y="783150"/>
                </a:cubicBezTo>
                <a:cubicBezTo>
                  <a:pt x="26645" y="790583"/>
                  <a:pt x="33940" y="794896"/>
                  <a:pt x="38746" y="799782"/>
                </a:cubicBezTo>
                <a:cubicBezTo>
                  <a:pt x="28214" y="796372"/>
                  <a:pt x="7809" y="786438"/>
                  <a:pt x="35" y="784173"/>
                </a:cubicBezTo>
                <a:cubicBezTo>
                  <a:pt x="4312" y="785290"/>
                  <a:pt x="6236" y="793176"/>
                  <a:pt x="12305" y="799270"/>
                </a:cubicBezTo>
                <a:close/>
              </a:path>
              <a:path w="358764" h="1279448" stroke="0" extrusionOk="0">
                <a:moveTo>
                  <a:pt x="12305" y="799270"/>
                </a:moveTo>
                <a:cubicBezTo>
                  <a:pt x="26704" y="808743"/>
                  <a:pt x="51358" y="833410"/>
                  <a:pt x="61886" y="830105"/>
                </a:cubicBezTo>
                <a:cubicBezTo>
                  <a:pt x="49567" y="830965"/>
                  <a:pt x="33075" y="828104"/>
                  <a:pt x="20341" y="835223"/>
                </a:cubicBezTo>
                <a:cubicBezTo>
                  <a:pt x="41570" y="836905"/>
                  <a:pt x="51883" y="858413"/>
                  <a:pt x="66586" y="867081"/>
                </a:cubicBezTo>
                <a:cubicBezTo>
                  <a:pt x="55891" y="861147"/>
                  <a:pt x="42743" y="868719"/>
                  <a:pt x="26943" y="859149"/>
                </a:cubicBezTo>
                <a:cubicBezTo>
                  <a:pt x="30005" y="861402"/>
                  <a:pt x="31799" y="869045"/>
                  <a:pt x="34979" y="872199"/>
                </a:cubicBezTo>
                <a:cubicBezTo>
                  <a:pt x="44693" y="882793"/>
                  <a:pt x="60580" y="883131"/>
                  <a:pt x="73654" y="895229"/>
                </a:cubicBezTo>
                <a:cubicBezTo>
                  <a:pt x="64877" y="898739"/>
                  <a:pt x="49937" y="896221"/>
                  <a:pt x="41580" y="899835"/>
                </a:cubicBezTo>
                <a:cubicBezTo>
                  <a:pt x="70123" y="904351"/>
                  <a:pt x="81940" y="918017"/>
                  <a:pt x="117566" y="927983"/>
                </a:cubicBezTo>
                <a:cubicBezTo>
                  <a:pt x="130724" y="931265"/>
                  <a:pt x="135256" y="933783"/>
                  <a:pt x="144474" y="933229"/>
                </a:cubicBezTo>
                <a:cubicBezTo>
                  <a:pt x="156584" y="981818"/>
                  <a:pt x="135201" y="1010712"/>
                  <a:pt x="144474" y="1048635"/>
                </a:cubicBezTo>
                <a:cubicBezTo>
                  <a:pt x="162035" y="1088202"/>
                  <a:pt x="135383" y="1144254"/>
                  <a:pt x="144474" y="1160579"/>
                </a:cubicBezTo>
                <a:cubicBezTo>
                  <a:pt x="149039" y="1189007"/>
                  <a:pt x="142439" y="1248798"/>
                  <a:pt x="144474" y="1279448"/>
                </a:cubicBezTo>
                <a:cubicBezTo>
                  <a:pt x="156986" y="1276920"/>
                  <a:pt x="161821" y="1283811"/>
                  <a:pt x="175148" y="1279448"/>
                </a:cubicBezTo>
                <a:cubicBezTo>
                  <a:pt x="161069" y="1246073"/>
                  <a:pt x="180942" y="1193766"/>
                  <a:pt x="175148" y="1162205"/>
                </a:cubicBezTo>
                <a:cubicBezTo>
                  <a:pt x="176450" y="1116039"/>
                  <a:pt x="179110" y="1073604"/>
                  <a:pt x="175148" y="1044961"/>
                </a:cubicBezTo>
                <a:cubicBezTo>
                  <a:pt x="164207" y="1015371"/>
                  <a:pt x="175648" y="959654"/>
                  <a:pt x="175148" y="937963"/>
                </a:cubicBezTo>
                <a:cubicBezTo>
                  <a:pt x="192163" y="933592"/>
                  <a:pt x="208659" y="935699"/>
                  <a:pt x="228030" y="940522"/>
                </a:cubicBezTo>
                <a:cubicBezTo>
                  <a:pt x="243224" y="943423"/>
                  <a:pt x="246840" y="951357"/>
                  <a:pt x="262471" y="948838"/>
                </a:cubicBezTo>
                <a:cubicBezTo>
                  <a:pt x="271086" y="948434"/>
                  <a:pt x="286924" y="944892"/>
                  <a:pt x="296446" y="943720"/>
                </a:cubicBezTo>
                <a:cubicBezTo>
                  <a:pt x="288755" y="939232"/>
                  <a:pt x="273880" y="937909"/>
                  <a:pt x="262937" y="932205"/>
                </a:cubicBezTo>
                <a:cubicBezTo>
                  <a:pt x="300026" y="936973"/>
                  <a:pt x="335165" y="925564"/>
                  <a:pt x="358764" y="882691"/>
                </a:cubicBezTo>
                <a:cubicBezTo>
                  <a:pt x="346166" y="889940"/>
                  <a:pt x="336703" y="892595"/>
                  <a:pt x="321918" y="882691"/>
                </a:cubicBezTo>
                <a:cubicBezTo>
                  <a:pt x="326828" y="878088"/>
                  <a:pt x="334011" y="874702"/>
                  <a:pt x="338457" y="871176"/>
                </a:cubicBezTo>
                <a:cubicBezTo>
                  <a:pt x="328440" y="869983"/>
                  <a:pt x="316344" y="870613"/>
                  <a:pt x="306814" y="859149"/>
                </a:cubicBezTo>
                <a:cubicBezTo>
                  <a:pt x="316683" y="854192"/>
                  <a:pt x="328698" y="847341"/>
                  <a:pt x="335121" y="834711"/>
                </a:cubicBezTo>
                <a:cubicBezTo>
                  <a:pt x="337796" y="830513"/>
                  <a:pt x="340697" y="825606"/>
                  <a:pt x="343659" y="823324"/>
                </a:cubicBezTo>
                <a:cubicBezTo>
                  <a:pt x="333277" y="827533"/>
                  <a:pt x="311247" y="829310"/>
                  <a:pt x="304446" y="828954"/>
                </a:cubicBezTo>
                <a:cubicBezTo>
                  <a:pt x="307914" y="823379"/>
                  <a:pt x="309896" y="821284"/>
                  <a:pt x="314851" y="819102"/>
                </a:cubicBezTo>
                <a:cubicBezTo>
                  <a:pt x="301872" y="818395"/>
                  <a:pt x="292206" y="821473"/>
                  <a:pt x="281342" y="823324"/>
                </a:cubicBezTo>
                <a:cubicBezTo>
                  <a:pt x="288304" y="818960"/>
                  <a:pt x="294902" y="807295"/>
                  <a:pt x="303083" y="807075"/>
                </a:cubicBezTo>
                <a:cubicBezTo>
                  <a:pt x="286865" y="810264"/>
                  <a:pt x="259198" y="813248"/>
                  <a:pt x="251601" y="801830"/>
                </a:cubicBezTo>
                <a:cubicBezTo>
                  <a:pt x="268958" y="797021"/>
                  <a:pt x="293138" y="790727"/>
                  <a:pt x="310581" y="779439"/>
                </a:cubicBezTo>
                <a:cubicBezTo>
                  <a:pt x="332329" y="764070"/>
                  <a:pt x="330606" y="749623"/>
                  <a:pt x="343193" y="736706"/>
                </a:cubicBezTo>
                <a:cubicBezTo>
                  <a:pt x="336454" y="744518"/>
                  <a:pt x="322275" y="739669"/>
                  <a:pt x="314348" y="739904"/>
                </a:cubicBezTo>
                <a:cubicBezTo>
                  <a:pt x="315883" y="737771"/>
                  <a:pt x="319779" y="734665"/>
                  <a:pt x="321452" y="732995"/>
                </a:cubicBezTo>
                <a:cubicBezTo>
                  <a:pt x="314229" y="732100"/>
                  <a:pt x="306135" y="733996"/>
                  <a:pt x="300679" y="734147"/>
                </a:cubicBezTo>
                <a:cubicBezTo>
                  <a:pt x="313028" y="726942"/>
                  <a:pt x="319254" y="721298"/>
                  <a:pt x="329022" y="716874"/>
                </a:cubicBezTo>
                <a:cubicBezTo>
                  <a:pt x="302807" y="719269"/>
                  <a:pt x="294479" y="721626"/>
                  <a:pt x="276140" y="706511"/>
                </a:cubicBezTo>
                <a:cubicBezTo>
                  <a:pt x="282832" y="704200"/>
                  <a:pt x="294333" y="697515"/>
                  <a:pt x="296446" y="690901"/>
                </a:cubicBezTo>
                <a:cubicBezTo>
                  <a:pt x="288502" y="691257"/>
                  <a:pt x="281795" y="689579"/>
                  <a:pt x="275207" y="685144"/>
                </a:cubicBezTo>
                <a:cubicBezTo>
                  <a:pt x="289977" y="659886"/>
                  <a:pt x="304958" y="643959"/>
                  <a:pt x="312483" y="627697"/>
                </a:cubicBezTo>
                <a:cubicBezTo>
                  <a:pt x="298743" y="630886"/>
                  <a:pt x="232698" y="673278"/>
                  <a:pt x="225662" y="637676"/>
                </a:cubicBezTo>
                <a:cubicBezTo>
                  <a:pt x="239192" y="638373"/>
                  <a:pt x="266533" y="623756"/>
                  <a:pt x="279907" y="618868"/>
                </a:cubicBezTo>
                <a:cubicBezTo>
                  <a:pt x="273263" y="615460"/>
                  <a:pt x="263780" y="619680"/>
                  <a:pt x="259601" y="616310"/>
                </a:cubicBezTo>
                <a:cubicBezTo>
                  <a:pt x="269967" y="609870"/>
                  <a:pt x="279865" y="611042"/>
                  <a:pt x="287979" y="606330"/>
                </a:cubicBezTo>
                <a:cubicBezTo>
                  <a:pt x="283798" y="605820"/>
                  <a:pt x="281721" y="603084"/>
                  <a:pt x="277575" y="601212"/>
                </a:cubicBezTo>
                <a:cubicBezTo>
                  <a:pt x="286417" y="591902"/>
                  <a:pt x="305583" y="578532"/>
                  <a:pt x="316752" y="571913"/>
                </a:cubicBezTo>
                <a:cubicBezTo>
                  <a:pt x="303583" y="576040"/>
                  <a:pt x="285999" y="575747"/>
                  <a:pt x="279907" y="570889"/>
                </a:cubicBezTo>
                <a:cubicBezTo>
                  <a:pt x="286023" y="562703"/>
                  <a:pt x="295257" y="556979"/>
                  <a:pt x="299747" y="551697"/>
                </a:cubicBezTo>
                <a:cubicBezTo>
                  <a:pt x="284285" y="552176"/>
                  <a:pt x="263675" y="559903"/>
                  <a:pt x="248766" y="554768"/>
                </a:cubicBezTo>
                <a:cubicBezTo>
                  <a:pt x="253875" y="550489"/>
                  <a:pt x="260198" y="543280"/>
                  <a:pt x="267673" y="541718"/>
                </a:cubicBezTo>
                <a:cubicBezTo>
                  <a:pt x="241756" y="547847"/>
                  <a:pt x="229690" y="547863"/>
                  <a:pt x="207724" y="528667"/>
                </a:cubicBezTo>
                <a:cubicBezTo>
                  <a:pt x="220988" y="524135"/>
                  <a:pt x="230962" y="527071"/>
                  <a:pt x="257269" y="525597"/>
                </a:cubicBezTo>
                <a:cubicBezTo>
                  <a:pt x="253151" y="524030"/>
                  <a:pt x="249968" y="523450"/>
                  <a:pt x="245466" y="523550"/>
                </a:cubicBezTo>
                <a:cubicBezTo>
                  <a:pt x="248808" y="521225"/>
                  <a:pt x="253555" y="518670"/>
                  <a:pt x="256336" y="518815"/>
                </a:cubicBezTo>
                <a:cubicBezTo>
                  <a:pt x="249624" y="518492"/>
                  <a:pt x="241362" y="520305"/>
                  <a:pt x="233662" y="515617"/>
                </a:cubicBezTo>
                <a:cubicBezTo>
                  <a:pt x="250665" y="512839"/>
                  <a:pt x="259923" y="507971"/>
                  <a:pt x="271906" y="496425"/>
                </a:cubicBezTo>
                <a:cubicBezTo>
                  <a:pt x="265327" y="496636"/>
                  <a:pt x="257529" y="495717"/>
                  <a:pt x="249233" y="496425"/>
                </a:cubicBezTo>
                <a:cubicBezTo>
                  <a:pt x="268367" y="495803"/>
                  <a:pt x="268214" y="455595"/>
                  <a:pt x="283243" y="445759"/>
                </a:cubicBezTo>
                <a:cubicBezTo>
                  <a:pt x="266112" y="455849"/>
                  <a:pt x="254009" y="454684"/>
                  <a:pt x="233662" y="459833"/>
                </a:cubicBezTo>
                <a:cubicBezTo>
                  <a:pt x="245413" y="455811"/>
                  <a:pt x="260136" y="443661"/>
                  <a:pt x="264803" y="434372"/>
                </a:cubicBezTo>
                <a:cubicBezTo>
                  <a:pt x="261483" y="437168"/>
                  <a:pt x="254047" y="438866"/>
                  <a:pt x="251601" y="439490"/>
                </a:cubicBezTo>
                <a:cubicBezTo>
                  <a:pt x="254554" y="433408"/>
                  <a:pt x="256137" y="426385"/>
                  <a:pt x="262005" y="424392"/>
                </a:cubicBezTo>
                <a:cubicBezTo>
                  <a:pt x="252378" y="427097"/>
                  <a:pt x="241107" y="424577"/>
                  <a:pt x="232730" y="427079"/>
                </a:cubicBezTo>
                <a:cubicBezTo>
                  <a:pt x="243563" y="409511"/>
                  <a:pt x="258617" y="387801"/>
                  <a:pt x="269037" y="372319"/>
                </a:cubicBezTo>
                <a:cubicBezTo>
                  <a:pt x="257453" y="384181"/>
                  <a:pt x="240821" y="398923"/>
                  <a:pt x="216226" y="392662"/>
                </a:cubicBezTo>
                <a:cubicBezTo>
                  <a:pt x="221089" y="391360"/>
                  <a:pt x="226420" y="386857"/>
                  <a:pt x="233662" y="385369"/>
                </a:cubicBezTo>
                <a:cubicBezTo>
                  <a:pt x="232127" y="384921"/>
                  <a:pt x="229163" y="381523"/>
                  <a:pt x="225160" y="382171"/>
                </a:cubicBezTo>
                <a:cubicBezTo>
                  <a:pt x="233209" y="378638"/>
                  <a:pt x="238128" y="373321"/>
                  <a:pt x="246901" y="367585"/>
                </a:cubicBezTo>
                <a:cubicBezTo>
                  <a:pt x="240007" y="369880"/>
                  <a:pt x="233502" y="367887"/>
                  <a:pt x="224227" y="366050"/>
                </a:cubicBezTo>
                <a:cubicBezTo>
                  <a:pt x="242676" y="364882"/>
                  <a:pt x="257110" y="343647"/>
                  <a:pt x="260570" y="314360"/>
                </a:cubicBezTo>
                <a:cubicBezTo>
                  <a:pt x="254675" y="320096"/>
                  <a:pt x="244918" y="331870"/>
                  <a:pt x="234129" y="327410"/>
                </a:cubicBezTo>
                <a:cubicBezTo>
                  <a:pt x="239237" y="323205"/>
                  <a:pt x="243913" y="318021"/>
                  <a:pt x="242165" y="311289"/>
                </a:cubicBezTo>
                <a:cubicBezTo>
                  <a:pt x="234196" y="317384"/>
                  <a:pt x="225515" y="320713"/>
                  <a:pt x="220460" y="315511"/>
                </a:cubicBezTo>
                <a:cubicBezTo>
                  <a:pt x="222245" y="313559"/>
                  <a:pt x="225784" y="310868"/>
                  <a:pt x="229393" y="307579"/>
                </a:cubicBezTo>
                <a:cubicBezTo>
                  <a:pt x="220786" y="308616"/>
                  <a:pt x="213269" y="308079"/>
                  <a:pt x="199185" y="302461"/>
                </a:cubicBezTo>
                <a:cubicBezTo>
                  <a:pt x="219747" y="302251"/>
                  <a:pt x="228175" y="273534"/>
                  <a:pt x="239331" y="257552"/>
                </a:cubicBezTo>
                <a:cubicBezTo>
                  <a:pt x="226615" y="262554"/>
                  <a:pt x="221390" y="259666"/>
                  <a:pt x="208621" y="261775"/>
                </a:cubicBezTo>
                <a:cubicBezTo>
                  <a:pt x="217035" y="260400"/>
                  <a:pt x="221089" y="253553"/>
                  <a:pt x="225160" y="248724"/>
                </a:cubicBezTo>
                <a:cubicBezTo>
                  <a:pt x="212668" y="253226"/>
                  <a:pt x="207369" y="250551"/>
                  <a:pt x="198719" y="241431"/>
                </a:cubicBezTo>
                <a:cubicBezTo>
                  <a:pt x="208962" y="234217"/>
                  <a:pt x="220708" y="231533"/>
                  <a:pt x="227563" y="218529"/>
                </a:cubicBezTo>
                <a:cubicBezTo>
                  <a:pt x="220703" y="223656"/>
                  <a:pt x="209909" y="217942"/>
                  <a:pt x="201589" y="216354"/>
                </a:cubicBezTo>
                <a:cubicBezTo>
                  <a:pt x="207097" y="212540"/>
                  <a:pt x="214338" y="210830"/>
                  <a:pt x="215724" y="200233"/>
                </a:cubicBezTo>
                <a:cubicBezTo>
                  <a:pt x="210862" y="202216"/>
                  <a:pt x="203096" y="204326"/>
                  <a:pt x="199185" y="202280"/>
                </a:cubicBezTo>
                <a:cubicBezTo>
                  <a:pt x="204111" y="198217"/>
                  <a:pt x="205549" y="195171"/>
                  <a:pt x="209123" y="189869"/>
                </a:cubicBezTo>
                <a:cubicBezTo>
                  <a:pt x="205265" y="188551"/>
                  <a:pt x="195560" y="189178"/>
                  <a:pt x="191185" y="186671"/>
                </a:cubicBezTo>
                <a:cubicBezTo>
                  <a:pt x="197486" y="183155"/>
                  <a:pt x="200883" y="176880"/>
                  <a:pt x="206289" y="171573"/>
                </a:cubicBezTo>
                <a:cubicBezTo>
                  <a:pt x="201793" y="170989"/>
                  <a:pt x="195279" y="170917"/>
                  <a:pt x="188817" y="169398"/>
                </a:cubicBezTo>
                <a:cubicBezTo>
                  <a:pt x="197999" y="160733"/>
                  <a:pt x="206501" y="153979"/>
                  <a:pt x="209123" y="137668"/>
                </a:cubicBezTo>
                <a:cubicBezTo>
                  <a:pt x="201558" y="140989"/>
                  <a:pt x="193524" y="142747"/>
                  <a:pt x="186485" y="147520"/>
                </a:cubicBezTo>
                <a:cubicBezTo>
                  <a:pt x="190698" y="143458"/>
                  <a:pt x="195551" y="138724"/>
                  <a:pt x="198719" y="134597"/>
                </a:cubicBezTo>
                <a:cubicBezTo>
                  <a:pt x="195943" y="132988"/>
                  <a:pt x="186962" y="135152"/>
                  <a:pt x="179848" y="134597"/>
                </a:cubicBezTo>
                <a:cubicBezTo>
                  <a:pt x="184356" y="127367"/>
                  <a:pt x="186392" y="122143"/>
                  <a:pt x="192153" y="116813"/>
                </a:cubicBezTo>
                <a:cubicBezTo>
                  <a:pt x="185844" y="123573"/>
                  <a:pt x="174378" y="123290"/>
                  <a:pt x="168080" y="123594"/>
                </a:cubicBezTo>
                <a:cubicBezTo>
                  <a:pt x="172972" y="122076"/>
                  <a:pt x="178310" y="114041"/>
                  <a:pt x="185516" y="110544"/>
                </a:cubicBezTo>
                <a:cubicBezTo>
                  <a:pt x="183537" y="112395"/>
                  <a:pt x="178627" y="112773"/>
                  <a:pt x="174682" y="111567"/>
                </a:cubicBezTo>
                <a:cubicBezTo>
                  <a:pt x="177992" y="108190"/>
                  <a:pt x="180428" y="104830"/>
                  <a:pt x="184583" y="100692"/>
                </a:cubicBezTo>
                <a:cubicBezTo>
                  <a:pt x="182329" y="102838"/>
                  <a:pt x="177460" y="97474"/>
                  <a:pt x="173247" y="100180"/>
                </a:cubicBezTo>
                <a:cubicBezTo>
                  <a:pt x="172387" y="93897"/>
                  <a:pt x="171661" y="83056"/>
                  <a:pt x="177049" y="79325"/>
                </a:cubicBezTo>
                <a:cubicBezTo>
                  <a:pt x="170310" y="73150"/>
                  <a:pt x="172255" y="62892"/>
                  <a:pt x="171381" y="56935"/>
                </a:cubicBezTo>
                <a:cubicBezTo>
                  <a:pt x="172239" y="56165"/>
                  <a:pt x="172271" y="55626"/>
                  <a:pt x="172816" y="54760"/>
                </a:cubicBezTo>
                <a:cubicBezTo>
                  <a:pt x="177130" y="37075"/>
                  <a:pt x="172316" y="14341"/>
                  <a:pt x="170412" y="0"/>
                </a:cubicBezTo>
                <a:cubicBezTo>
                  <a:pt x="170087" y="17713"/>
                  <a:pt x="166467" y="67827"/>
                  <a:pt x="153407" y="67298"/>
                </a:cubicBezTo>
                <a:cubicBezTo>
                  <a:pt x="152966" y="76131"/>
                  <a:pt x="159913" y="87029"/>
                  <a:pt x="160977" y="93399"/>
                </a:cubicBezTo>
                <a:cubicBezTo>
                  <a:pt x="156277" y="91985"/>
                  <a:pt x="149057" y="89255"/>
                  <a:pt x="144940" y="88153"/>
                </a:cubicBezTo>
                <a:cubicBezTo>
                  <a:pt x="149226" y="97172"/>
                  <a:pt x="158031" y="100837"/>
                  <a:pt x="154376" y="113614"/>
                </a:cubicBezTo>
                <a:cubicBezTo>
                  <a:pt x="152736" y="111734"/>
                  <a:pt x="146495" y="110968"/>
                  <a:pt x="145406" y="109520"/>
                </a:cubicBezTo>
                <a:cubicBezTo>
                  <a:pt x="146657" y="114448"/>
                  <a:pt x="152602" y="128130"/>
                  <a:pt x="156743" y="134086"/>
                </a:cubicBezTo>
                <a:cubicBezTo>
                  <a:pt x="149212" y="133207"/>
                  <a:pt x="135659" y="129329"/>
                  <a:pt x="128401" y="122059"/>
                </a:cubicBezTo>
                <a:cubicBezTo>
                  <a:pt x="132431" y="138237"/>
                  <a:pt x="144381" y="148011"/>
                  <a:pt x="149174" y="158523"/>
                </a:cubicBezTo>
                <a:cubicBezTo>
                  <a:pt x="141168" y="156813"/>
                  <a:pt x="135859" y="155084"/>
                  <a:pt x="126535" y="153277"/>
                </a:cubicBezTo>
                <a:cubicBezTo>
                  <a:pt x="131535" y="164567"/>
                  <a:pt x="138774" y="172756"/>
                  <a:pt x="144474" y="182449"/>
                </a:cubicBezTo>
                <a:cubicBezTo>
                  <a:pt x="136104" y="183820"/>
                  <a:pt x="130532" y="177683"/>
                  <a:pt x="119432" y="179378"/>
                </a:cubicBezTo>
                <a:cubicBezTo>
                  <a:pt x="125269" y="192046"/>
                  <a:pt x="142336" y="199287"/>
                  <a:pt x="144474" y="210085"/>
                </a:cubicBezTo>
                <a:cubicBezTo>
                  <a:pt x="137069" y="212846"/>
                  <a:pt x="130561" y="204923"/>
                  <a:pt x="121333" y="202792"/>
                </a:cubicBezTo>
                <a:cubicBezTo>
                  <a:pt x="130766" y="223582"/>
                  <a:pt x="136713" y="232979"/>
                  <a:pt x="152043" y="241431"/>
                </a:cubicBezTo>
                <a:cubicBezTo>
                  <a:pt x="144221" y="242705"/>
                  <a:pt x="136517" y="247990"/>
                  <a:pt x="123701" y="245141"/>
                </a:cubicBezTo>
                <a:cubicBezTo>
                  <a:pt x="113345" y="245050"/>
                  <a:pt x="98456" y="233724"/>
                  <a:pt x="90659" y="228381"/>
                </a:cubicBezTo>
                <a:cubicBezTo>
                  <a:pt x="96755" y="246591"/>
                  <a:pt x="117748" y="249445"/>
                  <a:pt x="129836" y="276360"/>
                </a:cubicBezTo>
                <a:cubicBezTo>
                  <a:pt x="127109" y="274446"/>
                  <a:pt x="121919" y="276469"/>
                  <a:pt x="117100" y="274825"/>
                </a:cubicBezTo>
                <a:cubicBezTo>
                  <a:pt x="117433" y="276506"/>
                  <a:pt x="116752" y="278309"/>
                  <a:pt x="116167" y="280454"/>
                </a:cubicBezTo>
                <a:cubicBezTo>
                  <a:pt x="110228" y="279452"/>
                  <a:pt x="100881" y="274685"/>
                  <a:pt x="94426" y="273801"/>
                </a:cubicBezTo>
                <a:cubicBezTo>
                  <a:pt x="101316" y="282525"/>
                  <a:pt x="104976" y="291826"/>
                  <a:pt x="111432" y="300926"/>
                </a:cubicBezTo>
                <a:cubicBezTo>
                  <a:pt x="100422" y="299593"/>
                  <a:pt x="90585" y="298161"/>
                  <a:pt x="85959" y="290434"/>
                </a:cubicBezTo>
                <a:cubicBezTo>
                  <a:pt x="94532" y="310432"/>
                  <a:pt x="99202" y="323040"/>
                  <a:pt x="110965" y="335343"/>
                </a:cubicBezTo>
                <a:cubicBezTo>
                  <a:pt x="98727" y="340178"/>
                  <a:pt x="76347" y="328831"/>
                  <a:pt x="66586" y="327410"/>
                </a:cubicBezTo>
                <a:cubicBezTo>
                  <a:pt x="78174" y="343007"/>
                  <a:pt x="84690" y="357335"/>
                  <a:pt x="96794" y="366050"/>
                </a:cubicBezTo>
                <a:cubicBezTo>
                  <a:pt x="90309" y="366558"/>
                  <a:pt x="86018" y="363926"/>
                  <a:pt x="79322" y="366561"/>
                </a:cubicBezTo>
                <a:cubicBezTo>
                  <a:pt x="86661" y="381436"/>
                  <a:pt x="98822" y="388242"/>
                  <a:pt x="111432" y="397780"/>
                </a:cubicBezTo>
                <a:cubicBezTo>
                  <a:pt x="98698" y="399994"/>
                  <a:pt x="90568" y="410502"/>
                  <a:pt x="78389" y="404049"/>
                </a:cubicBezTo>
                <a:cubicBezTo>
                  <a:pt x="85382" y="413469"/>
                  <a:pt x="91785" y="425005"/>
                  <a:pt x="102929" y="425927"/>
                </a:cubicBezTo>
                <a:cubicBezTo>
                  <a:pt x="81141" y="435931"/>
                  <a:pt x="71174" y="423907"/>
                  <a:pt x="53347" y="411854"/>
                </a:cubicBezTo>
                <a:cubicBezTo>
                  <a:pt x="72613" y="433276"/>
                  <a:pt x="76881" y="450252"/>
                  <a:pt x="92991" y="465591"/>
                </a:cubicBezTo>
                <a:cubicBezTo>
                  <a:pt x="85818" y="476900"/>
                  <a:pt x="76419" y="472487"/>
                  <a:pt x="66120" y="471860"/>
                </a:cubicBezTo>
                <a:cubicBezTo>
                  <a:pt x="69399" y="475809"/>
                  <a:pt x="70407" y="480116"/>
                  <a:pt x="72254" y="483886"/>
                </a:cubicBezTo>
                <a:cubicBezTo>
                  <a:pt x="67847" y="484865"/>
                  <a:pt x="62839" y="482855"/>
                  <a:pt x="57617" y="483886"/>
                </a:cubicBezTo>
                <a:cubicBezTo>
                  <a:pt x="62867" y="491090"/>
                  <a:pt x="69029" y="497652"/>
                  <a:pt x="76524" y="499496"/>
                </a:cubicBezTo>
                <a:cubicBezTo>
                  <a:pt x="54754" y="514696"/>
                  <a:pt x="27769" y="504527"/>
                  <a:pt x="17973" y="479664"/>
                </a:cubicBezTo>
                <a:cubicBezTo>
                  <a:pt x="18357" y="509148"/>
                  <a:pt x="57043" y="509784"/>
                  <a:pt x="64218" y="535960"/>
                </a:cubicBezTo>
                <a:cubicBezTo>
                  <a:pt x="59675" y="537240"/>
                  <a:pt x="58557" y="540288"/>
                  <a:pt x="54316" y="539671"/>
                </a:cubicBezTo>
                <a:cubicBezTo>
                  <a:pt x="58518" y="546867"/>
                  <a:pt x="68195" y="554716"/>
                  <a:pt x="74120" y="557327"/>
                </a:cubicBezTo>
                <a:cubicBezTo>
                  <a:pt x="58772" y="557261"/>
                  <a:pt x="46033" y="559256"/>
                  <a:pt x="36378" y="545940"/>
                </a:cubicBezTo>
                <a:cubicBezTo>
                  <a:pt x="39983" y="558615"/>
                  <a:pt x="70484" y="580967"/>
                  <a:pt x="72254" y="593919"/>
                </a:cubicBezTo>
                <a:cubicBezTo>
                  <a:pt x="65652" y="596295"/>
                  <a:pt x="57699" y="593425"/>
                  <a:pt x="53347" y="594431"/>
                </a:cubicBezTo>
                <a:cubicBezTo>
                  <a:pt x="56015" y="604529"/>
                  <a:pt x="70200" y="615840"/>
                  <a:pt x="78856" y="616310"/>
                </a:cubicBezTo>
                <a:cubicBezTo>
                  <a:pt x="62792" y="633465"/>
                  <a:pt x="28105" y="636681"/>
                  <a:pt x="4771" y="612599"/>
                </a:cubicBezTo>
                <a:cubicBezTo>
                  <a:pt x="10287" y="621310"/>
                  <a:pt x="13000" y="633277"/>
                  <a:pt x="15139" y="639724"/>
                </a:cubicBezTo>
                <a:cubicBezTo>
                  <a:pt x="18873" y="653987"/>
                  <a:pt x="37864" y="655778"/>
                  <a:pt x="47679" y="662114"/>
                </a:cubicBezTo>
                <a:cubicBezTo>
                  <a:pt x="43644" y="661939"/>
                  <a:pt x="41190" y="663316"/>
                  <a:pt x="36378" y="663265"/>
                </a:cubicBezTo>
                <a:cubicBezTo>
                  <a:pt x="46822" y="680436"/>
                  <a:pt x="56173" y="687468"/>
                  <a:pt x="68954" y="692948"/>
                </a:cubicBezTo>
                <a:cubicBezTo>
                  <a:pt x="55693" y="688652"/>
                  <a:pt x="40234" y="691883"/>
                  <a:pt x="33544" y="679898"/>
                </a:cubicBezTo>
                <a:cubicBezTo>
                  <a:pt x="38007" y="686089"/>
                  <a:pt x="44883" y="697898"/>
                  <a:pt x="50549" y="706511"/>
                </a:cubicBezTo>
                <a:cubicBezTo>
                  <a:pt x="59437" y="714059"/>
                  <a:pt x="67668" y="714445"/>
                  <a:pt x="70855" y="723143"/>
                </a:cubicBezTo>
                <a:cubicBezTo>
                  <a:pt x="57668" y="724124"/>
                  <a:pt x="41441" y="718951"/>
                  <a:pt x="29777" y="721608"/>
                </a:cubicBezTo>
                <a:cubicBezTo>
                  <a:pt x="44716" y="719514"/>
                  <a:pt x="71826" y="736790"/>
                  <a:pt x="78856" y="751803"/>
                </a:cubicBezTo>
                <a:cubicBezTo>
                  <a:pt x="58634" y="747582"/>
                  <a:pt x="45175" y="754848"/>
                  <a:pt x="25041" y="755514"/>
                </a:cubicBezTo>
                <a:cubicBezTo>
                  <a:pt x="28945" y="768621"/>
                  <a:pt x="53138" y="777217"/>
                  <a:pt x="67088" y="784685"/>
                </a:cubicBezTo>
                <a:cubicBezTo>
                  <a:pt x="46612" y="781724"/>
                  <a:pt x="36674" y="782998"/>
                  <a:pt x="24108" y="783150"/>
                </a:cubicBezTo>
                <a:cubicBezTo>
                  <a:pt x="29011" y="789380"/>
                  <a:pt x="33960" y="794867"/>
                  <a:pt x="38746" y="799782"/>
                </a:cubicBezTo>
                <a:cubicBezTo>
                  <a:pt x="31980" y="796489"/>
                  <a:pt x="8700" y="789623"/>
                  <a:pt x="35" y="784173"/>
                </a:cubicBezTo>
                <a:cubicBezTo>
                  <a:pt x="3241" y="783132"/>
                  <a:pt x="8722" y="795061"/>
                  <a:pt x="12305" y="799270"/>
                </a:cubicBezTo>
                <a:close/>
              </a:path>
              <a:path w="358764" h="1279448" fill="none" stroke="0" extrusionOk="0">
                <a:moveTo>
                  <a:pt x="12305" y="799270"/>
                </a:moveTo>
                <a:cubicBezTo>
                  <a:pt x="27162" y="808764"/>
                  <a:pt x="49266" y="828826"/>
                  <a:pt x="61886" y="830105"/>
                </a:cubicBezTo>
                <a:cubicBezTo>
                  <a:pt x="52673" y="827972"/>
                  <a:pt x="33999" y="829980"/>
                  <a:pt x="20341" y="835223"/>
                </a:cubicBezTo>
                <a:cubicBezTo>
                  <a:pt x="34729" y="834244"/>
                  <a:pt x="53498" y="860908"/>
                  <a:pt x="66586" y="867081"/>
                </a:cubicBezTo>
                <a:cubicBezTo>
                  <a:pt x="57242" y="859307"/>
                  <a:pt x="41864" y="871060"/>
                  <a:pt x="26943" y="859149"/>
                </a:cubicBezTo>
                <a:cubicBezTo>
                  <a:pt x="30603" y="861568"/>
                  <a:pt x="31716" y="868772"/>
                  <a:pt x="34979" y="872199"/>
                </a:cubicBezTo>
                <a:cubicBezTo>
                  <a:pt x="45301" y="881893"/>
                  <a:pt x="59718" y="883629"/>
                  <a:pt x="73654" y="895229"/>
                </a:cubicBezTo>
                <a:cubicBezTo>
                  <a:pt x="64644" y="898444"/>
                  <a:pt x="52360" y="899024"/>
                  <a:pt x="41580" y="899835"/>
                </a:cubicBezTo>
                <a:cubicBezTo>
                  <a:pt x="77152" y="908259"/>
                  <a:pt x="89292" y="921097"/>
                  <a:pt x="117566" y="927983"/>
                </a:cubicBezTo>
                <a:cubicBezTo>
                  <a:pt x="125359" y="926694"/>
                  <a:pt x="136955" y="932845"/>
                  <a:pt x="144474" y="933229"/>
                </a:cubicBezTo>
                <a:cubicBezTo>
                  <a:pt x="153605" y="976730"/>
                  <a:pt x="134608" y="1007697"/>
                  <a:pt x="144474" y="1038249"/>
                </a:cubicBezTo>
                <a:cubicBezTo>
                  <a:pt x="158951" y="1064097"/>
                  <a:pt x="138034" y="1113731"/>
                  <a:pt x="144474" y="1160579"/>
                </a:cubicBezTo>
                <a:cubicBezTo>
                  <a:pt x="148843" y="1210564"/>
                  <a:pt x="142487" y="1240641"/>
                  <a:pt x="144474" y="1279448"/>
                </a:cubicBezTo>
                <a:cubicBezTo>
                  <a:pt x="158900" y="1278473"/>
                  <a:pt x="161956" y="1280299"/>
                  <a:pt x="175148" y="1279448"/>
                </a:cubicBezTo>
                <a:cubicBezTo>
                  <a:pt x="169750" y="1252612"/>
                  <a:pt x="174914" y="1199911"/>
                  <a:pt x="175148" y="1165619"/>
                </a:cubicBezTo>
                <a:cubicBezTo>
                  <a:pt x="169655" y="1127474"/>
                  <a:pt x="181135" y="1102890"/>
                  <a:pt x="175148" y="1044961"/>
                </a:cubicBezTo>
                <a:cubicBezTo>
                  <a:pt x="174306" y="995709"/>
                  <a:pt x="190215" y="981529"/>
                  <a:pt x="175148" y="937963"/>
                </a:cubicBezTo>
                <a:cubicBezTo>
                  <a:pt x="189059" y="932852"/>
                  <a:pt x="208108" y="930612"/>
                  <a:pt x="228030" y="940522"/>
                </a:cubicBezTo>
                <a:cubicBezTo>
                  <a:pt x="241778" y="943336"/>
                  <a:pt x="248723" y="953555"/>
                  <a:pt x="262471" y="948838"/>
                </a:cubicBezTo>
                <a:cubicBezTo>
                  <a:pt x="273714" y="948738"/>
                  <a:pt x="286695" y="943062"/>
                  <a:pt x="296446" y="943720"/>
                </a:cubicBezTo>
                <a:cubicBezTo>
                  <a:pt x="283571" y="939017"/>
                  <a:pt x="274261" y="936917"/>
                  <a:pt x="262937" y="932205"/>
                </a:cubicBezTo>
                <a:cubicBezTo>
                  <a:pt x="289006" y="930157"/>
                  <a:pt x="337235" y="923697"/>
                  <a:pt x="358764" y="882691"/>
                </a:cubicBezTo>
                <a:cubicBezTo>
                  <a:pt x="347235" y="886756"/>
                  <a:pt x="332459" y="888850"/>
                  <a:pt x="321918" y="882691"/>
                </a:cubicBezTo>
                <a:cubicBezTo>
                  <a:pt x="327275" y="878564"/>
                  <a:pt x="332572" y="875291"/>
                  <a:pt x="338457" y="871176"/>
                </a:cubicBezTo>
                <a:cubicBezTo>
                  <a:pt x="329471" y="870672"/>
                  <a:pt x="317626" y="868706"/>
                  <a:pt x="306814" y="859149"/>
                </a:cubicBezTo>
                <a:cubicBezTo>
                  <a:pt x="315115" y="850990"/>
                  <a:pt x="325343" y="844028"/>
                  <a:pt x="335121" y="834711"/>
                </a:cubicBezTo>
                <a:cubicBezTo>
                  <a:pt x="337873" y="830612"/>
                  <a:pt x="341423" y="827536"/>
                  <a:pt x="343659" y="823324"/>
                </a:cubicBezTo>
                <a:cubicBezTo>
                  <a:pt x="332768" y="827111"/>
                  <a:pt x="313595" y="830709"/>
                  <a:pt x="304446" y="828954"/>
                </a:cubicBezTo>
                <a:cubicBezTo>
                  <a:pt x="307489" y="823519"/>
                  <a:pt x="310614" y="820391"/>
                  <a:pt x="314851" y="819102"/>
                </a:cubicBezTo>
                <a:cubicBezTo>
                  <a:pt x="301831" y="818670"/>
                  <a:pt x="291466" y="817602"/>
                  <a:pt x="281342" y="823324"/>
                </a:cubicBezTo>
                <a:cubicBezTo>
                  <a:pt x="287902" y="819245"/>
                  <a:pt x="297985" y="807548"/>
                  <a:pt x="303083" y="807075"/>
                </a:cubicBezTo>
                <a:cubicBezTo>
                  <a:pt x="291085" y="812953"/>
                  <a:pt x="259395" y="816566"/>
                  <a:pt x="251601" y="801830"/>
                </a:cubicBezTo>
                <a:cubicBezTo>
                  <a:pt x="276634" y="789515"/>
                  <a:pt x="295054" y="796974"/>
                  <a:pt x="310581" y="779439"/>
                </a:cubicBezTo>
                <a:cubicBezTo>
                  <a:pt x="324873" y="763296"/>
                  <a:pt x="329260" y="749462"/>
                  <a:pt x="343193" y="736706"/>
                </a:cubicBezTo>
                <a:cubicBezTo>
                  <a:pt x="337482" y="746535"/>
                  <a:pt x="322019" y="740514"/>
                  <a:pt x="314348" y="739904"/>
                </a:cubicBezTo>
                <a:cubicBezTo>
                  <a:pt x="316263" y="737613"/>
                  <a:pt x="320080" y="735127"/>
                  <a:pt x="321452" y="732995"/>
                </a:cubicBezTo>
                <a:cubicBezTo>
                  <a:pt x="316347" y="732192"/>
                  <a:pt x="306250" y="735407"/>
                  <a:pt x="300679" y="734147"/>
                </a:cubicBezTo>
                <a:cubicBezTo>
                  <a:pt x="309269" y="730382"/>
                  <a:pt x="319597" y="724877"/>
                  <a:pt x="329022" y="716874"/>
                </a:cubicBezTo>
                <a:cubicBezTo>
                  <a:pt x="308309" y="720715"/>
                  <a:pt x="298086" y="724424"/>
                  <a:pt x="276140" y="706511"/>
                </a:cubicBezTo>
                <a:cubicBezTo>
                  <a:pt x="284268" y="702597"/>
                  <a:pt x="293064" y="697363"/>
                  <a:pt x="296446" y="690901"/>
                </a:cubicBezTo>
                <a:cubicBezTo>
                  <a:pt x="288677" y="689927"/>
                  <a:pt x="281067" y="689956"/>
                  <a:pt x="275207" y="685144"/>
                </a:cubicBezTo>
                <a:cubicBezTo>
                  <a:pt x="284194" y="663617"/>
                  <a:pt x="303664" y="645594"/>
                  <a:pt x="312483" y="627697"/>
                </a:cubicBezTo>
                <a:cubicBezTo>
                  <a:pt x="300886" y="643468"/>
                  <a:pt x="233962" y="666829"/>
                  <a:pt x="225662" y="637676"/>
                </a:cubicBezTo>
                <a:cubicBezTo>
                  <a:pt x="239204" y="630291"/>
                  <a:pt x="260806" y="622188"/>
                  <a:pt x="279907" y="618868"/>
                </a:cubicBezTo>
                <a:cubicBezTo>
                  <a:pt x="272965" y="615527"/>
                  <a:pt x="265062" y="617772"/>
                  <a:pt x="259601" y="616310"/>
                </a:cubicBezTo>
                <a:cubicBezTo>
                  <a:pt x="268646" y="609287"/>
                  <a:pt x="280081" y="607949"/>
                  <a:pt x="287979" y="606330"/>
                </a:cubicBezTo>
                <a:cubicBezTo>
                  <a:pt x="283978" y="604864"/>
                  <a:pt x="282522" y="603359"/>
                  <a:pt x="277575" y="601212"/>
                </a:cubicBezTo>
                <a:cubicBezTo>
                  <a:pt x="286973" y="590533"/>
                  <a:pt x="306164" y="579919"/>
                  <a:pt x="316752" y="571913"/>
                </a:cubicBezTo>
                <a:cubicBezTo>
                  <a:pt x="308626" y="575048"/>
                  <a:pt x="290670" y="572782"/>
                  <a:pt x="279907" y="570889"/>
                </a:cubicBezTo>
                <a:cubicBezTo>
                  <a:pt x="285642" y="564100"/>
                  <a:pt x="293769" y="556989"/>
                  <a:pt x="299747" y="551697"/>
                </a:cubicBezTo>
                <a:cubicBezTo>
                  <a:pt x="283412" y="549300"/>
                  <a:pt x="264798" y="559915"/>
                  <a:pt x="248766" y="554768"/>
                </a:cubicBezTo>
                <a:cubicBezTo>
                  <a:pt x="253985" y="551185"/>
                  <a:pt x="258449" y="544688"/>
                  <a:pt x="267673" y="541718"/>
                </a:cubicBezTo>
                <a:cubicBezTo>
                  <a:pt x="239872" y="550616"/>
                  <a:pt x="231247" y="540893"/>
                  <a:pt x="207724" y="528667"/>
                </a:cubicBezTo>
                <a:cubicBezTo>
                  <a:pt x="221971" y="521183"/>
                  <a:pt x="242259" y="526994"/>
                  <a:pt x="257269" y="525597"/>
                </a:cubicBezTo>
                <a:cubicBezTo>
                  <a:pt x="254297" y="526483"/>
                  <a:pt x="248760" y="523732"/>
                  <a:pt x="245466" y="523550"/>
                </a:cubicBezTo>
                <a:cubicBezTo>
                  <a:pt x="248283" y="521602"/>
                  <a:pt x="253647" y="519315"/>
                  <a:pt x="256336" y="518815"/>
                </a:cubicBezTo>
                <a:cubicBezTo>
                  <a:pt x="248649" y="521492"/>
                  <a:pt x="240689" y="516893"/>
                  <a:pt x="233662" y="515617"/>
                </a:cubicBezTo>
                <a:cubicBezTo>
                  <a:pt x="250780" y="514939"/>
                  <a:pt x="256056" y="507602"/>
                  <a:pt x="271906" y="496425"/>
                </a:cubicBezTo>
                <a:cubicBezTo>
                  <a:pt x="263090" y="493582"/>
                  <a:pt x="257587" y="494632"/>
                  <a:pt x="249233" y="496425"/>
                </a:cubicBezTo>
                <a:cubicBezTo>
                  <a:pt x="268949" y="500927"/>
                  <a:pt x="271233" y="459868"/>
                  <a:pt x="283243" y="445759"/>
                </a:cubicBezTo>
                <a:cubicBezTo>
                  <a:pt x="269312" y="452217"/>
                  <a:pt x="252701" y="457952"/>
                  <a:pt x="233662" y="459833"/>
                </a:cubicBezTo>
                <a:cubicBezTo>
                  <a:pt x="248956" y="457696"/>
                  <a:pt x="254549" y="443304"/>
                  <a:pt x="264803" y="434372"/>
                </a:cubicBezTo>
                <a:cubicBezTo>
                  <a:pt x="260005" y="436537"/>
                  <a:pt x="255638" y="438174"/>
                  <a:pt x="251601" y="439490"/>
                </a:cubicBezTo>
                <a:cubicBezTo>
                  <a:pt x="255896" y="433940"/>
                  <a:pt x="258741" y="428312"/>
                  <a:pt x="262005" y="424392"/>
                </a:cubicBezTo>
                <a:cubicBezTo>
                  <a:pt x="253426" y="428046"/>
                  <a:pt x="241445" y="428140"/>
                  <a:pt x="232730" y="427079"/>
                </a:cubicBezTo>
                <a:cubicBezTo>
                  <a:pt x="256432" y="413375"/>
                  <a:pt x="260609" y="387903"/>
                  <a:pt x="269037" y="372319"/>
                </a:cubicBezTo>
                <a:cubicBezTo>
                  <a:pt x="255154" y="383910"/>
                  <a:pt x="235740" y="399029"/>
                  <a:pt x="216226" y="392662"/>
                </a:cubicBezTo>
                <a:cubicBezTo>
                  <a:pt x="221989" y="391906"/>
                  <a:pt x="226074" y="389072"/>
                  <a:pt x="233662" y="385369"/>
                </a:cubicBezTo>
                <a:cubicBezTo>
                  <a:pt x="232845" y="385331"/>
                  <a:pt x="229186" y="382031"/>
                  <a:pt x="225160" y="382171"/>
                </a:cubicBezTo>
                <a:cubicBezTo>
                  <a:pt x="232127" y="380393"/>
                  <a:pt x="238399" y="375147"/>
                  <a:pt x="246901" y="367585"/>
                </a:cubicBezTo>
                <a:cubicBezTo>
                  <a:pt x="240164" y="366852"/>
                  <a:pt x="232371" y="364648"/>
                  <a:pt x="224227" y="366050"/>
                </a:cubicBezTo>
                <a:cubicBezTo>
                  <a:pt x="242748" y="359550"/>
                  <a:pt x="250892" y="334928"/>
                  <a:pt x="260570" y="314360"/>
                </a:cubicBezTo>
                <a:cubicBezTo>
                  <a:pt x="249744" y="321293"/>
                  <a:pt x="243849" y="329843"/>
                  <a:pt x="234129" y="327410"/>
                </a:cubicBezTo>
                <a:cubicBezTo>
                  <a:pt x="238467" y="322994"/>
                  <a:pt x="240943" y="316430"/>
                  <a:pt x="242165" y="311289"/>
                </a:cubicBezTo>
                <a:cubicBezTo>
                  <a:pt x="235869" y="315586"/>
                  <a:pt x="227351" y="320434"/>
                  <a:pt x="220460" y="315511"/>
                </a:cubicBezTo>
                <a:cubicBezTo>
                  <a:pt x="222702" y="312297"/>
                  <a:pt x="225869" y="310120"/>
                  <a:pt x="229393" y="307579"/>
                </a:cubicBezTo>
                <a:cubicBezTo>
                  <a:pt x="218198" y="308740"/>
                  <a:pt x="210240" y="308395"/>
                  <a:pt x="199185" y="302461"/>
                </a:cubicBezTo>
                <a:cubicBezTo>
                  <a:pt x="223483" y="303636"/>
                  <a:pt x="230120" y="278766"/>
                  <a:pt x="239331" y="257552"/>
                </a:cubicBezTo>
                <a:cubicBezTo>
                  <a:pt x="229371" y="260359"/>
                  <a:pt x="217476" y="263482"/>
                  <a:pt x="208621" y="261775"/>
                </a:cubicBezTo>
                <a:cubicBezTo>
                  <a:pt x="216856" y="259299"/>
                  <a:pt x="220123" y="256214"/>
                  <a:pt x="225160" y="248724"/>
                </a:cubicBezTo>
                <a:cubicBezTo>
                  <a:pt x="217860" y="248913"/>
                  <a:pt x="208668" y="255302"/>
                  <a:pt x="198719" y="241431"/>
                </a:cubicBezTo>
                <a:cubicBezTo>
                  <a:pt x="209024" y="235465"/>
                  <a:pt x="220203" y="225258"/>
                  <a:pt x="227563" y="218529"/>
                </a:cubicBezTo>
                <a:cubicBezTo>
                  <a:pt x="219215" y="225019"/>
                  <a:pt x="211211" y="219586"/>
                  <a:pt x="201589" y="216354"/>
                </a:cubicBezTo>
                <a:cubicBezTo>
                  <a:pt x="207479" y="213045"/>
                  <a:pt x="214809" y="205616"/>
                  <a:pt x="215724" y="200233"/>
                </a:cubicBezTo>
                <a:cubicBezTo>
                  <a:pt x="210824" y="203215"/>
                  <a:pt x="206141" y="203149"/>
                  <a:pt x="199185" y="202280"/>
                </a:cubicBezTo>
                <a:cubicBezTo>
                  <a:pt x="202904" y="198702"/>
                  <a:pt x="206962" y="194579"/>
                  <a:pt x="209123" y="189869"/>
                </a:cubicBezTo>
                <a:cubicBezTo>
                  <a:pt x="203619" y="188688"/>
                  <a:pt x="195142" y="187790"/>
                  <a:pt x="191185" y="186671"/>
                </a:cubicBezTo>
                <a:cubicBezTo>
                  <a:pt x="196573" y="184592"/>
                  <a:pt x="202804" y="176087"/>
                  <a:pt x="206289" y="171573"/>
                </a:cubicBezTo>
                <a:cubicBezTo>
                  <a:pt x="200647" y="173061"/>
                  <a:pt x="195268" y="172090"/>
                  <a:pt x="188817" y="169398"/>
                </a:cubicBezTo>
                <a:cubicBezTo>
                  <a:pt x="197852" y="164068"/>
                  <a:pt x="206303" y="147725"/>
                  <a:pt x="209123" y="137668"/>
                </a:cubicBezTo>
                <a:cubicBezTo>
                  <a:pt x="202035" y="142837"/>
                  <a:pt x="194409" y="144557"/>
                  <a:pt x="186485" y="147520"/>
                </a:cubicBezTo>
                <a:cubicBezTo>
                  <a:pt x="189345" y="144636"/>
                  <a:pt x="194443" y="137931"/>
                  <a:pt x="198719" y="134597"/>
                </a:cubicBezTo>
                <a:cubicBezTo>
                  <a:pt x="190441" y="135485"/>
                  <a:pt x="184362" y="132469"/>
                  <a:pt x="179848" y="134597"/>
                </a:cubicBezTo>
                <a:cubicBezTo>
                  <a:pt x="186355" y="128900"/>
                  <a:pt x="187658" y="121669"/>
                  <a:pt x="192153" y="116813"/>
                </a:cubicBezTo>
                <a:cubicBezTo>
                  <a:pt x="182750" y="125776"/>
                  <a:pt x="178709" y="121871"/>
                  <a:pt x="168080" y="123594"/>
                </a:cubicBezTo>
                <a:cubicBezTo>
                  <a:pt x="173598" y="121561"/>
                  <a:pt x="179546" y="114757"/>
                  <a:pt x="185516" y="110544"/>
                </a:cubicBezTo>
                <a:cubicBezTo>
                  <a:pt x="182404" y="112275"/>
                  <a:pt x="180210" y="111890"/>
                  <a:pt x="174682" y="111567"/>
                </a:cubicBezTo>
                <a:cubicBezTo>
                  <a:pt x="178825" y="107190"/>
                  <a:pt x="180955" y="105195"/>
                  <a:pt x="184583" y="100692"/>
                </a:cubicBezTo>
                <a:cubicBezTo>
                  <a:pt x="181045" y="101500"/>
                  <a:pt x="177032" y="98389"/>
                  <a:pt x="173247" y="100180"/>
                </a:cubicBezTo>
                <a:cubicBezTo>
                  <a:pt x="172524" y="90053"/>
                  <a:pt x="171873" y="82367"/>
                  <a:pt x="177049" y="79325"/>
                </a:cubicBezTo>
                <a:cubicBezTo>
                  <a:pt x="169950" y="73089"/>
                  <a:pt x="172013" y="65690"/>
                  <a:pt x="171381" y="56935"/>
                </a:cubicBezTo>
                <a:cubicBezTo>
                  <a:pt x="172198" y="56360"/>
                  <a:pt x="172369" y="55549"/>
                  <a:pt x="172816" y="54760"/>
                </a:cubicBezTo>
                <a:cubicBezTo>
                  <a:pt x="175899" y="37628"/>
                  <a:pt x="170902" y="17842"/>
                  <a:pt x="170412" y="0"/>
                </a:cubicBezTo>
                <a:cubicBezTo>
                  <a:pt x="167959" y="16927"/>
                  <a:pt x="167572" y="68627"/>
                  <a:pt x="153407" y="67298"/>
                </a:cubicBezTo>
                <a:cubicBezTo>
                  <a:pt x="152484" y="78092"/>
                  <a:pt x="160376" y="81730"/>
                  <a:pt x="160977" y="93399"/>
                </a:cubicBezTo>
                <a:cubicBezTo>
                  <a:pt x="156558" y="94037"/>
                  <a:pt x="148782" y="89140"/>
                  <a:pt x="144940" y="88153"/>
                </a:cubicBezTo>
                <a:cubicBezTo>
                  <a:pt x="148242" y="96560"/>
                  <a:pt x="158305" y="99344"/>
                  <a:pt x="154376" y="113614"/>
                </a:cubicBezTo>
                <a:cubicBezTo>
                  <a:pt x="152304" y="110961"/>
                  <a:pt x="146273" y="111407"/>
                  <a:pt x="145406" y="109520"/>
                </a:cubicBezTo>
                <a:cubicBezTo>
                  <a:pt x="151320" y="114895"/>
                  <a:pt x="151626" y="127405"/>
                  <a:pt x="156743" y="134086"/>
                </a:cubicBezTo>
                <a:cubicBezTo>
                  <a:pt x="148303" y="133051"/>
                  <a:pt x="133562" y="133205"/>
                  <a:pt x="128401" y="122059"/>
                </a:cubicBezTo>
                <a:cubicBezTo>
                  <a:pt x="134987" y="141009"/>
                  <a:pt x="144595" y="144904"/>
                  <a:pt x="149174" y="158523"/>
                </a:cubicBezTo>
                <a:cubicBezTo>
                  <a:pt x="141444" y="158409"/>
                  <a:pt x="133909" y="154554"/>
                  <a:pt x="126535" y="153277"/>
                </a:cubicBezTo>
                <a:cubicBezTo>
                  <a:pt x="132062" y="167435"/>
                  <a:pt x="140903" y="170091"/>
                  <a:pt x="144474" y="182449"/>
                </a:cubicBezTo>
                <a:cubicBezTo>
                  <a:pt x="135525" y="182805"/>
                  <a:pt x="128566" y="177317"/>
                  <a:pt x="119432" y="179378"/>
                </a:cubicBezTo>
                <a:cubicBezTo>
                  <a:pt x="128435" y="188172"/>
                  <a:pt x="145813" y="194751"/>
                  <a:pt x="144474" y="210085"/>
                </a:cubicBezTo>
                <a:cubicBezTo>
                  <a:pt x="138076" y="209826"/>
                  <a:pt x="128306" y="208519"/>
                  <a:pt x="121333" y="202792"/>
                </a:cubicBezTo>
                <a:cubicBezTo>
                  <a:pt x="132790" y="217638"/>
                  <a:pt x="137398" y="230410"/>
                  <a:pt x="152043" y="241431"/>
                </a:cubicBezTo>
                <a:cubicBezTo>
                  <a:pt x="138031" y="239872"/>
                  <a:pt x="132689" y="249800"/>
                  <a:pt x="123701" y="245141"/>
                </a:cubicBezTo>
                <a:cubicBezTo>
                  <a:pt x="111470" y="238608"/>
                  <a:pt x="100925" y="232138"/>
                  <a:pt x="90659" y="228381"/>
                </a:cubicBezTo>
                <a:cubicBezTo>
                  <a:pt x="96753" y="255865"/>
                  <a:pt x="127730" y="255531"/>
                  <a:pt x="129836" y="276360"/>
                </a:cubicBezTo>
                <a:cubicBezTo>
                  <a:pt x="126642" y="274473"/>
                  <a:pt x="121888" y="276156"/>
                  <a:pt x="117100" y="274825"/>
                </a:cubicBezTo>
                <a:cubicBezTo>
                  <a:pt x="116147" y="276760"/>
                  <a:pt x="116450" y="278303"/>
                  <a:pt x="116167" y="280454"/>
                </a:cubicBezTo>
                <a:cubicBezTo>
                  <a:pt x="106247" y="281137"/>
                  <a:pt x="100741" y="278575"/>
                  <a:pt x="94426" y="273801"/>
                </a:cubicBezTo>
                <a:cubicBezTo>
                  <a:pt x="97840" y="279546"/>
                  <a:pt x="108835" y="292381"/>
                  <a:pt x="111432" y="300926"/>
                </a:cubicBezTo>
                <a:cubicBezTo>
                  <a:pt x="100926" y="300490"/>
                  <a:pt x="94037" y="297754"/>
                  <a:pt x="85959" y="290434"/>
                </a:cubicBezTo>
                <a:cubicBezTo>
                  <a:pt x="91617" y="312357"/>
                  <a:pt x="100114" y="321569"/>
                  <a:pt x="110965" y="335343"/>
                </a:cubicBezTo>
                <a:cubicBezTo>
                  <a:pt x="98337" y="340302"/>
                  <a:pt x="80688" y="332506"/>
                  <a:pt x="66586" y="327410"/>
                </a:cubicBezTo>
                <a:cubicBezTo>
                  <a:pt x="74438" y="344068"/>
                  <a:pt x="81505" y="358694"/>
                  <a:pt x="96794" y="366050"/>
                </a:cubicBezTo>
                <a:cubicBezTo>
                  <a:pt x="89301" y="367654"/>
                  <a:pt x="86900" y="366213"/>
                  <a:pt x="79322" y="366561"/>
                </a:cubicBezTo>
                <a:cubicBezTo>
                  <a:pt x="83914" y="379897"/>
                  <a:pt x="100144" y="388887"/>
                  <a:pt x="111432" y="397780"/>
                </a:cubicBezTo>
                <a:cubicBezTo>
                  <a:pt x="103345" y="399886"/>
                  <a:pt x="87357" y="406297"/>
                  <a:pt x="78389" y="404049"/>
                </a:cubicBezTo>
                <a:cubicBezTo>
                  <a:pt x="86036" y="409871"/>
                  <a:pt x="97142" y="420435"/>
                  <a:pt x="102929" y="425927"/>
                </a:cubicBezTo>
                <a:cubicBezTo>
                  <a:pt x="86285" y="434501"/>
                  <a:pt x="66436" y="423901"/>
                  <a:pt x="53347" y="411854"/>
                </a:cubicBezTo>
                <a:cubicBezTo>
                  <a:pt x="63219" y="422747"/>
                  <a:pt x="72922" y="449526"/>
                  <a:pt x="92991" y="465591"/>
                </a:cubicBezTo>
                <a:cubicBezTo>
                  <a:pt x="87812" y="472264"/>
                  <a:pt x="72621" y="471132"/>
                  <a:pt x="66120" y="471860"/>
                </a:cubicBezTo>
                <a:cubicBezTo>
                  <a:pt x="69350" y="476704"/>
                  <a:pt x="69707" y="480041"/>
                  <a:pt x="72254" y="483886"/>
                </a:cubicBezTo>
                <a:cubicBezTo>
                  <a:pt x="67223" y="485096"/>
                  <a:pt x="64995" y="482478"/>
                  <a:pt x="57617" y="483886"/>
                </a:cubicBezTo>
                <a:cubicBezTo>
                  <a:pt x="62540" y="490960"/>
                  <a:pt x="69718" y="496306"/>
                  <a:pt x="76524" y="499496"/>
                </a:cubicBezTo>
                <a:cubicBezTo>
                  <a:pt x="59596" y="510571"/>
                  <a:pt x="31034" y="492691"/>
                  <a:pt x="17973" y="479664"/>
                </a:cubicBezTo>
                <a:cubicBezTo>
                  <a:pt x="19677" y="513369"/>
                  <a:pt x="52279" y="501580"/>
                  <a:pt x="64218" y="535960"/>
                </a:cubicBezTo>
                <a:cubicBezTo>
                  <a:pt x="62907" y="536822"/>
                  <a:pt x="57484" y="540184"/>
                  <a:pt x="54316" y="539671"/>
                </a:cubicBezTo>
                <a:cubicBezTo>
                  <a:pt x="62328" y="547894"/>
                  <a:pt x="68111" y="554055"/>
                  <a:pt x="74120" y="557327"/>
                </a:cubicBezTo>
                <a:cubicBezTo>
                  <a:pt x="60872" y="561092"/>
                  <a:pt x="51467" y="556548"/>
                  <a:pt x="36378" y="545940"/>
                </a:cubicBezTo>
                <a:cubicBezTo>
                  <a:pt x="44927" y="561881"/>
                  <a:pt x="74964" y="585108"/>
                  <a:pt x="72254" y="593919"/>
                </a:cubicBezTo>
                <a:cubicBezTo>
                  <a:pt x="63592" y="593909"/>
                  <a:pt x="62541" y="593916"/>
                  <a:pt x="53347" y="594431"/>
                </a:cubicBezTo>
                <a:cubicBezTo>
                  <a:pt x="56617" y="601052"/>
                  <a:pt x="67022" y="612269"/>
                  <a:pt x="78856" y="616310"/>
                </a:cubicBezTo>
                <a:cubicBezTo>
                  <a:pt x="59666" y="627820"/>
                  <a:pt x="16058" y="629669"/>
                  <a:pt x="4771" y="612599"/>
                </a:cubicBezTo>
                <a:cubicBezTo>
                  <a:pt x="7458" y="621932"/>
                  <a:pt x="10937" y="631568"/>
                  <a:pt x="15139" y="639724"/>
                </a:cubicBezTo>
                <a:cubicBezTo>
                  <a:pt x="22891" y="659112"/>
                  <a:pt x="33018" y="658862"/>
                  <a:pt x="47679" y="662114"/>
                </a:cubicBezTo>
                <a:cubicBezTo>
                  <a:pt x="43708" y="661620"/>
                  <a:pt x="40409" y="662787"/>
                  <a:pt x="36378" y="663265"/>
                </a:cubicBezTo>
                <a:cubicBezTo>
                  <a:pt x="48801" y="675238"/>
                  <a:pt x="50854" y="690072"/>
                  <a:pt x="68954" y="692948"/>
                </a:cubicBezTo>
                <a:cubicBezTo>
                  <a:pt x="57529" y="687211"/>
                  <a:pt x="43522" y="691379"/>
                  <a:pt x="33544" y="679898"/>
                </a:cubicBezTo>
                <a:cubicBezTo>
                  <a:pt x="39293" y="691530"/>
                  <a:pt x="44673" y="698900"/>
                  <a:pt x="50549" y="706511"/>
                </a:cubicBezTo>
                <a:cubicBezTo>
                  <a:pt x="54783" y="712435"/>
                  <a:pt x="66810" y="710104"/>
                  <a:pt x="70855" y="723143"/>
                </a:cubicBezTo>
                <a:cubicBezTo>
                  <a:pt x="60430" y="717247"/>
                  <a:pt x="43660" y="717007"/>
                  <a:pt x="29777" y="721608"/>
                </a:cubicBezTo>
                <a:cubicBezTo>
                  <a:pt x="49184" y="719617"/>
                  <a:pt x="69037" y="736343"/>
                  <a:pt x="78856" y="751803"/>
                </a:cubicBezTo>
                <a:cubicBezTo>
                  <a:pt x="57573" y="756896"/>
                  <a:pt x="41810" y="753074"/>
                  <a:pt x="25041" y="755514"/>
                </a:cubicBezTo>
                <a:cubicBezTo>
                  <a:pt x="30535" y="766892"/>
                  <a:pt x="54275" y="769533"/>
                  <a:pt x="67088" y="784685"/>
                </a:cubicBezTo>
                <a:cubicBezTo>
                  <a:pt x="52421" y="784037"/>
                  <a:pt x="38581" y="783687"/>
                  <a:pt x="24108" y="783150"/>
                </a:cubicBezTo>
                <a:cubicBezTo>
                  <a:pt x="26502" y="789425"/>
                  <a:pt x="32851" y="795487"/>
                  <a:pt x="38746" y="799782"/>
                </a:cubicBezTo>
                <a:cubicBezTo>
                  <a:pt x="28800" y="797390"/>
                  <a:pt x="8448" y="788461"/>
                  <a:pt x="35" y="784173"/>
                </a:cubicBezTo>
                <a:cubicBezTo>
                  <a:pt x="4409" y="784216"/>
                  <a:pt x="6959" y="794395"/>
                  <a:pt x="12305" y="799270"/>
                </a:cubicBezTo>
                <a:close/>
              </a:path>
            </a:pathLst>
          </a:custGeom>
          <a:solidFill>
            <a:srgbClr val="BF900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33527189">
                  <a:custGeom>
                    <a:avLst/>
                    <a:gdLst>
                      <a:gd name="connsiteX0" fmla="*/ 44935 w 1310087"/>
                      <a:gd name="connsiteY0" fmla="*/ 2903957 h 4648564"/>
                      <a:gd name="connsiteX1" fmla="*/ 225990 w 1310087"/>
                      <a:gd name="connsiteY1" fmla="*/ 3015988 h 4648564"/>
                      <a:gd name="connsiteX2" fmla="*/ 74281 w 1310087"/>
                      <a:gd name="connsiteY2" fmla="*/ 3034582 h 4648564"/>
                      <a:gd name="connsiteX3" fmla="*/ 243152 w 1310087"/>
                      <a:gd name="connsiteY3" fmla="*/ 3150331 h 4648564"/>
                      <a:gd name="connsiteX4" fmla="*/ 98387 w 1310087"/>
                      <a:gd name="connsiteY4" fmla="*/ 3121510 h 4648564"/>
                      <a:gd name="connsiteX5" fmla="*/ 127733 w 1310087"/>
                      <a:gd name="connsiteY5" fmla="*/ 3168926 h 4648564"/>
                      <a:gd name="connsiteX6" fmla="*/ 268960 w 1310087"/>
                      <a:gd name="connsiteY6" fmla="*/ 3252600 h 4648564"/>
                      <a:gd name="connsiteX7" fmla="*/ 151839 w 1310087"/>
                      <a:gd name="connsiteY7" fmla="*/ 3269335 h 4648564"/>
                      <a:gd name="connsiteX8" fmla="*/ 429315 w 1310087"/>
                      <a:gd name="connsiteY8" fmla="*/ 3371603 h 4648564"/>
                      <a:gd name="connsiteX9" fmla="*/ 527572 w 1310087"/>
                      <a:gd name="connsiteY9" fmla="*/ 3390662 h 4648564"/>
                      <a:gd name="connsiteX10" fmla="*/ 527572 w 1310087"/>
                      <a:gd name="connsiteY10" fmla="*/ 3772226 h 4648564"/>
                      <a:gd name="connsiteX11" fmla="*/ 527572 w 1310087"/>
                      <a:gd name="connsiteY11" fmla="*/ 4216684 h 4648564"/>
                      <a:gd name="connsiteX12" fmla="*/ 527572 w 1310087"/>
                      <a:gd name="connsiteY12" fmla="*/ 4648564 h 4648564"/>
                      <a:gd name="connsiteX13" fmla="*/ 639584 w 1310087"/>
                      <a:gd name="connsiteY13" fmla="*/ 4648564 h 4648564"/>
                      <a:gd name="connsiteX14" fmla="*/ 639584 w 1310087"/>
                      <a:gd name="connsiteY14" fmla="*/ 4234997 h 4648564"/>
                      <a:gd name="connsiteX15" fmla="*/ 639584 w 1310087"/>
                      <a:gd name="connsiteY15" fmla="*/ 3796615 h 4648564"/>
                      <a:gd name="connsiteX16" fmla="*/ 639584 w 1310087"/>
                      <a:gd name="connsiteY16" fmla="*/ 3407862 h 4648564"/>
                      <a:gd name="connsiteX17" fmla="*/ 832691 w 1310087"/>
                      <a:gd name="connsiteY17" fmla="*/ 3417159 h 4648564"/>
                      <a:gd name="connsiteX18" fmla="*/ 958459 w 1310087"/>
                      <a:gd name="connsiteY18" fmla="*/ 3447375 h 4648564"/>
                      <a:gd name="connsiteX19" fmla="*/ 1082524 w 1310087"/>
                      <a:gd name="connsiteY19" fmla="*/ 3428780 h 4648564"/>
                      <a:gd name="connsiteX20" fmla="*/ 960162 w 1310087"/>
                      <a:gd name="connsiteY20" fmla="*/ 3386943 h 4648564"/>
                      <a:gd name="connsiteX21" fmla="*/ 1310087 w 1310087"/>
                      <a:gd name="connsiteY21" fmla="*/ 3207044 h 4648564"/>
                      <a:gd name="connsiteX22" fmla="*/ 1175541 w 1310087"/>
                      <a:gd name="connsiteY22" fmla="*/ 3207044 h 4648564"/>
                      <a:gd name="connsiteX23" fmla="*/ 1235936 w 1310087"/>
                      <a:gd name="connsiteY23" fmla="*/ 3165207 h 4648564"/>
                      <a:gd name="connsiteX24" fmla="*/ 1120386 w 1310087"/>
                      <a:gd name="connsiteY24" fmla="*/ 3121510 h 4648564"/>
                      <a:gd name="connsiteX25" fmla="*/ 1223752 w 1310087"/>
                      <a:gd name="connsiteY25" fmla="*/ 3032723 h 4648564"/>
                      <a:gd name="connsiteX26" fmla="*/ 1254932 w 1310087"/>
                      <a:gd name="connsiteY26" fmla="*/ 2991350 h 4648564"/>
                      <a:gd name="connsiteX27" fmla="*/ 1111739 w 1310087"/>
                      <a:gd name="connsiteY27" fmla="*/ 3011804 h 4648564"/>
                      <a:gd name="connsiteX28" fmla="*/ 1149732 w 1310087"/>
                      <a:gd name="connsiteY28" fmla="*/ 2976010 h 4648564"/>
                      <a:gd name="connsiteX29" fmla="*/ 1027370 w 1310087"/>
                      <a:gd name="connsiteY29" fmla="*/ 2991350 h 4648564"/>
                      <a:gd name="connsiteX30" fmla="*/ 1106761 w 1310087"/>
                      <a:gd name="connsiteY30" fmla="*/ 2932314 h 4648564"/>
                      <a:gd name="connsiteX31" fmla="*/ 918764 w 1310087"/>
                      <a:gd name="connsiteY31" fmla="*/ 2913255 h 4648564"/>
                      <a:gd name="connsiteX32" fmla="*/ 1134142 w 1310087"/>
                      <a:gd name="connsiteY32" fmla="*/ 2831905 h 4648564"/>
                      <a:gd name="connsiteX33" fmla="*/ 1253229 w 1310087"/>
                      <a:gd name="connsiteY33" fmla="*/ 2676643 h 4648564"/>
                      <a:gd name="connsiteX34" fmla="*/ 1147898 w 1310087"/>
                      <a:gd name="connsiteY34" fmla="*/ 2688264 h 4648564"/>
                      <a:gd name="connsiteX35" fmla="*/ 1173837 w 1310087"/>
                      <a:gd name="connsiteY35" fmla="*/ 2663162 h 4648564"/>
                      <a:gd name="connsiteX36" fmla="*/ 1097983 w 1310087"/>
                      <a:gd name="connsiteY36" fmla="*/ 2667346 h 4648564"/>
                      <a:gd name="connsiteX37" fmla="*/ 1201480 w 1310087"/>
                      <a:gd name="connsiteY37" fmla="*/ 2604590 h 4648564"/>
                      <a:gd name="connsiteX38" fmla="*/ 1008373 w 1310087"/>
                      <a:gd name="connsiteY38" fmla="*/ 2566937 h 4648564"/>
                      <a:gd name="connsiteX39" fmla="*/ 1082524 w 1310087"/>
                      <a:gd name="connsiteY39" fmla="*/ 2510224 h 4648564"/>
                      <a:gd name="connsiteX40" fmla="*/ 1004967 w 1310087"/>
                      <a:gd name="connsiteY40" fmla="*/ 2489306 h 4648564"/>
                      <a:gd name="connsiteX41" fmla="*/ 1141085 w 1310087"/>
                      <a:gd name="connsiteY41" fmla="*/ 2280585 h 4648564"/>
                      <a:gd name="connsiteX42" fmla="*/ 824044 w 1310087"/>
                      <a:gd name="connsiteY42" fmla="*/ 2316844 h 4648564"/>
                      <a:gd name="connsiteX43" fmla="*/ 1022129 w 1310087"/>
                      <a:gd name="connsiteY43" fmla="*/ 2248510 h 4648564"/>
                      <a:gd name="connsiteX44" fmla="*/ 947978 w 1310087"/>
                      <a:gd name="connsiteY44" fmla="*/ 2239213 h 4648564"/>
                      <a:gd name="connsiteX45" fmla="*/ 1051606 w 1310087"/>
                      <a:gd name="connsiteY45" fmla="*/ 2202954 h 4648564"/>
                      <a:gd name="connsiteX46" fmla="*/ 1013614 w 1310087"/>
                      <a:gd name="connsiteY46" fmla="*/ 2184360 h 4648564"/>
                      <a:gd name="connsiteX47" fmla="*/ 1156675 w 1310087"/>
                      <a:gd name="connsiteY47" fmla="*/ 2077908 h 4648564"/>
                      <a:gd name="connsiteX48" fmla="*/ 1022129 w 1310087"/>
                      <a:gd name="connsiteY48" fmla="*/ 2074189 h 4648564"/>
                      <a:gd name="connsiteX49" fmla="*/ 1094577 w 1310087"/>
                      <a:gd name="connsiteY49" fmla="*/ 2004460 h 4648564"/>
                      <a:gd name="connsiteX50" fmla="*/ 908414 w 1310087"/>
                      <a:gd name="connsiteY50" fmla="*/ 2015617 h 4648564"/>
                      <a:gd name="connsiteX51" fmla="*/ 977455 w 1310087"/>
                      <a:gd name="connsiteY51" fmla="*/ 1968201 h 4648564"/>
                      <a:gd name="connsiteX52" fmla="*/ 758540 w 1310087"/>
                      <a:gd name="connsiteY52" fmla="*/ 1920786 h 4648564"/>
                      <a:gd name="connsiteX53" fmla="*/ 939463 w 1310087"/>
                      <a:gd name="connsiteY53" fmla="*/ 1909630 h 4648564"/>
                      <a:gd name="connsiteX54" fmla="*/ 896361 w 1310087"/>
                      <a:gd name="connsiteY54" fmla="*/ 1902192 h 4648564"/>
                      <a:gd name="connsiteX55" fmla="*/ 936057 w 1310087"/>
                      <a:gd name="connsiteY55" fmla="*/ 1884992 h 4648564"/>
                      <a:gd name="connsiteX56" fmla="*/ 853259 w 1310087"/>
                      <a:gd name="connsiteY56" fmla="*/ 1873371 h 4648564"/>
                      <a:gd name="connsiteX57" fmla="*/ 992914 w 1310087"/>
                      <a:gd name="connsiteY57" fmla="*/ 1803642 h 4648564"/>
                      <a:gd name="connsiteX58" fmla="*/ 910117 w 1310087"/>
                      <a:gd name="connsiteY58" fmla="*/ 1803642 h 4648564"/>
                      <a:gd name="connsiteX59" fmla="*/ 1034313 w 1310087"/>
                      <a:gd name="connsiteY59" fmla="*/ 1619559 h 4648564"/>
                      <a:gd name="connsiteX60" fmla="*/ 853259 w 1310087"/>
                      <a:gd name="connsiteY60" fmla="*/ 1670693 h 4648564"/>
                      <a:gd name="connsiteX61" fmla="*/ 966975 w 1310087"/>
                      <a:gd name="connsiteY61" fmla="*/ 1578187 h 4648564"/>
                      <a:gd name="connsiteX62" fmla="*/ 918764 w 1310087"/>
                      <a:gd name="connsiteY62" fmla="*/ 1596781 h 4648564"/>
                      <a:gd name="connsiteX63" fmla="*/ 956756 w 1310087"/>
                      <a:gd name="connsiteY63" fmla="*/ 1541928 h 4648564"/>
                      <a:gd name="connsiteX64" fmla="*/ 849853 w 1310087"/>
                      <a:gd name="connsiteY64" fmla="*/ 1551690 h 4648564"/>
                      <a:gd name="connsiteX65" fmla="*/ 982434 w 1310087"/>
                      <a:gd name="connsiteY65" fmla="*/ 1352732 h 4648564"/>
                      <a:gd name="connsiteX66" fmla="*/ 789589 w 1310087"/>
                      <a:gd name="connsiteY66" fmla="*/ 1426644 h 4648564"/>
                      <a:gd name="connsiteX67" fmla="*/ 853259 w 1310087"/>
                      <a:gd name="connsiteY67" fmla="*/ 1400147 h 4648564"/>
                      <a:gd name="connsiteX68" fmla="*/ 822210 w 1310087"/>
                      <a:gd name="connsiteY68" fmla="*/ 1388526 h 4648564"/>
                      <a:gd name="connsiteX69" fmla="*/ 901601 w 1310087"/>
                      <a:gd name="connsiteY69" fmla="*/ 1335532 h 4648564"/>
                      <a:gd name="connsiteX70" fmla="*/ 818804 w 1310087"/>
                      <a:gd name="connsiteY70" fmla="*/ 1329954 h 4648564"/>
                      <a:gd name="connsiteX71" fmla="*/ 951516 w 1310087"/>
                      <a:gd name="connsiteY71" fmla="*/ 1142152 h 4648564"/>
                      <a:gd name="connsiteX72" fmla="*/ 854962 w 1310087"/>
                      <a:gd name="connsiteY72" fmla="*/ 1189567 h 4648564"/>
                      <a:gd name="connsiteX73" fmla="*/ 884308 w 1310087"/>
                      <a:gd name="connsiteY73" fmla="*/ 1130995 h 4648564"/>
                      <a:gd name="connsiteX74" fmla="*/ 805048 w 1310087"/>
                      <a:gd name="connsiteY74" fmla="*/ 1146335 h 4648564"/>
                      <a:gd name="connsiteX75" fmla="*/ 837669 w 1310087"/>
                      <a:gd name="connsiteY75" fmla="*/ 1117514 h 4648564"/>
                      <a:gd name="connsiteX76" fmla="*/ 727360 w 1310087"/>
                      <a:gd name="connsiteY76" fmla="*/ 1098920 h 4648564"/>
                      <a:gd name="connsiteX77" fmla="*/ 873959 w 1310087"/>
                      <a:gd name="connsiteY77" fmla="*/ 935755 h 4648564"/>
                      <a:gd name="connsiteX78" fmla="*/ 761815 w 1310087"/>
                      <a:gd name="connsiteY78" fmla="*/ 951096 h 4648564"/>
                      <a:gd name="connsiteX79" fmla="*/ 822210 w 1310087"/>
                      <a:gd name="connsiteY79" fmla="*/ 903680 h 4648564"/>
                      <a:gd name="connsiteX80" fmla="*/ 725657 w 1310087"/>
                      <a:gd name="connsiteY80" fmla="*/ 877184 h 4648564"/>
                      <a:gd name="connsiteX81" fmla="*/ 830988 w 1310087"/>
                      <a:gd name="connsiteY81" fmla="*/ 793974 h 4648564"/>
                      <a:gd name="connsiteX82" fmla="*/ 736137 w 1310087"/>
                      <a:gd name="connsiteY82" fmla="*/ 786072 h 4648564"/>
                      <a:gd name="connsiteX83" fmla="*/ 787755 w 1310087"/>
                      <a:gd name="connsiteY83" fmla="*/ 727500 h 4648564"/>
                      <a:gd name="connsiteX84" fmla="*/ 727360 w 1310087"/>
                      <a:gd name="connsiteY84" fmla="*/ 734937 h 4648564"/>
                      <a:gd name="connsiteX85" fmla="*/ 763649 w 1310087"/>
                      <a:gd name="connsiteY85" fmla="*/ 689846 h 4648564"/>
                      <a:gd name="connsiteX86" fmla="*/ 698145 w 1310087"/>
                      <a:gd name="connsiteY86" fmla="*/ 678225 h 4648564"/>
                      <a:gd name="connsiteX87" fmla="*/ 753300 w 1310087"/>
                      <a:gd name="connsiteY87" fmla="*/ 623372 h 4648564"/>
                      <a:gd name="connsiteX88" fmla="*/ 689498 w 1310087"/>
                      <a:gd name="connsiteY88" fmla="*/ 615469 h 4648564"/>
                      <a:gd name="connsiteX89" fmla="*/ 763649 w 1310087"/>
                      <a:gd name="connsiteY89" fmla="*/ 500185 h 4648564"/>
                      <a:gd name="connsiteX90" fmla="*/ 680983 w 1310087"/>
                      <a:gd name="connsiteY90" fmla="*/ 535979 h 4648564"/>
                      <a:gd name="connsiteX91" fmla="*/ 725657 w 1310087"/>
                      <a:gd name="connsiteY91" fmla="*/ 489028 h 4648564"/>
                      <a:gd name="connsiteX92" fmla="*/ 656746 w 1310087"/>
                      <a:gd name="connsiteY92" fmla="*/ 489028 h 4648564"/>
                      <a:gd name="connsiteX93" fmla="*/ 701682 w 1310087"/>
                      <a:gd name="connsiteY93" fmla="*/ 424413 h 4648564"/>
                      <a:gd name="connsiteX94" fmla="*/ 613775 w 1310087"/>
                      <a:gd name="connsiteY94" fmla="*/ 449051 h 4648564"/>
                      <a:gd name="connsiteX95" fmla="*/ 677445 w 1310087"/>
                      <a:gd name="connsiteY95" fmla="*/ 401635 h 4648564"/>
                      <a:gd name="connsiteX96" fmla="*/ 637881 w 1310087"/>
                      <a:gd name="connsiteY96" fmla="*/ 405354 h 4648564"/>
                      <a:gd name="connsiteX97" fmla="*/ 674039 w 1310087"/>
                      <a:gd name="connsiteY97" fmla="*/ 365841 h 4648564"/>
                      <a:gd name="connsiteX98" fmla="*/ 632641 w 1310087"/>
                      <a:gd name="connsiteY98" fmla="*/ 363982 h 4648564"/>
                      <a:gd name="connsiteX99" fmla="*/ 646527 w 1310087"/>
                      <a:gd name="connsiteY99" fmla="*/ 288210 h 4648564"/>
                      <a:gd name="connsiteX100" fmla="*/ 625828 w 1310087"/>
                      <a:gd name="connsiteY100" fmla="*/ 206861 h 4648564"/>
                      <a:gd name="connsiteX101" fmla="*/ 631068 w 1310087"/>
                      <a:gd name="connsiteY101" fmla="*/ 198958 h 4648564"/>
                      <a:gd name="connsiteX102" fmla="*/ 622291 w 1310087"/>
                      <a:gd name="connsiteY102" fmla="*/ 0 h 4648564"/>
                      <a:gd name="connsiteX103" fmla="*/ 560193 w 1310087"/>
                      <a:gd name="connsiteY103" fmla="*/ 244514 h 4648564"/>
                      <a:gd name="connsiteX104" fmla="*/ 587836 w 1310087"/>
                      <a:gd name="connsiteY104" fmla="*/ 339345 h 4648564"/>
                      <a:gd name="connsiteX105" fmla="*/ 529275 w 1310087"/>
                      <a:gd name="connsiteY105" fmla="*/ 320286 h 4648564"/>
                      <a:gd name="connsiteX106" fmla="*/ 563730 w 1310087"/>
                      <a:gd name="connsiteY106" fmla="*/ 412792 h 4648564"/>
                      <a:gd name="connsiteX107" fmla="*/ 530978 w 1310087"/>
                      <a:gd name="connsiteY107" fmla="*/ 397917 h 4648564"/>
                      <a:gd name="connsiteX108" fmla="*/ 572377 w 1310087"/>
                      <a:gd name="connsiteY108" fmla="*/ 487169 h 4648564"/>
                      <a:gd name="connsiteX109" fmla="*/ 468880 w 1310087"/>
                      <a:gd name="connsiteY109" fmla="*/ 443473 h 4648564"/>
                      <a:gd name="connsiteX110" fmla="*/ 544734 w 1310087"/>
                      <a:gd name="connsiteY110" fmla="*/ 575957 h 4648564"/>
                      <a:gd name="connsiteX111" fmla="*/ 462067 w 1310087"/>
                      <a:gd name="connsiteY111" fmla="*/ 556897 h 4648564"/>
                      <a:gd name="connsiteX112" fmla="*/ 527572 w 1310087"/>
                      <a:gd name="connsiteY112" fmla="*/ 662885 h 4648564"/>
                      <a:gd name="connsiteX113" fmla="*/ 436127 w 1310087"/>
                      <a:gd name="connsiteY113" fmla="*/ 651728 h 4648564"/>
                      <a:gd name="connsiteX114" fmla="*/ 527572 w 1310087"/>
                      <a:gd name="connsiteY114" fmla="*/ 763294 h 4648564"/>
                      <a:gd name="connsiteX115" fmla="*/ 443071 w 1310087"/>
                      <a:gd name="connsiteY115" fmla="*/ 736797 h 4648564"/>
                      <a:gd name="connsiteX116" fmla="*/ 555214 w 1310087"/>
                      <a:gd name="connsiteY116" fmla="*/ 877184 h 4648564"/>
                      <a:gd name="connsiteX117" fmla="*/ 451717 w 1310087"/>
                      <a:gd name="connsiteY117" fmla="*/ 890664 h 4648564"/>
                      <a:gd name="connsiteX118" fmla="*/ 331058 w 1310087"/>
                      <a:gd name="connsiteY118" fmla="*/ 829768 h 4648564"/>
                      <a:gd name="connsiteX119" fmla="*/ 474120 w 1310087"/>
                      <a:gd name="connsiteY119" fmla="*/ 1004089 h 4648564"/>
                      <a:gd name="connsiteX120" fmla="*/ 427612 w 1310087"/>
                      <a:gd name="connsiteY120" fmla="*/ 998511 h 4648564"/>
                      <a:gd name="connsiteX121" fmla="*/ 424206 w 1310087"/>
                      <a:gd name="connsiteY121" fmla="*/ 1018965 h 4648564"/>
                      <a:gd name="connsiteX122" fmla="*/ 344814 w 1310087"/>
                      <a:gd name="connsiteY122" fmla="*/ 994792 h 4648564"/>
                      <a:gd name="connsiteX123" fmla="*/ 406913 w 1310087"/>
                      <a:gd name="connsiteY123" fmla="*/ 1093342 h 4648564"/>
                      <a:gd name="connsiteX124" fmla="*/ 313896 w 1310087"/>
                      <a:gd name="connsiteY124" fmla="*/ 1055224 h 4648564"/>
                      <a:gd name="connsiteX125" fmla="*/ 405209 w 1310087"/>
                      <a:gd name="connsiteY125" fmla="*/ 1218388 h 4648564"/>
                      <a:gd name="connsiteX126" fmla="*/ 243152 w 1310087"/>
                      <a:gd name="connsiteY126" fmla="*/ 1189567 h 4648564"/>
                      <a:gd name="connsiteX127" fmla="*/ 353461 w 1310087"/>
                      <a:gd name="connsiteY127" fmla="*/ 1329954 h 4648564"/>
                      <a:gd name="connsiteX128" fmla="*/ 289660 w 1310087"/>
                      <a:gd name="connsiteY128" fmla="*/ 1331813 h 4648564"/>
                      <a:gd name="connsiteX129" fmla="*/ 406913 w 1310087"/>
                      <a:gd name="connsiteY129" fmla="*/ 1445238 h 4648564"/>
                      <a:gd name="connsiteX130" fmla="*/ 286254 w 1310087"/>
                      <a:gd name="connsiteY130" fmla="*/ 1468016 h 4648564"/>
                      <a:gd name="connsiteX131" fmla="*/ 375863 w 1310087"/>
                      <a:gd name="connsiteY131" fmla="*/ 1547506 h 4648564"/>
                      <a:gd name="connsiteX132" fmla="*/ 194809 w 1310087"/>
                      <a:gd name="connsiteY132" fmla="*/ 1496372 h 4648564"/>
                      <a:gd name="connsiteX133" fmla="*/ 339574 w 1310087"/>
                      <a:gd name="connsiteY133" fmla="*/ 1691612 h 4648564"/>
                      <a:gd name="connsiteX134" fmla="*/ 241449 w 1310087"/>
                      <a:gd name="connsiteY134" fmla="*/ 1714390 h 4648564"/>
                      <a:gd name="connsiteX135" fmla="*/ 263851 w 1310087"/>
                      <a:gd name="connsiteY135" fmla="*/ 1758086 h 4648564"/>
                      <a:gd name="connsiteX136" fmla="*/ 210399 w 1310087"/>
                      <a:gd name="connsiteY136" fmla="*/ 1758086 h 4648564"/>
                      <a:gd name="connsiteX137" fmla="*/ 279441 w 1310087"/>
                      <a:gd name="connsiteY137" fmla="*/ 1814799 h 4648564"/>
                      <a:gd name="connsiteX138" fmla="*/ 65635 w 1310087"/>
                      <a:gd name="connsiteY138" fmla="*/ 1742746 h 4648564"/>
                      <a:gd name="connsiteX139" fmla="*/ 234505 w 1310087"/>
                      <a:gd name="connsiteY139" fmla="*/ 1947283 h 4648564"/>
                      <a:gd name="connsiteX140" fmla="*/ 198347 w 1310087"/>
                      <a:gd name="connsiteY140" fmla="*/ 1960764 h 4648564"/>
                      <a:gd name="connsiteX141" fmla="*/ 270663 w 1310087"/>
                      <a:gd name="connsiteY141" fmla="*/ 2024914 h 4648564"/>
                      <a:gd name="connsiteX142" fmla="*/ 132842 w 1310087"/>
                      <a:gd name="connsiteY142" fmla="*/ 1983542 h 4648564"/>
                      <a:gd name="connsiteX143" fmla="*/ 263851 w 1310087"/>
                      <a:gd name="connsiteY143" fmla="*/ 2157863 h 4648564"/>
                      <a:gd name="connsiteX144" fmla="*/ 194809 w 1310087"/>
                      <a:gd name="connsiteY144" fmla="*/ 2159722 h 4648564"/>
                      <a:gd name="connsiteX145" fmla="*/ 287957 w 1310087"/>
                      <a:gd name="connsiteY145" fmla="*/ 2239213 h 4648564"/>
                      <a:gd name="connsiteX146" fmla="*/ 17424 w 1310087"/>
                      <a:gd name="connsiteY146" fmla="*/ 2225732 h 4648564"/>
                      <a:gd name="connsiteX147" fmla="*/ 55285 w 1310087"/>
                      <a:gd name="connsiteY147" fmla="*/ 2324282 h 4648564"/>
                      <a:gd name="connsiteX148" fmla="*/ 174110 w 1310087"/>
                      <a:gd name="connsiteY148" fmla="*/ 2405631 h 4648564"/>
                      <a:gd name="connsiteX149" fmla="*/ 132842 w 1310087"/>
                      <a:gd name="connsiteY149" fmla="*/ 2409815 h 4648564"/>
                      <a:gd name="connsiteX150" fmla="*/ 251798 w 1310087"/>
                      <a:gd name="connsiteY150" fmla="*/ 2517662 h 4648564"/>
                      <a:gd name="connsiteX151" fmla="*/ 122493 w 1310087"/>
                      <a:gd name="connsiteY151" fmla="*/ 2470246 h 4648564"/>
                      <a:gd name="connsiteX152" fmla="*/ 184591 w 1310087"/>
                      <a:gd name="connsiteY152" fmla="*/ 2566937 h 4648564"/>
                      <a:gd name="connsiteX153" fmla="*/ 258742 w 1310087"/>
                      <a:gd name="connsiteY153" fmla="*/ 2627368 h 4648564"/>
                      <a:gd name="connsiteX154" fmla="*/ 108737 w 1310087"/>
                      <a:gd name="connsiteY154" fmla="*/ 2621790 h 4648564"/>
                      <a:gd name="connsiteX155" fmla="*/ 287957 w 1310087"/>
                      <a:gd name="connsiteY155" fmla="*/ 2731496 h 4648564"/>
                      <a:gd name="connsiteX156" fmla="*/ 91444 w 1310087"/>
                      <a:gd name="connsiteY156" fmla="*/ 2744977 h 4648564"/>
                      <a:gd name="connsiteX157" fmla="*/ 244986 w 1310087"/>
                      <a:gd name="connsiteY157" fmla="*/ 2850964 h 4648564"/>
                      <a:gd name="connsiteX158" fmla="*/ 88037 w 1310087"/>
                      <a:gd name="connsiteY158" fmla="*/ 2845386 h 4648564"/>
                      <a:gd name="connsiteX159" fmla="*/ 141489 w 1310087"/>
                      <a:gd name="connsiteY159" fmla="*/ 2905817 h 4648564"/>
                      <a:gd name="connsiteX160" fmla="*/ 131 w 1310087"/>
                      <a:gd name="connsiteY160" fmla="*/ 2849104 h 4648564"/>
                      <a:gd name="connsiteX161" fmla="*/ 44935 w 1310087"/>
                      <a:gd name="connsiteY161" fmla="*/ 2903957 h 464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</a:cxnLst>
                    <a:rect l="l" t="t" r="r" b="b"/>
                    <a:pathLst>
                      <a:path w="1310087" h="4648564" fill="none" extrusionOk="0">
                        <a:moveTo>
                          <a:pt x="44935" y="2903957"/>
                        </a:moveTo>
                        <a:cubicBezTo>
                          <a:pt x="84165" y="2938934"/>
                          <a:pt x="176118" y="3005775"/>
                          <a:pt x="225990" y="3015988"/>
                        </a:cubicBezTo>
                        <a:cubicBezTo>
                          <a:pt x="190315" y="3015505"/>
                          <a:pt x="122946" y="3007520"/>
                          <a:pt x="74281" y="3034582"/>
                        </a:cubicBezTo>
                        <a:cubicBezTo>
                          <a:pt x="128879" y="3028012"/>
                          <a:pt x="199310" y="3116810"/>
                          <a:pt x="243152" y="3150331"/>
                        </a:cubicBezTo>
                        <a:cubicBezTo>
                          <a:pt x="196013" y="3121011"/>
                          <a:pt x="139829" y="3173255"/>
                          <a:pt x="98387" y="3121510"/>
                        </a:cubicBezTo>
                        <a:cubicBezTo>
                          <a:pt x="110435" y="3133339"/>
                          <a:pt x="115822" y="3155714"/>
                          <a:pt x="127733" y="3168926"/>
                        </a:cubicBezTo>
                        <a:cubicBezTo>
                          <a:pt x="173300" y="3213210"/>
                          <a:pt x="218207" y="3214724"/>
                          <a:pt x="268960" y="3252600"/>
                        </a:cubicBezTo>
                        <a:cubicBezTo>
                          <a:pt x="238199" y="3260429"/>
                          <a:pt x="193723" y="3267736"/>
                          <a:pt x="151839" y="3269335"/>
                        </a:cubicBezTo>
                        <a:cubicBezTo>
                          <a:pt x="257999" y="3288903"/>
                          <a:pt x="340478" y="3368046"/>
                          <a:pt x="429315" y="3371603"/>
                        </a:cubicBezTo>
                        <a:cubicBezTo>
                          <a:pt x="452049" y="3367381"/>
                          <a:pt x="496694" y="3395732"/>
                          <a:pt x="527572" y="3390662"/>
                        </a:cubicBezTo>
                        <a:cubicBezTo>
                          <a:pt x="569666" y="3541515"/>
                          <a:pt x="492399" y="3676174"/>
                          <a:pt x="527572" y="3772226"/>
                        </a:cubicBezTo>
                        <a:cubicBezTo>
                          <a:pt x="562745" y="3868278"/>
                          <a:pt x="503045" y="4025960"/>
                          <a:pt x="527572" y="4216684"/>
                        </a:cubicBezTo>
                        <a:cubicBezTo>
                          <a:pt x="552099" y="4407408"/>
                          <a:pt x="522837" y="4500913"/>
                          <a:pt x="527572" y="4648564"/>
                        </a:cubicBezTo>
                        <a:cubicBezTo>
                          <a:pt x="580592" y="4643663"/>
                          <a:pt x="590966" y="4651511"/>
                          <a:pt x="639584" y="4648564"/>
                        </a:cubicBezTo>
                        <a:cubicBezTo>
                          <a:pt x="629954" y="4545530"/>
                          <a:pt x="645858" y="4351085"/>
                          <a:pt x="639584" y="4234997"/>
                        </a:cubicBezTo>
                        <a:cubicBezTo>
                          <a:pt x="633310" y="4118909"/>
                          <a:pt x="648720" y="3987535"/>
                          <a:pt x="639584" y="3796615"/>
                        </a:cubicBezTo>
                        <a:cubicBezTo>
                          <a:pt x="630448" y="3605695"/>
                          <a:pt x="685848" y="3580619"/>
                          <a:pt x="639584" y="3407862"/>
                        </a:cubicBezTo>
                        <a:cubicBezTo>
                          <a:pt x="689759" y="3402334"/>
                          <a:pt x="770450" y="3387708"/>
                          <a:pt x="832691" y="3417159"/>
                        </a:cubicBezTo>
                        <a:cubicBezTo>
                          <a:pt x="882133" y="3431609"/>
                          <a:pt x="909131" y="3460186"/>
                          <a:pt x="958459" y="3447375"/>
                        </a:cubicBezTo>
                        <a:cubicBezTo>
                          <a:pt x="1005081" y="3445030"/>
                          <a:pt x="1046142" y="3431701"/>
                          <a:pt x="1082524" y="3428780"/>
                        </a:cubicBezTo>
                        <a:cubicBezTo>
                          <a:pt x="1035619" y="3415747"/>
                          <a:pt x="1002212" y="3402065"/>
                          <a:pt x="960162" y="3386943"/>
                        </a:cubicBezTo>
                        <a:cubicBezTo>
                          <a:pt x="1096647" y="3374320"/>
                          <a:pt x="1236836" y="3345224"/>
                          <a:pt x="1310087" y="3207044"/>
                        </a:cubicBezTo>
                        <a:cubicBezTo>
                          <a:pt x="1263100" y="3216929"/>
                          <a:pt x="1214731" y="3228202"/>
                          <a:pt x="1175541" y="3207044"/>
                        </a:cubicBezTo>
                        <a:cubicBezTo>
                          <a:pt x="1194111" y="3191536"/>
                          <a:pt x="1209964" y="3182270"/>
                          <a:pt x="1235936" y="3165207"/>
                        </a:cubicBezTo>
                        <a:cubicBezTo>
                          <a:pt x="1199722" y="3164982"/>
                          <a:pt x="1163221" y="3150873"/>
                          <a:pt x="1120386" y="3121510"/>
                        </a:cubicBezTo>
                        <a:cubicBezTo>
                          <a:pt x="1154964" y="3091783"/>
                          <a:pt x="1185604" y="3066403"/>
                          <a:pt x="1223752" y="3032723"/>
                        </a:cubicBezTo>
                        <a:cubicBezTo>
                          <a:pt x="1236811" y="3019414"/>
                          <a:pt x="1243394" y="3005319"/>
                          <a:pt x="1254932" y="2991350"/>
                        </a:cubicBezTo>
                        <a:cubicBezTo>
                          <a:pt x="1222444" y="3008397"/>
                          <a:pt x="1147253" y="3011693"/>
                          <a:pt x="1111739" y="3011804"/>
                        </a:cubicBezTo>
                        <a:cubicBezTo>
                          <a:pt x="1121488" y="2993164"/>
                          <a:pt x="1137814" y="2979835"/>
                          <a:pt x="1149732" y="2976010"/>
                        </a:cubicBezTo>
                        <a:cubicBezTo>
                          <a:pt x="1104415" y="2977114"/>
                          <a:pt x="1062308" y="2976409"/>
                          <a:pt x="1027370" y="2991350"/>
                        </a:cubicBezTo>
                        <a:cubicBezTo>
                          <a:pt x="1050696" y="2975641"/>
                          <a:pt x="1087565" y="2933802"/>
                          <a:pt x="1106761" y="2932314"/>
                        </a:cubicBezTo>
                        <a:cubicBezTo>
                          <a:pt x="1063938" y="2955100"/>
                          <a:pt x="946683" y="2955904"/>
                          <a:pt x="918764" y="2913255"/>
                        </a:cubicBezTo>
                        <a:cubicBezTo>
                          <a:pt x="1001642" y="2858245"/>
                          <a:pt x="1070929" y="2895110"/>
                          <a:pt x="1134142" y="2831905"/>
                        </a:cubicBezTo>
                        <a:cubicBezTo>
                          <a:pt x="1174124" y="2774799"/>
                          <a:pt x="1203655" y="2718778"/>
                          <a:pt x="1253229" y="2676643"/>
                        </a:cubicBezTo>
                        <a:cubicBezTo>
                          <a:pt x="1225229" y="2709563"/>
                          <a:pt x="1173760" y="2690860"/>
                          <a:pt x="1147898" y="2688264"/>
                        </a:cubicBezTo>
                        <a:cubicBezTo>
                          <a:pt x="1155836" y="2679945"/>
                          <a:pt x="1168039" y="2668754"/>
                          <a:pt x="1173837" y="2663162"/>
                        </a:cubicBezTo>
                        <a:cubicBezTo>
                          <a:pt x="1150547" y="2656218"/>
                          <a:pt x="1122360" y="2669751"/>
                          <a:pt x="1097983" y="2667346"/>
                        </a:cubicBezTo>
                        <a:cubicBezTo>
                          <a:pt x="1126084" y="2655425"/>
                          <a:pt x="1167195" y="2631608"/>
                          <a:pt x="1201480" y="2604590"/>
                        </a:cubicBezTo>
                        <a:cubicBezTo>
                          <a:pt x="1142656" y="2613386"/>
                          <a:pt x="1084024" y="2619446"/>
                          <a:pt x="1008373" y="2566937"/>
                        </a:cubicBezTo>
                        <a:cubicBezTo>
                          <a:pt x="1031340" y="2550514"/>
                          <a:pt x="1069112" y="2534267"/>
                          <a:pt x="1082524" y="2510224"/>
                        </a:cubicBezTo>
                        <a:cubicBezTo>
                          <a:pt x="1058558" y="2502158"/>
                          <a:pt x="1025435" y="2500656"/>
                          <a:pt x="1004967" y="2489306"/>
                        </a:cubicBezTo>
                        <a:cubicBezTo>
                          <a:pt x="1039280" y="2412925"/>
                          <a:pt x="1101307" y="2346177"/>
                          <a:pt x="1141085" y="2280585"/>
                        </a:cubicBezTo>
                        <a:cubicBezTo>
                          <a:pt x="1080809" y="2359167"/>
                          <a:pt x="856414" y="2410242"/>
                          <a:pt x="824044" y="2316844"/>
                        </a:cubicBezTo>
                        <a:cubicBezTo>
                          <a:pt x="881034" y="2282491"/>
                          <a:pt x="962676" y="2250454"/>
                          <a:pt x="1022129" y="2248510"/>
                        </a:cubicBezTo>
                        <a:cubicBezTo>
                          <a:pt x="999383" y="2240624"/>
                          <a:pt x="968871" y="2243278"/>
                          <a:pt x="947978" y="2239213"/>
                        </a:cubicBezTo>
                        <a:cubicBezTo>
                          <a:pt x="976197" y="2216706"/>
                          <a:pt x="1023215" y="2205482"/>
                          <a:pt x="1051606" y="2202954"/>
                        </a:cubicBezTo>
                        <a:cubicBezTo>
                          <a:pt x="1036515" y="2198112"/>
                          <a:pt x="1029042" y="2191582"/>
                          <a:pt x="1013614" y="2184360"/>
                        </a:cubicBezTo>
                        <a:cubicBezTo>
                          <a:pt x="1047631" y="2144114"/>
                          <a:pt x="1119080" y="2106530"/>
                          <a:pt x="1156675" y="2077908"/>
                        </a:cubicBezTo>
                        <a:cubicBezTo>
                          <a:pt x="1125837" y="2080340"/>
                          <a:pt x="1066903" y="2078093"/>
                          <a:pt x="1022129" y="2074189"/>
                        </a:cubicBezTo>
                        <a:cubicBezTo>
                          <a:pt x="1041832" y="2053339"/>
                          <a:pt x="1071987" y="2023772"/>
                          <a:pt x="1094577" y="2004460"/>
                        </a:cubicBezTo>
                        <a:cubicBezTo>
                          <a:pt x="1039595" y="1988782"/>
                          <a:pt x="967716" y="2016635"/>
                          <a:pt x="908414" y="2015617"/>
                        </a:cubicBezTo>
                        <a:cubicBezTo>
                          <a:pt x="928107" y="1999331"/>
                          <a:pt x="945549" y="1978801"/>
                          <a:pt x="977455" y="1968201"/>
                        </a:cubicBezTo>
                        <a:cubicBezTo>
                          <a:pt x="889270" y="1989609"/>
                          <a:pt x="838963" y="1957623"/>
                          <a:pt x="758540" y="1920786"/>
                        </a:cubicBezTo>
                        <a:cubicBezTo>
                          <a:pt x="811110" y="1900303"/>
                          <a:pt x="879987" y="1918701"/>
                          <a:pt x="939463" y="1909630"/>
                        </a:cubicBezTo>
                        <a:cubicBezTo>
                          <a:pt x="926669" y="1910180"/>
                          <a:pt x="908501" y="1902215"/>
                          <a:pt x="896361" y="1902192"/>
                        </a:cubicBezTo>
                        <a:cubicBezTo>
                          <a:pt x="907608" y="1895403"/>
                          <a:pt x="925757" y="1886963"/>
                          <a:pt x="936057" y="1884992"/>
                        </a:cubicBezTo>
                        <a:cubicBezTo>
                          <a:pt x="907878" y="1895795"/>
                          <a:pt x="877122" y="1884937"/>
                          <a:pt x="853259" y="1873371"/>
                        </a:cubicBezTo>
                        <a:cubicBezTo>
                          <a:pt x="915269" y="1865426"/>
                          <a:pt x="941447" y="1848593"/>
                          <a:pt x="992914" y="1803642"/>
                        </a:cubicBezTo>
                        <a:cubicBezTo>
                          <a:pt x="966122" y="1796752"/>
                          <a:pt x="937794" y="1800610"/>
                          <a:pt x="910117" y="1803642"/>
                        </a:cubicBezTo>
                        <a:cubicBezTo>
                          <a:pt x="981865" y="1815474"/>
                          <a:pt x="989621" y="1667202"/>
                          <a:pt x="1034313" y="1619559"/>
                        </a:cubicBezTo>
                        <a:cubicBezTo>
                          <a:pt x="974710" y="1652539"/>
                          <a:pt x="925207" y="1674767"/>
                          <a:pt x="853259" y="1670693"/>
                        </a:cubicBezTo>
                        <a:cubicBezTo>
                          <a:pt x="896933" y="1661745"/>
                          <a:pt x="924617" y="1616250"/>
                          <a:pt x="966975" y="1578187"/>
                        </a:cubicBezTo>
                        <a:cubicBezTo>
                          <a:pt x="950966" y="1586960"/>
                          <a:pt x="935054" y="1590690"/>
                          <a:pt x="918764" y="1596781"/>
                        </a:cubicBezTo>
                        <a:cubicBezTo>
                          <a:pt x="930712" y="1574545"/>
                          <a:pt x="944137" y="1560616"/>
                          <a:pt x="956756" y="1541928"/>
                        </a:cubicBezTo>
                        <a:cubicBezTo>
                          <a:pt x="924078" y="1551286"/>
                          <a:pt x="886654" y="1546850"/>
                          <a:pt x="849853" y="1551690"/>
                        </a:cubicBezTo>
                        <a:cubicBezTo>
                          <a:pt x="926808" y="1501299"/>
                          <a:pt x="947570" y="1421280"/>
                          <a:pt x="982434" y="1352732"/>
                        </a:cubicBezTo>
                        <a:cubicBezTo>
                          <a:pt x="931206" y="1404185"/>
                          <a:pt x="853636" y="1442436"/>
                          <a:pt x="789589" y="1426644"/>
                        </a:cubicBezTo>
                        <a:cubicBezTo>
                          <a:pt x="811913" y="1419859"/>
                          <a:pt x="827381" y="1412984"/>
                          <a:pt x="853259" y="1400147"/>
                        </a:cubicBezTo>
                        <a:cubicBezTo>
                          <a:pt x="846479" y="1398687"/>
                          <a:pt x="836232" y="1388258"/>
                          <a:pt x="822210" y="1388526"/>
                        </a:cubicBezTo>
                        <a:cubicBezTo>
                          <a:pt x="844687" y="1379454"/>
                          <a:pt x="873818" y="1357017"/>
                          <a:pt x="901601" y="1335532"/>
                        </a:cubicBezTo>
                        <a:cubicBezTo>
                          <a:pt x="879100" y="1336474"/>
                          <a:pt x="847410" y="1330761"/>
                          <a:pt x="818804" y="1329954"/>
                        </a:cubicBezTo>
                        <a:cubicBezTo>
                          <a:pt x="890615" y="1303378"/>
                          <a:pt x="930800" y="1224998"/>
                          <a:pt x="951516" y="1142152"/>
                        </a:cubicBezTo>
                        <a:cubicBezTo>
                          <a:pt x="913839" y="1166000"/>
                          <a:pt x="890936" y="1199162"/>
                          <a:pt x="854962" y="1189567"/>
                        </a:cubicBezTo>
                        <a:cubicBezTo>
                          <a:pt x="868136" y="1171255"/>
                          <a:pt x="881660" y="1153938"/>
                          <a:pt x="884308" y="1130995"/>
                        </a:cubicBezTo>
                        <a:cubicBezTo>
                          <a:pt x="862846" y="1144733"/>
                          <a:pt x="833614" y="1163459"/>
                          <a:pt x="805048" y="1146335"/>
                        </a:cubicBezTo>
                        <a:cubicBezTo>
                          <a:pt x="814442" y="1137072"/>
                          <a:pt x="823884" y="1124003"/>
                          <a:pt x="837669" y="1117514"/>
                        </a:cubicBezTo>
                        <a:cubicBezTo>
                          <a:pt x="798462" y="1119044"/>
                          <a:pt x="769134" y="1123628"/>
                          <a:pt x="727360" y="1098920"/>
                        </a:cubicBezTo>
                        <a:cubicBezTo>
                          <a:pt x="814767" y="1109919"/>
                          <a:pt x="843858" y="1009526"/>
                          <a:pt x="873959" y="935755"/>
                        </a:cubicBezTo>
                        <a:cubicBezTo>
                          <a:pt x="829392" y="941711"/>
                          <a:pt x="799042" y="954009"/>
                          <a:pt x="761815" y="951096"/>
                        </a:cubicBezTo>
                        <a:cubicBezTo>
                          <a:pt x="791077" y="941624"/>
                          <a:pt x="804169" y="927793"/>
                          <a:pt x="822210" y="903680"/>
                        </a:cubicBezTo>
                        <a:cubicBezTo>
                          <a:pt x="798251" y="907597"/>
                          <a:pt x="753442" y="918696"/>
                          <a:pt x="725657" y="877184"/>
                        </a:cubicBezTo>
                        <a:cubicBezTo>
                          <a:pt x="756649" y="846607"/>
                          <a:pt x="802576" y="828516"/>
                          <a:pt x="830988" y="793974"/>
                        </a:cubicBezTo>
                        <a:cubicBezTo>
                          <a:pt x="798851" y="813051"/>
                          <a:pt x="772304" y="801036"/>
                          <a:pt x="736137" y="786072"/>
                        </a:cubicBezTo>
                        <a:cubicBezTo>
                          <a:pt x="751432" y="775669"/>
                          <a:pt x="783463" y="749681"/>
                          <a:pt x="787755" y="727500"/>
                        </a:cubicBezTo>
                        <a:cubicBezTo>
                          <a:pt x="770399" y="738113"/>
                          <a:pt x="748542" y="736173"/>
                          <a:pt x="727360" y="734937"/>
                        </a:cubicBezTo>
                        <a:cubicBezTo>
                          <a:pt x="741346" y="720823"/>
                          <a:pt x="753147" y="707762"/>
                          <a:pt x="763649" y="689846"/>
                        </a:cubicBezTo>
                        <a:cubicBezTo>
                          <a:pt x="744828" y="682799"/>
                          <a:pt x="712120" y="682194"/>
                          <a:pt x="698145" y="678225"/>
                        </a:cubicBezTo>
                        <a:cubicBezTo>
                          <a:pt x="720158" y="666669"/>
                          <a:pt x="740145" y="645955"/>
                          <a:pt x="753300" y="623372"/>
                        </a:cubicBezTo>
                        <a:cubicBezTo>
                          <a:pt x="733407" y="628728"/>
                          <a:pt x="713053" y="622819"/>
                          <a:pt x="689498" y="615469"/>
                        </a:cubicBezTo>
                        <a:cubicBezTo>
                          <a:pt x="724593" y="596711"/>
                          <a:pt x="752943" y="546699"/>
                          <a:pt x="763649" y="500185"/>
                        </a:cubicBezTo>
                        <a:cubicBezTo>
                          <a:pt x="736994" y="522107"/>
                          <a:pt x="707157" y="522636"/>
                          <a:pt x="680983" y="535979"/>
                        </a:cubicBezTo>
                        <a:cubicBezTo>
                          <a:pt x="692468" y="521945"/>
                          <a:pt x="706721" y="500586"/>
                          <a:pt x="725657" y="489028"/>
                        </a:cubicBezTo>
                        <a:cubicBezTo>
                          <a:pt x="697453" y="493219"/>
                          <a:pt x="673046" y="483320"/>
                          <a:pt x="656746" y="489028"/>
                        </a:cubicBezTo>
                        <a:cubicBezTo>
                          <a:pt x="677651" y="469199"/>
                          <a:pt x="685304" y="445557"/>
                          <a:pt x="701682" y="424413"/>
                        </a:cubicBezTo>
                        <a:cubicBezTo>
                          <a:pt x="673771" y="454669"/>
                          <a:pt x="647192" y="446847"/>
                          <a:pt x="613775" y="449051"/>
                        </a:cubicBezTo>
                        <a:cubicBezTo>
                          <a:pt x="641062" y="441414"/>
                          <a:pt x="659025" y="422144"/>
                          <a:pt x="677445" y="401635"/>
                        </a:cubicBezTo>
                        <a:cubicBezTo>
                          <a:pt x="666690" y="408357"/>
                          <a:pt x="654638" y="405556"/>
                          <a:pt x="637881" y="405354"/>
                        </a:cubicBezTo>
                        <a:cubicBezTo>
                          <a:pt x="652511" y="389048"/>
                          <a:pt x="661610" y="381829"/>
                          <a:pt x="674039" y="365841"/>
                        </a:cubicBezTo>
                        <a:cubicBezTo>
                          <a:pt x="660689" y="369221"/>
                          <a:pt x="647192" y="360258"/>
                          <a:pt x="632641" y="363982"/>
                        </a:cubicBezTo>
                        <a:cubicBezTo>
                          <a:pt x="630028" y="330642"/>
                          <a:pt x="628439" y="304088"/>
                          <a:pt x="646527" y="288210"/>
                        </a:cubicBezTo>
                        <a:cubicBezTo>
                          <a:pt x="618187" y="268574"/>
                          <a:pt x="626416" y="238927"/>
                          <a:pt x="625828" y="206861"/>
                        </a:cubicBezTo>
                        <a:cubicBezTo>
                          <a:pt x="629342" y="204508"/>
                          <a:pt x="629153" y="202366"/>
                          <a:pt x="631068" y="198958"/>
                        </a:cubicBezTo>
                        <a:cubicBezTo>
                          <a:pt x="641274" y="125658"/>
                          <a:pt x="622510" y="64210"/>
                          <a:pt x="622291" y="0"/>
                        </a:cubicBezTo>
                        <a:cubicBezTo>
                          <a:pt x="626333" y="66196"/>
                          <a:pt x="610339" y="250088"/>
                          <a:pt x="560193" y="244514"/>
                        </a:cubicBezTo>
                        <a:cubicBezTo>
                          <a:pt x="559399" y="281236"/>
                          <a:pt x="583729" y="306414"/>
                          <a:pt x="587836" y="339345"/>
                        </a:cubicBezTo>
                        <a:cubicBezTo>
                          <a:pt x="569855" y="339359"/>
                          <a:pt x="544363" y="323296"/>
                          <a:pt x="529275" y="320286"/>
                        </a:cubicBezTo>
                        <a:cubicBezTo>
                          <a:pt x="540741" y="356918"/>
                          <a:pt x="575689" y="371513"/>
                          <a:pt x="563730" y="412792"/>
                        </a:cubicBezTo>
                        <a:cubicBezTo>
                          <a:pt x="555210" y="404733"/>
                          <a:pt x="536487" y="404308"/>
                          <a:pt x="530978" y="397917"/>
                        </a:cubicBezTo>
                        <a:cubicBezTo>
                          <a:pt x="547869" y="421881"/>
                          <a:pt x="556020" y="461822"/>
                          <a:pt x="572377" y="487169"/>
                        </a:cubicBezTo>
                        <a:cubicBezTo>
                          <a:pt x="535851" y="488304"/>
                          <a:pt x="488522" y="480168"/>
                          <a:pt x="468880" y="443473"/>
                        </a:cubicBezTo>
                        <a:cubicBezTo>
                          <a:pt x="481470" y="506251"/>
                          <a:pt x="529997" y="522136"/>
                          <a:pt x="544734" y="575957"/>
                        </a:cubicBezTo>
                        <a:cubicBezTo>
                          <a:pt x="517494" y="575546"/>
                          <a:pt x="492287" y="559699"/>
                          <a:pt x="462067" y="556897"/>
                        </a:cubicBezTo>
                        <a:cubicBezTo>
                          <a:pt x="478544" y="603405"/>
                          <a:pt x="508083" y="626827"/>
                          <a:pt x="527572" y="662885"/>
                        </a:cubicBezTo>
                        <a:cubicBezTo>
                          <a:pt x="494171" y="663864"/>
                          <a:pt x="464819" y="642273"/>
                          <a:pt x="436127" y="651728"/>
                        </a:cubicBezTo>
                        <a:cubicBezTo>
                          <a:pt x="464257" y="690621"/>
                          <a:pt x="520629" y="713678"/>
                          <a:pt x="527572" y="763294"/>
                        </a:cubicBezTo>
                        <a:cubicBezTo>
                          <a:pt x="503944" y="758486"/>
                          <a:pt x="474643" y="756132"/>
                          <a:pt x="443071" y="736797"/>
                        </a:cubicBezTo>
                        <a:cubicBezTo>
                          <a:pt x="488053" y="795557"/>
                          <a:pt x="502943" y="837523"/>
                          <a:pt x="555214" y="877184"/>
                        </a:cubicBezTo>
                        <a:cubicBezTo>
                          <a:pt x="510477" y="877028"/>
                          <a:pt x="492443" y="905511"/>
                          <a:pt x="451717" y="890664"/>
                        </a:cubicBezTo>
                        <a:cubicBezTo>
                          <a:pt x="408875" y="878535"/>
                          <a:pt x="365561" y="849787"/>
                          <a:pt x="331058" y="829768"/>
                        </a:cubicBezTo>
                        <a:cubicBezTo>
                          <a:pt x="354913" y="926518"/>
                          <a:pt x="460259" y="923040"/>
                          <a:pt x="474120" y="1004089"/>
                        </a:cubicBezTo>
                        <a:cubicBezTo>
                          <a:pt x="459683" y="999982"/>
                          <a:pt x="445679" y="1007481"/>
                          <a:pt x="427612" y="998511"/>
                        </a:cubicBezTo>
                        <a:cubicBezTo>
                          <a:pt x="425695" y="1005447"/>
                          <a:pt x="425334" y="1011590"/>
                          <a:pt x="424206" y="1018965"/>
                        </a:cubicBezTo>
                        <a:cubicBezTo>
                          <a:pt x="395310" y="1022809"/>
                          <a:pt x="372756" y="1007239"/>
                          <a:pt x="344814" y="994792"/>
                        </a:cubicBezTo>
                        <a:cubicBezTo>
                          <a:pt x="364541" y="1021961"/>
                          <a:pt x="400478" y="1057686"/>
                          <a:pt x="406913" y="1093342"/>
                        </a:cubicBezTo>
                        <a:cubicBezTo>
                          <a:pt x="368514" y="1091083"/>
                          <a:pt x="344745" y="1082991"/>
                          <a:pt x="313896" y="1055224"/>
                        </a:cubicBezTo>
                        <a:cubicBezTo>
                          <a:pt x="328932" y="1131148"/>
                          <a:pt x="364666" y="1167002"/>
                          <a:pt x="405209" y="1218388"/>
                        </a:cubicBezTo>
                        <a:cubicBezTo>
                          <a:pt x="343505" y="1237295"/>
                          <a:pt x="296147" y="1198055"/>
                          <a:pt x="243152" y="1189567"/>
                        </a:cubicBezTo>
                        <a:cubicBezTo>
                          <a:pt x="277658" y="1244066"/>
                          <a:pt x="296471" y="1298229"/>
                          <a:pt x="353461" y="1329954"/>
                        </a:cubicBezTo>
                        <a:cubicBezTo>
                          <a:pt x="328050" y="1338228"/>
                          <a:pt x="316486" y="1328936"/>
                          <a:pt x="289660" y="1331813"/>
                        </a:cubicBezTo>
                        <a:cubicBezTo>
                          <a:pt x="307896" y="1387220"/>
                          <a:pt x="360746" y="1407821"/>
                          <a:pt x="406913" y="1445238"/>
                        </a:cubicBezTo>
                        <a:cubicBezTo>
                          <a:pt x="368550" y="1449883"/>
                          <a:pt x="320608" y="1481985"/>
                          <a:pt x="286254" y="1468016"/>
                        </a:cubicBezTo>
                        <a:cubicBezTo>
                          <a:pt x="316950" y="1489877"/>
                          <a:pt x="351020" y="1522979"/>
                          <a:pt x="375863" y="1547506"/>
                        </a:cubicBezTo>
                        <a:cubicBezTo>
                          <a:pt x="304154" y="1563548"/>
                          <a:pt x="243856" y="1537425"/>
                          <a:pt x="194809" y="1496372"/>
                        </a:cubicBezTo>
                        <a:cubicBezTo>
                          <a:pt x="227146" y="1560802"/>
                          <a:pt x="266276" y="1636976"/>
                          <a:pt x="339574" y="1691612"/>
                        </a:cubicBezTo>
                        <a:cubicBezTo>
                          <a:pt x="315529" y="1714731"/>
                          <a:pt x="264084" y="1714434"/>
                          <a:pt x="241449" y="1714390"/>
                        </a:cubicBezTo>
                        <a:cubicBezTo>
                          <a:pt x="253662" y="1728946"/>
                          <a:pt x="251893" y="1743955"/>
                          <a:pt x="263851" y="1758086"/>
                        </a:cubicBezTo>
                        <a:cubicBezTo>
                          <a:pt x="250999" y="1763253"/>
                          <a:pt x="235168" y="1752082"/>
                          <a:pt x="210399" y="1758086"/>
                        </a:cubicBezTo>
                        <a:cubicBezTo>
                          <a:pt x="224418" y="1788040"/>
                          <a:pt x="257616" y="1806033"/>
                          <a:pt x="279441" y="1814799"/>
                        </a:cubicBezTo>
                        <a:cubicBezTo>
                          <a:pt x="195839" y="1855331"/>
                          <a:pt x="115059" y="1810319"/>
                          <a:pt x="65635" y="1742746"/>
                        </a:cubicBezTo>
                        <a:cubicBezTo>
                          <a:pt x="76599" y="1862459"/>
                          <a:pt x="182342" y="1842454"/>
                          <a:pt x="234505" y="1947283"/>
                        </a:cubicBezTo>
                        <a:cubicBezTo>
                          <a:pt x="227526" y="1948182"/>
                          <a:pt x="209884" y="1962975"/>
                          <a:pt x="198347" y="1960764"/>
                        </a:cubicBezTo>
                        <a:cubicBezTo>
                          <a:pt x="226130" y="1991051"/>
                          <a:pt x="245628" y="2009855"/>
                          <a:pt x="270663" y="2024914"/>
                        </a:cubicBezTo>
                        <a:cubicBezTo>
                          <a:pt x="227374" y="2034279"/>
                          <a:pt x="179642" y="2027052"/>
                          <a:pt x="132842" y="1983542"/>
                        </a:cubicBezTo>
                        <a:cubicBezTo>
                          <a:pt x="155427" y="2034133"/>
                          <a:pt x="282952" y="2120247"/>
                          <a:pt x="263851" y="2157863"/>
                        </a:cubicBezTo>
                        <a:cubicBezTo>
                          <a:pt x="232456" y="2159050"/>
                          <a:pt x="227530" y="2158524"/>
                          <a:pt x="194809" y="2159722"/>
                        </a:cubicBezTo>
                        <a:cubicBezTo>
                          <a:pt x="210487" y="2193369"/>
                          <a:pt x="244043" y="2236579"/>
                          <a:pt x="287957" y="2239213"/>
                        </a:cubicBezTo>
                        <a:cubicBezTo>
                          <a:pt x="223175" y="2281186"/>
                          <a:pt x="62740" y="2291216"/>
                          <a:pt x="17424" y="2225732"/>
                        </a:cubicBezTo>
                        <a:cubicBezTo>
                          <a:pt x="35334" y="2255765"/>
                          <a:pt x="44970" y="2295003"/>
                          <a:pt x="55285" y="2324282"/>
                        </a:cubicBezTo>
                        <a:cubicBezTo>
                          <a:pt x="85294" y="2385264"/>
                          <a:pt x="119347" y="2390068"/>
                          <a:pt x="174110" y="2405631"/>
                        </a:cubicBezTo>
                        <a:cubicBezTo>
                          <a:pt x="157816" y="2403170"/>
                          <a:pt x="148980" y="2408641"/>
                          <a:pt x="132842" y="2409815"/>
                        </a:cubicBezTo>
                        <a:cubicBezTo>
                          <a:pt x="170801" y="2453412"/>
                          <a:pt x="191682" y="2501129"/>
                          <a:pt x="251798" y="2517662"/>
                        </a:cubicBezTo>
                        <a:cubicBezTo>
                          <a:pt x="208208" y="2496409"/>
                          <a:pt x="158802" y="2509656"/>
                          <a:pt x="122493" y="2470246"/>
                        </a:cubicBezTo>
                        <a:cubicBezTo>
                          <a:pt x="136490" y="2509797"/>
                          <a:pt x="166130" y="2536758"/>
                          <a:pt x="184591" y="2566937"/>
                        </a:cubicBezTo>
                        <a:cubicBezTo>
                          <a:pt x="204725" y="2586843"/>
                          <a:pt x="246849" y="2589831"/>
                          <a:pt x="258742" y="2627368"/>
                        </a:cubicBezTo>
                        <a:cubicBezTo>
                          <a:pt x="214694" y="2614538"/>
                          <a:pt x="150163" y="2601076"/>
                          <a:pt x="108737" y="2621790"/>
                        </a:cubicBezTo>
                        <a:cubicBezTo>
                          <a:pt x="170439" y="2616379"/>
                          <a:pt x="247675" y="2666094"/>
                          <a:pt x="287957" y="2731496"/>
                        </a:cubicBezTo>
                        <a:cubicBezTo>
                          <a:pt x="209906" y="2739619"/>
                          <a:pt x="155035" y="2739443"/>
                          <a:pt x="91444" y="2744977"/>
                        </a:cubicBezTo>
                        <a:cubicBezTo>
                          <a:pt x="107408" y="2781492"/>
                          <a:pt x="204415" y="2798867"/>
                          <a:pt x="244986" y="2850964"/>
                        </a:cubicBezTo>
                        <a:cubicBezTo>
                          <a:pt x="195729" y="2847018"/>
                          <a:pt x="138864" y="2839956"/>
                          <a:pt x="88037" y="2845386"/>
                        </a:cubicBezTo>
                        <a:cubicBezTo>
                          <a:pt x="102072" y="2869651"/>
                          <a:pt x="124221" y="2888922"/>
                          <a:pt x="141489" y="2905817"/>
                        </a:cubicBezTo>
                        <a:cubicBezTo>
                          <a:pt x="106595" y="2897053"/>
                          <a:pt x="33046" y="2866454"/>
                          <a:pt x="131" y="2849104"/>
                        </a:cubicBezTo>
                        <a:cubicBezTo>
                          <a:pt x="15228" y="2847822"/>
                          <a:pt x="20771" y="2884534"/>
                          <a:pt x="44935" y="2903957"/>
                        </a:cubicBezTo>
                        <a:close/>
                      </a:path>
                      <a:path w="1310087" h="4648564" stroke="0" extrusionOk="0">
                        <a:moveTo>
                          <a:pt x="44935" y="2903957"/>
                        </a:moveTo>
                        <a:cubicBezTo>
                          <a:pt x="98662" y="2935689"/>
                          <a:pt x="183453" y="3022895"/>
                          <a:pt x="225990" y="3015988"/>
                        </a:cubicBezTo>
                        <a:cubicBezTo>
                          <a:pt x="187028" y="3007218"/>
                          <a:pt x="123239" y="3014918"/>
                          <a:pt x="74281" y="3034582"/>
                        </a:cubicBezTo>
                        <a:cubicBezTo>
                          <a:pt x="138538" y="3046995"/>
                          <a:pt x="186779" y="3113389"/>
                          <a:pt x="243152" y="3150331"/>
                        </a:cubicBezTo>
                        <a:cubicBezTo>
                          <a:pt x="206938" y="3130268"/>
                          <a:pt x="153190" y="3153853"/>
                          <a:pt x="98387" y="3121510"/>
                        </a:cubicBezTo>
                        <a:cubicBezTo>
                          <a:pt x="110540" y="3130813"/>
                          <a:pt x="115663" y="3157931"/>
                          <a:pt x="127733" y="3168926"/>
                        </a:cubicBezTo>
                        <a:cubicBezTo>
                          <a:pt x="166099" y="3209376"/>
                          <a:pt x="218834" y="3221236"/>
                          <a:pt x="268960" y="3252600"/>
                        </a:cubicBezTo>
                        <a:cubicBezTo>
                          <a:pt x="236754" y="3269807"/>
                          <a:pt x="183967" y="3256883"/>
                          <a:pt x="151839" y="3269335"/>
                        </a:cubicBezTo>
                        <a:cubicBezTo>
                          <a:pt x="253240" y="3295503"/>
                          <a:pt x="317073" y="3333939"/>
                          <a:pt x="429315" y="3371603"/>
                        </a:cubicBezTo>
                        <a:cubicBezTo>
                          <a:pt x="476991" y="3379298"/>
                          <a:pt x="492790" y="3392316"/>
                          <a:pt x="527572" y="3390662"/>
                        </a:cubicBezTo>
                        <a:cubicBezTo>
                          <a:pt x="541192" y="3575337"/>
                          <a:pt x="477608" y="3669118"/>
                          <a:pt x="527572" y="3809963"/>
                        </a:cubicBezTo>
                        <a:cubicBezTo>
                          <a:pt x="577536" y="3950808"/>
                          <a:pt x="493020" y="4133818"/>
                          <a:pt x="527572" y="4216684"/>
                        </a:cubicBezTo>
                        <a:cubicBezTo>
                          <a:pt x="562124" y="4299550"/>
                          <a:pt x="512575" y="4502451"/>
                          <a:pt x="527572" y="4648564"/>
                        </a:cubicBezTo>
                        <a:cubicBezTo>
                          <a:pt x="574640" y="4639021"/>
                          <a:pt x="590625" y="4657622"/>
                          <a:pt x="639584" y="4648564"/>
                        </a:cubicBezTo>
                        <a:cubicBezTo>
                          <a:pt x="610826" y="4538913"/>
                          <a:pt x="640408" y="4373072"/>
                          <a:pt x="639584" y="4222590"/>
                        </a:cubicBezTo>
                        <a:cubicBezTo>
                          <a:pt x="638760" y="4072108"/>
                          <a:pt x="679136" y="3908078"/>
                          <a:pt x="639584" y="3796615"/>
                        </a:cubicBezTo>
                        <a:cubicBezTo>
                          <a:pt x="600032" y="3685152"/>
                          <a:pt x="653136" y="3490047"/>
                          <a:pt x="639584" y="3407862"/>
                        </a:cubicBezTo>
                        <a:cubicBezTo>
                          <a:pt x="704196" y="3392736"/>
                          <a:pt x="752787" y="3388827"/>
                          <a:pt x="832691" y="3417159"/>
                        </a:cubicBezTo>
                        <a:cubicBezTo>
                          <a:pt x="880605" y="3422077"/>
                          <a:pt x="910560" y="3455943"/>
                          <a:pt x="958459" y="3447375"/>
                        </a:cubicBezTo>
                        <a:cubicBezTo>
                          <a:pt x="990516" y="3449416"/>
                          <a:pt x="1042226" y="3423049"/>
                          <a:pt x="1082524" y="3428780"/>
                        </a:cubicBezTo>
                        <a:cubicBezTo>
                          <a:pt x="1042709" y="3407123"/>
                          <a:pt x="998481" y="3408384"/>
                          <a:pt x="960162" y="3386943"/>
                        </a:cubicBezTo>
                        <a:cubicBezTo>
                          <a:pt x="1044840" y="3394001"/>
                          <a:pt x="1231199" y="3381974"/>
                          <a:pt x="1310087" y="3207044"/>
                        </a:cubicBezTo>
                        <a:cubicBezTo>
                          <a:pt x="1263717" y="3229943"/>
                          <a:pt x="1217046" y="3245128"/>
                          <a:pt x="1175541" y="3207044"/>
                        </a:cubicBezTo>
                        <a:cubicBezTo>
                          <a:pt x="1194783" y="3193614"/>
                          <a:pt x="1218115" y="3175713"/>
                          <a:pt x="1235936" y="3165207"/>
                        </a:cubicBezTo>
                        <a:cubicBezTo>
                          <a:pt x="1196498" y="3164276"/>
                          <a:pt x="1152475" y="3154133"/>
                          <a:pt x="1120386" y="3121510"/>
                        </a:cubicBezTo>
                        <a:cubicBezTo>
                          <a:pt x="1151084" y="3095586"/>
                          <a:pt x="1200157" y="3069494"/>
                          <a:pt x="1223752" y="3032723"/>
                        </a:cubicBezTo>
                        <a:cubicBezTo>
                          <a:pt x="1233823" y="3018124"/>
                          <a:pt x="1245570" y="3002952"/>
                          <a:pt x="1254932" y="2991350"/>
                        </a:cubicBezTo>
                        <a:cubicBezTo>
                          <a:pt x="1212371" y="3007814"/>
                          <a:pt x="1139629" y="3014447"/>
                          <a:pt x="1111739" y="3011804"/>
                        </a:cubicBezTo>
                        <a:cubicBezTo>
                          <a:pt x="1123461" y="2992566"/>
                          <a:pt x="1132678" y="2981944"/>
                          <a:pt x="1149732" y="2976010"/>
                        </a:cubicBezTo>
                        <a:cubicBezTo>
                          <a:pt x="1104623" y="2971376"/>
                          <a:pt x="1069636" y="2977216"/>
                          <a:pt x="1027370" y="2991350"/>
                        </a:cubicBezTo>
                        <a:cubicBezTo>
                          <a:pt x="1051672" y="2975571"/>
                          <a:pt x="1081789" y="2938278"/>
                          <a:pt x="1106761" y="2932314"/>
                        </a:cubicBezTo>
                        <a:cubicBezTo>
                          <a:pt x="1061499" y="2940384"/>
                          <a:pt x="951646" y="2957700"/>
                          <a:pt x="918764" y="2913255"/>
                        </a:cubicBezTo>
                        <a:cubicBezTo>
                          <a:pt x="996397" y="2881471"/>
                          <a:pt x="1076308" y="2895246"/>
                          <a:pt x="1134142" y="2831905"/>
                        </a:cubicBezTo>
                        <a:cubicBezTo>
                          <a:pt x="1198725" y="2788481"/>
                          <a:pt x="1204635" y="2722495"/>
                          <a:pt x="1253229" y="2676643"/>
                        </a:cubicBezTo>
                        <a:cubicBezTo>
                          <a:pt x="1229147" y="2708257"/>
                          <a:pt x="1185438" y="2689619"/>
                          <a:pt x="1147898" y="2688264"/>
                        </a:cubicBezTo>
                        <a:cubicBezTo>
                          <a:pt x="1153858" y="2680350"/>
                          <a:pt x="1165605" y="2669980"/>
                          <a:pt x="1173837" y="2663162"/>
                        </a:cubicBezTo>
                        <a:cubicBezTo>
                          <a:pt x="1153707" y="2661046"/>
                          <a:pt x="1120129" y="2669400"/>
                          <a:pt x="1097983" y="2667346"/>
                        </a:cubicBezTo>
                        <a:cubicBezTo>
                          <a:pt x="1138820" y="2647616"/>
                          <a:pt x="1166746" y="2626007"/>
                          <a:pt x="1201480" y="2604590"/>
                        </a:cubicBezTo>
                        <a:cubicBezTo>
                          <a:pt x="1114626" y="2607699"/>
                          <a:pt x="1077472" y="2622150"/>
                          <a:pt x="1008373" y="2566937"/>
                        </a:cubicBezTo>
                        <a:cubicBezTo>
                          <a:pt x="1038271" y="2555888"/>
                          <a:pt x="1075356" y="2531786"/>
                          <a:pt x="1082524" y="2510224"/>
                        </a:cubicBezTo>
                        <a:cubicBezTo>
                          <a:pt x="1052546" y="2510211"/>
                          <a:pt x="1030284" y="2510345"/>
                          <a:pt x="1004967" y="2489306"/>
                        </a:cubicBezTo>
                        <a:cubicBezTo>
                          <a:pt x="1040811" y="2406475"/>
                          <a:pt x="1117531" y="2365308"/>
                          <a:pt x="1141085" y="2280585"/>
                        </a:cubicBezTo>
                        <a:cubicBezTo>
                          <a:pt x="1096790" y="2297295"/>
                          <a:pt x="862735" y="2474419"/>
                          <a:pt x="824044" y="2316844"/>
                        </a:cubicBezTo>
                        <a:cubicBezTo>
                          <a:pt x="879540" y="2311108"/>
                          <a:pt x="953587" y="2272558"/>
                          <a:pt x="1022129" y="2248510"/>
                        </a:cubicBezTo>
                        <a:cubicBezTo>
                          <a:pt x="999768" y="2238343"/>
                          <a:pt x="968339" y="2247662"/>
                          <a:pt x="947978" y="2239213"/>
                        </a:cubicBezTo>
                        <a:cubicBezTo>
                          <a:pt x="987646" y="2216679"/>
                          <a:pt x="1017446" y="2224150"/>
                          <a:pt x="1051606" y="2202954"/>
                        </a:cubicBezTo>
                        <a:cubicBezTo>
                          <a:pt x="1036870" y="2200229"/>
                          <a:pt x="1030138" y="2192405"/>
                          <a:pt x="1013614" y="2184360"/>
                        </a:cubicBezTo>
                        <a:cubicBezTo>
                          <a:pt x="1040244" y="2159087"/>
                          <a:pt x="1116240" y="2104361"/>
                          <a:pt x="1156675" y="2077908"/>
                        </a:cubicBezTo>
                        <a:cubicBezTo>
                          <a:pt x="1117300" y="2092002"/>
                          <a:pt x="1055340" y="2093071"/>
                          <a:pt x="1022129" y="2074189"/>
                        </a:cubicBezTo>
                        <a:cubicBezTo>
                          <a:pt x="1045827" y="2047398"/>
                          <a:pt x="1079476" y="2025735"/>
                          <a:pt x="1094577" y="2004460"/>
                        </a:cubicBezTo>
                        <a:cubicBezTo>
                          <a:pt x="1025487" y="2007952"/>
                          <a:pt x="968114" y="2030666"/>
                          <a:pt x="908414" y="2015617"/>
                        </a:cubicBezTo>
                        <a:cubicBezTo>
                          <a:pt x="931736" y="2006172"/>
                          <a:pt x="949158" y="1977942"/>
                          <a:pt x="977455" y="1968201"/>
                        </a:cubicBezTo>
                        <a:cubicBezTo>
                          <a:pt x="879866" y="1990492"/>
                          <a:pt x="845093" y="1986472"/>
                          <a:pt x="758540" y="1920786"/>
                        </a:cubicBezTo>
                        <a:cubicBezTo>
                          <a:pt x="800549" y="1896423"/>
                          <a:pt x="849720" y="1923958"/>
                          <a:pt x="939463" y="1909630"/>
                        </a:cubicBezTo>
                        <a:cubicBezTo>
                          <a:pt x="926367" y="1904697"/>
                          <a:pt x="909601" y="1901524"/>
                          <a:pt x="896361" y="1902192"/>
                        </a:cubicBezTo>
                        <a:cubicBezTo>
                          <a:pt x="908323" y="1896524"/>
                          <a:pt x="925331" y="1887379"/>
                          <a:pt x="936057" y="1884992"/>
                        </a:cubicBezTo>
                        <a:cubicBezTo>
                          <a:pt x="912852" y="1888116"/>
                          <a:pt x="878303" y="1886051"/>
                          <a:pt x="853259" y="1873371"/>
                        </a:cubicBezTo>
                        <a:cubicBezTo>
                          <a:pt x="913601" y="1861994"/>
                          <a:pt x="948407" y="1844419"/>
                          <a:pt x="992914" y="1803642"/>
                        </a:cubicBezTo>
                        <a:cubicBezTo>
                          <a:pt x="967807" y="1799731"/>
                          <a:pt x="938748" y="1800136"/>
                          <a:pt x="910117" y="1803642"/>
                        </a:cubicBezTo>
                        <a:cubicBezTo>
                          <a:pt x="980559" y="1804989"/>
                          <a:pt x="991629" y="1655244"/>
                          <a:pt x="1034313" y="1619559"/>
                        </a:cubicBezTo>
                        <a:cubicBezTo>
                          <a:pt x="966724" y="1665167"/>
                          <a:pt x="931348" y="1657629"/>
                          <a:pt x="853259" y="1670693"/>
                        </a:cubicBezTo>
                        <a:cubicBezTo>
                          <a:pt x="894902" y="1655664"/>
                          <a:pt x="938867" y="1613742"/>
                          <a:pt x="966975" y="1578187"/>
                        </a:cubicBezTo>
                        <a:cubicBezTo>
                          <a:pt x="954364" y="1585416"/>
                          <a:pt x="930621" y="1593253"/>
                          <a:pt x="918764" y="1596781"/>
                        </a:cubicBezTo>
                        <a:cubicBezTo>
                          <a:pt x="932056" y="1578588"/>
                          <a:pt x="938037" y="1555140"/>
                          <a:pt x="956756" y="1541928"/>
                        </a:cubicBezTo>
                        <a:cubicBezTo>
                          <a:pt x="925149" y="1550882"/>
                          <a:pt x="880050" y="1548512"/>
                          <a:pt x="849853" y="1551690"/>
                        </a:cubicBezTo>
                        <a:cubicBezTo>
                          <a:pt x="899463" y="1494995"/>
                          <a:pt x="951394" y="1415187"/>
                          <a:pt x="982434" y="1352732"/>
                        </a:cubicBezTo>
                        <a:cubicBezTo>
                          <a:pt x="940753" y="1393730"/>
                          <a:pt x="874494" y="1449538"/>
                          <a:pt x="789589" y="1426644"/>
                        </a:cubicBezTo>
                        <a:cubicBezTo>
                          <a:pt x="808884" y="1420256"/>
                          <a:pt x="830358" y="1407490"/>
                          <a:pt x="853259" y="1400147"/>
                        </a:cubicBezTo>
                        <a:cubicBezTo>
                          <a:pt x="846702" y="1398543"/>
                          <a:pt x="837392" y="1388174"/>
                          <a:pt x="822210" y="1388526"/>
                        </a:cubicBezTo>
                        <a:cubicBezTo>
                          <a:pt x="847057" y="1375542"/>
                          <a:pt x="871784" y="1360394"/>
                          <a:pt x="901601" y="1335532"/>
                        </a:cubicBezTo>
                        <a:cubicBezTo>
                          <a:pt x="873478" y="1338354"/>
                          <a:pt x="848237" y="1330496"/>
                          <a:pt x="818804" y="1329954"/>
                        </a:cubicBezTo>
                        <a:cubicBezTo>
                          <a:pt x="895504" y="1318289"/>
                          <a:pt x="928757" y="1232331"/>
                          <a:pt x="951516" y="1142152"/>
                        </a:cubicBezTo>
                        <a:cubicBezTo>
                          <a:pt x="925959" y="1175003"/>
                          <a:pt x="893732" y="1206983"/>
                          <a:pt x="854962" y="1189567"/>
                        </a:cubicBezTo>
                        <a:cubicBezTo>
                          <a:pt x="873247" y="1173907"/>
                          <a:pt x="885630" y="1157998"/>
                          <a:pt x="884308" y="1130995"/>
                        </a:cubicBezTo>
                        <a:cubicBezTo>
                          <a:pt x="861990" y="1155930"/>
                          <a:pt x="825888" y="1161525"/>
                          <a:pt x="805048" y="1146335"/>
                        </a:cubicBezTo>
                        <a:cubicBezTo>
                          <a:pt x="812063" y="1137913"/>
                          <a:pt x="822940" y="1129054"/>
                          <a:pt x="837669" y="1117514"/>
                        </a:cubicBezTo>
                        <a:cubicBezTo>
                          <a:pt x="801877" y="1123179"/>
                          <a:pt x="775749" y="1117634"/>
                          <a:pt x="727360" y="1098920"/>
                        </a:cubicBezTo>
                        <a:cubicBezTo>
                          <a:pt x="822756" y="1104908"/>
                          <a:pt x="832391" y="1005301"/>
                          <a:pt x="873959" y="935755"/>
                        </a:cubicBezTo>
                        <a:cubicBezTo>
                          <a:pt x="828415" y="948295"/>
                          <a:pt x="807651" y="948427"/>
                          <a:pt x="761815" y="951096"/>
                        </a:cubicBezTo>
                        <a:cubicBezTo>
                          <a:pt x="787999" y="942805"/>
                          <a:pt x="809735" y="926050"/>
                          <a:pt x="822210" y="903680"/>
                        </a:cubicBezTo>
                        <a:cubicBezTo>
                          <a:pt x="780929" y="913994"/>
                          <a:pt x="750987" y="906192"/>
                          <a:pt x="725657" y="877184"/>
                        </a:cubicBezTo>
                        <a:cubicBezTo>
                          <a:pt x="766821" y="847357"/>
                          <a:pt x="805631" y="829681"/>
                          <a:pt x="830988" y="793974"/>
                        </a:cubicBezTo>
                        <a:cubicBezTo>
                          <a:pt x="803019" y="810188"/>
                          <a:pt x="766764" y="793325"/>
                          <a:pt x="736137" y="786072"/>
                        </a:cubicBezTo>
                        <a:cubicBezTo>
                          <a:pt x="756172" y="770981"/>
                          <a:pt x="781428" y="761213"/>
                          <a:pt x="787755" y="727500"/>
                        </a:cubicBezTo>
                        <a:cubicBezTo>
                          <a:pt x="769376" y="731863"/>
                          <a:pt x="742277" y="740635"/>
                          <a:pt x="727360" y="734937"/>
                        </a:cubicBezTo>
                        <a:cubicBezTo>
                          <a:pt x="744739" y="719613"/>
                          <a:pt x="751544" y="707859"/>
                          <a:pt x="763649" y="689846"/>
                        </a:cubicBezTo>
                        <a:cubicBezTo>
                          <a:pt x="744285" y="683560"/>
                          <a:pt x="715036" y="685494"/>
                          <a:pt x="698145" y="678225"/>
                        </a:cubicBezTo>
                        <a:cubicBezTo>
                          <a:pt x="719017" y="659894"/>
                          <a:pt x="736398" y="645728"/>
                          <a:pt x="753300" y="623372"/>
                        </a:cubicBezTo>
                        <a:cubicBezTo>
                          <a:pt x="734642" y="618385"/>
                          <a:pt x="709274" y="620383"/>
                          <a:pt x="689498" y="615469"/>
                        </a:cubicBezTo>
                        <a:cubicBezTo>
                          <a:pt x="722304" y="598286"/>
                          <a:pt x="750736" y="554192"/>
                          <a:pt x="763649" y="500185"/>
                        </a:cubicBezTo>
                        <a:cubicBezTo>
                          <a:pt x="736086" y="518661"/>
                          <a:pt x="706771" y="515190"/>
                          <a:pt x="680983" y="535979"/>
                        </a:cubicBezTo>
                        <a:cubicBezTo>
                          <a:pt x="694089" y="521455"/>
                          <a:pt x="709273" y="504535"/>
                          <a:pt x="725657" y="489028"/>
                        </a:cubicBezTo>
                        <a:cubicBezTo>
                          <a:pt x="711258" y="489259"/>
                          <a:pt x="682538" y="484403"/>
                          <a:pt x="656746" y="489028"/>
                        </a:cubicBezTo>
                        <a:cubicBezTo>
                          <a:pt x="673987" y="463160"/>
                          <a:pt x="680383" y="445582"/>
                          <a:pt x="701682" y="424413"/>
                        </a:cubicBezTo>
                        <a:cubicBezTo>
                          <a:pt x="679665" y="446089"/>
                          <a:pt x="637847" y="449232"/>
                          <a:pt x="613775" y="449051"/>
                        </a:cubicBezTo>
                        <a:cubicBezTo>
                          <a:pt x="635817" y="440282"/>
                          <a:pt x="652909" y="416635"/>
                          <a:pt x="677445" y="401635"/>
                        </a:cubicBezTo>
                        <a:cubicBezTo>
                          <a:pt x="669436" y="406466"/>
                          <a:pt x="653833" y="405373"/>
                          <a:pt x="637881" y="405354"/>
                        </a:cubicBezTo>
                        <a:cubicBezTo>
                          <a:pt x="647242" y="392830"/>
                          <a:pt x="663371" y="380700"/>
                          <a:pt x="674039" y="365841"/>
                        </a:cubicBezTo>
                        <a:cubicBezTo>
                          <a:pt x="664421" y="370436"/>
                          <a:pt x="645530" y="356291"/>
                          <a:pt x="632641" y="363982"/>
                        </a:cubicBezTo>
                        <a:cubicBezTo>
                          <a:pt x="631308" y="340438"/>
                          <a:pt x="630362" y="301930"/>
                          <a:pt x="646527" y="288210"/>
                        </a:cubicBezTo>
                        <a:cubicBezTo>
                          <a:pt x="622767" y="268506"/>
                          <a:pt x="627558" y="228253"/>
                          <a:pt x="625828" y="206861"/>
                        </a:cubicBezTo>
                        <a:cubicBezTo>
                          <a:pt x="629214" y="204077"/>
                          <a:pt x="629386" y="202468"/>
                          <a:pt x="631068" y="198958"/>
                        </a:cubicBezTo>
                        <a:cubicBezTo>
                          <a:pt x="645579" y="132995"/>
                          <a:pt x="629200" y="56821"/>
                          <a:pt x="622291" y="0"/>
                        </a:cubicBezTo>
                        <a:cubicBezTo>
                          <a:pt x="626089" y="65613"/>
                          <a:pt x="617285" y="258418"/>
                          <a:pt x="560193" y="244514"/>
                        </a:cubicBezTo>
                        <a:cubicBezTo>
                          <a:pt x="559509" y="277527"/>
                          <a:pt x="584480" y="313542"/>
                          <a:pt x="587836" y="339345"/>
                        </a:cubicBezTo>
                        <a:cubicBezTo>
                          <a:pt x="568313" y="334392"/>
                          <a:pt x="544940" y="323231"/>
                          <a:pt x="529275" y="320286"/>
                        </a:cubicBezTo>
                        <a:cubicBezTo>
                          <a:pt x="545645" y="359883"/>
                          <a:pt x="573737" y="368816"/>
                          <a:pt x="563730" y="412792"/>
                        </a:cubicBezTo>
                        <a:cubicBezTo>
                          <a:pt x="557193" y="405848"/>
                          <a:pt x="536866" y="404878"/>
                          <a:pt x="530978" y="397917"/>
                        </a:cubicBezTo>
                        <a:cubicBezTo>
                          <a:pt x="542092" y="421891"/>
                          <a:pt x="556954" y="460946"/>
                          <a:pt x="572377" y="487169"/>
                        </a:cubicBezTo>
                        <a:cubicBezTo>
                          <a:pt x="547708" y="485604"/>
                          <a:pt x="493612" y="474999"/>
                          <a:pt x="468880" y="443473"/>
                        </a:cubicBezTo>
                        <a:cubicBezTo>
                          <a:pt x="489669" y="502394"/>
                          <a:pt x="533747" y="540539"/>
                          <a:pt x="544734" y="575957"/>
                        </a:cubicBezTo>
                        <a:cubicBezTo>
                          <a:pt x="514816" y="569788"/>
                          <a:pt x="497200" y="568021"/>
                          <a:pt x="462067" y="556897"/>
                        </a:cubicBezTo>
                        <a:cubicBezTo>
                          <a:pt x="485449" y="589242"/>
                          <a:pt x="501858" y="626449"/>
                          <a:pt x="527572" y="662885"/>
                        </a:cubicBezTo>
                        <a:cubicBezTo>
                          <a:pt x="499530" y="662462"/>
                          <a:pt x="472384" y="637144"/>
                          <a:pt x="436127" y="651728"/>
                        </a:cubicBezTo>
                        <a:cubicBezTo>
                          <a:pt x="462435" y="697019"/>
                          <a:pt x="522171" y="713177"/>
                          <a:pt x="527572" y="763294"/>
                        </a:cubicBezTo>
                        <a:cubicBezTo>
                          <a:pt x="505853" y="766304"/>
                          <a:pt x="479503" y="751434"/>
                          <a:pt x="443071" y="736797"/>
                        </a:cubicBezTo>
                        <a:cubicBezTo>
                          <a:pt x="476632" y="809406"/>
                          <a:pt x="509039" y="846127"/>
                          <a:pt x="555214" y="877184"/>
                        </a:cubicBezTo>
                        <a:cubicBezTo>
                          <a:pt x="524951" y="879913"/>
                          <a:pt x="492295" y="900410"/>
                          <a:pt x="451717" y="890664"/>
                        </a:cubicBezTo>
                        <a:cubicBezTo>
                          <a:pt x="414075" y="886095"/>
                          <a:pt x="372022" y="855339"/>
                          <a:pt x="331058" y="829768"/>
                        </a:cubicBezTo>
                        <a:cubicBezTo>
                          <a:pt x="347605" y="905791"/>
                          <a:pt x="451877" y="912033"/>
                          <a:pt x="474120" y="1004089"/>
                        </a:cubicBezTo>
                        <a:cubicBezTo>
                          <a:pt x="460599" y="997629"/>
                          <a:pt x="445369" y="1003628"/>
                          <a:pt x="427612" y="998511"/>
                        </a:cubicBezTo>
                        <a:cubicBezTo>
                          <a:pt x="428086" y="1004087"/>
                          <a:pt x="426313" y="1010995"/>
                          <a:pt x="424206" y="1018965"/>
                        </a:cubicBezTo>
                        <a:cubicBezTo>
                          <a:pt x="403917" y="1020006"/>
                          <a:pt x="370749" y="1003086"/>
                          <a:pt x="344814" y="994792"/>
                        </a:cubicBezTo>
                        <a:cubicBezTo>
                          <a:pt x="367622" y="1029060"/>
                          <a:pt x="380592" y="1059250"/>
                          <a:pt x="406913" y="1093342"/>
                        </a:cubicBezTo>
                        <a:cubicBezTo>
                          <a:pt x="365440" y="1088292"/>
                          <a:pt x="338122" y="1083931"/>
                          <a:pt x="313896" y="1055224"/>
                        </a:cubicBezTo>
                        <a:cubicBezTo>
                          <a:pt x="332721" y="1125723"/>
                          <a:pt x="356195" y="1173672"/>
                          <a:pt x="405209" y="1218388"/>
                        </a:cubicBezTo>
                        <a:cubicBezTo>
                          <a:pt x="361143" y="1232270"/>
                          <a:pt x="288054" y="1186500"/>
                          <a:pt x="243152" y="1189567"/>
                        </a:cubicBezTo>
                        <a:cubicBezTo>
                          <a:pt x="274892" y="1243703"/>
                          <a:pt x="319609" y="1298801"/>
                          <a:pt x="353461" y="1329954"/>
                        </a:cubicBezTo>
                        <a:cubicBezTo>
                          <a:pt x="327894" y="1335421"/>
                          <a:pt x="315510" y="1325171"/>
                          <a:pt x="289660" y="1331813"/>
                        </a:cubicBezTo>
                        <a:cubicBezTo>
                          <a:pt x="314739" y="1387582"/>
                          <a:pt x="364631" y="1405628"/>
                          <a:pt x="406913" y="1445238"/>
                        </a:cubicBezTo>
                        <a:cubicBezTo>
                          <a:pt x="364901" y="1448362"/>
                          <a:pt x="325023" y="1481007"/>
                          <a:pt x="286254" y="1468016"/>
                        </a:cubicBezTo>
                        <a:cubicBezTo>
                          <a:pt x="315860" y="1499099"/>
                          <a:pt x="338116" y="1536095"/>
                          <a:pt x="375863" y="1547506"/>
                        </a:cubicBezTo>
                        <a:cubicBezTo>
                          <a:pt x="305404" y="1568364"/>
                          <a:pt x="258770" y="1528183"/>
                          <a:pt x="194809" y="1496372"/>
                        </a:cubicBezTo>
                        <a:cubicBezTo>
                          <a:pt x="252444" y="1575315"/>
                          <a:pt x="277144" y="1622330"/>
                          <a:pt x="339574" y="1691612"/>
                        </a:cubicBezTo>
                        <a:cubicBezTo>
                          <a:pt x="318075" y="1726786"/>
                          <a:pt x="274752" y="1718247"/>
                          <a:pt x="241449" y="1714390"/>
                        </a:cubicBezTo>
                        <a:cubicBezTo>
                          <a:pt x="254448" y="1729624"/>
                          <a:pt x="256604" y="1743320"/>
                          <a:pt x="263851" y="1758086"/>
                        </a:cubicBezTo>
                        <a:cubicBezTo>
                          <a:pt x="248704" y="1763632"/>
                          <a:pt x="231544" y="1755800"/>
                          <a:pt x="210399" y="1758086"/>
                        </a:cubicBezTo>
                        <a:cubicBezTo>
                          <a:pt x="226887" y="1782492"/>
                          <a:pt x="252826" y="1803631"/>
                          <a:pt x="279441" y="1814799"/>
                        </a:cubicBezTo>
                        <a:cubicBezTo>
                          <a:pt x="212818" y="1856465"/>
                          <a:pt x="91929" y="1824049"/>
                          <a:pt x="65635" y="1742746"/>
                        </a:cubicBezTo>
                        <a:cubicBezTo>
                          <a:pt x="89955" y="1849169"/>
                          <a:pt x="182317" y="1858738"/>
                          <a:pt x="234505" y="1947283"/>
                        </a:cubicBezTo>
                        <a:cubicBezTo>
                          <a:pt x="221070" y="1949745"/>
                          <a:pt x="213168" y="1963183"/>
                          <a:pt x="198347" y="1960764"/>
                        </a:cubicBezTo>
                        <a:cubicBezTo>
                          <a:pt x="213422" y="1986235"/>
                          <a:pt x="252270" y="2010203"/>
                          <a:pt x="270663" y="2024914"/>
                        </a:cubicBezTo>
                        <a:cubicBezTo>
                          <a:pt x="226355" y="2027962"/>
                          <a:pt x="160957" y="2023224"/>
                          <a:pt x="132842" y="1983542"/>
                        </a:cubicBezTo>
                        <a:cubicBezTo>
                          <a:pt x="142061" y="2036995"/>
                          <a:pt x="262748" y="2111110"/>
                          <a:pt x="263851" y="2157863"/>
                        </a:cubicBezTo>
                        <a:cubicBezTo>
                          <a:pt x="238431" y="2166588"/>
                          <a:pt x="210943" y="2157729"/>
                          <a:pt x="194809" y="2159722"/>
                        </a:cubicBezTo>
                        <a:cubicBezTo>
                          <a:pt x="203616" y="2197187"/>
                          <a:pt x="248828" y="2234598"/>
                          <a:pt x="287957" y="2239213"/>
                        </a:cubicBezTo>
                        <a:cubicBezTo>
                          <a:pt x="216031" y="2278514"/>
                          <a:pt x="79968" y="2296399"/>
                          <a:pt x="17424" y="2225732"/>
                        </a:cubicBezTo>
                        <a:cubicBezTo>
                          <a:pt x="38122" y="2257864"/>
                          <a:pt x="39682" y="2296510"/>
                          <a:pt x="55285" y="2324282"/>
                        </a:cubicBezTo>
                        <a:cubicBezTo>
                          <a:pt x="81623" y="2378429"/>
                          <a:pt x="133436" y="2382732"/>
                          <a:pt x="174110" y="2405631"/>
                        </a:cubicBezTo>
                        <a:cubicBezTo>
                          <a:pt x="158283" y="2405890"/>
                          <a:pt x="150002" y="2410561"/>
                          <a:pt x="132842" y="2409815"/>
                        </a:cubicBezTo>
                        <a:cubicBezTo>
                          <a:pt x="168141" y="2472010"/>
                          <a:pt x="203776" y="2501912"/>
                          <a:pt x="251798" y="2517662"/>
                        </a:cubicBezTo>
                        <a:cubicBezTo>
                          <a:pt x="206902" y="2501981"/>
                          <a:pt x="146348" y="2512180"/>
                          <a:pt x="122493" y="2470246"/>
                        </a:cubicBezTo>
                        <a:cubicBezTo>
                          <a:pt x="134898" y="2495545"/>
                          <a:pt x="161671" y="2535477"/>
                          <a:pt x="184591" y="2566937"/>
                        </a:cubicBezTo>
                        <a:cubicBezTo>
                          <a:pt x="215634" y="2594579"/>
                          <a:pt x="248902" y="2590790"/>
                          <a:pt x="258742" y="2627368"/>
                        </a:cubicBezTo>
                        <a:cubicBezTo>
                          <a:pt x="213990" y="2623885"/>
                          <a:pt x="155672" y="2616129"/>
                          <a:pt x="108737" y="2621790"/>
                        </a:cubicBezTo>
                        <a:cubicBezTo>
                          <a:pt x="166014" y="2614392"/>
                          <a:pt x="260513" y="2677665"/>
                          <a:pt x="287957" y="2731496"/>
                        </a:cubicBezTo>
                        <a:cubicBezTo>
                          <a:pt x="218343" y="2732206"/>
                          <a:pt x="153341" y="2752531"/>
                          <a:pt x="91444" y="2744977"/>
                        </a:cubicBezTo>
                        <a:cubicBezTo>
                          <a:pt x="114636" y="2790626"/>
                          <a:pt x="197662" y="2807442"/>
                          <a:pt x="244986" y="2850964"/>
                        </a:cubicBezTo>
                        <a:cubicBezTo>
                          <a:pt x="183077" y="2841052"/>
                          <a:pt x="135283" y="2841339"/>
                          <a:pt x="88037" y="2845386"/>
                        </a:cubicBezTo>
                        <a:cubicBezTo>
                          <a:pt x="102492" y="2865491"/>
                          <a:pt x="123038" y="2887659"/>
                          <a:pt x="141489" y="2905817"/>
                        </a:cubicBezTo>
                        <a:cubicBezTo>
                          <a:pt x="116949" y="2895836"/>
                          <a:pt x="36110" y="2879762"/>
                          <a:pt x="131" y="2849104"/>
                        </a:cubicBezTo>
                        <a:cubicBezTo>
                          <a:pt x="12662" y="2849031"/>
                          <a:pt x="25446" y="2884853"/>
                          <a:pt x="44935" y="2903957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98;p56">
            <a:extLst>
              <a:ext uri="{FF2B5EF4-FFF2-40B4-BE49-F238E27FC236}">
                <a16:creationId xmlns:a16="http://schemas.microsoft.com/office/drawing/2014/main" id="{99A3F503-60CE-E85B-296E-2C3850AB69F0}"/>
              </a:ext>
            </a:extLst>
          </p:cNvPr>
          <p:cNvSpPr/>
          <p:nvPr/>
        </p:nvSpPr>
        <p:spPr>
          <a:xfrm flipH="1">
            <a:off x="9659907" y="3579667"/>
            <a:ext cx="358764" cy="1058780"/>
          </a:xfrm>
          <a:custGeom>
            <a:avLst/>
            <a:gdLst/>
            <a:ahLst/>
            <a:cxnLst/>
            <a:rect l="l" t="t" r="r" b="b"/>
            <a:pathLst>
              <a:path w="12740" h="39803" extrusionOk="0">
                <a:moveTo>
                  <a:pt x="453" y="27420"/>
                </a:moveTo>
                <a:cubicBezTo>
                  <a:pt x="869" y="27730"/>
                  <a:pt x="1715" y="28444"/>
                  <a:pt x="2215" y="28456"/>
                </a:cubicBezTo>
                <a:cubicBezTo>
                  <a:pt x="1822" y="28456"/>
                  <a:pt x="1203" y="28420"/>
                  <a:pt x="762" y="28635"/>
                </a:cubicBezTo>
                <a:cubicBezTo>
                  <a:pt x="1429" y="28718"/>
                  <a:pt x="1881" y="29313"/>
                  <a:pt x="2393" y="29730"/>
                </a:cubicBezTo>
                <a:cubicBezTo>
                  <a:pt x="1953" y="29528"/>
                  <a:pt x="1417" y="29849"/>
                  <a:pt x="988" y="29444"/>
                </a:cubicBezTo>
                <a:cubicBezTo>
                  <a:pt x="1084" y="29587"/>
                  <a:pt x="1143" y="29754"/>
                  <a:pt x="1286" y="29885"/>
                </a:cubicBezTo>
                <a:cubicBezTo>
                  <a:pt x="1667" y="30302"/>
                  <a:pt x="2179" y="30444"/>
                  <a:pt x="2631" y="30683"/>
                </a:cubicBezTo>
                <a:cubicBezTo>
                  <a:pt x="2334" y="30837"/>
                  <a:pt x="1858" y="30754"/>
                  <a:pt x="1500" y="30837"/>
                </a:cubicBezTo>
                <a:cubicBezTo>
                  <a:pt x="2441" y="31052"/>
                  <a:pt x="3239" y="31635"/>
                  <a:pt x="4215" y="31814"/>
                </a:cubicBezTo>
                <a:cubicBezTo>
                  <a:pt x="4513" y="31873"/>
                  <a:pt x="4822" y="31933"/>
                  <a:pt x="5156" y="31992"/>
                </a:cubicBezTo>
                <a:lnTo>
                  <a:pt x="5156" y="39803"/>
                </a:lnTo>
                <a:lnTo>
                  <a:pt x="6239" y="39803"/>
                </a:lnTo>
                <a:lnTo>
                  <a:pt x="6239" y="32135"/>
                </a:lnTo>
                <a:cubicBezTo>
                  <a:pt x="6858" y="32171"/>
                  <a:pt x="7477" y="32028"/>
                  <a:pt x="8108" y="32207"/>
                </a:cubicBezTo>
                <a:cubicBezTo>
                  <a:pt x="8549" y="32349"/>
                  <a:pt x="8882" y="32528"/>
                  <a:pt x="9335" y="32492"/>
                </a:cubicBezTo>
                <a:cubicBezTo>
                  <a:pt x="9751" y="32469"/>
                  <a:pt x="10132" y="32326"/>
                  <a:pt x="10549" y="32326"/>
                </a:cubicBezTo>
                <a:cubicBezTo>
                  <a:pt x="10168" y="32171"/>
                  <a:pt x="9751" y="32064"/>
                  <a:pt x="9347" y="31933"/>
                </a:cubicBezTo>
                <a:cubicBezTo>
                  <a:pt x="10549" y="31957"/>
                  <a:pt x="12085" y="31659"/>
                  <a:pt x="12740" y="30230"/>
                </a:cubicBezTo>
                <a:cubicBezTo>
                  <a:pt x="12276" y="30444"/>
                  <a:pt x="11895" y="30540"/>
                  <a:pt x="11430" y="30230"/>
                </a:cubicBezTo>
                <a:cubicBezTo>
                  <a:pt x="11573" y="30111"/>
                  <a:pt x="11787" y="29968"/>
                  <a:pt x="12014" y="29861"/>
                </a:cubicBezTo>
                <a:cubicBezTo>
                  <a:pt x="11609" y="29873"/>
                  <a:pt x="11216" y="29694"/>
                  <a:pt x="10883" y="29444"/>
                </a:cubicBezTo>
                <a:cubicBezTo>
                  <a:pt x="11240" y="29206"/>
                  <a:pt x="11597" y="28932"/>
                  <a:pt x="11895" y="28611"/>
                </a:cubicBezTo>
                <a:cubicBezTo>
                  <a:pt x="12014" y="28480"/>
                  <a:pt x="12097" y="28313"/>
                  <a:pt x="12216" y="28194"/>
                </a:cubicBezTo>
                <a:cubicBezTo>
                  <a:pt x="11835" y="28385"/>
                  <a:pt x="11121" y="28373"/>
                  <a:pt x="10799" y="28385"/>
                </a:cubicBezTo>
                <a:cubicBezTo>
                  <a:pt x="10894" y="28218"/>
                  <a:pt x="11025" y="28099"/>
                  <a:pt x="11180" y="28039"/>
                </a:cubicBezTo>
                <a:cubicBezTo>
                  <a:pt x="10775" y="28039"/>
                  <a:pt x="10382" y="28063"/>
                  <a:pt x="9990" y="28158"/>
                </a:cubicBezTo>
                <a:cubicBezTo>
                  <a:pt x="10192" y="27956"/>
                  <a:pt x="10502" y="27670"/>
                  <a:pt x="10763" y="27599"/>
                </a:cubicBezTo>
                <a:cubicBezTo>
                  <a:pt x="10359" y="27730"/>
                  <a:pt x="9251" y="27825"/>
                  <a:pt x="8930" y="27420"/>
                </a:cubicBezTo>
                <a:cubicBezTo>
                  <a:pt x="9656" y="27087"/>
                  <a:pt x="10371" y="27242"/>
                  <a:pt x="11025" y="26658"/>
                </a:cubicBezTo>
                <a:cubicBezTo>
                  <a:pt x="11454" y="26277"/>
                  <a:pt x="11680" y="25646"/>
                  <a:pt x="12109" y="25265"/>
                </a:cubicBezTo>
                <a:cubicBezTo>
                  <a:pt x="11847" y="25468"/>
                  <a:pt x="11454" y="25337"/>
                  <a:pt x="11144" y="25301"/>
                </a:cubicBezTo>
                <a:cubicBezTo>
                  <a:pt x="11240" y="25241"/>
                  <a:pt x="11311" y="25134"/>
                  <a:pt x="11394" y="25087"/>
                </a:cubicBezTo>
                <a:cubicBezTo>
                  <a:pt x="11156" y="25027"/>
                  <a:pt x="10906" y="25099"/>
                  <a:pt x="10656" y="25099"/>
                </a:cubicBezTo>
                <a:cubicBezTo>
                  <a:pt x="11013" y="24944"/>
                  <a:pt x="11323" y="24706"/>
                  <a:pt x="11656" y="24515"/>
                </a:cubicBezTo>
                <a:cubicBezTo>
                  <a:pt x="10954" y="24503"/>
                  <a:pt x="10406" y="24587"/>
                  <a:pt x="9763" y="24158"/>
                </a:cubicBezTo>
                <a:cubicBezTo>
                  <a:pt x="9990" y="24027"/>
                  <a:pt x="10359" y="23848"/>
                  <a:pt x="10490" y="23622"/>
                </a:cubicBezTo>
                <a:cubicBezTo>
                  <a:pt x="10240" y="23575"/>
                  <a:pt x="9966" y="23551"/>
                  <a:pt x="9728" y="23432"/>
                </a:cubicBezTo>
                <a:cubicBezTo>
                  <a:pt x="10168" y="22741"/>
                  <a:pt x="10716" y="22265"/>
                  <a:pt x="11061" y="21467"/>
                </a:cubicBezTo>
                <a:cubicBezTo>
                  <a:pt x="10430" y="21836"/>
                  <a:pt x="8394" y="23027"/>
                  <a:pt x="7977" y="21789"/>
                </a:cubicBezTo>
                <a:cubicBezTo>
                  <a:pt x="8632" y="21610"/>
                  <a:pt x="9251" y="21348"/>
                  <a:pt x="9894" y="21134"/>
                </a:cubicBezTo>
                <a:cubicBezTo>
                  <a:pt x="9668" y="21062"/>
                  <a:pt x="9394" y="21122"/>
                  <a:pt x="9156" y="21039"/>
                </a:cubicBezTo>
                <a:cubicBezTo>
                  <a:pt x="9466" y="20884"/>
                  <a:pt x="9835" y="20812"/>
                  <a:pt x="10168" y="20693"/>
                </a:cubicBezTo>
                <a:cubicBezTo>
                  <a:pt x="10013" y="20681"/>
                  <a:pt x="9930" y="20574"/>
                  <a:pt x="9811" y="20515"/>
                </a:cubicBezTo>
                <a:cubicBezTo>
                  <a:pt x="10049" y="20158"/>
                  <a:pt x="10847" y="19753"/>
                  <a:pt x="11192" y="19515"/>
                </a:cubicBezTo>
                <a:cubicBezTo>
                  <a:pt x="10823" y="19634"/>
                  <a:pt x="10263" y="19634"/>
                  <a:pt x="9894" y="19503"/>
                </a:cubicBezTo>
                <a:cubicBezTo>
                  <a:pt x="10121" y="19288"/>
                  <a:pt x="10359" y="19038"/>
                  <a:pt x="10597" y="18848"/>
                </a:cubicBezTo>
                <a:cubicBezTo>
                  <a:pt x="10013" y="18776"/>
                  <a:pt x="9394" y="18991"/>
                  <a:pt x="8799" y="18955"/>
                </a:cubicBezTo>
                <a:cubicBezTo>
                  <a:pt x="9013" y="18812"/>
                  <a:pt x="9239" y="18610"/>
                  <a:pt x="9466" y="18491"/>
                </a:cubicBezTo>
                <a:cubicBezTo>
                  <a:pt x="8644" y="18610"/>
                  <a:pt x="8085" y="18538"/>
                  <a:pt x="7334" y="18026"/>
                </a:cubicBezTo>
                <a:cubicBezTo>
                  <a:pt x="7930" y="18038"/>
                  <a:pt x="8513" y="17979"/>
                  <a:pt x="9108" y="17919"/>
                </a:cubicBezTo>
                <a:cubicBezTo>
                  <a:pt x="8978" y="17907"/>
                  <a:pt x="8835" y="17860"/>
                  <a:pt x="8692" y="17848"/>
                </a:cubicBezTo>
                <a:cubicBezTo>
                  <a:pt x="8823" y="17800"/>
                  <a:pt x="8954" y="17729"/>
                  <a:pt x="9097" y="17681"/>
                </a:cubicBezTo>
                <a:cubicBezTo>
                  <a:pt x="8811" y="17693"/>
                  <a:pt x="8537" y="17669"/>
                  <a:pt x="8275" y="17574"/>
                </a:cubicBezTo>
                <a:cubicBezTo>
                  <a:pt x="8870" y="17455"/>
                  <a:pt x="9156" y="17360"/>
                  <a:pt x="9632" y="16907"/>
                </a:cubicBezTo>
                <a:cubicBezTo>
                  <a:pt x="9359" y="16895"/>
                  <a:pt x="9097" y="16895"/>
                  <a:pt x="8835" y="16895"/>
                </a:cubicBezTo>
                <a:cubicBezTo>
                  <a:pt x="9525" y="16907"/>
                  <a:pt x="9609" y="15645"/>
                  <a:pt x="10049" y="15181"/>
                </a:cubicBezTo>
                <a:cubicBezTo>
                  <a:pt x="9418" y="15574"/>
                  <a:pt x="8978" y="15609"/>
                  <a:pt x="8275" y="15657"/>
                </a:cubicBezTo>
                <a:cubicBezTo>
                  <a:pt x="8739" y="15514"/>
                  <a:pt x="9037" y="15133"/>
                  <a:pt x="9394" y="14800"/>
                </a:cubicBezTo>
                <a:cubicBezTo>
                  <a:pt x="9239" y="14871"/>
                  <a:pt x="9073" y="14931"/>
                  <a:pt x="8942" y="14978"/>
                </a:cubicBezTo>
                <a:cubicBezTo>
                  <a:pt x="9049" y="14800"/>
                  <a:pt x="9180" y="14633"/>
                  <a:pt x="9299" y="14466"/>
                </a:cubicBezTo>
                <a:cubicBezTo>
                  <a:pt x="8978" y="14526"/>
                  <a:pt x="8585" y="14573"/>
                  <a:pt x="8275" y="14562"/>
                </a:cubicBezTo>
                <a:cubicBezTo>
                  <a:pt x="8858" y="14109"/>
                  <a:pt x="9168" y="13335"/>
                  <a:pt x="9549" y="12680"/>
                </a:cubicBezTo>
                <a:cubicBezTo>
                  <a:pt x="8942" y="13073"/>
                  <a:pt x="8442" y="13657"/>
                  <a:pt x="7692" y="13383"/>
                </a:cubicBezTo>
                <a:cubicBezTo>
                  <a:pt x="7906" y="13311"/>
                  <a:pt x="8096" y="13204"/>
                  <a:pt x="8299" y="13145"/>
                </a:cubicBezTo>
                <a:cubicBezTo>
                  <a:pt x="8239" y="13133"/>
                  <a:pt x="8144" y="13038"/>
                  <a:pt x="8025" y="13038"/>
                </a:cubicBezTo>
                <a:cubicBezTo>
                  <a:pt x="8287" y="12919"/>
                  <a:pt x="8561" y="12704"/>
                  <a:pt x="8799" y="12549"/>
                </a:cubicBezTo>
                <a:cubicBezTo>
                  <a:pt x="8525" y="12549"/>
                  <a:pt x="8239" y="12490"/>
                  <a:pt x="7977" y="12490"/>
                </a:cubicBezTo>
                <a:cubicBezTo>
                  <a:pt x="8704" y="12240"/>
                  <a:pt x="9001" y="11525"/>
                  <a:pt x="9275" y="10740"/>
                </a:cubicBezTo>
                <a:cubicBezTo>
                  <a:pt x="8978" y="10990"/>
                  <a:pt x="8692" y="11240"/>
                  <a:pt x="8323" y="11180"/>
                </a:cubicBezTo>
                <a:cubicBezTo>
                  <a:pt x="8466" y="11037"/>
                  <a:pt x="8620" y="10835"/>
                  <a:pt x="8620" y="10633"/>
                </a:cubicBezTo>
                <a:cubicBezTo>
                  <a:pt x="8382" y="10799"/>
                  <a:pt x="8096" y="10930"/>
                  <a:pt x="7846" y="10775"/>
                </a:cubicBezTo>
                <a:cubicBezTo>
                  <a:pt x="7942" y="10704"/>
                  <a:pt x="8025" y="10573"/>
                  <a:pt x="8156" y="10513"/>
                </a:cubicBezTo>
                <a:cubicBezTo>
                  <a:pt x="7787" y="10478"/>
                  <a:pt x="7454" y="10478"/>
                  <a:pt x="7096" y="10335"/>
                </a:cubicBezTo>
                <a:cubicBezTo>
                  <a:pt x="7942" y="10502"/>
                  <a:pt x="8180" y="9513"/>
                  <a:pt x="8525" y="8799"/>
                </a:cubicBezTo>
                <a:cubicBezTo>
                  <a:pt x="8168" y="8906"/>
                  <a:pt x="7799" y="8930"/>
                  <a:pt x="7430" y="8918"/>
                </a:cubicBezTo>
                <a:cubicBezTo>
                  <a:pt x="7656" y="8847"/>
                  <a:pt x="7894" y="8692"/>
                  <a:pt x="8025" y="8489"/>
                </a:cubicBezTo>
                <a:cubicBezTo>
                  <a:pt x="7704" y="8573"/>
                  <a:pt x="7323" y="8549"/>
                  <a:pt x="7084" y="8239"/>
                </a:cubicBezTo>
                <a:cubicBezTo>
                  <a:pt x="7394" y="7966"/>
                  <a:pt x="7835" y="7799"/>
                  <a:pt x="8108" y="7465"/>
                </a:cubicBezTo>
                <a:cubicBezTo>
                  <a:pt x="7846" y="7668"/>
                  <a:pt x="7489" y="7477"/>
                  <a:pt x="7192" y="7382"/>
                </a:cubicBezTo>
                <a:cubicBezTo>
                  <a:pt x="7382" y="7263"/>
                  <a:pt x="7620" y="7073"/>
                  <a:pt x="7692" y="6834"/>
                </a:cubicBezTo>
                <a:cubicBezTo>
                  <a:pt x="7513" y="6930"/>
                  <a:pt x="7287" y="6954"/>
                  <a:pt x="7108" y="6906"/>
                </a:cubicBezTo>
                <a:cubicBezTo>
                  <a:pt x="7239" y="6775"/>
                  <a:pt x="7370" y="6644"/>
                  <a:pt x="7465" y="6489"/>
                </a:cubicBezTo>
                <a:cubicBezTo>
                  <a:pt x="7263" y="6465"/>
                  <a:pt x="6989" y="6430"/>
                  <a:pt x="6811" y="6394"/>
                </a:cubicBezTo>
                <a:cubicBezTo>
                  <a:pt x="7025" y="6275"/>
                  <a:pt x="7215" y="6096"/>
                  <a:pt x="7370" y="5870"/>
                </a:cubicBezTo>
                <a:cubicBezTo>
                  <a:pt x="7156" y="5882"/>
                  <a:pt x="6942" y="5834"/>
                  <a:pt x="6727" y="5811"/>
                </a:cubicBezTo>
                <a:cubicBezTo>
                  <a:pt x="7096" y="5620"/>
                  <a:pt x="7251" y="5108"/>
                  <a:pt x="7454" y="4727"/>
                </a:cubicBezTo>
                <a:cubicBezTo>
                  <a:pt x="7192" y="4858"/>
                  <a:pt x="6894" y="4929"/>
                  <a:pt x="6620" y="5049"/>
                </a:cubicBezTo>
                <a:cubicBezTo>
                  <a:pt x="6739" y="4882"/>
                  <a:pt x="6906" y="4703"/>
                  <a:pt x="7073" y="4608"/>
                </a:cubicBezTo>
                <a:cubicBezTo>
                  <a:pt x="6846" y="4608"/>
                  <a:pt x="6620" y="4620"/>
                  <a:pt x="6394" y="4608"/>
                </a:cubicBezTo>
                <a:cubicBezTo>
                  <a:pt x="6561" y="4406"/>
                  <a:pt x="6680" y="4167"/>
                  <a:pt x="6846" y="4013"/>
                </a:cubicBezTo>
                <a:cubicBezTo>
                  <a:pt x="6596" y="4215"/>
                  <a:pt x="6275" y="4227"/>
                  <a:pt x="5977" y="4215"/>
                </a:cubicBezTo>
                <a:cubicBezTo>
                  <a:pt x="6215" y="4156"/>
                  <a:pt x="6430" y="3965"/>
                  <a:pt x="6608" y="3775"/>
                </a:cubicBezTo>
                <a:cubicBezTo>
                  <a:pt x="6477" y="3834"/>
                  <a:pt x="6358" y="3798"/>
                  <a:pt x="6215" y="3810"/>
                </a:cubicBezTo>
                <a:cubicBezTo>
                  <a:pt x="6334" y="3691"/>
                  <a:pt x="6453" y="3548"/>
                  <a:pt x="6561" y="3429"/>
                </a:cubicBezTo>
                <a:cubicBezTo>
                  <a:pt x="6441" y="3453"/>
                  <a:pt x="6275" y="3394"/>
                  <a:pt x="6156" y="3417"/>
                </a:cubicBezTo>
                <a:cubicBezTo>
                  <a:pt x="6132" y="3144"/>
                  <a:pt x="6132" y="2882"/>
                  <a:pt x="6299" y="2703"/>
                </a:cubicBezTo>
                <a:cubicBezTo>
                  <a:pt x="6084" y="2536"/>
                  <a:pt x="6180" y="2203"/>
                  <a:pt x="6120" y="1941"/>
                </a:cubicBezTo>
                <a:cubicBezTo>
                  <a:pt x="6132" y="1905"/>
                  <a:pt x="6144" y="1893"/>
                  <a:pt x="6156" y="1881"/>
                </a:cubicBezTo>
                <a:cubicBezTo>
                  <a:pt x="6156" y="1250"/>
                  <a:pt x="6084" y="631"/>
                  <a:pt x="6072" y="0"/>
                </a:cubicBezTo>
                <a:cubicBezTo>
                  <a:pt x="6072" y="679"/>
                  <a:pt x="5953" y="2370"/>
                  <a:pt x="5465" y="2298"/>
                </a:cubicBezTo>
                <a:cubicBezTo>
                  <a:pt x="5489" y="2620"/>
                  <a:pt x="5644" y="2905"/>
                  <a:pt x="5739" y="3191"/>
                </a:cubicBezTo>
                <a:cubicBezTo>
                  <a:pt x="5549" y="3155"/>
                  <a:pt x="5370" y="3060"/>
                  <a:pt x="5179" y="3013"/>
                </a:cubicBezTo>
                <a:cubicBezTo>
                  <a:pt x="5287" y="3322"/>
                  <a:pt x="5560" y="3489"/>
                  <a:pt x="5525" y="3870"/>
                </a:cubicBezTo>
                <a:cubicBezTo>
                  <a:pt x="5429" y="3798"/>
                  <a:pt x="5251" y="3775"/>
                  <a:pt x="5191" y="3727"/>
                </a:cubicBezTo>
                <a:cubicBezTo>
                  <a:pt x="5298" y="4025"/>
                  <a:pt x="5441" y="4275"/>
                  <a:pt x="5584" y="4548"/>
                </a:cubicBezTo>
                <a:cubicBezTo>
                  <a:pt x="5251" y="4572"/>
                  <a:pt x="4810" y="4429"/>
                  <a:pt x="4584" y="4144"/>
                </a:cubicBezTo>
                <a:cubicBezTo>
                  <a:pt x="4727" y="4644"/>
                  <a:pt x="5168" y="4941"/>
                  <a:pt x="5322" y="5394"/>
                </a:cubicBezTo>
                <a:cubicBezTo>
                  <a:pt x="5060" y="5382"/>
                  <a:pt x="4810" y="5239"/>
                  <a:pt x="4536" y="5215"/>
                </a:cubicBezTo>
                <a:cubicBezTo>
                  <a:pt x="4727" y="5560"/>
                  <a:pt x="5001" y="5858"/>
                  <a:pt x="5168" y="6227"/>
                </a:cubicBezTo>
                <a:cubicBezTo>
                  <a:pt x="4870" y="6227"/>
                  <a:pt x="4548" y="6013"/>
                  <a:pt x="4286" y="6120"/>
                </a:cubicBezTo>
                <a:cubicBezTo>
                  <a:pt x="4536" y="6465"/>
                  <a:pt x="5084" y="6692"/>
                  <a:pt x="5168" y="7168"/>
                </a:cubicBezTo>
                <a:cubicBezTo>
                  <a:pt x="4882" y="7144"/>
                  <a:pt x="4608" y="7061"/>
                  <a:pt x="4358" y="6906"/>
                </a:cubicBezTo>
                <a:cubicBezTo>
                  <a:pt x="4667" y="7489"/>
                  <a:pt x="4989" y="7835"/>
                  <a:pt x="5441" y="8216"/>
                </a:cubicBezTo>
                <a:cubicBezTo>
                  <a:pt x="5084" y="8251"/>
                  <a:pt x="4810" y="8442"/>
                  <a:pt x="4429" y="8358"/>
                </a:cubicBezTo>
                <a:cubicBezTo>
                  <a:pt x="4036" y="8263"/>
                  <a:pt x="3632" y="7954"/>
                  <a:pt x="3263" y="7775"/>
                </a:cubicBezTo>
                <a:cubicBezTo>
                  <a:pt x="3501" y="8549"/>
                  <a:pt x="4406" y="8656"/>
                  <a:pt x="4632" y="9430"/>
                </a:cubicBezTo>
                <a:cubicBezTo>
                  <a:pt x="4489" y="9382"/>
                  <a:pt x="4334" y="9430"/>
                  <a:pt x="4191" y="9370"/>
                </a:cubicBezTo>
                <a:cubicBezTo>
                  <a:pt x="4179" y="9430"/>
                  <a:pt x="4167" y="9501"/>
                  <a:pt x="4155" y="9561"/>
                </a:cubicBezTo>
                <a:cubicBezTo>
                  <a:pt x="3870" y="9609"/>
                  <a:pt x="3632" y="9466"/>
                  <a:pt x="3358" y="9335"/>
                </a:cubicBezTo>
                <a:cubicBezTo>
                  <a:pt x="3536" y="9668"/>
                  <a:pt x="3798" y="9942"/>
                  <a:pt x="3977" y="10263"/>
                </a:cubicBezTo>
                <a:cubicBezTo>
                  <a:pt x="3644" y="10228"/>
                  <a:pt x="3322" y="10156"/>
                  <a:pt x="3060" y="9906"/>
                </a:cubicBezTo>
                <a:cubicBezTo>
                  <a:pt x="3203" y="10633"/>
                  <a:pt x="3560" y="10954"/>
                  <a:pt x="3929" y="11430"/>
                </a:cubicBezTo>
                <a:cubicBezTo>
                  <a:pt x="3393" y="11609"/>
                  <a:pt x="2882" y="11168"/>
                  <a:pt x="2370" y="11168"/>
                </a:cubicBezTo>
                <a:cubicBezTo>
                  <a:pt x="2643" y="11692"/>
                  <a:pt x="3036" y="12121"/>
                  <a:pt x="3441" y="12478"/>
                </a:cubicBezTo>
                <a:cubicBezTo>
                  <a:pt x="3239" y="12478"/>
                  <a:pt x="3036" y="12478"/>
                  <a:pt x="2846" y="12490"/>
                </a:cubicBezTo>
                <a:cubicBezTo>
                  <a:pt x="3048" y="13002"/>
                  <a:pt x="3584" y="13276"/>
                  <a:pt x="3953" y="13550"/>
                </a:cubicBezTo>
                <a:cubicBezTo>
                  <a:pt x="3572" y="13573"/>
                  <a:pt x="3143" y="13871"/>
                  <a:pt x="2786" y="13752"/>
                </a:cubicBezTo>
                <a:cubicBezTo>
                  <a:pt x="3048" y="14026"/>
                  <a:pt x="3322" y="14323"/>
                  <a:pt x="3655" y="14490"/>
                </a:cubicBezTo>
                <a:cubicBezTo>
                  <a:pt x="2965" y="14704"/>
                  <a:pt x="2512" y="14383"/>
                  <a:pt x="1893" y="14014"/>
                </a:cubicBezTo>
                <a:cubicBezTo>
                  <a:pt x="2310" y="14728"/>
                  <a:pt x="2608" y="15383"/>
                  <a:pt x="3286" y="15824"/>
                </a:cubicBezTo>
                <a:cubicBezTo>
                  <a:pt x="3084" y="16097"/>
                  <a:pt x="2631" y="16074"/>
                  <a:pt x="2334" y="16038"/>
                </a:cubicBezTo>
                <a:cubicBezTo>
                  <a:pt x="2489" y="16157"/>
                  <a:pt x="2489" y="16300"/>
                  <a:pt x="2560" y="16455"/>
                </a:cubicBezTo>
                <a:lnTo>
                  <a:pt x="2036" y="16455"/>
                </a:lnTo>
                <a:cubicBezTo>
                  <a:pt x="2191" y="16729"/>
                  <a:pt x="2441" y="16883"/>
                  <a:pt x="2703" y="16967"/>
                </a:cubicBezTo>
                <a:cubicBezTo>
                  <a:pt x="2036" y="17371"/>
                  <a:pt x="1084" y="17002"/>
                  <a:pt x="643" y="16300"/>
                </a:cubicBezTo>
                <a:cubicBezTo>
                  <a:pt x="965" y="17288"/>
                  <a:pt x="1905" y="17360"/>
                  <a:pt x="2262" y="18205"/>
                </a:cubicBezTo>
                <a:cubicBezTo>
                  <a:pt x="2167" y="18217"/>
                  <a:pt x="2048" y="18360"/>
                  <a:pt x="1917" y="18324"/>
                </a:cubicBezTo>
                <a:cubicBezTo>
                  <a:pt x="2108" y="18586"/>
                  <a:pt x="2370" y="18753"/>
                  <a:pt x="2620" y="18931"/>
                </a:cubicBezTo>
                <a:cubicBezTo>
                  <a:pt x="2191" y="18979"/>
                  <a:pt x="1619" y="18907"/>
                  <a:pt x="1274" y="18550"/>
                </a:cubicBezTo>
                <a:cubicBezTo>
                  <a:pt x="1488" y="19026"/>
                  <a:pt x="2691" y="19741"/>
                  <a:pt x="2560" y="20205"/>
                </a:cubicBezTo>
                <a:cubicBezTo>
                  <a:pt x="2334" y="20205"/>
                  <a:pt x="2096" y="20169"/>
                  <a:pt x="1893" y="20217"/>
                </a:cubicBezTo>
                <a:cubicBezTo>
                  <a:pt x="2036" y="20622"/>
                  <a:pt x="2441" y="20920"/>
                  <a:pt x="2798" y="20943"/>
                </a:cubicBezTo>
                <a:cubicBezTo>
                  <a:pt x="2143" y="21336"/>
                  <a:pt x="822" y="21348"/>
                  <a:pt x="143" y="20824"/>
                </a:cubicBezTo>
                <a:cubicBezTo>
                  <a:pt x="322" y="21062"/>
                  <a:pt x="357" y="21467"/>
                  <a:pt x="524" y="21753"/>
                </a:cubicBezTo>
                <a:cubicBezTo>
                  <a:pt x="834" y="22289"/>
                  <a:pt x="1191" y="22313"/>
                  <a:pt x="1667" y="22527"/>
                </a:cubicBezTo>
                <a:cubicBezTo>
                  <a:pt x="1548" y="22503"/>
                  <a:pt x="1393" y="22539"/>
                  <a:pt x="1274" y="22539"/>
                </a:cubicBezTo>
                <a:cubicBezTo>
                  <a:pt x="1619" y="22979"/>
                  <a:pt x="1929" y="23396"/>
                  <a:pt x="2441" y="23551"/>
                </a:cubicBezTo>
                <a:cubicBezTo>
                  <a:pt x="2024" y="23384"/>
                  <a:pt x="1536" y="23456"/>
                  <a:pt x="1191" y="23098"/>
                </a:cubicBezTo>
                <a:cubicBezTo>
                  <a:pt x="1334" y="23444"/>
                  <a:pt x="1536" y="23777"/>
                  <a:pt x="1786" y="24015"/>
                </a:cubicBezTo>
                <a:cubicBezTo>
                  <a:pt x="2012" y="24218"/>
                  <a:pt x="2381" y="24229"/>
                  <a:pt x="2501" y="24563"/>
                </a:cubicBezTo>
                <a:cubicBezTo>
                  <a:pt x="2072" y="24491"/>
                  <a:pt x="1500" y="24337"/>
                  <a:pt x="1072" y="24515"/>
                </a:cubicBezTo>
                <a:cubicBezTo>
                  <a:pt x="1679" y="24527"/>
                  <a:pt x="2453" y="24932"/>
                  <a:pt x="2810" y="25539"/>
                </a:cubicBezTo>
                <a:cubicBezTo>
                  <a:pt x="2167" y="25575"/>
                  <a:pt x="1560" y="25718"/>
                  <a:pt x="905" y="25682"/>
                </a:cubicBezTo>
                <a:cubicBezTo>
                  <a:pt x="1096" y="26075"/>
                  <a:pt x="2072" y="26289"/>
                  <a:pt x="2393" y="26694"/>
                </a:cubicBezTo>
                <a:cubicBezTo>
                  <a:pt x="1917" y="26551"/>
                  <a:pt x="1358" y="26599"/>
                  <a:pt x="857" y="26634"/>
                </a:cubicBezTo>
                <a:cubicBezTo>
                  <a:pt x="1012" y="26837"/>
                  <a:pt x="1191" y="27027"/>
                  <a:pt x="1381" y="27206"/>
                </a:cubicBezTo>
                <a:cubicBezTo>
                  <a:pt x="1072" y="27075"/>
                  <a:pt x="369" y="26956"/>
                  <a:pt x="0" y="26670"/>
                </a:cubicBezTo>
                <a:cubicBezTo>
                  <a:pt x="107" y="26920"/>
                  <a:pt x="191" y="27218"/>
                  <a:pt x="453" y="274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32794033"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8D2E92-7B86-D4CB-6504-B95EDA9710D1}"/>
              </a:ext>
            </a:extLst>
          </p:cNvPr>
          <p:cNvSpPr/>
          <p:nvPr/>
        </p:nvSpPr>
        <p:spPr>
          <a:xfrm>
            <a:off x="2382416" y="355137"/>
            <a:ext cx="5044751" cy="275977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117CE1-5A42-9447-CC09-5E7FFBC6B639}"/>
              </a:ext>
            </a:extLst>
          </p:cNvPr>
          <p:cNvSpPr/>
          <p:nvPr/>
        </p:nvSpPr>
        <p:spPr>
          <a:xfrm>
            <a:off x="7514253" y="355137"/>
            <a:ext cx="1623527" cy="275978"/>
          </a:xfrm>
          <a:prstGeom prst="rect">
            <a:avLst/>
          </a:prstGeom>
          <a:solidFill>
            <a:schemeClr val="accent6">
              <a:lumMod val="60000"/>
              <a:lumOff val="40000"/>
              <a:alpha val="4107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C9E30-A18C-F081-E5B1-58015C24655C}"/>
              </a:ext>
            </a:extLst>
          </p:cNvPr>
          <p:cNvSpPr txBox="1"/>
          <p:nvPr/>
        </p:nvSpPr>
        <p:spPr>
          <a:xfrm>
            <a:off x="709959" y="6055968"/>
            <a:ext cx="979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Fig. S8. </a:t>
            </a:r>
            <a:r>
              <a:rPr lang="en-US" sz="2000" dirty="0"/>
              <a:t>Tree Water deficit, calculated as the difference of each value with respect to the last radial maximum, whenever the value was lower than the maximum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1B9B-21E2-C4EA-20CD-03C13B9A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25" y="6272149"/>
            <a:ext cx="2743200" cy="365125"/>
          </a:xfrm>
        </p:spPr>
        <p:txBody>
          <a:bodyPr/>
          <a:lstStyle/>
          <a:p>
            <a:fld id="{4D8522E4-EFAF-44D4-A865-06516522F75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7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340</Words>
  <Application>Microsoft Macintosh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Supplementary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Tunas Corzon</dc:creator>
  <cp:lastModifiedBy>Alex Tunas Corzon</cp:lastModifiedBy>
  <cp:revision>1</cp:revision>
  <dcterms:created xsi:type="dcterms:W3CDTF">2025-04-29T15:22:17Z</dcterms:created>
  <dcterms:modified xsi:type="dcterms:W3CDTF">2025-04-29T15:41:34Z</dcterms:modified>
</cp:coreProperties>
</file>