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handoutMasterIdLst>
    <p:handoutMasterId r:id="rId9"/>
  </p:handoutMasterIdLst>
  <p:sldIdLst>
    <p:sldId id="1647" r:id="rId5"/>
    <p:sldId id="257" r:id="rId6"/>
    <p:sldId id="158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16F"/>
    <a:srgbClr val="60C0C3"/>
    <a:srgbClr val="304E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4609" autoAdjust="0"/>
  </p:normalViewPr>
  <p:slideViewPr>
    <p:cSldViewPr snapToGrid="0">
      <p:cViewPr varScale="1">
        <p:scale>
          <a:sx n="62" d="100"/>
          <a:sy n="62" d="100"/>
        </p:scale>
        <p:origin x="112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03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C50A-1E29-A828-83A2-F81A0DEB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C196-262D-4F39-8890-3AC3446557F7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91671-9C6D-E750-F7E8-AE44B515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D322A-78C3-879A-7B37-7CD08CEA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80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4981651"/>
            <a:ext cx="3200400" cy="1163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713232"/>
            <a:ext cx="7141464" cy="543153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593D0-E26E-9163-7495-E2CF2EB8EA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164C5D-9B48-44BA-A344-0073B49D7F88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E3590-F6F7-478E-7072-9BCB01CD96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9CD61B-36AB-0D81-D61A-B18FA305D3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16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C139A420-CE3C-4200-8C12-93D1D0592160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03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DC7D9D-1283-6B64-54B5-FD89101615C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F997C6-45BA-9D70-4F2B-18646ED18BF4}"/>
              </a:ext>
            </a:extLst>
          </p:cNvPr>
          <p:cNvGrpSpPr/>
          <p:nvPr userDrawn="1"/>
        </p:nvGrpSpPr>
        <p:grpSpPr>
          <a:xfrm>
            <a:off x="7653528" y="0"/>
            <a:ext cx="4545541" cy="6864720"/>
            <a:chOff x="7760503" y="-18309"/>
            <a:chExt cx="4438566" cy="68830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1B878-507A-54F4-353D-8A4564709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D6592B-585B-C9BE-BC0A-69D474FE3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D94B36-1055-422B-E015-DA352D193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08E015-EBC5-FF3D-8329-E06867263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2168" y="1371600"/>
            <a:ext cx="3456430" cy="2386584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2167" y="3877056"/>
            <a:ext cx="3456431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5ABF53E-9405-749D-F125-6047BB0413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661902" y="6318504"/>
            <a:ext cx="905257" cy="365760"/>
          </a:xfrm>
        </p:spPr>
        <p:txBody>
          <a:bodyPr/>
          <a:lstStyle/>
          <a:p>
            <a:fld id="{0867F805-6554-4B19-947C-032F0BC7FFEF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6A16C3B-5387-BF4E-27AA-EA2DEBADE9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02167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506ED1-C024-3620-1DD8-5C1E151E64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99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179717B-F8EC-4BA3-8160-AE4E76EE0CE6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03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97CBF45-FAE0-4C53-B04C-7DF1B51449DB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78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CD5645A2-ECAE-40B8-8DE1-E5D730275A56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67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3A2C4A0A-74BB-48D3-82E0-B117A022E853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42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69B239-8070-DF64-FE04-ACD9197C1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23" y="-4329"/>
            <a:ext cx="8129869" cy="6858000"/>
            <a:chOff x="5171844" y="-11586"/>
            <a:chExt cx="7020159" cy="68695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EDEE76-C142-D245-C6A2-18A09A688352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2F671C-CDF6-D829-32B5-4D80E6DFBA6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5058B4-CE97-648C-8EB8-E7B1A44E1965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19DCF0-5715-75D4-82C8-0925E2F5D3D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08" y="1371600"/>
            <a:ext cx="5724144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896" y="3877056"/>
            <a:ext cx="5221224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9743" y="0"/>
            <a:ext cx="406225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8B6DE-6BDC-E548-E682-454500FF390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922575" y="6318504"/>
            <a:ext cx="2429146" cy="365760"/>
          </a:xfrm>
        </p:spPr>
        <p:txBody>
          <a:bodyPr/>
          <a:lstStyle/>
          <a:p>
            <a:fld id="{EBA9E0FA-5E3B-456C-B190-1C5D6B2D3B56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D31AD-85B3-91B6-9D78-2DCF5F950D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86FA7BF-70D2-F141-E2D9-909CA33B72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26942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98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0067FF-8FC0-5FF9-DC0B-F73EEF801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41200" y="-4329"/>
            <a:ext cx="7750804" cy="6869586"/>
            <a:chOff x="5171844" y="-11586"/>
            <a:chExt cx="7020159" cy="68695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C4B40F-7B3C-BBFF-36BD-59C859AE7A8E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8855EC-485E-B4A6-3323-4A3F78E4644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394338-785F-15E7-EFAA-ECEDFC5E2476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2A66C2-03D0-73D4-E8EE-985427867816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840" y="1371600"/>
            <a:ext cx="5477256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584" y="3877056"/>
            <a:ext cx="5001768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4398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15C9FF-BC61-B8E9-7257-80B103C5BD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37448F-3F25-4489-8753-7EA5C022F9A2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F86D9F8-6602-271B-FE2D-652EC64047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800600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D8982DA-3270-78D6-CF26-D0BE324627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14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6A8AF3-9C41-BBE0-28EC-0967476ECFDF}"/>
              </a:ext>
            </a:extLst>
          </p:cNvPr>
          <p:cNvSpPr/>
          <p:nvPr userDrawn="1"/>
        </p:nvSpPr>
        <p:spPr>
          <a:xfrm rot="5400000">
            <a:off x="7143745" y="1809750"/>
            <a:ext cx="6857999" cy="3238502"/>
          </a:xfrm>
          <a:prstGeom prst="rect">
            <a:avLst/>
          </a:prstGeom>
          <a:gradFill>
            <a:gsLst>
              <a:gs pos="13000">
                <a:schemeClr val="accent2"/>
              </a:gs>
              <a:gs pos="89000">
                <a:schemeClr val="accent5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B5494F-44E1-934B-42F4-366544A10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452414" y="3120964"/>
            <a:ext cx="4235570" cy="323850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B7FB-87C0-3079-19C7-6CED6267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8402" y="6318504"/>
            <a:ext cx="261875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3707AF-9529-47F7-B62D-6915739C4D1C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99D9E-BE0F-5E13-5AB3-CAABD589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98B2-725B-65BA-9E95-1CC3CE00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9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FABB9A-1B5B-9306-B7B9-58E4E5E4EE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155489-796B-CDF9-06C2-583941E589F7}"/>
              </a:ext>
            </a:extLst>
          </p:cNvPr>
          <p:cNvGrpSpPr/>
          <p:nvPr userDrawn="1"/>
        </p:nvGrpSpPr>
        <p:grpSpPr>
          <a:xfrm>
            <a:off x="0" y="0"/>
            <a:ext cx="12192000" cy="6867144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31A197-F740-DCA2-902E-29B890C31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C02513-E6E5-DFFD-29B1-02BE448BA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184C5-789F-C980-F425-AF26045C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801FB-115C-F074-E428-F4A4A588B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8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BEF7-236A-87FA-F0D9-F4515D8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3A549-ED82-4E4F-ADAD-08AACE545DDC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F5B7-78E6-2702-0F8C-122F4D21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8F0-DE20-1DBB-6A42-CBFFAE15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5D7A-1922-450E-8872-62F5AF426944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56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 userDrawn="1"/>
        </p:nvSpPr>
        <p:spPr>
          <a:xfrm rot="5400000" flipH="1" flipV="1">
            <a:off x="2662822" y="-2671180"/>
            <a:ext cx="6866356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 userDrawn="1"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 userDrawn="1"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 flipV="1">
            <a:off x="1233479" y="361145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61AD-546C-4AAE-A736-53670D5C542A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14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B93086-0808-B114-0740-521B359C1A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08038D-9EFE-3356-C148-EC8143338DF0}"/>
              </a:ext>
            </a:extLst>
          </p:cNvPr>
          <p:cNvGrpSpPr/>
          <p:nvPr userDrawn="1"/>
        </p:nvGrpSpPr>
        <p:grpSpPr>
          <a:xfrm>
            <a:off x="0" y="-14248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F9C2B1-B11B-9A2B-67A4-122E2DA32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AA54FE-841B-0347-5AD3-562968E9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5D360-3248-FA35-87B0-2A8DBEDC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A1D086-3B99-A3A2-B648-280F1AB4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556115-5F08-48BB-9AAD-5F98DFFE9348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56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  <a:noFill/>
        </p:spPr>
        <p:txBody>
          <a:bodyPr anchor="t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BDF5DD-FC76-422E-90E7-591B5FA5BB25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14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2404872"/>
            <a:ext cx="4389120" cy="1865376"/>
          </a:xfrm>
          <a:noFill/>
        </p:spPr>
        <p:txBody>
          <a:bodyPr anchor="ctr">
            <a:normAutofit/>
          </a:bodyPr>
          <a:lstStyle>
            <a:lvl1pPr algn="ctr"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877824"/>
            <a:ext cx="5129784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06DB8-BA34-4A62-87EF-F70F9F53B178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33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1DB633-1864-45A5-BE51-B3688A1CEEA6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5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564ED-1140-B258-F708-E601B50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8B8EDBE7-C3AC-430B-8587-7F2E5726E52E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CB5D3-F8A8-B378-C9B4-F29E362A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639C5-351B-0FC9-E095-59AEDE47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C7208-6A52-7A25-6DD4-1FD46986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351671B4-782F-4447-B688-3F2572BC7CBC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8BE8E-E715-EF15-B47B-2556DB43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A76D9-9C8C-6ADE-22D5-391B00D0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13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065F-039D-47CE-A441-ACC369394919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0810853-0A5D-8160-9DA1-63FCF890E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10966704" cy="722375"/>
          </a:xfrm>
        </p:spPr>
        <p:txBody>
          <a:bodyPr anchor="t">
            <a:normAutofit/>
          </a:bodyPr>
          <a:lstStyle>
            <a:lvl1pPr algn="l">
              <a:defRPr sz="3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503810-521B-4F6A-82F3-8A18F7757300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3F61-A26C-41D8-B94B-A445EA8C9A20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7A4A75-9DCC-64BE-C73B-DDE95F1E0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EC4C90-6BC4-5324-A9CC-84F1C52A76E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E4CE7-DDE9-B121-006C-B1EA3E45778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ctr">
            <a:normAutofit/>
          </a:bodyPr>
          <a:lstStyle>
            <a:lvl1pPr algn="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27F6DE-0F73-4A00-B281-72521CF83CCF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35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A512FF-0A37-4AC0-A33C-28A4AE10005D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70432"/>
            <a:ext cx="4251960" cy="32278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6712" y="1170432"/>
            <a:ext cx="5687568" cy="470916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A675E8-8398-4EC3-B1DB-2C04007992A6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Medium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801E1B-EFD3-4163-8A33-67DA8A464112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00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0955A0-7C44-4DF3-B90F-B92A347DEB39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3554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D2AC62-5EFE-4C62-A6FD-2F23820B8955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67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05F4066-9F01-B79C-2223-238EF4D5A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C8600-7288-5643-6828-817DB1C8A60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1145E3-88BC-F91E-B01F-5375FC4A04D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274320"/>
            <a:ext cx="10872216" cy="987552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E6F8B3-4A05-4179-A0FD-A4EA97011587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52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 userDrawn="1"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B3E219-58D5-409F-9DFA-AB05004BBFB2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76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1D5048-49AF-4650-835F-433CD4364054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3639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 userDrawn="1"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 userDrawn="1"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 userDrawn="1"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 – alternate XL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78F8C6-9D95-44E4-AE46-A42E63A9B25E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3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315-78C9-4BBB-B5DF-F3008BC85564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65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483717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5BD047E1-4E32-4ED1-A1F2-DE594031C39B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801368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5F7A84-F69C-14C3-58A7-A5418DFBA0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33031" y="0"/>
            <a:ext cx="484193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696C65-8B92-C00D-616E-75F9B87D2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74966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5CF959-7C50-4F74-C2B9-EDB889ABB1C3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15898-F812-0865-E8EA-0C382138D30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3AD65-12AC-C9F9-BC16-630074C6E9F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1453896" cy="365760"/>
          </a:xfrm>
        </p:spPr>
        <p:txBody>
          <a:bodyPr/>
          <a:lstStyle/>
          <a:p>
            <a:fld id="{576BD1F6-F705-449A-8396-174F32136DF6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CFFCB-747B-18CE-B1CA-86800F14D41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12B252-0E5E-01F3-B740-90B3CFA9AD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08076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7" y="0"/>
            <a:ext cx="3968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7077AA60-B118-4889-AC4B-277A8B02D27B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142" y="0"/>
            <a:ext cx="3939493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DB8F12BC-FCDD-4026-B597-144C5072AB24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040" y="502918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78040" y="2084832"/>
            <a:ext cx="4389120" cy="41732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266D3CD-E64E-AB28-1EEC-F7CA30D26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1"/>
            <a:ext cx="640994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72DDF2-1DCF-ED6E-B46F-C5481B11F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52B8BF-260C-7869-ECC9-65A4737A29D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A490F-C5BE-4D6A-6333-24501D912E0A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FA3A1-170C-9EB0-EF98-9A00E9351AE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45580" y="6318504"/>
            <a:ext cx="1021580" cy="365760"/>
          </a:xfrm>
        </p:spPr>
        <p:txBody>
          <a:bodyPr/>
          <a:lstStyle/>
          <a:p>
            <a:fld id="{4BE214C9-FA61-4E65-BF1A-91864A45277C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8F0C5-C653-A666-2C8B-EF516904B8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78040" y="6318504"/>
            <a:ext cx="336754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3455-3BFC-C480-EE14-CFA983FD8D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60263" y="0"/>
            <a:ext cx="640837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0E1982AC-E354-455B-B3B8-8AE6A3392FBA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345" y="502920"/>
            <a:ext cx="4623815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9EC769-D182-1983-9C57-352B35F4B5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5" y="0"/>
            <a:ext cx="6172200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40297" y="1472184"/>
            <a:ext cx="4626863" cy="47862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CE12A3-3124-BD77-3CA4-2BA094D5B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12E58-77BD-B01E-2B37-D3C196087B9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EE4717-99E1-2AB6-E8AD-FAF1794B85E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225F5-3F39-BCEB-2C78-7154153A5A3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395678" y="6318504"/>
            <a:ext cx="1171481" cy="365760"/>
          </a:xfrm>
        </p:spPr>
        <p:txBody>
          <a:bodyPr/>
          <a:lstStyle/>
          <a:p>
            <a:fld id="{810200EB-FCA0-402A-B7B1-33E21AD59018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BA543-16A6-BD13-2E0E-D91F3215C0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40297" y="6318504"/>
            <a:ext cx="345538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E6085-40BD-B034-DCA8-184879ABE0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5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4556" y="0"/>
            <a:ext cx="6224082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EB985D21-B2A4-4F38-8ED6-BA694362EEC4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86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-1"/>
            <a:ext cx="7397496" cy="6857999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88BC5615-7E1A-435D-9122-C7D7676966CB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2711" y="0"/>
            <a:ext cx="739592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965DD02-F7E1-4EF0-B1B3-B510364553F4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1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1C16C-FC44-5BB1-67FE-2E46B19B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0A30-FDE0-4FEE-A676-538F683BB14E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9E962-2EE4-E3D1-7786-964F1D80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68BA6-BE45-49DE-D0A8-EFAA259F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7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5656" y="722376"/>
            <a:ext cx="3417212" cy="544068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2D1000B-DD91-46C7-8C5B-72A476E645B7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165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7397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FCFE13F4-FC18-4490-99DB-C482A2C5E645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4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5929"/>
            <a:ext cx="12192000" cy="4506283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780D-0AD2-4AF5-BB2C-10475DA517D3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9644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700807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9C35D84-2038-43B8-87E1-39B174B42ED8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2953618" cy="201168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70248" y="502920"/>
            <a:ext cx="7296912" cy="2286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E959C07-1179-7036-2FC4-CF6EC66C9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172968"/>
            <a:ext cx="12192000" cy="3685032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655A3-ED64-0178-B367-0F46DD9A691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30768" y="2788920"/>
            <a:ext cx="3136392" cy="365760"/>
          </a:xfrm>
        </p:spPr>
        <p:txBody>
          <a:bodyPr/>
          <a:lstStyle/>
          <a:p>
            <a:fld id="{12A145EB-BC83-4D9F-99CE-1AFD1B145031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1A9B6-300C-45F6-9919-5519020002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2788920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D10F7-2EB6-A853-1981-9DAA6DF7FC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84864" y="2788920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1801367"/>
            <a:ext cx="5243709" cy="448970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37960" y="1801367"/>
            <a:ext cx="502920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52DAEF-BA02-40D7-96C4-22CF81808603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4669536" cy="4024566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C5C0C1B-4F26-49DF-B317-F70F5A4AA37F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94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Photo 16.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3645980" cy="4024565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7B5705-417F-4994-A4DE-84AF5BBCD649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06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5A7C06-2D6E-7095-8C8D-8ED3F95CE0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50F9B-5D48-EA9A-24F5-7337B3C771DE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7FE29A-8CCB-52F3-F8A7-3FD20F625F9C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C6E483-3AE3-37FF-B5E7-2040AC685FD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1823A5-1321-85C2-A7F8-A83D39ED013F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03B5C2-7838-0462-0E76-57838EC83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304" y="977770"/>
            <a:ext cx="11137392" cy="4114800"/>
          </a:xfrm>
        </p:spPr>
        <p:txBody>
          <a:bodyPr>
            <a:normAutofit/>
          </a:bodyPr>
          <a:lstStyle>
            <a:lvl1pPr algn="ctr">
              <a:defRPr sz="27800" b="1"/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9562" y="4924130"/>
            <a:ext cx="9912876" cy="154533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4716D1-3506-ECF7-D8AF-2844E09CF6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DD8751-3715-4661-9D6B-A4A34F6E67A3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3A6B13-B641-2F2B-F9C1-400A4BFC84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FA4FD-05D7-E445-800B-43A7FE44B3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83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52" y="581104"/>
            <a:ext cx="11155680" cy="4334256"/>
          </a:xfrm>
        </p:spPr>
        <p:txBody>
          <a:bodyPr>
            <a:normAutofit/>
          </a:bodyPr>
          <a:lstStyle>
            <a:lvl1pPr algn="l">
              <a:defRPr sz="27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718304"/>
            <a:ext cx="6281928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03007-CB96-38C0-FA78-CDF806B840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D1BEC6-30D1-486C-86EF-0985FD7A0A5D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FA283-8B69-8448-DC7D-6DE3F0476B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AC523-8535-BC3B-EFC6-1044D3F7EB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38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5C21-A53D-4BFE-ABB4-B3854BA3473E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5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260" y="182880"/>
            <a:ext cx="11247120" cy="4977455"/>
          </a:xfrm>
        </p:spPr>
        <p:txBody>
          <a:bodyPr anchor="t">
            <a:noAutofit/>
          </a:bodyPr>
          <a:lstStyle>
            <a:lvl1pPr algn="l">
              <a:defRPr sz="325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983480"/>
            <a:ext cx="6281928" cy="1353312"/>
          </a:xfrm>
        </p:spPr>
        <p:txBody>
          <a:bodyPr anchor="b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DE8C0-7863-A0F4-9EFB-60B2F8DD22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1A22BB-54D5-4FC8-B555-F8BC3BC81403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20381-0150-ABDF-3C66-3E77DA79EE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D7FDD-1157-5BB4-4A9F-3F35CE7FF4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01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 userDrawn="1"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7" y="548640"/>
            <a:ext cx="7935607" cy="47809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600" b="1"/>
            </a:lvl1pPr>
            <a:lvl2pPr marL="228600" indent="0">
              <a:lnSpc>
                <a:spcPct val="100000"/>
              </a:lnSpc>
              <a:buNone/>
              <a:defRPr sz="5600" b="1"/>
            </a:lvl2pPr>
            <a:lvl3pPr marL="457200" indent="0">
              <a:lnSpc>
                <a:spcPct val="100000"/>
              </a:lnSpc>
              <a:buNone/>
              <a:defRPr sz="5600" b="1"/>
            </a:lvl3pPr>
            <a:lvl4pPr marL="685800" indent="0">
              <a:lnSpc>
                <a:spcPct val="100000"/>
              </a:lnSpc>
              <a:buNone/>
              <a:defRPr sz="5600" b="1"/>
            </a:lvl4pPr>
            <a:lvl5pPr marL="914400" indent="0">
              <a:lnSpc>
                <a:spcPct val="100000"/>
              </a:lnSpc>
              <a:buNone/>
              <a:defRPr sz="5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-10332" y="6388874"/>
            <a:ext cx="12199284" cy="477513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719157" y="0"/>
            <a:ext cx="472843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1CDE9-5530-27AD-F371-845225CBAE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30768" y="6386132"/>
            <a:ext cx="313639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237E5-2C05-430C-94A2-61DB8B3EAA7B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BD0FB-DF25-A357-E7A1-DE73856D8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86132"/>
            <a:ext cx="409651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A7A1A-40D3-94ED-3398-E5F9BADBC5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4864" y="6386132"/>
            <a:ext cx="49377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44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6999E5-D287-420B-976A-C27FA1ACB8DB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34636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8012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934-FF5E-40BD-A7EF-BE94B0ACBBC1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02865"/>
            <a:ext cx="9198864" cy="55998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buNone/>
              <a:defRPr sz="20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buNone/>
              <a:defRPr sz="1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buNone/>
              <a:defRPr sz="16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980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771DE8-E061-3895-510A-61CBC2443569}"/>
              </a:ext>
            </a:extLst>
          </p:cNvPr>
          <p:cNvGrpSpPr/>
          <p:nvPr userDrawn="1"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2E260E-763F-A06B-2808-39975829F205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82642F-D94D-7313-EB9D-48E3CBEDD19C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07BFD-B9D2-EC0A-E652-91B14A953CD7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4CA2AB-CF12-B4C5-473B-8012BA7C6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E3343-9C91-4096-99FF-ECBDF38E6A84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-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E4581-CCFE-13FF-B53C-592638067FC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60AF8B-1447-F11B-317A-2B62BF427200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607FDD-F605-68F1-7AA0-8C46B55839F8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C2197-4AA5-2448-A5C9-5616910115AD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61D807-E465-A2B1-482D-442EF66B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778F49-4B68-120E-A1F3-0E4E0A1907FA}"/>
              </a:ext>
            </a:extLst>
          </p:cNvPr>
          <p:cNvSpPr/>
          <p:nvPr userDrawn="1"/>
        </p:nvSpPr>
        <p:spPr>
          <a:xfrm>
            <a:off x="803940" y="778051"/>
            <a:ext cx="10577340" cy="53083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  <a:lvl2pPr marL="2286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2pPr>
            <a:lvl3pPr marL="4572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3pPr>
            <a:lvl4pPr marL="6858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4pPr>
            <a:lvl5pPr marL="9144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209B1C-CE9D-4940-AB37-92194140AE23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88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A7374B-034F-DC15-AAE6-F4EEF684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328D3-B18B-24BD-03FA-227757B1BD0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D7C039-2BFE-AA4E-98FF-0FB05C26829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DC2A72-E563-CD29-C82F-E6F44278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0D5-708A-43AB-A631-CC05967A9D60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9EBEAB-D6C7-76FD-D09E-300CFDFF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D7D0D-5253-7FBF-942F-E305F490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5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E128E1-0CDA-47A1-D35D-9C25479EF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19BAD8-E856-5A54-5FB5-85E6CAC4E30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FCF455-BD54-50B4-8076-41DC7D47954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753856-64E9-57B8-BA9A-9192CD4E9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88952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BB5D38-3664-8477-8F8A-91B17B1EE50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4A8525-6EB9-D4F1-AB1C-1F0B1952FC3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92984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78600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5FDC78-0A9E-49C8-8A38-9E53DCF02CCC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166360" cy="42976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15341"/>
            <a:ext cx="5166360" cy="4303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6C83-0707-1E19-34F9-FDA8120FE3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A9959E-7598-40EA-A31B-5530B1413770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CDB76-28FD-D889-FD29-B75FE2B5FE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D04B2-E95F-4EE6-17BF-F49CBC9673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133600"/>
            <a:ext cx="5166360" cy="418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128115"/>
            <a:ext cx="5166360" cy="4190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5E196D-7162-46EF-9232-0FDF280FAB25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ACC4-E893-074F-A086-F3C5EE6DB8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7AAEDD-33D5-4C71-A2A9-BD0BD02A990D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744C-74E1-2578-CFE3-9607A1E8E7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DF715-EAAA-F343-7DF0-B2A06F3682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15609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615608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74F6644-90F3-4C1F-B26D-101843FBA04D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28111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2810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356AF25-AACD-457E-A9BE-05FA456CFEAE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764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6AF9-366E-42AA-B98F-986F29AA39A9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3869-340B-41DF-9C65-735FB09356D1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33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542D-74EF-452C-A9C9-E0B5C96C7E4C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2B39-F9DE-4E2E-B0B1-92016F274818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978" y="342016"/>
            <a:ext cx="6413182" cy="5976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1DDDC8-40D5-4DAD-BF29-757577A849D9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2AFD6D-B377-424B-9CD3-33053FB354ED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025BC-4BFA-E0C2-FF97-41BAA095276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EA83D6-9F10-BAFA-4A0E-2C7D635E16F5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725F78-FBE8-D2B2-5D49-CBD7134499FE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FBDE7-0927-9426-0191-A5F53955EFFB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9F2B59-0408-6542-E295-DDB107F0E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1ED59C-915C-FE0F-DB39-433B53F9766C}"/>
              </a:ext>
            </a:extLst>
          </p:cNvPr>
          <p:cNvSpPr/>
          <p:nvPr userDrawn="1"/>
        </p:nvSpPr>
        <p:spPr>
          <a:xfrm>
            <a:off x="-22275" y="2791691"/>
            <a:ext cx="12214275" cy="4082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75304"/>
            <a:ext cx="10890374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464BDC-3DB9-496B-9DFB-E48CB1D37871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38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DD8D24-88B3-D4D5-4D33-225698C54E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D35055-6D74-A348-4718-905599970CC5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C4D1BF-2265-9B4D-FEAA-1FD4A17B249F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D69BAF-14B6-1A1F-BBF0-F95A0950A281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664D15-0667-8496-3D7B-C849F4439E7C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DC6ADF-036F-62C6-3833-2B70F669F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56EAF4F-BB04-837F-1279-216965ED79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8A920-EAE5-43D0-A025-2D3173FC8677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7E0F60-3E19-4B79-DA8B-83F675116A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173F19-7D89-B9D2-9328-AA60462B18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D5ECA3-0963-E730-D099-22F05C4A3E7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154881-2AE9-22B6-8673-15787178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605681"/>
            <a:ext cx="12202174" cy="2265904"/>
            <a:chOff x="0" y="-29768"/>
            <a:chExt cx="12202174" cy="15193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CAE982-93F7-4C74-3CC9-33ED95851716}"/>
                </a:ext>
              </a:extLst>
            </p:cNvPr>
            <p:cNvSpPr/>
            <p:nvPr/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71F9F-0A24-17CB-A4C2-7A44C07BB69F}"/>
                </a:ext>
              </a:extLst>
            </p:cNvPr>
            <p:cNvSpPr/>
            <p:nvPr/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0FD491-2EF0-BCB3-DD1C-76D61F1835A1}"/>
                </a:ext>
              </a:extLst>
            </p:cNvPr>
            <p:cNvSpPr/>
            <p:nvPr/>
          </p:nvSpPr>
          <p:spPr>
            <a:xfrm rot="5400000">
              <a:off x="4981251" y="-5011019"/>
              <a:ext cx="1519356" cy="11481857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37280E2-EACC-6630-399E-3A403A181A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AC11FC-F97A-4B81-A1A4-C0675DB25670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536050-8DD0-5D54-681B-A3810EFA0A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31BF9AC-6D93-2C62-4DCA-DBD48765BA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78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9FB9CE5-82CB-4BBC-9F10-5FF8E4795D9F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0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2">
    <p:bg>
      <p:bgPr>
        <a:gradFill flip="none" rotWithShape="1">
          <a:gsLst>
            <a:gs pos="0">
              <a:schemeClr val="accent5"/>
            </a:gs>
            <a:gs pos="100000">
              <a:schemeClr val="accent2"/>
            </a:gs>
          </a:gsLst>
          <a:lin ang="14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BC045-0373-ACEC-D701-C29531DB3B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8000">
                <a:schemeClr val="accent5"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661E70-41DE-F244-2F5E-1D22BCE828CF}"/>
              </a:ext>
            </a:extLst>
          </p:cNvPr>
          <p:cNvSpPr/>
          <p:nvPr/>
        </p:nvSpPr>
        <p:spPr>
          <a:xfrm>
            <a:off x="7693892" y="0"/>
            <a:ext cx="4498108" cy="68580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8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18C905-89DD-DA9A-6CC9-8B2F0FD5CF6F}"/>
              </a:ext>
            </a:extLst>
          </p:cNvPr>
          <p:cNvSpPr/>
          <p:nvPr/>
        </p:nvSpPr>
        <p:spPr>
          <a:xfrm>
            <a:off x="0" y="0"/>
            <a:ext cx="5057929" cy="601725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2000"/>
                </a:schemeClr>
              </a:gs>
              <a:gs pos="32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 userDrawn="1">
            <p:ph type="dt" sz="half" idx="15"/>
          </p:nvPr>
        </p:nvSpPr>
        <p:spPr/>
        <p:txBody>
          <a:bodyPr/>
          <a:lstStyle/>
          <a:p>
            <a:fld id="{CD86A983-584A-47C0-8D55-107F27E09F85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4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318504"/>
            <a:ext cx="3337584" cy="365125"/>
          </a:xfrm>
        </p:spPr>
        <p:txBody>
          <a:bodyPr/>
          <a:lstStyle/>
          <a:p>
            <a:fld id="{08352BE3-0FCF-4C63-8E35-7BD4F57072CE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0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92679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D94DF0-746F-4885-8BFF-A9539AD6B79F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71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6B35BF3F-16B5-4455-9940-525560AFDC68}" type="datetime1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677" r:id="rId2"/>
    <p:sldLayoutId id="2147483782" r:id="rId3"/>
    <p:sldLayoutId id="2147483783" r:id="rId4"/>
    <p:sldLayoutId id="2147483784" r:id="rId5"/>
    <p:sldLayoutId id="2147483785" r:id="rId6"/>
    <p:sldLayoutId id="2147483712" r:id="rId7"/>
    <p:sldLayoutId id="2147483792" r:id="rId8"/>
    <p:sldLayoutId id="2147483791" r:id="rId9"/>
    <p:sldLayoutId id="2147483793" r:id="rId10"/>
    <p:sldLayoutId id="2147483794" r:id="rId11"/>
    <p:sldLayoutId id="2147483795" r:id="rId12"/>
    <p:sldLayoutId id="2147483796" r:id="rId13"/>
    <p:sldLayoutId id="2147483817" r:id="rId14"/>
    <p:sldLayoutId id="2147483797" r:id="rId15"/>
    <p:sldLayoutId id="2147483818" r:id="rId16"/>
    <p:sldLayoutId id="2147483798" r:id="rId17"/>
    <p:sldLayoutId id="2147483799" r:id="rId18"/>
    <p:sldLayoutId id="2147483729" r:id="rId19"/>
    <p:sldLayoutId id="2147483786" r:id="rId20"/>
    <p:sldLayoutId id="2147483787" r:id="rId21"/>
    <p:sldLayoutId id="2147483716" r:id="rId22"/>
    <p:sldLayoutId id="2147483788" r:id="rId23"/>
    <p:sldLayoutId id="2147483789" r:id="rId24"/>
    <p:sldLayoutId id="2147483790" r:id="rId25"/>
    <p:sldLayoutId id="2147483713" r:id="rId26"/>
    <p:sldLayoutId id="2147483732" r:id="rId27"/>
    <p:sldLayoutId id="2147483662" r:id="rId28"/>
    <p:sldLayoutId id="2147483679" r:id="rId29"/>
    <p:sldLayoutId id="2147483800" r:id="rId30"/>
    <p:sldLayoutId id="2147483680" r:id="rId31"/>
    <p:sldLayoutId id="2147483681" r:id="rId32"/>
    <p:sldLayoutId id="2147483801" r:id="rId33"/>
    <p:sldLayoutId id="2147483778" r:id="rId34"/>
    <p:sldLayoutId id="2147483803" r:id="rId35"/>
    <p:sldLayoutId id="2147483819" r:id="rId36"/>
    <p:sldLayoutId id="2147483804" r:id="rId37"/>
    <p:sldLayoutId id="2147483777" r:id="rId38"/>
    <p:sldLayoutId id="2147483805" r:id="rId39"/>
    <p:sldLayoutId id="2147483689" r:id="rId40"/>
    <p:sldLayoutId id="2147483690" r:id="rId41"/>
    <p:sldLayoutId id="2147483707" r:id="rId42"/>
    <p:sldLayoutId id="2147483708" r:id="rId43"/>
    <p:sldLayoutId id="2147483692" r:id="rId44"/>
    <p:sldLayoutId id="2147483691" r:id="rId45"/>
    <p:sldLayoutId id="2147483743" r:id="rId46"/>
    <p:sldLayoutId id="2147483744" r:id="rId47"/>
    <p:sldLayoutId id="2147483694" r:id="rId48"/>
    <p:sldLayoutId id="2147483770" r:id="rId49"/>
    <p:sldLayoutId id="2147483821" r:id="rId50"/>
    <p:sldLayoutId id="2147483769" r:id="rId51"/>
    <p:sldLayoutId id="2147483771" r:id="rId52"/>
    <p:sldLayoutId id="2147483693" r:id="rId53"/>
    <p:sldLayoutId id="2147483711" r:id="rId54"/>
    <p:sldLayoutId id="2147483672" r:id="rId55"/>
    <p:sldLayoutId id="2147483809" r:id="rId56"/>
    <p:sldLayoutId id="2147483810" r:id="rId57"/>
    <p:sldLayoutId id="2147483740" r:id="rId58"/>
    <p:sldLayoutId id="2147483779" r:id="rId59"/>
    <p:sldLayoutId id="2147483811" r:id="rId60"/>
    <p:sldLayoutId id="2147483823" r:id="rId61"/>
    <p:sldLayoutId id="2147483816" r:id="rId62"/>
    <p:sldLayoutId id="2147483757" r:id="rId63"/>
    <p:sldLayoutId id="2147483762" r:id="rId64"/>
    <p:sldLayoutId id="2147483820" r:id="rId65"/>
    <p:sldLayoutId id="2147483764" r:id="rId66"/>
    <p:sldLayoutId id="2147483767" r:id="rId67"/>
    <p:sldLayoutId id="2147483664" r:id="rId68"/>
    <p:sldLayoutId id="2147483812" r:id="rId69"/>
    <p:sldLayoutId id="2147483665" r:id="rId70"/>
    <p:sldLayoutId id="2147483814" r:id="rId71"/>
    <p:sldLayoutId id="2147483666" r:id="rId72"/>
    <p:sldLayoutId id="2147483815" r:id="rId73"/>
    <p:sldLayoutId id="2147483667" r:id="rId74"/>
    <p:sldLayoutId id="2147483668" r:id="rId75"/>
    <p:sldLayoutId id="2147483669" r:id="rId76"/>
    <p:sldLayoutId id="2147483685" r:id="rId77"/>
    <p:sldLayoutId id="2147483822" r:id="rId78"/>
    <p:sldLayoutId id="2147483807" r:id="rId79"/>
    <p:sldLayoutId id="2147483730" r:id="rId80"/>
    <p:sldLayoutId id="2147483806" r:id="rId81"/>
    <p:sldLayoutId id="2147483825" r:id="rId8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箭號: 迴轉箭號 9">
            <a:extLst>
              <a:ext uri="{FF2B5EF4-FFF2-40B4-BE49-F238E27FC236}">
                <a16:creationId xmlns:a16="http://schemas.microsoft.com/office/drawing/2014/main" id="{D43B30ED-BD8A-496E-A09B-0E7B0E77573F}"/>
              </a:ext>
            </a:extLst>
          </p:cNvPr>
          <p:cNvSpPr/>
          <p:nvPr/>
        </p:nvSpPr>
        <p:spPr>
          <a:xfrm>
            <a:off x="6583730" y="2938408"/>
            <a:ext cx="3815138" cy="179972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" name="箭號: 迴轉箭號 3">
            <a:extLst>
              <a:ext uri="{FF2B5EF4-FFF2-40B4-BE49-F238E27FC236}">
                <a16:creationId xmlns:a16="http://schemas.microsoft.com/office/drawing/2014/main" id="{4A6063CB-E754-413D-ACCC-CA3EAB92E688}"/>
              </a:ext>
            </a:extLst>
          </p:cNvPr>
          <p:cNvSpPr/>
          <p:nvPr/>
        </p:nvSpPr>
        <p:spPr>
          <a:xfrm>
            <a:off x="1979488" y="2938409"/>
            <a:ext cx="3815138" cy="179972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BDE5F42-5903-4FB3-97D5-C9AE7BDB3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440" y="1277849"/>
            <a:ext cx="11959119" cy="1799725"/>
          </a:xfrm>
        </p:spPr>
        <p:txBody>
          <a:bodyPr>
            <a:normAutofit/>
          </a:bodyPr>
          <a:lstStyle/>
          <a:p>
            <a:r>
              <a:rPr lang="en-US" altLang="zh-TW" sz="4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Does the water-energy dynamics control the hydrologic responses and landscape characteristics</a:t>
            </a:r>
            <a:endParaRPr lang="zh-TW" altLang="en-US" sz="4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B070D7C-580B-42C1-A81D-C5165815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21" y="0"/>
            <a:ext cx="1309955" cy="13099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A4BEE83-FB62-4633-A982-6BC8E147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2421" cy="130995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734D33C-CE32-490B-86EE-51513060C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" y="3429000"/>
            <a:ext cx="3657600" cy="2438400"/>
          </a:xfrm>
          <a:prstGeom prst="ellipse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9157FD3-1DC0-4588-B2E1-B70B1ACD3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44" y="4181690"/>
            <a:ext cx="3657600" cy="2438400"/>
          </a:xfrm>
          <a:prstGeom prst="ellipse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12E8A47-79B3-491C-B1A3-31C760EA7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69" y="4304052"/>
            <a:ext cx="3657600" cy="2438400"/>
          </a:xfrm>
          <a:prstGeom prst="ellipse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D944AFE-433F-4FF0-8F8E-80A38A34EA60}"/>
              </a:ext>
            </a:extLst>
          </p:cNvPr>
          <p:cNvSpPr txBox="1"/>
          <p:nvPr/>
        </p:nvSpPr>
        <p:spPr>
          <a:xfrm>
            <a:off x="571888" y="2844225"/>
            <a:ext cx="1705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Climate</a:t>
            </a:r>
            <a:endParaRPr lang="zh-TW" altLang="en-US" sz="32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6948CD-1833-4873-B647-D58D44387624}"/>
              </a:ext>
            </a:extLst>
          </p:cNvPr>
          <p:cNvSpPr txBox="1"/>
          <p:nvPr/>
        </p:nvSpPr>
        <p:spPr>
          <a:xfrm>
            <a:off x="4209407" y="3253495"/>
            <a:ext cx="4109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Hydrologic responses</a:t>
            </a:r>
            <a:endParaRPr lang="zh-TW" altLang="en-US" sz="32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6F1AB77-2E55-462F-BF88-63DD98F5531E}"/>
              </a:ext>
            </a:extLst>
          </p:cNvPr>
          <p:cNvSpPr txBox="1"/>
          <p:nvPr/>
        </p:nvSpPr>
        <p:spPr>
          <a:xfrm>
            <a:off x="9652278" y="3687226"/>
            <a:ext cx="2024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Landscape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62480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97770"/>
            <a:ext cx="2813783" cy="1161288"/>
          </a:xfrm>
        </p:spPr>
        <p:txBody>
          <a:bodyPr/>
          <a:lstStyle/>
          <a:p>
            <a:r>
              <a:rPr lang="en-US" dirty="0"/>
              <a:t>Nexus</a:t>
            </a:r>
          </a:p>
        </p:txBody>
      </p:sp>
      <p:pic>
        <p:nvPicPr>
          <p:cNvPr id="9" name="Google Shape;55;p13" title="humid 0314.jpg">
            <a:extLst>
              <a:ext uri="{FF2B5EF4-FFF2-40B4-BE49-F238E27FC236}">
                <a16:creationId xmlns:a16="http://schemas.microsoft.com/office/drawing/2014/main" id="{64E02F49-DDB8-412D-85A8-F9DE9CC8BF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49" b="139"/>
          <a:stretch/>
        </p:blipFill>
        <p:spPr>
          <a:xfrm>
            <a:off x="309957" y="4055347"/>
            <a:ext cx="1930499" cy="23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;p13" title="arid 0314.jpg">
            <a:extLst>
              <a:ext uri="{FF2B5EF4-FFF2-40B4-BE49-F238E27FC236}">
                <a16:creationId xmlns:a16="http://schemas.microsoft.com/office/drawing/2014/main" id="{3D765441-3A8A-429E-916D-24B4755389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9" b="139"/>
          <a:stretch/>
        </p:blipFill>
        <p:spPr>
          <a:xfrm>
            <a:off x="313028" y="1387390"/>
            <a:ext cx="1930499" cy="23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7;p13" title="Log Budyko Space Abstract dpi.jpg">
            <a:extLst>
              <a:ext uri="{FF2B5EF4-FFF2-40B4-BE49-F238E27FC236}">
                <a16:creationId xmlns:a16="http://schemas.microsoft.com/office/drawing/2014/main" id="{11D9082B-88EF-4D5B-925C-A4D543091DD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2274" y="1430467"/>
            <a:ext cx="3638995" cy="50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;p13" title="Arid watershed.jpg">
            <a:extLst>
              <a:ext uri="{FF2B5EF4-FFF2-40B4-BE49-F238E27FC236}">
                <a16:creationId xmlns:a16="http://schemas.microsoft.com/office/drawing/2014/main" id="{8189C8CB-2496-4852-9FEA-7EEF0CDEC8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71745" y="1427122"/>
            <a:ext cx="2442844" cy="230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;p13" title="Humid watershed.jpg">
            <a:extLst>
              <a:ext uri="{FF2B5EF4-FFF2-40B4-BE49-F238E27FC236}">
                <a16:creationId xmlns:a16="http://schemas.microsoft.com/office/drawing/2014/main" id="{2B39BC21-313C-4BC7-8B81-1FD95FC3A3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71744" y="4457185"/>
            <a:ext cx="24480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;p13" title="image.png">
            <a:extLst>
              <a:ext uri="{FF2B5EF4-FFF2-40B4-BE49-F238E27FC236}">
                <a16:creationId xmlns:a16="http://schemas.microsoft.com/office/drawing/2014/main" id="{C86DFFA6-B087-430A-8932-085800CE79B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000" y="4576085"/>
            <a:ext cx="2754000" cy="187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;p13" title="Arid Africa Revised.png">
            <a:extLst>
              <a:ext uri="{FF2B5EF4-FFF2-40B4-BE49-F238E27FC236}">
                <a16:creationId xmlns:a16="http://schemas.microsoft.com/office/drawing/2014/main" id="{0E0CDB7B-3F49-42F8-953A-72427CD2B17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514" b="514"/>
          <a:stretch/>
        </p:blipFill>
        <p:spPr>
          <a:xfrm>
            <a:off x="6070456" y="1797978"/>
            <a:ext cx="2753746" cy="187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BE2743-E957-4E14-8806-FA0C661B1D30}"/>
              </a:ext>
            </a:extLst>
          </p:cNvPr>
          <p:cNvSpPr txBox="1"/>
          <p:nvPr/>
        </p:nvSpPr>
        <p:spPr>
          <a:xfrm>
            <a:off x="7178624" y="720000"/>
            <a:ext cx="17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Flow var.</a:t>
            </a:r>
            <a:endParaRPr lang="zh-TW" altLang="en-US" sz="2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0F5FA12-CB93-43A7-88E4-050C50C55283}"/>
              </a:ext>
            </a:extLst>
          </p:cNvPr>
          <p:cNvSpPr txBox="1"/>
          <p:nvPr/>
        </p:nvSpPr>
        <p:spPr>
          <a:xfrm>
            <a:off x="8971744" y="720000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Junction</a:t>
            </a:r>
          </a:p>
          <a:p>
            <a:r>
              <a:rPr lang="en-US" altLang="zh-TW" sz="2400" dirty="0"/>
              <a:t> angle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7D81684-C076-475B-A052-CF62602FEB0B}"/>
              </a:ext>
            </a:extLst>
          </p:cNvPr>
          <p:cNvSpPr txBox="1"/>
          <p:nvPr/>
        </p:nvSpPr>
        <p:spPr>
          <a:xfrm>
            <a:off x="10555494" y="720000"/>
            <a:ext cx="17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Slope</a:t>
            </a:r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DA59B76-BD24-4C64-B91A-C57B6442F512}"/>
              </a:ext>
            </a:extLst>
          </p:cNvPr>
          <p:cNvSpPr txBox="1"/>
          <p:nvPr/>
        </p:nvSpPr>
        <p:spPr>
          <a:xfrm>
            <a:off x="6319529" y="719510"/>
            <a:ext cx="17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BFI</a:t>
            </a:r>
            <a:endParaRPr lang="zh-TW" altLang="en-US" sz="2400" dirty="0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7A3962E3-10C7-4573-8BB7-7C4AF6C8A85B}"/>
              </a:ext>
            </a:extLst>
          </p:cNvPr>
          <p:cNvSpPr/>
          <p:nvPr/>
        </p:nvSpPr>
        <p:spPr>
          <a:xfrm>
            <a:off x="10204773" y="720000"/>
            <a:ext cx="288000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FBF11D04-2A98-4B22-A3FA-AAE16AB418AA}"/>
              </a:ext>
            </a:extLst>
          </p:cNvPr>
          <p:cNvSpPr/>
          <p:nvPr/>
        </p:nvSpPr>
        <p:spPr>
          <a:xfrm>
            <a:off x="6808110" y="720000"/>
            <a:ext cx="288000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D640D361-4A79-4E58-9EC2-63F658FC91B4}"/>
              </a:ext>
            </a:extLst>
          </p:cNvPr>
          <p:cNvSpPr/>
          <p:nvPr/>
        </p:nvSpPr>
        <p:spPr>
          <a:xfrm>
            <a:off x="11414588" y="720000"/>
            <a:ext cx="288000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7BD7EF6A-A16A-419A-877E-67978E16834B}"/>
              </a:ext>
            </a:extLst>
          </p:cNvPr>
          <p:cNvSpPr/>
          <p:nvPr/>
        </p:nvSpPr>
        <p:spPr>
          <a:xfrm rot="10800000">
            <a:off x="8317926" y="720000"/>
            <a:ext cx="432000" cy="4616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EBF8E45-3C29-4FA5-B7AD-1C886BEBFA6A}"/>
              </a:ext>
            </a:extLst>
          </p:cNvPr>
          <p:cNvSpPr txBox="1"/>
          <p:nvPr/>
        </p:nvSpPr>
        <p:spPr>
          <a:xfrm>
            <a:off x="7012942" y="3780000"/>
            <a:ext cx="17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Flow var.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CC65467-1669-4281-B4F4-1C54186CF451}"/>
              </a:ext>
            </a:extLst>
          </p:cNvPr>
          <p:cNvSpPr txBox="1"/>
          <p:nvPr/>
        </p:nvSpPr>
        <p:spPr>
          <a:xfrm>
            <a:off x="8806062" y="3780000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Junction</a:t>
            </a:r>
          </a:p>
          <a:p>
            <a:r>
              <a:rPr lang="en-US" altLang="zh-TW" sz="2400" dirty="0"/>
              <a:t> angle</a:t>
            </a:r>
            <a:endParaRPr lang="zh-TW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BD9690B-03BE-43C2-BE7C-19AACC34217A}"/>
              </a:ext>
            </a:extLst>
          </p:cNvPr>
          <p:cNvSpPr txBox="1"/>
          <p:nvPr/>
        </p:nvSpPr>
        <p:spPr>
          <a:xfrm>
            <a:off x="10389812" y="3780000"/>
            <a:ext cx="17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Slope</a:t>
            </a:r>
            <a:endParaRPr lang="zh-TW" altLang="en-US" sz="24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4BE94D3-1FD7-4104-8666-D336330ACF12}"/>
              </a:ext>
            </a:extLst>
          </p:cNvPr>
          <p:cNvSpPr txBox="1"/>
          <p:nvPr/>
        </p:nvSpPr>
        <p:spPr>
          <a:xfrm>
            <a:off x="6153847" y="3780000"/>
            <a:ext cx="17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BFI</a:t>
            </a:r>
            <a:endParaRPr lang="zh-TW" altLang="en-US" sz="2400" dirty="0"/>
          </a:p>
        </p:txBody>
      </p:sp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A2E47629-5CA2-46B2-9B0A-EC0217F49CDB}"/>
              </a:ext>
            </a:extLst>
          </p:cNvPr>
          <p:cNvSpPr/>
          <p:nvPr/>
        </p:nvSpPr>
        <p:spPr>
          <a:xfrm rot="10800000">
            <a:off x="9900000" y="3888000"/>
            <a:ext cx="432000" cy="4616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下 28">
            <a:extLst>
              <a:ext uri="{FF2B5EF4-FFF2-40B4-BE49-F238E27FC236}">
                <a16:creationId xmlns:a16="http://schemas.microsoft.com/office/drawing/2014/main" id="{5328CC26-903B-4AD7-BB56-F6A428EFAE4D}"/>
              </a:ext>
            </a:extLst>
          </p:cNvPr>
          <p:cNvSpPr/>
          <p:nvPr/>
        </p:nvSpPr>
        <p:spPr>
          <a:xfrm rot="10800000">
            <a:off x="6624000" y="3888000"/>
            <a:ext cx="432000" cy="4616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下 29">
            <a:extLst>
              <a:ext uri="{FF2B5EF4-FFF2-40B4-BE49-F238E27FC236}">
                <a16:creationId xmlns:a16="http://schemas.microsoft.com/office/drawing/2014/main" id="{5B6D8DA6-EE00-4274-A173-012BA828513C}"/>
              </a:ext>
            </a:extLst>
          </p:cNvPr>
          <p:cNvSpPr/>
          <p:nvPr/>
        </p:nvSpPr>
        <p:spPr>
          <a:xfrm rot="10617633">
            <a:off x="11196000" y="3892241"/>
            <a:ext cx="432000" cy="4616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下 30">
            <a:extLst>
              <a:ext uri="{FF2B5EF4-FFF2-40B4-BE49-F238E27FC236}">
                <a16:creationId xmlns:a16="http://schemas.microsoft.com/office/drawing/2014/main" id="{E5800695-9DE4-4E8A-A51E-BA4C9899E961}"/>
              </a:ext>
            </a:extLst>
          </p:cNvPr>
          <p:cNvSpPr/>
          <p:nvPr/>
        </p:nvSpPr>
        <p:spPr>
          <a:xfrm>
            <a:off x="8312258" y="3888000"/>
            <a:ext cx="288000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2D9F2E-5C56-42A0-83B8-F1EA8D4DA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537AE1-5C44-409B-894A-B266AA3F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53" y="173736"/>
            <a:ext cx="11849904" cy="1161288"/>
          </a:xfrm>
        </p:spPr>
        <p:txBody>
          <a:bodyPr>
            <a:normAutofit/>
          </a:bodyPr>
          <a:lstStyle/>
          <a:p>
            <a:r>
              <a:rPr lang="en-US" sz="6600" dirty="0"/>
              <a:t>From climate to flow to landscape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C0E9D2A-A300-474B-9D08-4F67048B5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" y="1106398"/>
            <a:ext cx="10078948" cy="56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36339"/>
      </p:ext>
    </p:extLst>
  </p:cSld>
  <p:clrMapOvr>
    <a:masterClrMapping/>
  </p:clrMapOvr>
</p:sld>
</file>

<file path=ppt/theme/theme1.xml><?xml version="1.0" encoding="utf-8"?>
<a:theme xmlns:a="http://schemas.openxmlformats.org/drawingml/2006/main" name="ChromaVTI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_wac_SD_V6" id="{813CACB7-FFBF-451F-BE39-76C974DD84B4}" vid="{7DDF0AE8-F247-461D-B301-0BD9E5C3AC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2C7DF8D-60D2-4621-89C6-7BC9EA12C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8FCE68-7C0E-458F-8958-F02EA893DC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99A683-6565-4AA8-B99A-7A5F367B8743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230e9df3-be65-4c73-a93b-d1236ebd677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71af3243-3dd4-4a8d-8c0d-dd76da1f02a5"/>
    <ds:schemaRef ds:uri="http://schemas.microsoft.com/sharepoint/v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2597</TotalTime>
  <Words>41</Words>
  <Application>Microsoft Office PowerPoint</Application>
  <PresentationFormat>寬螢幕</PresentationFormat>
  <Paragraphs>17</Paragraphs>
  <Slides>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8" baseType="lpstr">
      <vt:lpstr>Aptos</vt:lpstr>
      <vt:lpstr>Aptos Light</vt:lpstr>
      <vt:lpstr>Arial</vt:lpstr>
      <vt:lpstr>Calibri Light</vt:lpstr>
      <vt:lpstr>ChromaVTI</vt:lpstr>
      <vt:lpstr>Does the water-energy dynamics control the hydrologic responses and landscape characteristics</vt:lpstr>
      <vt:lpstr>Nexus</vt:lpstr>
      <vt:lpstr>From climate to flow to landscape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Geography and Hydrology</dc:title>
  <dc:creator>River Huang</dc:creator>
  <cp:lastModifiedBy>user</cp:lastModifiedBy>
  <cp:revision>63</cp:revision>
  <dcterms:created xsi:type="dcterms:W3CDTF">2024-06-26T20:20:27Z</dcterms:created>
  <dcterms:modified xsi:type="dcterms:W3CDTF">2025-04-28T09:55:33Z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