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jpeg" ContentType="image/jpeg"/>
  <Override PartName="/ppt/media/image9.jpeg" ContentType="image/jpeg"/>
  <Override PartName="/ppt/media/image10.gif" ContentType="image/gif"/>
  <Override PartName="/ppt/media/image11.gif" ContentType="image/gif"/>
  <Override PartName="/ppt/media/image12.png" ContentType="image/png"/>
  <Override PartName="/ppt/media/image13.png" ContentType="image/png"/>
  <Override PartName="/ppt/media/image14.png" ContentType="image/png"/>
  <Override PartName="/ppt/media/image15.gif" ContentType="image/gif"/>
  <Override PartName="/ppt/media/image16.gif" ContentType="image/gif"/>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scatterChart>
        <c:scatterStyle val="line"/>
        <c:varyColors val="0"/>
        <c:ser>
          <c:idx val="0"/>
          <c:order val="0"/>
          <c:tx>
            <c:strRef>
              <c:f>label 0</c:f>
              <c:strCache>
                <c:ptCount val="1"/>
                <c:pt idx="0">
                  <c:v>shom</c:v>
                </c:pt>
              </c:strCache>
            </c:strRef>
          </c:tx>
          <c:spPr>
            <a:solidFill>
              <a:srgbClr val="004586"/>
            </a:solidFill>
            <a:ln w="28800">
              <a:solidFill>
                <a:srgbClr val="004586"/>
              </a:solidFill>
              <a:round/>
            </a:ln>
          </c:spPr>
          <c:marker>
            <c:symbol val="none"/>
          </c:marker>
          <c:dLbls>
            <c:txPr>
              <a:bodyPr wrap="none"/>
              <a:lstStyle/>
              <a:p>
                <a:pPr>
                  <a:defRPr b="0" sz="1000" strike="noStrike" u="none">
                    <a:solidFill>
                      <a:srgbClr val="000000"/>
                    </a:solidFill>
                    <a:uFillTx/>
                    <a:latin typeface="Arial"/>
                    <a:ea typeface="DejaVu Sans"/>
                  </a:defRPr>
                </a:pPr>
              </a:p>
            </c:txPr>
            <c:dLblPos val="r"/>
            <c:showLegendKey val="0"/>
            <c:showVal val="0"/>
            <c:showCatName val="0"/>
            <c:showSerName val="0"/>
            <c:showPercent val="0"/>
            <c:separator> </c:separator>
            <c:showLeaderLines val="1"/>
            <c:leaderLines>
              <c:spPr>
                <a:ln w="28800">
                  <a:solidFill>
                    <a:srgbClr val="000000"/>
                  </a:solidFill>
                </a:ln>
              </c:spPr>
            </c:leaderLines>
            <c:extLst>
              <c:ext xmlns:c15="http://schemas.microsoft.com/office/drawing/2012/chart" uri="{CE6537A1-D6FC-4f65-9D91-7224C49458BB}">
                <c15:showLeaderLines val="1"/>
              </c:ext>
            </c:extLst>
          </c:dLbls>
          <c:xVal>
            <c:numRef>
              <c:f>1</c:f>
              <c:numCache>
                <c:formatCode>General</c:formatCode>
                <c:ptCount val="109"/>
                <c:pt idx="0">
                  <c:v>-5.47</c:v>
                </c:pt>
                <c:pt idx="1">
                  <c:v>-5.37</c:v>
                </c:pt>
                <c:pt idx="2">
                  <c:v>-5.27</c:v>
                </c:pt>
                <c:pt idx="3">
                  <c:v>-5.17</c:v>
                </c:pt>
                <c:pt idx="4">
                  <c:v>-5.07</c:v>
                </c:pt>
                <c:pt idx="5">
                  <c:v>-4.97</c:v>
                </c:pt>
                <c:pt idx="6">
                  <c:v>-4.87</c:v>
                </c:pt>
                <c:pt idx="7">
                  <c:v>-4.77</c:v>
                </c:pt>
                <c:pt idx="8">
                  <c:v>-4.67</c:v>
                </c:pt>
                <c:pt idx="9">
                  <c:v>-4.57</c:v>
                </c:pt>
                <c:pt idx="10">
                  <c:v>-4.47</c:v>
                </c:pt>
                <c:pt idx="11">
                  <c:v>-4.37</c:v>
                </c:pt>
                <c:pt idx="12">
                  <c:v>-4.27</c:v>
                </c:pt>
                <c:pt idx="13">
                  <c:v>-4.17</c:v>
                </c:pt>
                <c:pt idx="14">
                  <c:v>-4.07</c:v>
                </c:pt>
                <c:pt idx="15">
                  <c:v>-3.97</c:v>
                </c:pt>
                <c:pt idx="16">
                  <c:v>-3.87</c:v>
                </c:pt>
                <c:pt idx="17">
                  <c:v>-3.77</c:v>
                </c:pt>
                <c:pt idx="18">
                  <c:v>-3.67</c:v>
                </c:pt>
                <c:pt idx="19">
                  <c:v>-3.57</c:v>
                </c:pt>
                <c:pt idx="20">
                  <c:v>-3.47</c:v>
                </c:pt>
                <c:pt idx="21">
                  <c:v>-3.37</c:v>
                </c:pt>
                <c:pt idx="22">
                  <c:v>-3.27</c:v>
                </c:pt>
                <c:pt idx="23">
                  <c:v>-3.17</c:v>
                </c:pt>
                <c:pt idx="24">
                  <c:v>-3.07</c:v>
                </c:pt>
                <c:pt idx="25">
                  <c:v>-2.97</c:v>
                </c:pt>
                <c:pt idx="26">
                  <c:v>-2.87</c:v>
                </c:pt>
                <c:pt idx="27">
                  <c:v>-2.77</c:v>
                </c:pt>
                <c:pt idx="28">
                  <c:v>-2.67</c:v>
                </c:pt>
                <c:pt idx="29">
                  <c:v>-2.57</c:v>
                </c:pt>
                <c:pt idx="30">
                  <c:v>-2.47</c:v>
                </c:pt>
                <c:pt idx="31">
                  <c:v>-2.37</c:v>
                </c:pt>
                <c:pt idx="32">
                  <c:v>-2.27</c:v>
                </c:pt>
                <c:pt idx="33">
                  <c:v>-2.17</c:v>
                </c:pt>
                <c:pt idx="34">
                  <c:v>-2.07</c:v>
                </c:pt>
                <c:pt idx="35">
                  <c:v>-1.97</c:v>
                </c:pt>
                <c:pt idx="36">
                  <c:v>-1.87</c:v>
                </c:pt>
                <c:pt idx="37">
                  <c:v>-1.77</c:v>
                </c:pt>
                <c:pt idx="38">
                  <c:v>-1.67</c:v>
                </c:pt>
                <c:pt idx="39">
                  <c:v>-1.57</c:v>
                </c:pt>
                <c:pt idx="40">
                  <c:v>-1.47</c:v>
                </c:pt>
                <c:pt idx="41">
                  <c:v>-1.37</c:v>
                </c:pt>
                <c:pt idx="42">
                  <c:v>-1.27</c:v>
                </c:pt>
                <c:pt idx="43">
                  <c:v>-1.17</c:v>
                </c:pt>
                <c:pt idx="44">
                  <c:v>-1.07</c:v>
                </c:pt>
                <c:pt idx="45">
                  <c:v>-0.970000000000002</c:v>
                </c:pt>
                <c:pt idx="46">
                  <c:v>-0.870000000000002</c:v>
                </c:pt>
                <c:pt idx="47">
                  <c:v>-0.770000000000002</c:v>
                </c:pt>
                <c:pt idx="48">
                  <c:v>-0.670000000000002</c:v>
                </c:pt>
                <c:pt idx="49">
                  <c:v>-0.570000000000002</c:v>
                </c:pt>
                <c:pt idx="50">
                  <c:v>-0.470000000000002</c:v>
                </c:pt>
                <c:pt idx="51">
                  <c:v>-0.370000000000002</c:v>
                </c:pt>
                <c:pt idx="52">
                  <c:v>-0.270000000000002</c:v>
                </c:pt>
                <c:pt idx="53">
                  <c:v>-0.170000000000002</c:v>
                </c:pt>
                <c:pt idx="54">
                  <c:v>-0.0700000000000022</c:v>
                </c:pt>
                <c:pt idx="55">
                  <c:v>0.0299999999999978</c:v>
                </c:pt>
                <c:pt idx="56">
                  <c:v>0.129999999999998</c:v>
                </c:pt>
                <c:pt idx="57">
                  <c:v>0.229999999999998</c:v>
                </c:pt>
                <c:pt idx="58">
                  <c:v>0.329999999999998</c:v>
                </c:pt>
                <c:pt idx="59">
                  <c:v>0.429999999999998</c:v>
                </c:pt>
                <c:pt idx="60">
                  <c:v>0.529999999999998</c:v>
                </c:pt>
                <c:pt idx="61">
                  <c:v>0.629999999999998</c:v>
                </c:pt>
                <c:pt idx="62">
                  <c:v>0.729999999999998</c:v>
                </c:pt>
                <c:pt idx="63">
                  <c:v>0.829999999999998</c:v>
                </c:pt>
                <c:pt idx="64">
                  <c:v>0.929999999999998</c:v>
                </c:pt>
                <c:pt idx="65">
                  <c:v>1.03</c:v>
                </c:pt>
                <c:pt idx="66">
                  <c:v>1.13</c:v>
                </c:pt>
                <c:pt idx="67">
                  <c:v>1.23</c:v>
                </c:pt>
                <c:pt idx="68">
                  <c:v>1.33</c:v>
                </c:pt>
                <c:pt idx="69">
                  <c:v>1.43</c:v>
                </c:pt>
                <c:pt idx="70">
                  <c:v>1.53</c:v>
                </c:pt>
                <c:pt idx="71">
                  <c:v>1.63</c:v>
                </c:pt>
                <c:pt idx="72">
                  <c:v>1.73</c:v>
                </c:pt>
                <c:pt idx="73">
                  <c:v>1.83</c:v>
                </c:pt>
                <c:pt idx="74">
                  <c:v>1.93</c:v>
                </c:pt>
                <c:pt idx="75">
                  <c:v>2.03</c:v>
                </c:pt>
                <c:pt idx="76">
                  <c:v>2.13</c:v>
                </c:pt>
                <c:pt idx="77">
                  <c:v>2.23</c:v>
                </c:pt>
                <c:pt idx="78">
                  <c:v>2.33</c:v>
                </c:pt>
                <c:pt idx="79">
                  <c:v>2.43</c:v>
                </c:pt>
                <c:pt idx="80">
                  <c:v>2.53</c:v>
                </c:pt>
                <c:pt idx="81">
                  <c:v>2.63</c:v>
                </c:pt>
                <c:pt idx="82">
                  <c:v>2.73</c:v>
                </c:pt>
                <c:pt idx="83">
                  <c:v>2.83</c:v>
                </c:pt>
                <c:pt idx="84">
                  <c:v>2.93</c:v>
                </c:pt>
                <c:pt idx="85">
                  <c:v>3.03</c:v>
                </c:pt>
                <c:pt idx="86">
                  <c:v>3.13</c:v>
                </c:pt>
                <c:pt idx="87">
                  <c:v>3.23</c:v>
                </c:pt>
                <c:pt idx="88">
                  <c:v>3.33</c:v>
                </c:pt>
                <c:pt idx="89">
                  <c:v>3.43</c:v>
                </c:pt>
                <c:pt idx="90">
                  <c:v>3.53</c:v>
                </c:pt>
                <c:pt idx="91">
                  <c:v>3.63</c:v>
                </c:pt>
                <c:pt idx="92">
                  <c:v>3.73</c:v>
                </c:pt>
                <c:pt idx="93">
                  <c:v>3.83</c:v>
                </c:pt>
                <c:pt idx="94">
                  <c:v>3.93</c:v>
                </c:pt>
                <c:pt idx="95">
                  <c:v>4.03</c:v>
                </c:pt>
                <c:pt idx="96">
                  <c:v>4.13</c:v>
                </c:pt>
                <c:pt idx="97">
                  <c:v>4.23</c:v>
                </c:pt>
                <c:pt idx="98">
                  <c:v>4.33</c:v>
                </c:pt>
                <c:pt idx="99">
                  <c:v>4.43</c:v>
                </c:pt>
                <c:pt idx="100">
                  <c:v>4.53</c:v>
                </c:pt>
                <c:pt idx="101">
                  <c:v>4.63</c:v>
                </c:pt>
                <c:pt idx="102">
                  <c:v>4.73</c:v>
                </c:pt>
                <c:pt idx="103">
                  <c:v>4.83</c:v>
                </c:pt>
                <c:pt idx="104">
                  <c:v>4.93</c:v>
                </c:pt>
                <c:pt idx="105">
                  <c:v>5.03</c:v>
                </c:pt>
                <c:pt idx="106">
                  <c:v>5.13</c:v>
                </c:pt>
              </c:numCache>
            </c:numRef>
          </c:xVal>
          <c:yVal>
            <c:numRef>
              <c:f>0</c:f>
              <c:numCache>
                <c:formatCode>General</c:formatCode>
                <c:ptCount val="109"/>
                <c:pt idx="0">
                  <c:v>0</c:v>
                </c:pt>
                <c:pt idx="1">
                  <c:v>0.00282685512367491</c:v>
                </c:pt>
                <c:pt idx="2">
                  <c:v>0.00424028268551237</c:v>
                </c:pt>
                <c:pt idx="3">
                  <c:v>0.00989399293286219</c:v>
                </c:pt>
                <c:pt idx="4">
                  <c:v>0.015547703180212</c:v>
                </c:pt>
                <c:pt idx="5">
                  <c:v>0.0240282685512367</c:v>
                </c:pt>
                <c:pt idx="6">
                  <c:v>0.0339222614840989</c:v>
                </c:pt>
                <c:pt idx="7">
                  <c:v>0.0452296819787986</c:v>
                </c:pt>
                <c:pt idx="8">
                  <c:v>0.0508833922261484</c:v>
                </c:pt>
                <c:pt idx="9">
                  <c:v>0.065017667844523</c:v>
                </c:pt>
                <c:pt idx="10">
                  <c:v>0.080565371024735</c:v>
                </c:pt>
                <c:pt idx="11">
                  <c:v>0.0946996466431095</c:v>
                </c:pt>
                <c:pt idx="12">
                  <c:v>0.101766784452297</c:v>
                </c:pt>
                <c:pt idx="13">
                  <c:v>0.120141342756184</c:v>
                </c:pt>
                <c:pt idx="14">
                  <c:v>0.141342756183746</c:v>
                </c:pt>
                <c:pt idx="15">
                  <c:v>0.171024734982332</c:v>
                </c:pt>
                <c:pt idx="16">
                  <c:v>0.210600706713781</c:v>
                </c:pt>
                <c:pt idx="17">
                  <c:v>0.247349823321555</c:v>
                </c:pt>
                <c:pt idx="18">
                  <c:v>0.285512367491166</c:v>
                </c:pt>
                <c:pt idx="19">
                  <c:v>0.32791519434629</c:v>
                </c:pt>
                <c:pt idx="20">
                  <c:v>0.367491166077739</c:v>
                </c:pt>
                <c:pt idx="21">
                  <c:v>0.421201413427562</c:v>
                </c:pt>
                <c:pt idx="22">
                  <c:v>0.445229681978799</c:v>
                </c:pt>
                <c:pt idx="23">
                  <c:v>0.47773851590106</c:v>
                </c:pt>
                <c:pt idx="24">
                  <c:v>0.511660777385159</c:v>
                </c:pt>
                <c:pt idx="25">
                  <c:v>0.539929328621908</c:v>
                </c:pt>
                <c:pt idx="26">
                  <c:v>0.57243816254417</c:v>
                </c:pt>
                <c:pt idx="27">
                  <c:v>0.600706713780919</c:v>
                </c:pt>
                <c:pt idx="28">
                  <c:v>0.626148409893993</c:v>
                </c:pt>
                <c:pt idx="29">
                  <c:v>0.650883392226148</c:v>
                </c:pt>
                <c:pt idx="30">
                  <c:v>0.68339222614841</c:v>
                </c:pt>
                <c:pt idx="31">
                  <c:v>0.722968197879859</c:v>
                </c:pt>
                <c:pt idx="32">
                  <c:v>0.741342756183746</c:v>
                </c:pt>
                <c:pt idx="33">
                  <c:v>0.769611307420495</c:v>
                </c:pt>
                <c:pt idx="34">
                  <c:v>0.799293286219081</c:v>
                </c:pt>
                <c:pt idx="35">
                  <c:v>0.819081272084806</c:v>
                </c:pt>
                <c:pt idx="36">
                  <c:v>0.848763250883392</c:v>
                </c:pt>
                <c:pt idx="37">
                  <c:v>0.872791519434629</c:v>
                </c:pt>
                <c:pt idx="38">
                  <c:v>0.899646643109541</c:v>
                </c:pt>
                <c:pt idx="39">
                  <c:v>0.934982332155477</c:v>
                </c:pt>
                <c:pt idx="40">
                  <c:v>0.953356890459364</c:v>
                </c:pt>
                <c:pt idx="41">
                  <c:v>0.966077738515901</c:v>
                </c:pt>
                <c:pt idx="42">
                  <c:v>0.980212014134276</c:v>
                </c:pt>
                <c:pt idx="43">
                  <c:v>0.9886925795053</c:v>
                </c:pt>
                <c:pt idx="44">
                  <c:v>0.99434628975265</c:v>
                </c:pt>
                <c:pt idx="45">
                  <c:v>1</c:v>
                </c:pt>
                <c:pt idx="46">
                  <c:v>1</c:v>
                </c:pt>
                <c:pt idx="47">
                  <c:v>1</c:v>
                </c:pt>
                <c:pt idx="48">
                  <c:v>1</c:v>
                </c:pt>
                <c:pt idx="49">
                  <c:v>1</c:v>
                </c:pt>
                <c:pt idx="50">
                  <c:v>0.999293286219081</c:v>
                </c:pt>
                <c:pt idx="51">
                  <c:v>0.999293286219081</c:v>
                </c:pt>
                <c:pt idx="52">
                  <c:v>0.999293286219081</c:v>
                </c:pt>
                <c:pt idx="53">
                  <c:v>0.999293286219081</c:v>
                </c:pt>
                <c:pt idx="54">
                  <c:v>0.999293286219081</c:v>
                </c:pt>
                <c:pt idx="55">
                  <c:v>0.999293286219081</c:v>
                </c:pt>
                <c:pt idx="56">
                  <c:v>0.999293286219081</c:v>
                </c:pt>
                <c:pt idx="57">
                  <c:v>0.999293286219081</c:v>
                </c:pt>
                <c:pt idx="58">
                  <c:v>0.999293286219081</c:v>
                </c:pt>
                <c:pt idx="59">
                  <c:v>0.999293286219081</c:v>
                </c:pt>
                <c:pt idx="60">
                  <c:v>0.999293286219081</c:v>
                </c:pt>
                <c:pt idx="61">
                  <c:v>0.999293286219081</c:v>
                </c:pt>
                <c:pt idx="62">
                  <c:v>0.999293286219081</c:v>
                </c:pt>
                <c:pt idx="63">
                  <c:v>0.999293286219081</c:v>
                </c:pt>
                <c:pt idx="64">
                  <c:v>0.999293286219081</c:v>
                </c:pt>
                <c:pt idx="65">
                  <c:v>0.999293286219081</c:v>
                </c:pt>
                <c:pt idx="66">
                  <c:v>0.999293286219081</c:v>
                </c:pt>
                <c:pt idx="67">
                  <c:v>0.993639575971731</c:v>
                </c:pt>
                <c:pt idx="68">
                  <c:v>0.987985865724382</c:v>
                </c:pt>
                <c:pt idx="69">
                  <c:v>0.973851590106007</c:v>
                </c:pt>
                <c:pt idx="70">
                  <c:v>0.958303886925795</c:v>
                </c:pt>
                <c:pt idx="71">
                  <c:v>0.925795053003534</c:v>
                </c:pt>
                <c:pt idx="72">
                  <c:v>0.897526501766785</c:v>
                </c:pt>
                <c:pt idx="73">
                  <c:v>0.873498233215548</c:v>
                </c:pt>
                <c:pt idx="74">
                  <c:v>0.843816254416961</c:v>
                </c:pt>
                <c:pt idx="75">
                  <c:v>0.815547703180212</c:v>
                </c:pt>
                <c:pt idx="76">
                  <c:v>0.791519434628975</c:v>
                </c:pt>
                <c:pt idx="77">
                  <c:v>0.759010600706714</c:v>
                </c:pt>
                <c:pt idx="78">
                  <c:v>0.72791519434629</c:v>
                </c:pt>
                <c:pt idx="79">
                  <c:v>0.696819787985866</c:v>
                </c:pt>
                <c:pt idx="80">
                  <c:v>0.674204946996466</c:v>
                </c:pt>
                <c:pt idx="81">
                  <c:v>0.645936395759717</c:v>
                </c:pt>
                <c:pt idx="82">
                  <c:v>0.614840989399293</c:v>
                </c:pt>
                <c:pt idx="83">
                  <c:v>0.592226148409894</c:v>
                </c:pt>
                <c:pt idx="84">
                  <c:v>0.545583038869258</c:v>
                </c:pt>
                <c:pt idx="85">
                  <c:v>0.520141342756184</c:v>
                </c:pt>
                <c:pt idx="86">
                  <c:v>0.493286219081272</c:v>
                </c:pt>
                <c:pt idx="87">
                  <c:v>0.449469964664311</c:v>
                </c:pt>
                <c:pt idx="88">
                  <c:v>0.416961130742049</c:v>
                </c:pt>
                <c:pt idx="89">
                  <c:v>0.380212014134276</c:v>
                </c:pt>
                <c:pt idx="90">
                  <c:v>0.327208480565371</c:v>
                </c:pt>
                <c:pt idx="91">
                  <c:v>0.284805653710247</c:v>
                </c:pt>
                <c:pt idx="92">
                  <c:v>0.236042402826855</c:v>
                </c:pt>
                <c:pt idx="93">
                  <c:v>0.178798586572438</c:v>
                </c:pt>
                <c:pt idx="94">
                  <c:v>0.139222614840989</c:v>
                </c:pt>
                <c:pt idx="95">
                  <c:v>0.118021201413428</c:v>
                </c:pt>
                <c:pt idx="96">
                  <c:v>0.108127208480565</c:v>
                </c:pt>
                <c:pt idx="97">
                  <c:v>0.096113074204947</c:v>
                </c:pt>
                <c:pt idx="98">
                  <c:v>0.0848056537102474</c:v>
                </c:pt>
                <c:pt idx="99">
                  <c:v>0.065017667844523</c:v>
                </c:pt>
                <c:pt idx="100">
                  <c:v>0.0480565371024735</c:v>
                </c:pt>
                <c:pt idx="101">
                  <c:v>0.0395759717314488</c:v>
                </c:pt>
                <c:pt idx="102">
                  <c:v>0.0282685512367491</c:v>
                </c:pt>
                <c:pt idx="103">
                  <c:v>0.0226148409893993</c:v>
                </c:pt>
                <c:pt idx="104">
                  <c:v>0.0141342756183746</c:v>
                </c:pt>
                <c:pt idx="105">
                  <c:v>0.00424028268551237</c:v>
                </c:pt>
                <c:pt idx="106">
                  <c:v>0.00141342756183746</c:v>
                </c:pt>
              </c:numCache>
            </c:numRef>
          </c:yVal>
          <c:smooth val="0"/>
        </c:ser>
        <c:ser>
          <c:idx val="1"/>
          <c:order val="1"/>
          <c:tx>
            <c:strRef>
              <c:f>label 2</c:f>
              <c:strCache>
                <c:ptCount val="1"/>
                <c:pt idx="0">
                  <c:v>fes</c:v>
                </c:pt>
              </c:strCache>
            </c:strRef>
          </c:tx>
          <c:spPr>
            <a:solidFill>
              <a:srgbClr val="ff420e"/>
            </a:solidFill>
            <a:ln w="28800">
              <a:solidFill>
                <a:srgbClr val="ff420e"/>
              </a:solidFill>
              <a:round/>
            </a:ln>
          </c:spPr>
          <c:marker>
            <c:symbol val="none"/>
          </c:marker>
          <c:dLbls>
            <c:txPr>
              <a:bodyPr wrap="none"/>
              <a:lstStyle/>
              <a:p>
                <a:pPr>
                  <a:defRPr b="0" sz="1000" strike="noStrike" u="none">
                    <a:solidFill>
                      <a:srgbClr val="000000"/>
                    </a:solidFill>
                    <a:uFillTx/>
                    <a:latin typeface="Arial"/>
                    <a:ea typeface="DejaVu Sans"/>
                  </a:defRPr>
                </a:pPr>
              </a:p>
            </c:txPr>
            <c:dLblPos val="r"/>
            <c:showLegendKey val="0"/>
            <c:showVal val="0"/>
            <c:showCatName val="0"/>
            <c:showSerName val="0"/>
            <c:showPercent val="0"/>
            <c:separator> </c:separator>
            <c:showLeaderLines val="1"/>
            <c:leaderLines>
              <c:spPr>
                <a:ln w="28800">
                  <a:solidFill>
                    <a:srgbClr val="000000"/>
                  </a:solidFill>
                </a:ln>
              </c:spPr>
            </c:leaderLines>
            <c:extLst>
              <c:ext xmlns:c15="http://schemas.microsoft.com/office/drawing/2012/chart" uri="{CE6537A1-D6FC-4f65-9D91-7224C49458BB}">
                <c15:showLeaderLines val="1"/>
              </c:ext>
            </c:extLst>
          </c:dLbls>
          <c:xVal>
            <c:numRef>
              <c:f>3</c:f>
              <c:numCache>
                <c:formatCode>General</c:formatCode>
                <c:ptCount val="109"/>
                <c:pt idx="0">
                  <c:v>-5.44478427810531</c:v>
                </c:pt>
                <c:pt idx="1">
                  <c:v>-5.34478427810531</c:v>
                </c:pt>
                <c:pt idx="2">
                  <c:v>-5.24478427810531</c:v>
                </c:pt>
                <c:pt idx="3">
                  <c:v>-5.14478427810531</c:v>
                </c:pt>
                <c:pt idx="4">
                  <c:v>-5.04478427810531</c:v>
                </c:pt>
                <c:pt idx="5">
                  <c:v>-4.94478427810531</c:v>
                </c:pt>
                <c:pt idx="6">
                  <c:v>-4.84478427810531</c:v>
                </c:pt>
                <c:pt idx="7">
                  <c:v>-4.74478427810531</c:v>
                </c:pt>
                <c:pt idx="8">
                  <c:v>-4.64478427810531</c:v>
                </c:pt>
                <c:pt idx="9">
                  <c:v>-4.54478427810531</c:v>
                </c:pt>
                <c:pt idx="10">
                  <c:v>-4.44478427810531</c:v>
                </c:pt>
                <c:pt idx="11">
                  <c:v>-4.34478427810531</c:v>
                </c:pt>
                <c:pt idx="12">
                  <c:v>-4.24478427810531</c:v>
                </c:pt>
                <c:pt idx="13">
                  <c:v>-4.14478427810531</c:v>
                </c:pt>
                <c:pt idx="14">
                  <c:v>-4.04478427810531</c:v>
                </c:pt>
                <c:pt idx="15">
                  <c:v>-3.94478427810531</c:v>
                </c:pt>
                <c:pt idx="16">
                  <c:v>-3.84478427810531</c:v>
                </c:pt>
                <c:pt idx="17">
                  <c:v>-3.74478427810531</c:v>
                </c:pt>
                <c:pt idx="18">
                  <c:v>-3.64478427810531</c:v>
                </c:pt>
                <c:pt idx="19">
                  <c:v>-3.54478427810531</c:v>
                </c:pt>
                <c:pt idx="20">
                  <c:v>-3.44478427810531</c:v>
                </c:pt>
                <c:pt idx="21">
                  <c:v>-3.34478427810531</c:v>
                </c:pt>
                <c:pt idx="22">
                  <c:v>-3.24478427810531</c:v>
                </c:pt>
                <c:pt idx="23">
                  <c:v>-3.14478427810531</c:v>
                </c:pt>
                <c:pt idx="24">
                  <c:v>-3.04478427810531</c:v>
                </c:pt>
                <c:pt idx="25">
                  <c:v>-2.94478427810531</c:v>
                </c:pt>
                <c:pt idx="26">
                  <c:v>-2.84478427810531</c:v>
                </c:pt>
                <c:pt idx="27">
                  <c:v>-2.74478427810531</c:v>
                </c:pt>
                <c:pt idx="28">
                  <c:v>-2.64478427810531</c:v>
                </c:pt>
                <c:pt idx="29">
                  <c:v>-2.54478427810531</c:v>
                </c:pt>
                <c:pt idx="30">
                  <c:v>-2.44478427810531</c:v>
                </c:pt>
                <c:pt idx="31">
                  <c:v>-2.34478427810531</c:v>
                </c:pt>
                <c:pt idx="32">
                  <c:v>-2.24478427810531</c:v>
                </c:pt>
                <c:pt idx="33">
                  <c:v>-2.14478427810531</c:v>
                </c:pt>
                <c:pt idx="34">
                  <c:v>-2.04478427810531</c:v>
                </c:pt>
                <c:pt idx="35">
                  <c:v>-1.94478427810531</c:v>
                </c:pt>
                <c:pt idx="36">
                  <c:v>-1.84478427810531</c:v>
                </c:pt>
                <c:pt idx="37">
                  <c:v>-1.74478427810531</c:v>
                </c:pt>
                <c:pt idx="38">
                  <c:v>-1.64478427810531</c:v>
                </c:pt>
                <c:pt idx="39">
                  <c:v>-1.54478427810531</c:v>
                </c:pt>
                <c:pt idx="40">
                  <c:v>-1.44478427810531</c:v>
                </c:pt>
                <c:pt idx="41">
                  <c:v>-1.34478427810531</c:v>
                </c:pt>
                <c:pt idx="42">
                  <c:v>-1.24478427810531</c:v>
                </c:pt>
                <c:pt idx="43">
                  <c:v>-1.14478427810531</c:v>
                </c:pt>
                <c:pt idx="44">
                  <c:v>-1.04478427810531</c:v>
                </c:pt>
                <c:pt idx="45">
                  <c:v>-0.944784278105312</c:v>
                </c:pt>
                <c:pt idx="46">
                  <c:v>-0.844784278105312</c:v>
                </c:pt>
                <c:pt idx="47">
                  <c:v>-0.744784278105312</c:v>
                </c:pt>
                <c:pt idx="48">
                  <c:v>-0.644784278105312</c:v>
                </c:pt>
                <c:pt idx="49">
                  <c:v>-0.544784278105312</c:v>
                </c:pt>
                <c:pt idx="50">
                  <c:v>-0.444784278105312</c:v>
                </c:pt>
                <c:pt idx="51">
                  <c:v>-0.344784278105312</c:v>
                </c:pt>
                <c:pt idx="52">
                  <c:v>-0.244784278105312</c:v>
                </c:pt>
                <c:pt idx="53">
                  <c:v>-0.144784278105312</c:v>
                </c:pt>
                <c:pt idx="54">
                  <c:v>-0.0447842781053122</c:v>
                </c:pt>
                <c:pt idx="55">
                  <c:v>0.0552157218946878</c:v>
                </c:pt>
                <c:pt idx="56">
                  <c:v>0.155215721894688</c:v>
                </c:pt>
                <c:pt idx="57">
                  <c:v>0.255215721894688</c:v>
                </c:pt>
                <c:pt idx="58">
                  <c:v>0.355215721894688</c:v>
                </c:pt>
                <c:pt idx="59">
                  <c:v>0.455215721894688</c:v>
                </c:pt>
                <c:pt idx="60">
                  <c:v>0.555215721894688</c:v>
                </c:pt>
                <c:pt idx="61">
                  <c:v>0.655215721894688</c:v>
                </c:pt>
                <c:pt idx="62">
                  <c:v>0.755215721894688</c:v>
                </c:pt>
                <c:pt idx="63">
                  <c:v>0.855215721894688</c:v>
                </c:pt>
                <c:pt idx="64">
                  <c:v>0.955215721894688</c:v>
                </c:pt>
                <c:pt idx="65">
                  <c:v>1.05521572189469</c:v>
                </c:pt>
                <c:pt idx="66">
                  <c:v>1.15521572189469</c:v>
                </c:pt>
                <c:pt idx="67">
                  <c:v>1.25521572189469</c:v>
                </c:pt>
                <c:pt idx="68">
                  <c:v>1.35521572189469</c:v>
                </c:pt>
                <c:pt idx="69">
                  <c:v>1.45521572189469</c:v>
                </c:pt>
                <c:pt idx="70">
                  <c:v>1.55521572189469</c:v>
                </c:pt>
                <c:pt idx="71">
                  <c:v>1.65521572189469</c:v>
                </c:pt>
                <c:pt idx="72">
                  <c:v>1.75521572189469</c:v>
                </c:pt>
                <c:pt idx="73">
                  <c:v>1.85521572189469</c:v>
                </c:pt>
                <c:pt idx="74">
                  <c:v>1.95521572189469</c:v>
                </c:pt>
                <c:pt idx="75">
                  <c:v>2.05521572189469</c:v>
                </c:pt>
                <c:pt idx="76">
                  <c:v>2.15521572189469</c:v>
                </c:pt>
                <c:pt idx="77">
                  <c:v>2.25521572189469</c:v>
                </c:pt>
                <c:pt idx="78">
                  <c:v>2.35521572189469</c:v>
                </c:pt>
                <c:pt idx="79">
                  <c:v>2.45521572189469</c:v>
                </c:pt>
                <c:pt idx="80">
                  <c:v>2.55521572189469</c:v>
                </c:pt>
                <c:pt idx="81">
                  <c:v>2.65521572189469</c:v>
                </c:pt>
                <c:pt idx="82">
                  <c:v>2.75521572189469</c:v>
                </c:pt>
                <c:pt idx="83">
                  <c:v>2.85521572189469</c:v>
                </c:pt>
                <c:pt idx="84">
                  <c:v>2.95521572189469</c:v>
                </c:pt>
                <c:pt idx="85">
                  <c:v>3.05521572189469</c:v>
                </c:pt>
                <c:pt idx="86">
                  <c:v>3.15521572189469</c:v>
                </c:pt>
                <c:pt idx="87">
                  <c:v>3.25521572189469</c:v>
                </c:pt>
                <c:pt idx="88">
                  <c:v>3.35521572189469</c:v>
                </c:pt>
                <c:pt idx="89">
                  <c:v>3.45521572189469</c:v>
                </c:pt>
                <c:pt idx="90">
                  <c:v>3.55521572189469</c:v>
                </c:pt>
                <c:pt idx="91">
                  <c:v>3.65521572189469</c:v>
                </c:pt>
                <c:pt idx="92">
                  <c:v>3.75521572189469</c:v>
                </c:pt>
                <c:pt idx="93">
                  <c:v>3.85521572189469</c:v>
                </c:pt>
                <c:pt idx="94">
                  <c:v>3.95521572189469</c:v>
                </c:pt>
                <c:pt idx="95">
                  <c:v>4.05521572189469</c:v>
                </c:pt>
                <c:pt idx="96">
                  <c:v>4.15521572189469</c:v>
                </c:pt>
                <c:pt idx="97">
                  <c:v>4.25521572189469</c:v>
                </c:pt>
                <c:pt idx="98">
                  <c:v>4.35521572189469</c:v>
                </c:pt>
                <c:pt idx="99">
                  <c:v>4.45521572189469</c:v>
                </c:pt>
                <c:pt idx="100">
                  <c:v>4.55521572189469</c:v>
                </c:pt>
                <c:pt idx="101">
                  <c:v>4.65521572189469</c:v>
                </c:pt>
                <c:pt idx="102">
                  <c:v>4.75521572189469</c:v>
                </c:pt>
                <c:pt idx="103">
                  <c:v>4.85521572189469</c:v>
                </c:pt>
                <c:pt idx="104">
                  <c:v>4.95521572189469</c:v>
                </c:pt>
                <c:pt idx="105">
                  <c:v>5.05521572189469</c:v>
                </c:pt>
                <c:pt idx="106">
                  <c:v>5.15521572189469</c:v>
                </c:pt>
                <c:pt idx="107">
                  <c:v>5.25521572189469</c:v>
                </c:pt>
                <c:pt idx="108">
                  <c:v>5.35521572189469</c:v>
                </c:pt>
              </c:numCache>
            </c:numRef>
          </c:xVal>
          <c:yVal>
            <c:numRef>
              <c:f>2</c:f>
              <c:numCache>
                <c:formatCode>General</c:formatCode>
                <c:ptCount val="109"/>
                <c:pt idx="0">
                  <c:v>0</c:v>
                </c:pt>
                <c:pt idx="1">
                  <c:v>0.00424028268551237</c:v>
                </c:pt>
                <c:pt idx="2">
                  <c:v>0.00989399293286219</c:v>
                </c:pt>
                <c:pt idx="3">
                  <c:v>0.0183745583038869</c:v>
                </c:pt>
                <c:pt idx="4">
                  <c:v>0.0296819787985866</c:v>
                </c:pt>
                <c:pt idx="5">
                  <c:v>0.0367491166077739</c:v>
                </c:pt>
                <c:pt idx="6">
                  <c:v>0.0452296819787986</c:v>
                </c:pt>
                <c:pt idx="7">
                  <c:v>0.0565371024734982</c:v>
                </c:pt>
                <c:pt idx="8">
                  <c:v>0.0664310954063604</c:v>
                </c:pt>
                <c:pt idx="9">
                  <c:v>0.0833922261484099</c:v>
                </c:pt>
                <c:pt idx="10">
                  <c:v>0.0932862190812721</c:v>
                </c:pt>
                <c:pt idx="11">
                  <c:v>0.107420494699647</c:v>
                </c:pt>
                <c:pt idx="12">
                  <c:v>0.111660777385159</c:v>
                </c:pt>
                <c:pt idx="13">
                  <c:v>0.135689045936396</c:v>
                </c:pt>
                <c:pt idx="14">
                  <c:v>0.15547703180212</c:v>
                </c:pt>
                <c:pt idx="15">
                  <c:v>0.182332155477032</c:v>
                </c:pt>
                <c:pt idx="16">
                  <c:v>0.219081272084806</c:v>
                </c:pt>
                <c:pt idx="17">
                  <c:v>0.257243816254417</c:v>
                </c:pt>
                <c:pt idx="18">
                  <c:v>0.303886925795053</c:v>
                </c:pt>
                <c:pt idx="19">
                  <c:v>0.337809187279152</c:v>
                </c:pt>
                <c:pt idx="20">
                  <c:v>0.381625441696113</c:v>
                </c:pt>
                <c:pt idx="21">
                  <c:v>0.425441696113074</c:v>
                </c:pt>
                <c:pt idx="22">
                  <c:v>0.463604240282685</c:v>
                </c:pt>
                <c:pt idx="23">
                  <c:v>0.480565371024735</c:v>
                </c:pt>
                <c:pt idx="24">
                  <c:v>0.514487632508834</c:v>
                </c:pt>
                <c:pt idx="25">
                  <c:v>0.54982332155477</c:v>
                </c:pt>
                <c:pt idx="26">
                  <c:v>0.575265017667845</c:v>
                </c:pt>
                <c:pt idx="27">
                  <c:v>0.603533568904594</c:v>
                </c:pt>
                <c:pt idx="28">
                  <c:v>0.638162544169611</c:v>
                </c:pt>
                <c:pt idx="29">
                  <c:v>0.670671378091873</c:v>
                </c:pt>
                <c:pt idx="30">
                  <c:v>0.693286219081272</c:v>
                </c:pt>
                <c:pt idx="31">
                  <c:v>0.730035335689046</c:v>
                </c:pt>
                <c:pt idx="32">
                  <c:v>0.759717314487632</c:v>
                </c:pt>
                <c:pt idx="33">
                  <c:v>0.783745583038869</c:v>
                </c:pt>
                <c:pt idx="34">
                  <c:v>0.810600706713781</c:v>
                </c:pt>
                <c:pt idx="35">
                  <c:v>0.836042402826855</c:v>
                </c:pt>
                <c:pt idx="36">
                  <c:v>0.872791519434629</c:v>
                </c:pt>
                <c:pt idx="37">
                  <c:v>0.899646643109541</c:v>
                </c:pt>
                <c:pt idx="38">
                  <c:v>0.93356890459364</c:v>
                </c:pt>
                <c:pt idx="39">
                  <c:v>0.961837455830389</c:v>
                </c:pt>
                <c:pt idx="40">
                  <c:v>0.974558303886926</c:v>
                </c:pt>
                <c:pt idx="41">
                  <c:v>0.9886925795053</c:v>
                </c:pt>
                <c:pt idx="42">
                  <c:v>0.992932862190813</c:v>
                </c:pt>
                <c:pt idx="43">
                  <c:v>1</c:v>
                </c:pt>
                <c:pt idx="44">
                  <c:v>1</c:v>
                </c:pt>
                <c:pt idx="45">
                  <c:v>1</c:v>
                </c:pt>
                <c:pt idx="46">
                  <c:v>1</c:v>
                </c:pt>
                <c:pt idx="47">
                  <c:v>1</c:v>
                </c:pt>
                <c:pt idx="48">
                  <c:v>1</c:v>
                </c:pt>
                <c:pt idx="49">
                  <c:v>0.999293286219081</c:v>
                </c:pt>
                <c:pt idx="50">
                  <c:v>0.999293286219081</c:v>
                </c:pt>
                <c:pt idx="51">
                  <c:v>0.999293286219081</c:v>
                </c:pt>
                <c:pt idx="52">
                  <c:v>0.999293286219081</c:v>
                </c:pt>
                <c:pt idx="53">
                  <c:v>0.999293286219081</c:v>
                </c:pt>
                <c:pt idx="54">
                  <c:v>0.999293286219081</c:v>
                </c:pt>
                <c:pt idx="55">
                  <c:v>0.999293286219081</c:v>
                </c:pt>
                <c:pt idx="56">
                  <c:v>0.999293286219081</c:v>
                </c:pt>
                <c:pt idx="57">
                  <c:v>0.999293286219081</c:v>
                </c:pt>
                <c:pt idx="58">
                  <c:v>0.999293286219081</c:v>
                </c:pt>
                <c:pt idx="59">
                  <c:v>0.999293286219081</c:v>
                </c:pt>
                <c:pt idx="60">
                  <c:v>0.999293286219081</c:v>
                </c:pt>
                <c:pt idx="61">
                  <c:v>0.999293286219081</c:v>
                </c:pt>
                <c:pt idx="62">
                  <c:v>0.999293286219081</c:v>
                </c:pt>
                <c:pt idx="63">
                  <c:v>0.999293286219081</c:v>
                </c:pt>
                <c:pt idx="64">
                  <c:v>0.999293286219081</c:v>
                </c:pt>
                <c:pt idx="65">
                  <c:v>0.999293286219081</c:v>
                </c:pt>
                <c:pt idx="66">
                  <c:v>0.997879858657244</c:v>
                </c:pt>
                <c:pt idx="67">
                  <c:v>0.995053003533569</c:v>
                </c:pt>
                <c:pt idx="68">
                  <c:v>0.985159010600707</c:v>
                </c:pt>
                <c:pt idx="69">
                  <c:v>0.968197879858657</c:v>
                </c:pt>
                <c:pt idx="70">
                  <c:v>0.954063604240283</c:v>
                </c:pt>
                <c:pt idx="71">
                  <c:v>0.920141342756184</c:v>
                </c:pt>
                <c:pt idx="72">
                  <c:v>0.89469964664311</c:v>
                </c:pt>
                <c:pt idx="73">
                  <c:v>0.862190812720848</c:v>
                </c:pt>
                <c:pt idx="74">
                  <c:v>0.831095406360424</c:v>
                </c:pt>
                <c:pt idx="75">
                  <c:v>0.802826855123675</c:v>
                </c:pt>
                <c:pt idx="76">
                  <c:v>0.770318021201413</c:v>
                </c:pt>
                <c:pt idx="77">
                  <c:v>0.73356890459364</c:v>
                </c:pt>
                <c:pt idx="78">
                  <c:v>0.712367491166078</c:v>
                </c:pt>
                <c:pt idx="79">
                  <c:v>0.689752650176678</c:v>
                </c:pt>
                <c:pt idx="80">
                  <c:v>0.653003533568905</c:v>
                </c:pt>
                <c:pt idx="81">
                  <c:v>0.619081272084806</c:v>
                </c:pt>
                <c:pt idx="82">
                  <c:v>0.587985865724382</c:v>
                </c:pt>
                <c:pt idx="83">
                  <c:v>0.554063604240283</c:v>
                </c:pt>
                <c:pt idx="84">
                  <c:v>0.524381625441696</c:v>
                </c:pt>
                <c:pt idx="85">
                  <c:v>0.500353356890459</c:v>
                </c:pt>
                <c:pt idx="86">
                  <c:v>0.470671378091873</c:v>
                </c:pt>
                <c:pt idx="87">
                  <c:v>0.431095406360424</c:v>
                </c:pt>
                <c:pt idx="88">
                  <c:v>0.391519434628975</c:v>
                </c:pt>
                <c:pt idx="89">
                  <c:v>0.351943462897526</c:v>
                </c:pt>
                <c:pt idx="90">
                  <c:v>0.31095406360424</c:v>
                </c:pt>
                <c:pt idx="91">
                  <c:v>0.275618374558304</c:v>
                </c:pt>
                <c:pt idx="92">
                  <c:v>0.23321554770318</c:v>
                </c:pt>
                <c:pt idx="93">
                  <c:v>0.192226148409894</c:v>
                </c:pt>
                <c:pt idx="94">
                  <c:v>0.158303886925795</c:v>
                </c:pt>
                <c:pt idx="95">
                  <c:v>0.135689045936396</c:v>
                </c:pt>
                <c:pt idx="96">
                  <c:v>0.110247349823322</c:v>
                </c:pt>
                <c:pt idx="97">
                  <c:v>0.101766784452297</c:v>
                </c:pt>
                <c:pt idx="98">
                  <c:v>0.0932862190812721</c:v>
                </c:pt>
                <c:pt idx="99">
                  <c:v>0.0833922261484099</c:v>
                </c:pt>
                <c:pt idx="100">
                  <c:v>0.0678445229681979</c:v>
                </c:pt>
                <c:pt idx="101">
                  <c:v>0.0537102473498233</c:v>
                </c:pt>
                <c:pt idx="102">
                  <c:v>0.0438162544169611</c:v>
                </c:pt>
                <c:pt idx="103">
                  <c:v>0.0353356890459364</c:v>
                </c:pt>
                <c:pt idx="104">
                  <c:v>0.0282685512367491</c:v>
                </c:pt>
                <c:pt idx="105">
                  <c:v>0.0169611307420495</c:v>
                </c:pt>
                <c:pt idx="106">
                  <c:v>0.00848056537102473</c:v>
                </c:pt>
                <c:pt idx="107">
                  <c:v>0.00282685512367491</c:v>
                </c:pt>
                <c:pt idx="108">
                  <c:v>0.00141342756183746</c:v>
                </c:pt>
              </c:numCache>
            </c:numRef>
          </c:yVal>
          <c:smooth val="0"/>
        </c:ser>
        <c:axId val="79350954"/>
        <c:axId val="70011507"/>
      </c:scatterChart>
      <c:valAx>
        <c:axId val="79350954"/>
        <c:scaling>
          <c:orientation val="minMax"/>
        </c:scaling>
        <c:delete val="0"/>
        <c:axPos val="b"/>
        <c:numFmt formatCode="General" sourceLinked="0"/>
        <c:majorTickMark val="out"/>
        <c:minorTickMark val="none"/>
        <c:tickLblPos val="nextTo"/>
        <c:spPr>
          <a:ln w="0">
            <a:solidFill>
              <a:srgbClr val="b3b3b3"/>
            </a:solidFill>
          </a:ln>
        </c:spPr>
        <c:txPr>
          <a:bodyPr/>
          <a:lstStyle/>
          <a:p>
            <a:pPr>
              <a:defRPr b="0" sz="1000" strike="noStrike" u="none">
                <a:solidFill>
                  <a:srgbClr val="000000"/>
                </a:solidFill>
                <a:uFillTx/>
                <a:latin typeface="Arial"/>
                <a:ea typeface="DejaVu Sans"/>
              </a:defRPr>
            </a:pPr>
          </a:p>
        </c:txPr>
        <c:crossAx val="70011507"/>
        <c:crosses val="autoZero"/>
        <c:crossBetween val="midCat"/>
      </c:valAx>
      <c:valAx>
        <c:axId val="70011507"/>
        <c:scaling>
          <c:orientation val="minMax"/>
        </c:scaling>
        <c:delete val="0"/>
        <c:axPos val="l"/>
        <c:majorGridlines>
          <c:spPr>
            <a:ln w="0">
              <a:solidFill>
                <a:srgbClr val="b3b3b3"/>
              </a:solidFill>
            </a:ln>
          </c:spPr>
        </c:majorGridlines>
        <c:numFmt formatCode="0.00" sourceLinked="0"/>
        <c:majorTickMark val="out"/>
        <c:minorTickMark val="none"/>
        <c:tickLblPos val="nextTo"/>
        <c:spPr>
          <a:ln w="0">
            <a:solidFill>
              <a:srgbClr val="b3b3b3"/>
            </a:solidFill>
          </a:ln>
        </c:spPr>
        <c:txPr>
          <a:bodyPr/>
          <a:lstStyle/>
          <a:p>
            <a:pPr>
              <a:defRPr b="0" sz="1000" strike="noStrike" u="none">
                <a:solidFill>
                  <a:srgbClr val="000000"/>
                </a:solidFill>
                <a:uFillTx/>
                <a:latin typeface="Arial"/>
                <a:ea typeface="DejaVu Sans"/>
              </a:defRPr>
            </a:pPr>
          </a:p>
        </c:txPr>
        <c:crossAx val="79350954"/>
        <c:crosses val="autoZero"/>
        <c:crossBetween val="midCat"/>
      </c:valAx>
      <c:spPr>
        <a:noFill/>
        <a:ln w="0">
          <a:solidFill>
            <a:srgbClr val="b3b3b3"/>
          </a:solidFill>
        </a:ln>
      </c:spPr>
    </c:plotArea>
    <c:plotVisOnly val="1"/>
    <c:dispBlanksAs val="span"/>
  </c:chart>
  <c:spPr>
    <a:solidFill>
      <a:srgbClr val="ffffff"/>
    </a:solidFill>
    <a:ln w="0">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280" cy="9460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 name="PlaceHolder 2"/>
          <p:cNvSpPr>
            <a:spLocks noGrp="1"/>
          </p:cNvSpPr>
          <p:nvPr>
            <p:ph type="subTitle"/>
          </p:nvPr>
        </p:nvSpPr>
        <p:spPr>
          <a:xfrm>
            <a:off x="504000" y="1326600"/>
            <a:ext cx="9071280" cy="328788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979E1B1-AB63-4B30-9015-43124AE45286}"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280" cy="9460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3" name="PlaceHolder 2"/>
          <p:cNvSpPr>
            <a:spLocks noGrp="1"/>
          </p:cNvSpPr>
          <p:nvPr>
            <p:ph/>
          </p:nvPr>
        </p:nvSpPr>
        <p:spPr>
          <a:xfrm>
            <a:off x="504000" y="1326600"/>
            <a:ext cx="9071280" cy="328788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8319961-B668-469A-BC6A-5E0C28438899}"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tandard">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280" cy="9460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5" name="PlaceHolder 2"/>
          <p:cNvSpPr>
            <a:spLocks noGrp="1"/>
          </p:cNvSpPr>
          <p:nvPr>
            <p:ph type="subTitle"/>
          </p:nvPr>
        </p:nvSpPr>
        <p:spPr>
          <a:xfrm>
            <a:off x="504000" y="1326600"/>
            <a:ext cx="9071280" cy="328788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91A03EF-BC26-455A-A513-B153064F3DF4}" type="slidenum">
              <a:t>&lt;#&gt;</a:t>
            </a:fld>
          </a:p>
        </p:txBody>
      </p:sp>
      <p:sp>
        <p:nvSpPr>
          <p:cNvPr id="6" name="PlaceHolder 5"/>
          <p:cNvSpPr>
            <a:spLocks noGrp="1"/>
          </p:cNvSpPr>
          <p:nvPr>
            <p:ph type="dt" idx="6"/>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Relationship Id="rId3"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280" cy="9460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Cliquez pour éditer le format du texte-titre</a:t>
            </a:r>
            <a:endParaRPr b="0" lang="en-US" sz="1800" strike="noStrike" u="none">
              <a:solidFill>
                <a:srgbClr val="000000"/>
              </a:solidFill>
              <a:uFillTx/>
              <a:latin typeface="Arial"/>
            </a:endParaRPr>
          </a:p>
        </p:txBody>
      </p:sp>
      <p:sp>
        <p:nvSpPr>
          <p:cNvPr id="1" name="PlaceHolder 2"/>
          <p:cNvSpPr>
            <a:spLocks noGrp="1"/>
          </p:cNvSpPr>
          <p:nvPr>
            <p:ph type="ftr" idx="1"/>
          </p:nvPr>
        </p:nvSpPr>
        <p:spPr>
          <a:xfrm>
            <a:off x="3447360" y="5165280"/>
            <a:ext cx="3194640" cy="390240"/>
          </a:xfrm>
          <a:prstGeom prst="rect">
            <a:avLst/>
          </a:prstGeom>
          <a:noFill/>
          <a:ln w="0">
            <a:noFill/>
          </a:ln>
        </p:spPr>
        <p:txBody>
          <a:bodyPr lIns="0" rIns="0" tIns="0" bIns="0" anchor="t">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&lt;pied de page&gt;</a:t>
            </a:r>
            <a:endParaRPr b="0" lang="en-US" sz="1400" strike="noStrike" u="none">
              <a:solidFill>
                <a:srgbClr val="000000"/>
              </a:solidFill>
              <a:uFillTx/>
              <a:latin typeface="Times New Roman"/>
            </a:endParaRPr>
          </a:p>
        </p:txBody>
      </p:sp>
      <p:sp>
        <p:nvSpPr>
          <p:cNvPr id="2" name="PlaceHolder 3"/>
          <p:cNvSpPr>
            <a:spLocks noGrp="1"/>
          </p:cNvSpPr>
          <p:nvPr>
            <p:ph type="sldNum" idx="2"/>
          </p:nvPr>
        </p:nvSpPr>
        <p:spPr>
          <a:xfrm>
            <a:off x="7227360" y="5165280"/>
            <a:ext cx="2347920" cy="390240"/>
          </a:xfrm>
          <a:prstGeom prst="rect">
            <a:avLst/>
          </a:prstGeom>
          <a:noFill/>
          <a:ln w="0">
            <a:noFill/>
          </a:ln>
        </p:spPr>
        <p:txBody>
          <a:bodyPr lIns="0" rIns="0" tIns="0" bIns="0" anchor="t">
            <a:noAutofit/>
          </a:bodyPr>
          <a:lstStyle>
            <a:lvl1pPr indent="0" algn="r">
              <a:lnSpc>
                <a:spcPct val="100000"/>
              </a:lnSpc>
              <a:buNone/>
              <a:tabLst>
                <a:tab algn="l" pos="0"/>
              </a:tabLst>
              <a:defRPr b="0" lang="en-US" sz="1400" strike="noStrike" u="none">
                <a:solidFill>
                  <a:srgbClr val="000000"/>
                </a:solidFill>
                <a:uFillTx/>
                <a:latin typeface="Times New Roman"/>
              </a:defRPr>
            </a:lvl1pPr>
          </a:lstStyle>
          <a:p>
            <a:pPr indent="0" algn="r">
              <a:lnSpc>
                <a:spcPct val="100000"/>
              </a:lnSpc>
              <a:buNone/>
              <a:tabLst>
                <a:tab algn="l" pos="0"/>
              </a:tabLst>
            </a:pPr>
            <a:fld id="{4F1FDFAB-05E6-4DFB-B6EB-2ABCCE88C29B}" type="slidenum">
              <a:rPr b="0" lang="en-US" sz="1400" strike="noStrike" u="none">
                <a:solidFill>
                  <a:srgbClr val="000000"/>
                </a:solidFill>
                <a:uFillTx/>
                <a:latin typeface="Times New Roman"/>
              </a:rPr>
              <a:t>&lt;numéro&gt;</a:t>
            </a:fld>
            <a:endParaRPr b="0" lang="en-US" sz="1400" strike="noStrike" u="none">
              <a:solidFill>
                <a:srgbClr val="000000"/>
              </a:solidFill>
              <a:uFillTx/>
              <a:latin typeface="Times New Roman"/>
            </a:endParaRPr>
          </a:p>
        </p:txBody>
      </p:sp>
      <p:sp>
        <p:nvSpPr>
          <p:cNvPr id="3" name="PlaceHolder 4"/>
          <p:cNvSpPr>
            <a:spLocks noGrp="1"/>
          </p:cNvSpPr>
          <p:nvPr>
            <p:ph type="dt" idx="3"/>
          </p:nvPr>
        </p:nvSpPr>
        <p:spPr>
          <a:xfrm>
            <a:off x="504000" y="5165280"/>
            <a:ext cx="2347920" cy="390240"/>
          </a:xfrm>
          <a:prstGeom prst="rect">
            <a:avLst/>
          </a:prstGeom>
          <a:noFill/>
          <a:ln w="0">
            <a:noFill/>
          </a:ln>
        </p:spPr>
        <p:txBody>
          <a:bodyPr lIns="0" rIns="0" tIns="0" bIns="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&lt;date/heure&gt;</a:t>
            </a:r>
            <a:endParaRPr b="0" lang="en-US" sz="1400" strike="noStrike" u="none">
              <a:solidFill>
                <a:srgbClr val="000000"/>
              </a:solidFill>
              <a:uFillTx/>
              <a:latin typeface="Times New Roman"/>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uFillTx/>
                <a:latin typeface="Arial"/>
              </a:rPr>
              <a:t>Cliquez pour éditer le format du plan de texte</a:t>
            </a:r>
            <a:endParaRPr b="0" lang="en-US"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uFillTx/>
                <a:latin typeface="Arial"/>
              </a:rPr>
              <a:t>Second niveau de plan</a:t>
            </a:r>
            <a:endParaRPr b="0" lang="en-US"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uFillTx/>
                <a:latin typeface="Arial"/>
              </a:rPr>
              <a:t>Troisième niveau de plan</a:t>
            </a:r>
            <a:endParaRPr b="0" lang="en-US"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uFillTx/>
                <a:latin typeface="Arial"/>
              </a:rPr>
              <a:t>Quatrième niveau de plan</a:t>
            </a:r>
            <a:endParaRPr b="0" lang="en-US"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uFillTx/>
                <a:latin typeface="Arial"/>
              </a:rPr>
              <a:t>Cinquième niveau de plan</a:t>
            </a:r>
            <a:endParaRPr b="0" lang="en-US"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uFillTx/>
                <a:latin typeface="Arial"/>
              </a:rPr>
              <a:t>Sixième niveau de plan</a:t>
            </a:r>
            <a:endParaRPr b="0" lang="en-US"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uFillTx/>
                <a:latin typeface="Arial"/>
              </a:rPr>
              <a:t>Septième niveau de plan</a:t>
            </a:r>
            <a:endParaRPr b="0" lang="en-US"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280" cy="9460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Cliquez pour éditer le format du texte-titre</a:t>
            </a:r>
            <a:endParaRPr b="0" lang="en-US" sz="1800" strike="noStrike" u="none">
              <a:solidFill>
                <a:srgbClr val="000000"/>
              </a:solidFill>
              <a:uFillTx/>
              <a:latin typeface="Arial"/>
            </a:endParaRPr>
          </a:p>
        </p:txBody>
      </p:sp>
      <p:sp>
        <p:nvSpPr>
          <p:cNvPr id="8" name="PlaceHolder 2"/>
          <p:cNvSpPr>
            <a:spLocks noGrp="1"/>
          </p:cNvSpPr>
          <p:nvPr>
            <p:ph type="body"/>
          </p:nvPr>
        </p:nvSpPr>
        <p:spPr>
          <a:xfrm>
            <a:off x="504000" y="1326600"/>
            <a:ext cx="9071280" cy="32878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Cliquez pour éditer le format du plan de texte</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niveau de plan</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Troisième niveau de plan</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Quatrième niveau de plan</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Cinquième niveau de plan</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Sixième niveau de plan</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Septième niveau de plan</a:t>
            </a:r>
            <a:endParaRPr b="0" lang="en-US" sz="1800" strike="noStrike" u="none">
              <a:solidFill>
                <a:srgbClr val="000000"/>
              </a:solidFill>
              <a:uFillTx/>
              <a:latin typeface="Arial"/>
            </a:endParaRPr>
          </a:p>
        </p:txBody>
      </p:sp>
      <p:sp>
        <p:nvSpPr>
          <p:cNvPr id="9" name="PlaceHolder 3"/>
          <p:cNvSpPr>
            <a:spLocks noGrp="1"/>
          </p:cNvSpPr>
          <p:nvPr>
            <p:ph type="ftr" idx="4"/>
          </p:nvPr>
        </p:nvSpPr>
        <p:spPr>
          <a:xfrm>
            <a:off x="3447360" y="5165280"/>
            <a:ext cx="3194640" cy="390240"/>
          </a:xfrm>
          <a:prstGeom prst="rect">
            <a:avLst/>
          </a:prstGeom>
          <a:noFill/>
          <a:ln w="0">
            <a:noFill/>
          </a:ln>
        </p:spPr>
        <p:txBody>
          <a:bodyPr lIns="0" rIns="0" tIns="0" bIns="0" anchor="t">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&lt;pied de page&gt;</a:t>
            </a:r>
            <a:endParaRPr b="0" lang="en-US" sz="1400" strike="noStrike" u="none">
              <a:solidFill>
                <a:srgbClr val="000000"/>
              </a:solidFill>
              <a:uFillTx/>
              <a:latin typeface="Times New Roman"/>
            </a:endParaRPr>
          </a:p>
        </p:txBody>
      </p:sp>
      <p:sp>
        <p:nvSpPr>
          <p:cNvPr id="10" name="PlaceHolder 4"/>
          <p:cNvSpPr>
            <a:spLocks noGrp="1"/>
          </p:cNvSpPr>
          <p:nvPr>
            <p:ph type="sldNum" idx="5"/>
          </p:nvPr>
        </p:nvSpPr>
        <p:spPr>
          <a:xfrm>
            <a:off x="7227360" y="5165280"/>
            <a:ext cx="2347920" cy="390240"/>
          </a:xfrm>
          <a:prstGeom prst="rect">
            <a:avLst/>
          </a:prstGeom>
          <a:noFill/>
          <a:ln w="0">
            <a:noFill/>
          </a:ln>
        </p:spPr>
        <p:txBody>
          <a:bodyPr lIns="0" rIns="0" tIns="0" bIns="0" anchor="t">
            <a:noAutofit/>
          </a:bodyPr>
          <a:lstStyle>
            <a:lvl1pPr indent="0" algn="r">
              <a:lnSpc>
                <a:spcPct val="100000"/>
              </a:lnSpc>
              <a:buNone/>
              <a:tabLst>
                <a:tab algn="l" pos="0"/>
              </a:tabLst>
              <a:defRPr b="0" lang="en-US" sz="1400" strike="noStrike" u="none">
                <a:solidFill>
                  <a:srgbClr val="000000"/>
                </a:solidFill>
                <a:uFillTx/>
                <a:latin typeface="Times New Roman"/>
              </a:defRPr>
            </a:lvl1pPr>
          </a:lstStyle>
          <a:p>
            <a:pPr indent="0" algn="r">
              <a:lnSpc>
                <a:spcPct val="100000"/>
              </a:lnSpc>
              <a:buNone/>
              <a:tabLst>
                <a:tab algn="l" pos="0"/>
              </a:tabLst>
            </a:pPr>
            <a:fld id="{D3448F30-9623-4A68-84BE-78D4FF3FF0C3}" type="slidenum">
              <a:rPr b="0" lang="en-US" sz="1400" strike="noStrike" u="none">
                <a:solidFill>
                  <a:srgbClr val="000000"/>
                </a:solidFill>
                <a:uFillTx/>
                <a:latin typeface="Times New Roman"/>
              </a:rPr>
              <a:t>&lt;numéro&gt;</a:t>
            </a:fld>
            <a:endParaRPr b="0" lang="en-US" sz="1400" strike="noStrike" u="none">
              <a:solidFill>
                <a:srgbClr val="000000"/>
              </a:solidFill>
              <a:uFillTx/>
              <a:latin typeface="Times New Roman"/>
            </a:endParaRPr>
          </a:p>
        </p:txBody>
      </p:sp>
      <p:sp>
        <p:nvSpPr>
          <p:cNvPr id="11" name="PlaceHolder 5"/>
          <p:cNvSpPr>
            <a:spLocks noGrp="1"/>
          </p:cNvSpPr>
          <p:nvPr>
            <p:ph type="dt" idx="6"/>
          </p:nvPr>
        </p:nvSpPr>
        <p:spPr>
          <a:xfrm>
            <a:off x="504000" y="5165280"/>
            <a:ext cx="2347920" cy="390240"/>
          </a:xfrm>
          <a:prstGeom prst="rect">
            <a:avLst/>
          </a:prstGeom>
          <a:noFill/>
          <a:ln w="0">
            <a:noFill/>
          </a:ln>
        </p:spPr>
        <p:txBody>
          <a:bodyPr lIns="0" rIns="0" tIns="0" bIns="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&lt;date/heure&gt;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 id="2147483652"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3.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gif"/><Relationship Id="rId3" Type="http://schemas.openxmlformats.org/officeDocument/2006/relationships/image" Target="../media/image4.png"/><Relationship Id="rId4"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6.gif"/><Relationship Id="rId3" Type="http://schemas.openxmlformats.org/officeDocument/2006/relationships/image" Target="../media/image4.png"/><Relationship Id="rId4"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chart" Target="../charts/chart1.xml"/><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 descr=""/>
          <p:cNvPicPr/>
          <p:nvPr/>
        </p:nvPicPr>
        <p:blipFill>
          <a:blip r:embed="rId1">
            <a:alphaModFix amt="20000"/>
          </a:blip>
          <a:stretch/>
        </p:blipFill>
        <p:spPr>
          <a:xfrm>
            <a:off x="6480" y="1488960"/>
            <a:ext cx="10067040" cy="3730320"/>
          </a:xfrm>
          <a:prstGeom prst="rect">
            <a:avLst/>
          </a:prstGeom>
          <a:noFill/>
          <a:ln w="0">
            <a:noFill/>
          </a:ln>
        </p:spPr>
      </p:pic>
      <p:sp>
        <p:nvSpPr>
          <p:cNvPr id="17" name=""/>
          <p:cNvSpPr/>
          <p:nvPr/>
        </p:nvSpPr>
        <p:spPr>
          <a:xfrm>
            <a:off x="0" y="216000"/>
            <a:ext cx="10079640" cy="154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5000" strike="noStrike" u="none">
                <a:solidFill>
                  <a:srgbClr val="000000"/>
                </a:solidFill>
                <a:uFillTx/>
                <a:latin typeface="Cooper Black"/>
              </a:rPr>
              <a:t>Stone fish weirs dating with rock surface OSL</a:t>
            </a:r>
            <a:endParaRPr b="0" lang="en-US" sz="5000" strike="noStrike" u="none">
              <a:solidFill>
                <a:srgbClr val="000000"/>
              </a:solidFill>
              <a:uFillTx/>
              <a:latin typeface="Arial"/>
            </a:endParaRPr>
          </a:p>
        </p:txBody>
      </p:sp>
      <p:sp>
        <p:nvSpPr>
          <p:cNvPr id="18" name=""/>
          <p:cNvSpPr/>
          <p:nvPr/>
        </p:nvSpPr>
        <p:spPr>
          <a:xfrm>
            <a:off x="3439800" y="1985400"/>
            <a:ext cx="3200040" cy="477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500" strike="noStrike" u="none">
                <a:solidFill>
                  <a:srgbClr val="000000"/>
                </a:solidFill>
                <a:uFillTx/>
                <a:latin typeface="Calibri"/>
              </a:rPr>
              <a:t>Arthur JUMAUCOURT</a:t>
            </a:r>
            <a:endParaRPr b="0" lang="en-US" sz="2500" strike="noStrike" u="none">
              <a:solidFill>
                <a:srgbClr val="000000"/>
              </a:solidFill>
              <a:uFillTx/>
              <a:latin typeface="Arial"/>
            </a:endParaRPr>
          </a:p>
        </p:txBody>
      </p:sp>
      <p:pic>
        <p:nvPicPr>
          <p:cNvPr id="19" name="" descr=""/>
          <p:cNvPicPr/>
          <p:nvPr/>
        </p:nvPicPr>
        <p:blipFill>
          <a:blip r:embed="rId2"/>
          <a:stretch/>
        </p:blipFill>
        <p:spPr>
          <a:xfrm>
            <a:off x="6364800" y="4842720"/>
            <a:ext cx="3672720" cy="790920"/>
          </a:xfrm>
          <a:prstGeom prst="rect">
            <a:avLst/>
          </a:prstGeom>
          <a:noFill/>
          <a:ln w="0">
            <a:noFill/>
          </a:ln>
        </p:spPr>
      </p:pic>
      <p:pic>
        <p:nvPicPr>
          <p:cNvPr id="20" name="" descr=""/>
          <p:cNvPicPr/>
          <p:nvPr/>
        </p:nvPicPr>
        <p:blipFill>
          <a:blip r:embed="rId3"/>
          <a:stretch/>
        </p:blipFill>
        <p:spPr>
          <a:xfrm>
            <a:off x="36000" y="4536000"/>
            <a:ext cx="3260160" cy="1097640"/>
          </a:xfrm>
          <a:prstGeom prst="rect">
            <a:avLst/>
          </a:prstGeom>
          <a:noFill/>
          <a:ln w="0">
            <a:noFill/>
          </a:ln>
        </p:spPr>
      </p:pic>
      <p:sp>
        <p:nvSpPr>
          <p:cNvPr id="21" name=""/>
          <p:cNvSpPr/>
          <p:nvPr/>
        </p:nvSpPr>
        <p:spPr>
          <a:xfrm>
            <a:off x="2868480" y="2766960"/>
            <a:ext cx="4343040" cy="712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2000" strike="noStrike" u="none">
                <a:solidFill>
                  <a:srgbClr val="000000"/>
                </a:solidFill>
                <a:uFillTx/>
                <a:latin typeface="Calibri"/>
              </a:rPr>
              <a:t>Directors : </a:t>
            </a:r>
            <a:endParaRPr b="0" lang="en-US" sz="2000" strike="noStrike" u="none">
              <a:solidFill>
                <a:srgbClr val="000000"/>
              </a:solidFill>
              <a:uFillTx/>
              <a:latin typeface="Arial"/>
            </a:endParaRPr>
          </a:p>
          <a:p>
            <a:pPr algn="ctr">
              <a:lnSpc>
                <a:spcPct val="100000"/>
              </a:lnSpc>
            </a:pPr>
            <a:r>
              <a:rPr b="1" lang="en-US" sz="2000" strike="noStrike" u="none">
                <a:solidFill>
                  <a:srgbClr val="000000"/>
                </a:solidFill>
                <a:uFillTx/>
                <a:latin typeface="Calibri"/>
              </a:rPr>
              <a:t>Guillaume GUERIN</a:t>
            </a:r>
            <a:r>
              <a:rPr b="0" lang="en-US" sz="2000" strike="noStrike" u="none">
                <a:solidFill>
                  <a:srgbClr val="000000"/>
                </a:solidFill>
                <a:uFillTx/>
                <a:latin typeface="Calibri"/>
              </a:rPr>
              <a:t> and </a:t>
            </a:r>
            <a:r>
              <a:rPr b="1" lang="en-US" sz="2000" strike="noStrike" u="none">
                <a:solidFill>
                  <a:srgbClr val="000000"/>
                </a:solidFill>
                <a:uFillTx/>
                <a:latin typeface="Calibri"/>
              </a:rPr>
              <a:t>Daniel LE BRIS</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 descr=""/>
          <p:cNvPicPr/>
          <p:nvPr/>
        </p:nvPicPr>
        <p:blipFill>
          <a:blip r:embed="rId1"/>
          <a:stretch/>
        </p:blipFill>
        <p:spPr>
          <a:xfrm>
            <a:off x="7287480" y="3998520"/>
            <a:ext cx="2720880" cy="1599840"/>
          </a:xfrm>
          <a:prstGeom prst="rect">
            <a:avLst/>
          </a:prstGeom>
          <a:noFill/>
          <a:ln w="0">
            <a:noFill/>
          </a:ln>
        </p:spPr>
      </p:pic>
      <p:sp>
        <p:nvSpPr>
          <p:cNvPr id="230" name=""/>
          <p:cNvSpPr/>
          <p:nvPr/>
        </p:nvSpPr>
        <p:spPr>
          <a:xfrm>
            <a:off x="1039680" y="60156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pic>
        <p:nvPicPr>
          <p:cNvPr id="231" name="" descr=""/>
          <p:cNvPicPr/>
          <p:nvPr/>
        </p:nvPicPr>
        <p:blipFill>
          <a:blip r:embed="rId2"/>
          <a:stretch/>
        </p:blipFill>
        <p:spPr>
          <a:xfrm>
            <a:off x="0" y="1065600"/>
            <a:ext cx="10079640" cy="2272680"/>
          </a:xfrm>
          <a:prstGeom prst="rect">
            <a:avLst/>
          </a:prstGeom>
          <a:noFill/>
          <a:ln w="0">
            <a:noFill/>
          </a:ln>
        </p:spPr>
      </p:pic>
      <p:sp>
        <p:nvSpPr>
          <p:cNvPr id="232" name=""/>
          <p:cNvSpPr/>
          <p:nvPr/>
        </p:nvSpPr>
        <p:spPr>
          <a:xfrm flipV="1">
            <a:off x="948600" y="1584000"/>
            <a:ext cx="4982400" cy="2160"/>
          </a:xfrm>
          <a:prstGeom prst="line">
            <a:avLst/>
          </a:prstGeom>
          <a:ln w="12600">
            <a:solidFill>
              <a:srgbClr val="fc5c00"/>
            </a:solidFill>
            <a:prstDash val="lgDash"/>
            <a:round/>
          </a:ln>
        </p:spPr>
        <p:style>
          <a:lnRef idx="0"/>
          <a:fillRef idx="0"/>
          <a:effectRef idx="0"/>
          <a:fontRef idx="minor"/>
        </p:style>
        <p:txBody>
          <a:bodyPr lIns="96120" rIns="96120" tIns="-48960" bIns="-48960" anchor="ctr">
            <a:noAutofit/>
          </a:bodyPr>
          <a:p>
            <a:endParaRPr b="0" lang="en-US" sz="1800" strike="noStrike" u="none">
              <a:solidFill>
                <a:srgbClr val="000000"/>
              </a:solidFill>
              <a:uFillTx/>
              <a:latin typeface="Arial"/>
              <a:ea typeface="DejaVu Sans"/>
            </a:endParaRPr>
          </a:p>
        </p:txBody>
      </p:sp>
      <p:sp>
        <p:nvSpPr>
          <p:cNvPr id="233" name=""/>
          <p:cNvSpPr/>
          <p:nvPr/>
        </p:nvSpPr>
        <p:spPr>
          <a:xfrm flipV="1">
            <a:off x="5931000" y="1584000"/>
            <a:ext cx="360" cy="1632600"/>
          </a:xfrm>
          <a:prstGeom prst="line">
            <a:avLst/>
          </a:prstGeom>
          <a:ln w="12600">
            <a:solidFill>
              <a:srgbClr val="fc5c00"/>
            </a:solidFill>
            <a:prstDash val="lgDash"/>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234" name=""/>
          <p:cNvSpPr/>
          <p:nvPr/>
        </p:nvSpPr>
        <p:spPr>
          <a:xfrm>
            <a:off x="5124240" y="1236960"/>
            <a:ext cx="2105640" cy="904320"/>
          </a:xfrm>
          <a:prstGeom prst="rect">
            <a:avLst/>
          </a:prstGeom>
          <a:noFill/>
          <a:ln w="19080">
            <a:solidFill>
              <a:srgbClr val="00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235" name=""/>
          <p:cNvSpPr/>
          <p:nvPr/>
        </p:nvSpPr>
        <p:spPr>
          <a:xfrm>
            <a:off x="1587960" y="3713040"/>
            <a:ext cx="4270680" cy="1823760"/>
          </a:xfrm>
          <a:prstGeom prst="rect">
            <a:avLst/>
          </a:prstGeom>
          <a:noFill/>
          <a:ln w="19080">
            <a:solidFill>
              <a:srgbClr val="00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236" name=""/>
          <p:cNvSpPr/>
          <p:nvPr/>
        </p:nvSpPr>
        <p:spPr>
          <a:xfrm>
            <a:off x="1587960" y="4397760"/>
            <a:ext cx="4270680" cy="1031040"/>
          </a:xfrm>
          <a:custGeom>
            <a:avLst/>
            <a:gdLst>
              <a:gd name="textAreaLeft" fmla="*/ 0 w 4270680"/>
              <a:gd name="textAreaRight" fmla="*/ 4271040 w 4270680"/>
              <a:gd name="textAreaTop" fmla="*/ 0 h 1031040"/>
              <a:gd name="textAreaBottom" fmla="*/ 1031400 h 1031040"/>
            </a:gdLst>
            <a:ahLst/>
            <a:rect l="textAreaLeft" t="textAreaTop" r="textAreaRight" b="textAreaBottom"/>
            <a:pathLst>
              <a:path fill="none" w="11864" h="2865">
                <a:moveTo>
                  <a:pt x="0" y="0"/>
                </a:moveTo>
                <a:cubicBezTo>
                  <a:pt x="4815" y="-12"/>
                  <a:pt x="11864" y="2841"/>
                  <a:pt x="11864" y="2841"/>
                </a:cubicBezTo>
                <a:lnTo>
                  <a:pt x="11864" y="2865"/>
                </a:lnTo>
                <a:lnTo>
                  <a:pt x="11864" y="2853"/>
                </a:lnTo>
              </a:path>
            </a:pathLst>
          </a:custGeom>
          <a:noFill/>
          <a:ln w="19080">
            <a:solidFill>
              <a:srgbClr val="2a6099"/>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237" name=""/>
          <p:cNvSpPr/>
          <p:nvPr/>
        </p:nvSpPr>
        <p:spPr>
          <a:xfrm>
            <a:off x="1587960" y="4719600"/>
            <a:ext cx="2073600" cy="360"/>
          </a:xfrm>
          <a:prstGeom prst="line">
            <a:avLst/>
          </a:prstGeom>
          <a:ln w="12600">
            <a:solidFill>
              <a:srgbClr val="fc5c00"/>
            </a:solidFill>
            <a:prstDash val="lgDash"/>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238" name=""/>
          <p:cNvSpPr/>
          <p:nvPr/>
        </p:nvSpPr>
        <p:spPr>
          <a:xfrm>
            <a:off x="3462480" y="464652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39" name=""/>
          <p:cNvSpPr/>
          <p:nvPr/>
        </p:nvSpPr>
        <p:spPr>
          <a:xfrm>
            <a:off x="3849840" y="474408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0" name=""/>
          <p:cNvSpPr/>
          <p:nvPr/>
        </p:nvSpPr>
        <p:spPr>
          <a:xfrm>
            <a:off x="1587960" y="4192200"/>
            <a:ext cx="4272480" cy="1064880"/>
          </a:xfrm>
          <a:prstGeom prst="line">
            <a:avLst/>
          </a:prstGeom>
          <a:ln w="19080">
            <a:solidFill>
              <a:srgbClr val="00a933"/>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41" name=""/>
          <p:cNvSpPr/>
          <p:nvPr/>
        </p:nvSpPr>
        <p:spPr>
          <a:xfrm flipV="1">
            <a:off x="3684240" y="4719600"/>
            <a:ext cx="360" cy="817560"/>
          </a:xfrm>
          <a:prstGeom prst="line">
            <a:avLst/>
          </a:prstGeom>
          <a:ln w="12600">
            <a:solidFill>
              <a:srgbClr val="fc5c00"/>
            </a:solidFill>
            <a:prstDash val="lgDash"/>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242" name=""/>
          <p:cNvSpPr/>
          <p:nvPr/>
        </p:nvSpPr>
        <p:spPr>
          <a:xfrm>
            <a:off x="4273200" y="486576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3" name=""/>
          <p:cNvSpPr/>
          <p:nvPr/>
        </p:nvSpPr>
        <p:spPr>
          <a:xfrm>
            <a:off x="4858920" y="505224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4" name=""/>
          <p:cNvSpPr/>
          <p:nvPr/>
        </p:nvSpPr>
        <p:spPr>
          <a:xfrm>
            <a:off x="5450760" y="525672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5" name=""/>
          <p:cNvSpPr/>
          <p:nvPr/>
        </p:nvSpPr>
        <p:spPr>
          <a:xfrm>
            <a:off x="2942280" y="453456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6" name=""/>
          <p:cNvSpPr/>
          <p:nvPr/>
        </p:nvSpPr>
        <p:spPr>
          <a:xfrm>
            <a:off x="2309400" y="4433400"/>
            <a:ext cx="34560" cy="34560"/>
          </a:xfrm>
          <a:prstGeom prst="ellipse">
            <a:avLst/>
          </a:prstGeom>
          <a:solidFill>
            <a:srgbClr val="000000"/>
          </a:solidFill>
          <a:ln w="0">
            <a:solidFill>
              <a:srgbClr val="ff0000"/>
            </a:solidFill>
          </a:ln>
        </p:spPr>
        <p:style>
          <a:lnRef idx="0"/>
          <a:fillRef idx="0"/>
          <a:effectRef idx="0"/>
          <a:fontRef idx="minor"/>
        </p:style>
        <p:txBody>
          <a:bodyPr lIns="90000" rIns="90000" tIns="-20160" bIns="-20160" anchor="ctr">
            <a:noAutofit/>
          </a:bodyPr>
          <a:p>
            <a:pPr>
              <a:lnSpc>
                <a:spcPct val="100000"/>
              </a:lnSpc>
            </a:pPr>
            <a:endParaRPr b="0" lang="en-US" sz="1800" strike="noStrike" u="none">
              <a:solidFill>
                <a:srgbClr val="ffffff"/>
              </a:solidFill>
              <a:uFillTx/>
              <a:latin typeface="Arial"/>
              <a:ea typeface="DejaVu Sans"/>
            </a:endParaRPr>
          </a:p>
        </p:txBody>
      </p:sp>
      <p:sp>
        <p:nvSpPr>
          <p:cNvPr id="247" name=""/>
          <p:cNvSpPr/>
          <p:nvPr/>
        </p:nvSpPr>
        <p:spPr>
          <a:xfrm>
            <a:off x="2309400" y="4140720"/>
            <a:ext cx="1366200" cy="26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400" strike="noStrike" u="none">
                <a:solidFill>
                  <a:srgbClr val="fc5c00"/>
                </a:solidFill>
                <a:uFillTx/>
                <a:latin typeface="Calibri"/>
              </a:rPr>
              <a:t>Y</a:t>
            </a:r>
            <a:r>
              <a:rPr b="0" lang="en-US" sz="1400" strike="noStrike" u="none">
                <a:solidFill>
                  <a:srgbClr val="00a933"/>
                </a:solidFill>
                <a:uFillTx/>
                <a:latin typeface="Calibri"/>
              </a:rPr>
              <a:t> </a:t>
            </a:r>
            <a:r>
              <a:rPr b="0" lang="en-US" sz="1400" strike="noStrike" u="none">
                <a:solidFill>
                  <a:srgbClr val="000000"/>
                </a:solidFill>
                <a:uFillTx/>
                <a:latin typeface="Calibri"/>
              </a:rPr>
              <a:t>= </a:t>
            </a:r>
            <a:r>
              <a:rPr b="0" lang="en-US" sz="1400" strike="noStrike" u="none">
                <a:solidFill>
                  <a:srgbClr val="00a933"/>
                </a:solidFill>
                <a:uFillTx/>
                <a:latin typeface="Calibri"/>
              </a:rPr>
              <a:t>a</a:t>
            </a:r>
            <a:r>
              <a:rPr b="0" lang="en-US" sz="1400" strike="noStrike" u="none">
                <a:solidFill>
                  <a:srgbClr val="fc5c00"/>
                </a:solidFill>
                <a:uFillTx/>
                <a:latin typeface="Calibri"/>
              </a:rPr>
              <a:t>X</a:t>
            </a:r>
            <a:r>
              <a:rPr b="0" lang="en-US" sz="1400" strike="noStrike" u="none">
                <a:solidFill>
                  <a:srgbClr val="00a933"/>
                </a:solidFill>
                <a:uFillTx/>
                <a:latin typeface="Calibri"/>
              </a:rPr>
              <a:t> </a:t>
            </a:r>
            <a:r>
              <a:rPr b="0" lang="en-US" sz="1400" strike="noStrike" u="none">
                <a:solidFill>
                  <a:srgbClr val="000000"/>
                </a:solidFill>
                <a:uFillTx/>
                <a:latin typeface="Calibri"/>
              </a:rPr>
              <a:t>+</a:t>
            </a:r>
            <a:r>
              <a:rPr b="0" lang="en-US" sz="1400" strike="noStrike" u="none">
                <a:solidFill>
                  <a:srgbClr val="00a933"/>
                </a:solidFill>
                <a:uFillTx/>
                <a:latin typeface="Calibri"/>
              </a:rPr>
              <a:t> b</a:t>
            </a:r>
            <a:endParaRPr b="0" lang="en-US" sz="1400" strike="noStrike" u="none">
              <a:solidFill>
                <a:srgbClr val="000000"/>
              </a:solidFill>
              <a:uFillTx/>
              <a:latin typeface="Arial"/>
            </a:endParaRPr>
          </a:p>
        </p:txBody>
      </p:sp>
      <p:sp>
        <p:nvSpPr>
          <p:cNvPr id="248" name=""/>
          <p:cNvSpPr/>
          <p:nvPr/>
        </p:nvSpPr>
        <p:spPr>
          <a:xfrm>
            <a:off x="0" y="3708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49" name=""/>
          <p:cNvSpPr/>
          <p:nvPr/>
        </p:nvSpPr>
        <p:spPr>
          <a:xfrm>
            <a:off x="208080" y="72180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Age assessment</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
          <p:cNvSpPr/>
          <p:nvPr/>
        </p:nvSpPr>
        <p:spPr>
          <a:xfrm rot="7440000">
            <a:off x="6998760" y="554040"/>
            <a:ext cx="1644840" cy="2490480"/>
          </a:xfrm>
          <a:custGeom>
            <a:avLst/>
            <a:gdLst>
              <a:gd name="textAreaLeft" fmla="*/ 469440 w 1644840"/>
              <a:gd name="textAreaRight" fmla="*/ 1175760 w 1644840"/>
              <a:gd name="textAreaTop" fmla="*/ 711000 h 2490480"/>
              <a:gd name="textAreaBottom" fmla="*/ 1779840 h 2490480"/>
            </a:gdLst>
            <a:ahLst/>
            <a:rect l="textAreaLeft" t="textAreaTop" r="textAreaRight" b="textAreaBottom"/>
            <a:pathLst>
              <a:path w="21600" h="21600">
                <a:moveTo>
                  <a:pt x="0" y="0"/>
                </a:moveTo>
                <a:lnTo>
                  <a:pt x="21600" y="0"/>
                </a:lnTo>
                <a:lnTo>
                  <a:pt x="13650" y="21600"/>
                </a:lnTo>
                <a:lnTo>
                  <a:pt x="7950" y="21600"/>
                </a:lnTo>
                <a:close/>
              </a:path>
            </a:pathLst>
          </a:custGeom>
          <a:solidFill>
            <a:srgbClr val="ffffa6"/>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51" name=""/>
          <p:cNvSpPr/>
          <p:nvPr/>
        </p:nvSpPr>
        <p:spPr>
          <a:xfrm>
            <a:off x="6688080" y="1371600"/>
            <a:ext cx="2912760" cy="1828440"/>
          </a:xfrm>
          <a:custGeom>
            <a:avLst/>
            <a:gdLst>
              <a:gd name="textAreaLeft" fmla="*/ 0 w 2912760"/>
              <a:gd name="textAreaRight" fmla="*/ 2913120 w 2912760"/>
              <a:gd name="textAreaTop" fmla="*/ 0 h 1828440"/>
              <a:gd name="textAreaBottom" fmla="*/ 1828800 h 1828440"/>
            </a:gdLst>
            <a:ahLst/>
            <a:rect l="textAreaLeft" t="textAreaTop" r="textAreaRight" b="textAreaBottom"/>
            <a:pathLst>
              <a:path w="8092" h="5080">
                <a:moveTo>
                  <a:pt x="0" y="5080"/>
                </a:moveTo>
                <a:lnTo>
                  <a:pt x="8092" y="5080"/>
                </a:lnTo>
                <a:lnTo>
                  <a:pt x="8092" y="0"/>
                </a:lnTo>
                <a:lnTo>
                  <a:pt x="4917" y="635"/>
                </a:lnTo>
                <a:lnTo>
                  <a:pt x="3647" y="635"/>
                </a:lnTo>
                <a:lnTo>
                  <a:pt x="2377" y="1905"/>
                </a:lnTo>
                <a:lnTo>
                  <a:pt x="1107" y="2540"/>
                </a:lnTo>
                <a:lnTo>
                  <a:pt x="472" y="3175"/>
                </a:lnTo>
                <a:lnTo>
                  <a:pt x="0" y="3175"/>
                </a:lnTo>
                <a:lnTo>
                  <a:pt x="0" y="5080"/>
                </a:lnTo>
                <a:close/>
              </a:path>
            </a:pathLst>
          </a:custGeom>
          <a:solidFill>
            <a:srgbClr val="523c1b"/>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ffffff"/>
              </a:solidFill>
              <a:uFillTx/>
              <a:latin typeface="Arial"/>
            </a:endParaRPr>
          </a:p>
        </p:txBody>
      </p:sp>
      <p:pic>
        <p:nvPicPr>
          <p:cNvPr id="252" name="" descr=""/>
          <p:cNvPicPr/>
          <p:nvPr/>
        </p:nvPicPr>
        <p:blipFill>
          <a:blip r:embed="rId1"/>
          <a:stretch/>
        </p:blipFill>
        <p:spPr>
          <a:xfrm>
            <a:off x="210240" y="777240"/>
            <a:ext cx="6477480" cy="4678560"/>
          </a:xfrm>
          <a:prstGeom prst="rect">
            <a:avLst/>
          </a:prstGeom>
          <a:noFill/>
          <a:ln w="0">
            <a:noFill/>
          </a:ln>
        </p:spPr>
      </p:pic>
      <p:pic>
        <p:nvPicPr>
          <p:cNvPr id="253" name="" descr=""/>
          <p:cNvPicPr/>
          <p:nvPr/>
        </p:nvPicPr>
        <p:blipFill>
          <a:blip r:embed="rId2"/>
          <a:stretch/>
        </p:blipFill>
        <p:spPr>
          <a:xfrm>
            <a:off x="7287120" y="3998160"/>
            <a:ext cx="2720880" cy="1599840"/>
          </a:xfrm>
          <a:prstGeom prst="rect">
            <a:avLst/>
          </a:prstGeom>
          <a:noFill/>
          <a:ln w="0">
            <a:noFill/>
          </a:ln>
        </p:spPr>
      </p:pic>
      <p:sp>
        <p:nvSpPr>
          <p:cNvPr id="254" name=""/>
          <p:cNvSpPr/>
          <p:nvPr/>
        </p:nvSpPr>
        <p:spPr>
          <a:xfrm>
            <a:off x="6688080" y="2400480"/>
            <a:ext cx="2912760" cy="1256760"/>
          </a:xfrm>
          <a:custGeom>
            <a:avLst/>
            <a:gdLst>
              <a:gd name="textAreaLeft" fmla="*/ 0 w 2912760"/>
              <a:gd name="textAreaRight" fmla="*/ 2913120 w 2912760"/>
              <a:gd name="textAreaTop" fmla="*/ 0 h 1256760"/>
              <a:gd name="textAreaBottom" fmla="*/ 1257120 h 1256760"/>
            </a:gdLst>
            <a:ahLst/>
            <a:rect l="textAreaLeft" t="textAreaTop" r="textAreaRight" b="textAreaBottom"/>
            <a:pathLst>
              <a:path w="8092" h="3492">
                <a:moveTo>
                  <a:pt x="4855" y="0"/>
                </a:moveTo>
                <a:lnTo>
                  <a:pt x="2428" y="0"/>
                </a:lnTo>
                <a:lnTo>
                  <a:pt x="1618" y="873"/>
                </a:lnTo>
                <a:lnTo>
                  <a:pt x="0" y="1746"/>
                </a:lnTo>
                <a:lnTo>
                  <a:pt x="0" y="3492"/>
                </a:lnTo>
                <a:lnTo>
                  <a:pt x="8092" y="3492"/>
                </a:lnTo>
                <a:lnTo>
                  <a:pt x="8092" y="0"/>
                </a:lnTo>
                <a:lnTo>
                  <a:pt x="4855" y="0"/>
                </a:lnTo>
                <a:close/>
              </a:path>
            </a:pathLst>
          </a:custGeom>
          <a:solidFill>
            <a:srgbClr val="b2b2b2"/>
          </a:solidFill>
          <a:ln w="10080">
            <a:solidFill>
              <a:srgbClr val="000000"/>
            </a:solidFill>
            <a:round/>
          </a:ln>
        </p:spPr>
        <p:style>
          <a:lnRef idx="0"/>
          <a:fillRef idx="0"/>
          <a:effectRef idx="0"/>
          <a:fontRef idx="minor"/>
        </p:style>
        <p:txBody>
          <a:bodyPr lIns="95040" rIns="95040" tIns="50040" bIns="50040" anchor="ctr">
            <a:noAutofit/>
          </a:bodyPr>
          <a:p>
            <a:pPr>
              <a:lnSpc>
                <a:spcPct val="100000"/>
              </a:lnSpc>
            </a:pPr>
            <a:endParaRPr b="0" lang="en-US" sz="1800" strike="noStrike" u="none">
              <a:solidFill>
                <a:srgbClr val="000000"/>
              </a:solidFill>
              <a:uFillTx/>
              <a:latin typeface="Arial"/>
            </a:endParaRPr>
          </a:p>
        </p:txBody>
      </p:sp>
      <p:sp>
        <p:nvSpPr>
          <p:cNvPr id="255" name=""/>
          <p:cNvSpPr/>
          <p:nvPr/>
        </p:nvSpPr>
        <p:spPr>
          <a:xfrm>
            <a:off x="8144640" y="1771560"/>
            <a:ext cx="1456200" cy="628200"/>
          </a:xfrm>
          <a:custGeom>
            <a:avLst/>
            <a:gdLst>
              <a:gd name="textAreaLeft" fmla="*/ 0 w 1456200"/>
              <a:gd name="textAreaRight" fmla="*/ 1456560 w 1456200"/>
              <a:gd name="textAreaTop" fmla="*/ 0 h 628200"/>
              <a:gd name="textAreaBottom" fmla="*/ 628560 h 628200"/>
            </a:gdLst>
            <a:ahLst/>
            <a:rect l="textAreaLeft" t="textAreaTop" r="textAreaRight" b="textAreaBottom"/>
            <a:pathLst>
              <a:path w="4046" h="1746">
                <a:moveTo>
                  <a:pt x="0" y="1164"/>
                </a:moveTo>
                <a:lnTo>
                  <a:pt x="809" y="582"/>
                </a:lnTo>
                <a:lnTo>
                  <a:pt x="2428" y="0"/>
                </a:lnTo>
                <a:lnTo>
                  <a:pt x="4046" y="582"/>
                </a:lnTo>
                <a:lnTo>
                  <a:pt x="4046" y="1164"/>
                </a:lnTo>
                <a:lnTo>
                  <a:pt x="3237" y="1746"/>
                </a:lnTo>
                <a:lnTo>
                  <a:pt x="1618" y="1746"/>
                </a:lnTo>
                <a:lnTo>
                  <a:pt x="809" y="1746"/>
                </a:lnTo>
                <a:lnTo>
                  <a:pt x="0" y="1164"/>
                </a:lnTo>
                <a:close/>
              </a:path>
            </a:pathLst>
          </a:custGeom>
          <a:solidFill>
            <a:srgbClr val="b2b2b2"/>
          </a:solidFill>
          <a:ln w="29160">
            <a:solidFill>
              <a:srgbClr val="ff0000"/>
            </a:solidFill>
            <a:round/>
          </a:ln>
        </p:spPr>
        <p:style>
          <a:lnRef idx="0"/>
          <a:fillRef idx="0"/>
          <a:effectRef idx="0"/>
          <a:fontRef idx="minor"/>
        </p:style>
        <p:txBody>
          <a:bodyPr lIns="104400" rIns="104400" tIns="59400" bIns="59400" anchor="ctr">
            <a:noAutofit/>
          </a:bodyPr>
          <a:p>
            <a:pPr>
              <a:lnSpc>
                <a:spcPct val="100000"/>
              </a:lnSpc>
            </a:pPr>
            <a:endParaRPr b="0" lang="en-US" sz="1800" strike="noStrike" u="none">
              <a:solidFill>
                <a:srgbClr val="000000"/>
              </a:solidFill>
              <a:uFillTx/>
              <a:latin typeface="Arial"/>
            </a:endParaRPr>
          </a:p>
        </p:txBody>
      </p:sp>
      <p:sp>
        <p:nvSpPr>
          <p:cNvPr id="256" name=""/>
          <p:cNvSpPr/>
          <p:nvPr/>
        </p:nvSpPr>
        <p:spPr>
          <a:xfrm>
            <a:off x="6629400" y="914400"/>
            <a:ext cx="456840" cy="456840"/>
          </a:xfrm>
          <a:prstGeom prst="ellipse">
            <a:avLst/>
          </a:prstGeom>
          <a:solidFill>
            <a:srgbClr val="ffff6d"/>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57"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58" name=""/>
          <p:cNvSpPr/>
          <p:nvPr/>
        </p:nvSpPr>
        <p:spPr>
          <a:xfrm>
            <a:off x="0" y="3744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59" name=""/>
          <p:cNvSpPr/>
          <p:nvPr/>
        </p:nvSpPr>
        <p:spPr>
          <a:xfrm>
            <a:off x="208080" y="64980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Rock surface OSL dating</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 descr=""/>
          <p:cNvPicPr/>
          <p:nvPr/>
        </p:nvPicPr>
        <p:blipFill>
          <a:blip r:embed="rId1"/>
          <a:stretch/>
        </p:blipFill>
        <p:spPr>
          <a:xfrm>
            <a:off x="210240" y="777240"/>
            <a:ext cx="6477480" cy="4678560"/>
          </a:xfrm>
          <a:prstGeom prst="rect">
            <a:avLst/>
          </a:prstGeom>
          <a:noFill/>
          <a:ln w="0">
            <a:noFill/>
          </a:ln>
        </p:spPr>
      </p:pic>
      <p:sp>
        <p:nvSpPr>
          <p:cNvPr id="261" name=""/>
          <p:cNvSpPr/>
          <p:nvPr/>
        </p:nvSpPr>
        <p:spPr>
          <a:xfrm rot="7440000">
            <a:off x="6998760" y="554040"/>
            <a:ext cx="1644840" cy="2490480"/>
          </a:xfrm>
          <a:custGeom>
            <a:avLst/>
            <a:gdLst>
              <a:gd name="textAreaLeft" fmla="*/ 469440 w 1644840"/>
              <a:gd name="textAreaRight" fmla="*/ 1175760 w 1644840"/>
              <a:gd name="textAreaTop" fmla="*/ 711000 h 2490480"/>
              <a:gd name="textAreaBottom" fmla="*/ 1779840 h 2490480"/>
            </a:gdLst>
            <a:ahLst/>
            <a:rect l="textAreaLeft" t="textAreaTop" r="textAreaRight" b="textAreaBottom"/>
            <a:pathLst>
              <a:path w="21600" h="21600">
                <a:moveTo>
                  <a:pt x="0" y="0"/>
                </a:moveTo>
                <a:lnTo>
                  <a:pt x="21600" y="0"/>
                </a:lnTo>
                <a:lnTo>
                  <a:pt x="13650" y="21600"/>
                </a:lnTo>
                <a:lnTo>
                  <a:pt x="7950" y="21600"/>
                </a:lnTo>
                <a:close/>
              </a:path>
            </a:pathLst>
          </a:custGeom>
          <a:solidFill>
            <a:srgbClr val="ffffa6"/>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pic>
        <p:nvPicPr>
          <p:cNvPr id="262" name="" descr=""/>
          <p:cNvPicPr/>
          <p:nvPr/>
        </p:nvPicPr>
        <p:blipFill>
          <a:blip r:embed="rId2"/>
          <a:stretch/>
        </p:blipFill>
        <p:spPr>
          <a:xfrm>
            <a:off x="1440000" y="980280"/>
            <a:ext cx="8183520" cy="3574800"/>
          </a:xfrm>
          <a:prstGeom prst="rect">
            <a:avLst/>
          </a:prstGeom>
          <a:noFill/>
          <a:ln w="0">
            <a:noFill/>
          </a:ln>
        </p:spPr>
      </p:pic>
      <p:pic>
        <p:nvPicPr>
          <p:cNvPr id="263" name="" descr=""/>
          <p:cNvPicPr/>
          <p:nvPr/>
        </p:nvPicPr>
        <p:blipFill>
          <a:blip r:embed="rId3"/>
          <a:stretch/>
        </p:blipFill>
        <p:spPr>
          <a:xfrm>
            <a:off x="7287120" y="3998160"/>
            <a:ext cx="2720880" cy="1599840"/>
          </a:xfrm>
          <a:prstGeom prst="rect">
            <a:avLst/>
          </a:prstGeom>
          <a:noFill/>
          <a:ln w="0">
            <a:noFill/>
          </a:ln>
        </p:spPr>
      </p:pic>
      <p:sp>
        <p:nvSpPr>
          <p:cNvPr id="264" name=""/>
          <p:cNvSpPr/>
          <p:nvPr/>
        </p:nvSpPr>
        <p:spPr>
          <a:xfrm>
            <a:off x="6688080" y="2400480"/>
            <a:ext cx="2912760" cy="1256760"/>
          </a:xfrm>
          <a:custGeom>
            <a:avLst/>
            <a:gdLst>
              <a:gd name="textAreaLeft" fmla="*/ 0 w 2912760"/>
              <a:gd name="textAreaRight" fmla="*/ 2913120 w 2912760"/>
              <a:gd name="textAreaTop" fmla="*/ 0 h 1256760"/>
              <a:gd name="textAreaBottom" fmla="*/ 1257120 h 1256760"/>
            </a:gdLst>
            <a:ahLst/>
            <a:rect l="textAreaLeft" t="textAreaTop" r="textAreaRight" b="textAreaBottom"/>
            <a:pathLst>
              <a:path w="8092" h="3492">
                <a:moveTo>
                  <a:pt x="4855" y="0"/>
                </a:moveTo>
                <a:lnTo>
                  <a:pt x="2428" y="0"/>
                </a:lnTo>
                <a:lnTo>
                  <a:pt x="1618" y="873"/>
                </a:lnTo>
                <a:lnTo>
                  <a:pt x="0" y="1746"/>
                </a:lnTo>
                <a:lnTo>
                  <a:pt x="0" y="3492"/>
                </a:lnTo>
                <a:lnTo>
                  <a:pt x="8092" y="3492"/>
                </a:lnTo>
                <a:lnTo>
                  <a:pt x="8092" y="0"/>
                </a:lnTo>
                <a:lnTo>
                  <a:pt x="4855" y="0"/>
                </a:lnTo>
                <a:close/>
              </a:path>
            </a:pathLst>
          </a:custGeom>
          <a:solidFill>
            <a:srgbClr val="b2b2b2"/>
          </a:solidFill>
          <a:ln w="10080">
            <a:solidFill>
              <a:srgbClr val="000000"/>
            </a:solidFill>
            <a:round/>
          </a:ln>
        </p:spPr>
        <p:style>
          <a:lnRef idx="0"/>
          <a:fillRef idx="0"/>
          <a:effectRef idx="0"/>
          <a:fontRef idx="minor"/>
        </p:style>
        <p:txBody>
          <a:bodyPr lIns="95040" rIns="95040" tIns="50040" bIns="50040" anchor="ctr">
            <a:noAutofit/>
          </a:bodyPr>
          <a:p>
            <a:pPr>
              <a:lnSpc>
                <a:spcPct val="100000"/>
              </a:lnSpc>
            </a:pPr>
            <a:endParaRPr b="0" lang="en-US" sz="1800" strike="noStrike" u="none">
              <a:solidFill>
                <a:srgbClr val="000000"/>
              </a:solidFill>
              <a:uFillTx/>
              <a:latin typeface="Arial"/>
            </a:endParaRPr>
          </a:p>
        </p:txBody>
      </p:sp>
      <p:sp>
        <p:nvSpPr>
          <p:cNvPr id="265" name=""/>
          <p:cNvSpPr/>
          <p:nvPr/>
        </p:nvSpPr>
        <p:spPr>
          <a:xfrm>
            <a:off x="8144640" y="1771560"/>
            <a:ext cx="1456200" cy="628200"/>
          </a:xfrm>
          <a:custGeom>
            <a:avLst/>
            <a:gdLst>
              <a:gd name="textAreaLeft" fmla="*/ 0 w 1456200"/>
              <a:gd name="textAreaRight" fmla="*/ 1456560 w 1456200"/>
              <a:gd name="textAreaTop" fmla="*/ 0 h 628200"/>
              <a:gd name="textAreaBottom" fmla="*/ 628560 h 628200"/>
            </a:gdLst>
            <a:ahLst/>
            <a:rect l="textAreaLeft" t="textAreaTop" r="textAreaRight" b="textAreaBottom"/>
            <a:pathLst>
              <a:path w="4046" h="1746">
                <a:moveTo>
                  <a:pt x="0" y="1164"/>
                </a:moveTo>
                <a:lnTo>
                  <a:pt x="809" y="582"/>
                </a:lnTo>
                <a:lnTo>
                  <a:pt x="2428" y="0"/>
                </a:lnTo>
                <a:lnTo>
                  <a:pt x="4046" y="582"/>
                </a:lnTo>
                <a:lnTo>
                  <a:pt x="4046" y="1164"/>
                </a:lnTo>
                <a:lnTo>
                  <a:pt x="3237" y="1746"/>
                </a:lnTo>
                <a:lnTo>
                  <a:pt x="1618" y="1746"/>
                </a:lnTo>
                <a:lnTo>
                  <a:pt x="809" y="1746"/>
                </a:lnTo>
                <a:lnTo>
                  <a:pt x="0" y="1164"/>
                </a:lnTo>
                <a:close/>
              </a:path>
            </a:pathLst>
          </a:custGeom>
          <a:solidFill>
            <a:srgbClr val="b2b2b2"/>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ndParaRPr>
          </a:p>
        </p:txBody>
      </p:sp>
      <p:sp>
        <p:nvSpPr>
          <p:cNvPr id="266" name=""/>
          <p:cNvSpPr/>
          <p:nvPr/>
        </p:nvSpPr>
        <p:spPr>
          <a:xfrm>
            <a:off x="6629400" y="914400"/>
            <a:ext cx="456840" cy="456840"/>
          </a:xfrm>
          <a:prstGeom prst="ellipse">
            <a:avLst/>
          </a:prstGeom>
          <a:solidFill>
            <a:srgbClr val="ffff6d"/>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67"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68"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69" name=""/>
          <p:cNvSpPr/>
          <p:nvPr/>
        </p:nvSpPr>
        <p:spPr>
          <a:xfrm>
            <a:off x="208080" y="61416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Rock surface OSL dating</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 descr=""/>
          <p:cNvPicPr/>
          <p:nvPr/>
        </p:nvPicPr>
        <p:blipFill>
          <a:blip r:embed="rId1"/>
          <a:stretch/>
        </p:blipFill>
        <p:spPr>
          <a:xfrm>
            <a:off x="210240" y="777240"/>
            <a:ext cx="6477480" cy="4678560"/>
          </a:xfrm>
          <a:prstGeom prst="rect">
            <a:avLst/>
          </a:prstGeom>
          <a:noFill/>
          <a:ln w="0">
            <a:noFill/>
          </a:ln>
        </p:spPr>
      </p:pic>
      <p:sp>
        <p:nvSpPr>
          <p:cNvPr id="271" name=""/>
          <p:cNvSpPr/>
          <p:nvPr/>
        </p:nvSpPr>
        <p:spPr>
          <a:xfrm>
            <a:off x="1444680" y="1005840"/>
            <a:ext cx="4900680" cy="352908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272" name=""/>
          <p:cNvSpPr/>
          <p:nvPr/>
        </p:nvSpPr>
        <p:spPr>
          <a:xfrm rot="7980000">
            <a:off x="7030800" y="688680"/>
            <a:ext cx="1644840" cy="2774520"/>
          </a:xfrm>
          <a:custGeom>
            <a:avLst/>
            <a:gdLst>
              <a:gd name="textAreaLeft" fmla="*/ 469440 w 1644840"/>
              <a:gd name="textAreaRight" fmla="*/ 1175760 w 1644840"/>
              <a:gd name="textAreaTop" fmla="*/ 792000 h 2774520"/>
              <a:gd name="textAreaBottom" fmla="*/ 1982880 h 2774520"/>
            </a:gdLst>
            <a:ahLst/>
            <a:rect l="textAreaLeft" t="textAreaTop" r="textAreaRight" b="textAreaBottom"/>
            <a:pathLst>
              <a:path w="21600" h="21600">
                <a:moveTo>
                  <a:pt x="0" y="0"/>
                </a:moveTo>
                <a:lnTo>
                  <a:pt x="21600" y="0"/>
                </a:lnTo>
                <a:lnTo>
                  <a:pt x="13650" y="21600"/>
                </a:lnTo>
                <a:lnTo>
                  <a:pt x="7950" y="21600"/>
                </a:lnTo>
                <a:close/>
              </a:path>
            </a:pathLst>
          </a:custGeom>
          <a:solidFill>
            <a:srgbClr val="ffffa6"/>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73" name=""/>
          <p:cNvSpPr/>
          <p:nvPr/>
        </p:nvSpPr>
        <p:spPr>
          <a:xfrm>
            <a:off x="6714720" y="2463120"/>
            <a:ext cx="2912760" cy="1142640"/>
          </a:xfrm>
          <a:prstGeom prst="rect">
            <a:avLst/>
          </a:prstGeom>
          <a:solidFill>
            <a:srgbClr val="523c1b"/>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ffffff"/>
              </a:solidFill>
              <a:uFillTx/>
              <a:latin typeface="Arial"/>
              <a:ea typeface="DejaVu Sans"/>
            </a:endParaRPr>
          </a:p>
        </p:txBody>
      </p:sp>
      <p:pic>
        <p:nvPicPr>
          <p:cNvPr id="274" name="" descr=""/>
          <p:cNvPicPr/>
          <p:nvPr/>
        </p:nvPicPr>
        <p:blipFill>
          <a:blip r:embed="rId2"/>
          <a:stretch/>
        </p:blipFill>
        <p:spPr>
          <a:xfrm>
            <a:off x="7287120" y="3998160"/>
            <a:ext cx="2720880" cy="1599840"/>
          </a:xfrm>
          <a:prstGeom prst="rect">
            <a:avLst/>
          </a:prstGeom>
          <a:noFill/>
          <a:ln w="0">
            <a:noFill/>
          </a:ln>
        </p:spPr>
      </p:pic>
      <p:sp>
        <p:nvSpPr>
          <p:cNvPr id="275" name=""/>
          <p:cNvSpPr/>
          <p:nvPr/>
        </p:nvSpPr>
        <p:spPr>
          <a:xfrm>
            <a:off x="3657600" y="1335600"/>
            <a:ext cx="2699280" cy="360"/>
          </a:xfrm>
          <a:custGeom>
            <a:avLst/>
            <a:gdLst>
              <a:gd name="textAreaLeft" fmla="*/ 0 w 2699280"/>
              <a:gd name="textAreaRight" fmla="*/ 2699640 w 2699280"/>
              <a:gd name="textAreaTop" fmla="*/ 0 h 360"/>
              <a:gd name="textAreaBottom" fmla="*/ 720 h 360"/>
            </a:gdLst>
            <a:ahLst/>
            <a:rect l="textAreaLeft" t="textAreaTop" r="textAreaRight" b="textAreaBottom"/>
            <a:pathLst>
              <a:path fill="none" w="7499" h="0">
                <a:moveTo>
                  <a:pt x="0" y="0"/>
                </a:moveTo>
                <a:lnTo>
                  <a:pt x="7499" y="0"/>
                </a:lnTo>
              </a:path>
            </a:pathLst>
          </a:custGeom>
          <a:noFill/>
          <a:ln w="19080">
            <a:solidFill>
              <a:srgbClr val="00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276" name=""/>
          <p:cNvSpPr/>
          <p:nvPr/>
        </p:nvSpPr>
        <p:spPr>
          <a:xfrm>
            <a:off x="1444680" y="4533840"/>
            <a:ext cx="1298520" cy="360"/>
          </a:xfrm>
          <a:prstGeom prst="line">
            <a:avLst/>
          </a:prstGeom>
          <a:ln w="19080">
            <a:solidFill>
              <a:srgbClr val="ff0000"/>
            </a:solidFill>
            <a:round/>
          </a:ln>
        </p:spPr>
        <p:style>
          <a:lnRef idx="0"/>
          <a:fillRef idx="0"/>
          <a:effectRef idx="0"/>
          <a:fontRef idx="minor"/>
        </p:style>
        <p:txBody>
          <a:bodyPr lIns="99360" rIns="99360" tIns="-54000" bIns="-54000" anchor="ctr">
            <a:noAutofit/>
          </a:bodyPr>
          <a:p>
            <a:endParaRPr b="0" lang="en-US" sz="1800" strike="noStrike" u="none">
              <a:solidFill>
                <a:srgbClr val="000000"/>
              </a:solidFill>
              <a:uFillTx/>
              <a:latin typeface="Arial"/>
              <a:ea typeface="DejaVu Sans"/>
            </a:endParaRPr>
          </a:p>
        </p:txBody>
      </p:sp>
      <p:sp>
        <p:nvSpPr>
          <p:cNvPr id="277" name=""/>
          <p:cNvSpPr/>
          <p:nvPr/>
        </p:nvSpPr>
        <p:spPr>
          <a:xfrm>
            <a:off x="2971800" y="1335600"/>
            <a:ext cx="685440" cy="1407240"/>
          </a:xfrm>
          <a:custGeom>
            <a:avLst/>
            <a:gdLst>
              <a:gd name="textAreaLeft" fmla="*/ 0 w 685440"/>
              <a:gd name="textAreaRight" fmla="*/ 685800 w 685440"/>
              <a:gd name="textAreaTop" fmla="*/ 0 h 1407240"/>
              <a:gd name="textAreaBottom" fmla="*/ 1407600 h 1407240"/>
            </a:gdLst>
            <a:ahLst/>
            <a:rect l="textAreaLeft" t="textAreaTop" r="textAreaRight" b="textAreaBottom"/>
            <a:pathLst>
              <a:path fill="none" w="1905" h="3910">
                <a:moveTo>
                  <a:pt x="1905" y="0"/>
                </a:moveTo>
                <a:cubicBezTo>
                  <a:pt x="0" y="0"/>
                  <a:pt x="0" y="3910"/>
                  <a:pt x="0" y="3910"/>
                </a:cubicBezTo>
              </a:path>
            </a:pathLst>
          </a:cu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278" name=""/>
          <p:cNvSpPr/>
          <p:nvPr/>
        </p:nvSpPr>
        <p:spPr>
          <a:xfrm>
            <a:off x="2743200" y="4111200"/>
            <a:ext cx="228240" cy="422640"/>
          </a:xfrm>
          <a:custGeom>
            <a:avLst/>
            <a:gdLst>
              <a:gd name="textAreaLeft" fmla="*/ 0 w 228240"/>
              <a:gd name="textAreaRight" fmla="*/ 228600 w 228240"/>
              <a:gd name="textAreaTop" fmla="*/ 0 h 422640"/>
              <a:gd name="textAreaBottom" fmla="*/ 423000 h 422640"/>
            </a:gdLst>
            <a:ahLst/>
            <a:rect l="textAreaLeft" t="textAreaTop" r="textAreaRight" b="textAreaBottom"/>
            <a:pathLst>
              <a:path fill="none" w="635" h="1175">
                <a:moveTo>
                  <a:pt x="635" y="0"/>
                </a:moveTo>
                <a:cubicBezTo>
                  <a:pt x="635" y="1175"/>
                  <a:pt x="0" y="1175"/>
                  <a:pt x="0" y="1175"/>
                </a:cubicBezTo>
              </a:path>
            </a:pathLst>
          </a:cu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279" name=""/>
          <p:cNvSpPr/>
          <p:nvPr/>
        </p:nvSpPr>
        <p:spPr>
          <a:xfrm>
            <a:off x="7543800" y="1600200"/>
            <a:ext cx="628200" cy="1456200"/>
          </a:xfrm>
          <a:custGeom>
            <a:avLst/>
            <a:gdLst>
              <a:gd name="textAreaLeft" fmla="*/ 0 w 628200"/>
              <a:gd name="textAreaRight" fmla="*/ 628560 w 628200"/>
              <a:gd name="textAreaTop" fmla="*/ 0 h 1456200"/>
              <a:gd name="textAreaBottom" fmla="*/ 1456560 h 1456200"/>
            </a:gdLst>
            <a:ahLst/>
            <a:rect l="textAreaLeft" t="textAreaTop" r="textAreaRight" b="textAreaBottom"/>
            <a:pathLst>
              <a:path w="1746" h="4046">
                <a:moveTo>
                  <a:pt x="1164" y="4046"/>
                </a:moveTo>
                <a:lnTo>
                  <a:pt x="582" y="3237"/>
                </a:lnTo>
                <a:lnTo>
                  <a:pt x="0" y="1618"/>
                </a:lnTo>
                <a:lnTo>
                  <a:pt x="582" y="0"/>
                </a:lnTo>
                <a:lnTo>
                  <a:pt x="1164" y="0"/>
                </a:lnTo>
                <a:lnTo>
                  <a:pt x="1746" y="809"/>
                </a:lnTo>
                <a:lnTo>
                  <a:pt x="1746" y="2428"/>
                </a:lnTo>
                <a:lnTo>
                  <a:pt x="1746" y="3237"/>
                </a:lnTo>
                <a:lnTo>
                  <a:pt x="1164" y="4046"/>
                </a:lnTo>
                <a:close/>
              </a:path>
            </a:pathLst>
          </a:custGeom>
          <a:solidFill>
            <a:srgbClr val="b2b2b2"/>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ndParaRPr>
          </a:p>
        </p:txBody>
      </p:sp>
      <p:sp>
        <p:nvSpPr>
          <p:cNvPr id="280" name=""/>
          <p:cNvSpPr/>
          <p:nvPr/>
        </p:nvSpPr>
        <p:spPr>
          <a:xfrm>
            <a:off x="6629400" y="914400"/>
            <a:ext cx="456840" cy="456840"/>
          </a:xfrm>
          <a:prstGeom prst="ellipse">
            <a:avLst/>
          </a:prstGeom>
          <a:solidFill>
            <a:srgbClr val="ffff6d"/>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81" name=""/>
          <p:cNvSpPr/>
          <p:nvPr/>
        </p:nvSpPr>
        <p:spPr>
          <a:xfrm rot="20130000">
            <a:off x="7668720" y="2466360"/>
            <a:ext cx="316440" cy="674280"/>
          </a:xfrm>
          <a:prstGeom prst="ellipse">
            <a:avLst/>
          </a:pr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282"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83" name=""/>
          <p:cNvSpPr/>
          <p:nvPr/>
        </p:nvSpPr>
        <p:spPr>
          <a:xfrm>
            <a:off x="2971800" y="2743200"/>
            <a:ext cx="360" cy="1368000"/>
          </a:xfrm>
          <a:prstGeom prst="line">
            <a:avLst/>
          </a:prstGeom>
          <a:ln w="19080">
            <a:solidFill>
              <a:srgbClr val="ff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84"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85" name=""/>
          <p:cNvSpPr/>
          <p:nvPr/>
        </p:nvSpPr>
        <p:spPr>
          <a:xfrm>
            <a:off x="208080" y="65016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Rock surface OSL dating</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2" dur="indefinite" restart="never" nodeType="tmRoot">
          <p:childTnLst>
            <p:seq>
              <p:cTn id="63" dur="indefinite" nodeType="mainSeq">
                <p:childTnLst>
                  <p:par>
                    <p:cTn id="64" fill="hold">
                      <p:stCondLst>
                        <p:cond delay="indefinite"/>
                      </p:stCondLst>
                      <p:childTnLst>
                        <p:par>
                          <p:cTn id="65" fill="hold">
                            <p:stCondLst>
                              <p:cond delay="0"/>
                            </p:stCondLst>
                            <p:childTnLst>
                              <p:par>
                                <p:cTn id="66" nodeType="clickEffect" fill="hold" presetClass="mediacall">
                                  <p:stCondLst>
                                    <p:cond delay="0"/>
                                  </p:stCondLst>
                                  <p:childTnLst>
                                    <p:cmd type="call" cmd="play">
                                      <p:cBhvr>
                                        <p:cTn id="67" dur="1" fill="hold">
                                          <p:stCondLst>
                                            <p:cond delay="0"/>
                                          </p:stCondLst>
                                        </p:cTn>
                                        <p:tgtEl>
                                          <p:spTgt spid="275"/>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6" name="" descr=""/>
          <p:cNvPicPr/>
          <p:nvPr/>
        </p:nvPicPr>
        <p:blipFill>
          <a:blip r:embed="rId1"/>
          <a:stretch/>
        </p:blipFill>
        <p:spPr>
          <a:xfrm>
            <a:off x="210240" y="777240"/>
            <a:ext cx="6477480" cy="4678560"/>
          </a:xfrm>
          <a:prstGeom prst="rect">
            <a:avLst/>
          </a:prstGeom>
          <a:noFill/>
          <a:ln w="0">
            <a:noFill/>
          </a:ln>
        </p:spPr>
      </p:pic>
      <p:pic>
        <p:nvPicPr>
          <p:cNvPr id="287" name="" descr=""/>
          <p:cNvPicPr/>
          <p:nvPr/>
        </p:nvPicPr>
        <p:blipFill>
          <a:blip r:embed="rId2"/>
          <a:stretch/>
        </p:blipFill>
        <p:spPr>
          <a:xfrm>
            <a:off x="1435680" y="996840"/>
            <a:ext cx="4946400" cy="3565800"/>
          </a:xfrm>
          <a:prstGeom prst="rect">
            <a:avLst/>
          </a:prstGeom>
          <a:noFill/>
          <a:ln w="0">
            <a:noFill/>
          </a:ln>
        </p:spPr>
      </p:pic>
      <p:sp>
        <p:nvSpPr>
          <p:cNvPr id="288" name=""/>
          <p:cNvSpPr/>
          <p:nvPr/>
        </p:nvSpPr>
        <p:spPr>
          <a:xfrm rot="7980000">
            <a:off x="7030800" y="688680"/>
            <a:ext cx="1644840" cy="2774520"/>
          </a:xfrm>
          <a:custGeom>
            <a:avLst/>
            <a:gdLst>
              <a:gd name="textAreaLeft" fmla="*/ 469440 w 1644840"/>
              <a:gd name="textAreaRight" fmla="*/ 1175760 w 1644840"/>
              <a:gd name="textAreaTop" fmla="*/ 792000 h 2774520"/>
              <a:gd name="textAreaBottom" fmla="*/ 1982880 h 2774520"/>
            </a:gdLst>
            <a:ahLst/>
            <a:rect l="textAreaLeft" t="textAreaTop" r="textAreaRight" b="textAreaBottom"/>
            <a:pathLst>
              <a:path w="21600" h="21600">
                <a:moveTo>
                  <a:pt x="0" y="0"/>
                </a:moveTo>
                <a:lnTo>
                  <a:pt x="21600" y="0"/>
                </a:lnTo>
                <a:lnTo>
                  <a:pt x="13650" y="21600"/>
                </a:lnTo>
                <a:lnTo>
                  <a:pt x="7950" y="21600"/>
                </a:lnTo>
                <a:close/>
              </a:path>
            </a:pathLst>
          </a:custGeom>
          <a:solidFill>
            <a:srgbClr val="ffffa6"/>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89" name=""/>
          <p:cNvSpPr/>
          <p:nvPr/>
        </p:nvSpPr>
        <p:spPr>
          <a:xfrm>
            <a:off x="6714720" y="2463120"/>
            <a:ext cx="2912760" cy="1142640"/>
          </a:xfrm>
          <a:prstGeom prst="rect">
            <a:avLst/>
          </a:prstGeom>
          <a:solidFill>
            <a:srgbClr val="523c1b"/>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ffffff"/>
              </a:solidFill>
              <a:uFillTx/>
              <a:latin typeface="Arial"/>
              <a:ea typeface="DejaVu Sans"/>
            </a:endParaRPr>
          </a:p>
        </p:txBody>
      </p:sp>
      <p:pic>
        <p:nvPicPr>
          <p:cNvPr id="290" name="" descr=""/>
          <p:cNvPicPr/>
          <p:nvPr/>
        </p:nvPicPr>
        <p:blipFill>
          <a:blip r:embed="rId3"/>
          <a:stretch/>
        </p:blipFill>
        <p:spPr>
          <a:xfrm>
            <a:off x="7287120" y="3998160"/>
            <a:ext cx="2720880" cy="1599840"/>
          </a:xfrm>
          <a:prstGeom prst="rect">
            <a:avLst/>
          </a:prstGeom>
          <a:noFill/>
          <a:ln w="0">
            <a:noFill/>
          </a:ln>
        </p:spPr>
      </p:pic>
      <p:sp>
        <p:nvSpPr>
          <p:cNvPr id="291" name=""/>
          <p:cNvSpPr/>
          <p:nvPr/>
        </p:nvSpPr>
        <p:spPr>
          <a:xfrm>
            <a:off x="7543800" y="1600200"/>
            <a:ext cx="628200" cy="1456200"/>
          </a:xfrm>
          <a:custGeom>
            <a:avLst/>
            <a:gdLst>
              <a:gd name="textAreaLeft" fmla="*/ 0 w 628200"/>
              <a:gd name="textAreaRight" fmla="*/ 628560 w 628200"/>
              <a:gd name="textAreaTop" fmla="*/ 0 h 1456200"/>
              <a:gd name="textAreaBottom" fmla="*/ 1456560 h 1456200"/>
            </a:gdLst>
            <a:ahLst/>
            <a:rect l="textAreaLeft" t="textAreaTop" r="textAreaRight" b="textAreaBottom"/>
            <a:pathLst>
              <a:path w="1746" h="4046">
                <a:moveTo>
                  <a:pt x="1164" y="4046"/>
                </a:moveTo>
                <a:lnTo>
                  <a:pt x="582" y="3237"/>
                </a:lnTo>
                <a:lnTo>
                  <a:pt x="0" y="1618"/>
                </a:lnTo>
                <a:lnTo>
                  <a:pt x="582" y="0"/>
                </a:lnTo>
                <a:lnTo>
                  <a:pt x="1164" y="0"/>
                </a:lnTo>
                <a:lnTo>
                  <a:pt x="1746" y="809"/>
                </a:lnTo>
                <a:lnTo>
                  <a:pt x="1746" y="2428"/>
                </a:lnTo>
                <a:lnTo>
                  <a:pt x="1746" y="3237"/>
                </a:lnTo>
                <a:lnTo>
                  <a:pt x="1164" y="4046"/>
                </a:lnTo>
                <a:close/>
              </a:path>
            </a:pathLst>
          </a:custGeom>
          <a:solidFill>
            <a:srgbClr val="b2b2b2"/>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ndParaRPr>
          </a:p>
        </p:txBody>
      </p:sp>
      <p:sp>
        <p:nvSpPr>
          <p:cNvPr id="292" name=""/>
          <p:cNvSpPr/>
          <p:nvPr/>
        </p:nvSpPr>
        <p:spPr>
          <a:xfrm>
            <a:off x="6629400" y="914400"/>
            <a:ext cx="456840" cy="456840"/>
          </a:xfrm>
          <a:prstGeom prst="ellipse">
            <a:avLst/>
          </a:prstGeom>
          <a:solidFill>
            <a:srgbClr val="ffff6d"/>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293" name=""/>
          <p:cNvSpPr/>
          <p:nvPr/>
        </p:nvSpPr>
        <p:spPr>
          <a:xfrm rot="20130000">
            <a:off x="7668720" y="2466360"/>
            <a:ext cx="316440" cy="674280"/>
          </a:xfrm>
          <a:prstGeom prst="ellipse">
            <a:avLst/>
          </a:pr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294"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95"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96" name=""/>
          <p:cNvSpPr/>
          <p:nvPr/>
        </p:nvSpPr>
        <p:spPr>
          <a:xfrm>
            <a:off x="208080" y="65016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Rock surface OSL dating</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 descr=""/>
          <p:cNvPicPr/>
          <p:nvPr/>
        </p:nvPicPr>
        <p:blipFill>
          <a:blip r:embed="rId1"/>
          <a:stretch/>
        </p:blipFill>
        <p:spPr>
          <a:xfrm>
            <a:off x="210240" y="777240"/>
            <a:ext cx="6477480" cy="4678560"/>
          </a:xfrm>
          <a:prstGeom prst="rect">
            <a:avLst/>
          </a:prstGeom>
          <a:noFill/>
          <a:ln w="0">
            <a:noFill/>
          </a:ln>
        </p:spPr>
      </p:pic>
      <p:sp>
        <p:nvSpPr>
          <p:cNvPr id="298" name=""/>
          <p:cNvSpPr/>
          <p:nvPr/>
        </p:nvSpPr>
        <p:spPr>
          <a:xfrm>
            <a:off x="1444680" y="1005840"/>
            <a:ext cx="4900680" cy="352908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299" name=""/>
          <p:cNvSpPr/>
          <p:nvPr/>
        </p:nvSpPr>
        <p:spPr>
          <a:xfrm rot="7980000">
            <a:off x="7030800" y="688680"/>
            <a:ext cx="1644840" cy="2774520"/>
          </a:xfrm>
          <a:custGeom>
            <a:avLst/>
            <a:gdLst>
              <a:gd name="textAreaLeft" fmla="*/ 469440 w 1644840"/>
              <a:gd name="textAreaRight" fmla="*/ 1175760 w 1644840"/>
              <a:gd name="textAreaTop" fmla="*/ 792000 h 2774520"/>
              <a:gd name="textAreaBottom" fmla="*/ 1982880 h 2774520"/>
            </a:gdLst>
            <a:ahLst/>
            <a:rect l="textAreaLeft" t="textAreaTop" r="textAreaRight" b="textAreaBottom"/>
            <a:pathLst>
              <a:path w="21600" h="21600">
                <a:moveTo>
                  <a:pt x="0" y="0"/>
                </a:moveTo>
                <a:lnTo>
                  <a:pt x="21600" y="0"/>
                </a:lnTo>
                <a:lnTo>
                  <a:pt x="13650" y="21600"/>
                </a:lnTo>
                <a:lnTo>
                  <a:pt x="7950" y="21600"/>
                </a:lnTo>
                <a:close/>
              </a:path>
            </a:pathLst>
          </a:custGeom>
          <a:solidFill>
            <a:srgbClr val="ffffa6"/>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300" name=""/>
          <p:cNvSpPr/>
          <p:nvPr/>
        </p:nvSpPr>
        <p:spPr>
          <a:xfrm>
            <a:off x="6714720" y="2463120"/>
            <a:ext cx="2912760" cy="1142640"/>
          </a:xfrm>
          <a:prstGeom prst="rect">
            <a:avLst/>
          </a:prstGeom>
          <a:solidFill>
            <a:srgbClr val="523c1b"/>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ffffff"/>
              </a:solidFill>
              <a:uFillTx/>
              <a:latin typeface="Arial"/>
              <a:ea typeface="DejaVu Sans"/>
            </a:endParaRPr>
          </a:p>
        </p:txBody>
      </p:sp>
      <p:pic>
        <p:nvPicPr>
          <p:cNvPr id="301" name="" descr=""/>
          <p:cNvPicPr/>
          <p:nvPr/>
        </p:nvPicPr>
        <p:blipFill>
          <a:blip r:embed="rId2"/>
          <a:stretch/>
        </p:blipFill>
        <p:spPr>
          <a:xfrm>
            <a:off x="7287120" y="3998160"/>
            <a:ext cx="2720880" cy="1599840"/>
          </a:xfrm>
          <a:prstGeom prst="rect">
            <a:avLst/>
          </a:prstGeom>
          <a:noFill/>
          <a:ln w="0">
            <a:noFill/>
          </a:ln>
        </p:spPr>
      </p:pic>
      <p:sp>
        <p:nvSpPr>
          <p:cNvPr id="302" name=""/>
          <p:cNvSpPr/>
          <p:nvPr/>
        </p:nvSpPr>
        <p:spPr>
          <a:xfrm>
            <a:off x="3657600" y="1335600"/>
            <a:ext cx="2699280" cy="360"/>
          </a:xfrm>
          <a:custGeom>
            <a:avLst/>
            <a:gdLst>
              <a:gd name="textAreaLeft" fmla="*/ 0 w 2699280"/>
              <a:gd name="textAreaRight" fmla="*/ 2699640 w 2699280"/>
              <a:gd name="textAreaTop" fmla="*/ 0 h 360"/>
              <a:gd name="textAreaBottom" fmla="*/ 720 h 360"/>
            </a:gdLst>
            <a:ahLst/>
            <a:rect l="textAreaLeft" t="textAreaTop" r="textAreaRight" b="textAreaBottom"/>
            <a:pathLst>
              <a:path fill="none" w="7499" h="0">
                <a:moveTo>
                  <a:pt x="0" y="0"/>
                </a:moveTo>
                <a:lnTo>
                  <a:pt x="7499" y="0"/>
                </a:lnTo>
              </a:path>
            </a:pathLst>
          </a:custGeom>
          <a:noFill/>
          <a:ln w="19080">
            <a:solidFill>
              <a:srgbClr val="00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303" name=""/>
          <p:cNvSpPr/>
          <p:nvPr/>
        </p:nvSpPr>
        <p:spPr>
          <a:xfrm>
            <a:off x="1444680" y="3165840"/>
            <a:ext cx="1298520" cy="360"/>
          </a:xfrm>
          <a:prstGeom prst="line">
            <a:avLst/>
          </a:prstGeom>
          <a:ln w="19080">
            <a:solidFill>
              <a:srgbClr val="00a933"/>
            </a:solidFill>
            <a:round/>
          </a:ln>
        </p:spPr>
        <p:style>
          <a:lnRef idx="0"/>
          <a:fillRef idx="0"/>
          <a:effectRef idx="0"/>
          <a:fontRef idx="minor"/>
        </p:style>
        <p:txBody>
          <a:bodyPr lIns="99360" rIns="99360" tIns="-54000" bIns="-54000" anchor="ctr">
            <a:noAutofit/>
          </a:bodyPr>
          <a:p>
            <a:endParaRPr b="0" lang="en-US" sz="1800" strike="noStrike" u="none">
              <a:solidFill>
                <a:srgbClr val="000000"/>
              </a:solidFill>
              <a:uFillTx/>
              <a:latin typeface="Arial"/>
              <a:ea typeface="DejaVu Sans"/>
            </a:endParaRPr>
          </a:p>
        </p:txBody>
      </p:sp>
      <p:sp>
        <p:nvSpPr>
          <p:cNvPr id="304" name=""/>
          <p:cNvSpPr/>
          <p:nvPr/>
        </p:nvSpPr>
        <p:spPr>
          <a:xfrm>
            <a:off x="2971800" y="1335600"/>
            <a:ext cx="685440" cy="1407240"/>
          </a:xfrm>
          <a:custGeom>
            <a:avLst/>
            <a:gdLst>
              <a:gd name="textAreaLeft" fmla="*/ 0 w 685440"/>
              <a:gd name="textAreaRight" fmla="*/ 685800 w 685440"/>
              <a:gd name="textAreaTop" fmla="*/ 0 h 1407240"/>
              <a:gd name="textAreaBottom" fmla="*/ 1407600 h 1407240"/>
            </a:gdLst>
            <a:ahLst/>
            <a:rect l="textAreaLeft" t="textAreaTop" r="textAreaRight" b="textAreaBottom"/>
            <a:pathLst>
              <a:path fill="none" w="1905" h="3910">
                <a:moveTo>
                  <a:pt x="1905" y="0"/>
                </a:moveTo>
                <a:cubicBezTo>
                  <a:pt x="0" y="0"/>
                  <a:pt x="0" y="3910"/>
                  <a:pt x="0" y="3910"/>
                </a:cubicBezTo>
              </a:path>
            </a:pathLst>
          </a:cu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305" name=""/>
          <p:cNvSpPr/>
          <p:nvPr/>
        </p:nvSpPr>
        <p:spPr>
          <a:xfrm>
            <a:off x="2743200" y="2743200"/>
            <a:ext cx="228240" cy="422640"/>
          </a:xfrm>
          <a:custGeom>
            <a:avLst/>
            <a:gdLst>
              <a:gd name="textAreaLeft" fmla="*/ 0 w 228240"/>
              <a:gd name="textAreaRight" fmla="*/ 228600 w 228240"/>
              <a:gd name="textAreaTop" fmla="*/ 0 h 422640"/>
              <a:gd name="textAreaBottom" fmla="*/ 423000 h 422640"/>
            </a:gdLst>
            <a:ahLst/>
            <a:rect l="textAreaLeft" t="textAreaTop" r="textAreaRight" b="textAreaBottom"/>
            <a:pathLst>
              <a:path fill="none" w="635" h="1175">
                <a:moveTo>
                  <a:pt x="635" y="0"/>
                </a:moveTo>
                <a:cubicBezTo>
                  <a:pt x="635" y="1175"/>
                  <a:pt x="0" y="1175"/>
                  <a:pt x="0" y="1175"/>
                </a:cubicBezTo>
              </a:path>
            </a:pathLst>
          </a:custGeom>
          <a:noFill/>
          <a:ln w="19080">
            <a:solidFill>
              <a:srgbClr val="00a933"/>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ndParaRPr>
          </a:p>
        </p:txBody>
      </p:sp>
      <p:sp>
        <p:nvSpPr>
          <p:cNvPr id="306" name=""/>
          <p:cNvSpPr/>
          <p:nvPr/>
        </p:nvSpPr>
        <p:spPr>
          <a:xfrm>
            <a:off x="7543800" y="1600200"/>
            <a:ext cx="628200" cy="1456200"/>
          </a:xfrm>
          <a:custGeom>
            <a:avLst/>
            <a:gdLst>
              <a:gd name="textAreaLeft" fmla="*/ 0 w 628200"/>
              <a:gd name="textAreaRight" fmla="*/ 628560 w 628200"/>
              <a:gd name="textAreaTop" fmla="*/ 0 h 1456200"/>
              <a:gd name="textAreaBottom" fmla="*/ 1456560 h 1456200"/>
            </a:gdLst>
            <a:ahLst/>
            <a:rect l="textAreaLeft" t="textAreaTop" r="textAreaRight" b="textAreaBottom"/>
            <a:pathLst>
              <a:path w="1746" h="4046">
                <a:moveTo>
                  <a:pt x="1164" y="4046"/>
                </a:moveTo>
                <a:lnTo>
                  <a:pt x="582" y="3237"/>
                </a:lnTo>
                <a:lnTo>
                  <a:pt x="0" y="1618"/>
                </a:lnTo>
                <a:lnTo>
                  <a:pt x="582" y="0"/>
                </a:lnTo>
                <a:lnTo>
                  <a:pt x="1164" y="0"/>
                </a:lnTo>
                <a:lnTo>
                  <a:pt x="1746" y="809"/>
                </a:lnTo>
                <a:lnTo>
                  <a:pt x="1746" y="2428"/>
                </a:lnTo>
                <a:lnTo>
                  <a:pt x="1746" y="3237"/>
                </a:lnTo>
                <a:lnTo>
                  <a:pt x="1164" y="4046"/>
                </a:lnTo>
                <a:close/>
              </a:path>
            </a:pathLst>
          </a:custGeom>
          <a:solidFill>
            <a:srgbClr val="b2b2b2"/>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ndParaRPr>
          </a:p>
        </p:txBody>
      </p:sp>
      <p:sp>
        <p:nvSpPr>
          <p:cNvPr id="307" name=""/>
          <p:cNvSpPr/>
          <p:nvPr/>
        </p:nvSpPr>
        <p:spPr>
          <a:xfrm>
            <a:off x="6629400" y="914400"/>
            <a:ext cx="456840" cy="456840"/>
          </a:xfrm>
          <a:prstGeom prst="ellipse">
            <a:avLst/>
          </a:prstGeom>
          <a:solidFill>
            <a:srgbClr val="ffff6d"/>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308" name=""/>
          <p:cNvSpPr/>
          <p:nvPr/>
        </p:nvSpPr>
        <p:spPr>
          <a:xfrm rot="20130000">
            <a:off x="7668720" y="2466360"/>
            <a:ext cx="316440" cy="674280"/>
          </a:xfrm>
          <a:prstGeom prst="ellipse">
            <a:avLst/>
          </a:prstGeom>
          <a:noFill/>
          <a:ln w="19080">
            <a:solidFill>
              <a:srgbClr val="ff0000"/>
            </a:solidFill>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309" name=""/>
          <p:cNvSpPr/>
          <p:nvPr/>
        </p:nvSpPr>
        <p:spPr>
          <a:xfrm flipV="1">
            <a:off x="2286000" y="3200400"/>
            <a:ext cx="360" cy="1298520"/>
          </a:xfrm>
          <a:prstGeom prst="line">
            <a:avLst/>
          </a:prstGeom>
          <a:ln w="29160">
            <a:solidFill>
              <a:srgbClr val="000000"/>
            </a:solidFill>
            <a:round/>
            <a:headEnd len="med" type="triangle" w="med"/>
            <a:tailEnd len="med" type="triangle" w="med"/>
          </a:ln>
        </p:spPr>
        <p:style>
          <a:lnRef idx="0"/>
          <a:fillRef idx="0"/>
          <a:effectRef idx="0"/>
          <a:fontRef idx="minor"/>
        </p:style>
        <p:txBody>
          <a:bodyPr lIns="104400" rIns="104400" tIns="59400" bIns="59400" anchor="ctr">
            <a:noAutofit/>
          </a:bodyPr>
          <a:p>
            <a:endParaRPr b="0" lang="en-US" sz="1800" strike="noStrike" u="none">
              <a:solidFill>
                <a:srgbClr val="000000"/>
              </a:solidFill>
              <a:uFillTx/>
              <a:latin typeface="Arial"/>
              <a:ea typeface="DejaVu Sans"/>
            </a:endParaRPr>
          </a:p>
        </p:txBody>
      </p:sp>
      <p:sp>
        <p:nvSpPr>
          <p:cNvPr id="310" name=""/>
          <p:cNvSpPr/>
          <p:nvPr/>
        </p:nvSpPr>
        <p:spPr>
          <a:xfrm>
            <a:off x="1479960" y="2574360"/>
            <a:ext cx="1455840" cy="360"/>
          </a:xfrm>
          <a:prstGeom prst="line">
            <a:avLst/>
          </a:prstGeom>
          <a:ln w="29160">
            <a:solidFill>
              <a:srgbClr val="000000"/>
            </a:solidFill>
            <a:round/>
            <a:headEnd len="med" type="triangle" w="med"/>
            <a:tailEnd len="med" type="triangle" w="med"/>
          </a:ln>
        </p:spPr>
        <p:style>
          <a:lnRef idx="0"/>
          <a:fillRef idx="0"/>
          <a:effectRef idx="0"/>
          <a:fontRef idx="minor"/>
        </p:style>
        <p:txBody>
          <a:bodyPr lIns="104400" rIns="104400" tIns="-59400" bIns="-59400" anchor="ctr">
            <a:noAutofit/>
          </a:bodyPr>
          <a:p>
            <a:endParaRPr b="0" lang="en-US" sz="1800" strike="noStrike" u="none">
              <a:solidFill>
                <a:srgbClr val="000000"/>
              </a:solidFill>
              <a:uFillTx/>
              <a:latin typeface="Arial"/>
              <a:ea typeface="DejaVu Sans"/>
            </a:endParaRPr>
          </a:p>
        </p:txBody>
      </p:sp>
      <p:sp>
        <p:nvSpPr>
          <p:cNvPr id="311" name=""/>
          <p:cNvSpPr/>
          <p:nvPr/>
        </p:nvSpPr>
        <p:spPr>
          <a:xfrm>
            <a:off x="1658520" y="2050920"/>
            <a:ext cx="1131480" cy="504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200" strike="noStrike" u="none">
                <a:solidFill>
                  <a:srgbClr val="000000"/>
                </a:solidFill>
                <a:uFillTx/>
                <a:latin typeface="Liberation SanCalibri"/>
              </a:rPr>
              <a:t>Exposure time</a:t>
            </a:r>
            <a:endParaRPr b="0" lang="en-US" sz="1200" strike="noStrike" u="none">
              <a:solidFill>
                <a:srgbClr val="000000"/>
              </a:solidFill>
              <a:uFillTx/>
              <a:latin typeface="Arial"/>
            </a:endParaRPr>
          </a:p>
        </p:txBody>
      </p:sp>
      <p:sp>
        <p:nvSpPr>
          <p:cNvPr id="312" name=""/>
          <p:cNvSpPr/>
          <p:nvPr/>
        </p:nvSpPr>
        <p:spPr>
          <a:xfrm>
            <a:off x="2286000" y="3720960"/>
            <a:ext cx="1467720" cy="26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200" strike="noStrike" u="none">
                <a:solidFill>
                  <a:srgbClr val="000000"/>
                </a:solidFill>
                <a:uFillTx/>
                <a:latin typeface="Liberation SanCalibri"/>
              </a:rPr>
              <a:t>Buried time</a:t>
            </a:r>
            <a:endParaRPr b="0" lang="en-US" sz="1200" strike="noStrike" u="none">
              <a:solidFill>
                <a:srgbClr val="000000"/>
              </a:solidFill>
              <a:uFillTx/>
              <a:latin typeface="Arial"/>
            </a:endParaRPr>
          </a:p>
        </p:txBody>
      </p:sp>
      <p:sp>
        <p:nvSpPr>
          <p:cNvPr id="313"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314"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315" name=""/>
          <p:cNvSpPr/>
          <p:nvPr/>
        </p:nvSpPr>
        <p:spPr>
          <a:xfrm>
            <a:off x="208080" y="65016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Rock surface OSL dating</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8" dur="indefinite" restart="never" nodeType="tmRoot">
          <p:childTnLst>
            <p:seq>
              <p:cTn id="69" dur="indefinite" nodeType="mainSeq">
                <p:childTnLst>
                  <p:par>
                    <p:cTn id="70" fill="hold">
                      <p:stCondLst>
                        <p:cond delay="indefinite"/>
                      </p:stCondLst>
                      <p:childTnLst>
                        <p:par>
                          <p:cTn id="71" fill="hold">
                            <p:stCondLst>
                              <p:cond delay="0"/>
                            </p:stCondLst>
                            <p:childTnLst>
                              <p:par>
                                <p:cTn id="72" nodeType="clickEffect" fill="hold" presetClass="mediacall">
                                  <p:stCondLst>
                                    <p:cond delay="0"/>
                                  </p:stCondLst>
                                  <p:childTnLst>
                                    <p:cmd type="call" cmd="play">
                                      <p:cBhvr>
                                        <p:cTn id="73" dur="1" fill="hold">
                                          <p:stCondLst>
                                            <p:cond delay="0"/>
                                          </p:stCondLst>
                                        </p:cTn>
                                        <p:tgtEl>
                                          <p:spTgt spid="302"/>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 name="" descr=""/>
          <p:cNvPicPr/>
          <p:nvPr/>
        </p:nvPicPr>
        <p:blipFill>
          <a:blip r:embed="rId1"/>
          <a:stretch/>
        </p:blipFill>
        <p:spPr>
          <a:xfrm>
            <a:off x="7287120" y="3998160"/>
            <a:ext cx="2720880" cy="1599840"/>
          </a:xfrm>
          <a:prstGeom prst="rect">
            <a:avLst/>
          </a:prstGeom>
          <a:noFill/>
          <a:ln w="0">
            <a:noFill/>
          </a:ln>
        </p:spPr>
      </p:pic>
      <p:sp>
        <p:nvSpPr>
          <p:cNvPr id="23" name=""/>
          <p:cNvSpPr/>
          <p:nvPr/>
        </p:nvSpPr>
        <p:spPr>
          <a:xfrm>
            <a:off x="78480" y="649800"/>
            <a:ext cx="9923040" cy="4324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pPr>
            <a:r>
              <a:rPr b="0" lang="en-US" sz="2000" strike="noStrike" u="none">
                <a:solidFill>
                  <a:srgbClr val="000000"/>
                </a:solidFill>
                <a:uFillTx/>
                <a:latin typeface="Calibri"/>
              </a:rPr>
              <a:t>	</a:t>
            </a:r>
            <a:r>
              <a:rPr b="0" lang="en-US" sz="2000" strike="noStrike" u="none">
                <a:solidFill>
                  <a:srgbClr val="000000"/>
                </a:solidFill>
                <a:uFillTx/>
                <a:latin typeface="Calibri"/>
              </a:rPr>
              <a:t>Fish weirs are made of wood or stone. This obstacle, erected in a tidal or fluvial area, traps fish thanks to stream or low tide flow.</a:t>
            </a:r>
            <a:endParaRPr b="0" lang="en-US" sz="2000" strike="noStrike" u="none">
              <a:solidFill>
                <a:srgbClr val="000000"/>
              </a:solidFill>
              <a:uFillTx/>
              <a:latin typeface="Arial"/>
            </a:endParaRPr>
          </a:p>
          <a:p>
            <a:pPr algn="just">
              <a:lnSpc>
                <a:spcPct val="100000"/>
              </a:lnSpc>
              <a:spcBef>
                <a:spcPts val="850"/>
              </a:spcBef>
            </a:pPr>
            <a:r>
              <a:rPr b="0" lang="en-US" sz="2000" strike="noStrike" u="none">
                <a:solidFill>
                  <a:srgbClr val="000000"/>
                </a:solidFill>
                <a:uFillTx/>
                <a:latin typeface="Calibri"/>
              </a:rPr>
              <a:t>	</a:t>
            </a:r>
            <a:r>
              <a:rPr b="0" lang="en-US" sz="2000" strike="noStrike" u="none">
                <a:solidFill>
                  <a:srgbClr val="000000"/>
                </a:solidFill>
                <a:uFillTx/>
                <a:latin typeface="Calibri"/>
              </a:rPr>
              <a:t>In Northern Europe, several wooden fish traps are dated from the Mesolithic period (McQuade and O’Donnell, 2007). Although, in France there’s some suspicions, there’s still no evidence to support this.</a:t>
            </a:r>
            <a:endParaRPr b="0" lang="en-US" sz="2000" strike="noStrike" u="none">
              <a:solidFill>
                <a:srgbClr val="000000"/>
              </a:solidFill>
              <a:uFillTx/>
              <a:latin typeface="Arial"/>
            </a:endParaRPr>
          </a:p>
          <a:p>
            <a:pPr algn="just">
              <a:lnSpc>
                <a:spcPct val="100000"/>
              </a:lnSpc>
              <a:spcBef>
                <a:spcPts val="850"/>
              </a:spcBef>
            </a:pPr>
            <a:r>
              <a:rPr b="0" lang="en-US" sz="2000" strike="noStrike" u="none">
                <a:solidFill>
                  <a:srgbClr val="000000"/>
                </a:solidFill>
                <a:uFillTx/>
                <a:latin typeface="Calibri"/>
              </a:rPr>
              <a:t>	</a:t>
            </a:r>
            <a:r>
              <a:rPr b="0" lang="en-US" sz="2000" strike="noStrike" u="none">
                <a:solidFill>
                  <a:srgbClr val="000000"/>
                </a:solidFill>
                <a:uFillTx/>
                <a:latin typeface="Calibri"/>
              </a:rPr>
              <a:t>Many weir remains are now several meters under sea level and by comparing their depth with the sea level rise for 10 000 years it’s admitted that stone fish traps are built in Brittany at least since the very beginning of Neolithic.</a:t>
            </a:r>
            <a:endParaRPr b="0" lang="en-US" sz="2000" strike="noStrike" u="none">
              <a:solidFill>
                <a:srgbClr val="000000"/>
              </a:solidFill>
              <a:uFillTx/>
              <a:latin typeface="Arial"/>
            </a:endParaRPr>
          </a:p>
          <a:p>
            <a:pPr algn="just">
              <a:lnSpc>
                <a:spcPct val="100000"/>
              </a:lnSpc>
              <a:spcBef>
                <a:spcPts val="850"/>
              </a:spcBef>
            </a:pPr>
            <a:r>
              <a:rPr b="0" lang="en-US" sz="2000" strike="noStrike" u="none">
                <a:solidFill>
                  <a:srgbClr val="000000"/>
                </a:solidFill>
                <a:uFillTx/>
                <a:latin typeface="Calibri"/>
              </a:rPr>
              <a:t>	</a:t>
            </a:r>
            <a:r>
              <a:rPr b="0" lang="en-US" sz="2000" strike="noStrike" u="none">
                <a:solidFill>
                  <a:srgbClr val="000000"/>
                </a:solidFill>
                <a:uFillTx/>
                <a:latin typeface="Calibri"/>
              </a:rPr>
              <a:t>During the 16</a:t>
            </a:r>
            <a:r>
              <a:rPr b="0" lang="en-US" sz="2000" strike="noStrike" u="none" baseline="33000">
                <a:solidFill>
                  <a:srgbClr val="000000"/>
                </a:solidFill>
                <a:uFillTx/>
                <a:latin typeface="Calibri"/>
              </a:rPr>
              <a:t>th</a:t>
            </a:r>
            <a:r>
              <a:rPr b="0" lang="en-US" sz="2000" strike="noStrike" u="none">
                <a:solidFill>
                  <a:srgbClr val="000000"/>
                </a:solidFill>
                <a:uFillTx/>
                <a:latin typeface="Calibri"/>
              </a:rPr>
              <a:t> and 17</a:t>
            </a:r>
            <a:r>
              <a:rPr b="0" lang="en-US" sz="2000" strike="noStrike" u="none" baseline="33000">
                <a:solidFill>
                  <a:srgbClr val="000000"/>
                </a:solidFill>
                <a:uFillTx/>
                <a:latin typeface="Calibri"/>
              </a:rPr>
              <a:t>th</a:t>
            </a:r>
            <a:r>
              <a:rPr b="0" lang="en-US" sz="2000" strike="noStrike" u="none">
                <a:solidFill>
                  <a:srgbClr val="000000"/>
                </a:solidFill>
                <a:uFillTx/>
                <a:latin typeface="Calibri"/>
              </a:rPr>
              <a:t> the french Crown order to destruct all the weirs built after 1544 (Langouët et al., 2008). Thus this fishing practice has been tremendously abandoned and is nowadays rare along the french coast.</a:t>
            </a:r>
            <a:endParaRPr b="0" lang="en-US" sz="2000" strike="noStrike" u="none">
              <a:solidFill>
                <a:srgbClr val="000000"/>
              </a:solidFill>
              <a:uFillTx/>
              <a:latin typeface="Arial"/>
            </a:endParaRPr>
          </a:p>
        </p:txBody>
      </p:sp>
      <p:sp>
        <p:nvSpPr>
          <p:cNvPr id="24" name=""/>
          <p:cNvSpPr/>
          <p:nvPr/>
        </p:nvSpPr>
        <p:spPr>
          <a:xfrm>
            <a:off x="103968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5" name=""/>
          <p:cNvSpPr/>
          <p:nvPr/>
        </p:nvSpPr>
        <p:spPr>
          <a:xfrm>
            <a:off x="0" y="3672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6" name=""/>
          <p:cNvSpPr/>
          <p:nvPr/>
        </p:nvSpPr>
        <p:spPr>
          <a:xfrm>
            <a:off x="128880" y="4743000"/>
            <a:ext cx="7057800" cy="1185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567"/>
              </a:spcAft>
            </a:pPr>
            <a:r>
              <a:rPr b="0" lang="en-US" sz="1200" strike="noStrike" u="none">
                <a:solidFill>
                  <a:srgbClr val="000000"/>
                </a:solidFill>
                <a:uFillTx/>
                <a:latin typeface="Calibri"/>
              </a:rPr>
              <a:t>McQUADE M, O’DONNELL L 2007,. Late Mesolithic fish traps from the Liffey estuary, Dublin, Ireland. Antiquity. 81(313):569-584.</a:t>
            </a:r>
            <a:endParaRPr b="0" lang="en-US" sz="1200" strike="noStrike" u="none">
              <a:solidFill>
                <a:srgbClr val="000000"/>
              </a:solidFill>
              <a:uFillTx/>
              <a:latin typeface="Arial"/>
            </a:endParaRPr>
          </a:p>
          <a:p>
            <a:pPr algn="just">
              <a:lnSpc>
                <a:spcPct val="100000"/>
              </a:lnSpc>
              <a:spcAft>
                <a:spcPts val="283"/>
              </a:spcAft>
            </a:pPr>
            <a:r>
              <a:rPr b="0" lang="en-US" sz="1200" strike="noStrike" u="none">
                <a:solidFill>
                  <a:srgbClr val="000000"/>
                </a:solidFill>
                <a:uFillTx/>
                <a:latin typeface="Calibri"/>
              </a:rPr>
              <a:t>LANGOUËT L., Le QUELLEC J.M. et PRIGENT G. 2008, Des pêcheries monastiques insulaires en Bretagne, Bulletin de l’A.M.A.R.A.I., vol. 21, p. 59-80.</a:t>
            </a:r>
            <a:endParaRPr b="0" lang="en-US"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 descr=""/>
          <p:cNvPicPr/>
          <p:nvPr/>
        </p:nvPicPr>
        <p:blipFill>
          <a:blip r:embed="rId1"/>
          <a:stretch/>
        </p:blipFill>
        <p:spPr>
          <a:xfrm>
            <a:off x="7287120" y="3998160"/>
            <a:ext cx="2720880" cy="1599840"/>
          </a:xfrm>
          <a:prstGeom prst="rect">
            <a:avLst/>
          </a:prstGeom>
          <a:noFill/>
          <a:ln w="0">
            <a:noFill/>
          </a:ln>
        </p:spPr>
      </p:pic>
      <p:sp>
        <p:nvSpPr>
          <p:cNvPr id="28" name=""/>
          <p:cNvSpPr/>
          <p:nvPr/>
        </p:nvSpPr>
        <p:spPr>
          <a:xfrm>
            <a:off x="103968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pic>
        <p:nvPicPr>
          <p:cNvPr id="29" name="" descr=""/>
          <p:cNvPicPr/>
          <p:nvPr/>
        </p:nvPicPr>
        <p:blipFill>
          <a:blip r:embed="rId2"/>
          <a:stretch/>
        </p:blipFill>
        <p:spPr>
          <a:xfrm>
            <a:off x="4917960" y="705240"/>
            <a:ext cx="4797360" cy="3066840"/>
          </a:xfrm>
          <a:prstGeom prst="rect">
            <a:avLst/>
          </a:prstGeom>
          <a:noFill/>
          <a:ln w="0">
            <a:noFill/>
          </a:ln>
        </p:spPr>
      </p:pic>
      <p:pic>
        <p:nvPicPr>
          <p:cNvPr id="30" name="" descr=""/>
          <p:cNvPicPr/>
          <p:nvPr/>
        </p:nvPicPr>
        <p:blipFill>
          <a:blip r:embed="rId3"/>
          <a:stretch/>
        </p:blipFill>
        <p:spPr>
          <a:xfrm>
            <a:off x="221040" y="694800"/>
            <a:ext cx="4305960" cy="4834080"/>
          </a:xfrm>
          <a:prstGeom prst="rect">
            <a:avLst/>
          </a:prstGeom>
          <a:noFill/>
          <a:ln w="0">
            <a:noFill/>
          </a:ln>
        </p:spPr>
      </p:pic>
      <p:sp>
        <p:nvSpPr>
          <p:cNvPr id="31" name=""/>
          <p:cNvSpPr/>
          <p:nvPr/>
        </p:nvSpPr>
        <p:spPr>
          <a:xfrm>
            <a:off x="576720" y="5367240"/>
            <a:ext cx="747360" cy="360"/>
          </a:xfrm>
          <a:prstGeom prst="line">
            <a:avLst/>
          </a:prstGeom>
          <a:ln w="29160">
            <a:solidFill>
              <a:srgbClr val="000000"/>
            </a:solidFill>
            <a:round/>
          </a:ln>
        </p:spPr>
        <p:style>
          <a:lnRef idx="0"/>
          <a:fillRef idx="0"/>
          <a:effectRef idx="0"/>
          <a:fontRef idx="minor"/>
        </p:style>
        <p:txBody>
          <a:bodyPr lIns="104400" rIns="104400" tIns="-59400" bIns="-59400" anchor="ctr">
            <a:noAutofit/>
          </a:bodyPr>
          <a:p>
            <a:endParaRPr b="0" lang="en-US" sz="1800" strike="noStrike" u="none">
              <a:solidFill>
                <a:srgbClr val="000000"/>
              </a:solidFill>
              <a:uFillTx/>
              <a:latin typeface="Arial"/>
              <a:ea typeface="DejaVu Sans"/>
            </a:endParaRPr>
          </a:p>
        </p:txBody>
      </p:sp>
      <p:sp>
        <p:nvSpPr>
          <p:cNvPr id="32" name=""/>
          <p:cNvSpPr/>
          <p:nvPr/>
        </p:nvSpPr>
        <p:spPr>
          <a:xfrm>
            <a:off x="664560" y="5098320"/>
            <a:ext cx="731160" cy="26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400" strike="noStrike" u="none">
                <a:solidFill>
                  <a:srgbClr val="000000"/>
                </a:solidFill>
                <a:uFillTx/>
                <a:latin typeface="Calibri"/>
              </a:rPr>
              <a:t>20 km</a:t>
            </a:r>
            <a:endParaRPr b="0" lang="en-US" sz="1400" strike="noStrike" u="none">
              <a:solidFill>
                <a:srgbClr val="000000"/>
              </a:solidFill>
              <a:uFillTx/>
              <a:latin typeface="Arial"/>
            </a:endParaRPr>
          </a:p>
        </p:txBody>
      </p:sp>
      <p:sp>
        <p:nvSpPr>
          <p:cNvPr id="33" name=""/>
          <p:cNvSpPr/>
          <p:nvPr/>
        </p:nvSpPr>
        <p:spPr>
          <a:xfrm>
            <a:off x="0" y="3636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34" name=""/>
          <p:cNvSpPr/>
          <p:nvPr/>
        </p:nvSpPr>
        <p:spPr>
          <a:xfrm>
            <a:off x="8903520" y="3539880"/>
            <a:ext cx="883800" cy="232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ffffff"/>
                </a:solidFill>
                <a:uFillTx/>
                <a:latin typeface="Arial"/>
              </a:rPr>
              <a:t>L. Langouët </a:t>
            </a:r>
            <a:endParaRPr b="0" lang="en-US" sz="1000" strike="noStrike" u="none">
              <a:solidFill>
                <a:srgbClr val="000000"/>
              </a:solidFill>
              <a:uFillTx/>
              <a:latin typeface="Arial"/>
            </a:endParaRPr>
          </a:p>
        </p:txBody>
      </p:sp>
      <p:sp>
        <p:nvSpPr>
          <p:cNvPr id="35" name=""/>
          <p:cNvSpPr/>
          <p:nvPr/>
        </p:nvSpPr>
        <p:spPr>
          <a:xfrm>
            <a:off x="4527360" y="3861720"/>
            <a:ext cx="2759400" cy="1542240"/>
          </a:xfrm>
          <a:prstGeom prst="rect">
            <a:avLst/>
          </a:prstGeom>
          <a:noFill/>
          <a:ln w="0">
            <a:noFill/>
          </a:ln>
        </p:spPr>
        <p:style>
          <a:lnRef idx="0"/>
          <a:fillRef idx="0"/>
          <a:effectRef idx="0"/>
          <a:fontRef idx="minor"/>
        </p:style>
        <p:txBody>
          <a:bodyPr lIns="90000" rIns="90000" tIns="45000" bIns="45000" anchor="t">
            <a:noAutofit/>
          </a:bodyPr>
          <a:p>
            <a:pPr marL="288000" algn="just">
              <a:lnSpc>
                <a:spcPct val="100000"/>
              </a:lnSpc>
            </a:pPr>
            <a:r>
              <a:rPr b="0" lang="en-US" sz="1800" strike="noStrike" u="none">
                <a:solidFill>
                  <a:srgbClr val="000000"/>
                </a:solidFill>
                <a:uFillTx/>
                <a:latin typeface="Calibri"/>
              </a:rPr>
              <a:t>Inventory of fish weirs identified in Britanny in 2014.</a:t>
            </a:r>
            <a:endParaRPr b="0" lang="en-US" sz="1800" strike="noStrike" u="none">
              <a:solidFill>
                <a:srgbClr val="000000"/>
              </a:solidFill>
              <a:uFillTx/>
              <a:latin typeface="Arial"/>
            </a:endParaRPr>
          </a:p>
          <a:p>
            <a:pPr marL="288000" algn="just">
              <a:lnSpc>
                <a:spcPct val="100000"/>
              </a:lnSpc>
              <a:spcAft>
                <a:spcPts val="567"/>
              </a:spcAft>
            </a:pPr>
            <a:endParaRPr b="0" lang="en-US" sz="1800" strike="noStrike" u="none">
              <a:solidFill>
                <a:srgbClr val="000000"/>
              </a:solidFill>
              <a:uFillTx/>
              <a:latin typeface="Arial"/>
            </a:endParaRPr>
          </a:p>
          <a:p>
            <a:pPr marL="288000" algn="just">
              <a:lnSpc>
                <a:spcPct val="100000"/>
              </a:lnSpc>
              <a:spcAft>
                <a:spcPts val="567"/>
              </a:spcAft>
            </a:pPr>
            <a:r>
              <a:rPr b="0" lang="en-US" sz="1800" strike="noStrike" u="none">
                <a:solidFill>
                  <a:srgbClr val="000000"/>
                </a:solidFill>
                <a:uFillTx/>
                <a:latin typeface="Calibri"/>
              </a:rPr>
              <a:t>Map of currently identified fish weirs in Finistère </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 descr=""/>
          <p:cNvPicPr/>
          <p:nvPr/>
        </p:nvPicPr>
        <p:blipFill>
          <a:blip r:embed="rId1"/>
          <a:stretch/>
        </p:blipFill>
        <p:spPr>
          <a:xfrm>
            <a:off x="7287120" y="3998160"/>
            <a:ext cx="2720880" cy="1599840"/>
          </a:xfrm>
          <a:prstGeom prst="rect">
            <a:avLst/>
          </a:prstGeom>
          <a:noFill/>
          <a:ln w="0">
            <a:noFill/>
          </a:ln>
        </p:spPr>
      </p:pic>
      <p:sp>
        <p:nvSpPr>
          <p:cNvPr id="37" name=""/>
          <p:cNvSpPr/>
          <p:nvPr/>
        </p:nvSpPr>
        <p:spPr>
          <a:xfrm>
            <a:off x="103968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pic>
        <p:nvPicPr>
          <p:cNvPr id="38" name="" descr=""/>
          <p:cNvPicPr/>
          <p:nvPr/>
        </p:nvPicPr>
        <p:blipFill>
          <a:blip r:embed="rId2"/>
          <a:stretch/>
        </p:blipFill>
        <p:spPr>
          <a:xfrm>
            <a:off x="5666760" y="709920"/>
            <a:ext cx="4412880" cy="2945880"/>
          </a:xfrm>
          <a:prstGeom prst="rect">
            <a:avLst/>
          </a:prstGeom>
          <a:noFill/>
          <a:ln w="0">
            <a:noFill/>
          </a:ln>
        </p:spPr>
      </p:pic>
      <p:pic>
        <p:nvPicPr>
          <p:cNvPr id="39" name="" descr=""/>
          <p:cNvPicPr/>
          <p:nvPr/>
        </p:nvPicPr>
        <p:blipFill>
          <a:blip r:embed="rId3"/>
          <a:srcRect l="0" t="0" r="0" b="20828"/>
          <a:stretch/>
        </p:blipFill>
        <p:spPr>
          <a:xfrm>
            <a:off x="710280" y="2470320"/>
            <a:ext cx="6053760" cy="3199320"/>
          </a:xfrm>
          <a:prstGeom prst="rect">
            <a:avLst/>
          </a:prstGeom>
          <a:noFill/>
          <a:ln w="0">
            <a:noFill/>
          </a:ln>
        </p:spPr>
      </p:pic>
      <p:pic>
        <p:nvPicPr>
          <p:cNvPr id="40" name="" descr=""/>
          <p:cNvPicPr/>
          <p:nvPr/>
        </p:nvPicPr>
        <p:blipFill>
          <a:blip r:embed="rId4"/>
          <a:srcRect l="10661" t="15970" r="18750" b="0"/>
          <a:stretch/>
        </p:blipFill>
        <p:spPr>
          <a:xfrm>
            <a:off x="36000" y="685080"/>
            <a:ext cx="3310920" cy="2631240"/>
          </a:xfrm>
          <a:prstGeom prst="rect">
            <a:avLst/>
          </a:prstGeom>
          <a:noFill/>
          <a:ln w="0">
            <a:noFill/>
          </a:ln>
        </p:spPr>
      </p:pic>
      <p:sp>
        <p:nvSpPr>
          <p:cNvPr id="41" name=""/>
          <p:cNvSpPr/>
          <p:nvPr/>
        </p:nvSpPr>
        <p:spPr>
          <a:xfrm>
            <a:off x="3347280" y="837360"/>
            <a:ext cx="2319120" cy="1161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200" strike="noStrike" u="none">
                <a:solidFill>
                  <a:srgbClr val="000000"/>
                </a:solidFill>
                <a:uFillTx/>
                <a:latin typeface="Calibri"/>
              </a:rPr>
              <a:t>Béniguet fish weir.</a:t>
            </a:r>
            <a:endParaRPr b="0" lang="en-US" sz="2200" strike="noStrike" u="none">
              <a:solidFill>
                <a:srgbClr val="000000"/>
              </a:solidFill>
              <a:uFillTx/>
              <a:latin typeface="Arial"/>
            </a:endParaRPr>
          </a:p>
          <a:p>
            <a:pPr algn="ctr">
              <a:lnSpc>
                <a:spcPct val="100000"/>
              </a:lnSpc>
            </a:pPr>
            <a:r>
              <a:rPr b="0" lang="en-US" sz="1800" strike="noStrike" u="none">
                <a:solidFill>
                  <a:srgbClr val="000000"/>
                </a:solidFill>
                <a:uFillTx/>
                <a:latin typeface="Calibri"/>
              </a:rPr>
              <a:t>The excavation occurs</a:t>
            </a:r>
            <a:endParaRPr b="0" lang="en-US" sz="1800" strike="noStrike" u="none">
              <a:solidFill>
                <a:srgbClr val="000000"/>
              </a:solidFill>
              <a:uFillTx/>
              <a:latin typeface="Arial"/>
            </a:endParaRPr>
          </a:p>
          <a:p>
            <a:pPr algn="ctr">
              <a:lnSpc>
                <a:spcPct val="100000"/>
              </a:lnSpc>
            </a:pPr>
            <a:r>
              <a:rPr b="0" lang="en-US" sz="1800" strike="noStrike" u="none">
                <a:solidFill>
                  <a:srgbClr val="000000"/>
                </a:solidFill>
                <a:uFillTx/>
                <a:latin typeface="Calibri"/>
              </a:rPr>
              <a:t>in April 2025.</a:t>
            </a:r>
            <a:endParaRPr b="0" lang="en-US" sz="1800" strike="noStrike" u="none">
              <a:solidFill>
                <a:srgbClr val="000000"/>
              </a:solidFill>
              <a:uFillTx/>
              <a:latin typeface="Arial"/>
            </a:endParaRPr>
          </a:p>
          <a:p>
            <a:pPr algn="ctr">
              <a:lnSpc>
                <a:spcPct val="100000"/>
              </a:lnSpc>
            </a:pPr>
            <a:endParaRPr b="0" lang="en-US" sz="1800" strike="noStrike" u="none">
              <a:solidFill>
                <a:srgbClr val="000000"/>
              </a:solidFill>
              <a:uFillTx/>
              <a:latin typeface="Arial"/>
            </a:endParaRPr>
          </a:p>
          <a:p>
            <a:pPr algn="ctr">
              <a:lnSpc>
                <a:spcPct val="100000"/>
              </a:lnSpc>
            </a:pPr>
            <a:r>
              <a:rPr b="0" lang="en-US" sz="1200" strike="noStrike" u="none">
                <a:solidFill>
                  <a:srgbClr val="000000"/>
                </a:solidFill>
                <a:uFillTx/>
                <a:latin typeface="Calibri"/>
              </a:rPr>
              <a:t>Credits : Erwan AMICE</a:t>
            </a:r>
            <a:endParaRPr b="0" lang="en-US" sz="1200" strike="noStrike" u="none">
              <a:solidFill>
                <a:srgbClr val="000000"/>
              </a:solidFill>
              <a:uFillTx/>
              <a:latin typeface="Arial"/>
            </a:endParaRPr>
          </a:p>
        </p:txBody>
      </p:sp>
      <p:sp>
        <p:nvSpPr>
          <p:cNvPr id="42" name=""/>
          <p:cNvSpPr/>
          <p:nvPr/>
        </p:nvSpPr>
        <p:spPr>
          <a:xfrm>
            <a:off x="0" y="3672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 descr=""/>
          <p:cNvPicPr/>
          <p:nvPr/>
        </p:nvPicPr>
        <p:blipFill>
          <a:blip r:embed="rId1"/>
          <a:stretch/>
        </p:blipFill>
        <p:spPr>
          <a:xfrm>
            <a:off x="7287120" y="3998160"/>
            <a:ext cx="2720880" cy="1599840"/>
          </a:xfrm>
          <a:prstGeom prst="rect">
            <a:avLst/>
          </a:prstGeom>
          <a:noFill/>
          <a:ln w="0">
            <a:noFill/>
          </a:ln>
        </p:spPr>
      </p:pic>
      <p:pic>
        <p:nvPicPr>
          <p:cNvPr id="44" name="" descr=""/>
          <p:cNvPicPr/>
          <p:nvPr/>
        </p:nvPicPr>
        <p:blipFill>
          <a:blip r:embed="rId2"/>
          <a:stretch/>
        </p:blipFill>
        <p:spPr>
          <a:xfrm>
            <a:off x="84600" y="2788920"/>
            <a:ext cx="6087960" cy="2769840"/>
          </a:xfrm>
          <a:prstGeom prst="rect">
            <a:avLst/>
          </a:prstGeom>
          <a:noFill/>
          <a:ln w="0">
            <a:noFill/>
          </a:ln>
        </p:spPr>
      </p:pic>
      <p:sp>
        <p:nvSpPr>
          <p:cNvPr id="45" name=""/>
          <p:cNvSpPr/>
          <p:nvPr/>
        </p:nvSpPr>
        <p:spPr>
          <a:xfrm flipH="1">
            <a:off x="83880" y="1600200"/>
            <a:ext cx="7001640" cy="3957840"/>
          </a:xfrm>
          <a:prstGeom prst="rtTriangle">
            <a:avLst/>
          </a:prstGeom>
          <a:solidFill>
            <a:srgbClr val="ffefb3"/>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46" name=""/>
          <p:cNvSpPr/>
          <p:nvPr/>
        </p:nvSpPr>
        <p:spPr>
          <a:xfrm flipH="1">
            <a:off x="685800" y="4509720"/>
            <a:ext cx="12510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47" name=""/>
          <p:cNvSpPr/>
          <p:nvPr/>
        </p:nvSpPr>
        <p:spPr>
          <a:xfrm flipH="1">
            <a:off x="685800" y="3180240"/>
            <a:ext cx="36576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grpSp>
        <p:nvGrpSpPr>
          <p:cNvPr id="48" name=""/>
          <p:cNvGrpSpPr/>
          <p:nvPr/>
        </p:nvGrpSpPr>
        <p:grpSpPr>
          <a:xfrm>
            <a:off x="2306880" y="3383640"/>
            <a:ext cx="435960" cy="969120"/>
            <a:chOff x="2306880" y="3383640"/>
            <a:chExt cx="435960" cy="969120"/>
          </a:xfrm>
        </p:grpSpPr>
        <p:sp>
          <p:nvSpPr>
            <p:cNvPr id="49" name=""/>
            <p:cNvSpPr/>
            <p:nvPr/>
          </p:nvSpPr>
          <p:spPr>
            <a:xfrm>
              <a:off x="2306880" y="4176360"/>
              <a:ext cx="141120" cy="176400"/>
            </a:xfrm>
            <a:custGeom>
              <a:avLst/>
              <a:gdLst>
                <a:gd name="textAreaLeft" fmla="*/ 0 w 141120"/>
                <a:gd name="textAreaRight" fmla="*/ 141480 w 141120"/>
                <a:gd name="textAreaTop" fmla="*/ 0 h 176400"/>
                <a:gd name="textAreaBottom" fmla="*/ 176760 h 176400"/>
              </a:gdLst>
              <a:ahLst/>
              <a:rect l="textAreaLeft" t="textAreaTop" r="textAreaRight" b="textAreaBottom"/>
              <a:pathLst>
                <a:path w="393" h="491">
                  <a:moveTo>
                    <a:pt x="370" y="67"/>
                  </a:moveTo>
                  <a:cubicBezTo>
                    <a:pt x="344" y="77"/>
                    <a:pt x="317" y="62"/>
                    <a:pt x="300" y="36"/>
                  </a:cubicBezTo>
                  <a:cubicBezTo>
                    <a:pt x="284" y="12"/>
                    <a:pt x="252" y="15"/>
                    <a:pt x="228" y="6"/>
                  </a:cubicBezTo>
                  <a:cubicBezTo>
                    <a:pt x="205" y="-1"/>
                    <a:pt x="178" y="-7"/>
                    <a:pt x="157" y="19"/>
                  </a:cubicBezTo>
                  <a:cubicBezTo>
                    <a:pt x="140" y="43"/>
                    <a:pt x="107" y="15"/>
                    <a:pt x="88" y="38"/>
                  </a:cubicBezTo>
                  <a:cubicBezTo>
                    <a:pt x="68" y="64"/>
                    <a:pt x="85" y="96"/>
                    <a:pt x="74" y="125"/>
                  </a:cubicBezTo>
                  <a:cubicBezTo>
                    <a:pt x="63" y="152"/>
                    <a:pt x="56" y="182"/>
                    <a:pt x="44" y="208"/>
                  </a:cubicBezTo>
                  <a:cubicBezTo>
                    <a:pt x="32" y="233"/>
                    <a:pt x="29" y="263"/>
                    <a:pt x="22" y="290"/>
                  </a:cubicBezTo>
                  <a:cubicBezTo>
                    <a:pt x="15" y="320"/>
                    <a:pt x="10" y="347"/>
                    <a:pt x="10" y="376"/>
                  </a:cubicBezTo>
                  <a:cubicBezTo>
                    <a:pt x="11" y="404"/>
                    <a:pt x="-8" y="433"/>
                    <a:pt x="4" y="456"/>
                  </a:cubicBezTo>
                  <a:cubicBezTo>
                    <a:pt x="17" y="486"/>
                    <a:pt x="48" y="473"/>
                    <a:pt x="74" y="485"/>
                  </a:cubicBezTo>
                  <a:cubicBezTo>
                    <a:pt x="97" y="494"/>
                    <a:pt x="125" y="491"/>
                    <a:pt x="149" y="485"/>
                  </a:cubicBezTo>
                  <a:cubicBezTo>
                    <a:pt x="175" y="474"/>
                    <a:pt x="196" y="451"/>
                    <a:pt x="223" y="441"/>
                  </a:cubicBezTo>
                  <a:cubicBezTo>
                    <a:pt x="246" y="433"/>
                    <a:pt x="276" y="445"/>
                    <a:pt x="296" y="428"/>
                  </a:cubicBezTo>
                  <a:cubicBezTo>
                    <a:pt x="319" y="408"/>
                    <a:pt x="350" y="404"/>
                    <a:pt x="360" y="369"/>
                  </a:cubicBezTo>
                  <a:cubicBezTo>
                    <a:pt x="368" y="342"/>
                    <a:pt x="365" y="312"/>
                    <a:pt x="376" y="289"/>
                  </a:cubicBezTo>
                  <a:cubicBezTo>
                    <a:pt x="391" y="260"/>
                    <a:pt x="391" y="239"/>
                    <a:pt x="393" y="208"/>
                  </a:cubicBezTo>
                  <a:cubicBezTo>
                    <a:pt x="395" y="179"/>
                    <a:pt x="378" y="155"/>
                    <a:pt x="376" y="127"/>
                  </a:cubicBezTo>
                  <a:lnTo>
                    <a:pt x="382" y="101"/>
                  </a:lnTo>
                  <a:lnTo>
                    <a:pt x="387" y="73"/>
                  </a:lnTo>
                  <a:lnTo>
                    <a:pt x="376" y="71"/>
                  </a:lnTo>
                  <a:lnTo>
                    <a:pt x="370" y="6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0" name=""/>
            <p:cNvSpPr/>
            <p:nvPr/>
          </p:nvSpPr>
          <p:spPr>
            <a:xfrm>
              <a:off x="2333880" y="4030200"/>
              <a:ext cx="116640" cy="164520"/>
            </a:xfrm>
            <a:custGeom>
              <a:avLst/>
              <a:gdLst>
                <a:gd name="textAreaLeft" fmla="*/ 0 w 116640"/>
                <a:gd name="textAreaRight" fmla="*/ 117000 w 116640"/>
                <a:gd name="textAreaTop" fmla="*/ 0 h 164520"/>
                <a:gd name="textAreaBottom" fmla="*/ 164880 h 164520"/>
              </a:gdLst>
              <a:ahLst/>
              <a:rect l="textAreaLeft" t="textAreaTop" r="textAreaRight" b="textAreaBottom"/>
              <a:pathLst>
                <a:path w="325" h="458">
                  <a:moveTo>
                    <a:pt x="4" y="456"/>
                  </a:moveTo>
                  <a:cubicBezTo>
                    <a:pt x="11" y="451"/>
                    <a:pt x="15" y="441"/>
                    <a:pt x="23" y="438"/>
                  </a:cubicBezTo>
                  <a:cubicBezTo>
                    <a:pt x="29" y="437"/>
                    <a:pt x="35" y="438"/>
                    <a:pt x="43" y="436"/>
                  </a:cubicBezTo>
                  <a:cubicBezTo>
                    <a:pt x="49" y="434"/>
                    <a:pt x="55" y="438"/>
                    <a:pt x="62" y="438"/>
                  </a:cubicBezTo>
                  <a:cubicBezTo>
                    <a:pt x="69" y="436"/>
                    <a:pt x="77" y="433"/>
                    <a:pt x="82" y="427"/>
                  </a:cubicBezTo>
                  <a:cubicBezTo>
                    <a:pt x="87" y="420"/>
                    <a:pt x="94" y="414"/>
                    <a:pt x="101" y="411"/>
                  </a:cubicBezTo>
                  <a:cubicBezTo>
                    <a:pt x="107" y="410"/>
                    <a:pt x="114" y="406"/>
                    <a:pt x="122" y="406"/>
                  </a:cubicBezTo>
                  <a:cubicBezTo>
                    <a:pt x="128" y="406"/>
                    <a:pt x="134" y="408"/>
                    <a:pt x="141" y="407"/>
                  </a:cubicBezTo>
                  <a:cubicBezTo>
                    <a:pt x="147" y="407"/>
                    <a:pt x="155" y="410"/>
                    <a:pt x="162" y="407"/>
                  </a:cubicBezTo>
                  <a:cubicBezTo>
                    <a:pt x="170" y="404"/>
                    <a:pt x="174" y="394"/>
                    <a:pt x="181" y="389"/>
                  </a:cubicBezTo>
                  <a:cubicBezTo>
                    <a:pt x="189" y="381"/>
                    <a:pt x="198" y="376"/>
                    <a:pt x="206" y="369"/>
                  </a:cubicBezTo>
                  <a:cubicBezTo>
                    <a:pt x="213" y="364"/>
                    <a:pt x="223" y="359"/>
                    <a:pt x="229" y="352"/>
                  </a:cubicBezTo>
                  <a:cubicBezTo>
                    <a:pt x="238" y="343"/>
                    <a:pt x="246" y="332"/>
                    <a:pt x="257" y="328"/>
                  </a:cubicBezTo>
                  <a:cubicBezTo>
                    <a:pt x="267" y="324"/>
                    <a:pt x="267" y="313"/>
                    <a:pt x="271" y="306"/>
                  </a:cubicBezTo>
                  <a:cubicBezTo>
                    <a:pt x="276" y="295"/>
                    <a:pt x="283" y="289"/>
                    <a:pt x="286" y="280"/>
                  </a:cubicBezTo>
                  <a:cubicBezTo>
                    <a:pt x="290" y="270"/>
                    <a:pt x="300" y="267"/>
                    <a:pt x="305" y="257"/>
                  </a:cubicBezTo>
                  <a:cubicBezTo>
                    <a:pt x="309" y="248"/>
                    <a:pt x="316" y="242"/>
                    <a:pt x="321" y="233"/>
                  </a:cubicBezTo>
                  <a:cubicBezTo>
                    <a:pt x="326" y="226"/>
                    <a:pt x="326" y="215"/>
                    <a:pt x="322" y="207"/>
                  </a:cubicBezTo>
                  <a:cubicBezTo>
                    <a:pt x="318" y="198"/>
                    <a:pt x="318" y="187"/>
                    <a:pt x="312" y="181"/>
                  </a:cubicBezTo>
                  <a:cubicBezTo>
                    <a:pt x="305" y="174"/>
                    <a:pt x="309" y="164"/>
                    <a:pt x="307" y="157"/>
                  </a:cubicBezTo>
                  <a:cubicBezTo>
                    <a:pt x="304" y="146"/>
                    <a:pt x="301" y="135"/>
                    <a:pt x="300" y="125"/>
                  </a:cubicBezTo>
                  <a:cubicBezTo>
                    <a:pt x="297" y="116"/>
                    <a:pt x="291" y="107"/>
                    <a:pt x="289" y="99"/>
                  </a:cubicBezTo>
                  <a:cubicBezTo>
                    <a:pt x="286" y="90"/>
                    <a:pt x="285" y="79"/>
                    <a:pt x="285" y="72"/>
                  </a:cubicBezTo>
                  <a:cubicBezTo>
                    <a:pt x="285" y="62"/>
                    <a:pt x="287" y="53"/>
                    <a:pt x="281" y="46"/>
                  </a:cubicBezTo>
                  <a:cubicBezTo>
                    <a:pt x="275" y="38"/>
                    <a:pt x="268" y="31"/>
                    <a:pt x="260" y="27"/>
                  </a:cubicBezTo>
                  <a:cubicBezTo>
                    <a:pt x="247" y="22"/>
                    <a:pt x="233" y="13"/>
                    <a:pt x="221" y="7"/>
                  </a:cubicBezTo>
                  <a:cubicBezTo>
                    <a:pt x="213" y="3"/>
                    <a:pt x="203" y="3"/>
                    <a:pt x="195" y="3"/>
                  </a:cubicBezTo>
                  <a:cubicBezTo>
                    <a:pt x="186" y="4"/>
                    <a:pt x="178" y="0"/>
                    <a:pt x="169" y="0"/>
                  </a:cubicBezTo>
                  <a:cubicBezTo>
                    <a:pt x="158" y="0"/>
                    <a:pt x="147" y="3"/>
                    <a:pt x="137" y="5"/>
                  </a:cubicBezTo>
                  <a:cubicBezTo>
                    <a:pt x="130" y="7"/>
                    <a:pt x="123" y="9"/>
                    <a:pt x="122" y="22"/>
                  </a:cubicBezTo>
                  <a:cubicBezTo>
                    <a:pt x="120" y="35"/>
                    <a:pt x="110" y="46"/>
                    <a:pt x="106" y="56"/>
                  </a:cubicBezTo>
                  <a:cubicBezTo>
                    <a:pt x="102" y="66"/>
                    <a:pt x="97" y="77"/>
                    <a:pt x="93" y="88"/>
                  </a:cubicBezTo>
                  <a:cubicBezTo>
                    <a:pt x="87" y="100"/>
                    <a:pt x="80" y="114"/>
                    <a:pt x="75" y="129"/>
                  </a:cubicBezTo>
                  <a:cubicBezTo>
                    <a:pt x="70" y="142"/>
                    <a:pt x="62" y="156"/>
                    <a:pt x="56" y="169"/>
                  </a:cubicBezTo>
                  <a:cubicBezTo>
                    <a:pt x="54" y="178"/>
                    <a:pt x="58" y="186"/>
                    <a:pt x="64" y="192"/>
                  </a:cubicBezTo>
                  <a:cubicBezTo>
                    <a:pt x="69" y="198"/>
                    <a:pt x="66" y="211"/>
                    <a:pt x="62" y="218"/>
                  </a:cubicBezTo>
                  <a:cubicBezTo>
                    <a:pt x="59" y="228"/>
                    <a:pt x="63" y="241"/>
                    <a:pt x="55" y="250"/>
                  </a:cubicBezTo>
                  <a:cubicBezTo>
                    <a:pt x="49" y="255"/>
                    <a:pt x="49" y="267"/>
                    <a:pt x="43" y="273"/>
                  </a:cubicBezTo>
                  <a:cubicBezTo>
                    <a:pt x="37" y="282"/>
                    <a:pt x="39" y="290"/>
                    <a:pt x="36" y="300"/>
                  </a:cubicBezTo>
                  <a:cubicBezTo>
                    <a:pt x="33" y="311"/>
                    <a:pt x="27" y="317"/>
                    <a:pt x="23" y="328"/>
                  </a:cubicBezTo>
                  <a:cubicBezTo>
                    <a:pt x="19" y="335"/>
                    <a:pt x="11" y="345"/>
                    <a:pt x="7" y="356"/>
                  </a:cubicBezTo>
                  <a:cubicBezTo>
                    <a:pt x="5" y="364"/>
                    <a:pt x="5" y="373"/>
                    <a:pt x="6" y="381"/>
                  </a:cubicBezTo>
                  <a:cubicBezTo>
                    <a:pt x="7" y="391"/>
                    <a:pt x="-3" y="399"/>
                    <a:pt x="1" y="410"/>
                  </a:cubicBezTo>
                  <a:cubicBezTo>
                    <a:pt x="3" y="417"/>
                    <a:pt x="7" y="425"/>
                    <a:pt x="6" y="433"/>
                  </a:cubicBezTo>
                  <a:lnTo>
                    <a:pt x="6" y="443"/>
                  </a:lnTo>
                  <a:lnTo>
                    <a:pt x="5" y="450"/>
                  </a:lnTo>
                  <a:lnTo>
                    <a:pt x="5" y="458"/>
                  </a:lnTo>
                  <a:lnTo>
                    <a:pt x="4" y="45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1" name=""/>
            <p:cNvSpPr/>
            <p:nvPr/>
          </p:nvSpPr>
          <p:spPr>
            <a:xfrm>
              <a:off x="2450520" y="4125600"/>
              <a:ext cx="123120" cy="103680"/>
            </a:xfrm>
            <a:custGeom>
              <a:avLst/>
              <a:gdLst>
                <a:gd name="textAreaLeft" fmla="*/ 0 w 123120"/>
                <a:gd name="textAreaRight" fmla="*/ 123480 w 123120"/>
                <a:gd name="textAreaTop" fmla="*/ 0 h 103680"/>
                <a:gd name="textAreaBottom" fmla="*/ 104040 h 103680"/>
              </a:gdLst>
              <a:ahLst/>
              <a:rect l="textAreaLeft" t="textAreaTop" r="textAreaRight" b="textAreaBottom"/>
              <a:pathLst>
                <a:path w="343" h="289">
                  <a:moveTo>
                    <a:pt x="13" y="198"/>
                  </a:moveTo>
                  <a:cubicBezTo>
                    <a:pt x="28" y="211"/>
                    <a:pt x="44" y="224"/>
                    <a:pt x="60" y="237"/>
                  </a:cubicBezTo>
                  <a:cubicBezTo>
                    <a:pt x="75" y="250"/>
                    <a:pt x="84" y="270"/>
                    <a:pt x="100" y="282"/>
                  </a:cubicBezTo>
                  <a:cubicBezTo>
                    <a:pt x="113" y="293"/>
                    <a:pt x="132" y="287"/>
                    <a:pt x="148" y="289"/>
                  </a:cubicBezTo>
                  <a:cubicBezTo>
                    <a:pt x="164" y="289"/>
                    <a:pt x="181" y="282"/>
                    <a:pt x="190" y="268"/>
                  </a:cubicBezTo>
                  <a:cubicBezTo>
                    <a:pt x="201" y="254"/>
                    <a:pt x="213" y="238"/>
                    <a:pt x="230" y="235"/>
                  </a:cubicBezTo>
                  <a:cubicBezTo>
                    <a:pt x="244" y="231"/>
                    <a:pt x="261" y="231"/>
                    <a:pt x="274" y="239"/>
                  </a:cubicBezTo>
                  <a:cubicBezTo>
                    <a:pt x="284" y="247"/>
                    <a:pt x="314" y="265"/>
                    <a:pt x="308" y="238"/>
                  </a:cubicBezTo>
                  <a:cubicBezTo>
                    <a:pt x="303" y="220"/>
                    <a:pt x="308" y="205"/>
                    <a:pt x="304" y="189"/>
                  </a:cubicBezTo>
                  <a:cubicBezTo>
                    <a:pt x="299" y="172"/>
                    <a:pt x="305" y="153"/>
                    <a:pt x="300" y="138"/>
                  </a:cubicBezTo>
                  <a:cubicBezTo>
                    <a:pt x="292" y="114"/>
                    <a:pt x="318" y="113"/>
                    <a:pt x="328" y="105"/>
                  </a:cubicBezTo>
                  <a:cubicBezTo>
                    <a:pt x="342" y="92"/>
                    <a:pt x="343" y="72"/>
                    <a:pt x="342" y="55"/>
                  </a:cubicBezTo>
                  <a:cubicBezTo>
                    <a:pt x="341" y="38"/>
                    <a:pt x="348" y="17"/>
                    <a:pt x="336" y="5"/>
                  </a:cubicBezTo>
                  <a:cubicBezTo>
                    <a:pt x="325" y="-7"/>
                    <a:pt x="308" y="12"/>
                    <a:pt x="294" y="12"/>
                  </a:cubicBezTo>
                  <a:cubicBezTo>
                    <a:pt x="276" y="12"/>
                    <a:pt x="268" y="25"/>
                    <a:pt x="250" y="21"/>
                  </a:cubicBezTo>
                  <a:cubicBezTo>
                    <a:pt x="236" y="18"/>
                    <a:pt x="220" y="18"/>
                    <a:pt x="207" y="12"/>
                  </a:cubicBezTo>
                  <a:cubicBezTo>
                    <a:pt x="192" y="5"/>
                    <a:pt x="176" y="5"/>
                    <a:pt x="161" y="3"/>
                  </a:cubicBezTo>
                  <a:cubicBezTo>
                    <a:pt x="147" y="-1"/>
                    <a:pt x="133" y="0"/>
                    <a:pt x="119" y="1"/>
                  </a:cubicBezTo>
                  <a:cubicBezTo>
                    <a:pt x="103" y="1"/>
                    <a:pt x="87" y="0"/>
                    <a:pt x="71" y="5"/>
                  </a:cubicBezTo>
                  <a:cubicBezTo>
                    <a:pt x="53" y="10"/>
                    <a:pt x="50" y="31"/>
                    <a:pt x="48" y="47"/>
                  </a:cubicBezTo>
                  <a:cubicBezTo>
                    <a:pt x="45" y="68"/>
                    <a:pt x="27" y="78"/>
                    <a:pt x="25" y="100"/>
                  </a:cubicBezTo>
                  <a:cubicBezTo>
                    <a:pt x="23" y="117"/>
                    <a:pt x="29" y="135"/>
                    <a:pt x="18" y="152"/>
                  </a:cubicBezTo>
                  <a:lnTo>
                    <a:pt x="8" y="169"/>
                  </a:lnTo>
                  <a:lnTo>
                    <a:pt x="0" y="186"/>
                  </a:lnTo>
                  <a:lnTo>
                    <a:pt x="0" y="192"/>
                  </a:lnTo>
                  <a:lnTo>
                    <a:pt x="13" y="198"/>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2" name=""/>
            <p:cNvSpPr/>
            <p:nvPr/>
          </p:nvSpPr>
          <p:spPr>
            <a:xfrm>
              <a:off x="2449080" y="4213800"/>
              <a:ext cx="123120" cy="120600"/>
            </a:xfrm>
            <a:custGeom>
              <a:avLst/>
              <a:gdLst>
                <a:gd name="textAreaLeft" fmla="*/ 0 w 123120"/>
                <a:gd name="textAreaRight" fmla="*/ 123480 w 123120"/>
                <a:gd name="textAreaTop" fmla="*/ 0 h 120600"/>
                <a:gd name="textAreaBottom" fmla="*/ 120960 h 120600"/>
              </a:gdLst>
              <a:ahLst/>
              <a:rect l="textAreaLeft" t="textAreaTop" r="textAreaRight" b="textAreaBottom"/>
              <a:pathLst>
                <a:path w="343" h="336">
                  <a:moveTo>
                    <a:pt x="4" y="166"/>
                  </a:moveTo>
                  <a:cubicBezTo>
                    <a:pt x="21" y="181"/>
                    <a:pt x="38" y="196"/>
                    <a:pt x="53" y="212"/>
                  </a:cubicBezTo>
                  <a:cubicBezTo>
                    <a:pt x="67" y="228"/>
                    <a:pt x="86" y="235"/>
                    <a:pt x="97" y="254"/>
                  </a:cubicBezTo>
                  <a:cubicBezTo>
                    <a:pt x="105" y="272"/>
                    <a:pt x="120" y="283"/>
                    <a:pt x="133" y="294"/>
                  </a:cubicBezTo>
                  <a:cubicBezTo>
                    <a:pt x="146" y="303"/>
                    <a:pt x="161" y="307"/>
                    <a:pt x="177" y="312"/>
                  </a:cubicBezTo>
                  <a:cubicBezTo>
                    <a:pt x="190" y="315"/>
                    <a:pt x="206" y="312"/>
                    <a:pt x="221" y="313"/>
                  </a:cubicBezTo>
                  <a:cubicBezTo>
                    <a:pt x="234" y="315"/>
                    <a:pt x="253" y="306"/>
                    <a:pt x="264" y="324"/>
                  </a:cubicBezTo>
                  <a:cubicBezTo>
                    <a:pt x="273" y="342"/>
                    <a:pt x="290" y="335"/>
                    <a:pt x="304" y="334"/>
                  </a:cubicBezTo>
                  <a:cubicBezTo>
                    <a:pt x="325" y="334"/>
                    <a:pt x="326" y="306"/>
                    <a:pt x="328" y="289"/>
                  </a:cubicBezTo>
                  <a:cubicBezTo>
                    <a:pt x="330" y="272"/>
                    <a:pt x="334" y="254"/>
                    <a:pt x="338" y="239"/>
                  </a:cubicBezTo>
                  <a:cubicBezTo>
                    <a:pt x="341" y="224"/>
                    <a:pt x="344" y="207"/>
                    <a:pt x="343" y="191"/>
                  </a:cubicBezTo>
                  <a:cubicBezTo>
                    <a:pt x="341" y="173"/>
                    <a:pt x="332" y="152"/>
                    <a:pt x="320" y="140"/>
                  </a:cubicBezTo>
                  <a:cubicBezTo>
                    <a:pt x="305" y="129"/>
                    <a:pt x="301" y="111"/>
                    <a:pt x="291" y="96"/>
                  </a:cubicBezTo>
                  <a:cubicBezTo>
                    <a:pt x="280" y="82"/>
                    <a:pt x="282" y="62"/>
                    <a:pt x="279" y="47"/>
                  </a:cubicBezTo>
                  <a:cubicBezTo>
                    <a:pt x="274" y="27"/>
                    <a:pt x="259" y="10"/>
                    <a:pt x="244" y="4"/>
                  </a:cubicBezTo>
                  <a:cubicBezTo>
                    <a:pt x="232" y="0"/>
                    <a:pt x="217" y="-7"/>
                    <a:pt x="206" y="17"/>
                  </a:cubicBezTo>
                  <a:cubicBezTo>
                    <a:pt x="198" y="34"/>
                    <a:pt x="179" y="46"/>
                    <a:pt x="162" y="48"/>
                  </a:cubicBezTo>
                  <a:cubicBezTo>
                    <a:pt x="147" y="51"/>
                    <a:pt x="132" y="51"/>
                    <a:pt x="117" y="40"/>
                  </a:cubicBezTo>
                  <a:cubicBezTo>
                    <a:pt x="105" y="31"/>
                    <a:pt x="90" y="27"/>
                    <a:pt x="77" y="29"/>
                  </a:cubicBezTo>
                  <a:cubicBezTo>
                    <a:pt x="59" y="29"/>
                    <a:pt x="57" y="53"/>
                    <a:pt x="53" y="69"/>
                  </a:cubicBezTo>
                  <a:cubicBezTo>
                    <a:pt x="48" y="90"/>
                    <a:pt x="30" y="103"/>
                    <a:pt x="18" y="117"/>
                  </a:cubicBezTo>
                  <a:lnTo>
                    <a:pt x="2" y="122"/>
                  </a:lnTo>
                  <a:lnTo>
                    <a:pt x="0" y="126"/>
                  </a:lnTo>
                  <a:lnTo>
                    <a:pt x="4" y="16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3" name=""/>
            <p:cNvSpPr/>
            <p:nvPr/>
          </p:nvSpPr>
          <p:spPr>
            <a:xfrm>
              <a:off x="2528280" y="4145760"/>
              <a:ext cx="131040" cy="156960"/>
            </a:xfrm>
            <a:custGeom>
              <a:avLst/>
              <a:gdLst>
                <a:gd name="textAreaLeft" fmla="*/ 0 w 131040"/>
                <a:gd name="textAreaRight" fmla="*/ 131400 w 131040"/>
                <a:gd name="textAreaTop" fmla="*/ 0 h 156960"/>
                <a:gd name="textAreaBottom" fmla="*/ 157320 h 156960"/>
              </a:gdLst>
              <a:ahLst/>
              <a:rect l="textAreaLeft" t="textAreaTop" r="textAreaRight" b="textAreaBottom"/>
              <a:pathLst>
                <a:path w="365" h="437">
                  <a:moveTo>
                    <a:pt x="122" y="437"/>
                  </a:moveTo>
                  <a:cubicBezTo>
                    <a:pt x="132" y="434"/>
                    <a:pt x="144" y="434"/>
                    <a:pt x="156" y="436"/>
                  </a:cubicBezTo>
                  <a:cubicBezTo>
                    <a:pt x="168" y="438"/>
                    <a:pt x="175" y="433"/>
                    <a:pt x="187" y="434"/>
                  </a:cubicBezTo>
                  <a:cubicBezTo>
                    <a:pt x="198" y="434"/>
                    <a:pt x="207" y="438"/>
                    <a:pt x="219" y="436"/>
                  </a:cubicBezTo>
                  <a:cubicBezTo>
                    <a:pt x="229" y="434"/>
                    <a:pt x="240" y="434"/>
                    <a:pt x="252" y="433"/>
                  </a:cubicBezTo>
                  <a:cubicBezTo>
                    <a:pt x="265" y="431"/>
                    <a:pt x="271" y="416"/>
                    <a:pt x="283" y="415"/>
                  </a:cubicBezTo>
                  <a:cubicBezTo>
                    <a:pt x="296" y="414"/>
                    <a:pt x="306" y="399"/>
                    <a:pt x="313" y="390"/>
                  </a:cubicBezTo>
                  <a:cubicBezTo>
                    <a:pt x="320" y="379"/>
                    <a:pt x="330" y="366"/>
                    <a:pt x="330" y="350"/>
                  </a:cubicBezTo>
                  <a:cubicBezTo>
                    <a:pt x="330" y="337"/>
                    <a:pt x="340" y="324"/>
                    <a:pt x="339" y="310"/>
                  </a:cubicBezTo>
                  <a:cubicBezTo>
                    <a:pt x="338" y="297"/>
                    <a:pt x="345" y="286"/>
                    <a:pt x="339" y="273"/>
                  </a:cubicBezTo>
                  <a:cubicBezTo>
                    <a:pt x="334" y="263"/>
                    <a:pt x="336" y="247"/>
                    <a:pt x="339" y="236"/>
                  </a:cubicBezTo>
                  <a:cubicBezTo>
                    <a:pt x="343" y="223"/>
                    <a:pt x="350" y="209"/>
                    <a:pt x="353" y="195"/>
                  </a:cubicBezTo>
                  <a:cubicBezTo>
                    <a:pt x="354" y="182"/>
                    <a:pt x="350" y="170"/>
                    <a:pt x="358" y="159"/>
                  </a:cubicBezTo>
                  <a:cubicBezTo>
                    <a:pt x="365" y="148"/>
                    <a:pt x="369" y="130"/>
                    <a:pt x="360" y="122"/>
                  </a:cubicBezTo>
                  <a:cubicBezTo>
                    <a:pt x="347" y="112"/>
                    <a:pt x="346" y="95"/>
                    <a:pt x="338" y="83"/>
                  </a:cubicBezTo>
                  <a:cubicBezTo>
                    <a:pt x="329" y="73"/>
                    <a:pt x="325" y="57"/>
                    <a:pt x="317" y="47"/>
                  </a:cubicBezTo>
                  <a:cubicBezTo>
                    <a:pt x="308" y="34"/>
                    <a:pt x="295" y="27"/>
                    <a:pt x="285" y="17"/>
                  </a:cubicBezTo>
                  <a:cubicBezTo>
                    <a:pt x="278" y="9"/>
                    <a:pt x="266" y="5"/>
                    <a:pt x="254" y="5"/>
                  </a:cubicBezTo>
                  <a:cubicBezTo>
                    <a:pt x="243" y="5"/>
                    <a:pt x="231" y="5"/>
                    <a:pt x="220" y="1"/>
                  </a:cubicBezTo>
                  <a:cubicBezTo>
                    <a:pt x="203" y="-6"/>
                    <a:pt x="211" y="20"/>
                    <a:pt x="201" y="27"/>
                  </a:cubicBezTo>
                  <a:cubicBezTo>
                    <a:pt x="189" y="35"/>
                    <a:pt x="177" y="46"/>
                    <a:pt x="170" y="60"/>
                  </a:cubicBezTo>
                  <a:cubicBezTo>
                    <a:pt x="162" y="73"/>
                    <a:pt x="148" y="77"/>
                    <a:pt x="140" y="91"/>
                  </a:cubicBezTo>
                  <a:cubicBezTo>
                    <a:pt x="134" y="104"/>
                    <a:pt x="120" y="111"/>
                    <a:pt x="111" y="121"/>
                  </a:cubicBezTo>
                  <a:cubicBezTo>
                    <a:pt x="102" y="131"/>
                    <a:pt x="89" y="116"/>
                    <a:pt x="85" y="137"/>
                  </a:cubicBezTo>
                  <a:cubicBezTo>
                    <a:pt x="83" y="150"/>
                    <a:pt x="75" y="163"/>
                    <a:pt x="79" y="174"/>
                  </a:cubicBezTo>
                  <a:cubicBezTo>
                    <a:pt x="86" y="194"/>
                    <a:pt x="65" y="200"/>
                    <a:pt x="58" y="181"/>
                  </a:cubicBezTo>
                  <a:cubicBezTo>
                    <a:pt x="54" y="170"/>
                    <a:pt x="38" y="172"/>
                    <a:pt x="28" y="173"/>
                  </a:cubicBezTo>
                  <a:cubicBezTo>
                    <a:pt x="18" y="174"/>
                    <a:pt x="-6" y="165"/>
                    <a:pt x="1" y="185"/>
                  </a:cubicBezTo>
                  <a:cubicBezTo>
                    <a:pt x="5" y="198"/>
                    <a:pt x="25" y="191"/>
                    <a:pt x="35" y="203"/>
                  </a:cubicBezTo>
                  <a:cubicBezTo>
                    <a:pt x="44" y="213"/>
                    <a:pt x="59" y="220"/>
                    <a:pt x="67" y="234"/>
                  </a:cubicBezTo>
                  <a:cubicBezTo>
                    <a:pt x="72" y="245"/>
                    <a:pt x="65" y="258"/>
                    <a:pt x="67" y="269"/>
                  </a:cubicBezTo>
                  <a:cubicBezTo>
                    <a:pt x="68" y="282"/>
                    <a:pt x="74" y="294"/>
                    <a:pt x="78" y="307"/>
                  </a:cubicBezTo>
                  <a:cubicBezTo>
                    <a:pt x="82" y="320"/>
                    <a:pt x="95" y="329"/>
                    <a:pt x="100" y="343"/>
                  </a:cubicBezTo>
                  <a:cubicBezTo>
                    <a:pt x="103" y="355"/>
                    <a:pt x="112" y="367"/>
                    <a:pt x="109" y="381"/>
                  </a:cubicBezTo>
                  <a:cubicBezTo>
                    <a:pt x="107" y="394"/>
                    <a:pt x="114" y="406"/>
                    <a:pt x="114" y="418"/>
                  </a:cubicBezTo>
                  <a:lnTo>
                    <a:pt x="114" y="429"/>
                  </a:lnTo>
                  <a:lnTo>
                    <a:pt x="112" y="436"/>
                  </a:lnTo>
                  <a:lnTo>
                    <a:pt x="122" y="43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4" name=""/>
            <p:cNvSpPr/>
            <p:nvPr/>
          </p:nvSpPr>
          <p:spPr>
            <a:xfrm>
              <a:off x="2563560" y="4073400"/>
              <a:ext cx="96120" cy="95400"/>
            </a:xfrm>
            <a:custGeom>
              <a:avLst/>
              <a:gdLst>
                <a:gd name="textAreaLeft" fmla="*/ 0 w 96120"/>
                <a:gd name="textAreaRight" fmla="*/ 96480 w 96120"/>
                <a:gd name="textAreaTop" fmla="*/ 0 h 95400"/>
                <a:gd name="textAreaBottom" fmla="*/ 95760 h 95400"/>
              </a:gdLst>
              <a:ahLst/>
              <a:rect l="textAreaLeft" t="textAreaTop" r="textAreaRight" b="textAreaBottom"/>
              <a:pathLst>
                <a:path w="268" h="266">
                  <a:moveTo>
                    <a:pt x="21" y="140"/>
                  </a:moveTo>
                  <a:cubicBezTo>
                    <a:pt x="48" y="132"/>
                    <a:pt x="69" y="154"/>
                    <a:pt x="90" y="167"/>
                  </a:cubicBezTo>
                  <a:cubicBezTo>
                    <a:pt x="114" y="182"/>
                    <a:pt x="118" y="229"/>
                    <a:pt x="153" y="227"/>
                  </a:cubicBezTo>
                  <a:cubicBezTo>
                    <a:pt x="178" y="226"/>
                    <a:pt x="204" y="235"/>
                    <a:pt x="222" y="253"/>
                  </a:cubicBezTo>
                  <a:cubicBezTo>
                    <a:pt x="256" y="291"/>
                    <a:pt x="251" y="235"/>
                    <a:pt x="249" y="218"/>
                  </a:cubicBezTo>
                  <a:cubicBezTo>
                    <a:pt x="247" y="193"/>
                    <a:pt x="246" y="167"/>
                    <a:pt x="256" y="144"/>
                  </a:cubicBezTo>
                  <a:cubicBezTo>
                    <a:pt x="265" y="122"/>
                    <a:pt x="268" y="96"/>
                    <a:pt x="268" y="70"/>
                  </a:cubicBezTo>
                  <a:cubicBezTo>
                    <a:pt x="267" y="50"/>
                    <a:pt x="264" y="37"/>
                    <a:pt x="240" y="15"/>
                  </a:cubicBezTo>
                  <a:cubicBezTo>
                    <a:pt x="202" y="-22"/>
                    <a:pt x="203" y="23"/>
                    <a:pt x="176" y="10"/>
                  </a:cubicBezTo>
                  <a:cubicBezTo>
                    <a:pt x="152" y="0"/>
                    <a:pt x="130" y="13"/>
                    <a:pt x="113" y="30"/>
                  </a:cubicBezTo>
                  <a:cubicBezTo>
                    <a:pt x="93" y="50"/>
                    <a:pt x="78" y="65"/>
                    <a:pt x="57" y="75"/>
                  </a:cubicBezTo>
                  <a:cubicBezTo>
                    <a:pt x="38" y="83"/>
                    <a:pt x="-1" y="54"/>
                    <a:pt x="0" y="99"/>
                  </a:cubicBezTo>
                  <a:lnTo>
                    <a:pt x="0" y="123"/>
                  </a:lnTo>
                  <a:lnTo>
                    <a:pt x="2" y="143"/>
                  </a:lnTo>
                  <a:lnTo>
                    <a:pt x="21" y="14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5" name=""/>
            <p:cNvSpPr/>
            <p:nvPr/>
          </p:nvSpPr>
          <p:spPr>
            <a:xfrm>
              <a:off x="2448360" y="4017960"/>
              <a:ext cx="97560" cy="141120"/>
            </a:xfrm>
            <a:custGeom>
              <a:avLst/>
              <a:gdLst>
                <a:gd name="textAreaLeft" fmla="*/ 0 w 97560"/>
                <a:gd name="textAreaRight" fmla="*/ 97920 w 97560"/>
                <a:gd name="textAreaTop" fmla="*/ 0 h 141120"/>
                <a:gd name="textAreaBottom" fmla="*/ 141480 h 141120"/>
              </a:gdLst>
              <a:ahLst/>
              <a:rect l="textAreaLeft" t="textAreaTop" r="textAreaRight" b="textAreaBottom"/>
              <a:pathLst>
                <a:path w="272" h="393">
                  <a:moveTo>
                    <a:pt x="53" y="336"/>
                  </a:moveTo>
                  <a:cubicBezTo>
                    <a:pt x="63" y="325"/>
                    <a:pt x="63" y="302"/>
                    <a:pt x="81" y="301"/>
                  </a:cubicBezTo>
                  <a:cubicBezTo>
                    <a:pt x="93" y="299"/>
                    <a:pt x="106" y="294"/>
                    <a:pt x="119" y="297"/>
                  </a:cubicBezTo>
                  <a:cubicBezTo>
                    <a:pt x="131" y="298"/>
                    <a:pt x="145" y="299"/>
                    <a:pt x="157" y="301"/>
                  </a:cubicBezTo>
                  <a:cubicBezTo>
                    <a:pt x="169" y="303"/>
                    <a:pt x="188" y="310"/>
                    <a:pt x="194" y="289"/>
                  </a:cubicBezTo>
                  <a:cubicBezTo>
                    <a:pt x="198" y="275"/>
                    <a:pt x="209" y="260"/>
                    <a:pt x="208" y="245"/>
                  </a:cubicBezTo>
                  <a:cubicBezTo>
                    <a:pt x="205" y="225"/>
                    <a:pt x="225" y="221"/>
                    <a:pt x="235" y="214"/>
                  </a:cubicBezTo>
                  <a:cubicBezTo>
                    <a:pt x="247" y="202"/>
                    <a:pt x="257" y="186"/>
                    <a:pt x="264" y="169"/>
                  </a:cubicBezTo>
                  <a:cubicBezTo>
                    <a:pt x="270" y="155"/>
                    <a:pt x="269" y="141"/>
                    <a:pt x="270" y="125"/>
                  </a:cubicBezTo>
                  <a:cubicBezTo>
                    <a:pt x="272" y="111"/>
                    <a:pt x="273" y="93"/>
                    <a:pt x="265" y="80"/>
                  </a:cubicBezTo>
                  <a:cubicBezTo>
                    <a:pt x="257" y="64"/>
                    <a:pt x="243" y="54"/>
                    <a:pt x="229" y="47"/>
                  </a:cubicBezTo>
                  <a:cubicBezTo>
                    <a:pt x="217" y="41"/>
                    <a:pt x="200" y="38"/>
                    <a:pt x="194" y="21"/>
                  </a:cubicBezTo>
                  <a:cubicBezTo>
                    <a:pt x="187" y="2"/>
                    <a:pt x="169" y="12"/>
                    <a:pt x="157" y="6"/>
                  </a:cubicBezTo>
                  <a:cubicBezTo>
                    <a:pt x="144" y="-1"/>
                    <a:pt x="129" y="7"/>
                    <a:pt x="116" y="2"/>
                  </a:cubicBezTo>
                  <a:cubicBezTo>
                    <a:pt x="90" y="-7"/>
                    <a:pt x="110" y="24"/>
                    <a:pt x="99" y="33"/>
                  </a:cubicBezTo>
                  <a:cubicBezTo>
                    <a:pt x="85" y="45"/>
                    <a:pt x="76" y="61"/>
                    <a:pt x="65" y="76"/>
                  </a:cubicBezTo>
                  <a:cubicBezTo>
                    <a:pt x="55" y="89"/>
                    <a:pt x="34" y="90"/>
                    <a:pt x="39" y="116"/>
                  </a:cubicBezTo>
                  <a:cubicBezTo>
                    <a:pt x="43" y="132"/>
                    <a:pt x="34" y="149"/>
                    <a:pt x="34" y="164"/>
                  </a:cubicBezTo>
                  <a:cubicBezTo>
                    <a:pt x="33" y="178"/>
                    <a:pt x="27" y="191"/>
                    <a:pt x="26" y="207"/>
                  </a:cubicBezTo>
                  <a:cubicBezTo>
                    <a:pt x="23" y="220"/>
                    <a:pt x="13" y="233"/>
                    <a:pt x="8" y="247"/>
                  </a:cubicBezTo>
                  <a:cubicBezTo>
                    <a:pt x="4" y="259"/>
                    <a:pt x="-5" y="276"/>
                    <a:pt x="3" y="289"/>
                  </a:cubicBezTo>
                  <a:cubicBezTo>
                    <a:pt x="11" y="302"/>
                    <a:pt x="11" y="318"/>
                    <a:pt x="14" y="333"/>
                  </a:cubicBezTo>
                  <a:cubicBezTo>
                    <a:pt x="15" y="346"/>
                    <a:pt x="10" y="368"/>
                    <a:pt x="29" y="374"/>
                  </a:cubicBezTo>
                  <a:lnTo>
                    <a:pt x="34" y="388"/>
                  </a:lnTo>
                  <a:lnTo>
                    <a:pt x="34" y="393"/>
                  </a:lnTo>
                  <a:lnTo>
                    <a:pt x="53" y="33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6" name=""/>
            <p:cNvSpPr/>
            <p:nvPr/>
          </p:nvSpPr>
          <p:spPr>
            <a:xfrm>
              <a:off x="2370960" y="3902400"/>
              <a:ext cx="118800" cy="131400"/>
            </a:xfrm>
            <a:custGeom>
              <a:avLst/>
              <a:gdLst>
                <a:gd name="textAreaLeft" fmla="*/ 0 w 118800"/>
                <a:gd name="textAreaRight" fmla="*/ 119160 w 118800"/>
                <a:gd name="textAreaTop" fmla="*/ 0 h 131400"/>
                <a:gd name="textAreaBottom" fmla="*/ 131760 h 131400"/>
              </a:gdLst>
              <a:ahLst/>
              <a:rect l="textAreaLeft" t="textAreaTop" r="textAreaRight" b="textAreaBottom"/>
              <a:pathLst>
                <a:path w="331" h="366">
                  <a:moveTo>
                    <a:pt x="70" y="17"/>
                  </a:moveTo>
                  <a:cubicBezTo>
                    <a:pt x="65" y="37"/>
                    <a:pt x="70" y="57"/>
                    <a:pt x="73" y="78"/>
                  </a:cubicBezTo>
                  <a:cubicBezTo>
                    <a:pt x="76" y="100"/>
                    <a:pt x="63" y="108"/>
                    <a:pt x="62" y="128"/>
                  </a:cubicBezTo>
                  <a:cubicBezTo>
                    <a:pt x="62" y="145"/>
                    <a:pt x="54" y="160"/>
                    <a:pt x="50" y="175"/>
                  </a:cubicBezTo>
                  <a:cubicBezTo>
                    <a:pt x="46" y="191"/>
                    <a:pt x="34" y="206"/>
                    <a:pt x="26" y="219"/>
                  </a:cubicBezTo>
                  <a:cubicBezTo>
                    <a:pt x="19" y="232"/>
                    <a:pt x="6" y="245"/>
                    <a:pt x="8" y="263"/>
                  </a:cubicBezTo>
                  <a:cubicBezTo>
                    <a:pt x="9" y="277"/>
                    <a:pt x="9" y="293"/>
                    <a:pt x="2" y="308"/>
                  </a:cubicBezTo>
                  <a:cubicBezTo>
                    <a:pt x="-3" y="319"/>
                    <a:pt x="3" y="323"/>
                    <a:pt x="11" y="345"/>
                  </a:cubicBezTo>
                  <a:cubicBezTo>
                    <a:pt x="21" y="370"/>
                    <a:pt x="30" y="362"/>
                    <a:pt x="38" y="355"/>
                  </a:cubicBezTo>
                  <a:cubicBezTo>
                    <a:pt x="48" y="347"/>
                    <a:pt x="62" y="345"/>
                    <a:pt x="74" y="349"/>
                  </a:cubicBezTo>
                  <a:cubicBezTo>
                    <a:pt x="86" y="353"/>
                    <a:pt x="97" y="367"/>
                    <a:pt x="112" y="366"/>
                  </a:cubicBezTo>
                  <a:cubicBezTo>
                    <a:pt x="124" y="363"/>
                    <a:pt x="136" y="357"/>
                    <a:pt x="149" y="355"/>
                  </a:cubicBezTo>
                  <a:cubicBezTo>
                    <a:pt x="162" y="354"/>
                    <a:pt x="176" y="350"/>
                    <a:pt x="185" y="338"/>
                  </a:cubicBezTo>
                  <a:cubicBezTo>
                    <a:pt x="196" y="328"/>
                    <a:pt x="209" y="321"/>
                    <a:pt x="221" y="314"/>
                  </a:cubicBezTo>
                  <a:cubicBezTo>
                    <a:pt x="239" y="305"/>
                    <a:pt x="233" y="288"/>
                    <a:pt x="236" y="272"/>
                  </a:cubicBezTo>
                  <a:cubicBezTo>
                    <a:pt x="239" y="254"/>
                    <a:pt x="257" y="250"/>
                    <a:pt x="265" y="240"/>
                  </a:cubicBezTo>
                  <a:cubicBezTo>
                    <a:pt x="273" y="228"/>
                    <a:pt x="279" y="211"/>
                    <a:pt x="279" y="195"/>
                  </a:cubicBezTo>
                  <a:cubicBezTo>
                    <a:pt x="279" y="181"/>
                    <a:pt x="283" y="167"/>
                    <a:pt x="272" y="155"/>
                  </a:cubicBezTo>
                  <a:cubicBezTo>
                    <a:pt x="257" y="137"/>
                    <a:pt x="285" y="130"/>
                    <a:pt x="294" y="126"/>
                  </a:cubicBezTo>
                  <a:cubicBezTo>
                    <a:pt x="308" y="120"/>
                    <a:pt x="317" y="103"/>
                    <a:pt x="325" y="89"/>
                  </a:cubicBezTo>
                  <a:cubicBezTo>
                    <a:pt x="333" y="76"/>
                    <a:pt x="332" y="59"/>
                    <a:pt x="327" y="44"/>
                  </a:cubicBezTo>
                  <a:cubicBezTo>
                    <a:pt x="320" y="28"/>
                    <a:pt x="307" y="21"/>
                    <a:pt x="295" y="13"/>
                  </a:cubicBezTo>
                  <a:cubicBezTo>
                    <a:pt x="284" y="7"/>
                    <a:pt x="271" y="7"/>
                    <a:pt x="259" y="7"/>
                  </a:cubicBezTo>
                  <a:cubicBezTo>
                    <a:pt x="246" y="7"/>
                    <a:pt x="236" y="3"/>
                    <a:pt x="221" y="7"/>
                  </a:cubicBezTo>
                  <a:cubicBezTo>
                    <a:pt x="208" y="11"/>
                    <a:pt x="195" y="17"/>
                    <a:pt x="181" y="13"/>
                  </a:cubicBezTo>
                  <a:cubicBezTo>
                    <a:pt x="165" y="12"/>
                    <a:pt x="151" y="12"/>
                    <a:pt x="136" y="8"/>
                  </a:cubicBezTo>
                  <a:cubicBezTo>
                    <a:pt x="122" y="5"/>
                    <a:pt x="112" y="-4"/>
                    <a:pt x="98" y="2"/>
                  </a:cubicBezTo>
                  <a:lnTo>
                    <a:pt x="86" y="2"/>
                  </a:lnTo>
                  <a:lnTo>
                    <a:pt x="74" y="16"/>
                  </a:lnTo>
                  <a:lnTo>
                    <a:pt x="72" y="21"/>
                  </a:lnTo>
                  <a:lnTo>
                    <a:pt x="70" y="1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7" name=""/>
            <p:cNvSpPr/>
            <p:nvPr/>
          </p:nvSpPr>
          <p:spPr>
            <a:xfrm>
              <a:off x="2466000" y="3941280"/>
              <a:ext cx="118440" cy="88920"/>
            </a:xfrm>
            <a:custGeom>
              <a:avLst/>
              <a:gdLst>
                <a:gd name="textAreaLeft" fmla="*/ 0 w 118440"/>
                <a:gd name="textAreaRight" fmla="*/ 118800 w 118440"/>
                <a:gd name="textAreaTop" fmla="*/ 0 h 88920"/>
                <a:gd name="textAreaBottom" fmla="*/ 89280 h 88920"/>
              </a:gdLst>
              <a:ahLst/>
              <a:rect l="textAreaLeft" t="textAreaTop" r="textAreaRight" b="textAreaBottom"/>
              <a:pathLst>
                <a:path w="330" h="248">
                  <a:moveTo>
                    <a:pt x="0" y="137"/>
                  </a:moveTo>
                  <a:cubicBezTo>
                    <a:pt x="2" y="155"/>
                    <a:pt x="16" y="168"/>
                    <a:pt x="27" y="178"/>
                  </a:cubicBezTo>
                  <a:cubicBezTo>
                    <a:pt x="40" y="191"/>
                    <a:pt x="53" y="202"/>
                    <a:pt x="66" y="216"/>
                  </a:cubicBezTo>
                  <a:cubicBezTo>
                    <a:pt x="75" y="226"/>
                    <a:pt x="91" y="217"/>
                    <a:pt x="104" y="215"/>
                  </a:cubicBezTo>
                  <a:cubicBezTo>
                    <a:pt x="116" y="212"/>
                    <a:pt x="129" y="215"/>
                    <a:pt x="140" y="224"/>
                  </a:cubicBezTo>
                  <a:cubicBezTo>
                    <a:pt x="151" y="234"/>
                    <a:pt x="161" y="246"/>
                    <a:pt x="179" y="248"/>
                  </a:cubicBezTo>
                  <a:cubicBezTo>
                    <a:pt x="197" y="250"/>
                    <a:pt x="204" y="237"/>
                    <a:pt x="215" y="226"/>
                  </a:cubicBezTo>
                  <a:cubicBezTo>
                    <a:pt x="226" y="215"/>
                    <a:pt x="235" y="202"/>
                    <a:pt x="248" y="191"/>
                  </a:cubicBezTo>
                  <a:cubicBezTo>
                    <a:pt x="261" y="181"/>
                    <a:pt x="274" y="167"/>
                    <a:pt x="288" y="156"/>
                  </a:cubicBezTo>
                  <a:cubicBezTo>
                    <a:pt x="302" y="147"/>
                    <a:pt x="314" y="135"/>
                    <a:pt x="326" y="122"/>
                  </a:cubicBezTo>
                  <a:cubicBezTo>
                    <a:pt x="340" y="104"/>
                    <a:pt x="312" y="94"/>
                    <a:pt x="303" y="85"/>
                  </a:cubicBezTo>
                  <a:cubicBezTo>
                    <a:pt x="291" y="74"/>
                    <a:pt x="281" y="60"/>
                    <a:pt x="267" y="55"/>
                  </a:cubicBezTo>
                  <a:cubicBezTo>
                    <a:pt x="251" y="48"/>
                    <a:pt x="246" y="29"/>
                    <a:pt x="233" y="20"/>
                  </a:cubicBezTo>
                  <a:cubicBezTo>
                    <a:pt x="221" y="9"/>
                    <a:pt x="209" y="1"/>
                    <a:pt x="196" y="0"/>
                  </a:cubicBezTo>
                  <a:cubicBezTo>
                    <a:pt x="182" y="0"/>
                    <a:pt x="169" y="-1"/>
                    <a:pt x="157" y="5"/>
                  </a:cubicBezTo>
                  <a:cubicBezTo>
                    <a:pt x="145" y="11"/>
                    <a:pt x="130" y="5"/>
                    <a:pt x="123" y="26"/>
                  </a:cubicBezTo>
                  <a:cubicBezTo>
                    <a:pt x="117" y="44"/>
                    <a:pt x="93" y="39"/>
                    <a:pt x="79" y="38"/>
                  </a:cubicBezTo>
                  <a:cubicBezTo>
                    <a:pt x="66" y="38"/>
                    <a:pt x="57" y="22"/>
                    <a:pt x="43" y="21"/>
                  </a:cubicBezTo>
                  <a:cubicBezTo>
                    <a:pt x="30" y="21"/>
                    <a:pt x="14" y="14"/>
                    <a:pt x="6" y="31"/>
                  </a:cubicBezTo>
                  <a:cubicBezTo>
                    <a:pt x="-3" y="52"/>
                    <a:pt x="25" y="50"/>
                    <a:pt x="24" y="70"/>
                  </a:cubicBezTo>
                  <a:cubicBezTo>
                    <a:pt x="23" y="83"/>
                    <a:pt x="26" y="100"/>
                    <a:pt x="17" y="113"/>
                  </a:cubicBezTo>
                  <a:lnTo>
                    <a:pt x="9" y="128"/>
                  </a:lnTo>
                  <a:lnTo>
                    <a:pt x="0" y="137"/>
                  </a:lnTo>
                  <a:close/>
                </a:path>
              </a:pathLst>
            </a:custGeom>
            <a:solidFill>
              <a:srgbClr val="808080"/>
            </a:solidFill>
            <a:ln w="0">
              <a:solidFill>
                <a:srgbClr val="000000"/>
              </a:solidFill>
            </a:ln>
          </p:spPr>
          <p:style>
            <a:lnRef idx="0"/>
            <a:fillRef idx="0"/>
            <a:effectRef idx="0"/>
            <a:fontRef idx="minor"/>
          </p:style>
          <p:txBody>
            <a:bodyPr lIns="90000" rIns="90000" tIns="44280" bIns="44280" anchor="ctr">
              <a:noAutofit/>
            </a:bodyPr>
            <a:p>
              <a:pPr>
                <a:lnSpc>
                  <a:spcPct val="100000"/>
                </a:lnSpc>
              </a:pPr>
              <a:endParaRPr b="0" lang="en-US" sz="1800" strike="noStrike" u="none">
                <a:solidFill>
                  <a:srgbClr val="ffffff"/>
                </a:solidFill>
                <a:uFillTx/>
                <a:latin typeface="Arial"/>
              </a:endParaRPr>
            </a:p>
          </p:txBody>
        </p:sp>
        <p:sp>
          <p:nvSpPr>
            <p:cNvPr id="58" name=""/>
            <p:cNvSpPr/>
            <p:nvPr/>
          </p:nvSpPr>
          <p:spPr>
            <a:xfrm>
              <a:off x="2531520" y="3957840"/>
              <a:ext cx="131760" cy="149400"/>
            </a:xfrm>
            <a:custGeom>
              <a:avLst/>
              <a:gdLst>
                <a:gd name="textAreaLeft" fmla="*/ 0 w 131760"/>
                <a:gd name="textAreaRight" fmla="*/ 132120 w 131760"/>
                <a:gd name="textAreaTop" fmla="*/ 0 h 149400"/>
                <a:gd name="textAreaBottom" fmla="*/ 149760 h 149400"/>
              </a:gdLst>
              <a:ahLst/>
              <a:rect l="textAreaLeft" t="textAreaTop" r="textAreaRight" b="textAreaBottom"/>
              <a:pathLst>
                <a:path w="367" h="416">
                  <a:moveTo>
                    <a:pt x="276" y="333"/>
                  </a:moveTo>
                  <a:cubicBezTo>
                    <a:pt x="268" y="315"/>
                    <a:pt x="270" y="294"/>
                    <a:pt x="271" y="275"/>
                  </a:cubicBezTo>
                  <a:cubicBezTo>
                    <a:pt x="272" y="259"/>
                    <a:pt x="280" y="238"/>
                    <a:pt x="294" y="233"/>
                  </a:cubicBezTo>
                  <a:cubicBezTo>
                    <a:pt x="307" y="228"/>
                    <a:pt x="324" y="240"/>
                    <a:pt x="337" y="233"/>
                  </a:cubicBezTo>
                  <a:cubicBezTo>
                    <a:pt x="351" y="224"/>
                    <a:pt x="353" y="198"/>
                    <a:pt x="351" y="181"/>
                  </a:cubicBezTo>
                  <a:cubicBezTo>
                    <a:pt x="348" y="164"/>
                    <a:pt x="353" y="150"/>
                    <a:pt x="354" y="136"/>
                  </a:cubicBezTo>
                  <a:cubicBezTo>
                    <a:pt x="355" y="119"/>
                    <a:pt x="352" y="104"/>
                    <a:pt x="364" y="87"/>
                  </a:cubicBezTo>
                  <a:cubicBezTo>
                    <a:pt x="372" y="76"/>
                    <a:pt x="365" y="58"/>
                    <a:pt x="362" y="43"/>
                  </a:cubicBezTo>
                  <a:cubicBezTo>
                    <a:pt x="357" y="26"/>
                    <a:pt x="349" y="9"/>
                    <a:pt x="336" y="4"/>
                  </a:cubicBezTo>
                  <a:cubicBezTo>
                    <a:pt x="324" y="-2"/>
                    <a:pt x="310" y="-1"/>
                    <a:pt x="298" y="6"/>
                  </a:cubicBezTo>
                  <a:cubicBezTo>
                    <a:pt x="284" y="13"/>
                    <a:pt x="268" y="19"/>
                    <a:pt x="256" y="29"/>
                  </a:cubicBezTo>
                  <a:cubicBezTo>
                    <a:pt x="244" y="39"/>
                    <a:pt x="230" y="46"/>
                    <a:pt x="216" y="48"/>
                  </a:cubicBezTo>
                  <a:cubicBezTo>
                    <a:pt x="204" y="50"/>
                    <a:pt x="192" y="47"/>
                    <a:pt x="180" y="48"/>
                  </a:cubicBezTo>
                  <a:cubicBezTo>
                    <a:pt x="169" y="48"/>
                    <a:pt x="153" y="43"/>
                    <a:pt x="148" y="64"/>
                  </a:cubicBezTo>
                  <a:cubicBezTo>
                    <a:pt x="144" y="82"/>
                    <a:pt x="134" y="100"/>
                    <a:pt x="119" y="107"/>
                  </a:cubicBezTo>
                  <a:cubicBezTo>
                    <a:pt x="104" y="114"/>
                    <a:pt x="94" y="129"/>
                    <a:pt x="80" y="136"/>
                  </a:cubicBezTo>
                  <a:cubicBezTo>
                    <a:pt x="65" y="142"/>
                    <a:pt x="49" y="150"/>
                    <a:pt x="37" y="162"/>
                  </a:cubicBezTo>
                  <a:cubicBezTo>
                    <a:pt x="24" y="173"/>
                    <a:pt x="6" y="185"/>
                    <a:pt x="1" y="203"/>
                  </a:cubicBezTo>
                  <a:cubicBezTo>
                    <a:pt x="-4" y="221"/>
                    <a:pt x="17" y="233"/>
                    <a:pt x="29" y="240"/>
                  </a:cubicBezTo>
                  <a:cubicBezTo>
                    <a:pt x="45" y="250"/>
                    <a:pt x="39" y="272"/>
                    <a:pt x="41" y="288"/>
                  </a:cubicBezTo>
                  <a:cubicBezTo>
                    <a:pt x="42" y="302"/>
                    <a:pt x="33" y="319"/>
                    <a:pt x="37" y="332"/>
                  </a:cubicBezTo>
                  <a:cubicBezTo>
                    <a:pt x="41" y="348"/>
                    <a:pt x="64" y="350"/>
                    <a:pt x="64" y="371"/>
                  </a:cubicBezTo>
                  <a:cubicBezTo>
                    <a:pt x="64" y="387"/>
                    <a:pt x="65" y="407"/>
                    <a:pt x="78" y="415"/>
                  </a:cubicBezTo>
                  <a:cubicBezTo>
                    <a:pt x="92" y="422"/>
                    <a:pt x="98" y="393"/>
                    <a:pt x="114" y="398"/>
                  </a:cubicBezTo>
                  <a:cubicBezTo>
                    <a:pt x="127" y="400"/>
                    <a:pt x="139" y="410"/>
                    <a:pt x="154" y="402"/>
                  </a:cubicBezTo>
                  <a:cubicBezTo>
                    <a:pt x="172" y="393"/>
                    <a:pt x="167" y="366"/>
                    <a:pt x="185" y="359"/>
                  </a:cubicBezTo>
                  <a:cubicBezTo>
                    <a:pt x="197" y="355"/>
                    <a:pt x="211" y="351"/>
                    <a:pt x="224" y="348"/>
                  </a:cubicBezTo>
                  <a:cubicBezTo>
                    <a:pt x="236" y="344"/>
                    <a:pt x="248" y="335"/>
                    <a:pt x="262" y="337"/>
                  </a:cubicBezTo>
                  <a:lnTo>
                    <a:pt x="272" y="337"/>
                  </a:lnTo>
                  <a:lnTo>
                    <a:pt x="276" y="333"/>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59" name=""/>
            <p:cNvSpPr/>
            <p:nvPr/>
          </p:nvSpPr>
          <p:spPr>
            <a:xfrm>
              <a:off x="2642400" y="3759480"/>
              <a:ext cx="100440" cy="559440"/>
            </a:xfrm>
            <a:custGeom>
              <a:avLst/>
              <a:gdLst>
                <a:gd name="textAreaLeft" fmla="*/ 0 w 100440"/>
                <a:gd name="textAreaRight" fmla="*/ 100800 w 100440"/>
                <a:gd name="textAreaTop" fmla="*/ 0 h 559440"/>
                <a:gd name="textAreaBottom" fmla="*/ 559800 h 559440"/>
              </a:gdLst>
              <a:ahLst/>
              <a:rect l="textAreaLeft" t="textAreaTop" r="textAreaRight" b="textAreaBottom"/>
              <a:pathLst>
                <a:path w="280" h="1555">
                  <a:moveTo>
                    <a:pt x="30" y="1464"/>
                  </a:moveTo>
                  <a:cubicBezTo>
                    <a:pt x="37" y="1432"/>
                    <a:pt x="46" y="1400"/>
                    <a:pt x="46" y="1369"/>
                  </a:cubicBezTo>
                  <a:cubicBezTo>
                    <a:pt x="47" y="1343"/>
                    <a:pt x="50" y="1314"/>
                    <a:pt x="46" y="1290"/>
                  </a:cubicBezTo>
                  <a:cubicBezTo>
                    <a:pt x="42" y="1261"/>
                    <a:pt x="36" y="1234"/>
                    <a:pt x="42" y="1207"/>
                  </a:cubicBezTo>
                  <a:cubicBezTo>
                    <a:pt x="50" y="1175"/>
                    <a:pt x="27" y="1160"/>
                    <a:pt x="26" y="1135"/>
                  </a:cubicBezTo>
                  <a:cubicBezTo>
                    <a:pt x="24" y="1109"/>
                    <a:pt x="18" y="1084"/>
                    <a:pt x="19" y="1058"/>
                  </a:cubicBezTo>
                  <a:cubicBezTo>
                    <a:pt x="21" y="1034"/>
                    <a:pt x="26" y="1006"/>
                    <a:pt x="38" y="985"/>
                  </a:cubicBezTo>
                  <a:cubicBezTo>
                    <a:pt x="51" y="963"/>
                    <a:pt x="61" y="936"/>
                    <a:pt x="59" y="909"/>
                  </a:cubicBezTo>
                  <a:cubicBezTo>
                    <a:pt x="57" y="883"/>
                    <a:pt x="58" y="855"/>
                    <a:pt x="59" y="829"/>
                  </a:cubicBezTo>
                  <a:cubicBezTo>
                    <a:pt x="60" y="805"/>
                    <a:pt x="61" y="783"/>
                    <a:pt x="67" y="758"/>
                  </a:cubicBezTo>
                  <a:cubicBezTo>
                    <a:pt x="74" y="731"/>
                    <a:pt x="69" y="703"/>
                    <a:pt x="70" y="677"/>
                  </a:cubicBezTo>
                  <a:cubicBezTo>
                    <a:pt x="70" y="650"/>
                    <a:pt x="59" y="629"/>
                    <a:pt x="62" y="603"/>
                  </a:cubicBezTo>
                  <a:cubicBezTo>
                    <a:pt x="63" y="578"/>
                    <a:pt x="50" y="555"/>
                    <a:pt x="67" y="530"/>
                  </a:cubicBezTo>
                  <a:cubicBezTo>
                    <a:pt x="89" y="502"/>
                    <a:pt x="50" y="473"/>
                    <a:pt x="32" y="458"/>
                  </a:cubicBezTo>
                  <a:cubicBezTo>
                    <a:pt x="10" y="441"/>
                    <a:pt x="0" y="416"/>
                    <a:pt x="0" y="387"/>
                  </a:cubicBezTo>
                  <a:cubicBezTo>
                    <a:pt x="1" y="364"/>
                    <a:pt x="-2" y="339"/>
                    <a:pt x="2" y="316"/>
                  </a:cubicBezTo>
                  <a:cubicBezTo>
                    <a:pt x="6" y="290"/>
                    <a:pt x="26" y="270"/>
                    <a:pt x="26" y="244"/>
                  </a:cubicBezTo>
                  <a:cubicBezTo>
                    <a:pt x="26" y="217"/>
                    <a:pt x="32" y="192"/>
                    <a:pt x="32" y="168"/>
                  </a:cubicBezTo>
                  <a:cubicBezTo>
                    <a:pt x="32" y="142"/>
                    <a:pt x="26" y="114"/>
                    <a:pt x="40" y="92"/>
                  </a:cubicBezTo>
                  <a:cubicBezTo>
                    <a:pt x="56" y="67"/>
                    <a:pt x="54" y="28"/>
                    <a:pt x="80" y="14"/>
                  </a:cubicBezTo>
                  <a:cubicBezTo>
                    <a:pt x="100" y="4"/>
                    <a:pt x="125" y="-5"/>
                    <a:pt x="147" y="4"/>
                  </a:cubicBezTo>
                  <a:cubicBezTo>
                    <a:pt x="173" y="14"/>
                    <a:pt x="161" y="60"/>
                    <a:pt x="172" y="88"/>
                  </a:cubicBezTo>
                  <a:cubicBezTo>
                    <a:pt x="183" y="113"/>
                    <a:pt x="178" y="145"/>
                    <a:pt x="177" y="174"/>
                  </a:cubicBezTo>
                  <a:cubicBezTo>
                    <a:pt x="175" y="203"/>
                    <a:pt x="165" y="227"/>
                    <a:pt x="166" y="259"/>
                  </a:cubicBezTo>
                  <a:cubicBezTo>
                    <a:pt x="167" y="287"/>
                    <a:pt x="164" y="317"/>
                    <a:pt x="164" y="344"/>
                  </a:cubicBezTo>
                  <a:cubicBezTo>
                    <a:pt x="163" y="373"/>
                    <a:pt x="163" y="402"/>
                    <a:pt x="164" y="429"/>
                  </a:cubicBezTo>
                  <a:cubicBezTo>
                    <a:pt x="165" y="455"/>
                    <a:pt x="158" y="484"/>
                    <a:pt x="172" y="508"/>
                  </a:cubicBezTo>
                  <a:cubicBezTo>
                    <a:pt x="185" y="532"/>
                    <a:pt x="187" y="559"/>
                    <a:pt x="193" y="588"/>
                  </a:cubicBezTo>
                  <a:cubicBezTo>
                    <a:pt x="199" y="620"/>
                    <a:pt x="199" y="653"/>
                    <a:pt x="199" y="685"/>
                  </a:cubicBezTo>
                  <a:cubicBezTo>
                    <a:pt x="200" y="712"/>
                    <a:pt x="202" y="740"/>
                    <a:pt x="205" y="766"/>
                  </a:cubicBezTo>
                  <a:cubicBezTo>
                    <a:pt x="209" y="803"/>
                    <a:pt x="207" y="841"/>
                    <a:pt x="209" y="878"/>
                  </a:cubicBezTo>
                  <a:cubicBezTo>
                    <a:pt x="212" y="906"/>
                    <a:pt x="209" y="936"/>
                    <a:pt x="214" y="965"/>
                  </a:cubicBezTo>
                  <a:cubicBezTo>
                    <a:pt x="219" y="993"/>
                    <a:pt x="215" y="1022"/>
                    <a:pt x="222" y="1053"/>
                  </a:cubicBezTo>
                  <a:cubicBezTo>
                    <a:pt x="228" y="1079"/>
                    <a:pt x="232" y="1104"/>
                    <a:pt x="235" y="1131"/>
                  </a:cubicBezTo>
                  <a:cubicBezTo>
                    <a:pt x="236" y="1156"/>
                    <a:pt x="247" y="1181"/>
                    <a:pt x="247" y="1207"/>
                  </a:cubicBezTo>
                  <a:cubicBezTo>
                    <a:pt x="248" y="1240"/>
                    <a:pt x="253" y="1269"/>
                    <a:pt x="256" y="1301"/>
                  </a:cubicBezTo>
                  <a:cubicBezTo>
                    <a:pt x="258" y="1330"/>
                    <a:pt x="264" y="1357"/>
                    <a:pt x="266" y="1386"/>
                  </a:cubicBezTo>
                  <a:cubicBezTo>
                    <a:pt x="268" y="1409"/>
                    <a:pt x="288" y="1438"/>
                    <a:pt x="276" y="1458"/>
                  </a:cubicBezTo>
                  <a:cubicBezTo>
                    <a:pt x="264" y="1481"/>
                    <a:pt x="233" y="1469"/>
                    <a:pt x="212" y="1485"/>
                  </a:cubicBezTo>
                  <a:cubicBezTo>
                    <a:pt x="188" y="1502"/>
                    <a:pt x="180" y="1533"/>
                    <a:pt x="153" y="1543"/>
                  </a:cubicBezTo>
                  <a:cubicBezTo>
                    <a:pt x="132" y="1550"/>
                    <a:pt x="110" y="1558"/>
                    <a:pt x="89" y="1555"/>
                  </a:cubicBezTo>
                  <a:cubicBezTo>
                    <a:pt x="65" y="1551"/>
                    <a:pt x="30" y="1555"/>
                    <a:pt x="22" y="1521"/>
                  </a:cubicBezTo>
                  <a:lnTo>
                    <a:pt x="19" y="1494"/>
                  </a:lnTo>
                  <a:lnTo>
                    <a:pt x="17" y="1469"/>
                  </a:lnTo>
                  <a:lnTo>
                    <a:pt x="36" y="1460"/>
                  </a:lnTo>
                  <a:lnTo>
                    <a:pt x="30" y="1464"/>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0" name=""/>
            <p:cNvSpPr/>
            <p:nvPr/>
          </p:nvSpPr>
          <p:spPr>
            <a:xfrm>
              <a:off x="2544840" y="3855240"/>
              <a:ext cx="99720" cy="65880"/>
            </a:xfrm>
            <a:custGeom>
              <a:avLst/>
              <a:gdLst>
                <a:gd name="textAreaLeft" fmla="*/ 0 w 99720"/>
                <a:gd name="textAreaRight" fmla="*/ 100080 w 99720"/>
                <a:gd name="textAreaTop" fmla="*/ 0 h 65880"/>
                <a:gd name="textAreaBottom" fmla="*/ 66240 h 65880"/>
              </a:gdLst>
              <a:ahLst/>
              <a:rect l="textAreaLeft" t="textAreaTop" r="textAreaRight" b="textAreaBottom"/>
              <a:pathLst>
                <a:path w="278" h="184">
                  <a:moveTo>
                    <a:pt x="16" y="176"/>
                  </a:moveTo>
                  <a:cubicBezTo>
                    <a:pt x="42" y="176"/>
                    <a:pt x="69" y="176"/>
                    <a:pt x="95" y="176"/>
                  </a:cubicBezTo>
                  <a:cubicBezTo>
                    <a:pt x="113" y="176"/>
                    <a:pt x="132" y="180"/>
                    <a:pt x="150" y="181"/>
                  </a:cubicBezTo>
                  <a:cubicBezTo>
                    <a:pt x="166" y="185"/>
                    <a:pt x="184" y="182"/>
                    <a:pt x="201" y="181"/>
                  </a:cubicBezTo>
                  <a:cubicBezTo>
                    <a:pt x="219" y="181"/>
                    <a:pt x="241" y="176"/>
                    <a:pt x="254" y="163"/>
                  </a:cubicBezTo>
                  <a:cubicBezTo>
                    <a:pt x="269" y="147"/>
                    <a:pt x="273" y="120"/>
                    <a:pt x="277" y="99"/>
                  </a:cubicBezTo>
                  <a:cubicBezTo>
                    <a:pt x="280" y="78"/>
                    <a:pt x="275" y="50"/>
                    <a:pt x="254" y="46"/>
                  </a:cubicBezTo>
                  <a:cubicBezTo>
                    <a:pt x="235" y="43"/>
                    <a:pt x="221" y="21"/>
                    <a:pt x="202" y="24"/>
                  </a:cubicBezTo>
                  <a:cubicBezTo>
                    <a:pt x="183" y="28"/>
                    <a:pt x="171" y="8"/>
                    <a:pt x="154" y="5"/>
                  </a:cubicBezTo>
                  <a:cubicBezTo>
                    <a:pt x="134" y="4"/>
                    <a:pt x="116" y="-1"/>
                    <a:pt x="95" y="0"/>
                  </a:cubicBezTo>
                  <a:cubicBezTo>
                    <a:pt x="58" y="2"/>
                    <a:pt x="96" y="46"/>
                    <a:pt x="52" y="41"/>
                  </a:cubicBezTo>
                  <a:cubicBezTo>
                    <a:pt x="35" y="38"/>
                    <a:pt x="14" y="31"/>
                    <a:pt x="3" y="48"/>
                  </a:cubicBezTo>
                  <a:cubicBezTo>
                    <a:pt x="-8" y="67"/>
                    <a:pt x="13" y="85"/>
                    <a:pt x="13" y="106"/>
                  </a:cubicBezTo>
                  <a:cubicBezTo>
                    <a:pt x="13" y="124"/>
                    <a:pt x="18" y="145"/>
                    <a:pt x="10" y="163"/>
                  </a:cubicBezTo>
                  <a:lnTo>
                    <a:pt x="8" y="181"/>
                  </a:lnTo>
                  <a:lnTo>
                    <a:pt x="22" y="184"/>
                  </a:lnTo>
                  <a:lnTo>
                    <a:pt x="16" y="176"/>
                  </a:lnTo>
                  <a:close/>
                </a:path>
              </a:pathLst>
            </a:custGeom>
            <a:solidFill>
              <a:srgbClr val="808080"/>
            </a:solidFill>
            <a:ln w="0">
              <a:solidFill>
                <a:srgbClr val="000000"/>
              </a:solidFill>
            </a:ln>
          </p:spPr>
          <p:style>
            <a:lnRef idx="0"/>
            <a:fillRef idx="0"/>
            <a:effectRef idx="0"/>
            <a:fontRef idx="minor"/>
          </p:style>
          <p:txBody>
            <a:bodyPr lIns="90000" rIns="90000" tIns="21240" bIns="21240" anchor="ctr">
              <a:noAutofit/>
            </a:bodyPr>
            <a:p>
              <a:pPr>
                <a:lnSpc>
                  <a:spcPct val="100000"/>
                </a:lnSpc>
              </a:pPr>
              <a:endParaRPr b="0" lang="en-US" sz="1800" strike="noStrike" u="none">
                <a:solidFill>
                  <a:srgbClr val="ffffff"/>
                </a:solidFill>
                <a:uFillTx/>
                <a:latin typeface="Arial"/>
              </a:endParaRPr>
            </a:p>
          </p:txBody>
        </p:sp>
        <p:sp>
          <p:nvSpPr>
            <p:cNvPr id="61" name=""/>
            <p:cNvSpPr/>
            <p:nvPr/>
          </p:nvSpPr>
          <p:spPr>
            <a:xfrm>
              <a:off x="2579760" y="3912120"/>
              <a:ext cx="90000" cy="63720"/>
            </a:xfrm>
            <a:custGeom>
              <a:avLst/>
              <a:gdLst>
                <a:gd name="textAreaLeft" fmla="*/ 0 w 90000"/>
                <a:gd name="textAreaRight" fmla="*/ 90360 w 90000"/>
                <a:gd name="textAreaTop" fmla="*/ 0 h 63720"/>
                <a:gd name="textAreaBottom" fmla="*/ 64080 h 63720"/>
              </a:gdLst>
              <a:ahLst/>
              <a:rect l="textAreaLeft" t="textAreaTop" r="textAreaRight" b="textAreaBottom"/>
              <a:pathLst>
                <a:path w="251" h="178">
                  <a:moveTo>
                    <a:pt x="97" y="150"/>
                  </a:moveTo>
                  <a:cubicBezTo>
                    <a:pt x="115" y="147"/>
                    <a:pt x="132" y="137"/>
                    <a:pt x="150" y="135"/>
                  </a:cubicBezTo>
                  <a:cubicBezTo>
                    <a:pt x="167" y="134"/>
                    <a:pt x="181" y="127"/>
                    <a:pt x="199" y="127"/>
                  </a:cubicBezTo>
                  <a:cubicBezTo>
                    <a:pt x="216" y="127"/>
                    <a:pt x="239" y="138"/>
                    <a:pt x="249" y="113"/>
                  </a:cubicBezTo>
                  <a:cubicBezTo>
                    <a:pt x="257" y="90"/>
                    <a:pt x="236" y="74"/>
                    <a:pt x="226" y="57"/>
                  </a:cubicBezTo>
                  <a:cubicBezTo>
                    <a:pt x="216" y="36"/>
                    <a:pt x="192" y="35"/>
                    <a:pt x="177" y="20"/>
                  </a:cubicBezTo>
                  <a:cubicBezTo>
                    <a:pt x="166" y="7"/>
                    <a:pt x="149" y="-9"/>
                    <a:pt x="129" y="7"/>
                  </a:cubicBezTo>
                  <a:cubicBezTo>
                    <a:pt x="113" y="17"/>
                    <a:pt x="91" y="8"/>
                    <a:pt x="74" y="12"/>
                  </a:cubicBezTo>
                  <a:cubicBezTo>
                    <a:pt x="57" y="16"/>
                    <a:pt x="38" y="23"/>
                    <a:pt x="22" y="20"/>
                  </a:cubicBezTo>
                  <a:cubicBezTo>
                    <a:pt x="-6" y="12"/>
                    <a:pt x="-4" y="46"/>
                    <a:pt x="9" y="62"/>
                  </a:cubicBezTo>
                  <a:cubicBezTo>
                    <a:pt x="19" y="77"/>
                    <a:pt x="13" y="101"/>
                    <a:pt x="14" y="121"/>
                  </a:cubicBezTo>
                  <a:cubicBezTo>
                    <a:pt x="16" y="137"/>
                    <a:pt x="3" y="159"/>
                    <a:pt x="30" y="168"/>
                  </a:cubicBezTo>
                  <a:cubicBezTo>
                    <a:pt x="48" y="173"/>
                    <a:pt x="63" y="178"/>
                    <a:pt x="79" y="178"/>
                  </a:cubicBezTo>
                  <a:cubicBezTo>
                    <a:pt x="98" y="179"/>
                    <a:pt x="113" y="163"/>
                    <a:pt x="129" y="152"/>
                  </a:cubicBezTo>
                  <a:lnTo>
                    <a:pt x="144" y="139"/>
                  </a:lnTo>
                  <a:lnTo>
                    <a:pt x="149" y="135"/>
                  </a:lnTo>
                  <a:lnTo>
                    <a:pt x="97" y="150"/>
                  </a:lnTo>
                  <a:close/>
                </a:path>
              </a:pathLst>
            </a:custGeom>
            <a:solidFill>
              <a:srgbClr val="808080"/>
            </a:solidFill>
            <a:ln w="0">
              <a:solidFill>
                <a:srgbClr val="000000"/>
              </a:solidFill>
            </a:ln>
          </p:spPr>
          <p:style>
            <a:lnRef idx="0"/>
            <a:fillRef idx="0"/>
            <a:effectRef idx="0"/>
            <a:fontRef idx="minor"/>
          </p:style>
          <p:txBody>
            <a:bodyPr lIns="90000" rIns="90000" tIns="19080" bIns="19080" anchor="ctr">
              <a:noAutofit/>
            </a:bodyPr>
            <a:p>
              <a:pPr>
                <a:lnSpc>
                  <a:spcPct val="100000"/>
                </a:lnSpc>
              </a:pPr>
              <a:endParaRPr b="0" lang="en-US" sz="1800" strike="noStrike" u="none">
                <a:solidFill>
                  <a:srgbClr val="ffffff"/>
                </a:solidFill>
                <a:uFillTx/>
                <a:latin typeface="Arial"/>
              </a:endParaRPr>
            </a:p>
          </p:txBody>
        </p:sp>
        <p:sp>
          <p:nvSpPr>
            <p:cNvPr id="62" name=""/>
            <p:cNvSpPr/>
            <p:nvPr/>
          </p:nvSpPr>
          <p:spPr>
            <a:xfrm>
              <a:off x="2403000" y="3735360"/>
              <a:ext cx="122400" cy="176040"/>
            </a:xfrm>
            <a:custGeom>
              <a:avLst/>
              <a:gdLst>
                <a:gd name="textAreaLeft" fmla="*/ 0 w 122400"/>
                <a:gd name="textAreaRight" fmla="*/ 122760 w 122400"/>
                <a:gd name="textAreaTop" fmla="*/ 0 h 176040"/>
                <a:gd name="textAreaBottom" fmla="*/ 176400 h 176040"/>
              </a:gdLst>
              <a:ahLst/>
              <a:rect l="textAreaLeft" t="textAreaTop" r="textAreaRight" b="textAreaBottom"/>
              <a:pathLst>
                <a:path w="341" h="490">
                  <a:moveTo>
                    <a:pt x="5" y="465"/>
                  </a:moveTo>
                  <a:cubicBezTo>
                    <a:pt x="1" y="439"/>
                    <a:pt x="19" y="416"/>
                    <a:pt x="18" y="392"/>
                  </a:cubicBezTo>
                  <a:cubicBezTo>
                    <a:pt x="18" y="371"/>
                    <a:pt x="34" y="355"/>
                    <a:pt x="30" y="335"/>
                  </a:cubicBezTo>
                  <a:cubicBezTo>
                    <a:pt x="26" y="320"/>
                    <a:pt x="30" y="305"/>
                    <a:pt x="30" y="289"/>
                  </a:cubicBezTo>
                  <a:cubicBezTo>
                    <a:pt x="30" y="275"/>
                    <a:pt x="32" y="259"/>
                    <a:pt x="28" y="246"/>
                  </a:cubicBezTo>
                  <a:cubicBezTo>
                    <a:pt x="25" y="232"/>
                    <a:pt x="22" y="219"/>
                    <a:pt x="22" y="204"/>
                  </a:cubicBezTo>
                  <a:cubicBezTo>
                    <a:pt x="22" y="190"/>
                    <a:pt x="21" y="173"/>
                    <a:pt x="26" y="162"/>
                  </a:cubicBezTo>
                  <a:cubicBezTo>
                    <a:pt x="32" y="147"/>
                    <a:pt x="29" y="132"/>
                    <a:pt x="37" y="119"/>
                  </a:cubicBezTo>
                  <a:cubicBezTo>
                    <a:pt x="46" y="104"/>
                    <a:pt x="50" y="90"/>
                    <a:pt x="56" y="76"/>
                  </a:cubicBezTo>
                  <a:cubicBezTo>
                    <a:pt x="62" y="60"/>
                    <a:pt x="74" y="51"/>
                    <a:pt x="85" y="42"/>
                  </a:cubicBezTo>
                  <a:cubicBezTo>
                    <a:pt x="97" y="32"/>
                    <a:pt x="108" y="29"/>
                    <a:pt x="120" y="25"/>
                  </a:cubicBezTo>
                  <a:cubicBezTo>
                    <a:pt x="131" y="24"/>
                    <a:pt x="143" y="25"/>
                    <a:pt x="156" y="19"/>
                  </a:cubicBezTo>
                  <a:cubicBezTo>
                    <a:pt x="169" y="13"/>
                    <a:pt x="175" y="-2"/>
                    <a:pt x="191" y="2"/>
                  </a:cubicBezTo>
                  <a:cubicBezTo>
                    <a:pt x="202" y="3"/>
                    <a:pt x="215" y="-4"/>
                    <a:pt x="226" y="3"/>
                  </a:cubicBezTo>
                  <a:cubicBezTo>
                    <a:pt x="239" y="12"/>
                    <a:pt x="250" y="25"/>
                    <a:pt x="264" y="33"/>
                  </a:cubicBezTo>
                  <a:cubicBezTo>
                    <a:pt x="275" y="41"/>
                    <a:pt x="289" y="43"/>
                    <a:pt x="300" y="54"/>
                  </a:cubicBezTo>
                  <a:cubicBezTo>
                    <a:pt x="310" y="65"/>
                    <a:pt x="303" y="82"/>
                    <a:pt x="307" y="95"/>
                  </a:cubicBezTo>
                  <a:cubicBezTo>
                    <a:pt x="311" y="111"/>
                    <a:pt x="322" y="120"/>
                    <a:pt x="329" y="133"/>
                  </a:cubicBezTo>
                  <a:cubicBezTo>
                    <a:pt x="336" y="145"/>
                    <a:pt x="340" y="159"/>
                    <a:pt x="340" y="173"/>
                  </a:cubicBezTo>
                  <a:cubicBezTo>
                    <a:pt x="340" y="186"/>
                    <a:pt x="343" y="202"/>
                    <a:pt x="336" y="214"/>
                  </a:cubicBezTo>
                  <a:cubicBezTo>
                    <a:pt x="329" y="225"/>
                    <a:pt x="332" y="242"/>
                    <a:pt x="324" y="254"/>
                  </a:cubicBezTo>
                  <a:cubicBezTo>
                    <a:pt x="315" y="266"/>
                    <a:pt x="303" y="279"/>
                    <a:pt x="304" y="296"/>
                  </a:cubicBezTo>
                  <a:cubicBezTo>
                    <a:pt x="307" y="311"/>
                    <a:pt x="297" y="325"/>
                    <a:pt x="287" y="335"/>
                  </a:cubicBezTo>
                  <a:cubicBezTo>
                    <a:pt x="276" y="344"/>
                    <a:pt x="263" y="357"/>
                    <a:pt x="264" y="372"/>
                  </a:cubicBezTo>
                  <a:cubicBezTo>
                    <a:pt x="266" y="385"/>
                    <a:pt x="260" y="397"/>
                    <a:pt x="260" y="410"/>
                  </a:cubicBezTo>
                  <a:cubicBezTo>
                    <a:pt x="261" y="423"/>
                    <a:pt x="262" y="437"/>
                    <a:pt x="260" y="452"/>
                  </a:cubicBezTo>
                  <a:cubicBezTo>
                    <a:pt x="256" y="467"/>
                    <a:pt x="246" y="480"/>
                    <a:pt x="235" y="488"/>
                  </a:cubicBezTo>
                  <a:cubicBezTo>
                    <a:pt x="221" y="496"/>
                    <a:pt x="209" y="481"/>
                    <a:pt x="196" y="481"/>
                  </a:cubicBezTo>
                  <a:cubicBezTo>
                    <a:pt x="181" y="481"/>
                    <a:pt x="174" y="466"/>
                    <a:pt x="161" y="468"/>
                  </a:cubicBezTo>
                  <a:cubicBezTo>
                    <a:pt x="149" y="471"/>
                    <a:pt x="138" y="478"/>
                    <a:pt x="128" y="481"/>
                  </a:cubicBezTo>
                  <a:cubicBezTo>
                    <a:pt x="117" y="485"/>
                    <a:pt x="105" y="488"/>
                    <a:pt x="94" y="487"/>
                  </a:cubicBezTo>
                  <a:cubicBezTo>
                    <a:pt x="81" y="483"/>
                    <a:pt x="67" y="483"/>
                    <a:pt x="54" y="479"/>
                  </a:cubicBezTo>
                  <a:cubicBezTo>
                    <a:pt x="43" y="476"/>
                    <a:pt x="31" y="478"/>
                    <a:pt x="21" y="475"/>
                  </a:cubicBezTo>
                  <a:lnTo>
                    <a:pt x="6" y="471"/>
                  </a:lnTo>
                  <a:lnTo>
                    <a:pt x="0" y="468"/>
                  </a:lnTo>
                  <a:lnTo>
                    <a:pt x="5" y="465"/>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3" name=""/>
            <p:cNvSpPr/>
            <p:nvPr/>
          </p:nvSpPr>
          <p:spPr>
            <a:xfrm>
              <a:off x="2479320" y="3723480"/>
              <a:ext cx="215280" cy="230760"/>
            </a:xfrm>
            <a:custGeom>
              <a:avLst/>
              <a:gdLst>
                <a:gd name="textAreaLeft" fmla="*/ 0 w 215280"/>
                <a:gd name="textAreaRight" fmla="*/ 215640 w 215280"/>
                <a:gd name="textAreaTop" fmla="*/ 0 h 230760"/>
                <a:gd name="textAreaBottom" fmla="*/ 231120 h 230760"/>
              </a:gdLst>
              <a:ahLst/>
              <a:rect l="textAreaLeft" t="textAreaTop" r="textAreaRight" b="textAreaBottom"/>
              <a:pathLst>
                <a:path w="599" h="642">
                  <a:moveTo>
                    <a:pt x="0" y="622"/>
                  </a:moveTo>
                  <a:cubicBezTo>
                    <a:pt x="10" y="610"/>
                    <a:pt x="25" y="601"/>
                    <a:pt x="30" y="584"/>
                  </a:cubicBezTo>
                  <a:cubicBezTo>
                    <a:pt x="35" y="570"/>
                    <a:pt x="31" y="557"/>
                    <a:pt x="27" y="546"/>
                  </a:cubicBezTo>
                  <a:cubicBezTo>
                    <a:pt x="22" y="533"/>
                    <a:pt x="22" y="520"/>
                    <a:pt x="30" y="508"/>
                  </a:cubicBezTo>
                  <a:cubicBezTo>
                    <a:pt x="38" y="497"/>
                    <a:pt x="41" y="481"/>
                    <a:pt x="44" y="467"/>
                  </a:cubicBezTo>
                  <a:cubicBezTo>
                    <a:pt x="48" y="453"/>
                    <a:pt x="47" y="438"/>
                    <a:pt x="49" y="424"/>
                  </a:cubicBezTo>
                  <a:cubicBezTo>
                    <a:pt x="50" y="410"/>
                    <a:pt x="53" y="398"/>
                    <a:pt x="58" y="385"/>
                  </a:cubicBezTo>
                  <a:cubicBezTo>
                    <a:pt x="62" y="371"/>
                    <a:pt x="75" y="361"/>
                    <a:pt x="81" y="346"/>
                  </a:cubicBezTo>
                  <a:cubicBezTo>
                    <a:pt x="86" y="335"/>
                    <a:pt x="93" y="322"/>
                    <a:pt x="95" y="308"/>
                  </a:cubicBezTo>
                  <a:cubicBezTo>
                    <a:pt x="97" y="293"/>
                    <a:pt x="108" y="280"/>
                    <a:pt x="116" y="267"/>
                  </a:cubicBezTo>
                  <a:cubicBezTo>
                    <a:pt x="123" y="255"/>
                    <a:pt x="121" y="239"/>
                    <a:pt x="128" y="228"/>
                  </a:cubicBezTo>
                  <a:cubicBezTo>
                    <a:pt x="137" y="211"/>
                    <a:pt x="149" y="190"/>
                    <a:pt x="165" y="189"/>
                  </a:cubicBezTo>
                  <a:cubicBezTo>
                    <a:pt x="178" y="187"/>
                    <a:pt x="191" y="200"/>
                    <a:pt x="205" y="199"/>
                  </a:cubicBezTo>
                  <a:cubicBezTo>
                    <a:pt x="222" y="198"/>
                    <a:pt x="223" y="220"/>
                    <a:pt x="229" y="231"/>
                  </a:cubicBezTo>
                  <a:cubicBezTo>
                    <a:pt x="237" y="250"/>
                    <a:pt x="258" y="248"/>
                    <a:pt x="260" y="231"/>
                  </a:cubicBezTo>
                  <a:cubicBezTo>
                    <a:pt x="260" y="216"/>
                    <a:pt x="272" y="205"/>
                    <a:pt x="275" y="192"/>
                  </a:cubicBezTo>
                  <a:cubicBezTo>
                    <a:pt x="279" y="177"/>
                    <a:pt x="284" y="164"/>
                    <a:pt x="286" y="150"/>
                  </a:cubicBezTo>
                  <a:cubicBezTo>
                    <a:pt x="288" y="135"/>
                    <a:pt x="286" y="122"/>
                    <a:pt x="287" y="109"/>
                  </a:cubicBezTo>
                  <a:cubicBezTo>
                    <a:pt x="289" y="95"/>
                    <a:pt x="289" y="78"/>
                    <a:pt x="294" y="65"/>
                  </a:cubicBezTo>
                  <a:cubicBezTo>
                    <a:pt x="299" y="48"/>
                    <a:pt x="302" y="31"/>
                    <a:pt x="314" y="21"/>
                  </a:cubicBezTo>
                  <a:cubicBezTo>
                    <a:pt x="324" y="13"/>
                    <a:pt x="339" y="9"/>
                    <a:pt x="352" y="9"/>
                  </a:cubicBezTo>
                  <a:cubicBezTo>
                    <a:pt x="364" y="9"/>
                    <a:pt x="375" y="0"/>
                    <a:pt x="387" y="0"/>
                  </a:cubicBezTo>
                  <a:cubicBezTo>
                    <a:pt x="406" y="0"/>
                    <a:pt x="426" y="0"/>
                    <a:pt x="445" y="1"/>
                  </a:cubicBezTo>
                  <a:cubicBezTo>
                    <a:pt x="459" y="3"/>
                    <a:pt x="475" y="3"/>
                    <a:pt x="489" y="1"/>
                  </a:cubicBezTo>
                  <a:cubicBezTo>
                    <a:pt x="502" y="-1"/>
                    <a:pt x="512" y="5"/>
                    <a:pt x="525" y="7"/>
                  </a:cubicBezTo>
                  <a:cubicBezTo>
                    <a:pt x="537" y="8"/>
                    <a:pt x="550" y="9"/>
                    <a:pt x="562" y="16"/>
                  </a:cubicBezTo>
                  <a:cubicBezTo>
                    <a:pt x="574" y="22"/>
                    <a:pt x="595" y="27"/>
                    <a:pt x="595" y="46"/>
                  </a:cubicBezTo>
                  <a:cubicBezTo>
                    <a:pt x="595" y="60"/>
                    <a:pt x="608" y="75"/>
                    <a:pt x="587" y="81"/>
                  </a:cubicBezTo>
                  <a:cubicBezTo>
                    <a:pt x="571" y="85"/>
                    <a:pt x="559" y="86"/>
                    <a:pt x="542" y="95"/>
                  </a:cubicBezTo>
                  <a:cubicBezTo>
                    <a:pt x="528" y="101"/>
                    <a:pt x="521" y="111"/>
                    <a:pt x="519" y="124"/>
                  </a:cubicBezTo>
                  <a:cubicBezTo>
                    <a:pt x="515" y="142"/>
                    <a:pt x="501" y="156"/>
                    <a:pt x="492" y="170"/>
                  </a:cubicBezTo>
                  <a:cubicBezTo>
                    <a:pt x="486" y="181"/>
                    <a:pt x="481" y="195"/>
                    <a:pt x="479" y="209"/>
                  </a:cubicBezTo>
                  <a:cubicBezTo>
                    <a:pt x="478" y="221"/>
                    <a:pt x="475" y="233"/>
                    <a:pt x="476" y="246"/>
                  </a:cubicBezTo>
                  <a:cubicBezTo>
                    <a:pt x="476" y="260"/>
                    <a:pt x="476" y="277"/>
                    <a:pt x="469" y="289"/>
                  </a:cubicBezTo>
                  <a:cubicBezTo>
                    <a:pt x="459" y="306"/>
                    <a:pt x="446" y="322"/>
                    <a:pt x="430" y="328"/>
                  </a:cubicBezTo>
                  <a:cubicBezTo>
                    <a:pt x="415" y="332"/>
                    <a:pt x="403" y="345"/>
                    <a:pt x="387" y="347"/>
                  </a:cubicBezTo>
                  <a:cubicBezTo>
                    <a:pt x="376" y="351"/>
                    <a:pt x="364" y="359"/>
                    <a:pt x="352" y="359"/>
                  </a:cubicBezTo>
                  <a:cubicBezTo>
                    <a:pt x="339" y="359"/>
                    <a:pt x="326" y="364"/>
                    <a:pt x="313" y="363"/>
                  </a:cubicBezTo>
                  <a:cubicBezTo>
                    <a:pt x="299" y="361"/>
                    <a:pt x="284" y="364"/>
                    <a:pt x="270" y="359"/>
                  </a:cubicBezTo>
                  <a:cubicBezTo>
                    <a:pt x="253" y="352"/>
                    <a:pt x="255" y="330"/>
                    <a:pt x="257" y="317"/>
                  </a:cubicBezTo>
                  <a:cubicBezTo>
                    <a:pt x="259" y="303"/>
                    <a:pt x="261" y="289"/>
                    <a:pt x="258" y="276"/>
                  </a:cubicBezTo>
                  <a:cubicBezTo>
                    <a:pt x="256" y="267"/>
                    <a:pt x="249" y="226"/>
                    <a:pt x="240" y="263"/>
                  </a:cubicBezTo>
                  <a:cubicBezTo>
                    <a:pt x="237" y="276"/>
                    <a:pt x="240" y="291"/>
                    <a:pt x="236" y="306"/>
                  </a:cubicBezTo>
                  <a:cubicBezTo>
                    <a:pt x="233" y="317"/>
                    <a:pt x="239" y="332"/>
                    <a:pt x="237" y="346"/>
                  </a:cubicBezTo>
                  <a:cubicBezTo>
                    <a:pt x="236" y="361"/>
                    <a:pt x="221" y="372"/>
                    <a:pt x="210" y="382"/>
                  </a:cubicBezTo>
                  <a:cubicBezTo>
                    <a:pt x="199" y="394"/>
                    <a:pt x="192" y="410"/>
                    <a:pt x="178" y="419"/>
                  </a:cubicBezTo>
                  <a:cubicBezTo>
                    <a:pt x="165" y="427"/>
                    <a:pt x="168" y="446"/>
                    <a:pt x="176" y="460"/>
                  </a:cubicBezTo>
                  <a:cubicBezTo>
                    <a:pt x="183" y="471"/>
                    <a:pt x="185" y="485"/>
                    <a:pt x="188" y="501"/>
                  </a:cubicBezTo>
                  <a:cubicBezTo>
                    <a:pt x="192" y="514"/>
                    <a:pt x="189" y="529"/>
                    <a:pt x="190" y="545"/>
                  </a:cubicBezTo>
                  <a:cubicBezTo>
                    <a:pt x="191" y="559"/>
                    <a:pt x="181" y="573"/>
                    <a:pt x="178" y="586"/>
                  </a:cubicBezTo>
                  <a:cubicBezTo>
                    <a:pt x="174" y="605"/>
                    <a:pt x="157" y="605"/>
                    <a:pt x="144" y="606"/>
                  </a:cubicBezTo>
                  <a:cubicBezTo>
                    <a:pt x="130" y="607"/>
                    <a:pt x="117" y="607"/>
                    <a:pt x="104" y="614"/>
                  </a:cubicBezTo>
                  <a:cubicBezTo>
                    <a:pt x="89" y="622"/>
                    <a:pt x="78" y="633"/>
                    <a:pt x="66" y="641"/>
                  </a:cubicBezTo>
                  <a:lnTo>
                    <a:pt x="55" y="642"/>
                  </a:lnTo>
                  <a:lnTo>
                    <a:pt x="44" y="638"/>
                  </a:lnTo>
                  <a:lnTo>
                    <a:pt x="41" y="638"/>
                  </a:lnTo>
                  <a:lnTo>
                    <a:pt x="0" y="62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4" name=""/>
            <p:cNvSpPr/>
            <p:nvPr/>
          </p:nvSpPr>
          <p:spPr>
            <a:xfrm>
              <a:off x="2422800" y="3574440"/>
              <a:ext cx="106200" cy="172080"/>
            </a:xfrm>
            <a:custGeom>
              <a:avLst/>
              <a:gdLst>
                <a:gd name="textAreaLeft" fmla="*/ 0 w 106200"/>
                <a:gd name="textAreaRight" fmla="*/ 106560 w 106200"/>
                <a:gd name="textAreaTop" fmla="*/ 0 h 172080"/>
                <a:gd name="textAreaBottom" fmla="*/ 172440 h 172080"/>
              </a:gdLst>
              <a:ahLst/>
              <a:rect l="textAreaLeft" t="textAreaTop" r="textAreaRight" b="textAreaBottom"/>
              <a:pathLst>
                <a:path w="296" h="479">
                  <a:moveTo>
                    <a:pt x="11" y="470"/>
                  </a:moveTo>
                  <a:cubicBezTo>
                    <a:pt x="26" y="462"/>
                    <a:pt x="36" y="480"/>
                    <a:pt x="52" y="479"/>
                  </a:cubicBezTo>
                  <a:cubicBezTo>
                    <a:pt x="66" y="477"/>
                    <a:pt x="85" y="480"/>
                    <a:pt x="94" y="464"/>
                  </a:cubicBezTo>
                  <a:cubicBezTo>
                    <a:pt x="102" y="448"/>
                    <a:pt x="121" y="449"/>
                    <a:pt x="135" y="457"/>
                  </a:cubicBezTo>
                  <a:cubicBezTo>
                    <a:pt x="149" y="463"/>
                    <a:pt x="162" y="454"/>
                    <a:pt x="177" y="448"/>
                  </a:cubicBezTo>
                  <a:cubicBezTo>
                    <a:pt x="193" y="442"/>
                    <a:pt x="203" y="422"/>
                    <a:pt x="212" y="405"/>
                  </a:cubicBezTo>
                  <a:cubicBezTo>
                    <a:pt x="221" y="386"/>
                    <a:pt x="236" y="373"/>
                    <a:pt x="244" y="354"/>
                  </a:cubicBezTo>
                  <a:cubicBezTo>
                    <a:pt x="250" y="333"/>
                    <a:pt x="268" y="320"/>
                    <a:pt x="277" y="302"/>
                  </a:cubicBezTo>
                  <a:cubicBezTo>
                    <a:pt x="286" y="288"/>
                    <a:pt x="293" y="269"/>
                    <a:pt x="294" y="250"/>
                  </a:cubicBezTo>
                  <a:cubicBezTo>
                    <a:pt x="295" y="232"/>
                    <a:pt x="300" y="210"/>
                    <a:pt x="288" y="195"/>
                  </a:cubicBezTo>
                  <a:cubicBezTo>
                    <a:pt x="275" y="178"/>
                    <a:pt x="275" y="158"/>
                    <a:pt x="265" y="139"/>
                  </a:cubicBezTo>
                  <a:cubicBezTo>
                    <a:pt x="256" y="122"/>
                    <a:pt x="244" y="106"/>
                    <a:pt x="227" y="100"/>
                  </a:cubicBezTo>
                  <a:cubicBezTo>
                    <a:pt x="208" y="94"/>
                    <a:pt x="192" y="81"/>
                    <a:pt x="179" y="64"/>
                  </a:cubicBezTo>
                  <a:cubicBezTo>
                    <a:pt x="169" y="52"/>
                    <a:pt x="148" y="64"/>
                    <a:pt x="148" y="35"/>
                  </a:cubicBezTo>
                  <a:cubicBezTo>
                    <a:pt x="148" y="18"/>
                    <a:pt x="128" y="-9"/>
                    <a:pt x="113" y="3"/>
                  </a:cubicBezTo>
                  <a:cubicBezTo>
                    <a:pt x="101" y="13"/>
                    <a:pt x="97" y="37"/>
                    <a:pt x="93" y="56"/>
                  </a:cubicBezTo>
                  <a:cubicBezTo>
                    <a:pt x="89" y="81"/>
                    <a:pt x="73" y="102"/>
                    <a:pt x="68" y="126"/>
                  </a:cubicBezTo>
                  <a:cubicBezTo>
                    <a:pt x="66" y="141"/>
                    <a:pt x="61" y="156"/>
                    <a:pt x="62" y="173"/>
                  </a:cubicBezTo>
                  <a:cubicBezTo>
                    <a:pt x="62" y="193"/>
                    <a:pt x="66" y="213"/>
                    <a:pt x="54" y="230"/>
                  </a:cubicBezTo>
                  <a:cubicBezTo>
                    <a:pt x="45" y="247"/>
                    <a:pt x="42" y="271"/>
                    <a:pt x="33" y="288"/>
                  </a:cubicBezTo>
                  <a:cubicBezTo>
                    <a:pt x="24" y="305"/>
                    <a:pt x="27" y="324"/>
                    <a:pt x="22" y="341"/>
                  </a:cubicBezTo>
                  <a:cubicBezTo>
                    <a:pt x="16" y="359"/>
                    <a:pt x="18" y="377"/>
                    <a:pt x="12" y="393"/>
                  </a:cubicBezTo>
                  <a:cubicBezTo>
                    <a:pt x="6" y="409"/>
                    <a:pt x="7" y="425"/>
                    <a:pt x="1" y="442"/>
                  </a:cubicBezTo>
                  <a:lnTo>
                    <a:pt x="0" y="458"/>
                  </a:lnTo>
                  <a:lnTo>
                    <a:pt x="6" y="464"/>
                  </a:lnTo>
                  <a:lnTo>
                    <a:pt x="11" y="47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5" name=""/>
            <p:cNvSpPr/>
            <p:nvPr/>
          </p:nvSpPr>
          <p:spPr>
            <a:xfrm>
              <a:off x="2491560" y="3680640"/>
              <a:ext cx="90360" cy="113040"/>
            </a:xfrm>
            <a:custGeom>
              <a:avLst/>
              <a:gdLst>
                <a:gd name="textAreaLeft" fmla="*/ 0 w 90360"/>
                <a:gd name="textAreaRight" fmla="*/ 90720 w 90360"/>
                <a:gd name="textAreaTop" fmla="*/ 0 h 113040"/>
                <a:gd name="textAreaBottom" fmla="*/ 113400 h 113040"/>
              </a:gdLst>
              <a:ahLst/>
              <a:rect l="textAreaLeft" t="textAreaTop" r="textAreaRight" b="textAreaBottom"/>
              <a:pathLst>
                <a:path w="252" h="315">
                  <a:moveTo>
                    <a:pt x="174" y="315"/>
                  </a:moveTo>
                  <a:cubicBezTo>
                    <a:pt x="192" y="302"/>
                    <a:pt x="209" y="281"/>
                    <a:pt x="213" y="256"/>
                  </a:cubicBezTo>
                  <a:cubicBezTo>
                    <a:pt x="217" y="235"/>
                    <a:pt x="226" y="215"/>
                    <a:pt x="223" y="190"/>
                  </a:cubicBezTo>
                  <a:cubicBezTo>
                    <a:pt x="221" y="173"/>
                    <a:pt x="222" y="156"/>
                    <a:pt x="225" y="139"/>
                  </a:cubicBezTo>
                  <a:cubicBezTo>
                    <a:pt x="227" y="120"/>
                    <a:pt x="241" y="107"/>
                    <a:pt x="248" y="90"/>
                  </a:cubicBezTo>
                  <a:cubicBezTo>
                    <a:pt x="254" y="74"/>
                    <a:pt x="251" y="55"/>
                    <a:pt x="248" y="38"/>
                  </a:cubicBezTo>
                  <a:cubicBezTo>
                    <a:pt x="245" y="22"/>
                    <a:pt x="238" y="-1"/>
                    <a:pt x="220" y="0"/>
                  </a:cubicBezTo>
                  <a:cubicBezTo>
                    <a:pt x="204" y="1"/>
                    <a:pt x="187" y="-1"/>
                    <a:pt x="173" y="1"/>
                  </a:cubicBezTo>
                  <a:cubicBezTo>
                    <a:pt x="158" y="4"/>
                    <a:pt x="142" y="5"/>
                    <a:pt x="129" y="3"/>
                  </a:cubicBezTo>
                  <a:cubicBezTo>
                    <a:pt x="113" y="1"/>
                    <a:pt x="95" y="-3"/>
                    <a:pt x="83" y="10"/>
                  </a:cubicBezTo>
                  <a:cubicBezTo>
                    <a:pt x="69" y="27"/>
                    <a:pt x="59" y="43"/>
                    <a:pt x="47" y="68"/>
                  </a:cubicBezTo>
                  <a:cubicBezTo>
                    <a:pt x="35" y="88"/>
                    <a:pt x="30" y="107"/>
                    <a:pt x="15" y="124"/>
                  </a:cubicBezTo>
                  <a:cubicBezTo>
                    <a:pt x="4" y="135"/>
                    <a:pt x="-5" y="156"/>
                    <a:pt x="3" y="172"/>
                  </a:cubicBezTo>
                  <a:cubicBezTo>
                    <a:pt x="12" y="194"/>
                    <a:pt x="40" y="190"/>
                    <a:pt x="57" y="200"/>
                  </a:cubicBezTo>
                  <a:cubicBezTo>
                    <a:pt x="72" y="209"/>
                    <a:pt x="71" y="230"/>
                    <a:pt x="72" y="247"/>
                  </a:cubicBezTo>
                  <a:cubicBezTo>
                    <a:pt x="73" y="264"/>
                    <a:pt x="79" y="281"/>
                    <a:pt x="89" y="295"/>
                  </a:cubicBezTo>
                  <a:lnTo>
                    <a:pt x="104" y="302"/>
                  </a:lnTo>
                  <a:lnTo>
                    <a:pt x="108" y="313"/>
                  </a:lnTo>
                  <a:lnTo>
                    <a:pt x="174" y="315"/>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6" name=""/>
            <p:cNvSpPr/>
            <p:nvPr/>
          </p:nvSpPr>
          <p:spPr>
            <a:xfrm>
              <a:off x="2578680" y="3604320"/>
              <a:ext cx="118080" cy="128880"/>
            </a:xfrm>
            <a:custGeom>
              <a:avLst/>
              <a:gdLst>
                <a:gd name="textAreaLeft" fmla="*/ 0 w 118080"/>
                <a:gd name="textAreaRight" fmla="*/ 118440 w 118080"/>
                <a:gd name="textAreaTop" fmla="*/ 0 h 128880"/>
                <a:gd name="textAreaBottom" fmla="*/ 129240 h 128880"/>
              </a:gdLst>
              <a:ahLst/>
              <a:rect l="textAreaLeft" t="textAreaTop" r="textAreaRight" b="textAreaBottom"/>
              <a:pathLst>
                <a:path w="329" h="359">
                  <a:moveTo>
                    <a:pt x="38" y="350"/>
                  </a:moveTo>
                  <a:cubicBezTo>
                    <a:pt x="21" y="355"/>
                    <a:pt x="2" y="340"/>
                    <a:pt x="0" y="323"/>
                  </a:cubicBezTo>
                  <a:cubicBezTo>
                    <a:pt x="-1" y="306"/>
                    <a:pt x="3" y="288"/>
                    <a:pt x="5" y="271"/>
                  </a:cubicBezTo>
                  <a:cubicBezTo>
                    <a:pt x="7" y="255"/>
                    <a:pt x="-3" y="238"/>
                    <a:pt x="3" y="224"/>
                  </a:cubicBezTo>
                  <a:cubicBezTo>
                    <a:pt x="12" y="203"/>
                    <a:pt x="31" y="193"/>
                    <a:pt x="44" y="174"/>
                  </a:cubicBezTo>
                  <a:cubicBezTo>
                    <a:pt x="55" y="160"/>
                    <a:pt x="65" y="145"/>
                    <a:pt x="70" y="128"/>
                  </a:cubicBezTo>
                  <a:cubicBezTo>
                    <a:pt x="76" y="111"/>
                    <a:pt x="77" y="91"/>
                    <a:pt x="81" y="73"/>
                  </a:cubicBezTo>
                  <a:cubicBezTo>
                    <a:pt x="85" y="57"/>
                    <a:pt x="87" y="38"/>
                    <a:pt x="96" y="26"/>
                  </a:cubicBezTo>
                  <a:cubicBezTo>
                    <a:pt x="107" y="9"/>
                    <a:pt x="128" y="20"/>
                    <a:pt x="144" y="20"/>
                  </a:cubicBezTo>
                  <a:cubicBezTo>
                    <a:pt x="161" y="17"/>
                    <a:pt x="178" y="18"/>
                    <a:pt x="196" y="14"/>
                  </a:cubicBezTo>
                  <a:cubicBezTo>
                    <a:pt x="210" y="11"/>
                    <a:pt x="221" y="4"/>
                    <a:pt x="237" y="3"/>
                  </a:cubicBezTo>
                  <a:cubicBezTo>
                    <a:pt x="251" y="3"/>
                    <a:pt x="274" y="-9"/>
                    <a:pt x="280" y="16"/>
                  </a:cubicBezTo>
                  <a:cubicBezTo>
                    <a:pt x="284" y="33"/>
                    <a:pt x="295" y="48"/>
                    <a:pt x="304" y="65"/>
                  </a:cubicBezTo>
                  <a:cubicBezTo>
                    <a:pt x="313" y="79"/>
                    <a:pt x="303" y="100"/>
                    <a:pt x="307" y="117"/>
                  </a:cubicBezTo>
                  <a:cubicBezTo>
                    <a:pt x="310" y="135"/>
                    <a:pt x="309" y="155"/>
                    <a:pt x="313" y="172"/>
                  </a:cubicBezTo>
                  <a:cubicBezTo>
                    <a:pt x="318" y="189"/>
                    <a:pt x="317" y="206"/>
                    <a:pt x="317" y="224"/>
                  </a:cubicBezTo>
                  <a:cubicBezTo>
                    <a:pt x="319" y="243"/>
                    <a:pt x="324" y="262"/>
                    <a:pt x="327" y="280"/>
                  </a:cubicBezTo>
                  <a:cubicBezTo>
                    <a:pt x="329" y="297"/>
                    <a:pt x="332" y="315"/>
                    <a:pt x="322" y="330"/>
                  </a:cubicBezTo>
                  <a:cubicBezTo>
                    <a:pt x="311" y="347"/>
                    <a:pt x="295" y="345"/>
                    <a:pt x="281" y="345"/>
                  </a:cubicBezTo>
                  <a:cubicBezTo>
                    <a:pt x="266" y="345"/>
                    <a:pt x="250" y="345"/>
                    <a:pt x="236" y="343"/>
                  </a:cubicBezTo>
                  <a:cubicBezTo>
                    <a:pt x="218" y="341"/>
                    <a:pt x="204" y="328"/>
                    <a:pt x="188" y="323"/>
                  </a:cubicBezTo>
                  <a:cubicBezTo>
                    <a:pt x="173" y="319"/>
                    <a:pt x="158" y="321"/>
                    <a:pt x="143" y="319"/>
                  </a:cubicBezTo>
                  <a:cubicBezTo>
                    <a:pt x="129" y="319"/>
                    <a:pt x="114" y="321"/>
                    <a:pt x="101" y="317"/>
                  </a:cubicBezTo>
                  <a:cubicBezTo>
                    <a:pt x="82" y="310"/>
                    <a:pt x="66" y="328"/>
                    <a:pt x="54" y="341"/>
                  </a:cubicBezTo>
                  <a:lnTo>
                    <a:pt x="40" y="350"/>
                  </a:lnTo>
                  <a:lnTo>
                    <a:pt x="32" y="359"/>
                  </a:lnTo>
                  <a:lnTo>
                    <a:pt x="38" y="35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7" name=""/>
            <p:cNvSpPr/>
            <p:nvPr/>
          </p:nvSpPr>
          <p:spPr>
            <a:xfrm>
              <a:off x="2523600" y="3609000"/>
              <a:ext cx="86760" cy="75960"/>
            </a:xfrm>
            <a:custGeom>
              <a:avLst/>
              <a:gdLst>
                <a:gd name="textAreaLeft" fmla="*/ 0 w 86760"/>
                <a:gd name="textAreaRight" fmla="*/ 87120 w 86760"/>
                <a:gd name="textAreaTop" fmla="*/ 0 h 75960"/>
                <a:gd name="textAreaBottom" fmla="*/ 76320 h 75960"/>
              </a:gdLst>
              <a:ahLst/>
              <a:rect l="textAreaLeft" t="textAreaTop" r="textAreaRight" b="textAreaBottom"/>
              <a:pathLst>
                <a:path w="242" h="212">
                  <a:moveTo>
                    <a:pt x="6" y="87"/>
                  </a:moveTo>
                  <a:cubicBezTo>
                    <a:pt x="22" y="69"/>
                    <a:pt x="37" y="48"/>
                    <a:pt x="56" y="34"/>
                  </a:cubicBezTo>
                  <a:cubicBezTo>
                    <a:pt x="69" y="24"/>
                    <a:pt x="83" y="13"/>
                    <a:pt x="98" y="10"/>
                  </a:cubicBezTo>
                  <a:cubicBezTo>
                    <a:pt x="114" y="8"/>
                    <a:pt x="131" y="9"/>
                    <a:pt x="148" y="10"/>
                  </a:cubicBezTo>
                  <a:cubicBezTo>
                    <a:pt x="162" y="11"/>
                    <a:pt x="176" y="2"/>
                    <a:pt x="190" y="2"/>
                  </a:cubicBezTo>
                  <a:cubicBezTo>
                    <a:pt x="205" y="2"/>
                    <a:pt x="225" y="-5"/>
                    <a:pt x="236" y="8"/>
                  </a:cubicBezTo>
                  <a:cubicBezTo>
                    <a:pt x="248" y="21"/>
                    <a:pt x="240" y="43"/>
                    <a:pt x="238" y="60"/>
                  </a:cubicBezTo>
                  <a:cubicBezTo>
                    <a:pt x="235" y="79"/>
                    <a:pt x="221" y="92"/>
                    <a:pt x="213" y="108"/>
                  </a:cubicBezTo>
                  <a:cubicBezTo>
                    <a:pt x="203" y="127"/>
                    <a:pt x="183" y="134"/>
                    <a:pt x="175" y="154"/>
                  </a:cubicBezTo>
                  <a:cubicBezTo>
                    <a:pt x="169" y="170"/>
                    <a:pt x="161" y="186"/>
                    <a:pt x="152" y="203"/>
                  </a:cubicBezTo>
                  <a:cubicBezTo>
                    <a:pt x="144" y="216"/>
                    <a:pt x="123" y="209"/>
                    <a:pt x="109" y="212"/>
                  </a:cubicBezTo>
                  <a:cubicBezTo>
                    <a:pt x="95" y="214"/>
                    <a:pt x="81" y="206"/>
                    <a:pt x="68" y="203"/>
                  </a:cubicBezTo>
                  <a:cubicBezTo>
                    <a:pt x="54" y="196"/>
                    <a:pt x="40" y="195"/>
                    <a:pt x="26" y="196"/>
                  </a:cubicBezTo>
                  <a:cubicBezTo>
                    <a:pt x="5" y="197"/>
                    <a:pt x="8" y="174"/>
                    <a:pt x="13" y="161"/>
                  </a:cubicBezTo>
                  <a:cubicBezTo>
                    <a:pt x="18" y="145"/>
                    <a:pt x="25" y="127"/>
                    <a:pt x="14" y="112"/>
                  </a:cubicBezTo>
                  <a:lnTo>
                    <a:pt x="4" y="97"/>
                  </a:lnTo>
                  <a:lnTo>
                    <a:pt x="0" y="82"/>
                  </a:lnTo>
                  <a:lnTo>
                    <a:pt x="6" y="87"/>
                  </a:lnTo>
                  <a:close/>
                </a:path>
              </a:pathLst>
            </a:custGeom>
            <a:solidFill>
              <a:srgbClr val="808080"/>
            </a:solidFill>
            <a:ln w="0">
              <a:solidFill>
                <a:srgbClr val="000000"/>
              </a:solidFill>
            </a:ln>
          </p:spPr>
          <p:style>
            <a:lnRef idx="0"/>
            <a:fillRef idx="0"/>
            <a:effectRef idx="0"/>
            <a:fontRef idx="minor"/>
          </p:style>
          <p:txBody>
            <a:bodyPr lIns="90000" rIns="90000" tIns="31320" bIns="31320" anchor="ctr">
              <a:noAutofit/>
            </a:bodyPr>
            <a:p>
              <a:pPr>
                <a:lnSpc>
                  <a:spcPct val="100000"/>
                </a:lnSpc>
              </a:pPr>
              <a:endParaRPr b="0" lang="en-US" sz="1800" strike="noStrike" u="none">
                <a:solidFill>
                  <a:srgbClr val="ffffff"/>
                </a:solidFill>
                <a:uFillTx/>
                <a:latin typeface="Arial"/>
              </a:endParaRPr>
            </a:p>
          </p:txBody>
        </p:sp>
        <p:sp>
          <p:nvSpPr>
            <p:cNvPr id="68" name=""/>
            <p:cNvSpPr/>
            <p:nvPr/>
          </p:nvSpPr>
          <p:spPr>
            <a:xfrm>
              <a:off x="2466360" y="3474720"/>
              <a:ext cx="100440" cy="138600"/>
            </a:xfrm>
            <a:custGeom>
              <a:avLst/>
              <a:gdLst>
                <a:gd name="textAreaLeft" fmla="*/ 0 w 100440"/>
                <a:gd name="textAreaRight" fmla="*/ 100800 w 100440"/>
                <a:gd name="textAreaTop" fmla="*/ 0 h 138600"/>
                <a:gd name="textAreaBottom" fmla="*/ 138960 h 138600"/>
              </a:gdLst>
              <a:ahLst/>
              <a:rect l="textAreaLeft" t="textAreaTop" r="textAreaRight" b="textAreaBottom"/>
              <a:pathLst>
                <a:path w="280" h="386">
                  <a:moveTo>
                    <a:pt x="0" y="266"/>
                  </a:moveTo>
                  <a:cubicBezTo>
                    <a:pt x="1" y="243"/>
                    <a:pt x="14" y="226"/>
                    <a:pt x="22" y="207"/>
                  </a:cubicBezTo>
                  <a:cubicBezTo>
                    <a:pt x="30" y="188"/>
                    <a:pt x="30" y="169"/>
                    <a:pt x="27" y="151"/>
                  </a:cubicBezTo>
                  <a:cubicBezTo>
                    <a:pt x="26" y="132"/>
                    <a:pt x="24" y="112"/>
                    <a:pt x="26" y="95"/>
                  </a:cubicBezTo>
                  <a:cubicBezTo>
                    <a:pt x="28" y="76"/>
                    <a:pt x="26" y="58"/>
                    <a:pt x="31" y="43"/>
                  </a:cubicBezTo>
                  <a:cubicBezTo>
                    <a:pt x="37" y="26"/>
                    <a:pt x="45" y="6"/>
                    <a:pt x="63" y="1"/>
                  </a:cubicBezTo>
                  <a:cubicBezTo>
                    <a:pt x="82" y="-5"/>
                    <a:pt x="89" y="19"/>
                    <a:pt x="101" y="31"/>
                  </a:cubicBezTo>
                  <a:cubicBezTo>
                    <a:pt x="116" y="43"/>
                    <a:pt x="129" y="61"/>
                    <a:pt x="146" y="70"/>
                  </a:cubicBezTo>
                  <a:cubicBezTo>
                    <a:pt x="160" y="76"/>
                    <a:pt x="173" y="93"/>
                    <a:pt x="169" y="114"/>
                  </a:cubicBezTo>
                  <a:cubicBezTo>
                    <a:pt x="165" y="138"/>
                    <a:pt x="196" y="136"/>
                    <a:pt x="204" y="152"/>
                  </a:cubicBezTo>
                  <a:cubicBezTo>
                    <a:pt x="213" y="168"/>
                    <a:pt x="226" y="190"/>
                    <a:pt x="245" y="181"/>
                  </a:cubicBezTo>
                  <a:cubicBezTo>
                    <a:pt x="261" y="171"/>
                    <a:pt x="275" y="191"/>
                    <a:pt x="276" y="209"/>
                  </a:cubicBezTo>
                  <a:cubicBezTo>
                    <a:pt x="278" y="225"/>
                    <a:pt x="284" y="246"/>
                    <a:pt x="274" y="260"/>
                  </a:cubicBezTo>
                  <a:cubicBezTo>
                    <a:pt x="262" y="273"/>
                    <a:pt x="243" y="275"/>
                    <a:pt x="227" y="283"/>
                  </a:cubicBezTo>
                  <a:cubicBezTo>
                    <a:pt x="210" y="290"/>
                    <a:pt x="196" y="290"/>
                    <a:pt x="178" y="299"/>
                  </a:cubicBezTo>
                  <a:cubicBezTo>
                    <a:pt x="157" y="308"/>
                    <a:pt x="163" y="334"/>
                    <a:pt x="141" y="335"/>
                  </a:cubicBezTo>
                  <a:cubicBezTo>
                    <a:pt x="127" y="338"/>
                    <a:pt x="117" y="352"/>
                    <a:pt x="117" y="374"/>
                  </a:cubicBezTo>
                  <a:cubicBezTo>
                    <a:pt x="117" y="398"/>
                    <a:pt x="85" y="379"/>
                    <a:pt x="75" y="368"/>
                  </a:cubicBezTo>
                  <a:cubicBezTo>
                    <a:pt x="64" y="353"/>
                    <a:pt x="47" y="348"/>
                    <a:pt x="33" y="339"/>
                  </a:cubicBezTo>
                  <a:cubicBezTo>
                    <a:pt x="18" y="329"/>
                    <a:pt x="31" y="307"/>
                    <a:pt x="27" y="292"/>
                  </a:cubicBezTo>
                  <a:lnTo>
                    <a:pt x="26" y="277"/>
                  </a:lnTo>
                  <a:lnTo>
                    <a:pt x="11" y="277"/>
                  </a:lnTo>
                  <a:lnTo>
                    <a:pt x="4" y="277"/>
                  </a:lnTo>
                  <a:lnTo>
                    <a:pt x="0" y="26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69" name=""/>
            <p:cNvSpPr/>
            <p:nvPr/>
          </p:nvSpPr>
          <p:spPr>
            <a:xfrm>
              <a:off x="2537640" y="3543840"/>
              <a:ext cx="80640" cy="69480"/>
            </a:xfrm>
            <a:custGeom>
              <a:avLst/>
              <a:gdLst>
                <a:gd name="textAreaLeft" fmla="*/ 0 w 80640"/>
                <a:gd name="textAreaRight" fmla="*/ 81000 w 80640"/>
                <a:gd name="textAreaTop" fmla="*/ 0 h 69480"/>
                <a:gd name="textAreaBottom" fmla="*/ 69840 h 69480"/>
              </a:gdLst>
              <a:ahLst/>
              <a:rect l="textAreaLeft" t="textAreaTop" r="textAreaRight" b="textAreaBottom"/>
              <a:pathLst>
                <a:path w="225" h="194">
                  <a:moveTo>
                    <a:pt x="45" y="194"/>
                  </a:moveTo>
                  <a:cubicBezTo>
                    <a:pt x="35" y="176"/>
                    <a:pt x="25" y="157"/>
                    <a:pt x="12" y="140"/>
                  </a:cubicBezTo>
                  <a:cubicBezTo>
                    <a:pt x="4" y="130"/>
                    <a:pt x="-12" y="104"/>
                    <a:pt x="15" y="96"/>
                  </a:cubicBezTo>
                  <a:cubicBezTo>
                    <a:pt x="30" y="94"/>
                    <a:pt x="44" y="88"/>
                    <a:pt x="58" y="83"/>
                  </a:cubicBezTo>
                  <a:cubicBezTo>
                    <a:pt x="76" y="79"/>
                    <a:pt x="94" y="73"/>
                    <a:pt x="108" y="60"/>
                  </a:cubicBezTo>
                  <a:cubicBezTo>
                    <a:pt x="121" y="48"/>
                    <a:pt x="104" y="25"/>
                    <a:pt x="120" y="12"/>
                  </a:cubicBezTo>
                  <a:cubicBezTo>
                    <a:pt x="133" y="1"/>
                    <a:pt x="150" y="7"/>
                    <a:pt x="164" y="3"/>
                  </a:cubicBezTo>
                  <a:cubicBezTo>
                    <a:pt x="178" y="-1"/>
                    <a:pt x="193" y="-1"/>
                    <a:pt x="205" y="5"/>
                  </a:cubicBezTo>
                  <a:cubicBezTo>
                    <a:pt x="221" y="14"/>
                    <a:pt x="221" y="36"/>
                    <a:pt x="224" y="55"/>
                  </a:cubicBezTo>
                  <a:cubicBezTo>
                    <a:pt x="227" y="70"/>
                    <a:pt x="224" y="87"/>
                    <a:pt x="224" y="103"/>
                  </a:cubicBezTo>
                  <a:cubicBezTo>
                    <a:pt x="224" y="121"/>
                    <a:pt x="228" y="143"/>
                    <a:pt x="213" y="155"/>
                  </a:cubicBezTo>
                  <a:cubicBezTo>
                    <a:pt x="201" y="165"/>
                    <a:pt x="184" y="168"/>
                    <a:pt x="171" y="177"/>
                  </a:cubicBezTo>
                  <a:lnTo>
                    <a:pt x="157" y="181"/>
                  </a:lnTo>
                  <a:lnTo>
                    <a:pt x="154" y="183"/>
                  </a:lnTo>
                  <a:lnTo>
                    <a:pt x="45" y="194"/>
                  </a:lnTo>
                  <a:close/>
                </a:path>
              </a:pathLst>
            </a:custGeom>
            <a:solidFill>
              <a:srgbClr val="808080"/>
            </a:solidFill>
            <a:ln w="0">
              <a:solidFill>
                <a:srgbClr val="000000"/>
              </a:solidFill>
            </a:ln>
          </p:spPr>
          <p:style>
            <a:lnRef idx="0"/>
            <a:fillRef idx="0"/>
            <a:effectRef idx="0"/>
            <a:fontRef idx="minor"/>
          </p:style>
          <p:txBody>
            <a:bodyPr lIns="90000" rIns="90000" tIns="24840" bIns="24840" anchor="ctr">
              <a:noAutofit/>
            </a:bodyPr>
            <a:p>
              <a:pPr>
                <a:lnSpc>
                  <a:spcPct val="100000"/>
                </a:lnSpc>
              </a:pPr>
              <a:endParaRPr b="0" lang="en-US" sz="1800" strike="noStrike" u="none">
                <a:solidFill>
                  <a:srgbClr val="ffffff"/>
                </a:solidFill>
                <a:uFillTx/>
                <a:latin typeface="Arial"/>
              </a:endParaRPr>
            </a:p>
          </p:txBody>
        </p:sp>
        <p:sp>
          <p:nvSpPr>
            <p:cNvPr id="70" name=""/>
            <p:cNvSpPr/>
            <p:nvPr/>
          </p:nvSpPr>
          <p:spPr>
            <a:xfrm>
              <a:off x="2617560" y="3508200"/>
              <a:ext cx="64800" cy="99360"/>
            </a:xfrm>
            <a:custGeom>
              <a:avLst/>
              <a:gdLst>
                <a:gd name="textAreaLeft" fmla="*/ 0 w 64800"/>
                <a:gd name="textAreaRight" fmla="*/ 65160 w 64800"/>
                <a:gd name="textAreaTop" fmla="*/ 0 h 99360"/>
                <a:gd name="textAreaBottom" fmla="*/ 99720 h 99360"/>
              </a:gdLst>
              <a:ahLst/>
              <a:rect l="textAreaLeft" t="textAreaTop" r="textAreaRight" b="textAreaBottom"/>
              <a:pathLst>
                <a:path w="181" h="277">
                  <a:moveTo>
                    <a:pt x="21" y="72"/>
                  </a:moveTo>
                  <a:cubicBezTo>
                    <a:pt x="11" y="90"/>
                    <a:pt x="20" y="109"/>
                    <a:pt x="12" y="129"/>
                  </a:cubicBezTo>
                  <a:cubicBezTo>
                    <a:pt x="5" y="145"/>
                    <a:pt x="10" y="163"/>
                    <a:pt x="10" y="180"/>
                  </a:cubicBezTo>
                  <a:cubicBezTo>
                    <a:pt x="10" y="198"/>
                    <a:pt x="13" y="220"/>
                    <a:pt x="4" y="238"/>
                  </a:cubicBezTo>
                  <a:cubicBezTo>
                    <a:pt x="-5" y="252"/>
                    <a:pt x="2" y="279"/>
                    <a:pt x="20" y="277"/>
                  </a:cubicBezTo>
                  <a:cubicBezTo>
                    <a:pt x="35" y="277"/>
                    <a:pt x="49" y="276"/>
                    <a:pt x="65" y="275"/>
                  </a:cubicBezTo>
                  <a:cubicBezTo>
                    <a:pt x="82" y="275"/>
                    <a:pt x="93" y="264"/>
                    <a:pt x="110" y="264"/>
                  </a:cubicBezTo>
                  <a:cubicBezTo>
                    <a:pt x="124" y="264"/>
                    <a:pt x="139" y="262"/>
                    <a:pt x="152" y="265"/>
                  </a:cubicBezTo>
                  <a:cubicBezTo>
                    <a:pt x="172" y="271"/>
                    <a:pt x="175" y="249"/>
                    <a:pt x="175" y="234"/>
                  </a:cubicBezTo>
                  <a:cubicBezTo>
                    <a:pt x="174" y="217"/>
                    <a:pt x="176" y="200"/>
                    <a:pt x="176" y="184"/>
                  </a:cubicBezTo>
                  <a:cubicBezTo>
                    <a:pt x="176" y="167"/>
                    <a:pt x="178" y="150"/>
                    <a:pt x="179" y="132"/>
                  </a:cubicBezTo>
                  <a:cubicBezTo>
                    <a:pt x="179" y="113"/>
                    <a:pt x="184" y="99"/>
                    <a:pt x="179" y="82"/>
                  </a:cubicBezTo>
                  <a:cubicBezTo>
                    <a:pt x="173" y="65"/>
                    <a:pt x="173" y="47"/>
                    <a:pt x="165" y="33"/>
                  </a:cubicBezTo>
                  <a:cubicBezTo>
                    <a:pt x="158" y="22"/>
                    <a:pt x="158" y="-19"/>
                    <a:pt x="135" y="11"/>
                  </a:cubicBezTo>
                  <a:cubicBezTo>
                    <a:pt x="124" y="24"/>
                    <a:pt x="105" y="26"/>
                    <a:pt x="89" y="28"/>
                  </a:cubicBezTo>
                  <a:cubicBezTo>
                    <a:pt x="73" y="29"/>
                    <a:pt x="60" y="44"/>
                    <a:pt x="46" y="51"/>
                  </a:cubicBezTo>
                  <a:lnTo>
                    <a:pt x="33" y="51"/>
                  </a:lnTo>
                  <a:lnTo>
                    <a:pt x="19" y="64"/>
                  </a:lnTo>
                  <a:lnTo>
                    <a:pt x="17" y="78"/>
                  </a:lnTo>
                  <a:lnTo>
                    <a:pt x="21" y="7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71" name=""/>
            <p:cNvSpPr/>
            <p:nvPr/>
          </p:nvSpPr>
          <p:spPr>
            <a:xfrm>
              <a:off x="2481840" y="3391200"/>
              <a:ext cx="88920" cy="115200"/>
            </a:xfrm>
            <a:custGeom>
              <a:avLst/>
              <a:gdLst>
                <a:gd name="textAreaLeft" fmla="*/ 0 w 88920"/>
                <a:gd name="textAreaRight" fmla="*/ 89280 w 88920"/>
                <a:gd name="textAreaTop" fmla="*/ 0 h 115200"/>
                <a:gd name="textAreaBottom" fmla="*/ 115560 h 115200"/>
              </a:gdLst>
              <a:ahLst/>
              <a:rect l="textAreaLeft" t="textAreaTop" r="textAreaRight" b="textAreaBottom"/>
              <a:pathLst>
                <a:path w="248" h="321">
                  <a:moveTo>
                    <a:pt x="36" y="222"/>
                  </a:moveTo>
                  <a:cubicBezTo>
                    <a:pt x="55" y="237"/>
                    <a:pt x="61" y="267"/>
                    <a:pt x="84" y="276"/>
                  </a:cubicBezTo>
                  <a:cubicBezTo>
                    <a:pt x="100" y="282"/>
                    <a:pt x="123" y="286"/>
                    <a:pt x="130" y="304"/>
                  </a:cubicBezTo>
                  <a:cubicBezTo>
                    <a:pt x="142" y="338"/>
                    <a:pt x="160" y="312"/>
                    <a:pt x="158" y="290"/>
                  </a:cubicBezTo>
                  <a:cubicBezTo>
                    <a:pt x="156" y="273"/>
                    <a:pt x="155" y="255"/>
                    <a:pt x="161" y="242"/>
                  </a:cubicBezTo>
                  <a:cubicBezTo>
                    <a:pt x="168" y="220"/>
                    <a:pt x="185" y="202"/>
                    <a:pt x="199" y="185"/>
                  </a:cubicBezTo>
                  <a:cubicBezTo>
                    <a:pt x="211" y="170"/>
                    <a:pt x="217" y="151"/>
                    <a:pt x="223" y="133"/>
                  </a:cubicBezTo>
                  <a:cubicBezTo>
                    <a:pt x="231" y="112"/>
                    <a:pt x="242" y="91"/>
                    <a:pt x="247" y="70"/>
                  </a:cubicBezTo>
                  <a:cubicBezTo>
                    <a:pt x="250" y="53"/>
                    <a:pt x="247" y="35"/>
                    <a:pt x="238" y="22"/>
                  </a:cubicBezTo>
                  <a:cubicBezTo>
                    <a:pt x="228" y="8"/>
                    <a:pt x="210" y="-4"/>
                    <a:pt x="190" y="1"/>
                  </a:cubicBezTo>
                  <a:cubicBezTo>
                    <a:pt x="176" y="3"/>
                    <a:pt x="162" y="1"/>
                    <a:pt x="147" y="1"/>
                  </a:cubicBezTo>
                  <a:cubicBezTo>
                    <a:pt x="133" y="1"/>
                    <a:pt x="119" y="1"/>
                    <a:pt x="104" y="3"/>
                  </a:cubicBezTo>
                  <a:cubicBezTo>
                    <a:pt x="87" y="3"/>
                    <a:pt x="69" y="5"/>
                    <a:pt x="52" y="3"/>
                  </a:cubicBezTo>
                  <a:cubicBezTo>
                    <a:pt x="31" y="-3"/>
                    <a:pt x="26" y="23"/>
                    <a:pt x="23" y="38"/>
                  </a:cubicBezTo>
                  <a:cubicBezTo>
                    <a:pt x="19" y="53"/>
                    <a:pt x="27" y="74"/>
                    <a:pt x="23" y="90"/>
                  </a:cubicBezTo>
                  <a:cubicBezTo>
                    <a:pt x="17" y="108"/>
                    <a:pt x="19" y="123"/>
                    <a:pt x="11" y="139"/>
                  </a:cubicBezTo>
                  <a:cubicBezTo>
                    <a:pt x="3" y="152"/>
                    <a:pt x="3" y="170"/>
                    <a:pt x="0" y="186"/>
                  </a:cubicBezTo>
                  <a:cubicBezTo>
                    <a:pt x="-1" y="202"/>
                    <a:pt x="3" y="225"/>
                    <a:pt x="21" y="222"/>
                  </a:cubicBezTo>
                  <a:lnTo>
                    <a:pt x="38" y="225"/>
                  </a:lnTo>
                  <a:lnTo>
                    <a:pt x="51" y="231"/>
                  </a:lnTo>
                  <a:lnTo>
                    <a:pt x="55" y="237"/>
                  </a:lnTo>
                  <a:lnTo>
                    <a:pt x="36" y="22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72" name=""/>
            <p:cNvSpPr/>
            <p:nvPr/>
          </p:nvSpPr>
          <p:spPr>
            <a:xfrm>
              <a:off x="2532600" y="3383640"/>
              <a:ext cx="145800" cy="152640"/>
            </a:xfrm>
            <a:custGeom>
              <a:avLst/>
              <a:gdLst>
                <a:gd name="textAreaLeft" fmla="*/ 0 w 145800"/>
                <a:gd name="textAreaRight" fmla="*/ 146160 w 145800"/>
                <a:gd name="textAreaTop" fmla="*/ 0 h 152640"/>
                <a:gd name="textAreaBottom" fmla="*/ 153000 h 152640"/>
              </a:gdLst>
              <a:ahLst/>
              <a:rect l="textAreaLeft" t="textAreaTop" r="textAreaRight" b="textAreaBottom"/>
              <a:pathLst>
                <a:path w="406" h="425">
                  <a:moveTo>
                    <a:pt x="122" y="39"/>
                  </a:moveTo>
                  <a:cubicBezTo>
                    <a:pt x="131" y="65"/>
                    <a:pt x="130" y="95"/>
                    <a:pt x="130" y="122"/>
                  </a:cubicBezTo>
                  <a:cubicBezTo>
                    <a:pt x="131" y="146"/>
                    <a:pt x="118" y="159"/>
                    <a:pt x="108" y="175"/>
                  </a:cubicBezTo>
                  <a:cubicBezTo>
                    <a:pt x="98" y="194"/>
                    <a:pt x="86" y="213"/>
                    <a:pt x="66" y="218"/>
                  </a:cubicBezTo>
                  <a:cubicBezTo>
                    <a:pt x="49" y="224"/>
                    <a:pt x="31" y="233"/>
                    <a:pt x="17" y="247"/>
                  </a:cubicBezTo>
                  <a:cubicBezTo>
                    <a:pt x="3" y="260"/>
                    <a:pt x="7" y="279"/>
                    <a:pt x="4" y="295"/>
                  </a:cubicBezTo>
                  <a:cubicBezTo>
                    <a:pt x="2" y="311"/>
                    <a:pt x="-2" y="329"/>
                    <a:pt x="2" y="345"/>
                  </a:cubicBezTo>
                  <a:cubicBezTo>
                    <a:pt x="6" y="363"/>
                    <a:pt x="-1" y="381"/>
                    <a:pt x="9" y="397"/>
                  </a:cubicBezTo>
                  <a:cubicBezTo>
                    <a:pt x="18" y="413"/>
                    <a:pt x="39" y="407"/>
                    <a:pt x="55" y="408"/>
                  </a:cubicBezTo>
                  <a:cubicBezTo>
                    <a:pt x="69" y="408"/>
                    <a:pt x="82" y="398"/>
                    <a:pt x="96" y="398"/>
                  </a:cubicBezTo>
                  <a:cubicBezTo>
                    <a:pt x="110" y="398"/>
                    <a:pt x="125" y="397"/>
                    <a:pt x="138" y="402"/>
                  </a:cubicBezTo>
                  <a:cubicBezTo>
                    <a:pt x="153" y="407"/>
                    <a:pt x="166" y="421"/>
                    <a:pt x="183" y="424"/>
                  </a:cubicBezTo>
                  <a:cubicBezTo>
                    <a:pt x="197" y="425"/>
                    <a:pt x="211" y="423"/>
                    <a:pt x="225" y="425"/>
                  </a:cubicBezTo>
                  <a:cubicBezTo>
                    <a:pt x="241" y="428"/>
                    <a:pt x="256" y="415"/>
                    <a:pt x="263" y="399"/>
                  </a:cubicBezTo>
                  <a:cubicBezTo>
                    <a:pt x="273" y="380"/>
                    <a:pt x="295" y="382"/>
                    <a:pt x="311" y="374"/>
                  </a:cubicBezTo>
                  <a:cubicBezTo>
                    <a:pt x="324" y="368"/>
                    <a:pt x="337" y="368"/>
                    <a:pt x="352" y="363"/>
                  </a:cubicBezTo>
                  <a:cubicBezTo>
                    <a:pt x="366" y="359"/>
                    <a:pt x="385" y="355"/>
                    <a:pt x="388" y="332"/>
                  </a:cubicBezTo>
                  <a:cubicBezTo>
                    <a:pt x="391" y="315"/>
                    <a:pt x="388" y="299"/>
                    <a:pt x="392" y="282"/>
                  </a:cubicBezTo>
                  <a:cubicBezTo>
                    <a:pt x="399" y="265"/>
                    <a:pt x="398" y="246"/>
                    <a:pt x="401" y="229"/>
                  </a:cubicBezTo>
                  <a:cubicBezTo>
                    <a:pt x="404" y="211"/>
                    <a:pt x="407" y="192"/>
                    <a:pt x="406" y="174"/>
                  </a:cubicBezTo>
                  <a:cubicBezTo>
                    <a:pt x="405" y="156"/>
                    <a:pt x="407" y="138"/>
                    <a:pt x="406" y="120"/>
                  </a:cubicBezTo>
                  <a:cubicBezTo>
                    <a:pt x="406" y="103"/>
                    <a:pt x="408" y="84"/>
                    <a:pt x="404" y="69"/>
                  </a:cubicBezTo>
                  <a:cubicBezTo>
                    <a:pt x="400" y="52"/>
                    <a:pt x="402" y="25"/>
                    <a:pt x="380" y="22"/>
                  </a:cubicBezTo>
                  <a:cubicBezTo>
                    <a:pt x="365" y="21"/>
                    <a:pt x="350" y="13"/>
                    <a:pt x="336" y="13"/>
                  </a:cubicBezTo>
                  <a:cubicBezTo>
                    <a:pt x="319" y="14"/>
                    <a:pt x="305" y="8"/>
                    <a:pt x="290" y="6"/>
                  </a:cubicBezTo>
                  <a:cubicBezTo>
                    <a:pt x="276" y="4"/>
                    <a:pt x="261" y="-4"/>
                    <a:pt x="248" y="3"/>
                  </a:cubicBezTo>
                  <a:cubicBezTo>
                    <a:pt x="233" y="12"/>
                    <a:pt x="219" y="10"/>
                    <a:pt x="204" y="13"/>
                  </a:cubicBezTo>
                  <a:cubicBezTo>
                    <a:pt x="188" y="18"/>
                    <a:pt x="176" y="31"/>
                    <a:pt x="159" y="32"/>
                  </a:cubicBezTo>
                  <a:lnTo>
                    <a:pt x="145" y="38"/>
                  </a:lnTo>
                  <a:lnTo>
                    <a:pt x="131" y="45"/>
                  </a:lnTo>
                  <a:lnTo>
                    <a:pt x="122" y="39"/>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grpSp>
      <p:sp>
        <p:nvSpPr>
          <p:cNvPr id="73" name=""/>
          <p:cNvSpPr/>
          <p:nvPr/>
        </p:nvSpPr>
        <p:spPr>
          <a:xfrm>
            <a:off x="457200" y="773640"/>
            <a:ext cx="56818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uFillTx/>
                <a:latin typeface="Calibri"/>
              </a:rPr>
              <a:t>A way to date immerged stone fish weirs ?</a:t>
            </a:r>
            <a:endParaRPr b="0" lang="en-US" sz="2400" strike="noStrike" u="none">
              <a:solidFill>
                <a:srgbClr val="000000"/>
              </a:solidFill>
              <a:uFillTx/>
              <a:latin typeface="Arial"/>
            </a:endParaRPr>
          </a:p>
        </p:txBody>
      </p:sp>
      <p:sp>
        <p:nvSpPr>
          <p:cNvPr id="74"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grpSp>
        <p:nvGrpSpPr>
          <p:cNvPr id="75" name=""/>
          <p:cNvGrpSpPr/>
          <p:nvPr/>
        </p:nvGrpSpPr>
        <p:grpSpPr>
          <a:xfrm>
            <a:off x="7013880" y="976680"/>
            <a:ext cx="2996280" cy="2565720"/>
            <a:chOff x="7013880" y="976680"/>
            <a:chExt cx="2996280" cy="2565720"/>
          </a:xfrm>
        </p:grpSpPr>
        <p:sp>
          <p:nvSpPr>
            <p:cNvPr id="76" name=""/>
            <p:cNvSpPr/>
            <p:nvPr/>
          </p:nvSpPr>
          <p:spPr>
            <a:xfrm>
              <a:off x="7013880" y="976680"/>
              <a:ext cx="951840" cy="228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900" strike="noStrike" u="none">
                  <a:solidFill>
                    <a:srgbClr val="000000"/>
                  </a:solidFill>
                  <a:uFillTx/>
                  <a:latin typeface="Calibri"/>
                </a:rPr>
                <a:t>Depth (m)</a:t>
              </a:r>
              <a:endParaRPr b="0" lang="en-US" sz="900" strike="noStrike" u="none">
                <a:solidFill>
                  <a:srgbClr val="000000"/>
                </a:solidFill>
                <a:uFillTx/>
                <a:latin typeface="Arial"/>
              </a:endParaRPr>
            </a:p>
          </p:txBody>
        </p:sp>
        <p:grpSp>
          <p:nvGrpSpPr>
            <p:cNvPr id="77" name=""/>
            <p:cNvGrpSpPr/>
            <p:nvPr/>
          </p:nvGrpSpPr>
          <p:grpSpPr>
            <a:xfrm>
              <a:off x="7014600" y="1240200"/>
              <a:ext cx="2995560" cy="2302200"/>
              <a:chOff x="7014600" y="1240200"/>
              <a:chExt cx="2995560" cy="2302200"/>
            </a:xfrm>
          </p:grpSpPr>
          <p:sp>
            <p:nvSpPr>
              <p:cNvPr id="78" name=""/>
              <p:cNvSpPr/>
              <p:nvPr/>
            </p:nvSpPr>
            <p:spPr>
              <a:xfrm>
                <a:off x="7351200" y="1240200"/>
                <a:ext cx="2658240" cy="1900440"/>
              </a:xfrm>
              <a:prstGeom prst="rect">
                <a:avLst/>
              </a:prstGeom>
              <a:noFill/>
              <a:ln w="12600">
                <a:solidFill>
                  <a:srgbClr val="111111"/>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79" name=""/>
              <p:cNvSpPr/>
              <p:nvPr/>
            </p:nvSpPr>
            <p:spPr>
              <a:xfrm>
                <a:off x="81810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0" name=""/>
              <p:cNvSpPr/>
              <p:nvPr/>
            </p:nvSpPr>
            <p:spPr>
              <a:xfrm>
                <a:off x="86382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1" name=""/>
              <p:cNvSpPr/>
              <p:nvPr/>
            </p:nvSpPr>
            <p:spPr>
              <a:xfrm>
                <a:off x="90954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2" name=""/>
              <p:cNvSpPr/>
              <p:nvPr/>
            </p:nvSpPr>
            <p:spPr>
              <a:xfrm>
                <a:off x="95526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3" name=""/>
              <p:cNvSpPr/>
              <p:nvPr/>
            </p:nvSpPr>
            <p:spPr>
              <a:xfrm>
                <a:off x="77238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4" name=""/>
              <p:cNvSpPr/>
              <p:nvPr/>
            </p:nvSpPr>
            <p:spPr>
              <a:xfrm>
                <a:off x="10009800" y="314100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85" name=""/>
              <p:cNvSpPr/>
              <p:nvPr/>
            </p:nvSpPr>
            <p:spPr>
              <a:xfrm>
                <a:off x="7607160" y="314568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86" name=""/>
              <p:cNvSpPr/>
              <p:nvPr/>
            </p:nvSpPr>
            <p:spPr>
              <a:xfrm>
                <a:off x="7808400" y="314100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-2000</a:t>
                </a:r>
                <a:endParaRPr b="0" lang="en-US" sz="1000" strike="noStrike" u="none">
                  <a:solidFill>
                    <a:srgbClr val="000000"/>
                  </a:solidFill>
                  <a:uFillTx/>
                  <a:latin typeface="Arial"/>
                </a:endParaRPr>
              </a:p>
            </p:txBody>
          </p:sp>
          <p:sp>
            <p:nvSpPr>
              <p:cNvPr id="87" name=""/>
              <p:cNvSpPr/>
              <p:nvPr/>
            </p:nvSpPr>
            <p:spPr>
              <a:xfrm>
                <a:off x="8265600" y="314136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-4000</a:t>
                </a:r>
                <a:endParaRPr b="0" lang="en-US" sz="1000" strike="noStrike" u="none">
                  <a:solidFill>
                    <a:srgbClr val="000000"/>
                  </a:solidFill>
                  <a:uFillTx/>
                  <a:latin typeface="Arial"/>
                </a:endParaRPr>
              </a:p>
            </p:txBody>
          </p:sp>
          <p:sp>
            <p:nvSpPr>
              <p:cNvPr id="88" name=""/>
              <p:cNvSpPr/>
              <p:nvPr/>
            </p:nvSpPr>
            <p:spPr>
              <a:xfrm>
                <a:off x="8722800" y="314172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-6000</a:t>
                </a:r>
                <a:endParaRPr b="0" lang="en-US" sz="1000" strike="noStrike" u="none">
                  <a:solidFill>
                    <a:srgbClr val="000000"/>
                  </a:solidFill>
                  <a:uFillTx/>
                  <a:latin typeface="Arial"/>
                </a:endParaRPr>
              </a:p>
            </p:txBody>
          </p:sp>
          <p:sp>
            <p:nvSpPr>
              <p:cNvPr id="89" name=""/>
              <p:cNvSpPr/>
              <p:nvPr/>
            </p:nvSpPr>
            <p:spPr>
              <a:xfrm>
                <a:off x="9180000" y="314208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-8000</a:t>
                </a:r>
                <a:endParaRPr b="0" lang="en-US" sz="1000" strike="noStrike" u="none">
                  <a:solidFill>
                    <a:srgbClr val="000000"/>
                  </a:solidFill>
                  <a:uFillTx/>
                  <a:latin typeface="Arial"/>
                </a:endParaRPr>
              </a:p>
            </p:txBody>
          </p:sp>
          <p:sp>
            <p:nvSpPr>
              <p:cNvPr id="90" name=""/>
              <p:cNvSpPr/>
              <p:nvPr/>
            </p:nvSpPr>
            <p:spPr>
              <a:xfrm>
                <a:off x="7122600" y="171000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91" name=""/>
              <p:cNvSpPr/>
              <p:nvPr/>
            </p:nvSpPr>
            <p:spPr>
              <a:xfrm flipH="1">
                <a:off x="7287120" y="182880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92" name=""/>
              <p:cNvSpPr/>
              <p:nvPr/>
            </p:nvSpPr>
            <p:spPr>
              <a:xfrm flipH="1">
                <a:off x="7287120" y="218880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93" name=""/>
              <p:cNvSpPr/>
              <p:nvPr/>
            </p:nvSpPr>
            <p:spPr>
              <a:xfrm>
                <a:off x="7086600" y="205740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94" name=""/>
              <p:cNvSpPr/>
              <p:nvPr/>
            </p:nvSpPr>
            <p:spPr>
              <a:xfrm flipH="1">
                <a:off x="7287120" y="254880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95" name=""/>
              <p:cNvSpPr/>
              <p:nvPr/>
            </p:nvSpPr>
            <p:spPr>
              <a:xfrm>
                <a:off x="7014600" y="243000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-10</a:t>
                </a:r>
                <a:endParaRPr b="0" lang="en-US" sz="1000" strike="noStrike" u="none">
                  <a:solidFill>
                    <a:srgbClr val="000000"/>
                  </a:solidFill>
                  <a:uFillTx/>
                  <a:latin typeface="Arial"/>
                </a:endParaRPr>
              </a:p>
            </p:txBody>
          </p:sp>
          <p:sp>
            <p:nvSpPr>
              <p:cNvPr id="96" name=""/>
              <p:cNvSpPr/>
              <p:nvPr/>
            </p:nvSpPr>
            <p:spPr>
              <a:xfrm>
                <a:off x="7050240" y="1350360"/>
                <a:ext cx="493200" cy="24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97" name=""/>
              <p:cNvSpPr/>
              <p:nvPr/>
            </p:nvSpPr>
            <p:spPr>
              <a:xfrm flipH="1">
                <a:off x="7287120" y="146880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98" name=""/>
              <p:cNvSpPr/>
              <p:nvPr/>
            </p:nvSpPr>
            <p:spPr>
              <a:xfrm>
                <a:off x="7382160" y="3313440"/>
                <a:ext cx="2619000" cy="22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900" strike="noStrike" u="none">
                    <a:solidFill>
                      <a:srgbClr val="000000"/>
                    </a:solidFill>
                    <a:uFillTx/>
                    <a:latin typeface="Calibri"/>
                  </a:rPr>
                  <a:t>Age (BCE)</a:t>
                </a:r>
                <a:endParaRPr b="0" lang="en-US" sz="900" strike="noStrike" u="none">
                  <a:solidFill>
                    <a:srgbClr val="000000"/>
                  </a:solidFill>
                  <a:uFillTx/>
                  <a:latin typeface="Arial"/>
                </a:endParaRPr>
              </a:p>
            </p:txBody>
          </p:sp>
          <p:sp>
            <p:nvSpPr>
              <p:cNvPr id="99" name=""/>
              <p:cNvSpPr/>
              <p:nvPr/>
            </p:nvSpPr>
            <p:spPr>
              <a:xfrm>
                <a:off x="7351200" y="1828800"/>
                <a:ext cx="1911600" cy="1311840"/>
              </a:xfrm>
              <a:custGeom>
                <a:avLst/>
                <a:gdLst>
                  <a:gd name="textAreaLeft" fmla="*/ 0 w 1911600"/>
                  <a:gd name="textAreaRight" fmla="*/ 1911960 w 1911600"/>
                  <a:gd name="textAreaTop" fmla="*/ 0 h 1311840"/>
                  <a:gd name="textAreaBottom" fmla="*/ 1312200 h 1311840"/>
                </a:gdLst>
                <a:ahLst/>
                <a:rect l="textAreaLeft" t="textAreaTop" r="textAreaRight" b="textAreaBottom"/>
                <a:pathLst>
                  <a:path fill="none" w="5311" h="3645">
                    <a:moveTo>
                      <a:pt x="0" y="0"/>
                    </a:moveTo>
                    <a:cubicBezTo>
                      <a:pt x="4385" y="1777"/>
                      <a:pt x="3547" y="0"/>
                      <a:pt x="5311" y="3645"/>
                    </a:cubicBezTo>
                  </a:path>
                </a:pathLst>
              </a:custGeom>
              <a:noFill/>
              <a:ln w="29160">
                <a:solidFill>
                  <a:srgbClr val="2a6099"/>
                </a:solidFill>
                <a:round/>
              </a:ln>
            </p:spPr>
            <p:style>
              <a:lnRef idx="0"/>
              <a:fillRef idx="0"/>
              <a:effectRef idx="0"/>
              <a:fontRef idx="minor"/>
            </p:style>
            <p:txBody>
              <a:bodyPr lIns="104400" rIns="104400" tIns="59400" bIns="59400" anchor="ctr">
                <a:noAutofit/>
              </a:bodyPr>
              <a:p>
                <a:pPr>
                  <a:lnSpc>
                    <a:spcPct val="100000"/>
                  </a:lnSpc>
                </a:pPr>
                <a:endParaRPr b="0" lang="en-US" sz="1800" strike="noStrike" u="none">
                  <a:solidFill>
                    <a:srgbClr val="000000"/>
                  </a:solidFill>
                  <a:uFillTx/>
                  <a:latin typeface="Arial"/>
                </a:endParaRPr>
              </a:p>
            </p:txBody>
          </p:sp>
          <p:sp>
            <p:nvSpPr>
              <p:cNvPr id="100" name=""/>
              <p:cNvSpPr/>
              <p:nvPr/>
            </p:nvSpPr>
            <p:spPr>
              <a:xfrm>
                <a:off x="8591400" y="2176200"/>
                <a:ext cx="82080" cy="82080"/>
              </a:xfrm>
              <a:prstGeom prst="ellipse">
                <a:avLst/>
              </a:prstGeom>
              <a:solidFill>
                <a:srgbClr val="ff0000"/>
              </a:solidFill>
              <a:ln w="0">
                <a:solidFill>
                  <a:srgbClr val="000000"/>
                </a:solidFill>
              </a:ln>
            </p:spPr>
            <p:style>
              <a:lnRef idx="0"/>
              <a:fillRef idx="0"/>
              <a:effectRef idx="0"/>
              <a:fontRef idx="minor"/>
            </p:style>
            <p:txBody>
              <a:bodyPr lIns="90000" rIns="90000" tIns="13680" bIns="13680" anchor="ctr">
                <a:noAutofit/>
              </a:bodyPr>
              <a:p>
                <a:pPr>
                  <a:lnSpc>
                    <a:spcPct val="100000"/>
                  </a:lnSpc>
                </a:pPr>
                <a:endParaRPr b="0" lang="en-US" sz="1800" strike="noStrike" u="none">
                  <a:solidFill>
                    <a:srgbClr val="ffffff"/>
                  </a:solidFill>
                  <a:uFillTx/>
                  <a:latin typeface="Arial"/>
                  <a:ea typeface="DejaVu Sans"/>
                </a:endParaRPr>
              </a:p>
            </p:txBody>
          </p:sp>
        </p:grpSp>
      </p:grpSp>
      <p:sp>
        <p:nvSpPr>
          <p:cNvPr id="101" name=""/>
          <p:cNvSpPr/>
          <p:nvPr/>
        </p:nvSpPr>
        <p:spPr>
          <a:xfrm>
            <a:off x="0" y="3744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
          <p:cNvSpPr/>
          <p:nvPr/>
        </p:nvSpPr>
        <p:spPr>
          <a:xfrm>
            <a:off x="84600" y="3180240"/>
            <a:ext cx="4487040" cy="2377800"/>
          </a:xfrm>
          <a:prstGeom prst="rect">
            <a:avLst/>
          </a:prstGeom>
          <a:solidFill>
            <a:srgbClr val="2a6099">
              <a:alpha val="60000"/>
            </a:srgbClr>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DejaVu Sans"/>
            </a:endParaRPr>
          </a:p>
        </p:txBody>
      </p:sp>
      <p:grpSp>
        <p:nvGrpSpPr>
          <p:cNvPr id="103" name=""/>
          <p:cNvGrpSpPr/>
          <p:nvPr/>
        </p:nvGrpSpPr>
        <p:grpSpPr>
          <a:xfrm>
            <a:off x="2403000" y="3474720"/>
            <a:ext cx="293760" cy="479520"/>
            <a:chOff x="2403000" y="3474720"/>
            <a:chExt cx="293760" cy="479520"/>
          </a:xfrm>
        </p:grpSpPr>
        <p:sp>
          <p:nvSpPr>
            <p:cNvPr id="104" name=""/>
            <p:cNvSpPr/>
            <p:nvPr/>
          </p:nvSpPr>
          <p:spPr>
            <a:xfrm>
              <a:off x="2479320" y="3723480"/>
              <a:ext cx="215280" cy="230760"/>
            </a:xfrm>
            <a:custGeom>
              <a:avLst/>
              <a:gdLst>
                <a:gd name="textAreaLeft" fmla="*/ 0 w 215280"/>
                <a:gd name="textAreaRight" fmla="*/ 215640 w 215280"/>
                <a:gd name="textAreaTop" fmla="*/ 0 h 230760"/>
                <a:gd name="textAreaBottom" fmla="*/ 231120 h 230760"/>
              </a:gdLst>
              <a:ahLst/>
              <a:rect l="textAreaLeft" t="textAreaTop" r="textAreaRight" b="textAreaBottom"/>
              <a:pathLst>
                <a:path w="599" h="642">
                  <a:moveTo>
                    <a:pt x="0" y="622"/>
                  </a:moveTo>
                  <a:cubicBezTo>
                    <a:pt x="10" y="610"/>
                    <a:pt x="25" y="601"/>
                    <a:pt x="30" y="584"/>
                  </a:cubicBezTo>
                  <a:cubicBezTo>
                    <a:pt x="35" y="570"/>
                    <a:pt x="31" y="557"/>
                    <a:pt x="27" y="546"/>
                  </a:cubicBezTo>
                  <a:cubicBezTo>
                    <a:pt x="22" y="533"/>
                    <a:pt x="22" y="520"/>
                    <a:pt x="30" y="508"/>
                  </a:cubicBezTo>
                  <a:cubicBezTo>
                    <a:pt x="38" y="497"/>
                    <a:pt x="41" y="481"/>
                    <a:pt x="44" y="467"/>
                  </a:cubicBezTo>
                  <a:cubicBezTo>
                    <a:pt x="48" y="453"/>
                    <a:pt x="47" y="438"/>
                    <a:pt x="49" y="424"/>
                  </a:cubicBezTo>
                  <a:cubicBezTo>
                    <a:pt x="50" y="410"/>
                    <a:pt x="53" y="398"/>
                    <a:pt x="58" y="385"/>
                  </a:cubicBezTo>
                  <a:cubicBezTo>
                    <a:pt x="62" y="371"/>
                    <a:pt x="75" y="361"/>
                    <a:pt x="81" y="346"/>
                  </a:cubicBezTo>
                  <a:cubicBezTo>
                    <a:pt x="86" y="335"/>
                    <a:pt x="93" y="322"/>
                    <a:pt x="95" y="308"/>
                  </a:cubicBezTo>
                  <a:cubicBezTo>
                    <a:pt x="97" y="293"/>
                    <a:pt x="108" y="280"/>
                    <a:pt x="116" y="267"/>
                  </a:cubicBezTo>
                  <a:cubicBezTo>
                    <a:pt x="123" y="255"/>
                    <a:pt x="121" y="239"/>
                    <a:pt x="128" y="228"/>
                  </a:cubicBezTo>
                  <a:cubicBezTo>
                    <a:pt x="137" y="211"/>
                    <a:pt x="149" y="190"/>
                    <a:pt x="165" y="189"/>
                  </a:cubicBezTo>
                  <a:cubicBezTo>
                    <a:pt x="178" y="187"/>
                    <a:pt x="191" y="200"/>
                    <a:pt x="205" y="199"/>
                  </a:cubicBezTo>
                  <a:cubicBezTo>
                    <a:pt x="222" y="198"/>
                    <a:pt x="223" y="220"/>
                    <a:pt x="229" y="231"/>
                  </a:cubicBezTo>
                  <a:cubicBezTo>
                    <a:pt x="237" y="250"/>
                    <a:pt x="258" y="248"/>
                    <a:pt x="260" y="231"/>
                  </a:cubicBezTo>
                  <a:cubicBezTo>
                    <a:pt x="260" y="216"/>
                    <a:pt x="272" y="205"/>
                    <a:pt x="275" y="192"/>
                  </a:cubicBezTo>
                  <a:cubicBezTo>
                    <a:pt x="279" y="177"/>
                    <a:pt x="284" y="164"/>
                    <a:pt x="286" y="150"/>
                  </a:cubicBezTo>
                  <a:cubicBezTo>
                    <a:pt x="288" y="135"/>
                    <a:pt x="286" y="122"/>
                    <a:pt x="287" y="109"/>
                  </a:cubicBezTo>
                  <a:cubicBezTo>
                    <a:pt x="289" y="95"/>
                    <a:pt x="289" y="78"/>
                    <a:pt x="294" y="65"/>
                  </a:cubicBezTo>
                  <a:cubicBezTo>
                    <a:pt x="299" y="48"/>
                    <a:pt x="302" y="31"/>
                    <a:pt x="314" y="21"/>
                  </a:cubicBezTo>
                  <a:cubicBezTo>
                    <a:pt x="324" y="13"/>
                    <a:pt x="339" y="9"/>
                    <a:pt x="352" y="9"/>
                  </a:cubicBezTo>
                  <a:cubicBezTo>
                    <a:pt x="364" y="9"/>
                    <a:pt x="375" y="0"/>
                    <a:pt x="387" y="0"/>
                  </a:cubicBezTo>
                  <a:cubicBezTo>
                    <a:pt x="406" y="0"/>
                    <a:pt x="426" y="0"/>
                    <a:pt x="445" y="1"/>
                  </a:cubicBezTo>
                  <a:cubicBezTo>
                    <a:pt x="459" y="3"/>
                    <a:pt x="475" y="3"/>
                    <a:pt x="489" y="1"/>
                  </a:cubicBezTo>
                  <a:cubicBezTo>
                    <a:pt x="502" y="-1"/>
                    <a:pt x="512" y="5"/>
                    <a:pt x="525" y="7"/>
                  </a:cubicBezTo>
                  <a:cubicBezTo>
                    <a:pt x="537" y="8"/>
                    <a:pt x="550" y="9"/>
                    <a:pt x="562" y="16"/>
                  </a:cubicBezTo>
                  <a:cubicBezTo>
                    <a:pt x="574" y="22"/>
                    <a:pt x="595" y="27"/>
                    <a:pt x="595" y="46"/>
                  </a:cubicBezTo>
                  <a:cubicBezTo>
                    <a:pt x="595" y="60"/>
                    <a:pt x="608" y="75"/>
                    <a:pt x="587" y="81"/>
                  </a:cubicBezTo>
                  <a:cubicBezTo>
                    <a:pt x="571" y="85"/>
                    <a:pt x="559" y="86"/>
                    <a:pt x="542" y="95"/>
                  </a:cubicBezTo>
                  <a:cubicBezTo>
                    <a:pt x="528" y="101"/>
                    <a:pt x="521" y="111"/>
                    <a:pt x="519" y="124"/>
                  </a:cubicBezTo>
                  <a:cubicBezTo>
                    <a:pt x="515" y="142"/>
                    <a:pt x="501" y="156"/>
                    <a:pt x="492" y="170"/>
                  </a:cubicBezTo>
                  <a:cubicBezTo>
                    <a:pt x="486" y="181"/>
                    <a:pt x="481" y="195"/>
                    <a:pt x="479" y="209"/>
                  </a:cubicBezTo>
                  <a:cubicBezTo>
                    <a:pt x="478" y="221"/>
                    <a:pt x="475" y="233"/>
                    <a:pt x="476" y="246"/>
                  </a:cubicBezTo>
                  <a:cubicBezTo>
                    <a:pt x="476" y="260"/>
                    <a:pt x="476" y="277"/>
                    <a:pt x="469" y="289"/>
                  </a:cubicBezTo>
                  <a:cubicBezTo>
                    <a:pt x="459" y="306"/>
                    <a:pt x="446" y="322"/>
                    <a:pt x="430" y="328"/>
                  </a:cubicBezTo>
                  <a:cubicBezTo>
                    <a:pt x="415" y="332"/>
                    <a:pt x="403" y="345"/>
                    <a:pt x="387" y="347"/>
                  </a:cubicBezTo>
                  <a:cubicBezTo>
                    <a:pt x="376" y="351"/>
                    <a:pt x="364" y="359"/>
                    <a:pt x="352" y="359"/>
                  </a:cubicBezTo>
                  <a:cubicBezTo>
                    <a:pt x="339" y="359"/>
                    <a:pt x="326" y="364"/>
                    <a:pt x="313" y="363"/>
                  </a:cubicBezTo>
                  <a:cubicBezTo>
                    <a:pt x="299" y="361"/>
                    <a:pt x="284" y="364"/>
                    <a:pt x="270" y="359"/>
                  </a:cubicBezTo>
                  <a:cubicBezTo>
                    <a:pt x="253" y="352"/>
                    <a:pt x="255" y="330"/>
                    <a:pt x="257" y="317"/>
                  </a:cubicBezTo>
                  <a:cubicBezTo>
                    <a:pt x="259" y="303"/>
                    <a:pt x="261" y="289"/>
                    <a:pt x="258" y="276"/>
                  </a:cubicBezTo>
                  <a:cubicBezTo>
                    <a:pt x="256" y="267"/>
                    <a:pt x="249" y="226"/>
                    <a:pt x="240" y="263"/>
                  </a:cubicBezTo>
                  <a:cubicBezTo>
                    <a:pt x="237" y="276"/>
                    <a:pt x="240" y="291"/>
                    <a:pt x="236" y="306"/>
                  </a:cubicBezTo>
                  <a:cubicBezTo>
                    <a:pt x="233" y="317"/>
                    <a:pt x="239" y="332"/>
                    <a:pt x="237" y="346"/>
                  </a:cubicBezTo>
                  <a:cubicBezTo>
                    <a:pt x="236" y="361"/>
                    <a:pt x="221" y="372"/>
                    <a:pt x="210" y="382"/>
                  </a:cubicBezTo>
                  <a:cubicBezTo>
                    <a:pt x="199" y="394"/>
                    <a:pt x="192" y="410"/>
                    <a:pt x="178" y="419"/>
                  </a:cubicBezTo>
                  <a:cubicBezTo>
                    <a:pt x="165" y="427"/>
                    <a:pt x="168" y="446"/>
                    <a:pt x="176" y="460"/>
                  </a:cubicBezTo>
                  <a:cubicBezTo>
                    <a:pt x="183" y="471"/>
                    <a:pt x="185" y="485"/>
                    <a:pt x="188" y="501"/>
                  </a:cubicBezTo>
                  <a:cubicBezTo>
                    <a:pt x="192" y="514"/>
                    <a:pt x="189" y="529"/>
                    <a:pt x="190" y="545"/>
                  </a:cubicBezTo>
                  <a:cubicBezTo>
                    <a:pt x="191" y="559"/>
                    <a:pt x="181" y="573"/>
                    <a:pt x="178" y="586"/>
                  </a:cubicBezTo>
                  <a:cubicBezTo>
                    <a:pt x="174" y="605"/>
                    <a:pt x="157" y="605"/>
                    <a:pt x="144" y="606"/>
                  </a:cubicBezTo>
                  <a:cubicBezTo>
                    <a:pt x="130" y="607"/>
                    <a:pt x="117" y="607"/>
                    <a:pt x="104" y="614"/>
                  </a:cubicBezTo>
                  <a:cubicBezTo>
                    <a:pt x="89" y="622"/>
                    <a:pt x="78" y="633"/>
                    <a:pt x="66" y="641"/>
                  </a:cubicBezTo>
                  <a:lnTo>
                    <a:pt x="55" y="642"/>
                  </a:lnTo>
                  <a:lnTo>
                    <a:pt x="44" y="638"/>
                  </a:lnTo>
                  <a:lnTo>
                    <a:pt x="41" y="638"/>
                  </a:lnTo>
                  <a:lnTo>
                    <a:pt x="0" y="62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05" name=""/>
            <p:cNvSpPr/>
            <p:nvPr/>
          </p:nvSpPr>
          <p:spPr>
            <a:xfrm>
              <a:off x="2403000" y="3735360"/>
              <a:ext cx="122400" cy="176040"/>
            </a:xfrm>
            <a:custGeom>
              <a:avLst/>
              <a:gdLst>
                <a:gd name="textAreaLeft" fmla="*/ 0 w 122400"/>
                <a:gd name="textAreaRight" fmla="*/ 122760 w 122400"/>
                <a:gd name="textAreaTop" fmla="*/ 0 h 176040"/>
                <a:gd name="textAreaBottom" fmla="*/ 176400 h 176040"/>
              </a:gdLst>
              <a:ahLst/>
              <a:rect l="textAreaLeft" t="textAreaTop" r="textAreaRight" b="textAreaBottom"/>
              <a:pathLst>
                <a:path w="341" h="490">
                  <a:moveTo>
                    <a:pt x="5" y="465"/>
                  </a:moveTo>
                  <a:cubicBezTo>
                    <a:pt x="1" y="439"/>
                    <a:pt x="19" y="416"/>
                    <a:pt x="18" y="392"/>
                  </a:cubicBezTo>
                  <a:cubicBezTo>
                    <a:pt x="18" y="371"/>
                    <a:pt x="34" y="355"/>
                    <a:pt x="30" y="335"/>
                  </a:cubicBezTo>
                  <a:cubicBezTo>
                    <a:pt x="26" y="320"/>
                    <a:pt x="30" y="305"/>
                    <a:pt x="30" y="289"/>
                  </a:cubicBezTo>
                  <a:cubicBezTo>
                    <a:pt x="30" y="275"/>
                    <a:pt x="32" y="259"/>
                    <a:pt x="28" y="246"/>
                  </a:cubicBezTo>
                  <a:cubicBezTo>
                    <a:pt x="25" y="232"/>
                    <a:pt x="22" y="219"/>
                    <a:pt x="22" y="204"/>
                  </a:cubicBezTo>
                  <a:cubicBezTo>
                    <a:pt x="22" y="190"/>
                    <a:pt x="21" y="173"/>
                    <a:pt x="26" y="162"/>
                  </a:cubicBezTo>
                  <a:cubicBezTo>
                    <a:pt x="32" y="147"/>
                    <a:pt x="29" y="132"/>
                    <a:pt x="37" y="119"/>
                  </a:cubicBezTo>
                  <a:cubicBezTo>
                    <a:pt x="46" y="104"/>
                    <a:pt x="50" y="90"/>
                    <a:pt x="56" y="76"/>
                  </a:cubicBezTo>
                  <a:cubicBezTo>
                    <a:pt x="62" y="60"/>
                    <a:pt x="74" y="51"/>
                    <a:pt x="85" y="42"/>
                  </a:cubicBezTo>
                  <a:cubicBezTo>
                    <a:pt x="97" y="32"/>
                    <a:pt x="108" y="29"/>
                    <a:pt x="120" y="25"/>
                  </a:cubicBezTo>
                  <a:cubicBezTo>
                    <a:pt x="131" y="24"/>
                    <a:pt x="143" y="25"/>
                    <a:pt x="156" y="19"/>
                  </a:cubicBezTo>
                  <a:cubicBezTo>
                    <a:pt x="169" y="13"/>
                    <a:pt x="175" y="-2"/>
                    <a:pt x="191" y="2"/>
                  </a:cubicBezTo>
                  <a:cubicBezTo>
                    <a:pt x="202" y="3"/>
                    <a:pt x="215" y="-4"/>
                    <a:pt x="226" y="3"/>
                  </a:cubicBezTo>
                  <a:cubicBezTo>
                    <a:pt x="239" y="12"/>
                    <a:pt x="250" y="25"/>
                    <a:pt x="264" y="33"/>
                  </a:cubicBezTo>
                  <a:cubicBezTo>
                    <a:pt x="275" y="41"/>
                    <a:pt x="289" y="43"/>
                    <a:pt x="300" y="54"/>
                  </a:cubicBezTo>
                  <a:cubicBezTo>
                    <a:pt x="310" y="65"/>
                    <a:pt x="303" y="82"/>
                    <a:pt x="307" y="95"/>
                  </a:cubicBezTo>
                  <a:cubicBezTo>
                    <a:pt x="311" y="111"/>
                    <a:pt x="322" y="120"/>
                    <a:pt x="329" y="133"/>
                  </a:cubicBezTo>
                  <a:cubicBezTo>
                    <a:pt x="336" y="145"/>
                    <a:pt x="340" y="159"/>
                    <a:pt x="340" y="173"/>
                  </a:cubicBezTo>
                  <a:cubicBezTo>
                    <a:pt x="340" y="186"/>
                    <a:pt x="343" y="202"/>
                    <a:pt x="336" y="214"/>
                  </a:cubicBezTo>
                  <a:cubicBezTo>
                    <a:pt x="329" y="225"/>
                    <a:pt x="332" y="242"/>
                    <a:pt x="324" y="254"/>
                  </a:cubicBezTo>
                  <a:cubicBezTo>
                    <a:pt x="315" y="266"/>
                    <a:pt x="303" y="279"/>
                    <a:pt x="304" y="296"/>
                  </a:cubicBezTo>
                  <a:cubicBezTo>
                    <a:pt x="307" y="311"/>
                    <a:pt x="297" y="325"/>
                    <a:pt x="287" y="335"/>
                  </a:cubicBezTo>
                  <a:cubicBezTo>
                    <a:pt x="276" y="344"/>
                    <a:pt x="263" y="357"/>
                    <a:pt x="264" y="372"/>
                  </a:cubicBezTo>
                  <a:cubicBezTo>
                    <a:pt x="266" y="385"/>
                    <a:pt x="260" y="397"/>
                    <a:pt x="260" y="410"/>
                  </a:cubicBezTo>
                  <a:cubicBezTo>
                    <a:pt x="261" y="423"/>
                    <a:pt x="262" y="437"/>
                    <a:pt x="260" y="452"/>
                  </a:cubicBezTo>
                  <a:cubicBezTo>
                    <a:pt x="256" y="467"/>
                    <a:pt x="246" y="480"/>
                    <a:pt x="235" y="488"/>
                  </a:cubicBezTo>
                  <a:cubicBezTo>
                    <a:pt x="221" y="496"/>
                    <a:pt x="209" y="481"/>
                    <a:pt x="196" y="481"/>
                  </a:cubicBezTo>
                  <a:cubicBezTo>
                    <a:pt x="181" y="481"/>
                    <a:pt x="174" y="466"/>
                    <a:pt x="161" y="468"/>
                  </a:cubicBezTo>
                  <a:cubicBezTo>
                    <a:pt x="149" y="471"/>
                    <a:pt x="138" y="478"/>
                    <a:pt x="128" y="481"/>
                  </a:cubicBezTo>
                  <a:cubicBezTo>
                    <a:pt x="117" y="485"/>
                    <a:pt x="105" y="488"/>
                    <a:pt x="94" y="487"/>
                  </a:cubicBezTo>
                  <a:cubicBezTo>
                    <a:pt x="81" y="483"/>
                    <a:pt x="67" y="483"/>
                    <a:pt x="54" y="479"/>
                  </a:cubicBezTo>
                  <a:cubicBezTo>
                    <a:pt x="43" y="476"/>
                    <a:pt x="31" y="478"/>
                    <a:pt x="21" y="475"/>
                  </a:cubicBezTo>
                  <a:lnTo>
                    <a:pt x="6" y="471"/>
                  </a:lnTo>
                  <a:lnTo>
                    <a:pt x="0" y="468"/>
                  </a:lnTo>
                  <a:lnTo>
                    <a:pt x="5" y="465"/>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06" name=""/>
            <p:cNvSpPr/>
            <p:nvPr/>
          </p:nvSpPr>
          <p:spPr>
            <a:xfrm>
              <a:off x="2422800" y="3574440"/>
              <a:ext cx="106200" cy="172080"/>
            </a:xfrm>
            <a:custGeom>
              <a:avLst/>
              <a:gdLst>
                <a:gd name="textAreaLeft" fmla="*/ 0 w 106200"/>
                <a:gd name="textAreaRight" fmla="*/ 106560 w 106200"/>
                <a:gd name="textAreaTop" fmla="*/ 0 h 172080"/>
                <a:gd name="textAreaBottom" fmla="*/ 172440 h 172080"/>
              </a:gdLst>
              <a:ahLst/>
              <a:rect l="textAreaLeft" t="textAreaTop" r="textAreaRight" b="textAreaBottom"/>
              <a:pathLst>
                <a:path w="296" h="479">
                  <a:moveTo>
                    <a:pt x="11" y="470"/>
                  </a:moveTo>
                  <a:cubicBezTo>
                    <a:pt x="26" y="462"/>
                    <a:pt x="36" y="480"/>
                    <a:pt x="52" y="479"/>
                  </a:cubicBezTo>
                  <a:cubicBezTo>
                    <a:pt x="66" y="477"/>
                    <a:pt x="85" y="480"/>
                    <a:pt x="94" y="464"/>
                  </a:cubicBezTo>
                  <a:cubicBezTo>
                    <a:pt x="102" y="448"/>
                    <a:pt x="121" y="449"/>
                    <a:pt x="135" y="457"/>
                  </a:cubicBezTo>
                  <a:cubicBezTo>
                    <a:pt x="149" y="463"/>
                    <a:pt x="162" y="454"/>
                    <a:pt x="177" y="448"/>
                  </a:cubicBezTo>
                  <a:cubicBezTo>
                    <a:pt x="193" y="442"/>
                    <a:pt x="203" y="422"/>
                    <a:pt x="212" y="405"/>
                  </a:cubicBezTo>
                  <a:cubicBezTo>
                    <a:pt x="221" y="386"/>
                    <a:pt x="236" y="373"/>
                    <a:pt x="244" y="354"/>
                  </a:cubicBezTo>
                  <a:cubicBezTo>
                    <a:pt x="250" y="333"/>
                    <a:pt x="268" y="320"/>
                    <a:pt x="277" y="302"/>
                  </a:cubicBezTo>
                  <a:cubicBezTo>
                    <a:pt x="286" y="288"/>
                    <a:pt x="293" y="269"/>
                    <a:pt x="294" y="250"/>
                  </a:cubicBezTo>
                  <a:cubicBezTo>
                    <a:pt x="295" y="232"/>
                    <a:pt x="300" y="210"/>
                    <a:pt x="288" y="195"/>
                  </a:cubicBezTo>
                  <a:cubicBezTo>
                    <a:pt x="275" y="178"/>
                    <a:pt x="275" y="158"/>
                    <a:pt x="265" y="139"/>
                  </a:cubicBezTo>
                  <a:cubicBezTo>
                    <a:pt x="256" y="122"/>
                    <a:pt x="244" y="106"/>
                    <a:pt x="227" y="100"/>
                  </a:cubicBezTo>
                  <a:cubicBezTo>
                    <a:pt x="208" y="94"/>
                    <a:pt x="192" y="81"/>
                    <a:pt x="179" y="64"/>
                  </a:cubicBezTo>
                  <a:cubicBezTo>
                    <a:pt x="169" y="52"/>
                    <a:pt x="148" y="64"/>
                    <a:pt x="148" y="35"/>
                  </a:cubicBezTo>
                  <a:cubicBezTo>
                    <a:pt x="148" y="18"/>
                    <a:pt x="128" y="-9"/>
                    <a:pt x="113" y="3"/>
                  </a:cubicBezTo>
                  <a:cubicBezTo>
                    <a:pt x="101" y="13"/>
                    <a:pt x="97" y="37"/>
                    <a:pt x="93" y="56"/>
                  </a:cubicBezTo>
                  <a:cubicBezTo>
                    <a:pt x="89" y="81"/>
                    <a:pt x="73" y="102"/>
                    <a:pt x="68" y="126"/>
                  </a:cubicBezTo>
                  <a:cubicBezTo>
                    <a:pt x="66" y="141"/>
                    <a:pt x="61" y="156"/>
                    <a:pt x="62" y="173"/>
                  </a:cubicBezTo>
                  <a:cubicBezTo>
                    <a:pt x="62" y="193"/>
                    <a:pt x="66" y="213"/>
                    <a:pt x="54" y="230"/>
                  </a:cubicBezTo>
                  <a:cubicBezTo>
                    <a:pt x="45" y="247"/>
                    <a:pt x="42" y="271"/>
                    <a:pt x="33" y="288"/>
                  </a:cubicBezTo>
                  <a:cubicBezTo>
                    <a:pt x="24" y="305"/>
                    <a:pt x="27" y="324"/>
                    <a:pt x="22" y="341"/>
                  </a:cubicBezTo>
                  <a:cubicBezTo>
                    <a:pt x="16" y="359"/>
                    <a:pt x="18" y="377"/>
                    <a:pt x="12" y="393"/>
                  </a:cubicBezTo>
                  <a:cubicBezTo>
                    <a:pt x="6" y="409"/>
                    <a:pt x="7" y="425"/>
                    <a:pt x="1" y="442"/>
                  </a:cubicBezTo>
                  <a:lnTo>
                    <a:pt x="0" y="458"/>
                  </a:lnTo>
                  <a:lnTo>
                    <a:pt x="6" y="464"/>
                  </a:lnTo>
                  <a:lnTo>
                    <a:pt x="11" y="47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07" name=""/>
            <p:cNvSpPr/>
            <p:nvPr/>
          </p:nvSpPr>
          <p:spPr>
            <a:xfrm>
              <a:off x="2491560" y="3680640"/>
              <a:ext cx="90360" cy="113040"/>
            </a:xfrm>
            <a:custGeom>
              <a:avLst/>
              <a:gdLst>
                <a:gd name="textAreaLeft" fmla="*/ 0 w 90360"/>
                <a:gd name="textAreaRight" fmla="*/ 90720 w 90360"/>
                <a:gd name="textAreaTop" fmla="*/ 0 h 113040"/>
                <a:gd name="textAreaBottom" fmla="*/ 113400 h 113040"/>
              </a:gdLst>
              <a:ahLst/>
              <a:rect l="textAreaLeft" t="textAreaTop" r="textAreaRight" b="textAreaBottom"/>
              <a:pathLst>
                <a:path w="252" h="315">
                  <a:moveTo>
                    <a:pt x="174" y="315"/>
                  </a:moveTo>
                  <a:cubicBezTo>
                    <a:pt x="192" y="302"/>
                    <a:pt x="209" y="281"/>
                    <a:pt x="213" y="256"/>
                  </a:cubicBezTo>
                  <a:cubicBezTo>
                    <a:pt x="217" y="235"/>
                    <a:pt x="226" y="215"/>
                    <a:pt x="223" y="190"/>
                  </a:cubicBezTo>
                  <a:cubicBezTo>
                    <a:pt x="221" y="173"/>
                    <a:pt x="222" y="156"/>
                    <a:pt x="225" y="139"/>
                  </a:cubicBezTo>
                  <a:cubicBezTo>
                    <a:pt x="227" y="120"/>
                    <a:pt x="241" y="107"/>
                    <a:pt x="248" y="90"/>
                  </a:cubicBezTo>
                  <a:cubicBezTo>
                    <a:pt x="254" y="74"/>
                    <a:pt x="251" y="55"/>
                    <a:pt x="248" y="38"/>
                  </a:cubicBezTo>
                  <a:cubicBezTo>
                    <a:pt x="245" y="22"/>
                    <a:pt x="238" y="-1"/>
                    <a:pt x="220" y="0"/>
                  </a:cubicBezTo>
                  <a:cubicBezTo>
                    <a:pt x="204" y="1"/>
                    <a:pt x="187" y="-1"/>
                    <a:pt x="173" y="1"/>
                  </a:cubicBezTo>
                  <a:cubicBezTo>
                    <a:pt x="158" y="4"/>
                    <a:pt x="142" y="5"/>
                    <a:pt x="129" y="3"/>
                  </a:cubicBezTo>
                  <a:cubicBezTo>
                    <a:pt x="113" y="1"/>
                    <a:pt x="95" y="-3"/>
                    <a:pt x="83" y="10"/>
                  </a:cubicBezTo>
                  <a:cubicBezTo>
                    <a:pt x="69" y="27"/>
                    <a:pt x="59" y="43"/>
                    <a:pt x="47" y="68"/>
                  </a:cubicBezTo>
                  <a:cubicBezTo>
                    <a:pt x="35" y="88"/>
                    <a:pt x="30" y="107"/>
                    <a:pt x="15" y="124"/>
                  </a:cubicBezTo>
                  <a:cubicBezTo>
                    <a:pt x="4" y="135"/>
                    <a:pt x="-5" y="156"/>
                    <a:pt x="3" y="172"/>
                  </a:cubicBezTo>
                  <a:cubicBezTo>
                    <a:pt x="12" y="194"/>
                    <a:pt x="40" y="190"/>
                    <a:pt x="57" y="200"/>
                  </a:cubicBezTo>
                  <a:cubicBezTo>
                    <a:pt x="72" y="209"/>
                    <a:pt x="71" y="230"/>
                    <a:pt x="72" y="247"/>
                  </a:cubicBezTo>
                  <a:cubicBezTo>
                    <a:pt x="73" y="264"/>
                    <a:pt x="79" y="281"/>
                    <a:pt x="89" y="295"/>
                  </a:cubicBezTo>
                  <a:lnTo>
                    <a:pt x="104" y="302"/>
                  </a:lnTo>
                  <a:lnTo>
                    <a:pt x="108" y="313"/>
                  </a:lnTo>
                  <a:lnTo>
                    <a:pt x="174" y="315"/>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08" name=""/>
            <p:cNvSpPr/>
            <p:nvPr/>
          </p:nvSpPr>
          <p:spPr>
            <a:xfrm>
              <a:off x="2578680" y="3604320"/>
              <a:ext cx="118080" cy="128880"/>
            </a:xfrm>
            <a:custGeom>
              <a:avLst/>
              <a:gdLst>
                <a:gd name="textAreaLeft" fmla="*/ 0 w 118080"/>
                <a:gd name="textAreaRight" fmla="*/ 118440 w 118080"/>
                <a:gd name="textAreaTop" fmla="*/ 0 h 128880"/>
                <a:gd name="textAreaBottom" fmla="*/ 129240 h 128880"/>
              </a:gdLst>
              <a:ahLst/>
              <a:rect l="textAreaLeft" t="textAreaTop" r="textAreaRight" b="textAreaBottom"/>
              <a:pathLst>
                <a:path w="329" h="359">
                  <a:moveTo>
                    <a:pt x="38" y="350"/>
                  </a:moveTo>
                  <a:cubicBezTo>
                    <a:pt x="21" y="355"/>
                    <a:pt x="2" y="340"/>
                    <a:pt x="0" y="323"/>
                  </a:cubicBezTo>
                  <a:cubicBezTo>
                    <a:pt x="-1" y="306"/>
                    <a:pt x="3" y="288"/>
                    <a:pt x="5" y="271"/>
                  </a:cubicBezTo>
                  <a:cubicBezTo>
                    <a:pt x="7" y="255"/>
                    <a:pt x="-3" y="238"/>
                    <a:pt x="3" y="224"/>
                  </a:cubicBezTo>
                  <a:cubicBezTo>
                    <a:pt x="12" y="203"/>
                    <a:pt x="31" y="193"/>
                    <a:pt x="44" y="174"/>
                  </a:cubicBezTo>
                  <a:cubicBezTo>
                    <a:pt x="55" y="160"/>
                    <a:pt x="65" y="145"/>
                    <a:pt x="70" y="128"/>
                  </a:cubicBezTo>
                  <a:cubicBezTo>
                    <a:pt x="76" y="111"/>
                    <a:pt x="77" y="91"/>
                    <a:pt x="81" y="73"/>
                  </a:cubicBezTo>
                  <a:cubicBezTo>
                    <a:pt x="85" y="57"/>
                    <a:pt x="87" y="38"/>
                    <a:pt x="96" y="26"/>
                  </a:cubicBezTo>
                  <a:cubicBezTo>
                    <a:pt x="107" y="9"/>
                    <a:pt x="128" y="20"/>
                    <a:pt x="144" y="20"/>
                  </a:cubicBezTo>
                  <a:cubicBezTo>
                    <a:pt x="161" y="17"/>
                    <a:pt x="178" y="18"/>
                    <a:pt x="196" y="14"/>
                  </a:cubicBezTo>
                  <a:cubicBezTo>
                    <a:pt x="210" y="11"/>
                    <a:pt x="221" y="4"/>
                    <a:pt x="237" y="3"/>
                  </a:cubicBezTo>
                  <a:cubicBezTo>
                    <a:pt x="251" y="3"/>
                    <a:pt x="274" y="-9"/>
                    <a:pt x="280" y="16"/>
                  </a:cubicBezTo>
                  <a:cubicBezTo>
                    <a:pt x="284" y="33"/>
                    <a:pt x="295" y="48"/>
                    <a:pt x="304" y="65"/>
                  </a:cubicBezTo>
                  <a:cubicBezTo>
                    <a:pt x="313" y="79"/>
                    <a:pt x="303" y="100"/>
                    <a:pt x="307" y="117"/>
                  </a:cubicBezTo>
                  <a:cubicBezTo>
                    <a:pt x="310" y="135"/>
                    <a:pt x="309" y="155"/>
                    <a:pt x="313" y="172"/>
                  </a:cubicBezTo>
                  <a:cubicBezTo>
                    <a:pt x="318" y="189"/>
                    <a:pt x="317" y="206"/>
                    <a:pt x="317" y="224"/>
                  </a:cubicBezTo>
                  <a:cubicBezTo>
                    <a:pt x="319" y="243"/>
                    <a:pt x="324" y="262"/>
                    <a:pt x="327" y="280"/>
                  </a:cubicBezTo>
                  <a:cubicBezTo>
                    <a:pt x="329" y="297"/>
                    <a:pt x="332" y="315"/>
                    <a:pt x="322" y="330"/>
                  </a:cubicBezTo>
                  <a:cubicBezTo>
                    <a:pt x="311" y="347"/>
                    <a:pt x="295" y="345"/>
                    <a:pt x="281" y="345"/>
                  </a:cubicBezTo>
                  <a:cubicBezTo>
                    <a:pt x="266" y="345"/>
                    <a:pt x="250" y="345"/>
                    <a:pt x="236" y="343"/>
                  </a:cubicBezTo>
                  <a:cubicBezTo>
                    <a:pt x="218" y="341"/>
                    <a:pt x="204" y="328"/>
                    <a:pt x="188" y="323"/>
                  </a:cubicBezTo>
                  <a:cubicBezTo>
                    <a:pt x="173" y="319"/>
                    <a:pt x="158" y="321"/>
                    <a:pt x="143" y="319"/>
                  </a:cubicBezTo>
                  <a:cubicBezTo>
                    <a:pt x="129" y="319"/>
                    <a:pt x="114" y="321"/>
                    <a:pt x="101" y="317"/>
                  </a:cubicBezTo>
                  <a:cubicBezTo>
                    <a:pt x="82" y="310"/>
                    <a:pt x="66" y="328"/>
                    <a:pt x="54" y="341"/>
                  </a:cubicBezTo>
                  <a:lnTo>
                    <a:pt x="40" y="350"/>
                  </a:lnTo>
                  <a:lnTo>
                    <a:pt x="32" y="359"/>
                  </a:lnTo>
                  <a:lnTo>
                    <a:pt x="38" y="35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09" name=""/>
            <p:cNvSpPr/>
            <p:nvPr/>
          </p:nvSpPr>
          <p:spPr>
            <a:xfrm>
              <a:off x="2523600" y="3609000"/>
              <a:ext cx="86760" cy="75960"/>
            </a:xfrm>
            <a:custGeom>
              <a:avLst/>
              <a:gdLst>
                <a:gd name="textAreaLeft" fmla="*/ 0 w 86760"/>
                <a:gd name="textAreaRight" fmla="*/ 87120 w 86760"/>
                <a:gd name="textAreaTop" fmla="*/ 0 h 75960"/>
                <a:gd name="textAreaBottom" fmla="*/ 76320 h 75960"/>
              </a:gdLst>
              <a:ahLst/>
              <a:rect l="textAreaLeft" t="textAreaTop" r="textAreaRight" b="textAreaBottom"/>
              <a:pathLst>
                <a:path w="242" h="212">
                  <a:moveTo>
                    <a:pt x="6" y="87"/>
                  </a:moveTo>
                  <a:cubicBezTo>
                    <a:pt x="22" y="69"/>
                    <a:pt x="37" y="48"/>
                    <a:pt x="56" y="34"/>
                  </a:cubicBezTo>
                  <a:cubicBezTo>
                    <a:pt x="69" y="24"/>
                    <a:pt x="83" y="13"/>
                    <a:pt x="98" y="10"/>
                  </a:cubicBezTo>
                  <a:cubicBezTo>
                    <a:pt x="114" y="8"/>
                    <a:pt x="131" y="9"/>
                    <a:pt x="148" y="10"/>
                  </a:cubicBezTo>
                  <a:cubicBezTo>
                    <a:pt x="162" y="11"/>
                    <a:pt x="176" y="2"/>
                    <a:pt x="190" y="2"/>
                  </a:cubicBezTo>
                  <a:cubicBezTo>
                    <a:pt x="205" y="2"/>
                    <a:pt x="225" y="-5"/>
                    <a:pt x="236" y="8"/>
                  </a:cubicBezTo>
                  <a:cubicBezTo>
                    <a:pt x="248" y="21"/>
                    <a:pt x="240" y="43"/>
                    <a:pt x="238" y="60"/>
                  </a:cubicBezTo>
                  <a:cubicBezTo>
                    <a:pt x="235" y="79"/>
                    <a:pt x="221" y="92"/>
                    <a:pt x="213" y="108"/>
                  </a:cubicBezTo>
                  <a:cubicBezTo>
                    <a:pt x="203" y="127"/>
                    <a:pt x="183" y="134"/>
                    <a:pt x="175" y="154"/>
                  </a:cubicBezTo>
                  <a:cubicBezTo>
                    <a:pt x="169" y="170"/>
                    <a:pt x="161" y="186"/>
                    <a:pt x="152" y="203"/>
                  </a:cubicBezTo>
                  <a:cubicBezTo>
                    <a:pt x="144" y="216"/>
                    <a:pt x="123" y="209"/>
                    <a:pt x="109" y="212"/>
                  </a:cubicBezTo>
                  <a:cubicBezTo>
                    <a:pt x="95" y="214"/>
                    <a:pt x="81" y="206"/>
                    <a:pt x="68" y="203"/>
                  </a:cubicBezTo>
                  <a:cubicBezTo>
                    <a:pt x="54" y="196"/>
                    <a:pt x="40" y="195"/>
                    <a:pt x="26" y="196"/>
                  </a:cubicBezTo>
                  <a:cubicBezTo>
                    <a:pt x="5" y="197"/>
                    <a:pt x="8" y="174"/>
                    <a:pt x="13" y="161"/>
                  </a:cubicBezTo>
                  <a:cubicBezTo>
                    <a:pt x="18" y="145"/>
                    <a:pt x="25" y="127"/>
                    <a:pt x="14" y="112"/>
                  </a:cubicBezTo>
                  <a:lnTo>
                    <a:pt x="4" y="97"/>
                  </a:lnTo>
                  <a:lnTo>
                    <a:pt x="0" y="82"/>
                  </a:lnTo>
                  <a:lnTo>
                    <a:pt x="6" y="87"/>
                  </a:lnTo>
                  <a:close/>
                </a:path>
              </a:pathLst>
            </a:custGeom>
            <a:solidFill>
              <a:srgbClr val="808080"/>
            </a:solidFill>
            <a:ln w="0">
              <a:solidFill>
                <a:srgbClr val="000000"/>
              </a:solidFill>
            </a:ln>
          </p:spPr>
          <p:style>
            <a:lnRef idx="0"/>
            <a:fillRef idx="0"/>
            <a:effectRef idx="0"/>
            <a:fontRef idx="minor"/>
          </p:style>
          <p:txBody>
            <a:bodyPr lIns="90000" rIns="90000" tIns="31320" bIns="31320" anchor="ctr">
              <a:noAutofit/>
            </a:bodyPr>
            <a:p>
              <a:pPr>
                <a:lnSpc>
                  <a:spcPct val="100000"/>
                </a:lnSpc>
              </a:pPr>
              <a:endParaRPr b="0" lang="en-US" sz="1800" strike="noStrike" u="none">
                <a:solidFill>
                  <a:srgbClr val="ffffff"/>
                </a:solidFill>
                <a:uFillTx/>
                <a:latin typeface="Arial"/>
              </a:endParaRPr>
            </a:p>
          </p:txBody>
        </p:sp>
        <p:sp>
          <p:nvSpPr>
            <p:cNvPr id="110" name=""/>
            <p:cNvSpPr/>
            <p:nvPr/>
          </p:nvSpPr>
          <p:spPr>
            <a:xfrm>
              <a:off x="2466360" y="3474720"/>
              <a:ext cx="100440" cy="138600"/>
            </a:xfrm>
            <a:custGeom>
              <a:avLst/>
              <a:gdLst>
                <a:gd name="textAreaLeft" fmla="*/ 0 w 100440"/>
                <a:gd name="textAreaRight" fmla="*/ 100800 w 100440"/>
                <a:gd name="textAreaTop" fmla="*/ 0 h 138600"/>
                <a:gd name="textAreaBottom" fmla="*/ 138960 h 138600"/>
              </a:gdLst>
              <a:ahLst/>
              <a:rect l="textAreaLeft" t="textAreaTop" r="textAreaRight" b="textAreaBottom"/>
              <a:pathLst>
                <a:path w="280" h="386">
                  <a:moveTo>
                    <a:pt x="0" y="266"/>
                  </a:moveTo>
                  <a:cubicBezTo>
                    <a:pt x="1" y="243"/>
                    <a:pt x="14" y="226"/>
                    <a:pt x="22" y="207"/>
                  </a:cubicBezTo>
                  <a:cubicBezTo>
                    <a:pt x="30" y="188"/>
                    <a:pt x="30" y="169"/>
                    <a:pt x="27" y="151"/>
                  </a:cubicBezTo>
                  <a:cubicBezTo>
                    <a:pt x="26" y="132"/>
                    <a:pt x="24" y="112"/>
                    <a:pt x="26" y="95"/>
                  </a:cubicBezTo>
                  <a:cubicBezTo>
                    <a:pt x="28" y="76"/>
                    <a:pt x="26" y="58"/>
                    <a:pt x="31" y="43"/>
                  </a:cubicBezTo>
                  <a:cubicBezTo>
                    <a:pt x="37" y="26"/>
                    <a:pt x="45" y="6"/>
                    <a:pt x="63" y="1"/>
                  </a:cubicBezTo>
                  <a:cubicBezTo>
                    <a:pt x="82" y="-5"/>
                    <a:pt x="89" y="19"/>
                    <a:pt x="101" y="31"/>
                  </a:cubicBezTo>
                  <a:cubicBezTo>
                    <a:pt x="116" y="43"/>
                    <a:pt x="129" y="61"/>
                    <a:pt x="146" y="70"/>
                  </a:cubicBezTo>
                  <a:cubicBezTo>
                    <a:pt x="160" y="76"/>
                    <a:pt x="173" y="93"/>
                    <a:pt x="169" y="114"/>
                  </a:cubicBezTo>
                  <a:cubicBezTo>
                    <a:pt x="165" y="138"/>
                    <a:pt x="196" y="136"/>
                    <a:pt x="204" y="152"/>
                  </a:cubicBezTo>
                  <a:cubicBezTo>
                    <a:pt x="213" y="168"/>
                    <a:pt x="226" y="190"/>
                    <a:pt x="245" y="181"/>
                  </a:cubicBezTo>
                  <a:cubicBezTo>
                    <a:pt x="261" y="171"/>
                    <a:pt x="275" y="191"/>
                    <a:pt x="276" y="209"/>
                  </a:cubicBezTo>
                  <a:cubicBezTo>
                    <a:pt x="278" y="225"/>
                    <a:pt x="284" y="246"/>
                    <a:pt x="274" y="260"/>
                  </a:cubicBezTo>
                  <a:cubicBezTo>
                    <a:pt x="262" y="273"/>
                    <a:pt x="243" y="275"/>
                    <a:pt x="227" y="283"/>
                  </a:cubicBezTo>
                  <a:cubicBezTo>
                    <a:pt x="210" y="290"/>
                    <a:pt x="196" y="290"/>
                    <a:pt x="178" y="299"/>
                  </a:cubicBezTo>
                  <a:cubicBezTo>
                    <a:pt x="157" y="308"/>
                    <a:pt x="163" y="334"/>
                    <a:pt x="141" y="335"/>
                  </a:cubicBezTo>
                  <a:cubicBezTo>
                    <a:pt x="127" y="338"/>
                    <a:pt x="117" y="352"/>
                    <a:pt x="117" y="374"/>
                  </a:cubicBezTo>
                  <a:cubicBezTo>
                    <a:pt x="117" y="398"/>
                    <a:pt x="85" y="379"/>
                    <a:pt x="75" y="368"/>
                  </a:cubicBezTo>
                  <a:cubicBezTo>
                    <a:pt x="64" y="353"/>
                    <a:pt x="47" y="348"/>
                    <a:pt x="33" y="339"/>
                  </a:cubicBezTo>
                  <a:cubicBezTo>
                    <a:pt x="18" y="329"/>
                    <a:pt x="31" y="307"/>
                    <a:pt x="27" y="292"/>
                  </a:cubicBezTo>
                  <a:lnTo>
                    <a:pt x="26" y="277"/>
                  </a:lnTo>
                  <a:lnTo>
                    <a:pt x="11" y="277"/>
                  </a:lnTo>
                  <a:lnTo>
                    <a:pt x="4" y="277"/>
                  </a:lnTo>
                  <a:lnTo>
                    <a:pt x="0" y="26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11" name=""/>
            <p:cNvSpPr/>
            <p:nvPr/>
          </p:nvSpPr>
          <p:spPr>
            <a:xfrm>
              <a:off x="2537640" y="3543840"/>
              <a:ext cx="80640" cy="69480"/>
            </a:xfrm>
            <a:custGeom>
              <a:avLst/>
              <a:gdLst>
                <a:gd name="textAreaLeft" fmla="*/ 0 w 80640"/>
                <a:gd name="textAreaRight" fmla="*/ 81000 w 80640"/>
                <a:gd name="textAreaTop" fmla="*/ 0 h 69480"/>
                <a:gd name="textAreaBottom" fmla="*/ 69840 h 69480"/>
              </a:gdLst>
              <a:ahLst/>
              <a:rect l="textAreaLeft" t="textAreaTop" r="textAreaRight" b="textAreaBottom"/>
              <a:pathLst>
                <a:path w="225" h="194">
                  <a:moveTo>
                    <a:pt x="45" y="194"/>
                  </a:moveTo>
                  <a:cubicBezTo>
                    <a:pt x="35" y="176"/>
                    <a:pt x="25" y="157"/>
                    <a:pt x="12" y="140"/>
                  </a:cubicBezTo>
                  <a:cubicBezTo>
                    <a:pt x="4" y="130"/>
                    <a:pt x="-12" y="104"/>
                    <a:pt x="15" y="96"/>
                  </a:cubicBezTo>
                  <a:cubicBezTo>
                    <a:pt x="30" y="94"/>
                    <a:pt x="44" y="88"/>
                    <a:pt x="58" y="83"/>
                  </a:cubicBezTo>
                  <a:cubicBezTo>
                    <a:pt x="76" y="79"/>
                    <a:pt x="94" y="73"/>
                    <a:pt x="108" y="60"/>
                  </a:cubicBezTo>
                  <a:cubicBezTo>
                    <a:pt x="121" y="48"/>
                    <a:pt x="104" y="25"/>
                    <a:pt x="120" y="12"/>
                  </a:cubicBezTo>
                  <a:cubicBezTo>
                    <a:pt x="133" y="1"/>
                    <a:pt x="150" y="7"/>
                    <a:pt x="164" y="3"/>
                  </a:cubicBezTo>
                  <a:cubicBezTo>
                    <a:pt x="178" y="-1"/>
                    <a:pt x="193" y="-1"/>
                    <a:pt x="205" y="5"/>
                  </a:cubicBezTo>
                  <a:cubicBezTo>
                    <a:pt x="221" y="14"/>
                    <a:pt x="221" y="36"/>
                    <a:pt x="224" y="55"/>
                  </a:cubicBezTo>
                  <a:cubicBezTo>
                    <a:pt x="227" y="70"/>
                    <a:pt x="224" y="87"/>
                    <a:pt x="224" y="103"/>
                  </a:cubicBezTo>
                  <a:cubicBezTo>
                    <a:pt x="224" y="121"/>
                    <a:pt x="228" y="143"/>
                    <a:pt x="213" y="155"/>
                  </a:cubicBezTo>
                  <a:cubicBezTo>
                    <a:pt x="201" y="165"/>
                    <a:pt x="184" y="168"/>
                    <a:pt x="171" y="177"/>
                  </a:cubicBezTo>
                  <a:lnTo>
                    <a:pt x="157" y="181"/>
                  </a:lnTo>
                  <a:lnTo>
                    <a:pt x="154" y="183"/>
                  </a:lnTo>
                  <a:lnTo>
                    <a:pt x="45" y="194"/>
                  </a:lnTo>
                  <a:close/>
                </a:path>
              </a:pathLst>
            </a:custGeom>
            <a:solidFill>
              <a:srgbClr val="808080"/>
            </a:solidFill>
            <a:ln w="0">
              <a:solidFill>
                <a:srgbClr val="000000"/>
              </a:solidFill>
            </a:ln>
          </p:spPr>
          <p:style>
            <a:lnRef idx="0"/>
            <a:fillRef idx="0"/>
            <a:effectRef idx="0"/>
            <a:fontRef idx="minor"/>
          </p:style>
          <p:txBody>
            <a:bodyPr lIns="90000" rIns="90000" tIns="24840" bIns="24840" anchor="ctr">
              <a:noAutofit/>
            </a:bodyPr>
            <a:p>
              <a:pPr>
                <a:lnSpc>
                  <a:spcPct val="100000"/>
                </a:lnSpc>
              </a:pPr>
              <a:endParaRPr b="0" lang="en-US" sz="1800" strike="noStrike" u="none">
                <a:solidFill>
                  <a:srgbClr val="ffffff"/>
                </a:solidFill>
                <a:uFillTx/>
                <a:latin typeface="Arial"/>
              </a:endParaRPr>
            </a:p>
          </p:txBody>
        </p:sp>
        <p:sp>
          <p:nvSpPr>
            <p:cNvPr id="112" name=""/>
            <p:cNvSpPr/>
            <p:nvPr/>
          </p:nvSpPr>
          <p:spPr>
            <a:xfrm>
              <a:off x="2617560" y="3508200"/>
              <a:ext cx="64800" cy="99360"/>
            </a:xfrm>
            <a:custGeom>
              <a:avLst/>
              <a:gdLst>
                <a:gd name="textAreaLeft" fmla="*/ 0 w 64800"/>
                <a:gd name="textAreaRight" fmla="*/ 65160 w 64800"/>
                <a:gd name="textAreaTop" fmla="*/ 0 h 99360"/>
                <a:gd name="textAreaBottom" fmla="*/ 99720 h 99360"/>
              </a:gdLst>
              <a:ahLst/>
              <a:rect l="textAreaLeft" t="textAreaTop" r="textAreaRight" b="textAreaBottom"/>
              <a:pathLst>
                <a:path w="181" h="277">
                  <a:moveTo>
                    <a:pt x="21" y="72"/>
                  </a:moveTo>
                  <a:cubicBezTo>
                    <a:pt x="11" y="90"/>
                    <a:pt x="20" y="109"/>
                    <a:pt x="12" y="129"/>
                  </a:cubicBezTo>
                  <a:cubicBezTo>
                    <a:pt x="5" y="145"/>
                    <a:pt x="10" y="163"/>
                    <a:pt x="10" y="180"/>
                  </a:cubicBezTo>
                  <a:cubicBezTo>
                    <a:pt x="10" y="198"/>
                    <a:pt x="13" y="220"/>
                    <a:pt x="4" y="238"/>
                  </a:cubicBezTo>
                  <a:cubicBezTo>
                    <a:pt x="-5" y="252"/>
                    <a:pt x="2" y="279"/>
                    <a:pt x="20" y="277"/>
                  </a:cubicBezTo>
                  <a:cubicBezTo>
                    <a:pt x="35" y="277"/>
                    <a:pt x="49" y="276"/>
                    <a:pt x="65" y="275"/>
                  </a:cubicBezTo>
                  <a:cubicBezTo>
                    <a:pt x="82" y="275"/>
                    <a:pt x="93" y="264"/>
                    <a:pt x="110" y="264"/>
                  </a:cubicBezTo>
                  <a:cubicBezTo>
                    <a:pt x="124" y="264"/>
                    <a:pt x="139" y="262"/>
                    <a:pt x="152" y="265"/>
                  </a:cubicBezTo>
                  <a:cubicBezTo>
                    <a:pt x="172" y="271"/>
                    <a:pt x="175" y="249"/>
                    <a:pt x="175" y="234"/>
                  </a:cubicBezTo>
                  <a:cubicBezTo>
                    <a:pt x="174" y="217"/>
                    <a:pt x="176" y="200"/>
                    <a:pt x="176" y="184"/>
                  </a:cubicBezTo>
                  <a:cubicBezTo>
                    <a:pt x="176" y="167"/>
                    <a:pt x="178" y="150"/>
                    <a:pt x="179" y="132"/>
                  </a:cubicBezTo>
                  <a:cubicBezTo>
                    <a:pt x="179" y="113"/>
                    <a:pt x="184" y="99"/>
                    <a:pt x="179" y="82"/>
                  </a:cubicBezTo>
                  <a:cubicBezTo>
                    <a:pt x="173" y="65"/>
                    <a:pt x="173" y="47"/>
                    <a:pt x="165" y="33"/>
                  </a:cubicBezTo>
                  <a:cubicBezTo>
                    <a:pt x="158" y="22"/>
                    <a:pt x="158" y="-19"/>
                    <a:pt x="135" y="11"/>
                  </a:cubicBezTo>
                  <a:cubicBezTo>
                    <a:pt x="124" y="24"/>
                    <a:pt x="105" y="26"/>
                    <a:pt x="89" y="28"/>
                  </a:cubicBezTo>
                  <a:cubicBezTo>
                    <a:pt x="73" y="29"/>
                    <a:pt x="60" y="44"/>
                    <a:pt x="46" y="51"/>
                  </a:cubicBezTo>
                  <a:lnTo>
                    <a:pt x="33" y="51"/>
                  </a:lnTo>
                  <a:lnTo>
                    <a:pt x="19" y="64"/>
                  </a:lnTo>
                  <a:lnTo>
                    <a:pt x="17" y="78"/>
                  </a:lnTo>
                  <a:lnTo>
                    <a:pt x="21" y="7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grpSp>
      <p:sp>
        <p:nvSpPr>
          <p:cNvPr id="113" name=""/>
          <p:cNvSpPr/>
          <p:nvPr/>
        </p:nvSpPr>
        <p:spPr>
          <a:xfrm>
            <a:off x="84600" y="2743200"/>
            <a:ext cx="6773040" cy="438480"/>
          </a:xfrm>
          <a:prstGeom prst="rect">
            <a:avLst/>
          </a:prstGeom>
          <a:solidFill>
            <a:srgbClr val="2a6099">
              <a:alpha val="60000"/>
            </a:srgbClr>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DejaVu Sans"/>
            </a:endParaRPr>
          </a:p>
        </p:txBody>
      </p:sp>
      <p:pic>
        <p:nvPicPr>
          <p:cNvPr id="114" name="" descr=""/>
          <p:cNvPicPr/>
          <p:nvPr/>
        </p:nvPicPr>
        <p:blipFill>
          <a:blip r:embed="rId1"/>
          <a:stretch/>
        </p:blipFill>
        <p:spPr>
          <a:xfrm>
            <a:off x="7287120" y="3998160"/>
            <a:ext cx="2720880" cy="1599840"/>
          </a:xfrm>
          <a:prstGeom prst="rect">
            <a:avLst/>
          </a:prstGeom>
          <a:noFill/>
          <a:ln w="0">
            <a:noFill/>
          </a:ln>
        </p:spPr>
      </p:pic>
      <p:sp>
        <p:nvSpPr>
          <p:cNvPr id="115" name=""/>
          <p:cNvSpPr/>
          <p:nvPr/>
        </p:nvSpPr>
        <p:spPr>
          <a:xfrm flipH="1">
            <a:off x="685800" y="3180240"/>
            <a:ext cx="61722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116" name=""/>
          <p:cNvSpPr/>
          <p:nvPr/>
        </p:nvSpPr>
        <p:spPr>
          <a:xfrm flipH="1">
            <a:off x="685800" y="4509720"/>
            <a:ext cx="61722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pPr>
              <a:lnSpc>
                <a:spcPct val="100000"/>
              </a:lnSpc>
            </a:pPr>
            <a:endParaRPr b="0" lang="en-US" sz="1800" strike="noStrike" u="none">
              <a:solidFill>
                <a:srgbClr val="000000"/>
              </a:solidFill>
              <a:uFillTx/>
              <a:latin typeface="Arial"/>
              <a:ea typeface="DejaVu Sans"/>
            </a:endParaRPr>
          </a:p>
        </p:txBody>
      </p:sp>
      <p:sp>
        <p:nvSpPr>
          <p:cNvPr id="117" name=""/>
          <p:cNvSpPr/>
          <p:nvPr/>
        </p:nvSpPr>
        <p:spPr>
          <a:xfrm>
            <a:off x="2149920" y="5558400"/>
            <a:ext cx="1049400" cy="11124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118" name=""/>
          <p:cNvSpPr/>
          <p:nvPr/>
        </p:nvSpPr>
        <p:spPr>
          <a:xfrm flipH="1">
            <a:off x="83880" y="1600200"/>
            <a:ext cx="7001640" cy="3957840"/>
          </a:xfrm>
          <a:prstGeom prst="rtTriangle">
            <a:avLst/>
          </a:prstGeom>
          <a:solidFill>
            <a:srgbClr val="ffefb3"/>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119" name=""/>
          <p:cNvSpPr/>
          <p:nvPr/>
        </p:nvSpPr>
        <p:spPr>
          <a:xfrm>
            <a:off x="2306880" y="4176360"/>
            <a:ext cx="141120" cy="176400"/>
          </a:xfrm>
          <a:custGeom>
            <a:avLst/>
            <a:gdLst>
              <a:gd name="textAreaLeft" fmla="*/ 0 w 141120"/>
              <a:gd name="textAreaRight" fmla="*/ 141480 w 141120"/>
              <a:gd name="textAreaTop" fmla="*/ 0 h 176400"/>
              <a:gd name="textAreaBottom" fmla="*/ 176760 h 176400"/>
            </a:gdLst>
            <a:ahLst/>
            <a:rect l="textAreaLeft" t="textAreaTop" r="textAreaRight" b="textAreaBottom"/>
            <a:pathLst>
              <a:path w="393" h="491">
                <a:moveTo>
                  <a:pt x="370" y="67"/>
                </a:moveTo>
                <a:cubicBezTo>
                  <a:pt x="344" y="77"/>
                  <a:pt x="317" y="62"/>
                  <a:pt x="300" y="36"/>
                </a:cubicBezTo>
                <a:cubicBezTo>
                  <a:pt x="284" y="12"/>
                  <a:pt x="252" y="15"/>
                  <a:pt x="228" y="6"/>
                </a:cubicBezTo>
                <a:cubicBezTo>
                  <a:pt x="205" y="-1"/>
                  <a:pt x="178" y="-7"/>
                  <a:pt x="157" y="19"/>
                </a:cubicBezTo>
                <a:cubicBezTo>
                  <a:pt x="140" y="43"/>
                  <a:pt x="107" y="15"/>
                  <a:pt x="88" y="38"/>
                </a:cubicBezTo>
                <a:cubicBezTo>
                  <a:pt x="68" y="64"/>
                  <a:pt x="85" y="96"/>
                  <a:pt x="74" y="125"/>
                </a:cubicBezTo>
                <a:cubicBezTo>
                  <a:pt x="63" y="152"/>
                  <a:pt x="56" y="182"/>
                  <a:pt x="44" y="208"/>
                </a:cubicBezTo>
                <a:cubicBezTo>
                  <a:pt x="32" y="233"/>
                  <a:pt x="29" y="263"/>
                  <a:pt x="22" y="290"/>
                </a:cubicBezTo>
                <a:cubicBezTo>
                  <a:pt x="15" y="320"/>
                  <a:pt x="10" y="347"/>
                  <a:pt x="10" y="376"/>
                </a:cubicBezTo>
                <a:cubicBezTo>
                  <a:pt x="11" y="404"/>
                  <a:pt x="-8" y="433"/>
                  <a:pt x="4" y="456"/>
                </a:cubicBezTo>
                <a:cubicBezTo>
                  <a:pt x="17" y="486"/>
                  <a:pt x="48" y="473"/>
                  <a:pt x="74" y="485"/>
                </a:cubicBezTo>
                <a:cubicBezTo>
                  <a:pt x="97" y="494"/>
                  <a:pt x="125" y="491"/>
                  <a:pt x="149" y="485"/>
                </a:cubicBezTo>
                <a:cubicBezTo>
                  <a:pt x="175" y="474"/>
                  <a:pt x="196" y="451"/>
                  <a:pt x="223" y="441"/>
                </a:cubicBezTo>
                <a:cubicBezTo>
                  <a:pt x="246" y="433"/>
                  <a:pt x="276" y="445"/>
                  <a:pt x="296" y="428"/>
                </a:cubicBezTo>
                <a:cubicBezTo>
                  <a:pt x="319" y="408"/>
                  <a:pt x="350" y="404"/>
                  <a:pt x="360" y="369"/>
                </a:cubicBezTo>
                <a:cubicBezTo>
                  <a:pt x="368" y="342"/>
                  <a:pt x="365" y="312"/>
                  <a:pt x="376" y="289"/>
                </a:cubicBezTo>
                <a:cubicBezTo>
                  <a:pt x="391" y="260"/>
                  <a:pt x="391" y="239"/>
                  <a:pt x="393" y="208"/>
                </a:cubicBezTo>
                <a:cubicBezTo>
                  <a:pt x="395" y="179"/>
                  <a:pt x="378" y="155"/>
                  <a:pt x="376" y="127"/>
                </a:cubicBezTo>
                <a:lnTo>
                  <a:pt x="382" y="101"/>
                </a:lnTo>
                <a:lnTo>
                  <a:pt x="387" y="73"/>
                </a:lnTo>
                <a:lnTo>
                  <a:pt x="376" y="71"/>
                </a:lnTo>
                <a:lnTo>
                  <a:pt x="370" y="6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0" name=""/>
          <p:cNvSpPr/>
          <p:nvPr/>
        </p:nvSpPr>
        <p:spPr>
          <a:xfrm>
            <a:off x="2333880" y="4030200"/>
            <a:ext cx="116640" cy="164520"/>
          </a:xfrm>
          <a:custGeom>
            <a:avLst/>
            <a:gdLst>
              <a:gd name="textAreaLeft" fmla="*/ 0 w 116640"/>
              <a:gd name="textAreaRight" fmla="*/ 117000 w 116640"/>
              <a:gd name="textAreaTop" fmla="*/ 0 h 164520"/>
              <a:gd name="textAreaBottom" fmla="*/ 164880 h 164520"/>
            </a:gdLst>
            <a:ahLst/>
            <a:rect l="textAreaLeft" t="textAreaTop" r="textAreaRight" b="textAreaBottom"/>
            <a:pathLst>
              <a:path w="325" h="458">
                <a:moveTo>
                  <a:pt x="4" y="456"/>
                </a:moveTo>
                <a:cubicBezTo>
                  <a:pt x="11" y="451"/>
                  <a:pt x="15" y="441"/>
                  <a:pt x="23" y="438"/>
                </a:cubicBezTo>
                <a:cubicBezTo>
                  <a:pt x="29" y="437"/>
                  <a:pt x="35" y="438"/>
                  <a:pt x="43" y="436"/>
                </a:cubicBezTo>
                <a:cubicBezTo>
                  <a:pt x="49" y="434"/>
                  <a:pt x="55" y="438"/>
                  <a:pt x="62" y="438"/>
                </a:cubicBezTo>
                <a:cubicBezTo>
                  <a:pt x="69" y="436"/>
                  <a:pt x="77" y="433"/>
                  <a:pt x="82" y="427"/>
                </a:cubicBezTo>
                <a:cubicBezTo>
                  <a:pt x="87" y="420"/>
                  <a:pt x="94" y="414"/>
                  <a:pt x="101" y="411"/>
                </a:cubicBezTo>
                <a:cubicBezTo>
                  <a:pt x="107" y="410"/>
                  <a:pt x="114" y="406"/>
                  <a:pt x="122" y="406"/>
                </a:cubicBezTo>
                <a:cubicBezTo>
                  <a:pt x="128" y="406"/>
                  <a:pt x="134" y="408"/>
                  <a:pt x="141" y="407"/>
                </a:cubicBezTo>
                <a:cubicBezTo>
                  <a:pt x="147" y="407"/>
                  <a:pt x="155" y="410"/>
                  <a:pt x="162" y="407"/>
                </a:cubicBezTo>
                <a:cubicBezTo>
                  <a:pt x="170" y="404"/>
                  <a:pt x="174" y="394"/>
                  <a:pt x="181" y="389"/>
                </a:cubicBezTo>
                <a:cubicBezTo>
                  <a:pt x="189" y="381"/>
                  <a:pt x="198" y="376"/>
                  <a:pt x="206" y="369"/>
                </a:cubicBezTo>
                <a:cubicBezTo>
                  <a:pt x="213" y="364"/>
                  <a:pt x="223" y="359"/>
                  <a:pt x="229" y="352"/>
                </a:cubicBezTo>
                <a:cubicBezTo>
                  <a:pt x="238" y="343"/>
                  <a:pt x="246" y="332"/>
                  <a:pt x="257" y="328"/>
                </a:cubicBezTo>
                <a:cubicBezTo>
                  <a:pt x="267" y="324"/>
                  <a:pt x="267" y="313"/>
                  <a:pt x="271" y="306"/>
                </a:cubicBezTo>
                <a:cubicBezTo>
                  <a:pt x="276" y="295"/>
                  <a:pt x="283" y="289"/>
                  <a:pt x="286" y="280"/>
                </a:cubicBezTo>
                <a:cubicBezTo>
                  <a:pt x="290" y="270"/>
                  <a:pt x="300" y="267"/>
                  <a:pt x="305" y="257"/>
                </a:cubicBezTo>
                <a:cubicBezTo>
                  <a:pt x="309" y="248"/>
                  <a:pt x="316" y="242"/>
                  <a:pt x="321" y="233"/>
                </a:cubicBezTo>
                <a:cubicBezTo>
                  <a:pt x="326" y="226"/>
                  <a:pt x="326" y="215"/>
                  <a:pt x="322" y="207"/>
                </a:cubicBezTo>
                <a:cubicBezTo>
                  <a:pt x="318" y="198"/>
                  <a:pt x="318" y="187"/>
                  <a:pt x="312" y="181"/>
                </a:cubicBezTo>
                <a:cubicBezTo>
                  <a:pt x="305" y="174"/>
                  <a:pt x="309" y="164"/>
                  <a:pt x="307" y="157"/>
                </a:cubicBezTo>
                <a:cubicBezTo>
                  <a:pt x="304" y="146"/>
                  <a:pt x="301" y="135"/>
                  <a:pt x="300" y="125"/>
                </a:cubicBezTo>
                <a:cubicBezTo>
                  <a:pt x="297" y="116"/>
                  <a:pt x="291" y="107"/>
                  <a:pt x="289" y="99"/>
                </a:cubicBezTo>
                <a:cubicBezTo>
                  <a:pt x="286" y="90"/>
                  <a:pt x="285" y="79"/>
                  <a:pt x="285" y="72"/>
                </a:cubicBezTo>
                <a:cubicBezTo>
                  <a:pt x="285" y="62"/>
                  <a:pt x="287" y="53"/>
                  <a:pt x="281" y="46"/>
                </a:cubicBezTo>
                <a:cubicBezTo>
                  <a:pt x="275" y="38"/>
                  <a:pt x="268" y="31"/>
                  <a:pt x="260" y="27"/>
                </a:cubicBezTo>
                <a:cubicBezTo>
                  <a:pt x="247" y="22"/>
                  <a:pt x="233" y="13"/>
                  <a:pt x="221" y="7"/>
                </a:cubicBezTo>
                <a:cubicBezTo>
                  <a:pt x="213" y="3"/>
                  <a:pt x="203" y="3"/>
                  <a:pt x="195" y="3"/>
                </a:cubicBezTo>
                <a:cubicBezTo>
                  <a:pt x="186" y="4"/>
                  <a:pt x="178" y="0"/>
                  <a:pt x="169" y="0"/>
                </a:cubicBezTo>
                <a:cubicBezTo>
                  <a:pt x="158" y="0"/>
                  <a:pt x="147" y="3"/>
                  <a:pt x="137" y="5"/>
                </a:cubicBezTo>
                <a:cubicBezTo>
                  <a:pt x="130" y="7"/>
                  <a:pt x="123" y="9"/>
                  <a:pt x="122" y="22"/>
                </a:cubicBezTo>
                <a:cubicBezTo>
                  <a:pt x="120" y="35"/>
                  <a:pt x="110" y="46"/>
                  <a:pt x="106" y="56"/>
                </a:cubicBezTo>
                <a:cubicBezTo>
                  <a:pt x="102" y="66"/>
                  <a:pt x="97" y="77"/>
                  <a:pt x="93" y="88"/>
                </a:cubicBezTo>
                <a:cubicBezTo>
                  <a:pt x="87" y="100"/>
                  <a:pt x="80" y="114"/>
                  <a:pt x="75" y="129"/>
                </a:cubicBezTo>
                <a:cubicBezTo>
                  <a:pt x="70" y="142"/>
                  <a:pt x="62" y="156"/>
                  <a:pt x="56" y="169"/>
                </a:cubicBezTo>
                <a:cubicBezTo>
                  <a:pt x="54" y="178"/>
                  <a:pt x="58" y="186"/>
                  <a:pt x="64" y="192"/>
                </a:cubicBezTo>
                <a:cubicBezTo>
                  <a:pt x="69" y="198"/>
                  <a:pt x="66" y="211"/>
                  <a:pt x="62" y="218"/>
                </a:cubicBezTo>
                <a:cubicBezTo>
                  <a:pt x="59" y="228"/>
                  <a:pt x="63" y="241"/>
                  <a:pt x="55" y="250"/>
                </a:cubicBezTo>
                <a:cubicBezTo>
                  <a:pt x="49" y="255"/>
                  <a:pt x="49" y="267"/>
                  <a:pt x="43" y="273"/>
                </a:cubicBezTo>
                <a:cubicBezTo>
                  <a:pt x="37" y="282"/>
                  <a:pt x="39" y="290"/>
                  <a:pt x="36" y="300"/>
                </a:cubicBezTo>
                <a:cubicBezTo>
                  <a:pt x="33" y="311"/>
                  <a:pt x="27" y="317"/>
                  <a:pt x="23" y="328"/>
                </a:cubicBezTo>
                <a:cubicBezTo>
                  <a:pt x="19" y="335"/>
                  <a:pt x="11" y="345"/>
                  <a:pt x="7" y="356"/>
                </a:cubicBezTo>
                <a:cubicBezTo>
                  <a:pt x="5" y="364"/>
                  <a:pt x="5" y="373"/>
                  <a:pt x="6" y="381"/>
                </a:cubicBezTo>
                <a:cubicBezTo>
                  <a:pt x="7" y="391"/>
                  <a:pt x="-3" y="399"/>
                  <a:pt x="1" y="410"/>
                </a:cubicBezTo>
                <a:cubicBezTo>
                  <a:pt x="3" y="417"/>
                  <a:pt x="7" y="425"/>
                  <a:pt x="6" y="433"/>
                </a:cubicBezTo>
                <a:lnTo>
                  <a:pt x="6" y="443"/>
                </a:lnTo>
                <a:lnTo>
                  <a:pt x="5" y="450"/>
                </a:lnTo>
                <a:lnTo>
                  <a:pt x="5" y="458"/>
                </a:lnTo>
                <a:lnTo>
                  <a:pt x="4" y="45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1" name=""/>
          <p:cNvSpPr/>
          <p:nvPr/>
        </p:nvSpPr>
        <p:spPr>
          <a:xfrm>
            <a:off x="2450520" y="4125600"/>
            <a:ext cx="123120" cy="103680"/>
          </a:xfrm>
          <a:custGeom>
            <a:avLst/>
            <a:gdLst>
              <a:gd name="textAreaLeft" fmla="*/ 0 w 123120"/>
              <a:gd name="textAreaRight" fmla="*/ 123480 w 123120"/>
              <a:gd name="textAreaTop" fmla="*/ 0 h 103680"/>
              <a:gd name="textAreaBottom" fmla="*/ 104040 h 103680"/>
            </a:gdLst>
            <a:ahLst/>
            <a:rect l="textAreaLeft" t="textAreaTop" r="textAreaRight" b="textAreaBottom"/>
            <a:pathLst>
              <a:path w="343" h="289">
                <a:moveTo>
                  <a:pt x="13" y="198"/>
                </a:moveTo>
                <a:cubicBezTo>
                  <a:pt x="28" y="211"/>
                  <a:pt x="44" y="224"/>
                  <a:pt x="60" y="237"/>
                </a:cubicBezTo>
                <a:cubicBezTo>
                  <a:pt x="75" y="250"/>
                  <a:pt x="84" y="270"/>
                  <a:pt x="100" y="282"/>
                </a:cubicBezTo>
                <a:cubicBezTo>
                  <a:pt x="113" y="293"/>
                  <a:pt x="132" y="287"/>
                  <a:pt x="148" y="289"/>
                </a:cubicBezTo>
                <a:cubicBezTo>
                  <a:pt x="164" y="289"/>
                  <a:pt x="181" y="282"/>
                  <a:pt x="190" y="268"/>
                </a:cubicBezTo>
                <a:cubicBezTo>
                  <a:pt x="201" y="254"/>
                  <a:pt x="213" y="238"/>
                  <a:pt x="230" y="235"/>
                </a:cubicBezTo>
                <a:cubicBezTo>
                  <a:pt x="244" y="231"/>
                  <a:pt x="261" y="231"/>
                  <a:pt x="274" y="239"/>
                </a:cubicBezTo>
                <a:cubicBezTo>
                  <a:pt x="284" y="247"/>
                  <a:pt x="314" y="265"/>
                  <a:pt x="308" y="238"/>
                </a:cubicBezTo>
                <a:cubicBezTo>
                  <a:pt x="303" y="220"/>
                  <a:pt x="308" y="205"/>
                  <a:pt x="304" y="189"/>
                </a:cubicBezTo>
                <a:cubicBezTo>
                  <a:pt x="299" y="172"/>
                  <a:pt x="305" y="153"/>
                  <a:pt x="300" y="138"/>
                </a:cubicBezTo>
                <a:cubicBezTo>
                  <a:pt x="292" y="114"/>
                  <a:pt x="318" y="113"/>
                  <a:pt x="328" y="105"/>
                </a:cubicBezTo>
                <a:cubicBezTo>
                  <a:pt x="342" y="92"/>
                  <a:pt x="343" y="72"/>
                  <a:pt x="342" y="55"/>
                </a:cubicBezTo>
                <a:cubicBezTo>
                  <a:pt x="341" y="38"/>
                  <a:pt x="348" y="17"/>
                  <a:pt x="336" y="5"/>
                </a:cubicBezTo>
                <a:cubicBezTo>
                  <a:pt x="325" y="-7"/>
                  <a:pt x="308" y="12"/>
                  <a:pt x="294" y="12"/>
                </a:cubicBezTo>
                <a:cubicBezTo>
                  <a:pt x="276" y="12"/>
                  <a:pt x="268" y="25"/>
                  <a:pt x="250" y="21"/>
                </a:cubicBezTo>
                <a:cubicBezTo>
                  <a:pt x="236" y="18"/>
                  <a:pt x="220" y="18"/>
                  <a:pt x="207" y="12"/>
                </a:cubicBezTo>
                <a:cubicBezTo>
                  <a:pt x="192" y="5"/>
                  <a:pt x="176" y="5"/>
                  <a:pt x="161" y="3"/>
                </a:cubicBezTo>
                <a:cubicBezTo>
                  <a:pt x="147" y="-1"/>
                  <a:pt x="133" y="0"/>
                  <a:pt x="119" y="1"/>
                </a:cubicBezTo>
                <a:cubicBezTo>
                  <a:pt x="103" y="1"/>
                  <a:pt x="87" y="0"/>
                  <a:pt x="71" y="5"/>
                </a:cubicBezTo>
                <a:cubicBezTo>
                  <a:pt x="53" y="10"/>
                  <a:pt x="50" y="31"/>
                  <a:pt x="48" y="47"/>
                </a:cubicBezTo>
                <a:cubicBezTo>
                  <a:pt x="45" y="68"/>
                  <a:pt x="27" y="78"/>
                  <a:pt x="25" y="100"/>
                </a:cubicBezTo>
                <a:cubicBezTo>
                  <a:pt x="23" y="117"/>
                  <a:pt x="29" y="135"/>
                  <a:pt x="18" y="152"/>
                </a:cubicBezTo>
                <a:lnTo>
                  <a:pt x="8" y="169"/>
                </a:lnTo>
                <a:lnTo>
                  <a:pt x="0" y="186"/>
                </a:lnTo>
                <a:lnTo>
                  <a:pt x="0" y="192"/>
                </a:lnTo>
                <a:lnTo>
                  <a:pt x="13" y="198"/>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2" name=""/>
          <p:cNvSpPr/>
          <p:nvPr/>
        </p:nvSpPr>
        <p:spPr>
          <a:xfrm>
            <a:off x="2449080" y="4213800"/>
            <a:ext cx="123120" cy="120600"/>
          </a:xfrm>
          <a:custGeom>
            <a:avLst/>
            <a:gdLst>
              <a:gd name="textAreaLeft" fmla="*/ 0 w 123120"/>
              <a:gd name="textAreaRight" fmla="*/ 123480 w 123120"/>
              <a:gd name="textAreaTop" fmla="*/ 0 h 120600"/>
              <a:gd name="textAreaBottom" fmla="*/ 120960 h 120600"/>
            </a:gdLst>
            <a:ahLst/>
            <a:rect l="textAreaLeft" t="textAreaTop" r="textAreaRight" b="textAreaBottom"/>
            <a:pathLst>
              <a:path w="343" h="336">
                <a:moveTo>
                  <a:pt x="4" y="166"/>
                </a:moveTo>
                <a:cubicBezTo>
                  <a:pt x="21" y="181"/>
                  <a:pt x="38" y="196"/>
                  <a:pt x="53" y="212"/>
                </a:cubicBezTo>
                <a:cubicBezTo>
                  <a:pt x="67" y="228"/>
                  <a:pt x="86" y="235"/>
                  <a:pt x="97" y="254"/>
                </a:cubicBezTo>
                <a:cubicBezTo>
                  <a:pt x="105" y="272"/>
                  <a:pt x="120" y="283"/>
                  <a:pt x="133" y="294"/>
                </a:cubicBezTo>
                <a:cubicBezTo>
                  <a:pt x="146" y="303"/>
                  <a:pt x="161" y="307"/>
                  <a:pt x="177" y="312"/>
                </a:cubicBezTo>
                <a:cubicBezTo>
                  <a:pt x="190" y="315"/>
                  <a:pt x="206" y="312"/>
                  <a:pt x="221" y="313"/>
                </a:cubicBezTo>
                <a:cubicBezTo>
                  <a:pt x="234" y="315"/>
                  <a:pt x="253" y="306"/>
                  <a:pt x="264" y="324"/>
                </a:cubicBezTo>
                <a:cubicBezTo>
                  <a:pt x="273" y="342"/>
                  <a:pt x="290" y="335"/>
                  <a:pt x="304" y="334"/>
                </a:cubicBezTo>
                <a:cubicBezTo>
                  <a:pt x="325" y="334"/>
                  <a:pt x="326" y="306"/>
                  <a:pt x="328" y="289"/>
                </a:cubicBezTo>
                <a:cubicBezTo>
                  <a:pt x="330" y="272"/>
                  <a:pt x="334" y="254"/>
                  <a:pt x="338" y="239"/>
                </a:cubicBezTo>
                <a:cubicBezTo>
                  <a:pt x="341" y="224"/>
                  <a:pt x="344" y="207"/>
                  <a:pt x="343" y="191"/>
                </a:cubicBezTo>
                <a:cubicBezTo>
                  <a:pt x="341" y="173"/>
                  <a:pt x="332" y="152"/>
                  <a:pt x="320" y="140"/>
                </a:cubicBezTo>
                <a:cubicBezTo>
                  <a:pt x="305" y="129"/>
                  <a:pt x="301" y="111"/>
                  <a:pt x="291" y="96"/>
                </a:cubicBezTo>
                <a:cubicBezTo>
                  <a:pt x="280" y="82"/>
                  <a:pt x="282" y="62"/>
                  <a:pt x="279" y="47"/>
                </a:cubicBezTo>
                <a:cubicBezTo>
                  <a:pt x="274" y="27"/>
                  <a:pt x="259" y="10"/>
                  <a:pt x="244" y="4"/>
                </a:cubicBezTo>
                <a:cubicBezTo>
                  <a:pt x="232" y="0"/>
                  <a:pt x="217" y="-7"/>
                  <a:pt x="206" y="17"/>
                </a:cubicBezTo>
                <a:cubicBezTo>
                  <a:pt x="198" y="34"/>
                  <a:pt x="179" y="46"/>
                  <a:pt x="162" y="48"/>
                </a:cubicBezTo>
                <a:cubicBezTo>
                  <a:pt x="147" y="51"/>
                  <a:pt x="132" y="51"/>
                  <a:pt x="117" y="40"/>
                </a:cubicBezTo>
                <a:cubicBezTo>
                  <a:pt x="105" y="31"/>
                  <a:pt x="90" y="27"/>
                  <a:pt x="77" y="29"/>
                </a:cubicBezTo>
                <a:cubicBezTo>
                  <a:pt x="59" y="29"/>
                  <a:pt x="57" y="53"/>
                  <a:pt x="53" y="69"/>
                </a:cubicBezTo>
                <a:cubicBezTo>
                  <a:pt x="48" y="90"/>
                  <a:pt x="30" y="103"/>
                  <a:pt x="18" y="117"/>
                </a:cubicBezTo>
                <a:lnTo>
                  <a:pt x="2" y="122"/>
                </a:lnTo>
                <a:lnTo>
                  <a:pt x="0" y="126"/>
                </a:lnTo>
                <a:lnTo>
                  <a:pt x="4" y="16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3" name=""/>
          <p:cNvSpPr/>
          <p:nvPr/>
        </p:nvSpPr>
        <p:spPr>
          <a:xfrm>
            <a:off x="2528280" y="4145760"/>
            <a:ext cx="131040" cy="156960"/>
          </a:xfrm>
          <a:custGeom>
            <a:avLst/>
            <a:gdLst>
              <a:gd name="textAreaLeft" fmla="*/ 0 w 131040"/>
              <a:gd name="textAreaRight" fmla="*/ 131400 w 131040"/>
              <a:gd name="textAreaTop" fmla="*/ 0 h 156960"/>
              <a:gd name="textAreaBottom" fmla="*/ 157320 h 156960"/>
            </a:gdLst>
            <a:ahLst/>
            <a:rect l="textAreaLeft" t="textAreaTop" r="textAreaRight" b="textAreaBottom"/>
            <a:pathLst>
              <a:path w="365" h="437">
                <a:moveTo>
                  <a:pt x="122" y="437"/>
                </a:moveTo>
                <a:cubicBezTo>
                  <a:pt x="132" y="434"/>
                  <a:pt x="144" y="434"/>
                  <a:pt x="156" y="436"/>
                </a:cubicBezTo>
                <a:cubicBezTo>
                  <a:pt x="168" y="438"/>
                  <a:pt x="175" y="433"/>
                  <a:pt x="187" y="434"/>
                </a:cubicBezTo>
                <a:cubicBezTo>
                  <a:pt x="198" y="434"/>
                  <a:pt x="207" y="438"/>
                  <a:pt x="219" y="436"/>
                </a:cubicBezTo>
                <a:cubicBezTo>
                  <a:pt x="229" y="434"/>
                  <a:pt x="240" y="434"/>
                  <a:pt x="252" y="433"/>
                </a:cubicBezTo>
                <a:cubicBezTo>
                  <a:pt x="265" y="431"/>
                  <a:pt x="271" y="416"/>
                  <a:pt x="283" y="415"/>
                </a:cubicBezTo>
                <a:cubicBezTo>
                  <a:pt x="296" y="414"/>
                  <a:pt x="306" y="399"/>
                  <a:pt x="313" y="390"/>
                </a:cubicBezTo>
                <a:cubicBezTo>
                  <a:pt x="320" y="379"/>
                  <a:pt x="330" y="366"/>
                  <a:pt x="330" y="350"/>
                </a:cubicBezTo>
                <a:cubicBezTo>
                  <a:pt x="330" y="337"/>
                  <a:pt x="340" y="324"/>
                  <a:pt x="339" y="310"/>
                </a:cubicBezTo>
                <a:cubicBezTo>
                  <a:pt x="338" y="297"/>
                  <a:pt x="345" y="286"/>
                  <a:pt x="339" y="273"/>
                </a:cubicBezTo>
                <a:cubicBezTo>
                  <a:pt x="334" y="263"/>
                  <a:pt x="336" y="247"/>
                  <a:pt x="339" y="236"/>
                </a:cubicBezTo>
                <a:cubicBezTo>
                  <a:pt x="343" y="223"/>
                  <a:pt x="350" y="209"/>
                  <a:pt x="353" y="195"/>
                </a:cubicBezTo>
                <a:cubicBezTo>
                  <a:pt x="354" y="182"/>
                  <a:pt x="350" y="170"/>
                  <a:pt x="358" y="159"/>
                </a:cubicBezTo>
                <a:cubicBezTo>
                  <a:pt x="365" y="148"/>
                  <a:pt x="369" y="130"/>
                  <a:pt x="360" y="122"/>
                </a:cubicBezTo>
                <a:cubicBezTo>
                  <a:pt x="347" y="112"/>
                  <a:pt x="346" y="95"/>
                  <a:pt x="338" y="83"/>
                </a:cubicBezTo>
                <a:cubicBezTo>
                  <a:pt x="329" y="73"/>
                  <a:pt x="325" y="57"/>
                  <a:pt x="317" y="47"/>
                </a:cubicBezTo>
                <a:cubicBezTo>
                  <a:pt x="308" y="34"/>
                  <a:pt x="295" y="27"/>
                  <a:pt x="285" y="17"/>
                </a:cubicBezTo>
                <a:cubicBezTo>
                  <a:pt x="278" y="9"/>
                  <a:pt x="266" y="5"/>
                  <a:pt x="254" y="5"/>
                </a:cubicBezTo>
                <a:cubicBezTo>
                  <a:pt x="243" y="5"/>
                  <a:pt x="231" y="5"/>
                  <a:pt x="220" y="1"/>
                </a:cubicBezTo>
                <a:cubicBezTo>
                  <a:pt x="203" y="-6"/>
                  <a:pt x="211" y="20"/>
                  <a:pt x="201" y="27"/>
                </a:cubicBezTo>
                <a:cubicBezTo>
                  <a:pt x="189" y="35"/>
                  <a:pt x="177" y="46"/>
                  <a:pt x="170" y="60"/>
                </a:cubicBezTo>
                <a:cubicBezTo>
                  <a:pt x="162" y="73"/>
                  <a:pt x="148" y="77"/>
                  <a:pt x="140" y="91"/>
                </a:cubicBezTo>
                <a:cubicBezTo>
                  <a:pt x="134" y="104"/>
                  <a:pt x="120" y="111"/>
                  <a:pt x="111" y="121"/>
                </a:cubicBezTo>
                <a:cubicBezTo>
                  <a:pt x="102" y="131"/>
                  <a:pt x="89" y="116"/>
                  <a:pt x="85" y="137"/>
                </a:cubicBezTo>
                <a:cubicBezTo>
                  <a:pt x="83" y="150"/>
                  <a:pt x="75" y="163"/>
                  <a:pt x="79" y="174"/>
                </a:cubicBezTo>
                <a:cubicBezTo>
                  <a:pt x="86" y="194"/>
                  <a:pt x="65" y="200"/>
                  <a:pt x="58" y="181"/>
                </a:cubicBezTo>
                <a:cubicBezTo>
                  <a:pt x="54" y="170"/>
                  <a:pt x="38" y="172"/>
                  <a:pt x="28" y="173"/>
                </a:cubicBezTo>
                <a:cubicBezTo>
                  <a:pt x="18" y="174"/>
                  <a:pt x="-6" y="165"/>
                  <a:pt x="1" y="185"/>
                </a:cubicBezTo>
                <a:cubicBezTo>
                  <a:pt x="5" y="198"/>
                  <a:pt x="25" y="191"/>
                  <a:pt x="35" y="203"/>
                </a:cubicBezTo>
                <a:cubicBezTo>
                  <a:pt x="44" y="213"/>
                  <a:pt x="59" y="220"/>
                  <a:pt x="67" y="234"/>
                </a:cubicBezTo>
                <a:cubicBezTo>
                  <a:pt x="72" y="245"/>
                  <a:pt x="65" y="258"/>
                  <a:pt x="67" y="269"/>
                </a:cubicBezTo>
                <a:cubicBezTo>
                  <a:pt x="68" y="282"/>
                  <a:pt x="74" y="294"/>
                  <a:pt x="78" y="307"/>
                </a:cubicBezTo>
                <a:cubicBezTo>
                  <a:pt x="82" y="320"/>
                  <a:pt x="95" y="329"/>
                  <a:pt x="100" y="343"/>
                </a:cubicBezTo>
                <a:cubicBezTo>
                  <a:pt x="103" y="355"/>
                  <a:pt x="112" y="367"/>
                  <a:pt x="109" y="381"/>
                </a:cubicBezTo>
                <a:cubicBezTo>
                  <a:pt x="107" y="394"/>
                  <a:pt x="114" y="406"/>
                  <a:pt x="114" y="418"/>
                </a:cubicBezTo>
                <a:lnTo>
                  <a:pt x="114" y="429"/>
                </a:lnTo>
                <a:lnTo>
                  <a:pt x="112" y="436"/>
                </a:lnTo>
                <a:lnTo>
                  <a:pt x="122" y="43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4" name=""/>
          <p:cNvSpPr/>
          <p:nvPr/>
        </p:nvSpPr>
        <p:spPr>
          <a:xfrm>
            <a:off x="2563560" y="4073400"/>
            <a:ext cx="96120" cy="95400"/>
          </a:xfrm>
          <a:custGeom>
            <a:avLst/>
            <a:gdLst>
              <a:gd name="textAreaLeft" fmla="*/ 0 w 96120"/>
              <a:gd name="textAreaRight" fmla="*/ 96480 w 96120"/>
              <a:gd name="textAreaTop" fmla="*/ 0 h 95400"/>
              <a:gd name="textAreaBottom" fmla="*/ 95760 h 95400"/>
            </a:gdLst>
            <a:ahLst/>
            <a:rect l="textAreaLeft" t="textAreaTop" r="textAreaRight" b="textAreaBottom"/>
            <a:pathLst>
              <a:path w="268" h="266">
                <a:moveTo>
                  <a:pt x="21" y="140"/>
                </a:moveTo>
                <a:cubicBezTo>
                  <a:pt x="48" y="132"/>
                  <a:pt x="69" y="154"/>
                  <a:pt x="90" y="167"/>
                </a:cubicBezTo>
                <a:cubicBezTo>
                  <a:pt x="114" y="182"/>
                  <a:pt x="118" y="229"/>
                  <a:pt x="153" y="227"/>
                </a:cubicBezTo>
                <a:cubicBezTo>
                  <a:pt x="178" y="226"/>
                  <a:pt x="204" y="235"/>
                  <a:pt x="222" y="253"/>
                </a:cubicBezTo>
                <a:cubicBezTo>
                  <a:pt x="256" y="291"/>
                  <a:pt x="251" y="235"/>
                  <a:pt x="249" y="218"/>
                </a:cubicBezTo>
                <a:cubicBezTo>
                  <a:pt x="247" y="193"/>
                  <a:pt x="246" y="167"/>
                  <a:pt x="256" y="144"/>
                </a:cubicBezTo>
                <a:cubicBezTo>
                  <a:pt x="265" y="122"/>
                  <a:pt x="268" y="96"/>
                  <a:pt x="268" y="70"/>
                </a:cubicBezTo>
                <a:cubicBezTo>
                  <a:pt x="267" y="50"/>
                  <a:pt x="264" y="37"/>
                  <a:pt x="240" y="15"/>
                </a:cubicBezTo>
                <a:cubicBezTo>
                  <a:pt x="202" y="-22"/>
                  <a:pt x="203" y="23"/>
                  <a:pt x="176" y="10"/>
                </a:cubicBezTo>
                <a:cubicBezTo>
                  <a:pt x="152" y="0"/>
                  <a:pt x="130" y="13"/>
                  <a:pt x="113" y="30"/>
                </a:cubicBezTo>
                <a:cubicBezTo>
                  <a:pt x="93" y="50"/>
                  <a:pt x="78" y="65"/>
                  <a:pt x="57" y="75"/>
                </a:cubicBezTo>
                <a:cubicBezTo>
                  <a:pt x="38" y="83"/>
                  <a:pt x="-1" y="54"/>
                  <a:pt x="0" y="99"/>
                </a:cubicBezTo>
                <a:lnTo>
                  <a:pt x="0" y="123"/>
                </a:lnTo>
                <a:lnTo>
                  <a:pt x="2" y="143"/>
                </a:lnTo>
                <a:lnTo>
                  <a:pt x="21" y="14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5" name=""/>
          <p:cNvSpPr/>
          <p:nvPr/>
        </p:nvSpPr>
        <p:spPr>
          <a:xfrm>
            <a:off x="2448360" y="4017960"/>
            <a:ext cx="97560" cy="141120"/>
          </a:xfrm>
          <a:custGeom>
            <a:avLst/>
            <a:gdLst>
              <a:gd name="textAreaLeft" fmla="*/ 0 w 97560"/>
              <a:gd name="textAreaRight" fmla="*/ 97920 w 97560"/>
              <a:gd name="textAreaTop" fmla="*/ 0 h 141120"/>
              <a:gd name="textAreaBottom" fmla="*/ 141480 h 141120"/>
            </a:gdLst>
            <a:ahLst/>
            <a:rect l="textAreaLeft" t="textAreaTop" r="textAreaRight" b="textAreaBottom"/>
            <a:pathLst>
              <a:path w="272" h="393">
                <a:moveTo>
                  <a:pt x="53" y="336"/>
                </a:moveTo>
                <a:cubicBezTo>
                  <a:pt x="63" y="325"/>
                  <a:pt x="63" y="302"/>
                  <a:pt x="81" y="301"/>
                </a:cubicBezTo>
                <a:cubicBezTo>
                  <a:pt x="93" y="299"/>
                  <a:pt x="106" y="294"/>
                  <a:pt x="119" y="297"/>
                </a:cubicBezTo>
                <a:cubicBezTo>
                  <a:pt x="131" y="298"/>
                  <a:pt x="145" y="299"/>
                  <a:pt x="157" y="301"/>
                </a:cubicBezTo>
                <a:cubicBezTo>
                  <a:pt x="169" y="303"/>
                  <a:pt x="188" y="310"/>
                  <a:pt x="194" y="289"/>
                </a:cubicBezTo>
                <a:cubicBezTo>
                  <a:pt x="198" y="275"/>
                  <a:pt x="209" y="260"/>
                  <a:pt x="208" y="245"/>
                </a:cubicBezTo>
                <a:cubicBezTo>
                  <a:pt x="205" y="225"/>
                  <a:pt x="225" y="221"/>
                  <a:pt x="235" y="214"/>
                </a:cubicBezTo>
                <a:cubicBezTo>
                  <a:pt x="247" y="202"/>
                  <a:pt x="257" y="186"/>
                  <a:pt x="264" y="169"/>
                </a:cubicBezTo>
                <a:cubicBezTo>
                  <a:pt x="270" y="155"/>
                  <a:pt x="269" y="141"/>
                  <a:pt x="270" y="125"/>
                </a:cubicBezTo>
                <a:cubicBezTo>
                  <a:pt x="272" y="111"/>
                  <a:pt x="273" y="93"/>
                  <a:pt x="265" y="80"/>
                </a:cubicBezTo>
                <a:cubicBezTo>
                  <a:pt x="257" y="64"/>
                  <a:pt x="243" y="54"/>
                  <a:pt x="229" y="47"/>
                </a:cubicBezTo>
                <a:cubicBezTo>
                  <a:pt x="217" y="41"/>
                  <a:pt x="200" y="38"/>
                  <a:pt x="194" y="21"/>
                </a:cubicBezTo>
                <a:cubicBezTo>
                  <a:pt x="187" y="2"/>
                  <a:pt x="169" y="12"/>
                  <a:pt x="157" y="6"/>
                </a:cubicBezTo>
                <a:cubicBezTo>
                  <a:pt x="144" y="-1"/>
                  <a:pt x="129" y="7"/>
                  <a:pt x="116" y="2"/>
                </a:cubicBezTo>
                <a:cubicBezTo>
                  <a:pt x="90" y="-7"/>
                  <a:pt x="110" y="24"/>
                  <a:pt x="99" y="33"/>
                </a:cubicBezTo>
                <a:cubicBezTo>
                  <a:pt x="85" y="45"/>
                  <a:pt x="76" y="61"/>
                  <a:pt x="65" y="76"/>
                </a:cubicBezTo>
                <a:cubicBezTo>
                  <a:pt x="55" y="89"/>
                  <a:pt x="34" y="90"/>
                  <a:pt x="39" y="116"/>
                </a:cubicBezTo>
                <a:cubicBezTo>
                  <a:pt x="43" y="132"/>
                  <a:pt x="34" y="149"/>
                  <a:pt x="34" y="164"/>
                </a:cubicBezTo>
                <a:cubicBezTo>
                  <a:pt x="33" y="178"/>
                  <a:pt x="27" y="191"/>
                  <a:pt x="26" y="207"/>
                </a:cubicBezTo>
                <a:cubicBezTo>
                  <a:pt x="23" y="220"/>
                  <a:pt x="13" y="233"/>
                  <a:pt x="8" y="247"/>
                </a:cubicBezTo>
                <a:cubicBezTo>
                  <a:pt x="4" y="259"/>
                  <a:pt x="-5" y="276"/>
                  <a:pt x="3" y="289"/>
                </a:cubicBezTo>
                <a:cubicBezTo>
                  <a:pt x="11" y="302"/>
                  <a:pt x="11" y="318"/>
                  <a:pt x="14" y="333"/>
                </a:cubicBezTo>
                <a:cubicBezTo>
                  <a:pt x="15" y="346"/>
                  <a:pt x="10" y="368"/>
                  <a:pt x="29" y="374"/>
                </a:cubicBezTo>
                <a:lnTo>
                  <a:pt x="34" y="388"/>
                </a:lnTo>
                <a:lnTo>
                  <a:pt x="34" y="393"/>
                </a:lnTo>
                <a:lnTo>
                  <a:pt x="53" y="33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6" name=""/>
          <p:cNvSpPr/>
          <p:nvPr/>
        </p:nvSpPr>
        <p:spPr>
          <a:xfrm>
            <a:off x="2370960" y="3902400"/>
            <a:ext cx="118800" cy="131400"/>
          </a:xfrm>
          <a:custGeom>
            <a:avLst/>
            <a:gdLst>
              <a:gd name="textAreaLeft" fmla="*/ 0 w 118800"/>
              <a:gd name="textAreaRight" fmla="*/ 119160 w 118800"/>
              <a:gd name="textAreaTop" fmla="*/ 0 h 131400"/>
              <a:gd name="textAreaBottom" fmla="*/ 131760 h 131400"/>
            </a:gdLst>
            <a:ahLst/>
            <a:rect l="textAreaLeft" t="textAreaTop" r="textAreaRight" b="textAreaBottom"/>
            <a:pathLst>
              <a:path w="331" h="366">
                <a:moveTo>
                  <a:pt x="70" y="17"/>
                </a:moveTo>
                <a:cubicBezTo>
                  <a:pt x="65" y="37"/>
                  <a:pt x="70" y="57"/>
                  <a:pt x="73" y="78"/>
                </a:cubicBezTo>
                <a:cubicBezTo>
                  <a:pt x="76" y="100"/>
                  <a:pt x="63" y="108"/>
                  <a:pt x="62" y="128"/>
                </a:cubicBezTo>
                <a:cubicBezTo>
                  <a:pt x="62" y="145"/>
                  <a:pt x="54" y="160"/>
                  <a:pt x="50" y="175"/>
                </a:cubicBezTo>
                <a:cubicBezTo>
                  <a:pt x="46" y="191"/>
                  <a:pt x="34" y="206"/>
                  <a:pt x="26" y="219"/>
                </a:cubicBezTo>
                <a:cubicBezTo>
                  <a:pt x="19" y="232"/>
                  <a:pt x="6" y="245"/>
                  <a:pt x="8" y="263"/>
                </a:cubicBezTo>
                <a:cubicBezTo>
                  <a:pt x="9" y="277"/>
                  <a:pt x="9" y="293"/>
                  <a:pt x="2" y="308"/>
                </a:cubicBezTo>
                <a:cubicBezTo>
                  <a:pt x="-3" y="319"/>
                  <a:pt x="3" y="323"/>
                  <a:pt x="11" y="345"/>
                </a:cubicBezTo>
                <a:cubicBezTo>
                  <a:pt x="21" y="370"/>
                  <a:pt x="30" y="362"/>
                  <a:pt x="38" y="355"/>
                </a:cubicBezTo>
                <a:cubicBezTo>
                  <a:pt x="48" y="347"/>
                  <a:pt x="62" y="345"/>
                  <a:pt x="74" y="349"/>
                </a:cubicBezTo>
                <a:cubicBezTo>
                  <a:pt x="86" y="353"/>
                  <a:pt x="97" y="367"/>
                  <a:pt x="112" y="366"/>
                </a:cubicBezTo>
                <a:cubicBezTo>
                  <a:pt x="124" y="363"/>
                  <a:pt x="136" y="357"/>
                  <a:pt x="149" y="355"/>
                </a:cubicBezTo>
                <a:cubicBezTo>
                  <a:pt x="162" y="354"/>
                  <a:pt x="176" y="350"/>
                  <a:pt x="185" y="338"/>
                </a:cubicBezTo>
                <a:cubicBezTo>
                  <a:pt x="196" y="328"/>
                  <a:pt x="209" y="321"/>
                  <a:pt x="221" y="314"/>
                </a:cubicBezTo>
                <a:cubicBezTo>
                  <a:pt x="239" y="305"/>
                  <a:pt x="233" y="288"/>
                  <a:pt x="236" y="272"/>
                </a:cubicBezTo>
                <a:cubicBezTo>
                  <a:pt x="239" y="254"/>
                  <a:pt x="257" y="250"/>
                  <a:pt x="265" y="240"/>
                </a:cubicBezTo>
                <a:cubicBezTo>
                  <a:pt x="273" y="228"/>
                  <a:pt x="279" y="211"/>
                  <a:pt x="279" y="195"/>
                </a:cubicBezTo>
                <a:cubicBezTo>
                  <a:pt x="279" y="181"/>
                  <a:pt x="283" y="167"/>
                  <a:pt x="272" y="155"/>
                </a:cubicBezTo>
                <a:cubicBezTo>
                  <a:pt x="257" y="137"/>
                  <a:pt x="285" y="130"/>
                  <a:pt x="294" y="126"/>
                </a:cubicBezTo>
                <a:cubicBezTo>
                  <a:pt x="308" y="120"/>
                  <a:pt x="317" y="103"/>
                  <a:pt x="325" y="89"/>
                </a:cubicBezTo>
                <a:cubicBezTo>
                  <a:pt x="333" y="76"/>
                  <a:pt x="332" y="59"/>
                  <a:pt x="327" y="44"/>
                </a:cubicBezTo>
                <a:cubicBezTo>
                  <a:pt x="320" y="28"/>
                  <a:pt x="307" y="21"/>
                  <a:pt x="295" y="13"/>
                </a:cubicBezTo>
                <a:cubicBezTo>
                  <a:pt x="284" y="7"/>
                  <a:pt x="271" y="7"/>
                  <a:pt x="259" y="7"/>
                </a:cubicBezTo>
                <a:cubicBezTo>
                  <a:pt x="246" y="7"/>
                  <a:pt x="236" y="3"/>
                  <a:pt x="221" y="7"/>
                </a:cubicBezTo>
                <a:cubicBezTo>
                  <a:pt x="208" y="11"/>
                  <a:pt x="195" y="17"/>
                  <a:pt x="181" y="13"/>
                </a:cubicBezTo>
                <a:cubicBezTo>
                  <a:pt x="165" y="12"/>
                  <a:pt x="151" y="12"/>
                  <a:pt x="136" y="8"/>
                </a:cubicBezTo>
                <a:cubicBezTo>
                  <a:pt x="122" y="5"/>
                  <a:pt x="112" y="-4"/>
                  <a:pt x="98" y="2"/>
                </a:cubicBezTo>
                <a:lnTo>
                  <a:pt x="86" y="2"/>
                </a:lnTo>
                <a:lnTo>
                  <a:pt x="74" y="16"/>
                </a:lnTo>
                <a:lnTo>
                  <a:pt x="72" y="21"/>
                </a:lnTo>
                <a:lnTo>
                  <a:pt x="70" y="1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7" name=""/>
          <p:cNvSpPr/>
          <p:nvPr/>
        </p:nvSpPr>
        <p:spPr>
          <a:xfrm>
            <a:off x="2466000" y="3941280"/>
            <a:ext cx="118440" cy="88920"/>
          </a:xfrm>
          <a:custGeom>
            <a:avLst/>
            <a:gdLst>
              <a:gd name="textAreaLeft" fmla="*/ 0 w 118440"/>
              <a:gd name="textAreaRight" fmla="*/ 118800 w 118440"/>
              <a:gd name="textAreaTop" fmla="*/ 0 h 88920"/>
              <a:gd name="textAreaBottom" fmla="*/ 89280 h 88920"/>
            </a:gdLst>
            <a:ahLst/>
            <a:rect l="textAreaLeft" t="textAreaTop" r="textAreaRight" b="textAreaBottom"/>
            <a:pathLst>
              <a:path w="330" h="248">
                <a:moveTo>
                  <a:pt x="0" y="137"/>
                </a:moveTo>
                <a:cubicBezTo>
                  <a:pt x="2" y="155"/>
                  <a:pt x="16" y="168"/>
                  <a:pt x="27" y="178"/>
                </a:cubicBezTo>
                <a:cubicBezTo>
                  <a:pt x="40" y="191"/>
                  <a:pt x="53" y="202"/>
                  <a:pt x="66" y="216"/>
                </a:cubicBezTo>
                <a:cubicBezTo>
                  <a:pt x="75" y="226"/>
                  <a:pt x="91" y="217"/>
                  <a:pt x="104" y="215"/>
                </a:cubicBezTo>
                <a:cubicBezTo>
                  <a:pt x="116" y="212"/>
                  <a:pt x="129" y="215"/>
                  <a:pt x="140" y="224"/>
                </a:cubicBezTo>
                <a:cubicBezTo>
                  <a:pt x="151" y="234"/>
                  <a:pt x="161" y="246"/>
                  <a:pt x="179" y="248"/>
                </a:cubicBezTo>
                <a:cubicBezTo>
                  <a:pt x="197" y="250"/>
                  <a:pt x="204" y="237"/>
                  <a:pt x="215" y="226"/>
                </a:cubicBezTo>
                <a:cubicBezTo>
                  <a:pt x="226" y="215"/>
                  <a:pt x="235" y="202"/>
                  <a:pt x="248" y="191"/>
                </a:cubicBezTo>
                <a:cubicBezTo>
                  <a:pt x="261" y="181"/>
                  <a:pt x="274" y="167"/>
                  <a:pt x="288" y="156"/>
                </a:cubicBezTo>
                <a:cubicBezTo>
                  <a:pt x="302" y="147"/>
                  <a:pt x="314" y="135"/>
                  <a:pt x="326" y="122"/>
                </a:cubicBezTo>
                <a:cubicBezTo>
                  <a:pt x="340" y="104"/>
                  <a:pt x="312" y="94"/>
                  <a:pt x="303" y="85"/>
                </a:cubicBezTo>
                <a:cubicBezTo>
                  <a:pt x="291" y="74"/>
                  <a:pt x="281" y="60"/>
                  <a:pt x="267" y="55"/>
                </a:cubicBezTo>
                <a:cubicBezTo>
                  <a:pt x="251" y="48"/>
                  <a:pt x="246" y="29"/>
                  <a:pt x="233" y="20"/>
                </a:cubicBezTo>
                <a:cubicBezTo>
                  <a:pt x="221" y="9"/>
                  <a:pt x="209" y="1"/>
                  <a:pt x="196" y="0"/>
                </a:cubicBezTo>
                <a:cubicBezTo>
                  <a:pt x="182" y="0"/>
                  <a:pt x="169" y="-1"/>
                  <a:pt x="157" y="5"/>
                </a:cubicBezTo>
                <a:cubicBezTo>
                  <a:pt x="145" y="11"/>
                  <a:pt x="130" y="5"/>
                  <a:pt x="123" y="26"/>
                </a:cubicBezTo>
                <a:cubicBezTo>
                  <a:pt x="117" y="44"/>
                  <a:pt x="93" y="39"/>
                  <a:pt x="79" y="38"/>
                </a:cubicBezTo>
                <a:cubicBezTo>
                  <a:pt x="66" y="38"/>
                  <a:pt x="57" y="22"/>
                  <a:pt x="43" y="21"/>
                </a:cubicBezTo>
                <a:cubicBezTo>
                  <a:pt x="30" y="21"/>
                  <a:pt x="14" y="14"/>
                  <a:pt x="6" y="31"/>
                </a:cubicBezTo>
                <a:cubicBezTo>
                  <a:pt x="-3" y="52"/>
                  <a:pt x="25" y="50"/>
                  <a:pt x="24" y="70"/>
                </a:cubicBezTo>
                <a:cubicBezTo>
                  <a:pt x="23" y="83"/>
                  <a:pt x="26" y="100"/>
                  <a:pt x="17" y="113"/>
                </a:cubicBezTo>
                <a:lnTo>
                  <a:pt x="9" y="128"/>
                </a:lnTo>
                <a:lnTo>
                  <a:pt x="0" y="137"/>
                </a:lnTo>
                <a:close/>
              </a:path>
            </a:pathLst>
          </a:custGeom>
          <a:solidFill>
            <a:srgbClr val="808080"/>
          </a:solidFill>
          <a:ln w="0">
            <a:solidFill>
              <a:srgbClr val="000000"/>
            </a:solidFill>
          </a:ln>
        </p:spPr>
        <p:style>
          <a:lnRef idx="0"/>
          <a:fillRef idx="0"/>
          <a:effectRef idx="0"/>
          <a:fontRef idx="minor"/>
        </p:style>
        <p:txBody>
          <a:bodyPr lIns="90000" rIns="90000" tIns="44280" bIns="44280" anchor="ctr">
            <a:noAutofit/>
          </a:bodyPr>
          <a:p>
            <a:pPr>
              <a:lnSpc>
                <a:spcPct val="100000"/>
              </a:lnSpc>
            </a:pPr>
            <a:endParaRPr b="0" lang="en-US" sz="1800" strike="noStrike" u="none">
              <a:solidFill>
                <a:srgbClr val="ffffff"/>
              </a:solidFill>
              <a:uFillTx/>
              <a:latin typeface="Arial"/>
            </a:endParaRPr>
          </a:p>
        </p:txBody>
      </p:sp>
      <p:sp>
        <p:nvSpPr>
          <p:cNvPr id="128" name=""/>
          <p:cNvSpPr/>
          <p:nvPr/>
        </p:nvSpPr>
        <p:spPr>
          <a:xfrm>
            <a:off x="2531520" y="3957840"/>
            <a:ext cx="131760" cy="149400"/>
          </a:xfrm>
          <a:custGeom>
            <a:avLst/>
            <a:gdLst>
              <a:gd name="textAreaLeft" fmla="*/ 0 w 131760"/>
              <a:gd name="textAreaRight" fmla="*/ 132120 w 131760"/>
              <a:gd name="textAreaTop" fmla="*/ 0 h 149400"/>
              <a:gd name="textAreaBottom" fmla="*/ 149760 h 149400"/>
            </a:gdLst>
            <a:ahLst/>
            <a:rect l="textAreaLeft" t="textAreaTop" r="textAreaRight" b="textAreaBottom"/>
            <a:pathLst>
              <a:path w="367" h="416">
                <a:moveTo>
                  <a:pt x="276" y="333"/>
                </a:moveTo>
                <a:cubicBezTo>
                  <a:pt x="268" y="315"/>
                  <a:pt x="270" y="294"/>
                  <a:pt x="271" y="275"/>
                </a:cubicBezTo>
                <a:cubicBezTo>
                  <a:pt x="272" y="259"/>
                  <a:pt x="280" y="238"/>
                  <a:pt x="294" y="233"/>
                </a:cubicBezTo>
                <a:cubicBezTo>
                  <a:pt x="307" y="228"/>
                  <a:pt x="324" y="240"/>
                  <a:pt x="337" y="233"/>
                </a:cubicBezTo>
                <a:cubicBezTo>
                  <a:pt x="351" y="224"/>
                  <a:pt x="353" y="198"/>
                  <a:pt x="351" y="181"/>
                </a:cubicBezTo>
                <a:cubicBezTo>
                  <a:pt x="348" y="164"/>
                  <a:pt x="353" y="150"/>
                  <a:pt x="354" y="136"/>
                </a:cubicBezTo>
                <a:cubicBezTo>
                  <a:pt x="355" y="119"/>
                  <a:pt x="352" y="104"/>
                  <a:pt x="364" y="87"/>
                </a:cubicBezTo>
                <a:cubicBezTo>
                  <a:pt x="372" y="76"/>
                  <a:pt x="365" y="58"/>
                  <a:pt x="362" y="43"/>
                </a:cubicBezTo>
                <a:cubicBezTo>
                  <a:pt x="357" y="26"/>
                  <a:pt x="349" y="9"/>
                  <a:pt x="336" y="4"/>
                </a:cubicBezTo>
                <a:cubicBezTo>
                  <a:pt x="324" y="-2"/>
                  <a:pt x="310" y="-1"/>
                  <a:pt x="298" y="6"/>
                </a:cubicBezTo>
                <a:cubicBezTo>
                  <a:pt x="284" y="13"/>
                  <a:pt x="268" y="19"/>
                  <a:pt x="256" y="29"/>
                </a:cubicBezTo>
                <a:cubicBezTo>
                  <a:pt x="244" y="39"/>
                  <a:pt x="230" y="46"/>
                  <a:pt x="216" y="48"/>
                </a:cubicBezTo>
                <a:cubicBezTo>
                  <a:pt x="204" y="50"/>
                  <a:pt x="192" y="47"/>
                  <a:pt x="180" y="48"/>
                </a:cubicBezTo>
                <a:cubicBezTo>
                  <a:pt x="169" y="48"/>
                  <a:pt x="153" y="43"/>
                  <a:pt x="148" y="64"/>
                </a:cubicBezTo>
                <a:cubicBezTo>
                  <a:pt x="144" y="82"/>
                  <a:pt x="134" y="100"/>
                  <a:pt x="119" y="107"/>
                </a:cubicBezTo>
                <a:cubicBezTo>
                  <a:pt x="104" y="114"/>
                  <a:pt x="94" y="129"/>
                  <a:pt x="80" y="136"/>
                </a:cubicBezTo>
                <a:cubicBezTo>
                  <a:pt x="65" y="142"/>
                  <a:pt x="49" y="150"/>
                  <a:pt x="37" y="162"/>
                </a:cubicBezTo>
                <a:cubicBezTo>
                  <a:pt x="24" y="173"/>
                  <a:pt x="6" y="185"/>
                  <a:pt x="1" y="203"/>
                </a:cubicBezTo>
                <a:cubicBezTo>
                  <a:pt x="-4" y="221"/>
                  <a:pt x="17" y="233"/>
                  <a:pt x="29" y="240"/>
                </a:cubicBezTo>
                <a:cubicBezTo>
                  <a:pt x="45" y="250"/>
                  <a:pt x="39" y="272"/>
                  <a:pt x="41" y="288"/>
                </a:cubicBezTo>
                <a:cubicBezTo>
                  <a:pt x="42" y="302"/>
                  <a:pt x="33" y="319"/>
                  <a:pt x="37" y="332"/>
                </a:cubicBezTo>
                <a:cubicBezTo>
                  <a:pt x="41" y="348"/>
                  <a:pt x="64" y="350"/>
                  <a:pt x="64" y="371"/>
                </a:cubicBezTo>
                <a:cubicBezTo>
                  <a:pt x="64" y="387"/>
                  <a:pt x="65" y="407"/>
                  <a:pt x="78" y="415"/>
                </a:cubicBezTo>
                <a:cubicBezTo>
                  <a:pt x="92" y="422"/>
                  <a:pt x="98" y="393"/>
                  <a:pt x="114" y="398"/>
                </a:cubicBezTo>
                <a:cubicBezTo>
                  <a:pt x="127" y="400"/>
                  <a:pt x="139" y="410"/>
                  <a:pt x="154" y="402"/>
                </a:cubicBezTo>
                <a:cubicBezTo>
                  <a:pt x="172" y="393"/>
                  <a:pt x="167" y="366"/>
                  <a:pt x="185" y="359"/>
                </a:cubicBezTo>
                <a:cubicBezTo>
                  <a:pt x="197" y="355"/>
                  <a:pt x="211" y="351"/>
                  <a:pt x="224" y="348"/>
                </a:cubicBezTo>
                <a:cubicBezTo>
                  <a:pt x="236" y="344"/>
                  <a:pt x="248" y="335"/>
                  <a:pt x="262" y="337"/>
                </a:cubicBezTo>
                <a:lnTo>
                  <a:pt x="272" y="337"/>
                </a:lnTo>
                <a:lnTo>
                  <a:pt x="276" y="333"/>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29" name=""/>
          <p:cNvSpPr/>
          <p:nvPr/>
        </p:nvSpPr>
        <p:spPr>
          <a:xfrm>
            <a:off x="2642400" y="3759480"/>
            <a:ext cx="100440" cy="559440"/>
          </a:xfrm>
          <a:custGeom>
            <a:avLst/>
            <a:gdLst>
              <a:gd name="textAreaLeft" fmla="*/ 0 w 100440"/>
              <a:gd name="textAreaRight" fmla="*/ 100800 w 100440"/>
              <a:gd name="textAreaTop" fmla="*/ 0 h 559440"/>
              <a:gd name="textAreaBottom" fmla="*/ 559800 h 559440"/>
            </a:gdLst>
            <a:ahLst/>
            <a:rect l="textAreaLeft" t="textAreaTop" r="textAreaRight" b="textAreaBottom"/>
            <a:pathLst>
              <a:path w="280" h="1555">
                <a:moveTo>
                  <a:pt x="30" y="1464"/>
                </a:moveTo>
                <a:cubicBezTo>
                  <a:pt x="37" y="1432"/>
                  <a:pt x="46" y="1400"/>
                  <a:pt x="46" y="1369"/>
                </a:cubicBezTo>
                <a:cubicBezTo>
                  <a:pt x="47" y="1343"/>
                  <a:pt x="50" y="1314"/>
                  <a:pt x="46" y="1290"/>
                </a:cubicBezTo>
                <a:cubicBezTo>
                  <a:pt x="42" y="1261"/>
                  <a:pt x="36" y="1234"/>
                  <a:pt x="42" y="1207"/>
                </a:cubicBezTo>
                <a:cubicBezTo>
                  <a:pt x="50" y="1175"/>
                  <a:pt x="27" y="1160"/>
                  <a:pt x="26" y="1135"/>
                </a:cubicBezTo>
                <a:cubicBezTo>
                  <a:pt x="24" y="1109"/>
                  <a:pt x="18" y="1084"/>
                  <a:pt x="19" y="1058"/>
                </a:cubicBezTo>
                <a:cubicBezTo>
                  <a:pt x="21" y="1034"/>
                  <a:pt x="26" y="1006"/>
                  <a:pt x="38" y="985"/>
                </a:cubicBezTo>
                <a:cubicBezTo>
                  <a:pt x="51" y="963"/>
                  <a:pt x="61" y="936"/>
                  <a:pt x="59" y="909"/>
                </a:cubicBezTo>
                <a:cubicBezTo>
                  <a:pt x="57" y="883"/>
                  <a:pt x="58" y="855"/>
                  <a:pt x="59" y="829"/>
                </a:cubicBezTo>
                <a:cubicBezTo>
                  <a:pt x="60" y="805"/>
                  <a:pt x="61" y="783"/>
                  <a:pt x="67" y="758"/>
                </a:cubicBezTo>
                <a:cubicBezTo>
                  <a:pt x="74" y="731"/>
                  <a:pt x="69" y="703"/>
                  <a:pt x="70" y="677"/>
                </a:cubicBezTo>
                <a:cubicBezTo>
                  <a:pt x="70" y="650"/>
                  <a:pt x="59" y="629"/>
                  <a:pt x="62" y="603"/>
                </a:cubicBezTo>
                <a:cubicBezTo>
                  <a:pt x="63" y="578"/>
                  <a:pt x="50" y="555"/>
                  <a:pt x="67" y="530"/>
                </a:cubicBezTo>
                <a:cubicBezTo>
                  <a:pt x="89" y="502"/>
                  <a:pt x="50" y="473"/>
                  <a:pt x="32" y="458"/>
                </a:cubicBezTo>
                <a:cubicBezTo>
                  <a:pt x="10" y="441"/>
                  <a:pt x="0" y="416"/>
                  <a:pt x="0" y="387"/>
                </a:cubicBezTo>
                <a:cubicBezTo>
                  <a:pt x="1" y="364"/>
                  <a:pt x="-2" y="339"/>
                  <a:pt x="2" y="316"/>
                </a:cubicBezTo>
                <a:cubicBezTo>
                  <a:pt x="6" y="290"/>
                  <a:pt x="26" y="270"/>
                  <a:pt x="26" y="244"/>
                </a:cubicBezTo>
                <a:cubicBezTo>
                  <a:pt x="26" y="217"/>
                  <a:pt x="32" y="192"/>
                  <a:pt x="32" y="168"/>
                </a:cubicBezTo>
                <a:cubicBezTo>
                  <a:pt x="32" y="142"/>
                  <a:pt x="26" y="114"/>
                  <a:pt x="40" y="92"/>
                </a:cubicBezTo>
                <a:cubicBezTo>
                  <a:pt x="56" y="67"/>
                  <a:pt x="54" y="28"/>
                  <a:pt x="80" y="14"/>
                </a:cubicBezTo>
                <a:cubicBezTo>
                  <a:pt x="100" y="4"/>
                  <a:pt x="125" y="-5"/>
                  <a:pt x="147" y="4"/>
                </a:cubicBezTo>
                <a:cubicBezTo>
                  <a:pt x="173" y="14"/>
                  <a:pt x="161" y="60"/>
                  <a:pt x="172" y="88"/>
                </a:cubicBezTo>
                <a:cubicBezTo>
                  <a:pt x="183" y="113"/>
                  <a:pt x="178" y="145"/>
                  <a:pt x="177" y="174"/>
                </a:cubicBezTo>
                <a:cubicBezTo>
                  <a:pt x="175" y="203"/>
                  <a:pt x="165" y="227"/>
                  <a:pt x="166" y="259"/>
                </a:cubicBezTo>
                <a:cubicBezTo>
                  <a:pt x="167" y="287"/>
                  <a:pt x="164" y="317"/>
                  <a:pt x="164" y="344"/>
                </a:cubicBezTo>
                <a:cubicBezTo>
                  <a:pt x="163" y="373"/>
                  <a:pt x="163" y="402"/>
                  <a:pt x="164" y="429"/>
                </a:cubicBezTo>
                <a:cubicBezTo>
                  <a:pt x="165" y="455"/>
                  <a:pt x="158" y="484"/>
                  <a:pt x="172" y="508"/>
                </a:cubicBezTo>
                <a:cubicBezTo>
                  <a:pt x="185" y="532"/>
                  <a:pt x="187" y="559"/>
                  <a:pt x="193" y="588"/>
                </a:cubicBezTo>
                <a:cubicBezTo>
                  <a:pt x="199" y="620"/>
                  <a:pt x="199" y="653"/>
                  <a:pt x="199" y="685"/>
                </a:cubicBezTo>
                <a:cubicBezTo>
                  <a:pt x="200" y="712"/>
                  <a:pt x="202" y="740"/>
                  <a:pt x="205" y="766"/>
                </a:cubicBezTo>
                <a:cubicBezTo>
                  <a:pt x="209" y="803"/>
                  <a:pt x="207" y="841"/>
                  <a:pt x="209" y="878"/>
                </a:cubicBezTo>
                <a:cubicBezTo>
                  <a:pt x="212" y="906"/>
                  <a:pt x="209" y="936"/>
                  <a:pt x="214" y="965"/>
                </a:cubicBezTo>
                <a:cubicBezTo>
                  <a:pt x="219" y="993"/>
                  <a:pt x="215" y="1022"/>
                  <a:pt x="222" y="1053"/>
                </a:cubicBezTo>
                <a:cubicBezTo>
                  <a:pt x="228" y="1079"/>
                  <a:pt x="232" y="1104"/>
                  <a:pt x="235" y="1131"/>
                </a:cubicBezTo>
                <a:cubicBezTo>
                  <a:pt x="236" y="1156"/>
                  <a:pt x="247" y="1181"/>
                  <a:pt x="247" y="1207"/>
                </a:cubicBezTo>
                <a:cubicBezTo>
                  <a:pt x="248" y="1240"/>
                  <a:pt x="253" y="1269"/>
                  <a:pt x="256" y="1301"/>
                </a:cubicBezTo>
                <a:cubicBezTo>
                  <a:pt x="258" y="1330"/>
                  <a:pt x="264" y="1357"/>
                  <a:pt x="266" y="1386"/>
                </a:cubicBezTo>
                <a:cubicBezTo>
                  <a:pt x="268" y="1409"/>
                  <a:pt x="288" y="1438"/>
                  <a:pt x="276" y="1458"/>
                </a:cubicBezTo>
                <a:cubicBezTo>
                  <a:pt x="264" y="1481"/>
                  <a:pt x="233" y="1469"/>
                  <a:pt x="212" y="1485"/>
                </a:cubicBezTo>
                <a:cubicBezTo>
                  <a:pt x="188" y="1502"/>
                  <a:pt x="180" y="1533"/>
                  <a:pt x="153" y="1543"/>
                </a:cubicBezTo>
                <a:cubicBezTo>
                  <a:pt x="132" y="1550"/>
                  <a:pt x="110" y="1558"/>
                  <a:pt x="89" y="1555"/>
                </a:cubicBezTo>
                <a:cubicBezTo>
                  <a:pt x="65" y="1551"/>
                  <a:pt x="30" y="1555"/>
                  <a:pt x="22" y="1521"/>
                </a:cubicBezTo>
                <a:lnTo>
                  <a:pt x="19" y="1494"/>
                </a:lnTo>
                <a:lnTo>
                  <a:pt x="17" y="1469"/>
                </a:lnTo>
                <a:lnTo>
                  <a:pt x="36" y="1460"/>
                </a:lnTo>
                <a:lnTo>
                  <a:pt x="30" y="1464"/>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30" name=""/>
          <p:cNvSpPr/>
          <p:nvPr/>
        </p:nvSpPr>
        <p:spPr>
          <a:xfrm>
            <a:off x="2481840" y="3391200"/>
            <a:ext cx="88920" cy="115200"/>
          </a:xfrm>
          <a:custGeom>
            <a:avLst/>
            <a:gdLst>
              <a:gd name="textAreaLeft" fmla="*/ 0 w 88920"/>
              <a:gd name="textAreaRight" fmla="*/ 89280 w 88920"/>
              <a:gd name="textAreaTop" fmla="*/ 0 h 115200"/>
              <a:gd name="textAreaBottom" fmla="*/ 115560 h 115200"/>
            </a:gdLst>
            <a:ahLst/>
            <a:rect l="textAreaLeft" t="textAreaTop" r="textAreaRight" b="textAreaBottom"/>
            <a:pathLst>
              <a:path w="248" h="321">
                <a:moveTo>
                  <a:pt x="36" y="222"/>
                </a:moveTo>
                <a:cubicBezTo>
                  <a:pt x="55" y="237"/>
                  <a:pt x="61" y="267"/>
                  <a:pt x="84" y="276"/>
                </a:cubicBezTo>
                <a:cubicBezTo>
                  <a:pt x="100" y="282"/>
                  <a:pt x="123" y="286"/>
                  <a:pt x="130" y="304"/>
                </a:cubicBezTo>
                <a:cubicBezTo>
                  <a:pt x="142" y="338"/>
                  <a:pt x="160" y="312"/>
                  <a:pt x="158" y="290"/>
                </a:cubicBezTo>
                <a:cubicBezTo>
                  <a:pt x="156" y="273"/>
                  <a:pt x="155" y="255"/>
                  <a:pt x="161" y="242"/>
                </a:cubicBezTo>
                <a:cubicBezTo>
                  <a:pt x="168" y="220"/>
                  <a:pt x="185" y="202"/>
                  <a:pt x="199" y="185"/>
                </a:cubicBezTo>
                <a:cubicBezTo>
                  <a:pt x="211" y="170"/>
                  <a:pt x="217" y="151"/>
                  <a:pt x="223" y="133"/>
                </a:cubicBezTo>
                <a:cubicBezTo>
                  <a:pt x="231" y="112"/>
                  <a:pt x="242" y="91"/>
                  <a:pt x="247" y="70"/>
                </a:cubicBezTo>
                <a:cubicBezTo>
                  <a:pt x="250" y="53"/>
                  <a:pt x="247" y="35"/>
                  <a:pt x="238" y="22"/>
                </a:cubicBezTo>
                <a:cubicBezTo>
                  <a:pt x="228" y="8"/>
                  <a:pt x="210" y="-4"/>
                  <a:pt x="190" y="1"/>
                </a:cubicBezTo>
                <a:cubicBezTo>
                  <a:pt x="176" y="3"/>
                  <a:pt x="162" y="1"/>
                  <a:pt x="147" y="1"/>
                </a:cubicBezTo>
                <a:cubicBezTo>
                  <a:pt x="133" y="1"/>
                  <a:pt x="119" y="1"/>
                  <a:pt x="104" y="3"/>
                </a:cubicBezTo>
                <a:cubicBezTo>
                  <a:pt x="87" y="3"/>
                  <a:pt x="69" y="5"/>
                  <a:pt x="52" y="3"/>
                </a:cubicBezTo>
                <a:cubicBezTo>
                  <a:pt x="31" y="-3"/>
                  <a:pt x="26" y="23"/>
                  <a:pt x="23" y="38"/>
                </a:cubicBezTo>
                <a:cubicBezTo>
                  <a:pt x="19" y="53"/>
                  <a:pt x="27" y="74"/>
                  <a:pt x="23" y="90"/>
                </a:cubicBezTo>
                <a:cubicBezTo>
                  <a:pt x="17" y="108"/>
                  <a:pt x="19" y="123"/>
                  <a:pt x="11" y="139"/>
                </a:cubicBezTo>
                <a:cubicBezTo>
                  <a:pt x="3" y="152"/>
                  <a:pt x="3" y="170"/>
                  <a:pt x="0" y="186"/>
                </a:cubicBezTo>
                <a:cubicBezTo>
                  <a:pt x="-1" y="202"/>
                  <a:pt x="3" y="225"/>
                  <a:pt x="21" y="222"/>
                </a:cubicBezTo>
                <a:lnTo>
                  <a:pt x="38" y="225"/>
                </a:lnTo>
                <a:lnTo>
                  <a:pt x="51" y="231"/>
                </a:lnTo>
                <a:lnTo>
                  <a:pt x="55" y="237"/>
                </a:lnTo>
                <a:lnTo>
                  <a:pt x="36" y="22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31" name=""/>
          <p:cNvSpPr/>
          <p:nvPr/>
        </p:nvSpPr>
        <p:spPr>
          <a:xfrm>
            <a:off x="2532600" y="3383640"/>
            <a:ext cx="145800" cy="152640"/>
          </a:xfrm>
          <a:custGeom>
            <a:avLst/>
            <a:gdLst>
              <a:gd name="textAreaLeft" fmla="*/ 0 w 145800"/>
              <a:gd name="textAreaRight" fmla="*/ 146160 w 145800"/>
              <a:gd name="textAreaTop" fmla="*/ 0 h 152640"/>
              <a:gd name="textAreaBottom" fmla="*/ 153000 h 152640"/>
            </a:gdLst>
            <a:ahLst/>
            <a:rect l="textAreaLeft" t="textAreaTop" r="textAreaRight" b="textAreaBottom"/>
            <a:pathLst>
              <a:path w="406" h="425">
                <a:moveTo>
                  <a:pt x="122" y="39"/>
                </a:moveTo>
                <a:cubicBezTo>
                  <a:pt x="131" y="65"/>
                  <a:pt x="130" y="95"/>
                  <a:pt x="130" y="122"/>
                </a:cubicBezTo>
                <a:cubicBezTo>
                  <a:pt x="131" y="146"/>
                  <a:pt x="118" y="159"/>
                  <a:pt x="108" y="175"/>
                </a:cubicBezTo>
                <a:cubicBezTo>
                  <a:pt x="98" y="194"/>
                  <a:pt x="86" y="213"/>
                  <a:pt x="66" y="218"/>
                </a:cubicBezTo>
                <a:cubicBezTo>
                  <a:pt x="49" y="224"/>
                  <a:pt x="31" y="233"/>
                  <a:pt x="17" y="247"/>
                </a:cubicBezTo>
                <a:cubicBezTo>
                  <a:pt x="3" y="260"/>
                  <a:pt x="7" y="279"/>
                  <a:pt x="4" y="295"/>
                </a:cubicBezTo>
                <a:cubicBezTo>
                  <a:pt x="2" y="311"/>
                  <a:pt x="-2" y="329"/>
                  <a:pt x="2" y="345"/>
                </a:cubicBezTo>
                <a:cubicBezTo>
                  <a:pt x="6" y="363"/>
                  <a:pt x="-1" y="381"/>
                  <a:pt x="9" y="397"/>
                </a:cubicBezTo>
                <a:cubicBezTo>
                  <a:pt x="18" y="413"/>
                  <a:pt x="39" y="407"/>
                  <a:pt x="55" y="408"/>
                </a:cubicBezTo>
                <a:cubicBezTo>
                  <a:pt x="69" y="408"/>
                  <a:pt x="82" y="398"/>
                  <a:pt x="96" y="398"/>
                </a:cubicBezTo>
                <a:cubicBezTo>
                  <a:pt x="110" y="398"/>
                  <a:pt x="125" y="397"/>
                  <a:pt x="138" y="402"/>
                </a:cubicBezTo>
                <a:cubicBezTo>
                  <a:pt x="153" y="407"/>
                  <a:pt x="166" y="421"/>
                  <a:pt x="183" y="424"/>
                </a:cubicBezTo>
                <a:cubicBezTo>
                  <a:pt x="197" y="425"/>
                  <a:pt x="211" y="423"/>
                  <a:pt x="225" y="425"/>
                </a:cubicBezTo>
                <a:cubicBezTo>
                  <a:pt x="241" y="428"/>
                  <a:pt x="256" y="415"/>
                  <a:pt x="263" y="399"/>
                </a:cubicBezTo>
                <a:cubicBezTo>
                  <a:pt x="273" y="380"/>
                  <a:pt x="295" y="382"/>
                  <a:pt x="311" y="374"/>
                </a:cubicBezTo>
                <a:cubicBezTo>
                  <a:pt x="324" y="368"/>
                  <a:pt x="337" y="368"/>
                  <a:pt x="352" y="363"/>
                </a:cubicBezTo>
                <a:cubicBezTo>
                  <a:pt x="366" y="359"/>
                  <a:pt x="385" y="355"/>
                  <a:pt x="388" y="332"/>
                </a:cubicBezTo>
                <a:cubicBezTo>
                  <a:pt x="391" y="315"/>
                  <a:pt x="388" y="299"/>
                  <a:pt x="392" y="282"/>
                </a:cubicBezTo>
                <a:cubicBezTo>
                  <a:pt x="399" y="265"/>
                  <a:pt x="398" y="246"/>
                  <a:pt x="401" y="229"/>
                </a:cubicBezTo>
                <a:cubicBezTo>
                  <a:pt x="404" y="211"/>
                  <a:pt x="407" y="192"/>
                  <a:pt x="406" y="174"/>
                </a:cubicBezTo>
                <a:cubicBezTo>
                  <a:pt x="405" y="156"/>
                  <a:pt x="407" y="138"/>
                  <a:pt x="406" y="120"/>
                </a:cubicBezTo>
                <a:cubicBezTo>
                  <a:pt x="406" y="103"/>
                  <a:pt x="408" y="84"/>
                  <a:pt x="404" y="69"/>
                </a:cubicBezTo>
                <a:cubicBezTo>
                  <a:pt x="400" y="52"/>
                  <a:pt x="402" y="25"/>
                  <a:pt x="380" y="22"/>
                </a:cubicBezTo>
                <a:cubicBezTo>
                  <a:pt x="365" y="21"/>
                  <a:pt x="350" y="13"/>
                  <a:pt x="336" y="13"/>
                </a:cubicBezTo>
                <a:cubicBezTo>
                  <a:pt x="319" y="14"/>
                  <a:pt x="305" y="8"/>
                  <a:pt x="290" y="6"/>
                </a:cubicBezTo>
                <a:cubicBezTo>
                  <a:pt x="276" y="4"/>
                  <a:pt x="261" y="-4"/>
                  <a:pt x="248" y="3"/>
                </a:cubicBezTo>
                <a:cubicBezTo>
                  <a:pt x="233" y="12"/>
                  <a:pt x="219" y="10"/>
                  <a:pt x="204" y="13"/>
                </a:cubicBezTo>
                <a:cubicBezTo>
                  <a:pt x="188" y="18"/>
                  <a:pt x="176" y="31"/>
                  <a:pt x="159" y="32"/>
                </a:cubicBezTo>
                <a:lnTo>
                  <a:pt x="145" y="38"/>
                </a:lnTo>
                <a:lnTo>
                  <a:pt x="131" y="45"/>
                </a:lnTo>
                <a:lnTo>
                  <a:pt x="122" y="39"/>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32" name=""/>
          <p:cNvSpPr/>
          <p:nvPr/>
        </p:nvSpPr>
        <p:spPr>
          <a:xfrm>
            <a:off x="2544840" y="3855240"/>
            <a:ext cx="99720" cy="65880"/>
          </a:xfrm>
          <a:custGeom>
            <a:avLst/>
            <a:gdLst>
              <a:gd name="textAreaLeft" fmla="*/ 0 w 99720"/>
              <a:gd name="textAreaRight" fmla="*/ 100080 w 99720"/>
              <a:gd name="textAreaTop" fmla="*/ 0 h 65880"/>
              <a:gd name="textAreaBottom" fmla="*/ 66240 h 65880"/>
            </a:gdLst>
            <a:ahLst/>
            <a:rect l="textAreaLeft" t="textAreaTop" r="textAreaRight" b="textAreaBottom"/>
            <a:pathLst>
              <a:path w="278" h="184">
                <a:moveTo>
                  <a:pt x="16" y="176"/>
                </a:moveTo>
                <a:cubicBezTo>
                  <a:pt x="42" y="176"/>
                  <a:pt x="69" y="176"/>
                  <a:pt x="95" y="176"/>
                </a:cubicBezTo>
                <a:cubicBezTo>
                  <a:pt x="113" y="176"/>
                  <a:pt x="132" y="180"/>
                  <a:pt x="150" y="181"/>
                </a:cubicBezTo>
                <a:cubicBezTo>
                  <a:pt x="166" y="185"/>
                  <a:pt x="184" y="182"/>
                  <a:pt x="201" y="181"/>
                </a:cubicBezTo>
                <a:cubicBezTo>
                  <a:pt x="219" y="181"/>
                  <a:pt x="241" y="176"/>
                  <a:pt x="254" y="163"/>
                </a:cubicBezTo>
                <a:cubicBezTo>
                  <a:pt x="269" y="147"/>
                  <a:pt x="273" y="120"/>
                  <a:pt x="277" y="99"/>
                </a:cubicBezTo>
                <a:cubicBezTo>
                  <a:pt x="280" y="78"/>
                  <a:pt x="275" y="50"/>
                  <a:pt x="254" y="46"/>
                </a:cubicBezTo>
                <a:cubicBezTo>
                  <a:pt x="235" y="43"/>
                  <a:pt x="221" y="21"/>
                  <a:pt x="202" y="24"/>
                </a:cubicBezTo>
                <a:cubicBezTo>
                  <a:pt x="183" y="28"/>
                  <a:pt x="171" y="8"/>
                  <a:pt x="154" y="5"/>
                </a:cubicBezTo>
                <a:cubicBezTo>
                  <a:pt x="134" y="4"/>
                  <a:pt x="116" y="-1"/>
                  <a:pt x="95" y="0"/>
                </a:cubicBezTo>
                <a:cubicBezTo>
                  <a:pt x="58" y="2"/>
                  <a:pt x="96" y="46"/>
                  <a:pt x="52" y="41"/>
                </a:cubicBezTo>
                <a:cubicBezTo>
                  <a:pt x="35" y="38"/>
                  <a:pt x="14" y="31"/>
                  <a:pt x="3" y="48"/>
                </a:cubicBezTo>
                <a:cubicBezTo>
                  <a:pt x="-8" y="67"/>
                  <a:pt x="13" y="85"/>
                  <a:pt x="13" y="106"/>
                </a:cubicBezTo>
                <a:cubicBezTo>
                  <a:pt x="13" y="124"/>
                  <a:pt x="18" y="145"/>
                  <a:pt x="10" y="163"/>
                </a:cubicBezTo>
                <a:lnTo>
                  <a:pt x="8" y="181"/>
                </a:lnTo>
                <a:lnTo>
                  <a:pt x="22" y="184"/>
                </a:lnTo>
                <a:lnTo>
                  <a:pt x="16" y="176"/>
                </a:lnTo>
                <a:close/>
              </a:path>
            </a:pathLst>
          </a:custGeom>
          <a:solidFill>
            <a:srgbClr val="808080"/>
          </a:solidFill>
          <a:ln w="0">
            <a:solidFill>
              <a:srgbClr val="000000"/>
            </a:solidFill>
          </a:ln>
        </p:spPr>
        <p:style>
          <a:lnRef idx="0"/>
          <a:fillRef idx="0"/>
          <a:effectRef idx="0"/>
          <a:fontRef idx="minor"/>
        </p:style>
        <p:txBody>
          <a:bodyPr lIns="90000" rIns="90000" tIns="21240" bIns="21240" anchor="ctr">
            <a:noAutofit/>
          </a:bodyPr>
          <a:p>
            <a:pPr>
              <a:lnSpc>
                <a:spcPct val="100000"/>
              </a:lnSpc>
            </a:pPr>
            <a:endParaRPr b="0" lang="en-US" sz="1800" strike="noStrike" u="none">
              <a:solidFill>
                <a:srgbClr val="ffffff"/>
              </a:solidFill>
              <a:uFillTx/>
              <a:latin typeface="Arial"/>
            </a:endParaRPr>
          </a:p>
        </p:txBody>
      </p:sp>
      <p:sp>
        <p:nvSpPr>
          <p:cNvPr id="133" name=""/>
          <p:cNvSpPr/>
          <p:nvPr/>
        </p:nvSpPr>
        <p:spPr>
          <a:xfrm>
            <a:off x="2579760" y="3912120"/>
            <a:ext cx="90000" cy="63720"/>
          </a:xfrm>
          <a:custGeom>
            <a:avLst/>
            <a:gdLst>
              <a:gd name="textAreaLeft" fmla="*/ 0 w 90000"/>
              <a:gd name="textAreaRight" fmla="*/ 90360 w 90000"/>
              <a:gd name="textAreaTop" fmla="*/ 0 h 63720"/>
              <a:gd name="textAreaBottom" fmla="*/ 64080 h 63720"/>
            </a:gdLst>
            <a:ahLst/>
            <a:rect l="textAreaLeft" t="textAreaTop" r="textAreaRight" b="textAreaBottom"/>
            <a:pathLst>
              <a:path w="251" h="178">
                <a:moveTo>
                  <a:pt x="97" y="150"/>
                </a:moveTo>
                <a:cubicBezTo>
                  <a:pt x="115" y="147"/>
                  <a:pt x="132" y="137"/>
                  <a:pt x="150" y="135"/>
                </a:cubicBezTo>
                <a:cubicBezTo>
                  <a:pt x="167" y="134"/>
                  <a:pt x="181" y="127"/>
                  <a:pt x="199" y="127"/>
                </a:cubicBezTo>
                <a:cubicBezTo>
                  <a:pt x="216" y="127"/>
                  <a:pt x="239" y="138"/>
                  <a:pt x="249" y="113"/>
                </a:cubicBezTo>
                <a:cubicBezTo>
                  <a:pt x="257" y="90"/>
                  <a:pt x="236" y="74"/>
                  <a:pt x="226" y="57"/>
                </a:cubicBezTo>
                <a:cubicBezTo>
                  <a:pt x="216" y="36"/>
                  <a:pt x="192" y="35"/>
                  <a:pt x="177" y="20"/>
                </a:cubicBezTo>
                <a:cubicBezTo>
                  <a:pt x="166" y="7"/>
                  <a:pt x="149" y="-9"/>
                  <a:pt x="129" y="7"/>
                </a:cubicBezTo>
                <a:cubicBezTo>
                  <a:pt x="113" y="17"/>
                  <a:pt x="91" y="8"/>
                  <a:pt x="74" y="12"/>
                </a:cubicBezTo>
                <a:cubicBezTo>
                  <a:pt x="57" y="16"/>
                  <a:pt x="38" y="23"/>
                  <a:pt x="22" y="20"/>
                </a:cubicBezTo>
                <a:cubicBezTo>
                  <a:pt x="-6" y="12"/>
                  <a:pt x="-4" y="46"/>
                  <a:pt x="9" y="62"/>
                </a:cubicBezTo>
                <a:cubicBezTo>
                  <a:pt x="19" y="77"/>
                  <a:pt x="13" y="101"/>
                  <a:pt x="14" y="121"/>
                </a:cubicBezTo>
                <a:cubicBezTo>
                  <a:pt x="16" y="137"/>
                  <a:pt x="3" y="159"/>
                  <a:pt x="30" y="168"/>
                </a:cubicBezTo>
                <a:cubicBezTo>
                  <a:pt x="48" y="173"/>
                  <a:pt x="63" y="178"/>
                  <a:pt x="79" y="178"/>
                </a:cubicBezTo>
                <a:cubicBezTo>
                  <a:pt x="98" y="179"/>
                  <a:pt x="113" y="163"/>
                  <a:pt x="129" y="152"/>
                </a:cubicBezTo>
                <a:lnTo>
                  <a:pt x="144" y="139"/>
                </a:lnTo>
                <a:lnTo>
                  <a:pt x="149" y="135"/>
                </a:lnTo>
                <a:lnTo>
                  <a:pt x="97" y="150"/>
                </a:lnTo>
                <a:close/>
              </a:path>
            </a:pathLst>
          </a:custGeom>
          <a:solidFill>
            <a:srgbClr val="808080"/>
          </a:solidFill>
          <a:ln w="0">
            <a:solidFill>
              <a:srgbClr val="000000"/>
            </a:solidFill>
          </a:ln>
        </p:spPr>
        <p:style>
          <a:lnRef idx="0"/>
          <a:fillRef idx="0"/>
          <a:effectRef idx="0"/>
          <a:fontRef idx="minor"/>
        </p:style>
        <p:txBody>
          <a:bodyPr lIns="90000" rIns="90000" tIns="19080" bIns="19080" anchor="ctr">
            <a:noAutofit/>
          </a:bodyPr>
          <a:p>
            <a:pPr>
              <a:lnSpc>
                <a:spcPct val="100000"/>
              </a:lnSpc>
            </a:pPr>
            <a:endParaRPr b="0" lang="en-US" sz="1800" strike="noStrike" u="none">
              <a:solidFill>
                <a:srgbClr val="ffffff"/>
              </a:solidFill>
              <a:uFillTx/>
              <a:latin typeface="Arial"/>
            </a:endParaRPr>
          </a:p>
        </p:txBody>
      </p:sp>
      <p:sp>
        <p:nvSpPr>
          <p:cNvPr id="134" name=""/>
          <p:cNvSpPr/>
          <p:nvPr/>
        </p:nvSpPr>
        <p:spPr>
          <a:xfrm>
            <a:off x="7354440" y="1236960"/>
            <a:ext cx="2658240" cy="1900440"/>
          </a:xfrm>
          <a:prstGeom prst="rect">
            <a:avLst/>
          </a:prstGeom>
          <a:noFill/>
          <a:ln w="12600">
            <a:solidFill>
              <a:srgbClr val="111111"/>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135" name=""/>
          <p:cNvSpPr/>
          <p:nvPr/>
        </p:nvSpPr>
        <p:spPr>
          <a:xfrm>
            <a:off x="81842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36" name=""/>
          <p:cNvSpPr/>
          <p:nvPr/>
        </p:nvSpPr>
        <p:spPr>
          <a:xfrm>
            <a:off x="86414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37" name=""/>
          <p:cNvSpPr/>
          <p:nvPr/>
        </p:nvSpPr>
        <p:spPr>
          <a:xfrm>
            <a:off x="90986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38" name=""/>
          <p:cNvSpPr/>
          <p:nvPr/>
        </p:nvSpPr>
        <p:spPr>
          <a:xfrm>
            <a:off x="95558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39" name=""/>
          <p:cNvSpPr/>
          <p:nvPr/>
        </p:nvSpPr>
        <p:spPr>
          <a:xfrm>
            <a:off x="77270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40" name=""/>
          <p:cNvSpPr/>
          <p:nvPr/>
        </p:nvSpPr>
        <p:spPr>
          <a:xfrm>
            <a:off x="10013040" y="313776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41" name=""/>
          <p:cNvSpPr/>
          <p:nvPr/>
        </p:nvSpPr>
        <p:spPr>
          <a:xfrm>
            <a:off x="7610400" y="314244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142" name=""/>
          <p:cNvSpPr/>
          <p:nvPr/>
        </p:nvSpPr>
        <p:spPr>
          <a:xfrm>
            <a:off x="7811640" y="313776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-2000</a:t>
            </a:r>
            <a:endParaRPr b="0" lang="en-US" sz="1000" strike="noStrike" u="none">
              <a:solidFill>
                <a:srgbClr val="000000"/>
              </a:solidFill>
              <a:uFillTx/>
              <a:latin typeface="Arial"/>
            </a:endParaRPr>
          </a:p>
        </p:txBody>
      </p:sp>
      <p:sp>
        <p:nvSpPr>
          <p:cNvPr id="143" name=""/>
          <p:cNvSpPr/>
          <p:nvPr/>
        </p:nvSpPr>
        <p:spPr>
          <a:xfrm>
            <a:off x="8268840" y="313812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-4000</a:t>
            </a:r>
            <a:endParaRPr b="0" lang="en-US" sz="1000" strike="noStrike" u="none">
              <a:solidFill>
                <a:srgbClr val="000000"/>
              </a:solidFill>
              <a:uFillTx/>
              <a:latin typeface="Arial"/>
            </a:endParaRPr>
          </a:p>
        </p:txBody>
      </p:sp>
      <p:sp>
        <p:nvSpPr>
          <p:cNvPr id="144" name=""/>
          <p:cNvSpPr/>
          <p:nvPr/>
        </p:nvSpPr>
        <p:spPr>
          <a:xfrm>
            <a:off x="8726040" y="313848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-6000</a:t>
            </a:r>
            <a:endParaRPr b="0" lang="en-US" sz="1000" strike="noStrike" u="none">
              <a:solidFill>
                <a:srgbClr val="000000"/>
              </a:solidFill>
              <a:uFillTx/>
              <a:latin typeface="Arial"/>
            </a:endParaRPr>
          </a:p>
        </p:txBody>
      </p:sp>
      <p:sp>
        <p:nvSpPr>
          <p:cNvPr id="145" name=""/>
          <p:cNvSpPr/>
          <p:nvPr/>
        </p:nvSpPr>
        <p:spPr>
          <a:xfrm>
            <a:off x="9183240" y="313884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-8000</a:t>
            </a:r>
            <a:endParaRPr b="0" lang="en-US" sz="1000" strike="noStrike" u="none">
              <a:solidFill>
                <a:srgbClr val="000000"/>
              </a:solidFill>
              <a:uFillTx/>
              <a:latin typeface="Arial"/>
            </a:endParaRPr>
          </a:p>
        </p:txBody>
      </p:sp>
      <p:sp>
        <p:nvSpPr>
          <p:cNvPr id="146" name=""/>
          <p:cNvSpPr/>
          <p:nvPr/>
        </p:nvSpPr>
        <p:spPr>
          <a:xfrm>
            <a:off x="7125840" y="170676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147" name=""/>
          <p:cNvSpPr/>
          <p:nvPr/>
        </p:nvSpPr>
        <p:spPr>
          <a:xfrm flipH="1">
            <a:off x="7290360" y="182556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48" name=""/>
          <p:cNvSpPr/>
          <p:nvPr/>
        </p:nvSpPr>
        <p:spPr>
          <a:xfrm flipH="1">
            <a:off x="7290360" y="218556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49" name=""/>
          <p:cNvSpPr/>
          <p:nvPr/>
        </p:nvSpPr>
        <p:spPr>
          <a:xfrm>
            <a:off x="7089840" y="205416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150" name=""/>
          <p:cNvSpPr/>
          <p:nvPr/>
        </p:nvSpPr>
        <p:spPr>
          <a:xfrm flipH="1">
            <a:off x="7290360" y="254556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51" name=""/>
          <p:cNvSpPr/>
          <p:nvPr/>
        </p:nvSpPr>
        <p:spPr>
          <a:xfrm>
            <a:off x="7017840" y="242676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-10</a:t>
            </a:r>
            <a:endParaRPr b="0" lang="en-US" sz="1000" strike="noStrike" u="none">
              <a:solidFill>
                <a:srgbClr val="000000"/>
              </a:solidFill>
              <a:uFillTx/>
              <a:latin typeface="Arial"/>
            </a:endParaRPr>
          </a:p>
        </p:txBody>
      </p:sp>
      <p:sp>
        <p:nvSpPr>
          <p:cNvPr id="152" name=""/>
          <p:cNvSpPr/>
          <p:nvPr/>
        </p:nvSpPr>
        <p:spPr>
          <a:xfrm>
            <a:off x="7053480" y="1347120"/>
            <a:ext cx="493200" cy="24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153" name=""/>
          <p:cNvSpPr/>
          <p:nvPr/>
        </p:nvSpPr>
        <p:spPr>
          <a:xfrm flipH="1">
            <a:off x="7290360" y="146556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54"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155" name=""/>
          <p:cNvSpPr/>
          <p:nvPr/>
        </p:nvSpPr>
        <p:spPr>
          <a:xfrm>
            <a:off x="7014240" y="977040"/>
            <a:ext cx="951840" cy="228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900" strike="noStrike" u="none">
                <a:solidFill>
                  <a:srgbClr val="000000"/>
                </a:solidFill>
                <a:uFillTx/>
                <a:latin typeface="Calibri"/>
              </a:rPr>
              <a:t>Depth (m)</a:t>
            </a:r>
            <a:endParaRPr b="0" lang="en-US" sz="900" strike="noStrike" u="none">
              <a:solidFill>
                <a:srgbClr val="000000"/>
              </a:solidFill>
              <a:uFillTx/>
              <a:latin typeface="Arial"/>
            </a:endParaRPr>
          </a:p>
        </p:txBody>
      </p:sp>
      <p:sp>
        <p:nvSpPr>
          <p:cNvPr id="156" name=""/>
          <p:cNvSpPr/>
          <p:nvPr/>
        </p:nvSpPr>
        <p:spPr>
          <a:xfrm>
            <a:off x="7382160" y="3313800"/>
            <a:ext cx="2619000" cy="22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900" strike="noStrike" u="none">
                <a:solidFill>
                  <a:srgbClr val="000000"/>
                </a:solidFill>
                <a:uFillTx/>
                <a:latin typeface="Calibri"/>
              </a:rPr>
              <a:t>Age (BCE)</a:t>
            </a:r>
            <a:endParaRPr b="0" lang="en-US" sz="900" strike="noStrike" u="none">
              <a:solidFill>
                <a:srgbClr val="000000"/>
              </a:solidFill>
              <a:uFillTx/>
              <a:latin typeface="Arial"/>
            </a:endParaRPr>
          </a:p>
        </p:txBody>
      </p:sp>
      <p:sp>
        <p:nvSpPr>
          <p:cNvPr id="157" name=""/>
          <p:cNvSpPr/>
          <p:nvPr/>
        </p:nvSpPr>
        <p:spPr>
          <a:xfrm>
            <a:off x="7351560" y="1829160"/>
            <a:ext cx="1911600" cy="1311840"/>
          </a:xfrm>
          <a:custGeom>
            <a:avLst/>
            <a:gdLst>
              <a:gd name="textAreaLeft" fmla="*/ 0 w 1911600"/>
              <a:gd name="textAreaRight" fmla="*/ 1911960 w 1911600"/>
              <a:gd name="textAreaTop" fmla="*/ 0 h 1311840"/>
              <a:gd name="textAreaBottom" fmla="*/ 1312200 h 1311840"/>
            </a:gdLst>
            <a:ahLst/>
            <a:rect l="textAreaLeft" t="textAreaTop" r="textAreaRight" b="textAreaBottom"/>
            <a:pathLst>
              <a:path fill="none" w="5311" h="3645">
                <a:moveTo>
                  <a:pt x="0" y="0"/>
                </a:moveTo>
                <a:cubicBezTo>
                  <a:pt x="4385" y="1777"/>
                  <a:pt x="3547" y="0"/>
                  <a:pt x="5311" y="3645"/>
                </a:cubicBezTo>
              </a:path>
            </a:pathLst>
          </a:custGeom>
          <a:noFill/>
          <a:ln w="29160">
            <a:solidFill>
              <a:srgbClr val="2a6099"/>
            </a:solidFill>
            <a:round/>
          </a:ln>
        </p:spPr>
        <p:style>
          <a:lnRef idx="0"/>
          <a:fillRef idx="0"/>
          <a:effectRef idx="0"/>
          <a:fontRef idx="minor"/>
        </p:style>
        <p:txBody>
          <a:bodyPr lIns="104400" rIns="104400" tIns="59400" bIns="59400" anchor="ctr">
            <a:noAutofit/>
          </a:bodyPr>
          <a:p>
            <a:pPr>
              <a:lnSpc>
                <a:spcPct val="100000"/>
              </a:lnSpc>
            </a:pPr>
            <a:endParaRPr b="0" lang="en-US" sz="1800" strike="noStrike" u="none">
              <a:solidFill>
                <a:srgbClr val="000000"/>
              </a:solidFill>
              <a:uFillTx/>
              <a:latin typeface="Arial"/>
            </a:endParaRPr>
          </a:p>
        </p:txBody>
      </p:sp>
      <p:sp>
        <p:nvSpPr>
          <p:cNvPr id="158" name=""/>
          <p:cNvSpPr/>
          <p:nvPr/>
        </p:nvSpPr>
        <p:spPr>
          <a:xfrm>
            <a:off x="8594640" y="2190240"/>
            <a:ext cx="82080" cy="82080"/>
          </a:xfrm>
          <a:prstGeom prst="ellipse">
            <a:avLst/>
          </a:prstGeom>
          <a:solidFill>
            <a:srgbClr val="ff0000"/>
          </a:solidFill>
          <a:ln w="0">
            <a:solidFill>
              <a:srgbClr val="000000"/>
            </a:solidFill>
          </a:ln>
        </p:spPr>
        <p:style>
          <a:lnRef idx="0"/>
          <a:fillRef idx="0"/>
          <a:effectRef idx="0"/>
          <a:fontRef idx="minor"/>
        </p:style>
        <p:txBody>
          <a:bodyPr lIns="90000" rIns="90000" tIns="13680" bIns="13680" anchor="ctr">
            <a:noAutofit/>
          </a:bodyPr>
          <a:p>
            <a:pPr>
              <a:lnSpc>
                <a:spcPct val="100000"/>
              </a:lnSpc>
            </a:pPr>
            <a:endParaRPr b="0" lang="en-US" sz="1800" strike="noStrike" u="none">
              <a:solidFill>
                <a:srgbClr val="ffffff"/>
              </a:solidFill>
              <a:uFillTx/>
              <a:latin typeface="Arial"/>
              <a:ea typeface="DejaVu Sans"/>
            </a:endParaRPr>
          </a:p>
        </p:txBody>
      </p:sp>
      <p:sp>
        <p:nvSpPr>
          <p:cNvPr id="159" name=""/>
          <p:cNvSpPr/>
          <p:nvPr/>
        </p:nvSpPr>
        <p:spPr>
          <a:xfrm>
            <a:off x="457200" y="774000"/>
            <a:ext cx="56818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uFillTx/>
                <a:latin typeface="Calibri"/>
              </a:rPr>
              <a:t>A way to date immerged stone fish weirs ?</a:t>
            </a:r>
            <a:endParaRPr b="0" lang="en-US" sz="2400" strike="noStrike" u="none">
              <a:solidFill>
                <a:srgbClr val="000000"/>
              </a:solidFill>
              <a:uFillTx/>
              <a:latin typeface="Arial"/>
            </a:endParaRPr>
          </a:p>
        </p:txBody>
      </p:sp>
      <p:sp>
        <p:nvSpPr>
          <p:cNvPr id="160"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path">
                                  <p:stCondLst>
                                    <p:cond delay="0"/>
                                  </p:stCondLst>
                                  <p:childTnLst>
                                    <p:animMotion origin="layout" path="M -3.57142857142857E-005 -0.000952380952380952 C -0.0025 -0.00419047619047619 -0.00546445156657319 -0.00615568034702254 -0.00842857142857143 -0.00666666666666666 C -0.0113573097082486 -0.00717155353508236 -0.0141434768274783 -0.00919158101372025 -0.0170714285714286 -0.00958730158730158 C -0.0202506423171433 -0.0100169808979635 -0.023142291676184 -0.0126393015320597 -0.02625 -0.0139047619047619 C -0.0295351507206434 -0.0152424769095677 -0.032788598131877 -0.0165576532019763 -0.0359642857142857 -0.0186666666666667 C -0.0390029031616393 -0.0206846501566077 -0.0420755572645352 -0.0225747899555272 -0.0451428571428572 -0.024 C -0.048361352598888 -0.0254954625351254 -0.0516406250210407 -0.0266221268184187 -0.0548571428571429 -0.0278095238095238 C -0.0581763741170029 -0.0290348380815304 -0.0615345772835997 -0.0301063551415018 -0.0648571428571429 -0.0311746031746032 C -0.0682488746511506 -0.0322650890469083 -0.0712830828446174 -0.0356985611853376 -0.0745714285714286 -0.0373968253968254 C -0.0776759654376531 -0.0390001616306545 -0.0806071428571429 -0.0407619047619048 -0.084 -0.0407619047619048 C -0.0876428571428572 -0.0407619047619048 -0.0912750997056313 -0.0436451670841796 -0.0942857142857143 -0.0474920634920635 C -0.0969894614561149 -0.0509468515431309 -0.100037445975565 -0.0537684620808421 -0.103178571428571 -0.0556190476190476 C -0.106180312058034 -0.057387514966638 -0.1091780428621 -0.0593092325936696 -0.112357142857143 -0.06 C -0.11560662004603 -0.0607060592410421 -0.118142857142857 -0.0651428571428572 -0.121 -0.0676190476190476 L -0.123964285714286 -0.0690793650793651 L -0.126678571428571 -0.0705396825396826 L -0.128285714285714 -0.0714920634920635 E">
                                      <p:cBhvr>
                                        <p:cTn id="6" dur="3000" fill="hold"/>
                                        <p:tgtEl>
                                          <p:spTgt spid="158"/>
                                        </p:tgtEl>
                                      </p:cBhvr>
                                    </p:animMotion>
                                  </p:childTnLst>
                                </p:cTn>
                              </p:par>
                              <p:par>
                                <p:cTn id="7" nodeType="withEffect" fill="hold" presetClass="entr" presetID="10">
                                  <p:stCondLst>
                                    <p:cond delay="0"/>
                                  </p:stCondLst>
                                  <p:childTnLst>
                                    <p:set>
                                      <p:cBhvr>
                                        <p:cTn id="8" dur="1" fill="hold">
                                          <p:stCondLst>
                                            <p:cond delay="0"/>
                                          </p:stCondLst>
                                        </p:cTn>
                                        <p:tgtEl>
                                          <p:spTgt spid="113"/>
                                        </p:tgtEl>
                                        <p:attrNameLst>
                                          <p:attrName>style.visibility</p:attrName>
                                        </p:attrNameLst>
                                      </p:cBhvr>
                                      <p:to>
                                        <p:strVal val="visible"/>
                                      </p:to>
                                    </p:set>
                                    <p:animEffect filter="fade" transition="in">
                                      <p:cBhvr additive="repl">
                                        <p:cTn id="9" dur="3500"/>
                                        <p:tgtEl>
                                          <p:spTgt spid="113"/>
                                        </p:tgtEl>
                                      </p:cBhvr>
                                    </p:animEffect>
                                  </p:childTnLst>
                                </p:cTn>
                              </p:par>
                              <p:par>
                                <p:cTn id="10" nodeType="withEffect" fill="hold" presetClass="path">
                                  <p:stCondLst>
                                    <p:cond delay="0"/>
                                  </p:stCondLst>
                                  <p:childTnLst>
                                    <p:animMotion origin="layout" path="M 0 0 L 0 -0.238349206349206 E">
                                      <p:cBhvr>
                                        <p:cTn id="11" dur="3000" fill="hold"/>
                                        <p:tgtEl>
                                          <p:spTgt spid="115"/>
                                        </p:tgtEl>
                                      </p:cBhvr>
                                    </p:animMotion>
                                  </p:childTnLst>
                                </p:cTn>
                              </p:par>
                              <p:par>
                                <p:cTn id="12" nodeType="withEffect" fill="hold" presetClass="path">
                                  <p:stCondLst>
                                    <p:cond delay="0"/>
                                  </p:stCondLst>
                                  <p:childTnLst>
                                    <p:animMotion origin="layout" path="M 0.000107142857142857 0 L 0.000107142857142857 -0.311555555555556 E">
                                      <p:cBhvr>
                                        <p:cTn id="13" dur="3000" fill="hold"/>
                                        <p:tgtEl>
                                          <p:spTgt spid="116"/>
                                        </p:tgtEl>
                                      </p:cBhvr>
                                    </p:animMotion>
                                  </p:childTnLst>
                                </p:cTn>
                              </p:par>
                              <p:par>
                                <p:cTn id="14" nodeType="withEffect" fill="hold" presetClass="exit" presetID="7">
                                  <p:stCondLst>
                                    <p:cond delay="0"/>
                                  </p:stCondLst>
                                  <p:childTnLst>
                                    <p:anim calcmode="lin" valueType="num">
                                      <p:cBhvr additive="repl">
                                        <p:cTn id="15" dur="6000"/>
                                        <p:tgtEl>
                                          <p:spTgt spid="103"/>
                                        </p:tgtEl>
                                        <p:attrNameLst>
                                          <p:attrName>ppt_x</p:attrName>
                                        </p:attrNameLst>
                                      </p:cBhvr>
                                      <p:tavLst>
                                        <p:tav tm="0">
                                          <p:val>
                                            <p:strVal val="#ppt_x"/>
                                          </p:val>
                                        </p:tav>
                                        <p:tav tm="100000">
                                          <p:val>
                                            <p:strVal val="#ppt_x"/>
                                          </p:val>
                                        </p:tav>
                                      </p:tavLst>
                                    </p:anim>
                                    <p:anim calcmode="lin" valueType="num">
                                      <p:cBhvr additive="repl">
                                        <p:cTn id="16" dur="6000"/>
                                        <p:tgtEl>
                                          <p:spTgt spid="103"/>
                                        </p:tgtEl>
                                        <p:attrNameLst>
                                          <p:attrName>ppt_y</p:attrName>
                                        </p:attrNameLst>
                                      </p:cBhvr>
                                      <p:tavLst>
                                        <p:tav tm="0">
                                          <p:val>
                                            <p:strVal val="#ppt_y"/>
                                          </p:val>
                                        </p:tav>
                                        <p:tav tm="100000">
                                          <p:val>
                                            <p:strVal val="1+#ppt_h/2"/>
                                          </p:val>
                                        </p:tav>
                                      </p:tavLst>
                                    </p:anim>
                                    <p:set>
                                      <p:cBhvr>
                                        <p:cTn id="17" dur="1" fill="hold">
                                          <p:stCondLst>
                                            <p:cond delay="5998"/>
                                          </p:stCondLst>
                                        </p:cTn>
                                        <p:tgtEl>
                                          <p:spTgt spid="103"/>
                                        </p:tgtEl>
                                        <p:attrNameLst>
                                          <p:attrName>style.visibility</p:attrName>
                                        </p:attrNameLst>
                                      </p:cBhvr>
                                      <p:to>
                                        <p:strVal val="hidden"/>
                                      </p:to>
                                    </p:set>
                                  </p:childTnLst>
                                </p:cTn>
                              </p:par>
                              <p:par>
                                <p:cTn id="18" nodeType="withEffect" fill="hold" presetClass="path">
                                  <p:stCondLst>
                                    <p:cond delay="0"/>
                                  </p:stCondLst>
                                  <p:childTnLst>
                                    <p:animMotion origin="layout" path="M 0.000607142857142857 -0.00349206349206349 C -0.0238571428571428 -0.00349206349206349 -0.0692142857142857 0.198095238095239 -0.0692142857142857 0.198095238095239 E">
                                      <p:cBhvr>
                                        <p:cTn id="19" dur="2000" fill="hold"/>
                                        <p:tgtEl>
                                          <p:spTgt spid="130"/>
                                        </p:tgtEl>
                                      </p:cBhvr>
                                    </p:animMotion>
                                  </p:childTnLst>
                                </p:cTn>
                              </p:par>
                              <p:par>
                                <p:cTn id="20" nodeType="withEffect" fill="hold" presetClass="path">
                                  <p:stCondLst>
                                    <p:cond delay="0"/>
                                  </p:stCondLst>
                                  <p:childTnLst>
                                    <p:animMotion origin="layout" path="M 0.00559884246188592 0.00252344893413933 C 0.0223971202710333 0.00252344893413933 0.0260477696216826 0.0812871212924662 0.0260477696216826 0.0812871212924662 E">
                                      <p:cBhvr>
                                        <p:cTn id="21" dur="2000" fill="hold"/>
                                        <p:tgtEl>
                                          <p:spTgt spid="131"/>
                                        </p:tgtEl>
                                      </p:cBhvr>
                                    </p:animMotion>
                                  </p:childTnLst>
                                </p:cTn>
                              </p:par>
                              <p:par>
                                <p:cTn id="22" nodeType="withEffect" fill="hold" presetClass="path">
                                  <p:stCondLst>
                                    <p:cond delay="0"/>
                                  </p:stCondLst>
                                  <p:childTnLst>
                                    <p:animMotion origin="layout" path="M 0.000928571428571429 0.000571428571428571 C -0.0145 0.000571428571428571 -0.0333928571428572 0.0790476190476191 -0.0333928571428572 0.0790476190476191 E">
                                      <p:cBhvr>
                                        <p:cTn id="23" dur="3000" fill="hold"/>
                                        <p:tgtEl>
                                          <p:spTgt spid="126"/>
                                        </p:tgtEl>
                                      </p:cBhvr>
                                    </p:animMotion>
                                  </p:childTnLst>
                                </p:cTn>
                              </p:par>
                              <p:par>
                                <p:cTn id="24" nodeType="withEffect" fill="hold" presetClass="path">
                                  <p:stCondLst>
                                    <p:cond delay="0"/>
                                  </p:stCondLst>
                                  <p:childTnLst>
                                    <p:animMotion origin="layout" path="M -0.000535714285714286 -0.000126984126984127 C -0.0222142857142857 0.00247619047619047 -0.0348571428571429 0.0780952380952381 -0.0348571428571429 0.0780952380952381 E">
                                      <p:cBhvr>
                                        <p:cTn id="25" dur="3000" fill="hold"/>
                                        <p:tgtEl>
                                          <p:spTgt spid="132"/>
                                        </p:tgtEl>
                                      </p:cBhvr>
                                    </p:animMotion>
                                  </p:childTnLst>
                                </p:cTn>
                              </p:par>
                              <p:par>
                                <p:cTn id="26" nodeType="withEffect" fill="hold" presetClass="path">
                                  <p:stCondLst>
                                    <p:cond delay="0"/>
                                  </p:stCondLst>
                                  <p:childTnLst>
                                    <p:animMotion origin="layout" path="M -0.00157142857142857 0.00184126984126984 C -0.0118214285714286 0.00184126984126984 -0.0615714285714286 0.0918730158730158 -0.0615714285714286 0.0918730158730158 L -0.0613571428571429 0.0922539682539682 E">
                                      <p:cBhvr>
                                        <p:cTn id="27" dur="3000" fill="hold"/>
                                        <p:tgtEl>
                                          <p:spTgt spid="133"/>
                                        </p:tgtEl>
                                      </p:cBhvr>
                                    </p:animMotion>
                                  </p:childTnLst>
                                </p:cTn>
                              </p:par>
                              <p:par>
                                <p:cTn id="28" nodeType="withEffect" fill="hold" presetClass="path">
                                  <p:stCondLst>
                                    <p:cond delay="0"/>
                                  </p:stCondLst>
                                  <p:childTnLst>
                                    <p:animMotion origin="layout" path="M 0.000285714285714286 -0.000253968253968254 C -0.0136071428571428 0.00558730158730159 -0.0201785714285714 0.0402539682539682 -0.0201785714285714 0.0402539682539682 E">
                                      <p:cBhvr>
                                        <p:cTn id="29" dur="3000" fill="hold"/>
                                        <p:tgtEl>
                                          <p:spTgt spid="120"/>
                                        </p:tgtEl>
                                      </p:cBhvr>
                                    </p:animMotion>
                                  </p:childTnLst>
                                </p:cTn>
                              </p:par>
                              <p:par>
                                <p:cTn id="30" nodeType="withEffect" fill="hold" presetClass="path">
                                  <p:stCondLst>
                                    <p:cond delay="0"/>
                                  </p:stCondLst>
                                  <p:childTnLst>
                                    <p:animMotion origin="layout" path="M 0.00160714285714286 -0.00317460317460317 C -0.0234642857142857 0.00165079365079366 -0.0357857142857142 0.052 -0.0357857142857142 0.052 L -0.0356071428571428 0.052 E">
                                      <p:cBhvr>
                                        <p:cTn id="31" dur="3000" fill="hold"/>
                                        <p:tgtEl>
                                          <p:spTgt spid="125"/>
                                        </p:tgtEl>
                                      </p:cBhvr>
                                    </p:animMotion>
                                  </p:childTnLst>
                                </p:cTn>
                              </p:par>
                              <p:par>
                                <p:cTn id="32" nodeType="withEffect" fill="hold" presetClass="path">
                                  <p:stCondLst>
                                    <p:cond delay="0"/>
                                  </p:stCondLst>
                                  <p:childTnLst>
                                    <p:animMotion origin="layout" path="M -0.0035 0.00323809523809524 L -0.0123571428571429 0.0266031746031746 E">
                                      <p:cBhvr>
                                        <p:cTn id="33" dur="3000" fill="hold"/>
                                        <p:tgtEl>
                                          <p:spTgt spid="127"/>
                                        </p:tgtEl>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382160" y="3313800"/>
            <a:ext cx="2619000" cy="22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900" strike="noStrike" u="none">
                <a:solidFill>
                  <a:srgbClr val="000000"/>
                </a:solidFill>
                <a:uFillTx/>
                <a:latin typeface="Calibri"/>
              </a:rPr>
              <a:t>Age (BCE)</a:t>
            </a:r>
            <a:endParaRPr b="0" lang="en-US" sz="900" strike="noStrike" u="none">
              <a:solidFill>
                <a:srgbClr val="000000"/>
              </a:solidFill>
              <a:uFillTx/>
              <a:latin typeface="Arial"/>
            </a:endParaRPr>
          </a:p>
        </p:txBody>
      </p:sp>
      <p:sp>
        <p:nvSpPr>
          <p:cNvPr id="162" name=""/>
          <p:cNvSpPr/>
          <p:nvPr/>
        </p:nvSpPr>
        <p:spPr>
          <a:xfrm>
            <a:off x="81874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3" name=""/>
          <p:cNvSpPr/>
          <p:nvPr/>
        </p:nvSpPr>
        <p:spPr>
          <a:xfrm>
            <a:off x="86446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4" name=""/>
          <p:cNvSpPr/>
          <p:nvPr/>
        </p:nvSpPr>
        <p:spPr>
          <a:xfrm>
            <a:off x="91018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5" name=""/>
          <p:cNvSpPr/>
          <p:nvPr/>
        </p:nvSpPr>
        <p:spPr>
          <a:xfrm>
            <a:off x="95590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6" name=""/>
          <p:cNvSpPr/>
          <p:nvPr/>
        </p:nvSpPr>
        <p:spPr>
          <a:xfrm>
            <a:off x="77302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7" name=""/>
          <p:cNvSpPr/>
          <p:nvPr/>
        </p:nvSpPr>
        <p:spPr>
          <a:xfrm>
            <a:off x="10016280" y="3134520"/>
            <a:ext cx="360" cy="59400"/>
          </a:xfrm>
          <a:prstGeom prst="line">
            <a:avLst/>
          </a:prstGeom>
          <a:ln w="12600">
            <a:solidFill>
              <a:srgbClr val="000000"/>
            </a:solidFill>
            <a:round/>
          </a:ln>
        </p:spPr>
        <p:style>
          <a:lnRef idx="0"/>
          <a:fillRef idx="0"/>
          <a:effectRef idx="0"/>
          <a:fontRef idx="minor"/>
        </p:style>
        <p:txBody>
          <a:bodyPr lIns="96120" rIns="96120" tIns="8280" bIns="8280" anchor="ctr">
            <a:noAutofit/>
          </a:bodyPr>
          <a:p>
            <a:endParaRPr b="0" lang="en-US" sz="1800" strike="noStrike" u="none">
              <a:solidFill>
                <a:srgbClr val="000000"/>
              </a:solidFill>
              <a:uFillTx/>
              <a:latin typeface="Arial"/>
              <a:ea typeface="DejaVu Sans"/>
            </a:endParaRPr>
          </a:p>
        </p:txBody>
      </p:sp>
      <p:sp>
        <p:nvSpPr>
          <p:cNvPr id="168" name=""/>
          <p:cNvSpPr/>
          <p:nvPr/>
        </p:nvSpPr>
        <p:spPr>
          <a:xfrm>
            <a:off x="7613640" y="313920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169" name=""/>
          <p:cNvSpPr/>
          <p:nvPr/>
        </p:nvSpPr>
        <p:spPr>
          <a:xfrm>
            <a:off x="7814880" y="313452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-2000</a:t>
            </a:r>
            <a:endParaRPr b="0" lang="en-US" sz="1000" strike="noStrike" u="none">
              <a:solidFill>
                <a:srgbClr val="000000"/>
              </a:solidFill>
              <a:uFillTx/>
              <a:latin typeface="Arial"/>
            </a:endParaRPr>
          </a:p>
        </p:txBody>
      </p:sp>
      <p:sp>
        <p:nvSpPr>
          <p:cNvPr id="170" name=""/>
          <p:cNvSpPr/>
          <p:nvPr/>
        </p:nvSpPr>
        <p:spPr>
          <a:xfrm>
            <a:off x="8272080" y="313488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-4000</a:t>
            </a:r>
            <a:endParaRPr b="0" lang="en-US" sz="1000" strike="noStrike" u="none">
              <a:solidFill>
                <a:srgbClr val="000000"/>
              </a:solidFill>
              <a:uFillTx/>
              <a:latin typeface="Arial"/>
            </a:endParaRPr>
          </a:p>
        </p:txBody>
      </p:sp>
      <p:sp>
        <p:nvSpPr>
          <p:cNvPr id="171" name=""/>
          <p:cNvSpPr/>
          <p:nvPr/>
        </p:nvSpPr>
        <p:spPr>
          <a:xfrm>
            <a:off x="8729280" y="313524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-6000</a:t>
            </a:r>
            <a:endParaRPr b="0" lang="en-US" sz="1000" strike="noStrike" u="none">
              <a:solidFill>
                <a:srgbClr val="000000"/>
              </a:solidFill>
              <a:uFillTx/>
              <a:latin typeface="Arial"/>
            </a:endParaRPr>
          </a:p>
        </p:txBody>
      </p:sp>
      <p:sp>
        <p:nvSpPr>
          <p:cNvPr id="172" name=""/>
          <p:cNvSpPr/>
          <p:nvPr/>
        </p:nvSpPr>
        <p:spPr>
          <a:xfrm>
            <a:off x="9186480" y="3135600"/>
            <a:ext cx="685440" cy="24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000" strike="noStrike" u="none">
                <a:solidFill>
                  <a:srgbClr val="000000"/>
                </a:solidFill>
                <a:uFillTx/>
                <a:latin typeface="Calibri"/>
              </a:rPr>
              <a:t>-8000</a:t>
            </a:r>
            <a:endParaRPr b="0" lang="en-US" sz="1000" strike="noStrike" u="none">
              <a:solidFill>
                <a:srgbClr val="000000"/>
              </a:solidFill>
              <a:uFillTx/>
              <a:latin typeface="Arial"/>
            </a:endParaRPr>
          </a:p>
        </p:txBody>
      </p:sp>
      <p:sp>
        <p:nvSpPr>
          <p:cNvPr id="173" name=""/>
          <p:cNvSpPr/>
          <p:nvPr/>
        </p:nvSpPr>
        <p:spPr>
          <a:xfrm>
            <a:off x="7129080" y="1703520"/>
            <a:ext cx="2282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0</a:t>
            </a:r>
            <a:endParaRPr b="0" lang="en-US" sz="1000" strike="noStrike" u="none">
              <a:solidFill>
                <a:srgbClr val="000000"/>
              </a:solidFill>
              <a:uFillTx/>
              <a:latin typeface="Arial"/>
            </a:endParaRPr>
          </a:p>
        </p:txBody>
      </p:sp>
      <p:sp>
        <p:nvSpPr>
          <p:cNvPr id="174" name=""/>
          <p:cNvSpPr/>
          <p:nvPr/>
        </p:nvSpPr>
        <p:spPr>
          <a:xfrm>
            <a:off x="7093080" y="205092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175" name=""/>
          <p:cNvSpPr/>
          <p:nvPr/>
        </p:nvSpPr>
        <p:spPr>
          <a:xfrm flipH="1">
            <a:off x="7293600" y="254232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76" name=""/>
          <p:cNvSpPr/>
          <p:nvPr/>
        </p:nvSpPr>
        <p:spPr>
          <a:xfrm>
            <a:off x="7056720" y="1343880"/>
            <a:ext cx="493200" cy="24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+5</a:t>
            </a:r>
            <a:endParaRPr b="0" lang="en-US" sz="1000" strike="noStrike" u="none">
              <a:solidFill>
                <a:srgbClr val="000000"/>
              </a:solidFill>
              <a:uFillTx/>
              <a:latin typeface="Arial"/>
            </a:endParaRPr>
          </a:p>
        </p:txBody>
      </p:sp>
      <p:sp>
        <p:nvSpPr>
          <p:cNvPr id="177" name=""/>
          <p:cNvSpPr/>
          <p:nvPr/>
        </p:nvSpPr>
        <p:spPr>
          <a:xfrm flipH="1">
            <a:off x="7293600" y="146232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78" name=""/>
          <p:cNvSpPr/>
          <p:nvPr/>
        </p:nvSpPr>
        <p:spPr>
          <a:xfrm>
            <a:off x="7351920" y="1829520"/>
            <a:ext cx="1911600" cy="1311840"/>
          </a:xfrm>
          <a:custGeom>
            <a:avLst/>
            <a:gdLst>
              <a:gd name="textAreaLeft" fmla="*/ 0 w 1911600"/>
              <a:gd name="textAreaRight" fmla="*/ 1911960 w 1911600"/>
              <a:gd name="textAreaTop" fmla="*/ 0 h 1311840"/>
              <a:gd name="textAreaBottom" fmla="*/ 1312200 h 1311840"/>
            </a:gdLst>
            <a:ahLst/>
            <a:rect l="textAreaLeft" t="textAreaTop" r="textAreaRight" b="textAreaBottom"/>
            <a:pathLst>
              <a:path fill="none" w="5311" h="3645">
                <a:moveTo>
                  <a:pt x="0" y="0"/>
                </a:moveTo>
                <a:cubicBezTo>
                  <a:pt x="4385" y="1777"/>
                  <a:pt x="3547" y="0"/>
                  <a:pt x="5311" y="3645"/>
                </a:cubicBezTo>
              </a:path>
            </a:pathLst>
          </a:custGeom>
          <a:noFill/>
          <a:ln w="29160">
            <a:solidFill>
              <a:srgbClr val="2a6099"/>
            </a:solidFill>
            <a:round/>
          </a:ln>
        </p:spPr>
        <p:style>
          <a:lnRef idx="0"/>
          <a:fillRef idx="0"/>
          <a:effectRef idx="0"/>
          <a:fontRef idx="minor"/>
        </p:style>
        <p:txBody>
          <a:bodyPr lIns="104400" rIns="104400" tIns="59400" bIns="59400" anchor="ctr">
            <a:noAutofit/>
          </a:bodyPr>
          <a:p>
            <a:pPr>
              <a:lnSpc>
                <a:spcPct val="100000"/>
              </a:lnSpc>
            </a:pPr>
            <a:endParaRPr b="0" lang="en-US" sz="1800" strike="noStrike" u="none">
              <a:solidFill>
                <a:srgbClr val="000000"/>
              </a:solidFill>
              <a:uFillTx/>
              <a:latin typeface="Arial"/>
            </a:endParaRPr>
          </a:p>
        </p:txBody>
      </p:sp>
      <p:sp>
        <p:nvSpPr>
          <p:cNvPr id="179" name=""/>
          <p:cNvSpPr/>
          <p:nvPr/>
        </p:nvSpPr>
        <p:spPr>
          <a:xfrm flipH="1">
            <a:off x="7293600" y="185832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80" name=""/>
          <p:cNvSpPr/>
          <p:nvPr/>
        </p:nvSpPr>
        <p:spPr>
          <a:xfrm flipH="1">
            <a:off x="7293600" y="2218320"/>
            <a:ext cx="64080" cy="360"/>
          </a:xfrm>
          <a:prstGeom prst="line">
            <a:avLst/>
          </a:prstGeom>
          <a:ln w="12600">
            <a:solidFill>
              <a:srgbClr val="000000"/>
            </a:solidFill>
            <a:round/>
          </a:ln>
        </p:spPr>
        <p:style>
          <a:lnRef idx="0"/>
          <a:fillRef idx="0"/>
          <a:effectRef idx="0"/>
          <a:fontRef idx="minor"/>
        </p:style>
        <p:txBody>
          <a:bodyPr lIns="96120" rIns="96120" tIns="-51120" bIns="-51120" anchor="ctr">
            <a:noAutofit/>
          </a:bodyPr>
          <a:p>
            <a:endParaRPr b="0" lang="en-US" sz="1800" strike="noStrike" u="none">
              <a:solidFill>
                <a:srgbClr val="000000"/>
              </a:solidFill>
              <a:uFillTx/>
              <a:latin typeface="Arial"/>
              <a:ea typeface="DejaVu Sans"/>
            </a:endParaRPr>
          </a:p>
        </p:txBody>
      </p:sp>
      <p:sp>
        <p:nvSpPr>
          <p:cNvPr id="181" name=""/>
          <p:cNvSpPr/>
          <p:nvPr/>
        </p:nvSpPr>
        <p:spPr>
          <a:xfrm flipH="1">
            <a:off x="7363800" y="2219400"/>
            <a:ext cx="1246680" cy="11520"/>
          </a:xfrm>
          <a:prstGeom prst="line">
            <a:avLst/>
          </a:prstGeom>
          <a:ln w="12600">
            <a:solidFill>
              <a:srgbClr val="ff0000"/>
            </a:solidFill>
            <a:prstDash val="lgDash"/>
            <a:round/>
          </a:ln>
        </p:spPr>
        <p:style>
          <a:lnRef idx="0"/>
          <a:fillRef idx="0"/>
          <a:effectRef idx="0"/>
          <a:fontRef idx="minor"/>
        </p:style>
        <p:txBody>
          <a:bodyPr lIns="96120" rIns="96120" tIns="-39600" bIns="-39600" anchor="ctr">
            <a:noAutofit/>
          </a:bodyPr>
          <a:p>
            <a:pPr>
              <a:lnSpc>
                <a:spcPct val="100000"/>
              </a:lnSpc>
            </a:pPr>
            <a:endParaRPr b="0" lang="en-US" sz="1800" strike="noStrike" u="none">
              <a:solidFill>
                <a:srgbClr val="000000"/>
              </a:solidFill>
              <a:uFillTx/>
              <a:latin typeface="Arial"/>
              <a:ea typeface="DejaVu Sans"/>
            </a:endParaRPr>
          </a:p>
        </p:txBody>
      </p:sp>
      <p:sp>
        <p:nvSpPr>
          <p:cNvPr id="182" name=""/>
          <p:cNvSpPr/>
          <p:nvPr/>
        </p:nvSpPr>
        <p:spPr>
          <a:xfrm>
            <a:off x="7325640" y="1936800"/>
            <a:ext cx="14580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000" strike="noStrike" u="none">
                <a:solidFill>
                  <a:srgbClr val="ff0000"/>
                </a:solidFill>
                <a:uFillTx/>
                <a:latin typeface="Calibri"/>
              </a:rPr>
              <a:t>z</a:t>
            </a:r>
            <a:endParaRPr b="0" lang="en-US" sz="1000" strike="noStrike" u="none">
              <a:solidFill>
                <a:srgbClr val="000000"/>
              </a:solidFill>
              <a:uFillTx/>
              <a:latin typeface="Arial"/>
            </a:endParaRPr>
          </a:p>
        </p:txBody>
      </p:sp>
      <p:sp>
        <p:nvSpPr>
          <p:cNvPr id="183" name=""/>
          <p:cNvSpPr/>
          <p:nvPr/>
        </p:nvSpPr>
        <p:spPr>
          <a:xfrm>
            <a:off x="7357680" y="1233720"/>
            <a:ext cx="2658240" cy="1900440"/>
          </a:xfrm>
          <a:prstGeom prst="rect">
            <a:avLst/>
          </a:prstGeom>
          <a:noFill/>
          <a:ln w="12600">
            <a:solidFill>
              <a:srgbClr val="111111"/>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184" name=""/>
          <p:cNvSpPr/>
          <p:nvPr/>
        </p:nvSpPr>
        <p:spPr>
          <a:xfrm>
            <a:off x="7021080" y="2423520"/>
            <a:ext cx="492840" cy="24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000" strike="noStrike" u="none">
                <a:solidFill>
                  <a:srgbClr val="000000"/>
                </a:solidFill>
                <a:uFillTx/>
                <a:latin typeface="Calibri"/>
              </a:rPr>
              <a:t>-10</a:t>
            </a:r>
            <a:endParaRPr b="0" lang="en-US" sz="1000" strike="noStrike" u="none">
              <a:solidFill>
                <a:srgbClr val="000000"/>
              </a:solidFill>
              <a:uFillTx/>
              <a:latin typeface="Arial"/>
            </a:endParaRPr>
          </a:p>
        </p:txBody>
      </p:sp>
      <p:sp>
        <p:nvSpPr>
          <p:cNvPr id="185" name=""/>
          <p:cNvSpPr/>
          <p:nvPr/>
        </p:nvSpPr>
        <p:spPr>
          <a:xfrm>
            <a:off x="7315200" y="1783080"/>
            <a:ext cx="82080" cy="82080"/>
          </a:xfrm>
          <a:prstGeom prst="ellipse">
            <a:avLst/>
          </a:prstGeom>
          <a:solidFill>
            <a:srgbClr val="ff0000"/>
          </a:solidFill>
          <a:ln w="0">
            <a:solidFill>
              <a:srgbClr val="000000"/>
            </a:solidFill>
          </a:ln>
        </p:spPr>
        <p:style>
          <a:lnRef idx="0"/>
          <a:fillRef idx="0"/>
          <a:effectRef idx="0"/>
          <a:fontRef idx="minor"/>
        </p:style>
        <p:txBody>
          <a:bodyPr lIns="90000" rIns="90000" tIns="13680" bIns="13680" anchor="ctr">
            <a:noAutofit/>
          </a:bodyPr>
          <a:p>
            <a:pPr>
              <a:lnSpc>
                <a:spcPct val="100000"/>
              </a:lnSpc>
            </a:pPr>
            <a:endParaRPr b="0" lang="en-US" sz="1800" strike="noStrike" u="none">
              <a:solidFill>
                <a:srgbClr val="ffffff"/>
              </a:solidFill>
              <a:uFillTx/>
              <a:latin typeface="Arial"/>
              <a:ea typeface="DejaVu Sans"/>
            </a:endParaRPr>
          </a:p>
        </p:txBody>
      </p:sp>
      <p:sp>
        <p:nvSpPr>
          <p:cNvPr id="186" name=""/>
          <p:cNvSpPr/>
          <p:nvPr/>
        </p:nvSpPr>
        <p:spPr>
          <a:xfrm>
            <a:off x="7357680" y="1865520"/>
            <a:ext cx="360" cy="365400"/>
          </a:xfrm>
          <a:prstGeom prst="line">
            <a:avLst/>
          </a:prstGeom>
          <a:ln w="12600">
            <a:solidFill>
              <a:srgbClr val="ff0000"/>
            </a:solidFill>
            <a:round/>
            <a:headEnd len="med" type="triangle" w="med"/>
            <a:tailEnd len="med" type="triangle" w="me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187" name=""/>
          <p:cNvSpPr/>
          <p:nvPr/>
        </p:nvSpPr>
        <p:spPr>
          <a:xfrm flipV="1">
            <a:off x="8602200" y="2197080"/>
            <a:ext cx="360" cy="937440"/>
          </a:xfrm>
          <a:prstGeom prst="line">
            <a:avLst/>
          </a:prstGeom>
          <a:ln cap="rnd" w="12600">
            <a:solidFill>
              <a:srgbClr val="ff0000"/>
            </a:solidFill>
            <a:prstDash val="dot"/>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sp>
        <p:nvSpPr>
          <p:cNvPr id="188" name=""/>
          <p:cNvSpPr/>
          <p:nvPr/>
        </p:nvSpPr>
        <p:spPr>
          <a:xfrm>
            <a:off x="7014600" y="977400"/>
            <a:ext cx="951840" cy="228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900" strike="noStrike" u="none">
                <a:solidFill>
                  <a:srgbClr val="000000"/>
                </a:solidFill>
                <a:uFillTx/>
                <a:latin typeface="Calibri"/>
              </a:rPr>
              <a:t>Depth (m)</a:t>
            </a:r>
            <a:endParaRPr b="0" lang="en-US" sz="900" strike="noStrike" u="none">
              <a:solidFill>
                <a:srgbClr val="000000"/>
              </a:solidFill>
              <a:uFillTx/>
              <a:latin typeface="Arial"/>
            </a:endParaRPr>
          </a:p>
        </p:txBody>
      </p:sp>
      <p:pic>
        <p:nvPicPr>
          <p:cNvPr id="189" name="" descr=""/>
          <p:cNvPicPr/>
          <p:nvPr/>
        </p:nvPicPr>
        <p:blipFill>
          <a:blip r:embed="rId1"/>
          <a:stretch/>
        </p:blipFill>
        <p:spPr>
          <a:xfrm>
            <a:off x="84600" y="1671840"/>
            <a:ext cx="7002000" cy="3886200"/>
          </a:xfrm>
          <a:prstGeom prst="rect">
            <a:avLst/>
          </a:prstGeom>
          <a:noFill/>
          <a:ln w="0">
            <a:noFill/>
          </a:ln>
        </p:spPr>
      </p:pic>
      <p:pic>
        <p:nvPicPr>
          <p:cNvPr id="190" name="" descr=""/>
          <p:cNvPicPr/>
          <p:nvPr/>
        </p:nvPicPr>
        <p:blipFill>
          <a:blip r:embed="rId2"/>
          <a:stretch/>
        </p:blipFill>
        <p:spPr>
          <a:xfrm>
            <a:off x="7287120" y="3998160"/>
            <a:ext cx="2720880" cy="1599840"/>
          </a:xfrm>
          <a:prstGeom prst="rect">
            <a:avLst/>
          </a:prstGeom>
          <a:noFill/>
          <a:ln w="0">
            <a:noFill/>
          </a:ln>
        </p:spPr>
      </p:pic>
      <p:sp>
        <p:nvSpPr>
          <p:cNvPr id="191" name=""/>
          <p:cNvSpPr/>
          <p:nvPr/>
        </p:nvSpPr>
        <p:spPr>
          <a:xfrm flipH="1">
            <a:off x="77040" y="1600200"/>
            <a:ext cx="7002000" cy="3957840"/>
          </a:xfrm>
          <a:prstGeom prst="rtTriangle">
            <a:avLst/>
          </a:prstGeom>
          <a:solidFill>
            <a:srgbClr val="ffefb3"/>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192" name=""/>
          <p:cNvSpPr/>
          <p:nvPr/>
        </p:nvSpPr>
        <p:spPr>
          <a:xfrm flipH="1">
            <a:off x="685800" y="2673720"/>
            <a:ext cx="45000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193" name=""/>
          <p:cNvSpPr/>
          <p:nvPr/>
        </p:nvSpPr>
        <p:spPr>
          <a:xfrm flipH="1">
            <a:off x="685800" y="1776240"/>
            <a:ext cx="6100200" cy="360"/>
          </a:xfrm>
          <a:prstGeom prst="line">
            <a:avLst/>
          </a:prstGeom>
          <a:ln w="19080">
            <a:solidFill>
              <a:srgbClr val="000000"/>
            </a:solidFill>
            <a:prstDash val="dash"/>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194" name=""/>
          <p:cNvSpPr/>
          <p:nvPr/>
        </p:nvSpPr>
        <p:spPr>
          <a:xfrm>
            <a:off x="2306880" y="4176360"/>
            <a:ext cx="141120" cy="176400"/>
          </a:xfrm>
          <a:custGeom>
            <a:avLst/>
            <a:gdLst>
              <a:gd name="textAreaLeft" fmla="*/ 0 w 141120"/>
              <a:gd name="textAreaRight" fmla="*/ 141480 w 141120"/>
              <a:gd name="textAreaTop" fmla="*/ 0 h 176400"/>
              <a:gd name="textAreaBottom" fmla="*/ 176760 h 176400"/>
            </a:gdLst>
            <a:ahLst/>
            <a:rect l="textAreaLeft" t="textAreaTop" r="textAreaRight" b="textAreaBottom"/>
            <a:pathLst>
              <a:path w="393" h="491">
                <a:moveTo>
                  <a:pt x="370" y="67"/>
                </a:moveTo>
                <a:cubicBezTo>
                  <a:pt x="344" y="77"/>
                  <a:pt x="317" y="62"/>
                  <a:pt x="300" y="36"/>
                </a:cubicBezTo>
                <a:cubicBezTo>
                  <a:pt x="284" y="12"/>
                  <a:pt x="252" y="15"/>
                  <a:pt x="228" y="6"/>
                </a:cubicBezTo>
                <a:cubicBezTo>
                  <a:pt x="205" y="-1"/>
                  <a:pt x="178" y="-7"/>
                  <a:pt x="157" y="19"/>
                </a:cubicBezTo>
                <a:cubicBezTo>
                  <a:pt x="140" y="43"/>
                  <a:pt x="107" y="15"/>
                  <a:pt x="88" y="38"/>
                </a:cubicBezTo>
                <a:cubicBezTo>
                  <a:pt x="68" y="64"/>
                  <a:pt x="85" y="96"/>
                  <a:pt x="74" y="125"/>
                </a:cubicBezTo>
                <a:cubicBezTo>
                  <a:pt x="63" y="152"/>
                  <a:pt x="56" y="182"/>
                  <a:pt x="44" y="208"/>
                </a:cubicBezTo>
                <a:cubicBezTo>
                  <a:pt x="32" y="233"/>
                  <a:pt x="29" y="263"/>
                  <a:pt x="22" y="290"/>
                </a:cubicBezTo>
                <a:cubicBezTo>
                  <a:pt x="15" y="320"/>
                  <a:pt x="10" y="347"/>
                  <a:pt x="10" y="376"/>
                </a:cubicBezTo>
                <a:cubicBezTo>
                  <a:pt x="11" y="404"/>
                  <a:pt x="-8" y="433"/>
                  <a:pt x="4" y="456"/>
                </a:cubicBezTo>
                <a:cubicBezTo>
                  <a:pt x="17" y="486"/>
                  <a:pt x="48" y="473"/>
                  <a:pt x="74" y="485"/>
                </a:cubicBezTo>
                <a:cubicBezTo>
                  <a:pt x="97" y="494"/>
                  <a:pt x="125" y="491"/>
                  <a:pt x="149" y="485"/>
                </a:cubicBezTo>
                <a:cubicBezTo>
                  <a:pt x="175" y="474"/>
                  <a:pt x="196" y="451"/>
                  <a:pt x="223" y="441"/>
                </a:cubicBezTo>
                <a:cubicBezTo>
                  <a:pt x="246" y="433"/>
                  <a:pt x="276" y="445"/>
                  <a:pt x="296" y="428"/>
                </a:cubicBezTo>
                <a:cubicBezTo>
                  <a:pt x="319" y="408"/>
                  <a:pt x="350" y="404"/>
                  <a:pt x="360" y="369"/>
                </a:cubicBezTo>
                <a:cubicBezTo>
                  <a:pt x="368" y="342"/>
                  <a:pt x="365" y="312"/>
                  <a:pt x="376" y="289"/>
                </a:cubicBezTo>
                <a:cubicBezTo>
                  <a:pt x="391" y="260"/>
                  <a:pt x="391" y="239"/>
                  <a:pt x="393" y="208"/>
                </a:cubicBezTo>
                <a:cubicBezTo>
                  <a:pt x="395" y="179"/>
                  <a:pt x="378" y="155"/>
                  <a:pt x="376" y="127"/>
                </a:cubicBezTo>
                <a:lnTo>
                  <a:pt x="382" y="101"/>
                </a:lnTo>
                <a:lnTo>
                  <a:pt x="387" y="73"/>
                </a:lnTo>
                <a:lnTo>
                  <a:pt x="376" y="71"/>
                </a:lnTo>
                <a:lnTo>
                  <a:pt x="370" y="6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95" name=""/>
          <p:cNvSpPr/>
          <p:nvPr/>
        </p:nvSpPr>
        <p:spPr>
          <a:xfrm>
            <a:off x="2106720" y="4273920"/>
            <a:ext cx="116640" cy="164520"/>
          </a:xfrm>
          <a:custGeom>
            <a:avLst/>
            <a:gdLst>
              <a:gd name="textAreaLeft" fmla="*/ 0 w 116640"/>
              <a:gd name="textAreaRight" fmla="*/ 117000 w 116640"/>
              <a:gd name="textAreaTop" fmla="*/ 0 h 164520"/>
              <a:gd name="textAreaBottom" fmla="*/ 164880 h 164520"/>
            </a:gdLst>
            <a:ahLst/>
            <a:rect l="textAreaLeft" t="textAreaTop" r="textAreaRight" b="textAreaBottom"/>
            <a:pathLst>
              <a:path w="325" h="458">
                <a:moveTo>
                  <a:pt x="4" y="456"/>
                </a:moveTo>
                <a:cubicBezTo>
                  <a:pt x="11" y="451"/>
                  <a:pt x="15" y="441"/>
                  <a:pt x="23" y="438"/>
                </a:cubicBezTo>
                <a:cubicBezTo>
                  <a:pt x="29" y="437"/>
                  <a:pt x="35" y="438"/>
                  <a:pt x="43" y="436"/>
                </a:cubicBezTo>
                <a:cubicBezTo>
                  <a:pt x="49" y="434"/>
                  <a:pt x="55" y="438"/>
                  <a:pt x="62" y="438"/>
                </a:cubicBezTo>
                <a:cubicBezTo>
                  <a:pt x="69" y="436"/>
                  <a:pt x="77" y="433"/>
                  <a:pt x="82" y="427"/>
                </a:cubicBezTo>
                <a:cubicBezTo>
                  <a:pt x="87" y="420"/>
                  <a:pt x="94" y="414"/>
                  <a:pt x="101" y="411"/>
                </a:cubicBezTo>
                <a:cubicBezTo>
                  <a:pt x="107" y="410"/>
                  <a:pt x="114" y="406"/>
                  <a:pt x="122" y="406"/>
                </a:cubicBezTo>
                <a:cubicBezTo>
                  <a:pt x="128" y="406"/>
                  <a:pt x="134" y="408"/>
                  <a:pt x="141" y="407"/>
                </a:cubicBezTo>
                <a:cubicBezTo>
                  <a:pt x="147" y="407"/>
                  <a:pt x="155" y="410"/>
                  <a:pt x="162" y="407"/>
                </a:cubicBezTo>
                <a:cubicBezTo>
                  <a:pt x="170" y="404"/>
                  <a:pt x="174" y="394"/>
                  <a:pt x="181" y="389"/>
                </a:cubicBezTo>
                <a:cubicBezTo>
                  <a:pt x="189" y="381"/>
                  <a:pt x="198" y="376"/>
                  <a:pt x="206" y="369"/>
                </a:cubicBezTo>
                <a:cubicBezTo>
                  <a:pt x="213" y="364"/>
                  <a:pt x="223" y="359"/>
                  <a:pt x="229" y="352"/>
                </a:cubicBezTo>
                <a:cubicBezTo>
                  <a:pt x="238" y="343"/>
                  <a:pt x="246" y="332"/>
                  <a:pt x="257" y="328"/>
                </a:cubicBezTo>
                <a:cubicBezTo>
                  <a:pt x="267" y="324"/>
                  <a:pt x="267" y="313"/>
                  <a:pt x="271" y="306"/>
                </a:cubicBezTo>
                <a:cubicBezTo>
                  <a:pt x="276" y="295"/>
                  <a:pt x="283" y="289"/>
                  <a:pt x="286" y="280"/>
                </a:cubicBezTo>
                <a:cubicBezTo>
                  <a:pt x="290" y="270"/>
                  <a:pt x="300" y="267"/>
                  <a:pt x="305" y="257"/>
                </a:cubicBezTo>
                <a:cubicBezTo>
                  <a:pt x="309" y="248"/>
                  <a:pt x="316" y="242"/>
                  <a:pt x="321" y="233"/>
                </a:cubicBezTo>
                <a:cubicBezTo>
                  <a:pt x="326" y="226"/>
                  <a:pt x="326" y="215"/>
                  <a:pt x="322" y="207"/>
                </a:cubicBezTo>
                <a:cubicBezTo>
                  <a:pt x="318" y="198"/>
                  <a:pt x="318" y="187"/>
                  <a:pt x="312" y="181"/>
                </a:cubicBezTo>
                <a:cubicBezTo>
                  <a:pt x="305" y="174"/>
                  <a:pt x="309" y="164"/>
                  <a:pt x="307" y="157"/>
                </a:cubicBezTo>
                <a:cubicBezTo>
                  <a:pt x="304" y="146"/>
                  <a:pt x="301" y="135"/>
                  <a:pt x="300" y="125"/>
                </a:cubicBezTo>
                <a:cubicBezTo>
                  <a:pt x="297" y="116"/>
                  <a:pt x="291" y="107"/>
                  <a:pt x="289" y="99"/>
                </a:cubicBezTo>
                <a:cubicBezTo>
                  <a:pt x="286" y="90"/>
                  <a:pt x="285" y="79"/>
                  <a:pt x="285" y="72"/>
                </a:cubicBezTo>
                <a:cubicBezTo>
                  <a:pt x="285" y="62"/>
                  <a:pt x="287" y="53"/>
                  <a:pt x="281" y="46"/>
                </a:cubicBezTo>
                <a:cubicBezTo>
                  <a:pt x="275" y="38"/>
                  <a:pt x="268" y="31"/>
                  <a:pt x="260" y="27"/>
                </a:cubicBezTo>
                <a:cubicBezTo>
                  <a:pt x="247" y="22"/>
                  <a:pt x="233" y="13"/>
                  <a:pt x="221" y="7"/>
                </a:cubicBezTo>
                <a:cubicBezTo>
                  <a:pt x="213" y="3"/>
                  <a:pt x="203" y="3"/>
                  <a:pt x="195" y="3"/>
                </a:cubicBezTo>
                <a:cubicBezTo>
                  <a:pt x="186" y="4"/>
                  <a:pt x="178" y="0"/>
                  <a:pt x="169" y="0"/>
                </a:cubicBezTo>
                <a:cubicBezTo>
                  <a:pt x="158" y="0"/>
                  <a:pt x="147" y="3"/>
                  <a:pt x="137" y="5"/>
                </a:cubicBezTo>
                <a:cubicBezTo>
                  <a:pt x="130" y="7"/>
                  <a:pt x="123" y="9"/>
                  <a:pt x="122" y="22"/>
                </a:cubicBezTo>
                <a:cubicBezTo>
                  <a:pt x="120" y="35"/>
                  <a:pt x="110" y="46"/>
                  <a:pt x="106" y="56"/>
                </a:cubicBezTo>
                <a:cubicBezTo>
                  <a:pt x="102" y="66"/>
                  <a:pt x="97" y="77"/>
                  <a:pt x="93" y="88"/>
                </a:cubicBezTo>
                <a:cubicBezTo>
                  <a:pt x="87" y="100"/>
                  <a:pt x="80" y="114"/>
                  <a:pt x="75" y="129"/>
                </a:cubicBezTo>
                <a:cubicBezTo>
                  <a:pt x="70" y="142"/>
                  <a:pt x="62" y="156"/>
                  <a:pt x="56" y="169"/>
                </a:cubicBezTo>
                <a:cubicBezTo>
                  <a:pt x="54" y="178"/>
                  <a:pt x="58" y="186"/>
                  <a:pt x="64" y="192"/>
                </a:cubicBezTo>
                <a:cubicBezTo>
                  <a:pt x="69" y="198"/>
                  <a:pt x="66" y="211"/>
                  <a:pt x="62" y="218"/>
                </a:cubicBezTo>
                <a:cubicBezTo>
                  <a:pt x="59" y="228"/>
                  <a:pt x="63" y="241"/>
                  <a:pt x="55" y="250"/>
                </a:cubicBezTo>
                <a:cubicBezTo>
                  <a:pt x="49" y="255"/>
                  <a:pt x="49" y="267"/>
                  <a:pt x="43" y="273"/>
                </a:cubicBezTo>
                <a:cubicBezTo>
                  <a:pt x="37" y="282"/>
                  <a:pt x="39" y="290"/>
                  <a:pt x="36" y="300"/>
                </a:cubicBezTo>
                <a:cubicBezTo>
                  <a:pt x="33" y="311"/>
                  <a:pt x="27" y="317"/>
                  <a:pt x="23" y="328"/>
                </a:cubicBezTo>
                <a:cubicBezTo>
                  <a:pt x="19" y="335"/>
                  <a:pt x="11" y="345"/>
                  <a:pt x="7" y="356"/>
                </a:cubicBezTo>
                <a:cubicBezTo>
                  <a:pt x="5" y="364"/>
                  <a:pt x="5" y="373"/>
                  <a:pt x="6" y="381"/>
                </a:cubicBezTo>
                <a:cubicBezTo>
                  <a:pt x="7" y="391"/>
                  <a:pt x="-3" y="399"/>
                  <a:pt x="1" y="410"/>
                </a:cubicBezTo>
                <a:cubicBezTo>
                  <a:pt x="3" y="417"/>
                  <a:pt x="7" y="425"/>
                  <a:pt x="6" y="433"/>
                </a:cubicBezTo>
                <a:lnTo>
                  <a:pt x="6" y="443"/>
                </a:lnTo>
                <a:lnTo>
                  <a:pt x="5" y="450"/>
                </a:lnTo>
                <a:lnTo>
                  <a:pt x="5" y="458"/>
                </a:lnTo>
                <a:lnTo>
                  <a:pt x="4" y="45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96" name=""/>
          <p:cNvSpPr/>
          <p:nvPr/>
        </p:nvSpPr>
        <p:spPr>
          <a:xfrm>
            <a:off x="2450520" y="4125600"/>
            <a:ext cx="123120" cy="103680"/>
          </a:xfrm>
          <a:custGeom>
            <a:avLst/>
            <a:gdLst>
              <a:gd name="textAreaLeft" fmla="*/ 0 w 123120"/>
              <a:gd name="textAreaRight" fmla="*/ 123480 w 123120"/>
              <a:gd name="textAreaTop" fmla="*/ 0 h 103680"/>
              <a:gd name="textAreaBottom" fmla="*/ 104040 h 103680"/>
            </a:gdLst>
            <a:ahLst/>
            <a:rect l="textAreaLeft" t="textAreaTop" r="textAreaRight" b="textAreaBottom"/>
            <a:pathLst>
              <a:path w="343" h="289">
                <a:moveTo>
                  <a:pt x="13" y="198"/>
                </a:moveTo>
                <a:cubicBezTo>
                  <a:pt x="28" y="211"/>
                  <a:pt x="44" y="224"/>
                  <a:pt x="60" y="237"/>
                </a:cubicBezTo>
                <a:cubicBezTo>
                  <a:pt x="75" y="250"/>
                  <a:pt x="84" y="270"/>
                  <a:pt x="100" y="282"/>
                </a:cubicBezTo>
                <a:cubicBezTo>
                  <a:pt x="113" y="293"/>
                  <a:pt x="132" y="287"/>
                  <a:pt x="148" y="289"/>
                </a:cubicBezTo>
                <a:cubicBezTo>
                  <a:pt x="164" y="289"/>
                  <a:pt x="181" y="282"/>
                  <a:pt x="190" y="268"/>
                </a:cubicBezTo>
                <a:cubicBezTo>
                  <a:pt x="201" y="254"/>
                  <a:pt x="213" y="238"/>
                  <a:pt x="230" y="235"/>
                </a:cubicBezTo>
                <a:cubicBezTo>
                  <a:pt x="244" y="231"/>
                  <a:pt x="261" y="231"/>
                  <a:pt x="274" y="239"/>
                </a:cubicBezTo>
                <a:cubicBezTo>
                  <a:pt x="284" y="247"/>
                  <a:pt x="314" y="265"/>
                  <a:pt x="308" y="238"/>
                </a:cubicBezTo>
                <a:cubicBezTo>
                  <a:pt x="303" y="220"/>
                  <a:pt x="308" y="205"/>
                  <a:pt x="304" y="189"/>
                </a:cubicBezTo>
                <a:cubicBezTo>
                  <a:pt x="299" y="172"/>
                  <a:pt x="305" y="153"/>
                  <a:pt x="300" y="138"/>
                </a:cubicBezTo>
                <a:cubicBezTo>
                  <a:pt x="292" y="114"/>
                  <a:pt x="318" y="113"/>
                  <a:pt x="328" y="105"/>
                </a:cubicBezTo>
                <a:cubicBezTo>
                  <a:pt x="342" y="92"/>
                  <a:pt x="343" y="72"/>
                  <a:pt x="342" y="55"/>
                </a:cubicBezTo>
                <a:cubicBezTo>
                  <a:pt x="341" y="38"/>
                  <a:pt x="348" y="17"/>
                  <a:pt x="336" y="5"/>
                </a:cubicBezTo>
                <a:cubicBezTo>
                  <a:pt x="325" y="-7"/>
                  <a:pt x="308" y="12"/>
                  <a:pt x="294" y="12"/>
                </a:cubicBezTo>
                <a:cubicBezTo>
                  <a:pt x="276" y="12"/>
                  <a:pt x="268" y="25"/>
                  <a:pt x="250" y="21"/>
                </a:cubicBezTo>
                <a:cubicBezTo>
                  <a:pt x="236" y="18"/>
                  <a:pt x="220" y="18"/>
                  <a:pt x="207" y="12"/>
                </a:cubicBezTo>
                <a:cubicBezTo>
                  <a:pt x="192" y="5"/>
                  <a:pt x="176" y="5"/>
                  <a:pt x="161" y="3"/>
                </a:cubicBezTo>
                <a:cubicBezTo>
                  <a:pt x="147" y="-1"/>
                  <a:pt x="133" y="0"/>
                  <a:pt x="119" y="1"/>
                </a:cubicBezTo>
                <a:cubicBezTo>
                  <a:pt x="103" y="1"/>
                  <a:pt x="87" y="0"/>
                  <a:pt x="71" y="5"/>
                </a:cubicBezTo>
                <a:cubicBezTo>
                  <a:pt x="53" y="10"/>
                  <a:pt x="50" y="31"/>
                  <a:pt x="48" y="47"/>
                </a:cubicBezTo>
                <a:cubicBezTo>
                  <a:pt x="45" y="68"/>
                  <a:pt x="27" y="78"/>
                  <a:pt x="25" y="100"/>
                </a:cubicBezTo>
                <a:cubicBezTo>
                  <a:pt x="23" y="117"/>
                  <a:pt x="29" y="135"/>
                  <a:pt x="18" y="152"/>
                </a:cubicBezTo>
                <a:lnTo>
                  <a:pt x="8" y="169"/>
                </a:lnTo>
                <a:lnTo>
                  <a:pt x="0" y="186"/>
                </a:lnTo>
                <a:lnTo>
                  <a:pt x="0" y="192"/>
                </a:lnTo>
                <a:lnTo>
                  <a:pt x="13" y="198"/>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97" name=""/>
          <p:cNvSpPr/>
          <p:nvPr/>
        </p:nvSpPr>
        <p:spPr>
          <a:xfrm>
            <a:off x="2449080" y="4213800"/>
            <a:ext cx="123120" cy="120600"/>
          </a:xfrm>
          <a:custGeom>
            <a:avLst/>
            <a:gdLst>
              <a:gd name="textAreaLeft" fmla="*/ 0 w 123120"/>
              <a:gd name="textAreaRight" fmla="*/ 123480 w 123120"/>
              <a:gd name="textAreaTop" fmla="*/ 0 h 120600"/>
              <a:gd name="textAreaBottom" fmla="*/ 120960 h 120600"/>
            </a:gdLst>
            <a:ahLst/>
            <a:rect l="textAreaLeft" t="textAreaTop" r="textAreaRight" b="textAreaBottom"/>
            <a:pathLst>
              <a:path w="343" h="336">
                <a:moveTo>
                  <a:pt x="4" y="166"/>
                </a:moveTo>
                <a:cubicBezTo>
                  <a:pt x="21" y="181"/>
                  <a:pt x="38" y="196"/>
                  <a:pt x="53" y="212"/>
                </a:cubicBezTo>
                <a:cubicBezTo>
                  <a:pt x="67" y="228"/>
                  <a:pt x="86" y="235"/>
                  <a:pt x="97" y="254"/>
                </a:cubicBezTo>
                <a:cubicBezTo>
                  <a:pt x="105" y="272"/>
                  <a:pt x="120" y="283"/>
                  <a:pt x="133" y="294"/>
                </a:cubicBezTo>
                <a:cubicBezTo>
                  <a:pt x="146" y="303"/>
                  <a:pt x="161" y="307"/>
                  <a:pt x="177" y="312"/>
                </a:cubicBezTo>
                <a:cubicBezTo>
                  <a:pt x="190" y="315"/>
                  <a:pt x="206" y="312"/>
                  <a:pt x="221" y="313"/>
                </a:cubicBezTo>
                <a:cubicBezTo>
                  <a:pt x="234" y="315"/>
                  <a:pt x="253" y="306"/>
                  <a:pt x="264" y="324"/>
                </a:cubicBezTo>
                <a:cubicBezTo>
                  <a:pt x="273" y="342"/>
                  <a:pt x="290" y="335"/>
                  <a:pt x="304" y="334"/>
                </a:cubicBezTo>
                <a:cubicBezTo>
                  <a:pt x="325" y="334"/>
                  <a:pt x="326" y="306"/>
                  <a:pt x="328" y="289"/>
                </a:cubicBezTo>
                <a:cubicBezTo>
                  <a:pt x="330" y="272"/>
                  <a:pt x="334" y="254"/>
                  <a:pt x="338" y="239"/>
                </a:cubicBezTo>
                <a:cubicBezTo>
                  <a:pt x="341" y="224"/>
                  <a:pt x="344" y="207"/>
                  <a:pt x="343" y="191"/>
                </a:cubicBezTo>
                <a:cubicBezTo>
                  <a:pt x="341" y="173"/>
                  <a:pt x="332" y="152"/>
                  <a:pt x="320" y="140"/>
                </a:cubicBezTo>
                <a:cubicBezTo>
                  <a:pt x="305" y="129"/>
                  <a:pt x="301" y="111"/>
                  <a:pt x="291" y="96"/>
                </a:cubicBezTo>
                <a:cubicBezTo>
                  <a:pt x="280" y="82"/>
                  <a:pt x="282" y="62"/>
                  <a:pt x="279" y="47"/>
                </a:cubicBezTo>
                <a:cubicBezTo>
                  <a:pt x="274" y="27"/>
                  <a:pt x="259" y="10"/>
                  <a:pt x="244" y="4"/>
                </a:cubicBezTo>
                <a:cubicBezTo>
                  <a:pt x="232" y="0"/>
                  <a:pt x="217" y="-7"/>
                  <a:pt x="206" y="17"/>
                </a:cubicBezTo>
                <a:cubicBezTo>
                  <a:pt x="198" y="34"/>
                  <a:pt x="179" y="46"/>
                  <a:pt x="162" y="48"/>
                </a:cubicBezTo>
                <a:cubicBezTo>
                  <a:pt x="147" y="51"/>
                  <a:pt x="132" y="51"/>
                  <a:pt x="117" y="40"/>
                </a:cubicBezTo>
                <a:cubicBezTo>
                  <a:pt x="105" y="31"/>
                  <a:pt x="90" y="27"/>
                  <a:pt x="77" y="29"/>
                </a:cubicBezTo>
                <a:cubicBezTo>
                  <a:pt x="59" y="29"/>
                  <a:pt x="57" y="53"/>
                  <a:pt x="53" y="69"/>
                </a:cubicBezTo>
                <a:cubicBezTo>
                  <a:pt x="48" y="90"/>
                  <a:pt x="30" y="103"/>
                  <a:pt x="18" y="117"/>
                </a:cubicBezTo>
                <a:lnTo>
                  <a:pt x="2" y="122"/>
                </a:lnTo>
                <a:lnTo>
                  <a:pt x="0" y="126"/>
                </a:lnTo>
                <a:lnTo>
                  <a:pt x="4" y="16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98" name=""/>
          <p:cNvSpPr/>
          <p:nvPr/>
        </p:nvSpPr>
        <p:spPr>
          <a:xfrm>
            <a:off x="2528280" y="4145760"/>
            <a:ext cx="131040" cy="156960"/>
          </a:xfrm>
          <a:custGeom>
            <a:avLst/>
            <a:gdLst>
              <a:gd name="textAreaLeft" fmla="*/ 0 w 131040"/>
              <a:gd name="textAreaRight" fmla="*/ 131400 w 131040"/>
              <a:gd name="textAreaTop" fmla="*/ 0 h 156960"/>
              <a:gd name="textAreaBottom" fmla="*/ 157320 h 156960"/>
            </a:gdLst>
            <a:ahLst/>
            <a:rect l="textAreaLeft" t="textAreaTop" r="textAreaRight" b="textAreaBottom"/>
            <a:pathLst>
              <a:path w="365" h="437">
                <a:moveTo>
                  <a:pt x="122" y="437"/>
                </a:moveTo>
                <a:cubicBezTo>
                  <a:pt x="132" y="434"/>
                  <a:pt x="144" y="434"/>
                  <a:pt x="156" y="436"/>
                </a:cubicBezTo>
                <a:cubicBezTo>
                  <a:pt x="168" y="438"/>
                  <a:pt x="175" y="433"/>
                  <a:pt x="187" y="434"/>
                </a:cubicBezTo>
                <a:cubicBezTo>
                  <a:pt x="198" y="434"/>
                  <a:pt x="207" y="438"/>
                  <a:pt x="219" y="436"/>
                </a:cubicBezTo>
                <a:cubicBezTo>
                  <a:pt x="229" y="434"/>
                  <a:pt x="240" y="434"/>
                  <a:pt x="252" y="433"/>
                </a:cubicBezTo>
                <a:cubicBezTo>
                  <a:pt x="265" y="431"/>
                  <a:pt x="271" y="416"/>
                  <a:pt x="283" y="415"/>
                </a:cubicBezTo>
                <a:cubicBezTo>
                  <a:pt x="296" y="414"/>
                  <a:pt x="306" y="399"/>
                  <a:pt x="313" y="390"/>
                </a:cubicBezTo>
                <a:cubicBezTo>
                  <a:pt x="320" y="379"/>
                  <a:pt x="330" y="366"/>
                  <a:pt x="330" y="350"/>
                </a:cubicBezTo>
                <a:cubicBezTo>
                  <a:pt x="330" y="337"/>
                  <a:pt x="340" y="324"/>
                  <a:pt x="339" y="310"/>
                </a:cubicBezTo>
                <a:cubicBezTo>
                  <a:pt x="338" y="297"/>
                  <a:pt x="345" y="286"/>
                  <a:pt x="339" y="273"/>
                </a:cubicBezTo>
                <a:cubicBezTo>
                  <a:pt x="334" y="263"/>
                  <a:pt x="336" y="247"/>
                  <a:pt x="339" y="236"/>
                </a:cubicBezTo>
                <a:cubicBezTo>
                  <a:pt x="343" y="223"/>
                  <a:pt x="350" y="209"/>
                  <a:pt x="353" y="195"/>
                </a:cubicBezTo>
                <a:cubicBezTo>
                  <a:pt x="354" y="182"/>
                  <a:pt x="350" y="170"/>
                  <a:pt x="358" y="159"/>
                </a:cubicBezTo>
                <a:cubicBezTo>
                  <a:pt x="365" y="148"/>
                  <a:pt x="369" y="130"/>
                  <a:pt x="360" y="122"/>
                </a:cubicBezTo>
                <a:cubicBezTo>
                  <a:pt x="347" y="112"/>
                  <a:pt x="346" y="95"/>
                  <a:pt x="338" y="83"/>
                </a:cubicBezTo>
                <a:cubicBezTo>
                  <a:pt x="329" y="73"/>
                  <a:pt x="325" y="57"/>
                  <a:pt x="317" y="47"/>
                </a:cubicBezTo>
                <a:cubicBezTo>
                  <a:pt x="308" y="34"/>
                  <a:pt x="295" y="27"/>
                  <a:pt x="285" y="17"/>
                </a:cubicBezTo>
                <a:cubicBezTo>
                  <a:pt x="278" y="9"/>
                  <a:pt x="266" y="5"/>
                  <a:pt x="254" y="5"/>
                </a:cubicBezTo>
                <a:cubicBezTo>
                  <a:pt x="243" y="5"/>
                  <a:pt x="231" y="5"/>
                  <a:pt x="220" y="1"/>
                </a:cubicBezTo>
                <a:cubicBezTo>
                  <a:pt x="203" y="-6"/>
                  <a:pt x="211" y="20"/>
                  <a:pt x="201" y="27"/>
                </a:cubicBezTo>
                <a:cubicBezTo>
                  <a:pt x="189" y="35"/>
                  <a:pt x="177" y="46"/>
                  <a:pt x="170" y="60"/>
                </a:cubicBezTo>
                <a:cubicBezTo>
                  <a:pt x="162" y="73"/>
                  <a:pt x="148" y="77"/>
                  <a:pt x="140" y="91"/>
                </a:cubicBezTo>
                <a:cubicBezTo>
                  <a:pt x="134" y="104"/>
                  <a:pt x="120" y="111"/>
                  <a:pt x="111" y="121"/>
                </a:cubicBezTo>
                <a:cubicBezTo>
                  <a:pt x="102" y="131"/>
                  <a:pt x="89" y="116"/>
                  <a:pt x="85" y="137"/>
                </a:cubicBezTo>
                <a:cubicBezTo>
                  <a:pt x="83" y="150"/>
                  <a:pt x="75" y="163"/>
                  <a:pt x="79" y="174"/>
                </a:cubicBezTo>
                <a:cubicBezTo>
                  <a:pt x="86" y="194"/>
                  <a:pt x="65" y="200"/>
                  <a:pt x="58" y="181"/>
                </a:cubicBezTo>
                <a:cubicBezTo>
                  <a:pt x="54" y="170"/>
                  <a:pt x="38" y="172"/>
                  <a:pt x="28" y="173"/>
                </a:cubicBezTo>
                <a:cubicBezTo>
                  <a:pt x="18" y="174"/>
                  <a:pt x="-6" y="165"/>
                  <a:pt x="1" y="185"/>
                </a:cubicBezTo>
                <a:cubicBezTo>
                  <a:pt x="5" y="198"/>
                  <a:pt x="25" y="191"/>
                  <a:pt x="35" y="203"/>
                </a:cubicBezTo>
                <a:cubicBezTo>
                  <a:pt x="44" y="213"/>
                  <a:pt x="59" y="220"/>
                  <a:pt x="67" y="234"/>
                </a:cubicBezTo>
                <a:cubicBezTo>
                  <a:pt x="72" y="245"/>
                  <a:pt x="65" y="258"/>
                  <a:pt x="67" y="269"/>
                </a:cubicBezTo>
                <a:cubicBezTo>
                  <a:pt x="68" y="282"/>
                  <a:pt x="74" y="294"/>
                  <a:pt x="78" y="307"/>
                </a:cubicBezTo>
                <a:cubicBezTo>
                  <a:pt x="82" y="320"/>
                  <a:pt x="95" y="329"/>
                  <a:pt x="100" y="343"/>
                </a:cubicBezTo>
                <a:cubicBezTo>
                  <a:pt x="103" y="355"/>
                  <a:pt x="112" y="367"/>
                  <a:pt x="109" y="381"/>
                </a:cubicBezTo>
                <a:cubicBezTo>
                  <a:pt x="107" y="394"/>
                  <a:pt x="114" y="406"/>
                  <a:pt x="114" y="418"/>
                </a:cubicBezTo>
                <a:lnTo>
                  <a:pt x="114" y="429"/>
                </a:lnTo>
                <a:lnTo>
                  <a:pt x="112" y="436"/>
                </a:lnTo>
                <a:lnTo>
                  <a:pt x="122" y="43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199" name=""/>
          <p:cNvSpPr/>
          <p:nvPr/>
        </p:nvSpPr>
        <p:spPr>
          <a:xfrm>
            <a:off x="2563560" y="4073400"/>
            <a:ext cx="96120" cy="95400"/>
          </a:xfrm>
          <a:custGeom>
            <a:avLst/>
            <a:gdLst>
              <a:gd name="textAreaLeft" fmla="*/ 0 w 96120"/>
              <a:gd name="textAreaRight" fmla="*/ 96480 w 96120"/>
              <a:gd name="textAreaTop" fmla="*/ 0 h 95400"/>
              <a:gd name="textAreaBottom" fmla="*/ 95760 h 95400"/>
            </a:gdLst>
            <a:ahLst/>
            <a:rect l="textAreaLeft" t="textAreaTop" r="textAreaRight" b="textAreaBottom"/>
            <a:pathLst>
              <a:path w="268" h="266">
                <a:moveTo>
                  <a:pt x="21" y="140"/>
                </a:moveTo>
                <a:cubicBezTo>
                  <a:pt x="48" y="132"/>
                  <a:pt x="69" y="154"/>
                  <a:pt x="90" y="167"/>
                </a:cubicBezTo>
                <a:cubicBezTo>
                  <a:pt x="114" y="182"/>
                  <a:pt x="118" y="229"/>
                  <a:pt x="153" y="227"/>
                </a:cubicBezTo>
                <a:cubicBezTo>
                  <a:pt x="178" y="226"/>
                  <a:pt x="204" y="235"/>
                  <a:pt x="222" y="253"/>
                </a:cubicBezTo>
                <a:cubicBezTo>
                  <a:pt x="256" y="291"/>
                  <a:pt x="251" y="235"/>
                  <a:pt x="249" y="218"/>
                </a:cubicBezTo>
                <a:cubicBezTo>
                  <a:pt x="247" y="193"/>
                  <a:pt x="246" y="167"/>
                  <a:pt x="256" y="144"/>
                </a:cubicBezTo>
                <a:cubicBezTo>
                  <a:pt x="265" y="122"/>
                  <a:pt x="268" y="96"/>
                  <a:pt x="268" y="70"/>
                </a:cubicBezTo>
                <a:cubicBezTo>
                  <a:pt x="267" y="50"/>
                  <a:pt x="264" y="37"/>
                  <a:pt x="240" y="15"/>
                </a:cubicBezTo>
                <a:cubicBezTo>
                  <a:pt x="202" y="-22"/>
                  <a:pt x="203" y="23"/>
                  <a:pt x="176" y="10"/>
                </a:cubicBezTo>
                <a:cubicBezTo>
                  <a:pt x="152" y="0"/>
                  <a:pt x="130" y="13"/>
                  <a:pt x="113" y="30"/>
                </a:cubicBezTo>
                <a:cubicBezTo>
                  <a:pt x="93" y="50"/>
                  <a:pt x="78" y="65"/>
                  <a:pt x="57" y="75"/>
                </a:cubicBezTo>
                <a:cubicBezTo>
                  <a:pt x="38" y="83"/>
                  <a:pt x="-1" y="54"/>
                  <a:pt x="0" y="99"/>
                </a:cubicBezTo>
                <a:lnTo>
                  <a:pt x="0" y="123"/>
                </a:lnTo>
                <a:lnTo>
                  <a:pt x="2" y="143"/>
                </a:lnTo>
                <a:lnTo>
                  <a:pt x="21" y="140"/>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0" name=""/>
          <p:cNvSpPr/>
          <p:nvPr/>
        </p:nvSpPr>
        <p:spPr>
          <a:xfrm>
            <a:off x="2044800" y="4308480"/>
            <a:ext cx="97560" cy="141120"/>
          </a:xfrm>
          <a:custGeom>
            <a:avLst/>
            <a:gdLst>
              <a:gd name="textAreaLeft" fmla="*/ 0 w 97560"/>
              <a:gd name="textAreaRight" fmla="*/ 97920 w 97560"/>
              <a:gd name="textAreaTop" fmla="*/ 0 h 141120"/>
              <a:gd name="textAreaBottom" fmla="*/ 141480 h 141120"/>
            </a:gdLst>
            <a:ahLst/>
            <a:rect l="textAreaLeft" t="textAreaTop" r="textAreaRight" b="textAreaBottom"/>
            <a:pathLst>
              <a:path w="272" h="393">
                <a:moveTo>
                  <a:pt x="53" y="336"/>
                </a:moveTo>
                <a:cubicBezTo>
                  <a:pt x="63" y="325"/>
                  <a:pt x="63" y="302"/>
                  <a:pt x="81" y="301"/>
                </a:cubicBezTo>
                <a:cubicBezTo>
                  <a:pt x="93" y="299"/>
                  <a:pt x="106" y="294"/>
                  <a:pt x="119" y="297"/>
                </a:cubicBezTo>
                <a:cubicBezTo>
                  <a:pt x="131" y="298"/>
                  <a:pt x="145" y="299"/>
                  <a:pt x="157" y="301"/>
                </a:cubicBezTo>
                <a:cubicBezTo>
                  <a:pt x="169" y="303"/>
                  <a:pt x="188" y="310"/>
                  <a:pt x="194" y="289"/>
                </a:cubicBezTo>
                <a:cubicBezTo>
                  <a:pt x="198" y="275"/>
                  <a:pt x="209" y="260"/>
                  <a:pt x="208" y="245"/>
                </a:cubicBezTo>
                <a:cubicBezTo>
                  <a:pt x="205" y="225"/>
                  <a:pt x="225" y="221"/>
                  <a:pt x="235" y="214"/>
                </a:cubicBezTo>
                <a:cubicBezTo>
                  <a:pt x="247" y="202"/>
                  <a:pt x="257" y="186"/>
                  <a:pt x="264" y="169"/>
                </a:cubicBezTo>
                <a:cubicBezTo>
                  <a:pt x="270" y="155"/>
                  <a:pt x="269" y="141"/>
                  <a:pt x="270" y="125"/>
                </a:cubicBezTo>
                <a:cubicBezTo>
                  <a:pt x="272" y="111"/>
                  <a:pt x="273" y="93"/>
                  <a:pt x="265" y="80"/>
                </a:cubicBezTo>
                <a:cubicBezTo>
                  <a:pt x="257" y="64"/>
                  <a:pt x="243" y="54"/>
                  <a:pt x="229" y="47"/>
                </a:cubicBezTo>
                <a:cubicBezTo>
                  <a:pt x="217" y="41"/>
                  <a:pt x="200" y="38"/>
                  <a:pt x="194" y="21"/>
                </a:cubicBezTo>
                <a:cubicBezTo>
                  <a:pt x="187" y="2"/>
                  <a:pt x="169" y="12"/>
                  <a:pt x="157" y="6"/>
                </a:cubicBezTo>
                <a:cubicBezTo>
                  <a:pt x="144" y="-1"/>
                  <a:pt x="129" y="7"/>
                  <a:pt x="116" y="2"/>
                </a:cubicBezTo>
                <a:cubicBezTo>
                  <a:pt x="90" y="-7"/>
                  <a:pt x="110" y="24"/>
                  <a:pt x="99" y="33"/>
                </a:cubicBezTo>
                <a:cubicBezTo>
                  <a:pt x="85" y="45"/>
                  <a:pt x="76" y="61"/>
                  <a:pt x="65" y="76"/>
                </a:cubicBezTo>
                <a:cubicBezTo>
                  <a:pt x="55" y="89"/>
                  <a:pt x="34" y="90"/>
                  <a:pt x="39" y="116"/>
                </a:cubicBezTo>
                <a:cubicBezTo>
                  <a:pt x="43" y="132"/>
                  <a:pt x="34" y="149"/>
                  <a:pt x="34" y="164"/>
                </a:cubicBezTo>
                <a:cubicBezTo>
                  <a:pt x="33" y="178"/>
                  <a:pt x="27" y="191"/>
                  <a:pt x="26" y="207"/>
                </a:cubicBezTo>
                <a:cubicBezTo>
                  <a:pt x="23" y="220"/>
                  <a:pt x="13" y="233"/>
                  <a:pt x="8" y="247"/>
                </a:cubicBezTo>
                <a:cubicBezTo>
                  <a:pt x="4" y="259"/>
                  <a:pt x="-5" y="276"/>
                  <a:pt x="3" y="289"/>
                </a:cubicBezTo>
                <a:cubicBezTo>
                  <a:pt x="11" y="302"/>
                  <a:pt x="11" y="318"/>
                  <a:pt x="14" y="333"/>
                </a:cubicBezTo>
                <a:cubicBezTo>
                  <a:pt x="15" y="346"/>
                  <a:pt x="10" y="368"/>
                  <a:pt x="29" y="374"/>
                </a:cubicBezTo>
                <a:lnTo>
                  <a:pt x="34" y="388"/>
                </a:lnTo>
                <a:lnTo>
                  <a:pt x="34" y="393"/>
                </a:lnTo>
                <a:lnTo>
                  <a:pt x="53" y="336"/>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1" name=""/>
          <p:cNvSpPr/>
          <p:nvPr/>
        </p:nvSpPr>
        <p:spPr>
          <a:xfrm>
            <a:off x="1992600" y="4344480"/>
            <a:ext cx="118800" cy="131400"/>
          </a:xfrm>
          <a:custGeom>
            <a:avLst/>
            <a:gdLst>
              <a:gd name="textAreaLeft" fmla="*/ 0 w 118800"/>
              <a:gd name="textAreaRight" fmla="*/ 119160 w 118800"/>
              <a:gd name="textAreaTop" fmla="*/ 0 h 131400"/>
              <a:gd name="textAreaBottom" fmla="*/ 131760 h 131400"/>
            </a:gdLst>
            <a:ahLst/>
            <a:rect l="textAreaLeft" t="textAreaTop" r="textAreaRight" b="textAreaBottom"/>
            <a:pathLst>
              <a:path w="331" h="366">
                <a:moveTo>
                  <a:pt x="70" y="17"/>
                </a:moveTo>
                <a:cubicBezTo>
                  <a:pt x="65" y="37"/>
                  <a:pt x="70" y="57"/>
                  <a:pt x="73" y="78"/>
                </a:cubicBezTo>
                <a:cubicBezTo>
                  <a:pt x="76" y="100"/>
                  <a:pt x="63" y="108"/>
                  <a:pt x="62" y="128"/>
                </a:cubicBezTo>
                <a:cubicBezTo>
                  <a:pt x="62" y="145"/>
                  <a:pt x="54" y="160"/>
                  <a:pt x="50" y="175"/>
                </a:cubicBezTo>
                <a:cubicBezTo>
                  <a:pt x="46" y="191"/>
                  <a:pt x="34" y="206"/>
                  <a:pt x="26" y="219"/>
                </a:cubicBezTo>
                <a:cubicBezTo>
                  <a:pt x="19" y="232"/>
                  <a:pt x="6" y="245"/>
                  <a:pt x="8" y="263"/>
                </a:cubicBezTo>
                <a:cubicBezTo>
                  <a:pt x="9" y="277"/>
                  <a:pt x="9" y="293"/>
                  <a:pt x="2" y="308"/>
                </a:cubicBezTo>
                <a:cubicBezTo>
                  <a:pt x="-3" y="319"/>
                  <a:pt x="3" y="323"/>
                  <a:pt x="11" y="345"/>
                </a:cubicBezTo>
                <a:cubicBezTo>
                  <a:pt x="21" y="370"/>
                  <a:pt x="30" y="362"/>
                  <a:pt x="38" y="355"/>
                </a:cubicBezTo>
                <a:cubicBezTo>
                  <a:pt x="48" y="347"/>
                  <a:pt x="62" y="345"/>
                  <a:pt x="74" y="349"/>
                </a:cubicBezTo>
                <a:cubicBezTo>
                  <a:pt x="86" y="353"/>
                  <a:pt x="97" y="367"/>
                  <a:pt x="112" y="366"/>
                </a:cubicBezTo>
                <a:cubicBezTo>
                  <a:pt x="124" y="363"/>
                  <a:pt x="136" y="357"/>
                  <a:pt x="149" y="355"/>
                </a:cubicBezTo>
                <a:cubicBezTo>
                  <a:pt x="162" y="354"/>
                  <a:pt x="176" y="350"/>
                  <a:pt x="185" y="338"/>
                </a:cubicBezTo>
                <a:cubicBezTo>
                  <a:pt x="196" y="328"/>
                  <a:pt x="209" y="321"/>
                  <a:pt x="221" y="314"/>
                </a:cubicBezTo>
                <a:cubicBezTo>
                  <a:pt x="239" y="305"/>
                  <a:pt x="233" y="288"/>
                  <a:pt x="236" y="272"/>
                </a:cubicBezTo>
                <a:cubicBezTo>
                  <a:pt x="239" y="254"/>
                  <a:pt x="257" y="250"/>
                  <a:pt x="265" y="240"/>
                </a:cubicBezTo>
                <a:cubicBezTo>
                  <a:pt x="273" y="228"/>
                  <a:pt x="279" y="211"/>
                  <a:pt x="279" y="195"/>
                </a:cubicBezTo>
                <a:cubicBezTo>
                  <a:pt x="279" y="181"/>
                  <a:pt x="283" y="167"/>
                  <a:pt x="272" y="155"/>
                </a:cubicBezTo>
                <a:cubicBezTo>
                  <a:pt x="257" y="137"/>
                  <a:pt x="285" y="130"/>
                  <a:pt x="294" y="126"/>
                </a:cubicBezTo>
                <a:cubicBezTo>
                  <a:pt x="308" y="120"/>
                  <a:pt x="317" y="103"/>
                  <a:pt x="325" y="89"/>
                </a:cubicBezTo>
                <a:cubicBezTo>
                  <a:pt x="333" y="76"/>
                  <a:pt x="332" y="59"/>
                  <a:pt x="327" y="44"/>
                </a:cubicBezTo>
                <a:cubicBezTo>
                  <a:pt x="320" y="28"/>
                  <a:pt x="307" y="21"/>
                  <a:pt x="295" y="13"/>
                </a:cubicBezTo>
                <a:cubicBezTo>
                  <a:pt x="284" y="7"/>
                  <a:pt x="271" y="7"/>
                  <a:pt x="259" y="7"/>
                </a:cubicBezTo>
                <a:cubicBezTo>
                  <a:pt x="246" y="7"/>
                  <a:pt x="236" y="3"/>
                  <a:pt x="221" y="7"/>
                </a:cubicBezTo>
                <a:cubicBezTo>
                  <a:pt x="208" y="11"/>
                  <a:pt x="195" y="17"/>
                  <a:pt x="181" y="13"/>
                </a:cubicBezTo>
                <a:cubicBezTo>
                  <a:pt x="165" y="12"/>
                  <a:pt x="151" y="12"/>
                  <a:pt x="136" y="8"/>
                </a:cubicBezTo>
                <a:cubicBezTo>
                  <a:pt x="122" y="5"/>
                  <a:pt x="112" y="-4"/>
                  <a:pt x="98" y="2"/>
                </a:cubicBezTo>
                <a:lnTo>
                  <a:pt x="86" y="2"/>
                </a:lnTo>
                <a:lnTo>
                  <a:pt x="74" y="16"/>
                </a:lnTo>
                <a:lnTo>
                  <a:pt x="72" y="21"/>
                </a:lnTo>
                <a:lnTo>
                  <a:pt x="70" y="17"/>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2" name=""/>
          <p:cNvSpPr/>
          <p:nvPr/>
        </p:nvSpPr>
        <p:spPr>
          <a:xfrm>
            <a:off x="2354400" y="4105800"/>
            <a:ext cx="118440" cy="88920"/>
          </a:xfrm>
          <a:custGeom>
            <a:avLst/>
            <a:gdLst>
              <a:gd name="textAreaLeft" fmla="*/ 0 w 118440"/>
              <a:gd name="textAreaRight" fmla="*/ 118800 w 118440"/>
              <a:gd name="textAreaTop" fmla="*/ 0 h 88920"/>
              <a:gd name="textAreaBottom" fmla="*/ 89280 h 88920"/>
            </a:gdLst>
            <a:ahLst/>
            <a:rect l="textAreaLeft" t="textAreaTop" r="textAreaRight" b="textAreaBottom"/>
            <a:pathLst>
              <a:path w="330" h="248">
                <a:moveTo>
                  <a:pt x="0" y="137"/>
                </a:moveTo>
                <a:cubicBezTo>
                  <a:pt x="2" y="155"/>
                  <a:pt x="16" y="168"/>
                  <a:pt x="27" y="178"/>
                </a:cubicBezTo>
                <a:cubicBezTo>
                  <a:pt x="40" y="191"/>
                  <a:pt x="53" y="202"/>
                  <a:pt x="66" y="216"/>
                </a:cubicBezTo>
                <a:cubicBezTo>
                  <a:pt x="75" y="226"/>
                  <a:pt x="91" y="217"/>
                  <a:pt x="104" y="215"/>
                </a:cubicBezTo>
                <a:cubicBezTo>
                  <a:pt x="116" y="212"/>
                  <a:pt x="129" y="215"/>
                  <a:pt x="140" y="224"/>
                </a:cubicBezTo>
                <a:cubicBezTo>
                  <a:pt x="151" y="234"/>
                  <a:pt x="161" y="246"/>
                  <a:pt x="179" y="248"/>
                </a:cubicBezTo>
                <a:cubicBezTo>
                  <a:pt x="197" y="250"/>
                  <a:pt x="204" y="237"/>
                  <a:pt x="215" y="226"/>
                </a:cubicBezTo>
                <a:cubicBezTo>
                  <a:pt x="226" y="215"/>
                  <a:pt x="235" y="202"/>
                  <a:pt x="248" y="191"/>
                </a:cubicBezTo>
                <a:cubicBezTo>
                  <a:pt x="261" y="181"/>
                  <a:pt x="274" y="167"/>
                  <a:pt x="288" y="156"/>
                </a:cubicBezTo>
                <a:cubicBezTo>
                  <a:pt x="302" y="147"/>
                  <a:pt x="314" y="135"/>
                  <a:pt x="326" y="122"/>
                </a:cubicBezTo>
                <a:cubicBezTo>
                  <a:pt x="340" y="104"/>
                  <a:pt x="312" y="94"/>
                  <a:pt x="303" y="85"/>
                </a:cubicBezTo>
                <a:cubicBezTo>
                  <a:pt x="291" y="74"/>
                  <a:pt x="281" y="60"/>
                  <a:pt x="267" y="55"/>
                </a:cubicBezTo>
                <a:cubicBezTo>
                  <a:pt x="251" y="48"/>
                  <a:pt x="246" y="29"/>
                  <a:pt x="233" y="20"/>
                </a:cubicBezTo>
                <a:cubicBezTo>
                  <a:pt x="221" y="9"/>
                  <a:pt x="209" y="1"/>
                  <a:pt x="196" y="0"/>
                </a:cubicBezTo>
                <a:cubicBezTo>
                  <a:pt x="182" y="0"/>
                  <a:pt x="169" y="-1"/>
                  <a:pt x="157" y="5"/>
                </a:cubicBezTo>
                <a:cubicBezTo>
                  <a:pt x="145" y="11"/>
                  <a:pt x="130" y="5"/>
                  <a:pt x="123" y="26"/>
                </a:cubicBezTo>
                <a:cubicBezTo>
                  <a:pt x="117" y="44"/>
                  <a:pt x="93" y="39"/>
                  <a:pt x="79" y="38"/>
                </a:cubicBezTo>
                <a:cubicBezTo>
                  <a:pt x="66" y="38"/>
                  <a:pt x="57" y="22"/>
                  <a:pt x="43" y="21"/>
                </a:cubicBezTo>
                <a:cubicBezTo>
                  <a:pt x="30" y="21"/>
                  <a:pt x="14" y="14"/>
                  <a:pt x="6" y="31"/>
                </a:cubicBezTo>
                <a:cubicBezTo>
                  <a:pt x="-3" y="52"/>
                  <a:pt x="25" y="50"/>
                  <a:pt x="24" y="70"/>
                </a:cubicBezTo>
                <a:cubicBezTo>
                  <a:pt x="23" y="83"/>
                  <a:pt x="26" y="100"/>
                  <a:pt x="17" y="113"/>
                </a:cubicBezTo>
                <a:lnTo>
                  <a:pt x="9" y="128"/>
                </a:lnTo>
                <a:lnTo>
                  <a:pt x="0" y="137"/>
                </a:lnTo>
                <a:close/>
              </a:path>
            </a:pathLst>
          </a:custGeom>
          <a:solidFill>
            <a:srgbClr val="808080"/>
          </a:solidFill>
          <a:ln w="0">
            <a:solidFill>
              <a:srgbClr val="000000"/>
            </a:solidFill>
          </a:ln>
        </p:spPr>
        <p:style>
          <a:lnRef idx="0"/>
          <a:fillRef idx="0"/>
          <a:effectRef idx="0"/>
          <a:fontRef idx="minor"/>
        </p:style>
        <p:txBody>
          <a:bodyPr lIns="90000" rIns="90000" tIns="44280" bIns="44280" anchor="ctr">
            <a:noAutofit/>
          </a:bodyPr>
          <a:p>
            <a:pPr>
              <a:lnSpc>
                <a:spcPct val="100000"/>
              </a:lnSpc>
            </a:pPr>
            <a:endParaRPr b="0" lang="en-US" sz="1800" strike="noStrike" u="none">
              <a:solidFill>
                <a:srgbClr val="ffffff"/>
              </a:solidFill>
              <a:uFillTx/>
              <a:latin typeface="Arial"/>
            </a:endParaRPr>
          </a:p>
        </p:txBody>
      </p:sp>
      <p:sp>
        <p:nvSpPr>
          <p:cNvPr id="203" name=""/>
          <p:cNvSpPr/>
          <p:nvPr/>
        </p:nvSpPr>
        <p:spPr>
          <a:xfrm>
            <a:off x="2531520" y="3957840"/>
            <a:ext cx="131760" cy="149400"/>
          </a:xfrm>
          <a:custGeom>
            <a:avLst/>
            <a:gdLst>
              <a:gd name="textAreaLeft" fmla="*/ 0 w 131760"/>
              <a:gd name="textAreaRight" fmla="*/ 132120 w 131760"/>
              <a:gd name="textAreaTop" fmla="*/ 0 h 149400"/>
              <a:gd name="textAreaBottom" fmla="*/ 149760 h 149400"/>
            </a:gdLst>
            <a:ahLst/>
            <a:rect l="textAreaLeft" t="textAreaTop" r="textAreaRight" b="textAreaBottom"/>
            <a:pathLst>
              <a:path w="367" h="416">
                <a:moveTo>
                  <a:pt x="276" y="333"/>
                </a:moveTo>
                <a:cubicBezTo>
                  <a:pt x="268" y="315"/>
                  <a:pt x="270" y="294"/>
                  <a:pt x="271" y="275"/>
                </a:cubicBezTo>
                <a:cubicBezTo>
                  <a:pt x="272" y="259"/>
                  <a:pt x="280" y="238"/>
                  <a:pt x="294" y="233"/>
                </a:cubicBezTo>
                <a:cubicBezTo>
                  <a:pt x="307" y="228"/>
                  <a:pt x="324" y="240"/>
                  <a:pt x="337" y="233"/>
                </a:cubicBezTo>
                <a:cubicBezTo>
                  <a:pt x="351" y="224"/>
                  <a:pt x="353" y="198"/>
                  <a:pt x="351" y="181"/>
                </a:cubicBezTo>
                <a:cubicBezTo>
                  <a:pt x="348" y="164"/>
                  <a:pt x="353" y="150"/>
                  <a:pt x="354" y="136"/>
                </a:cubicBezTo>
                <a:cubicBezTo>
                  <a:pt x="355" y="119"/>
                  <a:pt x="352" y="104"/>
                  <a:pt x="364" y="87"/>
                </a:cubicBezTo>
                <a:cubicBezTo>
                  <a:pt x="372" y="76"/>
                  <a:pt x="365" y="58"/>
                  <a:pt x="362" y="43"/>
                </a:cubicBezTo>
                <a:cubicBezTo>
                  <a:pt x="357" y="26"/>
                  <a:pt x="349" y="9"/>
                  <a:pt x="336" y="4"/>
                </a:cubicBezTo>
                <a:cubicBezTo>
                  <a:pt x="324" y="-2"/>
                  <a:pt x="310" y="-1"/>
                  <a:pt x="298" y="6"/>
                </a:cubicBezTo>
                <a:cubicBezTo>
                  <a:pt x="284" y="13"/>
                  <a:pt x="268" y="19"/>
                  <a:pt x="256" y="29"/>
                </a:cubicBezTo>
                <a:cubicBezTo>
                  <a:pt x="244" y="39"/>
                  <a:pt x="230" y="46"/>
                  <a:pt x="216" y="48"/>
                </a:cubicBezTo>
                <a:cubicBezTo>
                  <a:pt x="204" y="50"/>
                  <a:pt x="192" y="47"/>
                  <a:pt x="180" y="48"/>
                </a:cubicBezTo>
                <a:cubicBezTo>
                  <a:pt x="169" y="48"/>
                  <a:pt x="153" y="43"/>
                  <a:pt x="148" y="64"/>
                </a:cubicBezTo>
                <a:cubicBezTo>
                  <a:pt x="144" y="82"/>
                  <a:pt x="134" y="100"/>
                  <a:pt x="119" y="107"/>
                </a:cubicBezTo>
                <a:cubicBezTo>
                  <a:pt x="104" y="114"/>
                  <a:pt x="94" y="129"/>
                  <a:pt x="80" y="136"/>
                </a:cubicBezTo>
                <a:cubicBezTo>
                  <a:pt x="65" y="142"/>
                  <a:pt x="49" y="150"/>
                  <a:pt x="37" y="162"/>
                </a:cubicBezTo>
                <a:cubicBezTo>
                  <a:pt x="24" y="173"/>
                  <a:pt x="6" y="185"/>
                  <a:pt x="1" y="203"/>
                </a:cubicBezTo>
                <a:cubicBezTo>
                  <a:pt x="-4" y="221"/>
                  <a:pt x="17" y="233"/>
                  <a:pt x="29" y="240"/>
                </a:cubicBezTo>
                <a:cubicBezTo>
                  <a:pt x="45" y="250"/>
                  <a:pt x="39" y="272"/>
                  <a:pt x="41" y="288"/>
                </a:cubicBezTo>
                <a:cubicBezTo>
                  <a:pt x="42" y="302"/>
                  <a:pt x="33" y="319"/>
                  <a:pt x="37" y="332"/>
                </a:cubicBezTo>
                <a:cubicBezTo>
                  <a:pt x="41" y="348"/>
                  <a:pt x="64" y="350"/>
                  <a:pt x="64" y="371"/>
                </a:cubicBezTo>
                <a:cubicBezTo>
                  <a:pt x="64" y="387"/>
                  <a:pt x="65" y="407"/>
                  <a:pt x="78" y="415"/>
                </a:cubicBezTo>
                <a:cubicBezTo>
                  <a:pt x="92" y="422"/>
                  <a:pt x="98" y="393"/>
                  <a:pt x="114" y="398"/>
                </a:cubicBezTo>
                <a:cubicBezTo>
                  <a:pt x="127" y="400"/>
                  <a:pt x="139" y="410"/>
                  <a:pt x="154" y="402"/>
                </a:cubicBezTo>
                <a:cubicBezTo>
                  <a:pt x="172" y="393"/>
                  <a:pt x="167" y="366"/>
                  <a:pt x="185" y="359"/>
                </a:cubicBezTo>
                <a:cubicBezTo>
                  <a:pt x="197" y="355"/>
                  <a:pt x="211" y="351"/>
                  <a:pt x="224" y="348"/>
                </a:cubicBezTo>
                <a:cubicBezTo>
                  <a:pt x="236" y="344"/>
                  <a:pt x="248" y="335"/>
                  <a:pt x="262" y="337"/>
                </a:cubicBezTo>
                <a:lnTo>
                  <a:pt x="272" y="337"/>
                </a:lnTo>
                <a:lnTo>
                  <a:pt x="276" y="333"/>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4" name=""/>
          <p:cNvSpPr/>
          <p:nvPr/>
        </p:nvSpPr>
        <p:spPr>
          <a:xfrm>
            <a:off x="2642400" y="3759480"/>
            <a:ext cx="100440" cy="559440"/>
          </a:xfrm>
          <a:custGeom>
            <a:avLst/>
            <a:gdLst>
              <a:gd name="textAreaLeft" fmla="*/ 0 w 100440"/>
              <a:gd name="textAreaRight" fmla="*/ 100800 w 100440"/>
              <a:gd name="textAreaTop" fmla="*/ 0 h 559440"/>
              <a:gd name="textAreaBottom" fmla="*/ 559800 h 559440"/>
            </a:gdLst>
            <a:ahLst/>
            <a:rect l="textAreaLeft" t="textAreaTop" r="textAreaRight" b="textAreaBottom"/>
            <a:pathLst>
              <a:path w="280" h="1555">
                <a:moveTo>
                  <a:pt x="30" y="1464"/>
                </a:moveTo>
                <a:cubicBezTo>
                  <a:pt x="37" y="1432"/>
                  <a:pt x="46" y="1400"/>
                  <a:pt x="46" y="1369"/>
                </a:cubicBezTo>
                <a:cubicBezTo>
                  <a:pt x="47" y="1343"/>
                  <a:pt x="50" y="1314"/>
                  <a:pt x="46" y="1290"/>
                </a:cubicBezTo>
                <a:cubicBezTo>
                  <a:pt x="42" y="1261"/>
                  <a:pt x="36" y="1234"/>
                  <a:pt x="42" y="1207"/>
                </a:cubicBezTo>
                <a:cubicBezTo>
                  <a:pt x="50" y="1175"/>
                  <a:pt x="27" y="1160"/>
                  <a:pt x="26" y="1135"/>
                </a:cubicBezTo>
                <a:cubicBezTo>
                  <a:pt x="24" y="1109"/>
                  <a:pt x="18" y="1084"/>
                  <a:pt x="19" y="1058"/>
                </a:cubicBezTo>
                <a:cubicBezTo>
                  <a:pt x="21" y="1034"/>
                  <a:pt x="26" y="1006"/>
                  <a:pt x="38" y="985"/>
                </a:cubicBezTo>
                <a:cubicBezTo>
                  <a:pt x="51" y="963"/>
                  <a:pt x="61" y="936"/>
                  <a:pt x="59" y="909"/>
                </a:cubicBezTo>
                <a:cubicBezTo>
                  <a:pt x="57" y="883"/>
                  <a:pt x="58" y="855"/>
                  <a:pt x="59" y="829"/>
                </a:cubicBezTo>
                <a:cubicBezTo>
                  <a:pt x="60" y="805"/>
                  <a:pt x="61" y="783"/>
                  <a:pt x="67" y="758"/>
                </a:cubicBezTo>
                <a:cubicBezTo>
                  <a:pt x="74" y="731"/>
                  <a:pt x="69" y="703"/>
                  <a:pt x="70" y="677"/>
                </a:cubicBezTo>
                <a:cubicBezTo>
                  <a:pt x="70" y="650"/>
                  <a:pt x="59" y="629"/>
                  <a:pt x="62" y="603"/>
                </a:cubicBezTo>
                <a:cubicBezTo>
                  <a:pt x="63" y="578"/>
                  <a:pt x="50" y="555"/>
                  <a:pt x="67" y="530"/>
                </a:cubicBezTo>
                <a:cubicBezTo>
                  <a:pt x="89" y="502"/>
                  <a:pt x="50" y="473"/>
                  <a:pt x="32" y="458"/>
                </a:cubicBezTo>
                <a:cubicBezTo>
                  <a:pt x="10" y="441"/>
                  <a:pt x="0" y="416"/>
                  <a:pt x="0" y="387"/>
                </a:cubicBezTo>
                <a:cubicBezTo>
                  <a:pt x="1" y="364"/>
                  <a:pt x="-2" y="339"/>
                  <a:pt x="2" y="316"/>
                </a:cubicBezTo>
                <a:cubicBezTo>
                  <a:pt x="6" y="290"/>
                  <a:pt x="26" y="270"/>
                  <a:pt x="26" y="244"/>
                </a:cubicBezTo>
                <a:cubicBezTo>
                  <a:pt x="26" y="217"/>
                  <a:pt x="32" y="192"/>
                  <a:pt x="32" y="168"/>
                </a:cubicBezTo>
                <a:cubicBezTo>
                  <a:pt x="32" y="142"/>
                  <a:pt x="26" y="114"/>
                  <a:pt x="40" y="92"/>
                </a:cubicBezTo>
                <a:cubicBezTo>
                  <a:pt x="56" y="67"/>
                  <a:pt x="54" y="28"/>
                  <a:pt x="80" y="14"/>
                </a:cubicBezTo>
                <a:cubicBezTo>
                  <a:pt x="100" y="4"/>
                  <a:pt x="125" y="-5"/>
                  <a:pt x="147" y="4"/>
                </a:cubicBezTo>
                <a:cubicBezTo>
                  <a:pt x="173" y="14"/>
                  <a:pt x="161" y="60"/>
                  <a:pt x="172" y="88"/>
                </a:cubicBezTo>
                <a:cubicBezTo>
                  <a:pt x="183" y="113"/>
                  <a:pt x="178" y="145"/>
                  <a:pt x="177" y="174"/>
                </a:cubicBezTo>
                <a:cubicBezTo>
                  <a:pt x="175" y="203"/>
                  <a:pt x="165" y="227"/>
                  <a:pt x="166" y="259"/>
                </a:cubicBezTo>
                <a:cubicBezTo>
                  <a:pt x="167" y="287"/>
                  <a:pt x="164" y="317"/>
                  <a:pt x="164" y="344"/>
                </a:cubicBezTo>
                <a:cubicBezTo>
                  <a:pt x="163" y="373"/>
                  <a:pt x="163" y="402"/>
                  <a:pt x="164" y="429"/>
                </a:cubicBezTo>
                <a:cubicBezTo>
                  <a:pt x="165" y="455"/>
                  <a:pt x="158" y="484"/>
                  <a:pt x="172" y="508"/>
                </a:cubicBezTo>
                <a:cubicBezTo>
                  <a:pt x="185" y="532"/>
                  <a:pt x="187" y="559"/>
                  <a:pt x="193" y="588"/>
                </a:cubicBezTo>
                <a:cubicBezTo>
                  <a:pt x="199" y="620"/>
                  <a:pt x="199" y="653"/>
                  <a:pt x="199" y="685"/>
                </a:cubicBezTo>
                <a:cubicBezTo>
                  <a:pt x="200" y="712"/>
                  <a:pt x="202" y="740"/>
                  <a:pt x="205" y="766"/>
                </a:cubicBezTo>
                <a:cubicBezTo>
                  <a:pt x="209" y="803"/>
                  <a:pt x="207" y="841"/>
                  <a:pt x="209" y="878"/>
                </a:cubicBezTo>
                <a:cubicBezTo>
                  <a:pt x="212" y="906"/>
                  <a:pt x="209" y="936"/>
                  <a:pt x="214" y="965"/>
                </a:cubicBezTo>
                <a:cubicBezTo>
                  <a:pt x="219" y="993"/>
                  <a:pt x="215" y="1022"/>
                  <a:pt x="222" y="1053"/>
                </a:cubicBezTo>
                <a:cubicBezTo>
                  <a:pt x="228" y="1079"/>
                  <a:pt x="232" y="1104"/>
                  <a:pt x="235" y="1131"/>
                </a:cubicBezTo>
                <a:cubicBezTo>
                  <a:pt x="236" y="1156"/>
                  <a:pt x="247" y="1181"/>
                  <a:pt x="247" y="1207"/>
                </a:cubicBezTo>
                <a:cubicBezTo>
                  <a:pt x="248" y="1240"/>
                  <a:pt x="253" y="1269"/>
                  <a:pt x="256" y="1301"/>
                </a:cubicBezTo>
                <a:cubicBezTo>
                  <a:pt x="258" y="1330"/>
                  <a:pt x="264" y="1357"/>
                  <a:pt x="266" y="1386"/>
                </a:cubicBezTo>
                <a:cubicBezTo>
                  <a:pt x="268" y="1409"/>
                  <a:pt x="288" y="1438"/>
                  <a:pt x="276" y="1458"/>
                </a:cubicBezTo>
                <a:cubicBezTo>
                  <a:pt x="264" y="1481"/>
                  <a:pt x="233" y="1469"/>
                  <a:pt x="212" y="1485"/>
                </a:cubicBezTo>
                <a:cubicBezTo>
                  <a:pt x="188" y="1502"/>
                  <a:pt x="180" y="1533"/>
                  <a:pt x="153" y="1543"/>
                </a:cubicBezTo>
                <a:cubicBezTo>
                  <a:pt x="132" y="1550"/>
                  <a:pt x="110" y="1558"/>
                  <a:pt x="89" y="1555"/>
                </a:cubicBezTo>
                <a:cubicBezTo>
                  <a:pt x="65" y="1551"/>
                  <a:pt x="30" y="1555"/>
                  <a:pt x="22" y="1521"/>
                </a:cubicBezTo>
                <a:lnTo>
                  <a:pt x="19" y="1494"/>
                </a:lnTo>
                <a:lnTo>
                  <a:pt x="17" y="1469"/>
                </a:lnTo>
                <a:lnTo>
                  <a:pt x="36" y="1460"/>
                </a:lnTo>
                <a:lnTo>
                  <a:pt x="30" y="1464"/>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5" name=""/>
          <p:cNvSpPr/>
          <p:nvPr/>
        </p:nvSpPr>
        <p:spPr>
          <a:xfrm>
            <a:off x="2166120" y="4307760"/>
            <a:ext cx="99720" cy="65880"/>
          </a:xfrm>
          <a:custGeom>
            <a:avLst/>
            <a:gdLst>
              <a:gd name="textAreaLeft" fmla="*/ 0 w 99720"/>
              <a:gd name="textAreaRight" fmla="*/ 100080 w 99720"/>
              <a:gd name="textAreaTop" fmla="*/ 0 h 65880"/>
              <a:gd name="textAreaBottom" fmla="*/ 66240 h 65880"/>
            </a:gdLst>
            <a:ahLst/>
            <a:rect l="textAreaLeft" t="textAreaTop" r="textAreaRight" b="textAreaBottom"/>
            <a:pathLst>
              <a:path w="278" h="184">
                <a:moveTo>
                  <a:pt x="16" y="176"/>
                </a:moveTo>
                <a:cubicBezTo>
                  <a:pt x="42" y="176"/>
                  <a:pt x="69" y="176"/>
                  <a:pt x="95" y="176"/>
                </a:cubicBezTo>
                <a:cubicBezTo>
                  <a:pt x="113" y="176"/>
                  <a:pt x="132" y="180"/>
                  <a:pt x="150" y="181"/>
                </a:cubicBezTo>
                <a:cubicBezTo>
                  <a:pt x="166" y="185"/>
                  <a:pt x="184" y="182"/>
                  <a:pt x="201" y="181"/>
                </a:cubicBezTo>
                <a:cubicBezTo>
                  <a:pt x="219" y="181"/>
                  <a:pt x="241" y="176"/>
                  <a:pt x="254" y="163"/>
                </a:cubicBezTo>
                <a:cubicBezTo>
                  <a:pt x="269" y="147"/>
                  <a:pt x="273" y="120"/>
                  <a:pt x="277" y="99"/>
                </a:cubicBezTo>
                <a:cubicBezTo>
                  <a:pt x="280" y="78"/>
                  <a:pt x="275" y="50"/>
                  <a:pt x="254" y="46"/>
                </a:cubicBezTo>
                <a:cubicBezTo>
                  <a:pt x="235" y="43"/>
                  <a:pt x="221" y="21"/>
                  <a:pt x="202" y="24"/>
                </a:cubicBezTo>
                <a:cubicBezTo>
                  <a:pt x="183" y="28"/>
                  <a:pt x="171" y="8"/>
                  <a:pt x="154" y="5"/>
                </a:cubicBezTo>
                <a:cubicBezTo>
                  <a:pt x="134" y="4"/>
                  <a:pt x="116" y="-1"/>
                  <a:pt x="95" y="0"/>
                </a:cubicBezTo>
                <a:cubicBezTo>
                  <a:pt x="58" y="2"/>
                  <a:pt x="96" y="46"/>
                  <a:pt x="52" y="41"/>
                </a:cubicBezTo>
                <a:cubicBezTo>
                  <a:pt x="35" y="38"/>
                  <a:pt x="14" y="31"/>
                  <a:pt x="3" y="48"/>
                </a:cubicBezTo>
                <a:cubicBezTo>
                  <a:pt x="-8" y="67"/>
                  <a:pt x="13" y="85"/>
                  <a:pt x="13" y="106"/>
                </a:cubicBezTo>
                <a:cubicBezTo>
                  <a:pt x="13" y="124"/>
                  <a:pt x="18" y="145"/>
                  <a:pt x="10" y="163"/>
                </a:cubicBezTo>
                <a:lnTo>
                  <a:pt x="8" y="181"/>
                </a:lnTo>
                <a:lnTo>
                  <a:pt x="22" y="184"/>
                </a:lnTo>
                <a:lnTo>
                  <a:pt x="16" y="176"/>
                </a:lnTo>
                <a:close/>
              </a:path>
            </a:pathLst>
          </a:custGeom>
          <a:solidFill>
            <a:srgbClr val="808080"/>
          </a:solidFill>
          <a:ln w="0">
            <a:solidFill>
              <a:srgbClr val="000000"/>
            </a:solidFill>
          </a:ln>
        </p:spPr>
        <p:style>
          <a:lnRef idx="0"/>
          <a:fillRef idx="0"/>
          <a:effectRef idx="0"/>
          <a:fontRef idx="minor"/>
        </p:style>
        <p:txBody>
          <a:bodyPr lIns="90000" rIns="90000" tIns="21240" bIns="21240" anchor="ctr">
            <a:noAutofit/>
          </a:bodyPr>
          <a:p>
            <a:pPr>
              <a:lnSpc>
                <a:spcPct val="100000"/>
              </a:lnSpc>
            </a:pPr>
            <a:endParaRPr b="0" lang="en-US" sz="1800" strike="noStrike" u="none">
              <a:solidFill>
                <a:srgbClr val="ffffff"/>
              </a:solidFill>
              <a:uFillTx/>
              <a:latin typeface="Arial"/>
            </a:endParaRPr>
          </a:p>
        </p:txBody>
      </p:sp>
      <p:sp>
        <p:nvSpPr>
          <p:cNvPr id="206" name=""/>
          <p:cNvSpPr/>
          <p:nvPr/>
        </p:nvSpPr>
        <p:spPr>
          <a:xfrm>
            <a:off x="1931760" y="4452480"/>
            <a:ext cx="90000" cy="63720"/>
          </a:xfrm>
          <a:custGeom>
            <a:avLst/>
            <a:gdLst>
              <a:gd name="textAreaLeft" fmla="*/ 0 w 90000"/>
              <a:gd name="textAreaRight" fmla="*/ 90360 w 90000"/>
              <a:gd name="textAreaTop" fmla="*/ 0 h 63720"/>
              <a:gd name="textAreaBottom" fmla="*/ 64080 h 63720"/>
            </a:gdLst>
            <a:ahLst/>
            <a:rect l="textAreaLeft" t="textAreaTop" r="textAreaRight" b="textAreaBottom"/>
            <a:pathLst>
              <a:path w="251" h="178">
                <a:moveTo>
                  <a:pt x="97" y="150"/>
                </a:moveTo>
                <a:cubicBezTo>
                  <a:pt x="115" y="147"/>
                  <a:pt x="132" y="137"/>
                  <a:pt x="150" y="135"/>
                </a:cubicBezTo>
                <a:cubicBezTo>
                  <a:pt x="167" y="134"/>
                  <a:pt x="181" y="127"/>
                  <a:pt x="199" y="127"/>
                </a:cubicBezTo>
                <a:cubicBezTo>
                  <a:pt x="216" y="127"/>
                  <a:pt x="239" y="138"/>
                  <a:pt x="249" y="113"/>
                </a:cubicBezTo>
                <a:cubicBezTo>
                  <a:pt x="257" y="90"/>
                  <a:pt x="236" y="74"/>
                  <a:pt x="226" y="57"/>
                </a:cubicBezTo>
                <a:cubicBezTo>
                  <a:pt x="216" y="36"/>
                  <a:pt x="192" y="35"/>
                  <a:pt x="177" y="20"/>
                </a:cubicBezTo>
                <a:cubicBezTo>
                  <a:pt x="166" y="7"/>
                  <a:pt x="149" y="-9"/>
                  <a:pt x="129" y="7"/>
                </a:cubicBezTo>
                <a:cubicBezTo>
                  <a:pt x="113" y="17"/>
                  <a:pt x="91" y="8"/>
                  <a:pt x="74" y="12"/>
                </a:cubicBezTo>
                <a:cubicBezTo>
                  <a:pt x="57" y="16"/>
                  <a:pt x="38" y="23"/>
                  <a:pt x="22" y="20"/>
                </a:cubicBezTo>
                <a:cubicBezTo>
                  <a:pt x="-6" y="12"/>
                  <a:pt x="-4" y="46"/>
                  <a:pt x="9" y="62"/>
                </a:cubicBezTo>
                <a:cubicBezTo>
                  <a:pt x="19" y="77"/>
                  <a:pt x="13" y="101"/>
                  <a:pt x="14" y="121"/>
                </a:cubicBezTo>
                <a:cubicBezTo>
                  <a:pt x="16" y="137"/>
                  <a:pt x="3" y="159"/>
                  <a:pt x="30" y="168"/>
                </a:cubicBezTo>
                <a:cubicBezTo>
                  <a:pt x="48" y="173"/>
                  <a:pt x="63" y="178"/>
                  <a:pt x="79" y="178"/>
                </a:cubicBezTo>
                <a:cubicBezTo>
                  <a:pt x="98" y="179"/>
                  <a:pt x="113" y="163"/>
                  <a:pt x="129" y="152"/>
                </a:cubicBezTo>
                <a:lnTo>
                  <a:pt x="144" y="139"/>
                </a:lnTo>
                <a:lnTo>
                  <a:pt x="149" y="135"/>
                </a:lnTo>
                <a:lnTo>
                  <a:pt x="97" y="150"/>
                </a:lnTo>
                <a:close/>
              </a:path>
            </a:pathLst>
          </a:custGeom>
          <a:solidFill>
            <a:srgbClr val="808080"/>
          </a:solidFill>
          <a:ln w="0">
            <a:solidFill>
              <a:srgbClr val="000000"/>
            </a:solidFill>
          </a:ln>
        </p:spPr>
        <p:style>
          <a:lnRef idx="0"/>
          <a:fillRef idx="0"/>
          <a:effectRef idx="0"/>
          <a:fontRef idx="minor"/>
        </p:style>
        <p:txBody>
          <a:bodyPr lIns="90000" rIns="90000" tIns="19080" bIns="19080" anchor="ctr">
            <a:noAutofit/>
          </a:bodyPr>
          <a:p>
            <a:pPr>
              <a:lnSpc>
                <a:spcPct val="100000"/>
              </a:lnSpc>
            </a:pPr>
            <a:endParaRPr b="0" lang="en-US" sz="1800" strike="noStrike" u="none">
              <a:solidFill>
                <a:srgbClr val="ffffff"/>
              </a:solidFill>
              <a:uFillTx/>
              <a:latin typeface="Arial"/>
            </a:endParaRPr>
          </a:p>
        </p:txBody>
      </p:sp>
      <p:sp>
        <p:nvSpPr>
          <p:cNvPr id="207" name=""/>
          <p:cNvSpPr/>
          <p:nvPr/>
        </p:nvSpPr>
        <p:spPr>
          <a:xfrm>
            <a:off x="1786320" y="4482720"/>
            <a:ext cx="88920" cy="115200"/>
          </a:xfrm>
          <a:custGeom>
            <a:avLst/>
            <a:gdLst>
              <a:gd name="textAreaLeft" fmla="*/ 0 w 88920"/>
              <a:gd name="textAreaRight" fmla="*/ 89280 w 88920"/>
              <a:gd name="textAreaTop" fmla="*/ 0 h 115200"/>
              <a:gd name="textAreaBottom" fmla="*/ 115560 h 115200"/>
            </a:gdLst>
            <a:ahLst/>
            <a:rect l="textAreaLeft" t="textAreaTop" r="textAreaRight" b="textAreaBottom"/>
            <a:pathLst>
              <a:path w="248" h="321">
                <a:moveTo>
                  <a:pt x="36" y="222"/>
                </a:moveTo>
                <a:cubicBezTo>
                  <a:pt x="55" y="237"/>
                  <a:pt x="61" y="267"/>
                  <a:pt x="84" y="276"/>
                </a:cubicBezTo>
                <a:cubicBezTo>
                  <a:pt x="100" y="282"/>
                  <a:pt x="123" y="286"/>
                  <a:pt x="130" y="304"/>
                </a:cubicBezTo>
                <a:cubicBezTo>
                  <a:pt x="142" y="338"/>
                  <a:pt x="160" y="312"/>
                  <a:pt x="158" y="290"/>
                </a:cubicBezTo>
                <a:cubicBezTo>
                  <a:pt x="156" y="273"/>
                  <a:pt x="155" y="255"/>
                  <a:pt x="161" y="242"/>
                </a:cubicBezTo>
                <a:cubicBezTo>
                  <a:pt x="168" y="220"/>
                  <a:pt x="185" y="202"/>
                  <a:pt x="199" y="185"/>
                </a:cubicBezTo>
                <a:cubicBezTo>
                  <a:pt x="211" y="170"/>
                  <a:pt x="217" y="151"/>
                  <a:pt x="223" y="133"/>
                </a:cubicBezTo>
                <a:cubicBezTo>
                  <a:pt x="231" y="112"/>
                  <a:pt x="242" y="91"/>
                  <a:pt x="247" y="70"/>
                </a:cubicBezTo>
                <a:cubicBezTo>
                  <a:pt x="250" y="53"/>
                  <a:pt x="247" y="35"/>
                  <a:pt x="238" y="22"/>
                </a:cubicBezTo>
                <a:cubicBezTo>
                  <a:pt x="228" y="8"/>
                  <a:pt x="210" y="-4"/>
                  <a:pt x="190" y="1"/>
                </a:cubicBezTo>
                <a:cubicBezTo>
                  <a:pt x="176" y="3"/>
                  <a:pt x="162" y="1"/>
                  <a:pt x="147" y="1"/>
                </a:cubicBezTo>
                <a:cubicBezTo>
                  <a:pt x="133" y="1"/>
                  <a:pt x="119" y="1"/>
                  <a:pt x="104" y="3"/>
                </a:cubicBezTo>
                <a:cubicBezTo>
                  <a:pt x="87" y="3"/>
                  <a:pt x="69" y="5"/>
                  <a:pt x="52" y="3"/>
                </a:cubicBezTo>
                <a:cubicBezTo>
                  <a:pt x="31" y="-3"/>
                  <a:pt x="26" y="23"/>
                  <a:pt x="23" y="38"/>
                </a:cubicBezTo>
                <a:cubicBezTo>
                  <a:pt x="19" y="53"/>
                  <a:pt x="27" y="74"/>
                  <a:pt x="23" y="90"/>
                </a:cubicBezTo>
                <a:cubicBezTo>
                  <a:pt x="17" y="108"/>
                  <a:pt x="19" y="123"/>
                  <a:pt x="11" y="139"/>
                </a:cubicBezTo>
                <a:cubicBezTo>
                  <a:pt x="3" y="152"/>
                  <a:pt x="3" y="170"/>
                  <a:pt x="0" y="186"/>
                </a:cubicBezTo>
                <a:cubicBezTo>
                  <a:pt x="-1" y="202"/>
                  <a:pt x="3" y="225"/>
                  <a:pt x="21" y="222"/>
                </a:cubicBezTo>
                <a:lnTo>
                  <a:pt x="38" y="225"/>
                </a:lnTo>
                <a:lnTo>
                  <a:pt x="51" y="231"/>
                </a:lnTo>
                <a:lnTo>
                  <a:pt x="55" y="237"/>
                </a:lnTo>
                <a:lnTo>
                  <a:pt x="36" y="222"/>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sp>
        <p:nvSpPr>
          <p:cNvPr id="208" name=""/>
          <p:cNvSpPr/>
          <p:nvPr/>
        </p:nvSpPr>
        <p:spPr>
          <a:xfrm>
            <a:off x="2769120" y="3890160"/>
            <a:ext cx="145800" cy="152640"/>
          </a:xfrm>
          <a:custGeom>
            <a:avLst/>
            <a:gdLst>
              <a:gd name="textAreaLeft" fmla="*/ 0 w 145800"/>
              <a:gd name="textAreaRight" fmla="*/ 146160 w 145800"/>
              <a:gd name="textAreaTop" fmla="*/ 0 h 152640"/>
              <a:gd name="textAreaBottom" fmla="*/ 153000 h 152640"/>
            </a:gdLst>
            <a:ahLst/>
            <a:rect l="textAreaLeft" t="textAreaTop" r="textAreaRight" b="textAreaBottom"/>
            <a:pathLst>
              <a:path w="406" h="425">
                <a:moveTo>
                  <a:pt x="122" y="39"/>
                </a:moveTo>
                <a:cubicBezTo>
                  <a:pt x="131" y="65"/>
                  <a:pt x="130" y="95"/>
                  <a:pt x="130" y="122"/>
                </a:cubicBezTo>
                <a:cubicBezTo>
                  <a:pt x="131" y="146"/>
                  <a:pt x="118" y="159"/>
                  <a:pt x="108" y="175"/>
                </a:cubicBezTo>
                <a:cubicBezTo>
                  <a:pt x="98" y="194"/>
                  <a:pt x="86" y="213"/>
                  <a:pt x="66" y="218"/>
                </a:cubicBezTo>
                <a:cubicBezTo>
                  <a:pt x="49" y="224"/>
                  <a:pt x="31" y="233"/>
                  <a:pt x="17" y="247"/>
                </a:cubicBezTo>
                <a:cubicBezTo>
                  <a:pt x="3" y="260"/>
                  <a:pt x="7" y="279"/>
                  <a:pt x="4" y="295"/>
                </a:cubicBezTo>
                <a:cubicBezTo>
                  <a:pt x="2" y="311"/>
                  <a:pt x="-2" y="329"/>
                  <a:pt x="2" y="345"/>
                </a:cubicBezTo>
                <a:cubicBezTo>
                  <a:pt x="6" y="363"/>
                  <a:pt x="-1" y="381"/>
                  <a:pt x="9" y="397"/>
                </a:cubicBezTo>
                <a:cubicBezTo>
                  <a:pt x="18" y="413"/>
                  <a:pt x="39" y="407"/>
                  <a:pt x="55" y="408"/>
                </a:cubicBezTo>
                <a:cubicBezTo>
                  <a:pt x="69" y="408"/>
                  <a:pt x="82" y="398"/>
                  <a:pt x="96" y="398"/>
                </a:cubicBezTo>
                <a:cubicBezTo>
                  <a:pt x="110" y="398"/>
                  <a:pt x="125" y="397"/>
                  <a:pt x="138" y="402"/>
                </a:cubicBezTo>
                <a:cubicBezTo>
                  <a:pt x="153" y="407"/>
                  <a:pt x="166" y="421"/>
                  <a:pt x="183" y="424"/>
                </a:cubicBezTo>
                <a:cubicBezTo>
                  <a:pt x="197" y="425"/>
                  <a:pt x="211" y="423"/>
                  <a:pt x="225" y="425"/>
                </a:cubicBezTo>
                <a:cubicBezTo>
                  <a:pt x="241" y="428"/>
                  <a:pt x="256" y="415"/>
                  <a:pt x="263" y="399"/>
                </a:cubicBezTo>
                <a:cubicBezTo>
                  <a:pt x="273" y="380"/>
                  <a:pt x="295" y="382"/>
                  <a:pt x="311" y="374"/>
                </a:cubicBezTo>
                <a:cubicBezTo>
                  <a:pt x="324" y="368"/>
                  <a:pt x="337" y="368"/>
                  <a:pt x="352" y="363"/>
                </a:cubicBezTo>
                <a:cubicBezTo>
                  <a:pt x="366" y="359"/>
                  <a:pt x="385" y="355"/>
                  <a:pt x="388" y="332"/>
                </a:cubicBezTo>
                <a:cubicBezTo>
                  <a:pt x="391" y="315"/>
                  <a:pt x="388" y="299"/>
                  <a:pt x="392" y="282"/>
                </a:cubicBezTo>
                <a:cubicBezTo>
                  <a:pt x="399" y="265"/>
                  <a:pt x="398" y="246"/>
                  <a:pt x="401" y="229"/>
                </a:cubicBezTo>
                <a:cubicBezTo>
                  <a:pt x="404" y="211"/>
                  <a:pt x="407" y="192"/>
                  <a:pt x="406" y="174"/>
                </a:cubicBezTo>
                <a:cubicBezTo>
                  <a:pt x="405" y="156"/>
                  <a:pt x="407" y="138"/>
                  <a:pt x="406" y="120"/>
                </a:cubicBezTo>
                <a:cubicBezTo>
                  <a:pt x="406" y="103"/>
                  <a:pt x="408" y="84"/>
                  <a:pt x="404" y="69"/>
                </a:cubicBezTo>
                <a:cubicBezTo>
                  <a:pt x="400" y="52"/>
                  <a:pt x="402" y="25"/>
                  <a:pt x="380" y="22"/>
                </a:cubicBezTo>
                <a:cubicBezTo>
                  <a:pt x="365" y="21"/>
                  <a:pt x="350" y="13"/>
                  <a:pt x="336" y="13"/>
                </a:cubicBezTo>
                <a:cubicBezTo>
                  <a:pt x="319" y="14"/>
                  <a:pt x="305" y="8"/>
                  <a:pt x="290" y="6"/>
                </a:cubicBezTo>
                <a:cubicBezTo>
                  <a:pt x="276" y="4"/>
                  <a:pt x="261" y="-4"/>
                  <a:pt x="248" y="3"/>
                </a:cubicBezTo>
                <a:cubicBezTo>
                  <a:pt x="233" y="12"/>
                  <a:pt x="219" y="10"/>
                  <a:pt x="204" y="13"/>
                </a:cubicBezTo>
                <a:cubicBezTo>
                  <a:pt x="188" y="18"/>
                  <a:pt x="176" y="31"/>
                  <a:pt x="159" y="32"/>
                </a:cubicBezTo>
                <a:lnTo>
                  <a:pt x="145" y="38"/>
                </a:lnTo>
                <a:lnTo>
                  <a:pt x="131" y="45"/>
                </a:lnTo>
                <a:lnTo>
                  <a:pt x="122" y="39"/>
                </a:lnTo>
                <a:close/>
              </a:path>
            </a:pathLst>
          </a:custGeom>
          <a:solidFill>
            <a:srgbClr val="808080"/>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ndParaRPr>
          </a:p>
        </p:txBody>
      </p:sp>
      <p:grpSp>
        <p:nvGrpSpPr>
          <p:cNvPr id="209" name=""/>
          <p:cNvGrpSpPr/>
          <p:nvPr/>
        </p:nvGrpSpPr>
        <p:grpSpPr>
          <a:xfrm>
            <a:off x="2286000" y="2286000"/>
            <a:ext cx="3885840" cy="2057760"/>
            <a:chOff x="2286000" y="2286000"/>
            <a:chExt cx="3885840" cy="2057760"/>
          </a:xfrm>
        </p:grpSpPr>
        <p:sp>
          <p:nvSpPr>
            <p:cNvPr id="210" name=""/>
            <p:cNvSpPr/>
            <p:nvPr/>
          </p:nvSpPr>
          <p:spPr>
            <a:xfrm flipH="1">
              <a:off x="2286000" y="4343400"/>
              <a:ext cx="3803400" cy="360"/>
            </a:xfrm>
            <a:prstGeom prst="line">
              <a:avLst/>
            </a:prstGeom>
            <a:ln cap="rnd" w="19080">
              <a:solidFill>
                <a:srgbClr val="ff0000"/>
              </a:solidFill>
              <a:prstDash val="lgDash"/>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11" name=""/>
            <p:cNvSpPr/>
            <p:nvPr/>
          </p:nvSpPr>
          <p:spPr>
            <a:xfrm>
              <a:off x="5873400" y="2286000"/>
              <a:ext cx="215640" cy="2057040"/>
            </a:xfrm>
            <a:prstGeom prst="upDownArrow">
              <a:avLst>
                <a:gd name="adj1" fmla="val 24792"/>
                <a:gd name="adj2" fmla="val 89714"/>
              </a:avLst>
            </a:prstGeom>
            <a:solidFill>
              <a:srgbClr val="ff000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DejaVu Sans"/>
              </a:endParaRPr>
            </a:p>
          </p:txBody>
        </p:sp>
        <p:sp>
          <p:nvSpPr>
            <p:cNvPr id="212" name=""/>
            <p:cNvSpPr/>
            <p:nvPr/>
          </p:nvSpPr>
          <p:spPr>
            <a:xfrm>
              <a:off x="5979600" y="3056400"/>
              <a:ext cx="192240" cy="369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trike="noStrike" u="none">
                  <a:solidFill>
                    <a:srgbClr val="ff0000"/>
                  </a:solidFill>
                  <a:uFillTx/>
                  <a:latin typeface="Calibri"/>
                </a:rPr>
                <a:t>z</a:t>
              </a:r>
              <a:endParaRPr b="0" lang="en-US" sz="1800" strike="noStrike" u="none">
                <a:solidFill>
                  <a:srgbClr val="000000"/>
                </a:solidFill>
                <a:uFillTx/>
                <a:latin typeface="Arial"/>
              </a:endParaRPr>
            </a:p>
          </p:txBody>
        </p:sp>
      </p:grpSp>
      <p:sp>
        <p:nvSpPr>
          <p:cNvPr id="213" name=""/>
          <p:cNvSpPr/>
          <p:nvPr/>
        </p:nvSpPr>
        <p:spPr>
          <a:xfrm>
            <a:off x="1040040" y="60120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14" name=""/>
          <p:cNvSpPr/>
          <p:nvPr/>
        </p:nvSpPr>
        <p:spPr>
          <a:xfrm>
            <a:off x="457200" y="774000"/>
            <a:ext cx="56818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uFillTx/>
                <a:latin typeface="Calibri"/>
              </a:rPr>
              <a:t>A way to date immerged stone fish weirs ?</a:t>
            </a:r>
            <a:endParaRPr b="0" lang="en-US" sz="2400" strike="noStrike" u="none">
              <a:solidFill>
                <a:srgbClr val="000000"/>
              </a:solidFill>
              <a:uFillTx/>
              <a:latin typeface="Arial"/>
            </a:endParaRPr>
          </a:p>
        </p:txBody>
      </p:sp>
      <p:sp>
        <p:nvSpPr>
          <p:cNvPr id="215" name=""/>
          <p:cNvSpPr/>
          <p:nvPr/>
        </p:nvSpPr>
        <p:spPr>
          <a:xfrm>
            <a:off x="0" y="3780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4" dur="indefinite" restart="never" nodeType="tmRoot">
          <p:childTnLst>
            <p:seq>
              <p:cTn id="35" dur="indefinite" nodeType="mainSeq">
                <p:childTnLst>
                  <p:par>
                    <p:cTn id="36" fill="hold">
                      <p:stCondLst>
                        <p:cond delay="indefinite"/>
                      </p:stCondLst>
                      <p:childTnLst>
                        <p:par>
                          <p:cTn id="37" fill="hold">
                            <p:stCondLst>
                              <p:cond delay="0"/>
                            </p:stCondLst>
                            <p:childTnLst>
                              <p:par>
                                <p:cTn id="38" nodeType="clickEffect" fill="hold" presetClass="entr" presetID="1">
                                  <p:stCondLst>
                                    <p:cond delay="0"/>
                                  </p:stCondLst>
                                  <p:childTnLst>
                                    <p:set>
                                      <p:cBhvr>
                                        <p:cTn id="39" dur="1" fill="hold">
                                          <p:stCondLst>
                                            <p:cond delay="0"/>
                                          </p:stCondLst>
                                        </p:cTn>
                                        <p:tgtEl>
                                          <p:spTgt spid="181"/>
                                        </p:tgtEl>
                                        <p:attrNameLst>
                                          <p:attrName>style.visibility</p:attrName>
                                        </p:attrNameLst>
                                      </p:cBhvr>
                                      <p:to>
                                        <p:strVal val="visible"/>
                                      </p:to>
                                    </p:set>
                                  </p:childTnLst>
                                </p:cTn>
                              </p:par>
                              <p:par>
                                <p:cTn id="40" nodeType="withEffect" fill="hold" presetClass="entr" presetID="1">
                                  <p:stCondLst>
                                    <p:cond delay="0"/>
                                  </p:stCondLst>
                                  <p:childTnLst>
                                    <p:set>
                                      <p:cBhvr>
                                        <p:cTn id="41" dur="1" fill="hold">
                                          <p:stCondLst>
                                            <p:cond delay="0"/>
                                          </p:stCondLst>
                                        </p:cTn>
                                        <p:tgtEl>
                                          <p:spTgt spid="182"/>
                                        </p:tgtEl>
                                        <p:attrNameLst>
                                          <p:attrName>style.visibility</p:attrName>
                                        </p:attrNameLst>
                                      </p:cBhvr>
                                      <p:to>
                                        <p:strVal val="visible"/>
                                      </p:to>
                                    </p:set>
                                  </p:childTnLst>
                                </p:cTn>
                              </p:par>
                              <p:par>
                                <p:cTn id="42" nodeType="withEffect" fill="hold" presetClass="entr" presetID="1">
                                  <p:stCondLst>
                                    <p:cond delay="0"/>
                                  </p:stCondLst>
                                  <p:childTnLst>
                                    <p:set>
                                      <p:cBhvr>
                                        <p:cTn id="43" dur="1" fill="hold">
                                          <p:stCondLst>
                                            <p:cond delay="0"/>
                                          </p:stCondLst>
                                        </p:cTn>
                                        <p:tgtEl>
                                          <p:spTgt spid="18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fill="hold" presetClass="entr" presetID="1">
                                  <p:stCondLst>
                                    <p:cond delay="0"/>
                                  </p:stCondLst>
                                  <p:childTnLst>
                                    <p:set>
                                      <p:cBhvr>
                                        <p:cTn id="47"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6" name="" descr=""/>
          <p:cNvPicPr/>
          <p:nvPr/>
        </p:nvPicPr>
        <p:blipFill>
          <a:blip r:embed="rId1"/>
          <a:srcRect l="0" t="7558" r="0" b="12507"/>
          <a:stretch/>
        </p:blipFill>
        <p:spPr>
          <a:xfrm>
            <a:off x="0" y="1125000"/>
            <a:ext cx="10079640" cy="2756520"/>
          </a:xfrm>
          <a:prstGeom prst="rect">
            <a:avLst/>
          </a:prstGeom>
          <a:noFill/>
          <a:ln w="0">
            <a:noFill/>
          </a:ln>
        </p:spPr>
      </p:pic>
      <p:sp>
        <p:nvSpPr>
          <p:cNvPr id="217" name=""/>
          <p:cNvSpPr/>
          <p:nvPr/>
        </p:nvSpPr>
        <p:spPr>
          <a:xfrm>
            <a:off x="298800" y="1254240"/>
            <a:ext cx="9703800" cy="360"/>
          </a:xfrm>
          <a:prstGeom prst="line">
            <a:avLst/>
          </a:prstGeom>
          <a:ln w="12600">
            <a:solidFill>
              <a:srgbClr val="ff0000"/>
            </a:solidFill>
            <a:round/>
          </a:ln>
        </p:spPr>
        <p:style>
          <a:lnRef idx="0"/>
          <a:fillRef idx="0"/>
          <a:effectRef idx="0"/>
          <a:fontRef idx="minor"/>
        </p:style>
        <p:txBody>
          <a:bodyPr lIns="96120" rIns="96120" tIns="-51120" bIns="-51120" anchor="ctr">
            <a:noAutofit/>
          </a:bodyPr>
          <a:p>
            <a:pPr>
              <a:lnSpc>
                <a:spcPct val="100000"/>
              </a:lnSpc>
            </a:pPr>
            <a:endParaRPr b="0" lang="en-US" sz="1800" strike="noStrike" u="none">
              <a:solidFill>
                <a:srgbClr val="000000"/>
              </a:solidFill>
              <a:uFillTx/>
              <a:latin typeface="Arial"/>
              <a:ea typeface="DejaVu Sans"/>
            </a:endParaRPr>
          </a:p>
        </p:txBody>
      </p:sp>
      <p:graphicFrame>
        <p:nvGraphicFramePr>
          <p:cNvPr id="218" name=""/>
          <p:cNvGraphicFramePr/>
          <p:nvPr/>
        </p:nvGraphicFramePr>
        <p:xfrm>
          <a:off x="403200" y="4349160"/>
          <a:ext cx="6461280" cy="695520"/>
        </p:xfrm>
        <a:graphic>
          <a:graphicData uri="http://schemas.openxmlformats.org/drawingml/2006/table">
            <a:tbl>
              <a:tblPr/>
              <a:tblGrid>
                <a:gridCol w="645840"/>
                <a:gridCol w="645840"/>
                <a:gridCol w="645840"/>
                <a:gridCol w="645840"/>
                <a:gridCol w="645840"/>
                <a:gridCol w="645840"/>
                <a:gridCol w="645840"/>
                <a:gridCol w="645840"/>
                <a:gridCol w="645840"/>
                <a:gridCol w="649080"/>
              </a:tblGrid>
              <a:tr h="328320">
                <a:tc>
                  <a:txBody>
                    <a:bodyPr lIns="36000" rIns="36000" anchor="t">
                      <a:noAutofit/>
                    </a:bodyPr>
                    <a:p>
                      <a:pPr>
                        <a:lnSpc>
                          <a:spcPct val="100000"/>
                        </a:lnSpc>
                      </a:pPr>
                      <a:r>
                        <a:rPr b="0" lang="en-US" sz="1800" strike="noStrike" u="none">
                          <a:solidFill>
                            <a:srgbClr val="000000"/>
                          </a:solidFill>
                          <a:uFillTx/>
                          <a:latin typeface="Arial"/>
                        </a:rPr>
                        <a:t>4.5</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2</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-2</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r h="328320">
                <a:tc>
                  <a:txBody>
                    <a:bodyPr lIns="36000" rIns="36000" anchor="t">
                      <a:noAutofit/>
                    </a:bodyPr>
                    <a:p>
                      <a:pPr>
                        <a:lnSpc>
                          <a:spcPct val="100000"/>
                        </a:lnSpc>
                      </a:pPr>
                      <a:r>
                        <a:rPr b="0" lang="en-US" sz="1800" strike="noStrike" u="none">
                          <a:solidFill>
                            <a:srgbClr val="000000"/>
                          </a:solidFill>
                          <a:uFillTx/>
                          <a:latin typeface="Arial"/>
                        </a:rPr>
                        <a:t>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8</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15</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8</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bl>
          </a:graphicData>
        </a:graphic>
      </p:graphicFrame>
      <p:pic>
        <p:nvPicPr>
          <p:cNvPr id="219" name="" descr=""/>
          <p:cNvPicPr/>
          <p:nvPr/>
        </p:nvPicPr>
        <p:blipFill>
          <a:blip r:embed="rId2"/>
          <a:stretch/>
        </p:blipFill>
        <p:spPr>
          <a:xfrm>
            <a:off x="7287480" y="3998520"/>
            <a:ext cx="2720880" cy="1599840"/>
          </a:xfrm>
          <a:prstGeom prst="rect">
            <a:avLst/>
          </a:prstGeom>
          <a:noFill/>
          <a:ln w="0">
            <a:noFill/>
          </a:ln>
        </p:spPr>
      </p:pic>
      <p:sp>
        <p:nvSpPr>
          <p:cNvPr id="220" name=""/>
          <p:cNvSpPr/>
          <p:nvPr/>
        </p:nvSpPr>
        <p:spPr>
          <a:xfrm>
            <a:off x="1039680" y="60156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sp>
        <p:nvSpPr>
          <p:cNvPr id="221" name=""/>
          <p:cNvSpPr/>
          <p:nvPr/>
        </p:nvSpPr>
        <p:spPr>
          <a:xfrm>
            <a:off x="0" y="3672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
        <p:nvSpPr>
          <p:cNvPr id="222" name=""/>
          <p:cNvSpPr/>
          <p:nvPr/>
        </p:nvSpPr>
        <p:spPr>
          <a:xfrm>
            <a:off x="208080" y="72180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uFillTx/>
                <a:latin typeface="Calibri"/>
              </a:rPr>
              <a:t>Tide frequency curve construction</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8" dur="indefinite" restart="never" nodeType="tmRoot">
          <p:childTnLst>
            <p:seq>
              <p:cTn id="49" dur="indefinite" nodeType="mainSeq">
                <p:childTnLst>
                  <p:par>
                    <p:cTn id="50" fill="hold">
                      <p:stCondLst>
                        <p:cond delay="indefinite"/>
                      </p:stCondLst>
                      <p:childTnLst>
                        <p:par>
                          <p:cTn id="51" fill="hold">
                            <p:stCondLst>
                              <p:cond delay="0"/>
                            </p:stCondLst>
                            <p:childTnLst>
                              <p:par>
                                <p:cTn id="52" nodeType="clickEffect" fill="hold" presetClass="path">
                                  <p:stCondLst>
                                    <p:cond delay="0"/>
                                  </p:stCondLst>
                                  <p:childTnLst>
                                    <p:animMotion origin="layout" path="M -0.000321428571428571 0 L 0.000678571428571429 0.0388571428571429 L 0.000678571428571429 0.0353650793650794 E">
                                      <p:cBhvr>
                                        <p:cTn id="53" dur="2000" fill="hold"/>
                                        <p:tgtEl>
                                          <p:spTgt spid="217"/>
                                        </p:tgtEl>
                                      </p:cBhvr>
                                    </p:animMotion>
                                  </p:childTnLst>
                                </p:cTn>
                              </p:par>
                            </p:childTnLst>
                          </p:cTn>
                        </p:par>
                      </p:childTnLst>
                    </p:cTn>
                  </p:par>
                  <p:par>
                    <p:cTn id="54" fill="hold">
                      <p:stCondLst>
                        <p:cond delay="indefinite"/>
                      </p:stCondLst>
                      <p:childTnLst>
                        <p:par>
                          <p:cTn id="55" fill="hold">
                            <p:stCondLst>
                              <p:cond delay="0"/>
                            </p:stCondLst>
                            <p:childTnLst>
                              <p:par>
                                <p:cTn id="56" nodeType="clickEffect" fill="hold" presetClass="path">
                                  <p:stCondLst>
                                    <p:cond delay="0"/>
                                  </p:stCondLst>
                                  <p:childTnLst>
                                    <p:animMotion origin="layout" path="M 0 0.024952380952381 L 0 0.0753650793650794 L 7.14285714285714E-005 0.0726349206349207 E">
                                      <p:cBhvr>
                                        <p:cTn id="57" dur="2000" fill="hold"/>
                                        <p:tgtEl>
                                          <p:spTgt spid="217"/>
                                        </p:tgtEl>
                                      </p:cBhvr>
                                    </p:animMotion>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1">
                                  <p:stCondLst>
                                    <p:cond delay="0"/>
                                  </p:stCondLst>
                                  <p:childTnLst>
                                    <p:set>
                                      <p:cBhvr>
                                        <p:cTn id="61"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3" name=""/>
          <p:cNvGraphicFramePr/>
          <p:nvPr/>
        </p:nvGraphicFramePr>
        <p:xfrm>
          <a:off x="403200" y="4349160"/>
          <a:ext cx="6461280" cy="695520"/>
        </p:xfrm>
        <a:graphic>
          <a:graphicData uri="http://schemas.openxmlformats.org/drawingml/2006/table">
            <a:tbl>
              <a:tblPr/>
              <a:tblGrid>
                <a:gridCol w="645840"/>
                <a:gridCol w="645840"/>
                <a:gridCol w="645840"/>
                <a:gridCol w="645840"/>
                <a:gridCol w="645840"/>
                <a:gridCol w="645840"/>
                <a:gridCol w="645840"/>
                <a:gridCol w="645840"/>
                <a:gridCol w="645840"/>
                <a:gridCol w="649080"/>
              </a:tblGrid>
              <a:tr h="328320">
                <a:tc>
                  <a:txBody>
                    <a:bodyPr lIns="36000" rIns="36000" anchor="t">
                      <a:noAutofit/>
                    </a:bodyPr>
                    <a:p>
                      <a:pPr>
                        <a:lnSpc>
                          <a:spcPct val="100000"/>
                        </a:lnSpc>
                      </a:pPr>
                      <a:r>
                        <a:rPr b="0" lang="en-US" sz="1800" strike="noStrike" u="none">
                          <a:solidFill>
                            <a:srgbClr val="000000"/>
                          </a:solidFill>
                          <a:uFillTx/>
                          <a:latin typeface="Arial"/>
                        </a:rPr>
                        <a:t>4.5</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2</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-2</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r h="328320">
                <a:tc>
                  <a:txBody>
                    <a:bodyPr lIns="36000" rIns="36000" anchor="t">
                      <a:noAutofit/>
                    </a:bodyPr>
                    <a:p>
                      <a:pPr>
                        <a:lnSpc>
                          <a:spcPct val="100000"/>
                        </a:lnSpc>
                      </a:pPr>
                      <a:r>
                        <a:rPr b="0" lang="en-US" sz="1800" strike="noStrike" u="none">
                          <a:solidFill>
                            <a:srgbClr val="000000"/>
                          </a:solidFill>
                          <a:uFillTx/>
                          <a:latin typeface="Arial"/>
                        </a:rPr>
                        <a:t>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8</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14</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40</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33</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15</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anchor="t">
                      <a:noAutofit/>
                    </a:bodyPr>
                    <a:p>
                      <a:pPr>
                        <a:lnSpc>
                          <a:spcPct val="100000"/>
                        </a:lnSpc>
                      </a:pPr>
                      <a:r>
                        <a:rPr b="0" lang="en-US" sz="1800" strike="noStrike" u="none">
                          <a:solidFill>
                            <a:srgbClr val="000000"/>
                          </a:solidFill>
                          <a:uFillTx/>
                          <a:latin typeface="Arial"/>
                        </a:rPr>
                        <a:t>8</a:t>
                      </a:r>
                      <a:endParaRPr b="0" lang="en-US" sz="18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bl>
          </a:graphicData>
        </a:graphic>
      </p:graphicFrame>
      <p:pic>
        <p:nvPicPr>
          <p:cNvPr id="224" name="" descr=""/>
          <p:cNvPicPr/>
          <p:nvPr/>
        </p:nvPicPr>
        <p:blipFill>
          <a:blip r:embed="rId1"/>
          <a:stretch/>
        </p:blipFill>
        <p:spPr>
          <a:xfrm>
            <a:off x="7287480" y="3998520"/>
            <a:ext cx="2720880" cy="1599840"/>
          </a:xfrm>
          <a:prstGeom prst="rect">
            <a:avLst/>
          </a:prstGeom>
          <a:noFill/>
          <a:ln w="0">
            <a:noFill/>
          </a:ln>
        </p:spPr>
      </p:pic>
      <p:sp>
        <p:nvSpPr>
          <p:cNvPr id="225" name=""/>
          <p:cNvSpPr/>
          <p:nvPr/>
        </p:nvSpPr>
        <p:spPr>
          <a:xfrm>
            <a:off x="1039680" y="601560"/>
            <a:ext cx="8001000" cy="360"/>
          </a:xfrm>
          <a:prstGeom prst="line">
            <a:avLst/>
          </a:prstGeom>
          <a:ln w="19080">
            <a:solidFill>
              <a:srgbClr val="000000"/>
            </a:solidFill>
            <a:round/>
          </a:ln>
        </p:spPr>
        <p:style>
          <a:lnRef idx="0"/>
          <a:fillRef idx="0"/>
          <a:effectRef idx="0"/>
          <a:fontRef idx="minor"/>
        </p:style>
        <p:txBody>
          <a:bodyPr lIns="99360" rIns="99360" tIns="-54360" bIns="-54360" anchor="ctr">
            <a:noAutofit/>
          </a:bodyPr>
          <a:p>
            <a:endParaRPr b="0" lang="en-US" sz="1800" strike="noStrike" u="none">
              <a:solidFill>
                <a:srgbClr val="000000"/>
              </a:solidFill>
              <a:uFillTx/>
              <a:latin typeface="Arial"/>
              <a:ea typeface="DejaVu Sans"/>
            </a:endParaRPr>
          </a:p>
        </p:txBody>
      </p:sp>
      <p:graphicFrame>
        <p:nvGraphicFramePr>
          <p:cNvPr id="226" name=""/>
          <p:cNvGraphicFramePr/>
          <p:nvPr/>
        </p:nvGraphicFramePr>
        <p:xfrm>
          <a:off x="907200" y="721800"/>
          <a:ext cx="8697600" cy="3210480"/>
        </p:xfrm>
        <a:graphic>
          <a:graphicData uri="http://schemas.openxmlformats.org/drawingml/2006/chart">
            <c:chart xmlns:c="http://schemas.openxmlformats.org/drawingml/2006/chart" xmlns:r="http://schemas.openxmlformats.org/officeDocument/2006/relationships" r:id="rId2"/>
          </a:graphicData>
        </a:graphic>
      </p:graphicFrame>
      <p:sp>
        <p:nvSpPr>
          <p:cNvPr id="227" name=""/>
          <p:cNvSpPr/>
          <p:nvPr/>
        </p:nvSpPr>
        <p:spPr>
          <a:xfrm>
            <a:off x="208080" y="721800"/>
            <a:ext cx="6008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2400" strike="noStrike" u="none">
                <a:solidFill>
                  <a:srgbClr val="000000"/>
                </a:solidFill>
                <a:highlight>
                  <a:srgbClr val="ffffff"/>
                </a:highlight>
                <a:uFillTx/>
                <a:latin typeface="Calibri"/>
              </a:rPr>
              <a:t>Tide frequency curve construction</a:t>
            </a:r>
            <a:endParaRPr b="0" lang="en-US" sz="2400" strike="noStrike" u="none">
              <a:solidFill>
                <a:srgbClr val="000000"/>
              </a:solidFill>
              <a:uFillTx/>
              <a:latin typeface="Arial"/>
            </a:endParaRPr>
          </a:p>
        </p:txBody>
      </p:sp>
      <p:sp>
        <p:nvSpPr>
          <p:cNvPr id="228" name=""/>
          <p:cNvSpPr/>
          <p:nvPr/>
        </p:nvSpPr>
        <p:spPr>
          <a:xfrm>
            <a:off x="0" y="37080"/>
            <a:ext cx="10079640" cy="61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000" strike="noStrike" u="none">
                <a:solidFill>
                  <a:srgbClr val="000000"/>
                </a:solidFill>
                <a:uFillTx/>
                <a:latin typeface="Cooper Black"/>
              </a:rPr>
              <a:t>Stone fish weirs dating through rock surface OSL</a:t>
            </a:r>
            <a:endParaRPr b="0" lang="en-US" sz="3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365</TotalTime>
  <Application>LibreOffice/24.8.6.2$Windows_X86_64 LibreOffice_project/6d98ba145e9a8a39fc57bcc76981d1fb1316c60c</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2025-01-20T16:53:27Z</dcterms:created>
  <dc:creator/>
  <dc:description/>
  <dc:language>en-US</dc:language>
  <cp:lastModifiedBy/>
  <dcterms:modified xsi:type="dcterms:W3CDTF">2025-04-27T21:17:07Z</dcterms:modified>
  <cp:revision>32</cp:revision>
  <dc:subject/>
  <dc:title/>
</cp:coreProperties>
</file>

<file path=docProps/custom.xml><?xml version="1.0" encoding="utf-8"?>
<Properties xmlns="http://schemas.openxmlformats.org/officeDocument/2006/custom-properties" xmlns:vt="http://schemas.openxmlformats.org/officeDocument/2006/docPropsVTypes"/>
</file>