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1" r:id="rId4"/>
    <p:sldMasterId id="2147483690" r:id="rId5"/>
  </p:sldMasterIdLst>
  <p:notesMasterIdLst>
    <p:notesMasterId r:id="rId25"/>
  </p:notesMasterIdLst>
  <p:sldIdLst>
    <p:sldId id="556" r:id="rId6"/>
    <p:sldId id="569" r:id="rId7"/>
    <p:sldId id="570" r:id="rId8"/>
    <p:sldId id="571" r:id="rId9"/>
    <p:sldId id="515" r:id="rId10"/>
    <p:sldId id="536" r:id="rId11"/>
    <p:sldId id="322" r:id="rId12"/>
    <p:sldId id="321" r:id="rId13"/>
    <p:sldId id="522" r:id="rId14"/>
    <p:sldId id="572" r:id="rId15"/>
    <p:sldId id="573" r:id="rId16"/>
    <p:sldId id="271" r:id="rId17"/>
    <p:sldId id="272" r:id="rId18"/>
    <p:sldId id="537" r:id="rId19"/>
    <p:sldId id="538" r:id="rId20"/>
    <p:sldId id="552" r:id="rId21"/>
    <p:sldId id="574" r:id="rId22"/>
    <p:sldId id="575" r:id="rId23"/>
    <p:sldId id="56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F307D47-B39B-48B4-980A-719D4E973510}">
          <p14:sldIdLst>
            <p14:sldId id="556"/>
            <p14:sldId id="569"/>
            <p14:sldId id="570"/>
            <p14:sldId id="571"/>
            <p14:sldId id="515"/>
            <p14:sldId id="536"/>
            <p14:sldId id="322"/>
            <p14:sldId id="321"/>
            <p14:sldId id="522"/>
            <p14:sldId id="572"/>
            <p14:sldId id="573"/>
            <p14:sldId id="271"/>
            <p14:sldId id="272"/>
            <p14:sldId id="537"/>
            <p14:sldId id="538"/>
            <p14:sldId id="552"/>
            <p14:sldId id="574"/>
            <p14:sldId id="575"/>
            <p14:sldId id="568"/>
          </p14:sldIdLst>
        </p14:section>
        <p14:section name="old slides" id="{877B4FA2-0A8F-4DC5-B512-57536F370B5B}">
          <p14:sldIdLst/>
        </p14:section>
        <p14:section name="Task 3.3" id="{7FB60B4E-7642-4061-94ED-2AD3651A3F86}">
          <p14:sldIdLst/>
        </p14:section>
        <p14:section name="Task 3.4" id="{794B321E-BC16-4E4C-BE64-A2C41FAC6C15}">
          <p14:sldIdLst/>
        </p14:section>
        <p14:section name="Default Section" id="{777F4A7A-EC02-4806-B77D-C2796FE41D2E}">
          <p14:sldIdLst/>
        </p14:section>
        <p14:section name="Task 3.1" id="{3D376CA0-8E38-4B9D-A72F-9BC9FD031836}">
          <p14:sldIdLst/>
        </p14:section>
        <p14:section name="Task 3.2" id="{A1DE0B70-7556-4FBC-B026-3B6D7F532C93}">
          <p14:sldIdLst/>
        </p14:section>
        <p14:section name="Data" id="{D821E6EC-ED44-4BD9-B407-4C5FEAE9F3AC}">
          <p14:sldIdLst/>
        </p14:section>
        <p14:section name="Old data" id="{21798A4D-A8DF-4FD1-A5C3-6683794CB03E}">
          <p14:sldIdLst/>
        </p14:section>
        <p14:section name="Task 3.3" id="{AC7E4FA8-086B-49D9-AE3E-D765421A90C1}">
          <p14:sldIdLst/>
        </p14:section>
        <p14:section name="Task 3.4" id="{274B921A-4E84-4DBF-AEF3-F581D8412E41}">
          <p14:sldIdLst/>
        </p14:section>
      </p14:sectionLst>
    </p:ex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ime Nivala" initials="JN" lastIdx="1" clrIdx="0">
    <p:extLst>
      <p:ext uri="{19B8F6BF-5375-455C-9EA6-DF929625EA0E}">
        <p15:presenceInfo xmlns:p15="http://schemas.microsoft.com/office/powerpoint/2012/main" userId="d2b516c76b9fa16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696"/>
    <a:srgbClr val="CBA9E5"/>
    <a:srgbClr val="F07E19"/>
    <a:srgbClr val="369BA3"/>
    <a:srgbClr val="053066"/>
    <a:srgbClr val="57BACC"/>
    <a:srgbClr val="1C284B"/>
    <a:srgbClr val="3AB1D8"/>
    <a:srgbClr val="019239"/>
    <a:srgbClr val="2239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193B52-DB52-4E8B-832B-5251CE571FE5}" v="34" dt="2025-04-29T20:12:32.535"/>
    <p1510:client id="{81D7FFAE-FB18-4710-A936-8146796A68A2}" v="579" dt="2025-04-29T10:27:07.549"/>
    <p1510:client id="{93395549-EB31-431E-B6E8-4BE98901A161}" v="1" dt="2025-04-29T17:40:11.6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240" y="96"/>
      </p:cViewPr>
      <p:guideLst>
        <p:guide orient="horz" pos="2160"/>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lios Vrachimis" userId="535bc6dc-4948-40fa-a90c-2bf3b750b41d" providerId="ADAL" clId="{93395549-EB31-431E-B6E8-4BE98901A161}"/>
    <pc:docChg chg="addSld delSld modSld sldOrd modSection">
      <pc:chgData name="Stelios Vrachimis" userId="535bc6dc-4948-40fa-a90c-2bf3b750b41d" providerId="ADAL" clId="{93395549-EB31-431E-B6E8-4BE98901A161}" dt="2025-04-29T17:40:16.231" v="2" actId="47"/>
      <pc:docMkLst>
        <pc:docMk/>
      </pc:docMkLst>
      <pc:sldChg chg="ord">
        <pc:chgData name="Stelios Vrachimis" userId="535bc6dc-4948-40fa-a90c-2bf3b750b41d" providerId="ADAL" clId="{93395549-EB31-431E-B6E8-4BE98901A161}" dt="2025-04-29T17:37:58.709" v="0" actId="20578"/>
        <pc:sldMkLst>
          <pc:docMk/>
          <pc:sldMk cId="1208621492" sldId="541"/>
        </pc:sldMkLst>
      </pc:sldChg>
      <pc:sldChg chg="del">
        <pc:chgData name="Stelios Vrachimis" userId="535bc6dc-4948-40fa-a90c-2bf3b750b41d" providerId="ADAL" clId="{93395549-EB31-431E-B6E8-4BE98901A161}" dt="2025-04-29T17:40:16.231" v="2" actId="47"/>
        <pc:sldMkLst>
          <pc:docMk/>
          <pc:sldMk cId="2516245834" sldId="543"/>
        </pc:sldMkLst>
      </pc:sldChg>
      <pc:sldChg chg="add">
        <pc:chgData name="Stelios Vrachimis" userId="535bc6dc-4948-40fa-a90c-2bf3b750b41d" providerId="ADAL" clId="{93395549-EB31-431E-B6E8-4BE98901A161}" dt="2025-04-29T17:40:11.667" v="1"/>
        <pc:sldMkLst>
          <pc:docMk/>
          <pc:sldMk cId="28657669" sldId="574"/>
        </pc:sldMkLst>
      </pc:sldChg>
    </pc:docChg>
  </pc:docChgLst>
  <pc:docChgLst>
    <pc:chgData name="Demetris Eliades" userId="4d50a87f-0d44-41be-81bd-91d2396a3970" providerId="ADAL" clId="{54193B52-DB52-4E8B-832B-5251CE571FE5}"/>
    <pc:docChg chg="undo custSel addSld delSld modSld sldOrd modSection">
      <pc:chgData name="Demetris Eliades" userId="4d50a87f-0d44-41be-81bd-91d2396a3970" providerId="ADAL" clId="{54193B52-DB52-4E8B-832B-5251CE571FE5}" dt="2025-04-29T20:18:56.795" v="1439" actId="313"/>
      <pc:docMkLst>
        <pc:docMk/>
      </pc:docMkLst>
      <pc:sldChg chg="addSp delSp modSp mod modClrScheme chgLayout">
        <pc:chgData name="Demetris Eliades" userId="4d50a87f-0d44-41be-81bd-91d2396a3970" providerId="ADAL" clId="{54193B52-DB52-4E8B-832B-5251CE571FE5}" dt="2025-04-29T20:12:10.787" v="830" actId="313"/>
        <pc:sldMkLst>
          <pc:docMk/>
          <pc:sldMk cId="1377505705" sldId="321"/>
        </pc:sldMkLst>
        <pc:spChg chg="mod ord">
          <ac:chgData name="Demetris Eliades" userId="4d50a87f-0d44-41be-81bd-91d2396a3970" providerId="ADAL" clId="{54193B52-DB52-4E8B-832B-5251CE571FE5}" dt="2025-04-29T20:09:58.053" v="554" actId="700"/>
          <ac:spMkLst>
            <pc:docMk/>
            <pc:sldMk cId="1377505705" sldId="321"/>
            <ac:spMk id="2" creationId="{DE767E66-EFC4-BBD9-370E-08B3ECF4D47C}"/>
          </ac:spMkLst>
        </pc:spChg>
        <pc:spChg chg="mod ord">
          <ac:chgData name="Demetris Eliades" userId="4d50a87f-0d44-41be-81bd-91d2396a3970" providerId="ADAL" clId="{54193B52-DB52-4E8B-832B-5251CE571FE5}" dt="2025-04-29T20:09:58.053" v="554" actId="700"/>
          <ac:spMkLst>
            <pc:docMk/>
            <pc:sldMk cId="1377505705" sldId="321"/>
            <ac:spMk id="3" creationId="{0979902A-3BB2-E790-BEFE-C50392D36E7F}"/>
          </ac:spMkLst>
        </pc:spChg>
        <pc:spChg chg="add del mod ord">
          <ac:chgData name="Demetris Eliades" userId="4d50a87f-0d44-41be-81bd-91d2396a3970" providerId="ADAL" clId="{54193B52-DB52-4E8B-832B-5251CE571FE5}" dt="2025-04-29T20:09:58.053" v="554" actId="700"/>
          <ac:spMkLst>
            <pc:docMk/>
            <pc:sldMk cId="1377505705" sldId="321"/>
            <ac:spMk id="5" creationId="{9907312E-25AE-2C61-5C54-96C5E262138D}"/>
          </ac:spMkLst>
        </pc:spChg>
        <pc:spChg chg="add del mod ord">
          <ac:chgData name="Demetris Eliades" userId="4d50a87f-0d44-41be-81bd-91d2396a3970" providerId="ADAL" clId="{54193B52-DB52-4E8B-832B-5251CE571FE5}" dt="2025-04-29T20:09:58.053" v="554" actId="700"/>
          <ac:spMkLst>
            <pc:docMk/>
            <pc:sldMk cId="1377505705" sldId="321"/>
            <ac:spMk id="12" creationId="{939FE8CE-3BE2-D2F0-832F-2910E810E3EC}"/>
          </ac:spMkLst>
        </pc:spChg>
        <pc:spChg chg="add del mod ord">
          <ac:chgData name="Demetris Eliades" userId="4d50a87f-0d44-41be-81bd-91d2396a3970" providerId="ADAL" clId="{54193B52-DB52-4E8B-832B-5251CE571FE5}" dt="2025-04-29T20:09:58.053" v="554" actId="700"/>
          <ac:spMkLst>
            <pc:docMk/>
            <pc:sldMk cId="1377505705" sldId="321"/>
            <ac:spMk id="13" creationId="{A8EA9CBF-B9F1-2460-5589-81075AF54BDF}"/>
          </ac:spMkLst>
        </pc:spChg>
        <pc:spChg chg="add mod">
          <ac:chgData name="Demetris Eliades" userId="4d50a87f-0d44-41be-81bd-91d2396a3970" providerId="ADAL" clId="{54193B52-DB52-4E8B-832B-5251CE571FE5}" dt="2025-04-29T20:12:10.787" v="830" actId="313"/>
          <ac:spMkLst>
            <pc:docMk/>
            <pc:sldMk cId="1377505705" sldId="321"/>
            <ac:spMk id="14" creationId="{5BBF4CA7-367B-F20E-CDB4-8CEC909E288A}"/>
          </ac:spMkLst>
        </pc:spChg>
        <pc:graphicFrameChg chg="del">
          <ac:chgData name="Demetris Eliades" userId="4d50a87f-0d44-41be-81bd-91d2396a3970" providerId="ADAL" clId="{54193B52-DB52-4E8B-832B-5251CE571FE5}" dt="2025-04-29T20:10:13.492" v="555" actId="478"/>
          <ac:graphicFrameMkLst>
            <pc:docMk/>
            <pc:sldMk cId="1377505705" sldId="321"/>
            <ac:graphicFrameMk id="4" creationId="{83966DA5-0AB0-2F4D-D390-BC8B8E703779}"/>
          </ac:graphicFrameMkLst>
        </pc:graphicFrameChg>
        <pc:picChg chg="mod">
          <ac:chgData name="Demetris Eliades" userId="4d50a87f-0d44-41be-81bd-91d2396a3970" providerId="ADAL" clId="{54193B52-DB52-4E8B-832B-5251CE571FE5}" dt="2025-04-29T20:10:22.244" v="558" actId="1076"/>
          <ac:picMkLst>
            <pc:docMk/>
            <pc:sldMk cId="1377505705" sldId="321"/>
            <ac:picMk id="11" creationId="{271D73BE-21EF-4A37-E960-F8CF22F067CE}"/>
          </ac:picMkLst>
        </pc:picChg>
        <pc:picChg chg="mod ord">
          <ac:chgData name="Demetris Eliades" userId="4d50a87f-0d44-41be-81bd-91d2396a3970" providerId="ADAL" clId="{54193B52-DB52-4E8B-832B-5251CE571FE5}" dt="2025-04-29T20:09:58.053" v="554" actId="700"/>
          <ac:picMkLst>
            <pc:docMk/>
            <pc:sldMk cId="1377505705" sldId="321"/>
            <ac:picMk id="1026" creationId="{D3C0FC0E-4C4E-D991-0DCD-FCE65429748B}"/>
          </ac:picMkLst>
        </pc:picChg>
      </pc:sldChg>
      <pc:sldChg chg="addSp modSp mod modAnim">
        <pc:chgData name="Demetris Eliades" userId="4d50a87f-0d44-41be-81bd-91d2396a3970" providerId="ADAL" clId="{54193B52-DB52-4E8B-832B-5251CE571FE5}" dt="2025-04-29T20:09:22.765" v="550" actId="20577"/>
        <pc:sldMkLst>
          <pc:docMk/>
          <pc:sldMk cId="3091442054" sldId="515"/>
        </pc:sldMkLst>
        <pc:spChg chg="add mod">
          <ac:chgData name="Demetris Eliades" userId="4d50a87f-0d44-41be-81bd-91d2396a3970" providerId="ADAL" clId="{54193B52-DB52-4E8B-832B-5251CE571FE5}" dt="2025-04-29T19:59:42.550" v="78" actId="1076"/>
          <ac:spMkLst>
            <pc:docMk/>
            <pc:sldMk cId="3091442054" sldId="515"/>
            <ac:spMk id="2" creationId="{CB94D7DC-CB86-6313-C49A-A338B8EEAD1B}"/>
          </ac:spMkLst>
        </pc:spChg>
        <pc:spChg chg="mod">
          <ac:chgData name="Demetris Eliades" userId="4d50a87f-0d44-41be-81bd-91d2396a3970" providerId="ADAL" clId="{54193B52-DB52-4E8B-832B-5251CE571FE5}" dt="2025-04-29T20:09:22.765" v="550" actId="20577"/>
          <ac:spMkLst>
            <pc:docMk/>
            <pc:sldMk cId="3091442054" sldId="515"/>
            <ac:spMk id="3" creationId="{482F420F-24B4-489B-C084-5F1E3B753B59}"/>
          </ac:spMkLst>
        </pc:spChg>
        <pc:spChg chg="add mod">
          <ac:chgData name="Demetris Eliades" userId="4d50a87f-0d44-41be-81bd-91d2396a3970" providerId="ADAL" clId="{54193B52-DB52-4E8B-832B-5251CE571FE5}" dt="2025-04-29T20:04:58.819" v="360" actId="1038"/>
          <ac:spMkLst>
            <pc:docMk/>
            <pc:sldMk cId="3091442054" sldId="515"/>
            <ac:spMk id="5" creationId="{6E2526DC-096F-648B-DB89-7611A03D95AF}"/>
          </ac:spMkLst>
        </pc:spChg>
        <pc:spChg chg="add mod">
          <ac:chgData name="Demetris Eliades" userId="4d50a87f-0d44-41be-81bd-91d2396a3970" providerId="ADAL" clId="{54193B52-DB52-4E8B-832B-5251CE571FE5}" dt="2025-04-29T20:01:30.684" v="286" actId="14100"/>
          <ac:spMkLst>
            <pc:docMk/>
            <pc:sldMk cId="3091442054" sldId="515"/>
            <ac:spMk id="8" creationId="{71D392B3-E884-A59C-AE7D-0AB3F5C8F0BE}"/>
          </ac:spMkLst>
        </pc:spChg>
        <pc:spChg chg="add mod">
          <ac:chgData name="Demetris Eliades" userId="4d50a87f-0d44-41be-81bd-91d2396a3970" providerId="ADAL" clId="{54193B52-DB52-4E8B-832B-5251CE571FE5}" dt="2025-04-29T20:02:06.186" v="330" actId="20577"/>
          <ac:spMkLst>
            <pc:docMk/>
            <pc:sldMk cId="3091442054" sldId="515"/>
            <ac:spMk id="9" creationId="{8890B7AA-70A5-E031-F4BB-4CB70CE86666}"/>
          </ac:spMkLst>
        </pc:spChg>
      </pc:sldChg>
      <pc:sldChg chg="del">
        <pc:chgData name="Demetris Eliades" userId="4d50a87f-0d44-41be-81bd-91d2396a3970" providerId="ADAL" clId="{54193B52-DB52-4E8B-832B-5251CE571FE5}" dt="2025-04-29T20:17:01.957" v="1301" actId="47"/>
        <pc:sldMkLst>
          <pc:docMk/>
          <pc:sldMk cId="1208621492" sldId="541"/>
        </pc:sldMkLst>
      </pc:sldChg>
      <pc:sldChg chg="del">
        <pc:chgData name="Demetris Eliades" userId="4d50a87f-0d44-41be-81bd-91d2396a3970" providerId="ADAL" clId="{54193B52-DB52-4E8B-832B-5251CE571FE5}" dt="2025-04-29T20:17:01.079" v="1300" actId="47"/>
        <pc:sldMkLst>
          <pc:docMk/>
          <pc:sldMk cId="4272205141" sldId="554"/>
        </pc:sldMkLst>
      </pc:sldChg>
      <pc:sldChg chg="addSp modSp mod">
        <pc:chgData name="Demetris Eliades" userId="4d50a87f-0d44-41be-81bd-91d2396a3970" providerId="ADAL" clId="{54193B52-DB52-4E8B-832B-5251CE571FE5}" dt="2025-04-29T20:06:00.877" v="392" actId="1076"/>
        <pc:sldMkLst>
          <pc:docMk/>
          <pc:sldMk cId="3306303934" sldId="556"/>
        </pc:sldMkLst>
        <pc:spChg chg="add">
          <ac:chgData name="Demetris Eliades" userId="4d50a87f-0d44-41be-81bd-91d2396a3970" providerId="ADAL" clId="{54193B52-DB52-4E8B-832B-5251CE571FE5}" dt="2025-04-29T19:57:13.003" v="1"/>
          <ac:spMkLst>
            <pc:docMk/>
            <pc:sldMk cId="3306303934" sldId="556"/>
            <ac:spMk id="2" creationId="{C34E5B9B-DC01-E140-41D8-B77465E14131}"/>
          </ac:spMkLst>
        </pc:spChg>
        <pc:spChg chg="add">
          <ac:chgData name="Demetris Eliades" userId="4d50a87f-0d44-41be-81bd-91d2396a3970" providerId="ADAL" clId="{54193B52-DB52-4E8B-832B-5251CE571FE5}" dt="2025-04-29T19:57:17.399" v="2"/>
          <ac:spMkLst>
            <pc:docMk/>
            <pc:sldMk cId="3306303934" sldId="556"/>
            <ac:spMk id="4" creationId="{DBF961CD-1E82-A058-61EF-39CBDB58F62D}"/>
          </ac:spMkLst>
        </pc:spChg>
        <pc:spChg chg="add mod">
          <ac:chgData name="Demetris Eliades" userId="4d50a87f-0d44-41be-81bd-91d2396a3970" providerId="ADAL" clId="{54193B52-DB52-4E8B-832B-5251CE571FE5}" dt="2025-04-29T20:06:00.877" v="392" actId="1076"/>
          <ac:spMkLst>
            <pc:docMk/>
            <pc:sldMk cId="3306303934" sldId="556"/>
            <ac:spMk id="6" creationId="{700D90EB-12F6-0A06-24AE-720DF3A8AB11}"/>
          </ac:spMkLst>
        </pc:spChg>
        <pc:spChg chg="add">
          <ac:chgData name="Demetris Eliades" userId="4d50a87f-0d44-41be-81bd-91d2396a3970" providerId="ADAL" clId="{54193B52-DB52-4E8B-832B-5251CE571FE5}" dt="2025-04-29T19:57:20.190" v="4"/>
          <ac:spMkLst>
            <pc:docMk/>
            <pc:sldMk cId="3306303934" sldId="556"/>
            <ac:spMk id="7" creationId="{C2A8467F-824A-228C-DC66-B46E7BF234BF}"/>
          </ac:spMkLst>
        </pc:spChg>
        <pc:picChg chg="add">
          <ac:chgData name="Demetris Eliades" userId="4d50a87f-0d44-41be-81bd-91d2396a3970" providerId="ADAL" clId="{54193B52-DB52-4E8B-832B-5251CE571FE5}" dt="2025-04-29T19:57:13.003" v="1"/>
          <ac:picMkLst>
            <pc:docMk/>
            <pc:sldMk cId="3306303934" sldId="556"/>
            <ac:picMk id="1026" creationId="{7A05D40B-818E-2A8F-C729-FF058EEE120A}"/>
          </ac:picMkLst>
        </pc:picChg>
        <pc:picChg chg="add">
          <ac:chgData name="Demetris Eliades" userId="4d50a87f-0d44-41be-81bd-91d2396a3970" providerId="ADAL" clId="{54193B52-DB52-4E8B-832B-5251CE571FE5}" dt="2025-04-29T19:57:17.399" v="2"/>
          <ac:picMkLst>
            <pc:docMk/>
            <pc:sldMk cId="3306303934" sldId="556"/>
            <ac:picMk id="1028" creationId="{03335C24-428E-3CD0-3A08-62F5D40DCF46}"/>
          </ac:picMkLst>
        </pc:picChg>
        <pc:picChg chg="add">
          <ac:chgData name="Demetris Eliades" userId="4d50a87f-0d44-41be-81bd-91d2396a3970" providerId="ADAL" clId="{54193B52-DB52-4E8B-832B-5251CE571FE5}" dt="2025-04-29T19:57:20.190" v="4"/>
          <ac:picMkLst>
            <pc:docMk/>
            <pc:sldMk cId="3306303934" sldId="556"/>
            <ac:picMk id="1030" creationId="{8F7B0176-E89D-AC54-9D2E-B931D3C634F8}"/>
          </ac:picMkLst>
        </pc:picChg>
      </pc:sldChg>
      <pc:sldChg chg="modSp mod">
        <pc:chgData name="Demetris Eliades" userId="4d50a87f-0d44-41be-81bd-91d2396a3970" providerId="ADAL" clId="{54193B52-DB52-4E8B-832B-5251CE571FE5}" dt="2025-04-29T20:18:56.795" v="1439" actId="313"/>
        <pc:sldMkLst>
          <pc:docMk/>
          <pc:sldMk cId="3232442238" sldId="569"/>
        </pc:sldMkLst>
        <pc:spChg chg="mod">
          <ac:chgData name="Demetris Eliades" userId="4d50a87f-0d44-41be-81bd-91d2396a3970" providerId="ADAL" clId="{54193B52-DB52-4E8B-832B-5251CE571FE5}" dt="2025-04-29T19:56:43.817" v="0" actId="113"/>
          <ac:spMkLst>
            <pc:docMk/>
            <pc:sldMk cId="3232442238" sldId="569"/>
            <ac:spMk id="5" creationId="{516E213D-58EB-7713-5CD0-3F22277F0C97}"/>
          </ac:spMkLst>
        </pc:spChg>
        <pc:spChg chg="mod">
          <ac:chgData name="Demetris Eliades" userId="4d50a87f-0d44-41be-81bd-91d2396a3970" providerId="ADAL" clId="{54193B52-DB52-4E8B-832B-5251CE571FE5}" dt="2025-04-29T20:18:56.795" v="1439" actId="313"/>
          <ac:spMkLst>
            <pc:docMk/>
            <pc:sldMk cId="3232442238" sldId="569"/>
            <ac:spMk id="6" creationId="{13848E38-67F0-CCE0-F992-204A2FC9BF00}"/>
          </ac:spMkLst>
        </pc:spChg>
      </pc:sldChg>
      <pc:sldChg chg="modSp mod">
        <pc:chgData name="Demetris Eliades" userId="4d50a87f-0d44-41be-81bd-91d2396a3970" providerId="ADAL" clId="{54193B52-DB52-4E8B-832B-5251CE571FE5}" dt="2025-04-29T20:07:22.061" v="458" actId="20577"/>
        <pc:sldMkLst>
          <pc:docMk/>
          <pc:sldMk cId="3673184619" sldId="570"/>
        </pc:sldMkLst>
        <pc:spChg chg="mod">
          <ac:chgData name="Demetris Eliades" userId="4d50a87f-0d44-41be-81bd-91d2396a3970" providerId="ADAL" clId="{54193B52-DB52-4E8B-832B-5251CE571FE5}" dt="2025-04-29T20:07:22.061" v="458" actId="20577"/>
          <ac:spMkLst>
            <pc:docMk/>
            <pc:sldMk cId="3673184619" sldId="570"/>
            <ac:spMk id="2" creationId="{A05510CD-6B9E-E38B-FCB6-53C79EB83A62}"/>
          </ac:spMkLst>
        </pc:spChg>
      </pc:sldChg>
      <pc:sldChg chg="modSp mod">
        <pc:chgData name="Demetris Eliades" userId="4d50a87f-0d44-41be-81bd-91d2396a3970" providerId="ADAL" clId="{54193B52-DB52-4E8B-832B-5251CE571FE5}" dt="2025-04-29T20:08:26.487" v="540" actId="20577"/>
        <pc:sldMkLst>
          <pc:docMk/>
          <pc:sldMk cId="2655229576" sldId="571"/>
        </pc:sldMkLst>
        <pc:spChg chg="mod">
          <ac:chgData name="Demetris Eliades" userId="4d50a87f-0d44-41be-81bd-91d2396a3970" providerId="ADAL" clId="{54193B52-DB52-4E8B-832B-5251CE571FE5}" dt="2025-04-29T19:58:41.389" v="38" actId="20577"/>
          <ac:spMkLst>
            <pc:docMk/>
            <pc:sldMk cId="2655229576" sldId="571"/>
            <ac:spMk id="2" creationId="{66D7CEC8-1D7B-3292-0770-A88E7D0BADEA}"/>
          </ac:spMkLst>
        </pc:spChg>
        <pc:spChg chg="mod">
          <ac:chgData name="Demetris Eliades" userId="4d50a87f-0d44-41be-81bd-91d2396a3970" providerId="ADAL" clId="{54193B52-DB52-4E8B-832B-5251CE571FE5}" dt="2025-04-29T20:08:26.487" v="540" actId="20577"/>
          <ac:spMkLst>
            <pc:docMk/>
            <pc:sldMk cId="2655229576" sldId="571"/>
            <ac:spMk id="6" creationId="{77318916-3D81-8681-B144-565497078BFD}"/>
          </ac:spMkLst>
        </pc:spChg>
      </pc:sldChg>
      <pc:sldChg chg="modSp mod modAnim">
        <pc:chgData name="Demetris Eliades" userId="4d50a87f-0d44-41be-81bd-91d2396a3970" providerId="ADAL" clId="{54193B52-DB52-4E8B-832B-5251CE571FE5}" dt="2025-04-29T20:12:49.413" v="837" actId="20577"/>
        <pc:sldMkLst>
          <pc:docMk/>
          <pc:sldMk cId="3784317579" sldId="572"/>
        </pc:sldMkLst>
        <pc:spChg chg="mod">
          <ac:chgData name="Demetris Eliades" userId="4d50a87f-0d44-41be-81bd-91d2396a3970" providerId="ADAL" clId="{54193B52-DB52-4E8B-832B-5251CE571FE5}" dt="2025-04-29T20:12:49.413" v="837" actId="20577"/>
          <ac:spMkLst>
            <pc:docMk/>
            <pc:sldMk cId="3784317579" sldId="572"/>
            <ac:spMk id="3" creationId="{468288B0-193D-B5DD-D8E1-828C78B8AA5A}"/>
          </ac:spMkLst>
        </pc:spChg>
        <pc:spChg chg="mod">
          <ac:chgData name="Demetris Eliades" userId="4d50a87f-0d44-41be-81bd-91d2396a3970" providerId="ADAL" clId="{54193B52-DB52-4E8B-832B-5251CE571FE5}" dt="2025-04-29T20:12:32.534" v="834" actId="113"/>
          <ac:spMkLst>
            <pc:docMk/>
            <pc:sldMk cId="3784317579" sldId="572"/>
            <ac:spMk id="8" creationId="{9F975E83-F4BA-24D4-E3D4-E066A3DE29C3}"/>
          </ac:spMkLst>
        </pc:spChg>
      </pc:sldChg>
      <pc:sldChg chg="modSp new mod ord">
        <pc:chgData name="Demetris Eliades" userId="4d50a87f-0d44-41be-81bd-91d2396a3970" providerId="ADAL" clId="{54193B52-DB52-4E8B-832B-5251CE571FE5}" dt="2025-04-29T20:18:45.868" v="1438"/>
        <pc:sldMkLst>
          <pc:docMk/>
          <pc:sldMk cId="3875052892" sldId="575"/>
        </pc:sldMkLst>
        <pc:spChg chg="mod">
          <ac:chgData name="Demetris Eliades" userId="4d50a87f-0d44-41be-81bd-91d2396a3970" providerId="ADAL" clId="{54193B52-DB52-4E8B-832B-5251CE571FE5}" dt="2025-04-29T20:18:45.868" v="1438"/>
          <ac:spMkLst>
            <pc:docMk/>
            <pc:sldMk cId="3875052892" sldId="575"/>
            <ac:spMk id="2" creationId="{AB5AFCAA-FBEF-6A84-8BC7-D043CAE1E712}"/>
          </ac:spMkLst>
        </pc:spChg>
        <pc:spChg chg="mod">
          <ac:chgData name="Demetris Eliades" userId="4d50a87f-0d44-41be-81bd-91d2396a3970" providerId="ADAL" clId="{54193B52-DB52-4E8B-832B-5251CE571FE5}" dt="2025-04-29T20:14:26.301" v="854" actId="20577"/>
          <ac:spMkLst>
            <pc:docMk/>
            <pc:sldMk cId="3875052892" sldId="575"/>
            <ac:spMk id="3" creationId="{959D1406-AA7C-F4CA-DB21-CAEEFBCE9028}"/>
          </ac:spMkLst>
        </pc:spChg>
      </pc:sldChg>
    </pc:docChg>
  </pc:docChgLst>
  <pc:docChgLst>
    <pc:chgData name="Demetris Eliades" userId="4d50a87f-0d44-41be-81bd-91d2396a3970" providerId="ADAL" clId="{81D7FFAE-FB18-4710-A936-8146796A68A2}"/>
    <pc:docChg chg="custSel addSld delSld modSld sldOrd modSection">
      <pc:chgData name="Demetris Eliades" userId="4d50a87f-0d44-41be-81bd-91d2396a3970" providerId="ADAL" clId="{81D7FFAE-FB18-4710-A936-8146796A68A2}" dt="2025-04-29T10:27:47.111" v="1483" actId="47"/>
      <pc:docMkLst>
        <pc:docMk/>
      </pc:docMkLst>
      <pc:sldChg chg="add del">
        <pc:chgData name="Demetris Eliades" userId="4d50a87f-0d44-41be-81bd-91d2396a3970" providerId="ADAL" clId="{81D7FFAE-FB18-4710-A936-8146796A68A2}" dt="2025-04-29T10:24:33.272" v="1452" actId="47"/>
        <pc:sldMkLst>
          <pc:docMk/>
          <pc:sldMk cId="4265910421" sldId="258"/>
        </pc:sldMkLst>
      </pc:sldChg>
      <pc:sldChg chg="add del">
        <pc:chgData name="Demetris Eliades" userId="4d50a87f-0d44-41be-81bd-91d2396a3970" providerId="ADAL" clId="{81D7FFAE-FB18-4710-A936-8146796A68A2}" dt="2025-04-29T10:14:33.676" v="1429" actId="47"/>
        <pc:sldMkLst>
          <pc:docMk/>
          <pc:sldMk cId="613073444" sldId="270"/>
        </pc:sldMkLst>
      </pc:sldChg>
      <pc:sldChg chg="add del">
        <pc:chgData name="Demetris Eliades" userId="4d50a87f-0d44-41be-81bd-91d2396a3970" providerId="ADAL" clId="{81D7FFAE-FB18-4710-A936-8146796A68A2}" dt="2025-04-29T09:14:47.755" v="546" actId="2696"/>
        <pc:sldMkLst>
          <pc:docMk/>
          <pc:sldMk cId="2172493126" sldId="270"/>
        </pc:sldMkLst>
      </pc:sldChg>
      <pc:sldChg chg="add del">
        <pc:chgData name="Demetris Eliades" userId="4d50a87f-0d44-41be-81bd-91d2396a3970" providerId="ADAL" clId="{81D7FFAE-FB18-4710-A936-8146796A68A2}" dt="2025-04-29T09:14:47.755" v="546" actId="2696"/>
        <pc:sldMkLst>
          <pc:docMk/>
          <pc:sldMk cId="615680414" sldId="271"/>
        </pc:sldMkLst>
      </pc:sldChg>
      <pc:sldChg chg="add ord">
        <pc:chgData name="Demetris Eliades" userId="4d50a87f-0d44-41be-81bd-91d2396a3970" providerId="ADAL" clId="{81D7FFAE-FB18-4710-A936-8146796A68A2}" dt="2025-04-29T10:15:33.635" v="1434"/>
        <pc:sldMkLst>
          <pc:docMk/>
          <pc:sldMk cId="2563050694" sldId="271"/>
        </pc:sldMkLst>
      </pc:sldChg>
      <pc:sldChg chg="add">
        <pc:chgData name="Demetris Eliades" userId="4d50a87f-0d44-41be-81bd-91d2396a3970" providerId="ADAL" clId="{81D7FFAE-FB18-4710-A936-8146796A68A2}" dt="2025-04-29T09:14:52.576" v="547"/>
        <pc:sldMkLst>
          <pc:docMk/>
          <pc:sldMk cId="426163467" sldId="272"/>
        </pc:sldMkLst>
      </pc:sldChg>
      <pc:sldChg chg="add del">
        <pc:chgData name="Demetris Eliades" userId="4d50a87f-0d44-41be-81bd-91d2396a3970" providerId="ADAL" clId="{81D7FFAE-FB18-4710-A936-8146796A68A2}" dt="2025-04-29T09:14:47.755" v="546" actId="2696"/>
        <pc:sldMkLst>
          <pc:docMk/>
          <pc:sldMk cId="1781824503" sldId="272"/>
        </pc:sldMkLst>
      </pc:sldChg>
      <pc:sldChg chg="del">
        <pc:chgData name="Demetris Eliades" userId="4d50a87f-0d44-41be-81bd-91d2396a3970" providerId="ADAL" clId="{81D7FFAE-FB18-4710-A936-8146796A68A2}" dt="2025-04-29T10:24:30.845" v="1451" actId="47"/>
        <pc:sldMkLst>
          <pc:docMk/>
          <pc:sldMk cId="3177929170" sldId="290"/>
        </pc:sldMkLst>
      </pc:sldChg>
      <pc:sldChg chg="del">
        <pc:chgData name="Demetris Eliades" userId="4d50a87f-0d44-41be-81bd-91d2396a3970" providerId="ADAL" clId="{81D7FFAE-FB18-4710-A936-8146796A68A2}" dt="2025-04-29T09:01:06.437" v="328" actId="47"/>
        <pc:sldMkLst>
          <pc:docMk/>
          <pc:sldMk cId="1027046348" sldId="293"/>
        </pc:sldMkLst>
      </pc:sldChg>
      <pc:sldChg chg="del">
        <pc:chgData name="Demetris Eliades" userId="4d50a87f-0d44-41be-81bd-91d2396a3970" providerId="ADAL" clId="{81D7FFAE-FB18-4710-A936-8146796A68A2}" dt="2025-04-29T09:01:14.338" v="338" actId="47"/>
        <pc:sldMkLst>
          <pc:docMk/>
          <pc:sldMk cId="2896000919" sldId="299"/>
        </pc:sldMkLst>
      </pc:sldChg>
      <pc:sldChg chg="add del">
        <pc:chgData name="Demetris Eliades" userId="4d50a87f-0d44-41be-81bd-91d2396a3970" providerId="ADAL" clId="{81D7FFAE-FB18-4710-A936-8146796A68A2}" dt="2025-04-29T10:24:46.778" v="1456" actId="47"/>
        <pc:sldMkLst>
          <pc:docMk/>
          <pc:sldMk cId="1232605679" sldId="309"/>
        </pc:sldMkLst>
      </pc:sldChg>
      <pc:sldChg chg="del">
        <pc:chgData name="Demetris Eliades" userId="4d50a87f-0d44-41be-81bd-91d2396a3970" providerId="ADAL" clId="{81D7FFAE-FB18-4710-A936-8146796A68A2}" dt="2025-04-29T10:24:29.882" v="1450" actId="47"/>
        <pc:sldMkLst>
          <pc:docMk/>
          <pc:sldMk cId="456692087" sldId="311"/>
        </pc:sldMkLst>
      </pc:sldChg>
      <pc:sldChg chg="add ord">
        <pc:chgData name="Demetris Eliades" userId="4d50a87f-0d44-41be-81bd-91d2396a3970" providerId="ADAL" clId="{81D7FFAE-FB18-4710-A936-8146796A68A2}" dt="2025-04-29T10:25:15.504" v="1460"/>
        <pc:sldMkLst>
          <pc:docMk/>
          <pc:sldMk cId="1377505705" sldId="321"/>
        </pc:sldMkLst>
      </pc:sldChg>
      <pc:sldChg chg="add del">
        <pc:chgData name="Demetris Eliades" userId="4d50a87f-0d44-41be-81bd-91d2396a3970" providerId="ADAL" clId="{81D7FFAE-FB18-4710-A936-8146796A68A2}" dt="2025-04-29T10:25:02.962" v="1457" actId="2696"/>
        <pc:sldMkLst>
          <pc:docMk/>
          <pc:sldMk cId="1494995189" sldId="321"/>
        </pc:sldMkLst>
      </pc:sldChg>
      <pc:sldChg chg="add">
        <pc:chgData name="Demetris Eliades" userId="4d50a87f-0d44-41be-81bd-91d2396a3970" providerId="ADAL" clId="{81D7FFAE-FB18-4710-A936-8146796A68A2}" dt="2025-04-29T10:10:48.769" v="1416"/>
        <pc:sldMkLst>
          <pc:docMk/>
          <pc:sldMk cId="66126951" sldId="322"/>
        </pc:sldMkLst>
      </pc:sldChg>
      <pc:sldChg chg="addSp delSp modSp del mod ord">
        <pc:chgData name="Demetris Eliades" userId="4d50a87f-0d44-41be-81bd-91d2396a3970" providerId="ADAL" clId="{81D7FFAE-FB18-4710-A936-8146796A68A2}" dt="2025-04-29T10:10:44.178" v="1415" actId="2696"/>
        <pc:sldMkLst>
          <pc:docMk/>
          <pc:sldMk cId="1536022691" sldId="322"/>
        </pc:sldMkLst>
        <pc:spChg chg="mod">
          <ac:chgData name="Demetris Eliades" userId="4d50a87f-0d44-41be-81bd-91d2396a3970" providerId="ADAL" clId="{81D7FFAE-FB18-4710-A936-8146796A68A2}" dt="2025-04-29T09:11:17.112" v="533" actId="13822"/>
          <ac:spMkLst>
            <pc:docMk/>
            <pc:sldMk cId="1536022691" sldId="322"/>
            <ac:spMk id="16" creationId="{D6CB8072-E6F4-7741-0C0F-4FBC81077F67}"/>
          </ac:spMkLst>
        </pc:spChg>
        <pc:spChg chg="add del mod">
          <ac:chgData name="Demetris Eliades" userId="4d50a87f-0d44-41be-81bd-91d2396a3970" providerId="ADAL" clId="{81D7FFAE-FB18-4710-A936-8146796A68A2}" dt="2025-04-29T10:06:16.406" v="1403" actId="478"/>
          <ac:spMkLst>
            <pc:docMk/>
            <pc:sldMk cId="1536022691" sldId="322"/>
            <ac:spMk id="20" creationId="{CD963227-CDA1-4097-9CA4-EE09FA435ECB}"/>
          </ac:spMkLst>
        </pc:spChg>
      </pc:sldChg>
      <pc:sldChg chg="del">
        <pc:chgData name="Demetris Eliades" userId="4d50a87f-0d44-41be-81bd-91d2396a3970" providerId="ADAL" clId="{81D7FFAE-FB18-4710-A936-8146796A68A2}" dt="2025-04-29T09:01:15.312" v="339" actId="47"/>
        <pc:sldMkLst>
          <pc:docMk/>
          <pc:sldMk cId="2248193336" sldId="341"/>
        </pc:sldMkLst>
      </pc:sldChg>
      <pc:sldChg chg="add del">
        <pc:chgData name="Demetris Eliades" userId="4d50a87f-0d44-41be-81bd-91d2396a3970" providerId="ADAL" clId="{81D7FFAE-FB18-4710-A936-8146796A68A2}" dt="2025-04-29T10:24:35.626" v="1454" actId="47"/>
        <pc:sldMkLst>
          <pc:docMk/>
          <pc:sldMk cId="2159703041" sldId="344"/>
        </pc:sldMkLst>
      </pc:sldChg>
      <pc:sldChg chg="addSp delSp modSp add mod ord modAnim">
        <pc:chgData name="Demetris Eliades" userId="4d50a87f-0d44-41be-81bd-91d2396a3970" providerId="ADAL" clId="{81D7FFAE-FB18-4710-A936-8146796A68A2}" dt="2025-04-29T10:10:21.635" v="1413" actId="20577"/>
        <pc:sldMkLst>
          <pc:docMk/>
          <pc:sldMk cId="3091442054" sldId="515"/>
        </pc:sldMkLst>
        <pc:spChg chg="mod">
          <ac:chgData name="Demetris Eliades" userId="4d50a87f-0d44-41be-81bd-91d2396a3970" providerId="ADAL" clId="{81D7FFAE-FB18-4710-A936-8146796A68A2}" dt="2025-04-29T10:10:21.635" v="1413" actId="20577"/>
          <ac:spMkLst>
            <pc:docMk/>
            <pc:sldMk cId="3091442054" sldId="515"/>
            <ac:spMk id="3" creationId="{482F420F-24B4-489B-C084-5F1E3B753B59}"/>
          </ac:spMkLst>
        </pc:spChg>
        <pc:spChg chg="del">
          <ac:chgData name="Demetris Eliades" userId="4d50a87f-0d44-41be-81bd-91d2396a3970" providerId="ADAL" clId="{81D7FFAE-FB18-4710-A936-8146796A68A2}" dt="2025-04-29T09:51:18.755" v="1196" actId="478"/>
          <ac:spMkLst>
            <pc:docMk/>
            <pc:sldMk cId="3091442054" sldId="515"/>
            <ac:spMk id="5" creationId="{C966E5DA-73B9-289E-80DC-E22388E8E23C}"/>
          </ac:spMkLst>
        </pc:spChg>
        <pc:spChg chg="mod">
          <ac:chgData name="Demetris Eliades" userId="4d50a87f-0d44-41be-81bd-91d2396a3970" providerId="ADAL" clId="{81D7FFAE-FB18-4710-A936-8146796A68A2}" dt="2025-04-29T10:01:29.752" v="1281" actId="6549"/>
          <ac:spMkLst>
            <pc:docMk/>
            <pc:sldMk cId="3091442054" sldId="515"/>
            <ac:spMk id="7" creationId="{DC4FBB04-7B5A-236A-F8ED-CB0D08392586}"/>
          </ac:spMkLst>
        </pc:spChg>
        <pc:spChg chg="add del mod">
          <ac:chgData name="Demetris Eliades" userId="4d50a87f-0d44-41be-81bd-91d2396a3970" providerId="ADAL" clId="{81D7FFAE-FB18-4710-A936-8146796A68A2}" dt="2025-04-29T09:51:54.731" v="1199" actId="478"/>
          <ac:spMkLst>
            <pc:docMk/>
            <pc:sldMk cId="3091442054" sldId="515"/>
            <ac:spMk id="8" creationId="{196D3664-6A21-4810-FD7F-ED4DCCAB92EB}"/>
          </ac:spMkLst>
        </pc:spChg>
      </pc:sldChg>
      <pc:sldChg chg="add del">
        <pc:chgData name="Demetris Eliades" userId="4d50a87f-0d44-41be-81bd-91d2396a3970" providerId="ADAL" clId="{81D7FFAE-FB18-4710-A936-8146796A68A2}" dt="2025-04-29T09:13:16.088" v="543" actId="2696"/>
        <pc:sldMkLst>
          <pc:docMk/>
          <pc:sldMk cId="3247657806" sldId="515"/>
        </pc:sldMkLst>
      </pc:sldChg>
      <pc:sldChg chg="add del">
        <pc:chgData name="Demetris Eliades" userId="4d50a87f-0d44-41be-81bd-91d2396a3970" providerId="ADAL" clId="{81D7FFAE-FB18-4710-A936-8146796A68A2}" dt="2025-04-29T10:24:34.487" v="1453" actId="47"/>
        <pc:sldMkLst>
          <pc:docMk/>
          <pc:sldMk cId="438187549" sldId="517"/>
        </pc:sldMkLst>
      </pc:sldChg>
      <pc:sldChg chg="del">
        <pc:chgData name="Demetris Eliades" userId="4d50a87f-0d44-41be-81bd-91d2396a3970" providerId="ADAL" clId="{81D7FFAE-FB18-4710-A936-8146796A68A2}" dt="2025-04-29T10:24:11.590" v="1444" actId="47"/>
        <pc:sldMkLst>
          <pc:docMk/>
          <pc:sldMk cId="22728610" sldId="519"/>
        </pc:sldMkLst>
      </pc:sldChg>
      <pc:sldChg chg="addSp delSp modSp add del mod">
        <pc:chgData name="Demetris Eliades" userId="4d50a87f-0d44-41be-81bd-91d2396a3970" providerId="ADAL" clId="{81D7FFAE-FB18-4710-A936-8146796A68A2}" dt="2025-04-29T10:13:09.560" v="1418" actId="47"/>
        <pc:sldMkLst>
          <pc:docMk/>
          <pc:sldMk cId="168666788" sldId="520"/>
        </pc:sldMkLst>
        <pc:spChg chg="mod">
          <ac:chgData name="Demetris Eliades" userId="4d50a87f-0d44-41be-81bd-91d2396a3970" providerId="ADAL" clId="{81D7FFAE-FB18-4710-A936-8146796A68A2}" dt="2025-04-29T10:03:48.954" v="1391" actId="20577"/>
          <ac:spMkLst>
            <pc:docMk/>
            <pc:sldMk cId="168666788" sldId="520"/>
            <ac:spMk id="3" creationId="{468288B0-193D-B5DD-D8E1-828C78B8AA5A}"/>
          </ac:spMkLst>
        </pc:spChg>
        <pc:spChg chg="del">
          <ac:chgData name="Demetris Eliades" userId="4d50a87f-0d44-41be-81bd-91d2396a3970" providerId="ADAL" clId="{81D7FFAE-FB18-4710-A936-8146796A68A2}" dt="2025-04-29T10:02:50.555" v="1345" actId="478"/>
          <ac:spMkLst>
            <pc:docMk/>
            <pc:sldMk cId="168666788" sldId="520"/>
            <ac:spMk id="5" creationId="{EABE000F-876F-1C77-C6CC-37EFCE6C7EAF}"/>
          </ac:spMkLst>
        </pc:spChg>
        <pc:spChg chg="add mod">
          <ac:chgData name="Demetris Eliades" userId="4d50a87f-0d44-41be-81bd-91d2396a3970" providerId="ADAL" clId="{81D7FFAE-FB18-4710-A936-8146796A68A2}" dt="2025-04-29T10:02:50.555" v="1345" actId="478"/>
          <ac:spMkLst>
            <pc:docMk/>
            <pc:sldMk cId="168666788" sldId="520"/>
            <ac:spMk id="6" creationId="{BB819CBB-18FA-8E3A-F3C1-0C25E26CAE33}"/>
          </ac:spMkLst>
        </pc:spChg>
        <pc:spChg chg="mod">
          <ac:chgData name="Demetris Eliades" userId="4d50a87f-0d44-41be-81bd-91d2396a3970" providerId="ADAL" clId="{81D7FFAE-FB18-4710-A936-8146796A68A2}" dt="2025-04-29T10:02:58.794" v="1348" actId="113"/>
          <ac:spMkLst>
            <pc:docMk/>
            <pc:sldMk cId="168666788" sldId="520"/>
            <ac:spMk id="8" creationId="{9F975E83-F4BA-24D4-E3D4-E066A3DE29C3}"/>
          </ac:spMkLst>
        </pc:spChg>
        <pc:spChg chg="del">
          <ac:chgData name="Demetris Eliades" userId="4d50a87f-0d44-41be-81bd-91d2396a3970" providerId="ADAL" clId="{81D7FFAE-FB18-4710-A936-8146796A68A2}" dt="2025-04-29T09:30:42.738" v="1106" actId="478"/>
          <ac:spMkLst>
            <pc:docMk/>
            <pc:sldMk cId="168666788" sldId="520"/>
            <ac:spMk id="10" creationId="{3F2D66C0-44E5-2A86-06A2-485B6F6279F7}"/>
          </ac:spMkLst>
        </pc:spChg>
      </pc:sldChg>
      <pc:sldChg chg="add del">
        <pc:chgData name="Demetris Eliades" userId="4d50a87f-0d44-41be-81bd-91d2396a3970" providerId="ADAL" clId="{81D7FFAE-FB18-4710-A936-8146796A68A2}" dt="2025-04-29T09:14:47.755" v="546" actId="2696"/>
        <pc:sldMkLst>
          <pc:docMk/>
          <pc:sldMk cId="3784317579" sldId="520"/>
        </pc:sldMkLst>
      </pc:sldChg>
      <pc:sldChg chg="add del">
        <pc:chgData name="Demetris Eliades" userId="4d50a87f-0d44-41be-81bd-91d2396a3970" providerId="ADAL" clId="{81D7FFAE-FB18-4710-A936-8146796A68A2}" dt="2025-04-29T10:27:01.005" v="1462" actId="2696"/>
        <pc:sldMkLst>
          <pc:docMk/>
          <pc:sldMk cId="1231692993" sldId="522"/>
        </pc:sldMkLst>
      </pc:sldChg>
      <pc:sldChg chg="add">
        <pc:chgData name="Demetris Eliades" userId="4d50a87f-0d44-41be-81bd-91d2396a3970" providerId="ADAL" clId="{81D7FFAE-FB18-4710-A936-8146796A68A2}" dt="2025-04-29T10:27:07.546" v="1463"/>
        <pc:sldMkLst>
          <pc:docMk/>
          <pc:sldMk cId="1437873873" sldId="522"/>
        </pc:sldMkLst>
      </pc:sldChg>
      <pc:sldChg chg="add del">
        <pc:chgData name="Demetris Eliades" userId="4d50a87f-0d44-41be-81bd-91d2396a3970" providerId="ADAL" clId="{81D7FFAE-FB18-4710-A936-8146796A68A2}" dt="2025-04-29T10:27:35.334" v="1469" actId="47"/>
        <pc:sldMkLst>
          <pc:docMk/>
          <pc:sldMk cId="2627238765" sldId="523"/>
        </pc:sldMkLst>
      </pc:sldChg>
      <pc:sldChg chg="add del">
        <pc:chgData name="Demetris Eliades" userId="4d50a87f-0d44-41be-81bd-91d2396a3970" providerId="ADAL" clId="{81D7FFAE-FB18-4710-A936-8146796A68A2}" dt="2025-04-29T10:27:37.358" v="1471" actId="47"/>
        <pc:sldMkLst>
          <pc:docMk/>
          <pc:sldMk cId="3404706127" sldId="524"/>
        </pc:sldMkLst>
      </pc:sldChg>
      <pc:sldChg chg="add del">
        <pc:chgData name="Demetris Eliades" userId="4d50a87f-0d44-41be-81bd-91d2396a3970" providerId="ADAL" clId="{81D7FFAE-FB18-4710-A936-8146796A68A2}" dt="2025-04-29T10:27:39.411" v="1473" actId="47"/>
        <pc:sldMkLst>
          <pc:docMk/>
          <pc:sldMk cId="3880383695" sldId="525"/>
        </pc:sldMkLst>
      </pc:sldChg>
      <pc:sldChg chg="add del">
        <pc:chgData name="Demetris Eliades" userId="4d50a87f-0d44-41be-81bd-91d2396a3970" providerId="ADAL" clId="{81D7FFAE-FB18-4710-A936-8146796A68A2}" dt="2025-04-29T10:27:34.536" v="1468" actId="47"/>
        <pc:sldMkLst>
          <pc:docMk/>
          <pc:sldMk cId="2218857331" sldId="528"/>
        </pc:sldMkLst>
      </pc:sldChg>
      <pc:sldChg chg="add del">
        <pc:chgData name="Demetris Eliades" userId="4d50a87f-0d44-41be-81bd-91d2396a3970" providerId="ADAL" clId="{81D7FFAE-FB18-4710-A936-8146796A68A2}" dt="2025-04-29T10:27:36.438" v="1470" actId="47"/>
        <pc:sldMkLst>
          <pc:docMk/>
          <pc:sldMk cId="51844195" sldId="529"/>
        </pc:sldMkLst>
      </pc:sldChg>
      <pc:sldChg chg="add del">
        <pc:chgData name="Demetris Eliades" userId="4d50a87f-0d44-41be-81bd-91d2396a3970" providerId="ADAL" clId="{81D7FFAE-FB18-4710-A936-8146796A68A2}" dt="2025-04-29T10:27:38.371" v="1472" actId="47"/>
        <pc:sldMkLst>
          <pc:docMk/>
          <pc:sldMk cId="2011070579" sldId="530"/>
        </pc:sldMkLst>
      </pc:sldChg>
      <pc:sldChg chg="add del">
        <pc:chgData name="Demetris Eliades" userId="4d50a87f-0d44-41be-81bd-91d2396a3970" providerId="ADAL" clId="{81D7FFAE-FB18-4710-A936-8146796A68A2}" dt="2025-04-29T10:27:40.157" v="1474" actId="47"/>
        <pc:sldMkLst>
          <pc:docMk/>
          <pc:sldMk cId="4152673474" sldId="531"/>
        </pc:sldMkLst>
      </pc:sldChg>
      <pc:sldChg chg="add del">
        <pc:chgData name="Demetris Eliades" userId="4d50a87f-0d44-41be-81bd-91d2396a3970" providerId="ADAL" clId="{81D7FFAE-FB18-4710-A936-8146796A68A2}" dt="2025-04-29T10:27:42.581" v="1478" actId="47"/>
        <pc:sldMkLst>
          <pc:docMk/>
          <pc:sldMk cId="4167585369" sldId="532"/>
        </pc:sldMkLst>
      </pc:sldChg>
      <pc:sldChg chg="add del">
        <pc:chgData name="Demetris Eliades" userId="4d50a87f-0d44-41be-81bd-91d2396a3970" providerId="ADAL" clId="{81D7FFAE-FB18-4710-A936-8146796A68A2}" dt="2025-04-29T10:27:33.976" v="1467" actId="47"/>
        <pc:sldMkLst>
          <pc:docMk/>
          <pc:sldMk cId="54736597" sldId="533"/>
        </pc:sldMkLst>
      </pc:sldChg>
      <pc:sldChg chg="del">
        <pc:chgData name="Demetris Eliades" userId="4d50a87f-0d44-41be-81bd-91d2396a3970" providerId="ADAL" clId="{81D7FFAE-FB18-4710-A936-8146796A68A2}" dt="2025-04-29T10:24:19.136" v="1446" actId="47"/>
        <pc:sldMkLst>
          <pc:docMk/>
          <pc:sldMk cId="1665683441" sldId="534"/>
        </pc:sldMkLst>
      </pc:sldChg>
      <pc:sldChg chg="add del">
        <pc:chgData name="Demetris Eliades" userId="4d50a87f-0d44-41be-81bd-91d2396a3970" providerId="ADAL" clId="{81D7FFAE-FB18-4710-A936-8146796A68A2}" dt="2025-04-29T10:27:42.192" v="1477" actId="47"/>
        <pc:sldMkLst>
          <pc:docMk/>
          <pc:sldMk cId="1631430624" sldId="535"/>
        </pc:sldMkLst>
      </pc:sldChg>
      <pc:sldChg chg="addSp delSp modSp add mod modClrScheme chgLayout">
        <pc:chgData name="Demetris Eliades" userId="4d50a87f-0d44-41be-81bd-91d2396a3970" providerId="ADAL" clId="{81D7FFAE-FB18-4710-A936-8146796A68A2}" dt="2025-04-29T10:13:37.014" v="1425" actId="478"/>
        <pc:sldMkLst>
          <pc:docMk/>
          <pc:sldMk cId="391879021" sldId="536"/>
        </pc:sldMkLst>
        <pc:spChg chg="mod ord">
          <ac:chgData name="Demetris Eliades" userId="4d50a87f-0d44-41be-81bd-91d2396a3970" providerId="ADAL" clId="{81D7FFAE-FB18-4710-A936-8146796A68A2}" dt="2025-04-29T10:13:27.388" v="1420" actId="700"/>
          <ac:spMkLst>
            <pc:docMk/>
            <pc:sldMk cId="391879021" sldId="536"/>
            <ac:spMk id="3" creationId="{A3E96B69-0203-DA12-99B3-E803F1BCDC27}"/>
          </ac:spMkLst>
        </pc:spChg>
        <pc:spChg chg="del mod ord">
          <ac:chgData name="Demetris Eliades" userId="4d50a87f-0d44-41be-81bd-91d2396a3970" providerId="ADAL" clId="{81D7FFAE-FB18-4710-A936-8146796A68A2}" dt="2025-04-29T10:13:34.584" v="1424" actId="478"/>
          <ac:spMkLst>
            <pc:docMk/>
            <pc:sldMk cId="391879021" sldId="536"/>
            <ac:spMk id="4" creationId="{ED3749D9-638E-F88F-5B26-DE6C96340484}"/>
          </ac:spMkLst>
        </pc:spChg>
        <pc:spChg chg="add del mod ord">
          <ac:chgData name="Demetris Eliades" userId="4d50a87f-0d44-41be-81bd-91d2396a3970" providerId="ADAL" clId="{81D7FFAE-FB18-4710-A936-8146796A68A2}" dt="2025-04-29T10:13:32.293" v="1422" actId="478"/>
          <ac:spMkLst>
            <pc:docMk/>
            <pc:sldMk cId="391879021" sldId="536"/>
            <ac:spMk id="5" creationId="{19690392-7EA2-C992-F7A6-A6BD72C596E0}"/>
          </ac:spMkLst>
        </pc:spChg>
        <pc:spChg chg="add del mod ord">
          <ac:chgData name="Demetris Eliades" userId="4d50a87f-0d44-41be-81bd-91d2396a3970" providerId="ADAL" clId="{81D7FFAE-FB18-4710-A936-8146796A68A2}" dt="2025-04-29T10:13:30.794" v="1421" actId="478"/>
          <ac:spMkLst>
            <pc:docMk/>
            <pc:sldMk cId="391879021" sldId="536"/>
            <ac:spMk id="7" creationId="{D803192F-96E4-2A26-E0A7-4D876AE9935F}"/>
          </ac:spMkLst>
        </pc:spChg>
        <pc:spChg chg="add del mod">
          <ac:chgData name="Demetris Eliades" userId="4d50a87f-0d44-41be-81bd-91d2396a3970" providerId="ADAL" clId="{81D7FFAE-FB18-4710-A936-8146796A68A2}" dt="2025-04-29T10:13:37.014" v="1425" actId="478"/>
          <ac:spMkLst>
            <pc:docMk/>
            <pc:sldMk cId="391879021" sldId="536"/>
            <ac:spMk id="11" creationId="{75885E54-6AB3-3671-26A8-013E283F9C08}"/>
          </ac:spMkLst>
        </pc:spChg>
      </pc:sldChg>
      <pc:sldChg chg="add ord">
        <pc:chgData name="Demetris Eliades" userId="4d50a87f-0d44-41be-81bd-91d2396a3970" providerId="ADAL" clId="{81D7FFAE-FB18-4710-A936-8146796A68A2}" dt="2025-04-29T09:09:59.196" v="494"/>
        <pc:sldMkLst>
          <pc:docMk/>
          <pc:sldMk cId="4053109189" sldId="537"/>
        </pc:sldMkLst>
      </pc:sldChg>
      <pc:sldChg chg="add ord">
        <pc:chgData name="Demetris Eliades" userId="4d50a87f-0d44-41be-81bd-91d2396a3970" providerId="ADAL" clId="{81D7FFAE-FB18-4710-A936-8146796A68A2}" dt="2025-04-29T09:09:59.196" v="494"/>
        <pc:sldMkLst>
          <pc:docMk/>
          <pc:sldMk cId="527979883" sldId="538"/>
        </pc:sldMkLst>
      </pc:sldChg>
      <pc:sldChg chg="add del">
        <pc:chgData name="Demetris Eliades" userId="4d50a87f-0d44-41be-81bd-91d2396a3970" providerId="ADAL" clId="{81D7FFAE-FB18-4710-A936-8146796A68A2}" dt="2025-04-29T10:27:43.815" v="1479" actId="47"/>
        <pc:sldMkLst>
          <pc:docMk/>
          <pc:sldMk cId="4125535049" sldId="539"/>
        </pc:sldMkLst>
      </pc:sldChg>
      <pc:sldChg chg="add del">
        <pc:chgData name="Demetris Eliades" userId="4d50a87f-0d44-41be-81bd-91d2396a3970" providerId="ADAL" clId="{81D7FFAE-FB18-4710-A936-8146796A68A2}" dt="2025-04-29T10:27:47.111" v="1483" actId="47"/>
        <pc:sldMkLst>
          <pc:docMk/>
          <pc:sldMk cId="368623105" sldId="540"/>
        </pc:sldMkLst>
      </pc:sldChg>
      <pc:sldChg chg="ord">
        <pc:chgData name="Demetris Eliades" userId="4d50a87f-0d44-41be-81bd-91d2396a3970" providerId="ADAL" clId="{81D7FFAE-FB18-4710-A936-8146796A68A2}" dt="2025-04-29T10:24:09.079" v="1443"/>
        <pc:sldMkLst>
          <pc:docMk/>
          <pc:sldMk cId="1208621492" sldId="541"/>
        </pc:sldMkLst>
      </pc:sldChg>
      <pc:sldChg chg="add del">
        <pc:chgData name="Demetris Eliades" userId="4d50a87f-0d44-41be-81bd-91d2396a3970" providerId="ADAL" clId="{81D7FFAE-FB18-4710-A936-8146796A68A2}" dt="2025-04-29T10:27:32.653" v="1466" actId="47"/>
        <pc:sldMkLst>
          <pc:docMk/>
          <pc:sldMk cId="2289586957" sldId="542"/>
        </pc:sldMkLst>
      </pc:sldChg>
      <pc:sldChg chg="add del">
        <pc:chgData name="Demetris Eliades" userId="4d50a87f-0d44-41be-81bd-91d2396a3970" providerId="ADAL" clId="{81D7FFAE-FB18-4710-A936-8146796A68A2}" dt="2025-04-29T10:22:26.204" v="1436" actId="2696"/>
        <pc:sldMkLst>
          <pc:docMk/>
          <pc:sldMk cId="28657669" sldId="543"/>
        </pc:sldMkLst>
      </pc:sldChg>
      <pc:sldChg chg="add">
        <pc:chgData name="Demetris Eliades" userId="4d50a87f-0d44-41be-81bd-91d2396a3970" providerId="ADAL" clId="{81D7FFAE-FB18-4710-A936-8146796A68A2}" dt="2025-04-29T10:22:33.007" v="1437"/>
        <pc:sldMkLst>
          <pc:docMk/>
          <pc:sldMk cId="2516245834" sldId="543"/>
        </pc:sldMkLst>
      </pc:sldChg>
      <pc:sldChg chg="add del">
        <pc:chgData name="Demetris Eliades" userId="4d50a87f-0d44-41be-81bd-91d2396a3970" providerId="ADAL" clId="{81D7FFAE-FB18-4710-A936-8146796A68A2}" dt="2025-04-29T09:14:47.755" v="546" actId="2696"/>
        <pc:sldMkLst>
          <pc:docMk/>
          <pc:sldMk cId="2144641683" sldId="544"/>
        </pc:sldMkLst>
      </pc:sldChg>
      <pc:sldChg chg="add del">
        <pc:chgData name="Demetris Eliades" userId="4d50a87f-0d44-41be-81bd-91d2396a3970" providerId="ADAL" clId="{81D7FFAE-FB18-4710-A936-8146796A68A2}" dt="2025-04-29T10:15:38.932" v="1435" actId="47"/>
        <pc:sldMkLst>
          <pc:docMk/>
          <pc:sldMk cId="2664321507" sldId="544"/>
        </pc:sldMkLst>
      </pc:sldChg>
      <pc:sldChg chg="addSp modSp del mod ord">
        <pc:chgData name="Demetris Eliades" userId="4d50a87f-0d44-41be-81bd-91d2396a3970" providerId="ADAL" clId="{81D7FFAE-FB18-4710-A936-8146796A68A2}" dt="2025-04-29T10:10:39.219" v="1414" actId="47"/>
        <pc:sldMkLst>
          <pc:docMk/>
          <pc:sldMk cId="977217217" sldId="545"/>
        </pc:sldMkLst>
        <pc:spChg chg="add mod">
          <ac:chgData name="Demetris Eliades" userId="4d50a87f-0d44-41be-81bd-91d2396a3970" providerId="ADAL" clId="{81D7FFAE-FB18-4710-A936-8146796A68A2}" dt="2025-04-29T09:12:01.907" v="540"/>
          <ac:spMkLst>
            <pc:docMk/>
            <pc:sldMk cId="977217217" sldId="545"/>
            <ac:spMk id="5" creationId="{06601237-AB7F-8149-F98D-22F6735FC4D5}"/>
          </ac:spMkLst>
        </pc:spChg>
        <pc:spChg chg="mod">
          <ac:chgData name="Demetris Eliades" userId="4d50a87f-0d44-41be-81bd-91d2396a3970" providerId="ADAL" clId="{81D7FFAE-FB18-4710-A936-8146796A68A2}" dt="2025-04-29T09:11:50.497" v="539" actId="1076"/>
          <ac:spMkLst>
            <pc:docMk/>
            <pc:sldMk cId="977217217" sldId="545"/>
            <ac:spMk id="16" creationId="{988F3E6C-AFE0-94EF-ECF9-90762B258CA4}"/>
          </ac:spMkLst>
        </pc:spChg>
      </pc:sldChg>
      <pc:sldChg chg="del">
        <pc:chgData name="Demetris Eliades" userId="4d50a87f-0d44-41be-81bd-91d2396a3970" providerId="ADAL" clId="{81D7FFAE-FB18-4710-A936-8146796A68A2}" dt="2025-04-29T10:23:49.263" v="1441" actId="47"/>
        <pc:sldMkLst>
          <pc:docMk/>
          <pc:sldMk cId="4154519794" sldId="546"/>
        </pc:sldMkLst>
      </pc:sldChg>
      <pc:sldChg chg="add del">
        <pc:chgData name="Demetris Eliades" userId="4d50a87f-0d44-41be-81bd-91d2396a3970" providerId="ADAL" clId="{81D7FFAE-FB18-4710-A936-8146796A68A2}" dt="2025-04-29T10:27:31.446" v="1464" actId="47"/>
        <pc:sldMkLst>
          <pc:docMk/>
          <pc:sldMk cId="253110001" sldId="547"/>
        </pc:sldMkLst>
      </pc:sldChg>
      <pc:sldChg chg="del">
        <pc:chgData name="Demetris Eliades" userId="4d50a87f-0d44-41be-81bd-91d2396a3970" providerId="ADAL" clId="{81D7FFAE-FB18-4710-A936-8146796A68A2}" dt="2025-04-29T10:24:21.223" v="1448" actId="47"/>
        <pc:sldMkLst>
          <pc:docMk/>
          <pc:sldMk cId="395850497" sldId="548"/>
        </pc:sldMkLst>
      </pc:sldChg>
      <pc:sldChg chg="del">
        <pc:chgData name="Demetris Eliades" userId="4d50a87f-0d44-41be-81bd-91d2396a3970" providerId="ADAL" clId="{81D7FFAE-FB18-4710-A936-8146796A68A2}" dt="2025-04-29T10:24:27.964" v="1449" actId="47"/>
        <pc:sldMkLst>
          <pc:docMk/>
          <pc:sldMk cId="3353636504" sldId="549"/>
        </pc:sldMkLst>
      </pc:sldChg>
      <pc:sldChg chg="del">
        <pc:chgData name="Demetris Eliades" userId="4d50a87f-0d44-41be-81bd-91d2396a3970" providerId="ADAL" clId="{81D7FFAE-FB18-4710-A936-8146796A68A2}" dt="2025-04-29T09:05:12.438" v="482" actId="47"/>
        <pc:sldMkLst>
          <pc:docMk/>
          <pc:sldMk cId="654780624" sldId="550"/>
        </pc:sldMkLst>
      </pc:sldChg>
      <pc:sldChg chg="del">
        <pc:chgData name="Demetris Eliades" userId="4d50a87f-0d44-41be-81bd-91d2396a3970" providerId="ADAL" clId="{81D7FFAE-FB18-4710-A936-8146796A68A2}" dt="2025-04-29T10:24:19.930" v="1447" actId="47"/>
        <pc:sldMkLst>
          <pc:docMk/>
          <pc:sldMk cId="1649009380" sldId="551"/>
        </pc:sldMkLst>
      </pc:sldChg>
      <pc:sldChg chg="ord">
        <pc:chgData name="Demetris Eliades" userId="4d50a87f-0d44-41be-81bd-91d2396a3970" providerId="ADAL" clId="{81D7FFAE-FB18-4710-A936-8146796A68A2}" dt="2025-04-29T09:12:16.022" v="542"/>
        <pc:sldMkLst>
          <pc:docMk/>
          <pc:sldMk cId="3091035529" sldId="552"/>
        </pc:sldMkLst>
      </pc:sldChg>
      <pc:sldChg chg="del">
        <pc:chgData name="Demetris Eliades" userId="4d50a87f-0d44-41be-81bd-91d2396a3970" providerId="ADAL" clId="{81D7FFAE-FB18-4710-A936-8146796A68A2}" dt="2025-04-29T10:24:16.361" v="1445" actId="47"/>
        <pc:sldMkLst>
          <pc:docMk/>
          <pc:sldMk cId="323862274" sldId="553"/>
        </pc:sldMkLst>
      </pc:sldChg>
      <pc:sldChg chg="ord">
        <pc:chgData name="Demetris Eliades" userId="4d50a87f-0d44-41be-81bd-91d2396a3970" providerId="ADAL" clId="{81D7FFAE-FB18-4710-A936-8146796A68A2}" dt="2025-04-29T10:23:22.833" v="1439"/>
        <pc:sldMkLst>
          <pc:docMk/>
          <pc:sldMk cId="4272205141" sldId="554"/>
        </pc:sldMkLst>
      </pc:sldChg>
      <pc:sldChg chg="del">
        <pc:chgData name="Demetris Eliades" userId="4d50a87f-0d44-41be-81bd-91d2396a3970" providerId="ADAL" clId="{81D7FFAE-FB18-4710-A936-8146796A68A2}" dt="2025-04-29T10:23:40.859" v="1440" actId="47"/>
        <pc:sldMkLst>
          <pc:docMk/>
          <pc:sldMk cId="3377488059" sldId="555"/>
        </pc:sldMkLst>
      </pc:sldChg>
      <pc:sldChg chg="delSp modSp add mod ord">
        <pc:chgData name="Demetris Eliades" userId="4d50a87f-0d44-41be-81bd-91d2396a3970" providerId="ADAL" clId="{81D7FFAE-FB18-4710-A936-8146796A68A2}" dt="2025-04-29T09:01:11.497" v="337" actId="20577"/>
        <pc:sldMkLst>
          <pc:docMk/>
          <pc:sldMk cId="3306303934" sldId="556"/>
        </pc:sldMkLst>
        <pc:spChg chg="mod">
          <ac:chgData name="Demetris Eliades" userId="4d50a87f-0d44-41be-81bd-91d2396a3970" providerId="ADAL" clId="{81D7FFAE-FB18-4710-A936-8146796A68A2}" dt="2025-04-29T09:01:11.497" v="337" actId="20577"/>
          <ac:spMkLst>
            <pc:docMk/>
            <pc:sldMk cId="3306303934" sldId="556"/>
            <ac:spMk id="3" creationId="{1E080472-D4E4-4768-B21E-1BED45A18730}"/>
          </ac:spMkLst>
        </pc:spChg>
        <pc:spChg chg="mod">
          <ac:chgData name="Demetris Eliades" userId="4d50a87f-0d44-41be-81bd-91d2396a3970" providerId="ADAL" clId="{81D7FFAE-FB18-4710-A936-8146796A68A2}" dt="2025-04-29T08:57:54.906" v="8" actId="14100"/>
          <ac:spMkLst>
            <pc:docMk/>
            <pc:sldMk cId="3306303934" sldId="556"/>
            <ac:spMk id="5" creationId="{9BD39C57-7DB1-6398-4E28-F5FBF03E54DC}"/>
          </ac:spMkLst>
        </pc:spChg>
        <pc:spChg chg="del">
          <ac:chgData name="Demetris Eliades" userId="4d50a87f-0d44-41be-81bd-91d2396a3970" providerId="ADAL" clId="{81D7FFAE-FB18-4710-A936-8146796A68A2}" dt="2025-04-29T08:57:23.026" v="1" actId="478"/>
          <ac:spMkLst>
            <pc:docMk/>
            <pc:sldMk cId="3306303934" sldId="556"/>
            <ac:spMk id="6" creationId="{DD8909C6-B0E3-96E5-7C6E-2A26ADB6D9B9}"/>
          </ac:spMkLst>
        </pc:spChg>
      </pc:sldChg>
      <pc:sldChg chg="add del">
        <pc:chgData name="Demetris Eliades" userId="4d50a87f-0d44-41be-81bd-91d2396a3970" providerId="ADAL" clId="{81D7FFAE-FB18-4710-A936-8146796A68A2}" dt="2025-04-29T09:06:09.447" v="483" actId="47"/>
        <pc:sldMkLst>
          <pc:docMk/>
          <pc:sldMk cId="1649652696" sldId="557"/>
        </pc:sldMkLst>
      </pc:sldChg>
      <pc:sldChg chg="add del">
        <pc:chgData name="Demetris Eliades" userId="4d50a87f-0d44-41be-81bd-91d2396a3970" providerId="ADAL" clId="{81D7FFAE-FB18-4710-A936-8146796A68A2}" dt="2025-04-29T10:24:36.582" v="1455" actId="47"/>
        <pc:sldMkLst>
          <pc:docMk/>
          <pc:sldMk cId="4029379312" sldId="558"/>
        </pc:sldMkLst>
      </pc:sldChg>
      <pc:sldChg chg="add del">
        <pc:chgData name="Demetris Eliades" userId="4d50a87f-0d44-41be-81bd-91d2396a3970" providerId="ADAL" clId="{81D7FFAE-FB18-4710-A936-8146796A68A2}" dt="2025-04-29T09:06:38.234" v="484" actId="2696"/>
        <pc:sldMkLst>
          <pc:docMk/>
          <pc:sldMk cId="1761848225" sldId="559"/>
        </pc:sldMkLst>
      </pc:sldChg>
      <pc:sldChg chg="add del ord">
        <pc:chgData name="Demetris Eliades" userId="4d50a87f-0d44-41be-81bd-91d2396a3970" providerId="ADAL" clId="{81D7FFAE-FB18-4710-A936-8146796A68A2}" dt="2025-04-29T09:07:09.615" v="492" actId="47"/>
        <pc:sldMkLst>
          <pc:docMk/>
          <pc:sldMk cId="3284898247" sldId="559"/>
        </pc:sldMkLst>
      </pc:sldChg>
      <pc:sldChg chg="add del">
        <pc:chgData name="Demetris Eliades" userId="4d50a87f-0d44-41be-81bd-91d2396a3970" providerId="ADAL" clId="{81D7FFAE-FB18-4710-A936-8146796A68A2}" dt="2025-04-29T09:06:38.234" v="484" actId="2696"/>
        <pc:sldMkLst>
          <pc:docMk/>
          <pc:sldMk cId="1077272762" sldId="560"/>
        </pc:sldMkLst>
      </pc:sldChg>
      <pc:sldChg chg="add del">
        <pc:chgData name="Demetris Eliades" userId="4d50a87f-0d44-41be-81bd-91d2396a3970" providerId="ADAL" clId="{81D7FFAE-FB18-4710-A936-8146796A68A2}" dt="2025-04-29T09:07:09.615" v="492" actId="47"/>
        <pc:sldMkLst>
          <pc:docMk/>
          <pc:sldMk cId="3208008083" sldId="560"/>
        </pc:sldMkLst>
      </pc:sldChg>
      <pc:sldChg chg="add del">
        <pc:chgData name="Demetris Eliades" userId="4d50a87f-0d44-41be-81bd-91d2396a3970" providerId="ADAL" clId="{81D7FFAE-FB18-4710-A936-8146796A68A2}" dt="2025-04-29T10:25:19.753" v="1461" actId="47"/>
        <pc:sldMkLst>
          <pc:docMk/>
          <pc:sldMk cId="2493420877" sldId="561"/>
        </pc:sldMkLst>
      </pc:sldChg>
      <pc:sldChg chg="add del">
        <pc:chgData name="Demetris Eliades" userId="4d50a87f-0d44-41be-81bd-91d2396a3970" providerId="ADAL" clId="{81D7FFAE-FB18-4710-A936-8146796A68A2}" dt="2025-04-29T10:27:31.988" v="1465" actId="47"/>
        <pc:sldMkLst>
          <pc:docMk/>
          <pc:sldMk cId="15269506" sldId="562"/>
        </pc:sldMkLst>
      </pc:sldChg>
      <pc:sldChg chg="add del">
        <pc:chgData name="Demetris Eliades" userId="4d50a87f-0d44-41be-81bd-91d2396a3970" providerId="ADAL" clId="{81D7FFAE-FB18-4710-A936-8146796A68A2}" dt="2025-04-29T10:27:41.186" v="1475" actId="47"/>
        <pc:sldMkLst>
          <pc:docMk/>
          <pc:sldMk cId="2615441861" sldId="563"/>
        </pc:sldMkLst>
      </pc:sldChg>
      <pc:sldChg chg="add del">
        <pc:chgData name="Demetris Eliades" userId="4d50a87f-0d44-41be-81bd-91d2396a3970" providerId="ADAL" clId="{81D7FFAE-FB18-4710-A936-8146796A68A2}" dt="2025-04-29T10:27:41.732" v="1476" actId="47"/>
        <pc:sldMkLst>
          <pc:docMk/>
          <pc:sldMk cId="3500018594" sldId="564"/>
        </pc:sldMkLst>
      </pc:sldChg>
      <pc:sldChg chg="add del">
        <pc:chgData name="Demetris Eliades" userId="4d50a87f-0d44-41be-81bd-91d2396a3970" providerId="ADAL" clId="{81D7FFAE-FB18-4710-A936-8146796A68A2}" dt="2025-04-29T10:27:44.375" v="1480" actId="47"/>
        <pc:sldMkLst>
          <pc:docMk/>
          <pc:sldMk cId="3401557435" sldId="565"/>
        </pc:sldMkLst>
      </pc:sldChg>
      <pc:sldChg chg="add del">
        <pc:chgData name="Demetris Eliades" userId="4d50a87f-0d44-41be-81bd-91d2396a3970" providerId="ADAL" clId="{81D7FFAE-FB18-4710-A936-8146796A68A2}" dt="2025-04-29T10:27:45.308" v="1481" actId="47"/>
        <pc:sldMkLst>
          <pc:docMk/>
          <pc:sldMk cId="2121559031" sldId="566"/>
        </pc:sldMkLst>
      </pc:sldChg>
      <pc:sldChg chg="add del">
        <pc:chgData name="Demetris Eliades" userId="4d50a87f-0d44-41be-81bd-91d2396a3970" providerId="ADAL" clId="{81D7FFAE-FB18-4710-A936-8146796A68A2}" dt="2025-04-29T10:27:46.038" v="1482" actId="47"/>
        <pc:sldMkLst>
          <pc:docMk/>
          <pc:sldMk cId="639942316" sldId="567"/>
        </pc:sldMkLst>
      </pc:sldChg>
      <pc:sldChg chg="add del">
        <pc:chgData name="Demetris Eliades" userId="4d50a87f-0d44-41be-81bd-91d2396a3970" providerId="ADAL" clId="{81D7FFAE-FB18-4710-A936-8146796A68A2}" dt="2025-04-29T09:10:07.554" v="495" actId="2696"/>
        <pc:sldMkLst>
          <pc:docMk/>
          <pc:sldMk cId="181472069" sldId="568"/>
        </pc:sldMkLst>
      </pc:sldChg>
      <pc:sldChg chg="modSp add mod">
        <pc:chgData name="Demetris Eliades" userId="4d50a87f-0d44-41be-81bd-91d2396a3970" providerId="ADAL" clId="{81D7FFAE-FB18-4710-A936-8146796A68A2}" dt="2025-04-29T09:10:24.296" v="532" actId="20577"/>
        <pc:sldMkLst>
          <pc:docMk/>
          <pc:sldMk cId="620621114" sldId="568"/>
        </pc:sldMkLst>
        <pc:spChg chg="mod">
          <ac:chgData name="Demetris Eliades" userId="4d50a87f-0d44-41be-81bd-91d2396a3970" providerId="ADAL" clId="{81D7FFAE-FB18-4710-A936-8146796A68A2}" dt="2025-04-29T09:10:18.900" v="513" actId="20577"/>
          <ac:spMkLst>
            <pc:docMk/>
            <pc:sldMk cId="620621114" sldId="568"/>
            <ac:spMk id="4" creationId="{B4796DEB-B7E7-4BC8-B3DA-9644451C15B9}"/>
          </ac:spMkLst>
        </pc:spChg>
        <pc:spChg chg="mod">
          <ac:chgData name="Demetris Eliades" userId="4d50a87f-0d44-41be-81bd-91d2396a3970" providerId="ADAL" clId="{81D7FFAE-FB18-4710-A936-8146796A68A2}" dt="2025-04-29T09:10:24.296" v="532" actId="20577"/>
          <ac:spMkLst>
            <pc:docMk/>
            <pc:sldMk cId="620621114" sldId="568"/>
            <ac:spMk id="6" creationId="{C40AC87D-C89C-43EC-8222-F526B5A1E700}"/>
          </ac:spMkLst>
        </pc:spChg>
      </pc:sldChg>
      <pc:sldChg chg="addSp delSp modSp new mod modClrScheme chgLayout">
        <pc:chgData name="Demetris Eliades" userId="4d50a87f-0d44-41be-81bd-91d2396a3970" providerId="ADAL" clId="{81D7FFAE-FB18-4710-A936-8146796A68A2}" dt="2025-04-29T09:04:38.071" v="480" actId="20577"/>
        <pc:sldMkLst>
          <pc:docMk/>
          <pc:sldMk cId="3232442238" sldId="569"/>
        </pc:sldMkLst>
        <pc:spChg chg="del mod ord">
          <ac:chgData name="Demetris Eliades" userId="4d50a87f-0d44-41be-81bd-91d2396a3970" providerId="ADAL" clId="{81D7FFAE-FB18-4710-A936-8146796A68A2}" dt="2025-04-29T09:02:59.940" v="341" actId="700"/>
          <ac:spMkLst>
            <pc:docMk/>
            <pc:sldMk cId="3232442238" sldId="569"/>
            <ac:spMk id="2" creationId="{857F4B66-8EDC-62F1-9925-C7185391A2BD}"/>
          </ac:spMkLst>
        </pc:spChg>
        <pc:spChg chg="del mod ord">
          <ac:chgData name="Demetris Eliades" userId="4d50a87f-0d44-41be-81bd-91d2396a3970" providerId="ADAL" clId="{81D7FFAE-FB18-4710-A936-8146796A68A2}" dt="2025-04-29T09:02:59.940" v="341" actId="700"/>
          <ac:spMkLst>
            <pc:docMk/>
            <pc:sldMk cId="3232442238" sldId="569"/>
            <ac:spMk id="3" creationId="{66E07D71-F2F2-57EF-0C78-3868B2CF2705}"/>
          </ac:spMkLst>
        </pc:spChg>
        <pc:spChg chg="del mod ord">
          <ac:chgData name="Demetris Eliades" userId="4d50a87f-0d44-41be-81bd-91d2396a3970" providerId="ADAL" clId="{81D7FFAE-FB18-4710-A936-8146796A68A2}" dt="2025-04-29T09:02:59.940" v="341" actId="700"/>
          <ac:spMkLst>
            <pc:docMk/>
            <pc:sldMk cId="3232442238" sldId="569"/>
            <ac:spMk id="4" creationId="{781A0AFF-8EAE-E325-2E90-87CEB1392F3F}"/>
          </ac:spMkLst>
        </pc:spChg>
        <pc:spChg chg="add mod ord">
          <ac:chgData name="Demetris Eliades" userId="4d50a87f-0d44-41be-81bd-91d2396a3970" providerId="ADAL" clId="{81D7FFAE-FB18-4710-A936-8146796A68A2}" dt="2025-04-29T09:03:15.148" v="369" actId="20577"/>
          <ac:spMkLst>
            <pc:docMk/>
            <pc:sldMk cId="3232442238" sldId="569"/>
            <ac:spMk id="5" creationId="{516E213D-58EB-7713-5CD0-3F22277F0C97}"/>
          </ac:spMkLst>
        </pc:spChg>
        <pc:spChg chg="add mod ord">
          <ac:chgData name="Demetris Eliades" userId="4d50a87f-0d44-41be-81bd-91d2396a3970" providerId="ADAL" clId="{81D7FFAE-FB18-4710-A936-8146796A68A2}" dt="2025-04-29T09:04:38.071" v="480" actId="20577"/>
          <ac:spMkLst>
            <pc:docMk/>
            <pc:sldMk cId="3232442238" sldId="569"/>
            <ac:spMk id="6" creationId="{13848E38-67F0-CCE0-F992-204A2FC9BF00}"/>
          </ac:spMkLst>
        </pc:spChg>
        <pc:spChg chg="add mod ord">
          <ac:chgData name="Demetris Eliades" userId="4d50a87f-0d44-41be-81bd-91d2396a3970" providerId="ADAL" clId="{81D7FFAE-FB18-4710-A936-8146796A68A2}" dt="2025-04-29T09:02:59.940" v="341" actId="700"/>
          <ac:spMkLst>
            <pc:docMk/>
            <pc:sldMk cId="3232442238" sldId="569"/>
            <ac:spMk id="7" creationId="{61BB6167-15EE-56A7-4491-72E299F761A3}"/>
          </ac:spMkLst>
        </pc:spChg>
      </pc:sldChg>
      <pc:sldChg chg="modSp new mod">
        <pc:chgData name="Demetris Eliades" userId="4d50a87f-0d44-41be-81bd-91d2396a3970" providerId="ADAL" clId="{81D7FFAE-FB18-4710-A936-8146796A68A2}" dt="2025-04-29T10:02:30.476" v="1344" actId="113"/>
        <pc:sldMkLst>
          <pc:docMk/>
          <pc:sldMk cId="3673184619" sldId="570"/>
        </pc:sldMkLst>
        <pc:spChg chg="mod">
          <ac:chgData name="Demetris Eliades" userId="4d50a87f-0d44-41be-81bd-91d2396a3970" providerId="ADAL" clId="{81D7FFAE-FB18-4710-A936-8146796A68A2}" dt="2025-04-29T09:48:00.147" v="1144" actId="20577"/>
          <ac:spMkLst>
            <pc:docMk/>
            <pc:sldMk cId="3673184619" sldId="570"/>
            <ac:spMk id="2" creationId="{A05510CD-6B9E-E38B-FCB6-53C79EB83A62}"/>
          </ac:spMkLst>
        </pc:spChg>
        <pc:spChg chg="mod">
          <ac:chgData name="Demetris Eliades" userId="4d50a87f-0d44-41be-81bd-91d2396a3970" providerId="ADAL" clId="{81D7FFAE-FB18-4710-A936-8146796A68A2}" dt="2025-04-29T10:02:30.476" v="1344" actId="113"/>
          <ac:spMkLst>
            <pc:docMk/>
            <pc:sldMk cId="3673184619" sldId="570"/>
            <ac:spMk id="3" creationId="{AF6EBDDB-6D8F-584D-6E11-132A1130B373}"/>
          </ac:spMkLst>
        </pc:spChg>
        <pc:spChg chg="mod">
          <ac:chgData name="Demetris Eliades" userId="4d50a87f-0d44-41be-81bd-91d2396a3970" providerId="ADAL" clId="{81D7FFAE-FB18-4710-A936-8146796A68A2}" dt="2025-04-29T09:18:54.049" v="605" actId="20577"/>
          <ac:spMkLst>
            <pc:docMk/>
            <pc:sldMk cId="3673184619" sldId="570"/>
            <ac:spMk id="5" creationId="{1315E81B-17F8-32F3-43C2-9CB2BB036C1F}"/>
          </ac:spMkLst>
        </pc:spChg>
      </pc:sldChg>
      <pc:sldChg chg="addSp modSp new mod">
        <pc:chgData name="Demetris Eliades" userId="4d50a87f-0d44-41be-81bd-91d2396a3970" providerId="ADAL" clId="{81D7FFAE-FB18-4710-A936-8146796A68A2}" dt="2025-04-29T10:02:27.661" v="1343" actId="113"/>
        <pc:sldMkLst>
          <pc:docMk/>
          <pc:sldMk cId="2655229576" sldId="571"/>
        </pc:sldMkLst>
        <pc:spChg chg="mod">
          <ac:chgData name="Demetris Eliades" userId="4d50a87f-0d44-41be-81bd-91d2396a3970" providerId="ADAL" clId="{81D7FFAE-FB18-4710-A936-8146796A68A2}" dt="2025-04-29T10:02:19.479" v="1342" actId="20577"/>
          <ac:spMkLst>
            <pc:docMk/>
            <pc:sldMk cId="2655229576" sldId="571"/>
            <ac:spMk id="2" creationId="{66D7CEC8-1D7B-3292-0770-A88E7D0BADEA}"/>
          </ac:spMkLst>
        </pc:spChg>
        <pc:spChg chg="mod">
          <ac:chgData name="Demetris Eliades" userId="4d50a87f-0d44-41be-81bd-91d2396a3970" providerId="ADAL" clId="{81D7FFAE-FB18-4710-A936-8146796A68A2}" dt="2025-04-29T10:02:27.661" v="1343" actId="113"/>
          <ac:spMkLst>
            <pc:docMk/>
            <pc:sldMk cId="2655229576" sldId="571"/>
            <ac:spMk id="3" creationId="{E4D7EB64-AA34-FE1A-3DB6-17A409BF2C32}"/>
          </ac:spMkLst>
        </pc:spChg>
        <pc:spChg chg="add mod">
          <ac:chgData name="Demetris Eliades" userId="4d50a87f-0d44-41be-81bd-91d2396a3970" providerId="ADAL" clId="{81D7FFAE-FB18-4710-A936-8146796A68A2}" dt="2025-04-29T09:48:23.284" v="1150" actId="1076"/>
          <ac:spMkLst>
            <pc:docMk/>
            <pc:sldMk cId="2655229576" sldId="571"/>
            <ac:spMk id="6" creationId="{77318916-3D81-8681-B144-565497078BFD}"/>
          </ac:spMkLst>
        </pc:spChg>
      </pc:sldChg>
      <pc:sldChg chg="add">
        <pc:chgData name="Demetris Eliades" userId="4d50a87f-0d44-41be-81bd-91d2396a3970" providerId="ADAL" clId="{81D7FFAE-FB18-4710-A936-8146796A68A2}" dt="2025-04-29T10:13:07.089" v="1417"/>
        <pc:sldMkLst>
          <pc:docMk/>
          <pc:sldMk cId="3784317579" sldId="572"/>
        </pc:sldMkLst>
      </pc:sldChg>
      <pc:sldChg chg="modSp add del mod">
        <pc:chgData name="Demetris Eliades" userId="4d50a87f-0d44-41be-81bd-91d2396a3970" providerId="ADAL" clId="{81D7FFAE-FB18-4710-A936-8146796A68A2}" dt="2025-04-29T10:14:57.523" v="1432" actId="6549"/>
        <pc:sldMkLst>
          <pc:docMk/>
          <pc:sldMk cId="2172493126" sldId="573"/>
        </pc:sldMkLst>
        <pc:spChg chg="mod">
          <ac:chgData name="Demetris Eliades" userId="4d50a87f-0d44-41be-81bd-91d2396a3970" providerId="ADAL" clId="{81D7FFAE-FB18-4710-A936-8146796A68A2}" dt="2025-04-29T10:14:57.523" v="1432" actId="6549"/>
          <ac:spMkLst>
            <pc:docMk/>
            <pc:sldMk cId="2172493126" sldId="573"/>
            <ac:spMk id="9" creationId="{FBAA4F3A-8A3D-ACBA-BD15-7F5D91E2F721}"/>
          </ac:spMkLst>
        </pc:spChg>
        <pc:spChg chg="mod">
          <ac:chgData name="Demetris Eliades" userId="4d50a87f-0d44-41be-81bd-91d2396a3970" providerId="ADAL" clId="{81D7FFAE-FB18-4710-A936-8146796A68A2}" dt="2025-04-29T10:14:47.863" v="1431" actId="6549"/>
          <ac:spMkLst>
            <pc:docMk/>
            <pc:sldMk cId="2172493126" sldId="573"/>
            <ac:spMk id="19" creationId="{D9C946BB-83FF-C7BD-FA7D-B4CFDB9BBF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3D448-7B44-814C-89C4-D95DB2019C67}"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F4F531-B937-C442-A30F-1A7228F890B8}" type="slidenum">
              <a:rPr lang="en-US" smtClean="0"/>
              <a:t>‹#›</a:t>
            </a:fld>
            <a:endParaRPr lang="en-US"/>
          </a:p>
        </p:txBody>
      </p:sp>
    </p:spTree>
    <p:extLst>
      <p:ext uri="{BB962C8B-B14F-4D97-AF65-F5344CB8AC3E}">
        <p14:creationId xmlns:p14="http://schemas.microsoft.com/office/powerpoint/2010/main" val="2055652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fld id="{E1F4F531-B937-C442-A30F-1A7228F890B8}" type="slidenum">
              <a:rPr lang="en-US" smtClean="0"/>
              <a:t>8</a:t>
            </a:fld>
            <a:endParaRPr lang="en-US"/>
          </a:p>
        </p:txBody>
      </p:sp>
    </p:spTree>
    <p:extLst>
      <p:ext uri="{BB962C8B-B14F-4D97-AF65-F5344CB8AC3E}">
        <p14:creationId xmlns:p14="http://schemas.microsoft.com/office/powerpoint/2010/main" val="2803004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F4F531-B937-C442-A30F-1A7228F890B8}" type="slidenum">
              <a:rPr lang="en-US" smtClean="0"/>
              <a:t>10</a:t>
            </a:fld>
            <a:endParaRPr lang="en-US"/>
          </a:p>
        </p:txBody>
      </p:sp>
    </p:spTree>
    <p:extLst>
      <p:ext uri="{BB962C8B-B14F-4D97-AF65-F5344CB8AC3E}">
        <p14:creationId xmlns:p14="http://schemas.microsoft.com/office/powerpoint/2010/main" val="205506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EB99A-C63D-413E-907D-35FCB95A015C}" type="slidenum">
              <a:rPr kumimoji="0" lang="en-C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50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a:p>
        </p:txBody>
      </p:sp>
      <p:sp>
        <p:nvSpPr>
          <p:cNvPr id="4" name="Slide Number Placeholder 3"/>
          <p:cNvSpPr>
            <a:spLocks noGrp="1"/>
          </p:cNvSpPr>
          <p:nvPr>
            <p:ph type="sldNum" sz="quarter" idx="5"/>
          </p:nvPr>
        </p:nvSpPr>
        <p:spPr/>
        <p:txBody>
          <a:bodyPr/>
          <a:lstStyle/>
          <a:p>
            <a:fld id="{52EEB99A-C63D-413E-907D-35FCB95A015C}" type="slidenum">
              <a:rPr lang="en-CY" smtClean="0"/>
              <a:t>12</a:t>
            </a:fld>
            <a:endParaRPr lang="en-CY"/>
          </a:p>
        </p:txBody>
      </p:sp>
    </p:spTree>
    <p:extLst>
      <p:ext uri="{BB962C8B-B14F-4D97-AF65-F5344CB8AC3E}">
        <p14:creationId xmlns:p14="http://schemas.microsoft.com/office/powerpoint/2010/main" val="3048466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a:p>
        </p:txBody>
      </p:sp>
      <p:sp>
        <p:nvSpPr>
          <p:cNvPr id="4" name="Slide Number Placeholder 3"/>
          <p:cNvSpPr>
            <a:spLocks noGrp="1"/>
          </p:cNvSpPr>
          <p:nvPr>
            <p:ph type="sldNum" sz="quarter" idx="5"/>
          </p:nvPr>
        </p:nvSpPr>
        <p:spPr/>
        <p:txBody>
          <a:bodyPr/>
          <a:lstStyle/>
          <a:p>
            <a:fld id="{52EEB99A-C63D-413E-907D-35FCB95A015C}" type="slidenum">
              <a:rPr lang="en-CY" smtClean="0"/>
              <a:t>13</a:t>
            </a:fld>
            <a:endParaRPr lang="en-CY"/>
          </a:p>
        </p:txBody>
      </p:sp>
    </p:spTree>
    <p:extLst>
      <p:ext uri="{BB962C8B-B14F-4D97-AF65-F5344CB8AC3E}">
        <p14:creationId xmlns:p14="http://schemas.microsoft.com/office/powerpoint/2010/main" val="10297865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20.png"/><Relationship Id="rId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6"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jpe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6"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jpe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8386-E839-774E-8795-9599887F29E0}"/>
              </a:ext>
            </a:extLst>
          </p:cNvPr>
          <p:cNvSpPr>
            <a:spLocks noGrp="1"/>
          </p:cNvSpPr>
          <p:nvPr>
            <p:ph type="ctrTitle" hasCustomPrompt="1"/>
          </p:nvPr>
        </p:nvSpPr>
        <p:spPr>
          <a:xfrm>
            <a:off x="5229934" y="3706608"/>
            <a:ext cx="5771804" cy="433585"/>
          </a:xfrm>
          <a:prstGeom prst="rect">
            <a:avLst/>
          </a:prstGeom>
        </p:spPr>
        <p:txBody>
          <a:bodyPr anchor="b">
            <a:normAutofit/>
          </a:bodyPr>
          <a:lstStyle>
            <a:lvl1pPr algn="l">
              <a:defRPr sz="2000" b="0" i="0">
                <a:solidFill>
                  <a:srgbClr val="053066"/>
                </a:solidFill>
                <a:latin typeface="Titillium Web" panose="00000500000000000000" pitchFamily="2" charset="0"/>
                <a:ea typeface="Verdana" panose="020B0604030504040204" pitchFamily="34" charset="0"/>
                <a:cs typeface="Tahom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9A95E5-1C66-0140-ACC4-4AA358A478D7}"/>
              </a:ext>
            </a:extLst>
          </p:cNvPr>
          <p:cNvSpPr>
            <a:spLocks noGrp="1"/>
          </p:cNvSpPr>
          <p:nvPr>
            <p:ph type="subTitle" idx="1"/>
          </p:nvPr>
        </p:nvSpPr>
        <p:spPr>
          <a:xfrm>
            <a:off x="5229934" y="4323428"/>
            <a:ext cx="4614087" cy="365125"/>
          </a:xfrm>
          <a:prstGeom prst="rect">
            <a:avLst/>
          </a:prstGeom>
        </p:spPr>
        <p:txBody>
          <a:bodyPr/>
          <a:lstStyle>
            <a:lvl1pPr marL="0" indent="0" algn="l">
              <a:buNone/>
              <a:defRPr sz="1800" b="0" i="0">
                <a:solidFill>
                  <a:srgbClr val="369BA3"/>
                </a:solidFill>
                <a:latin typeface="Arial" panose="020B0604020202020204" pitchFamily="34" charset="0"/>
                <a:ea typeface="Tahom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Graphical user interface, text, application&#10;&#10;Description automatically generated">
            <a:extLst>
              <a:ext uri="{FF2B5EF4-FFF2-40B4-BE49-F238E27FC236}">
                <a16:creationId xmlns:a16="http://schemas.microsoft.com/office/drawing/2014/main" id="{243F4E85-17B1-486F-FF65-B56D1DDDC485}"/>
              </a:ext>
            </a:extLst>
          </p:cNvPr>
          <p:cNvPicPr>
            <a:picLocks noChangeAspect="1"/>
          </p:cNvPicPr>
          <p:nvPr userDrawn="1"/>
        </p:nvPicPr>
        <p:blipFill>
          <a:blip r:embed="rId2"/>
          <a:stretch>
            <a:fillRect/>
          </a:stretch>
        </p:blipFill>
        <p:spPr>
          <a:xfrm>
            <a:off x="7331185" y="6141657"/>
            <a:ext cx="2475202" cy="519518"/>
          </a:xfrm>
          <a:prstGeom prst="rect">
            <a:avLst/>
          </a:prstGeom>
        </p:spPr>
      </p:pic>
      <p:pic>
        <p:nvPicPr>
          <p:cNvPr id="14" name="Picture 13" descr="Icon&#10;&#10;Description automatically generated">
            <a:extLst>
              <a:ext uri="{FF2B5EF4-FFF2-40B4-BE49-F238E27FC236}">
                <a16:creationId xmlns:a16="http://schemas.microsoft.com/office/drawing/2014/main" id="{51653178-1B79-A841-6BDE-721933CDAA62}"/>
              </a:ext>
            </a:extLst>
          </p:cNvPr>
          <p:cNvPicPr>
            <a:picLocks noChangeAspect="1"/>
          </p:cNvPicPr>
          <p:nvPr userDrawn="1"/>
        </p:nvPicPr>
        <p:blipFill>
          <a:blip r:embed="rId3"/>
          <a:stretch>
            <a:fillRect/>
          </a:stretch>
        </p:blipFill>
        <p:spPr>
          <a:xfrm>
            <a:off x="6135834" y="1514435"/>
            <a:ext cx="4865904" cy="1388294"/>
          </a:xfrm>
          <a:prstGeom prst="rect">
            <a:avLst/>
          </a:prstGeom>
        </p:spPr>
      </p:pic>
      <p:pic>
        <p:nvPicPr>
          <p:cNvPr id="15" name="Picture 14" descr="Icon&#10;&#10;Description automatically generated">
            <a:extLst>
              <a:ext uri="{FF2B5EF4-FFF2-40B4-BE49-F238E27FC236}">
                <a16:creationId xmlns:a16="http://schemas.microsoft.com/office/drawing/2014/main" id="{78173E56-C0CD-F17E-34AC-7F9F8AEAFBDB}"/>
              </a:ext>
            </a:extLst>
          </p:cNvPr>
          <p:cNvPicPr>
            <a:picLocks noChangeAspect="1"/>
          </p:cNvPicPr>
          <p:nvPr userDrawn="1"/>
        </p:nvPicPr>
        <p:blipFill rotWithShape="1">
          <a:blip r:embed="rId4"/>
          <a:srcRect l="2975" b="1476"/>
          <a:stretch/>
        </p:blipFill>
        <p:spPr>
          <a:xfrm>
            <a:off x="-1" y="1215584"/>
            <a:ext cx="4497061" cy="5642416"/>
          </a:xfrm>
          <a:prstGeom prst="rect">
            <a:avLst/>
          </a:prstGeom>
        </p:spPr>
      </p:pic>
    </p:spTree>
    <p:extLst>
      <p:ext uri="{BB962C8B-B14F-4D97-AF65-F5344CB8AC3E}">
        <p14:creationId xmlns:p14="http://schemas.microsoft.com/office/powerpoint/2010/main" val="692440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1C9197-EB25-0688-A1B3-E05A646993C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EFAC2EA-2ED8-2126-5750-5CDD16DE8BA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8DCEBE4-D2FF-769F-78DD-81F582FE9B9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7B4DF40-95E1-ED3F-A40C-FF9882B89770}"/>
              </a:ext>
            </a:extLst>
          </p:cNvPr>
          <p:cNvSpPr>
            <a:spLocks noGrp="1"/>
          </p:cNvSpPr>
          <p:nvPr>
            <p:ph type="dt" sz="half" idx="10"/>
          </p:nvPr>
        </p:nvSpPr>
        <p:spPr/>
        <p:txBody>
          <a:bodyPr/>
          <a:lstStyle/>
          <a:p>
            <a:fld id="{A3030D54-D976-416C-B6A9-BD3B55AA6A3A}" type="datetimeFigureOut">
              <a:rPr lang="it-IT" smtClean="0"/>
              <a:t>29/04/2025</a:t>
            </a:fld>
            <a:endParaRPr lang="it-IT"/>
          </a:p>
        </p:txBody>
      </p:sp>
      <p:sp>
        <p:nvSpPr>
          <p:cNvPr id="6" name="Segnaposto piè di pagina 5">
            <a:extLst>
              <a:ext uri="{FF2B5EF4-FFF2-40B4-BE49-F238E27FC236}">
                <a16:creationId xmlns:a16="http://schemas.microsoft.com/office/drawing/2014/main" id="{F5EA2593-E96D-AC67-975C-EFB1FA9AABF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7407BBC-3DAA-93CB-E034-5B9CAF100B4A}"/>
              </a:ext>
            </a:extLst>
          </p:cNvPr>
          <p:cNvSpPr>
            <a:spLocks noGrp="1"/>
          </p:cNvSpPr>
          <p:nvPr>
            <p:ph type="sldNum" sz="quarter" idx="12"/>
          </p:nvPr>
        </p:nvSpPr>
        <p:spPr/>
        <p:txBody>
          <a:bodyPr/>
          <a:lstStyle/>
          <a:p>
            <a:fld id="{B69B30B7-52DD-4BD2-AA69-C6A8132A8864}" type="slidenum">
              <a:rPr lang="it-IT" smtClean="0"/>
              <a:t>‹#›</a:t>
            </a:fld>
            <a:endParaRPr lang="it-IT"/>
          </a:p>
        </p:txBody>
      </p:sp>
    </p:spTree>
    <p:extLst>
      <p:ext uri="{BB962C8B-B14F-4D97-AF65-F5344CB8AC3E}">
        <p14:creationId xmlns:p14="http://schemas.microsoft.com/office/powerpoint/2010/main" val="3458323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45C95A6-52B9-FC77-1C20-4DDF4CA13BF3}"/>
              </a:ext>
            </a:extLst>
          </p:cNvPr>
          <p:cNvSpPr>
            <a:spLocks noGrp="1"/>
          </p:cNvSpPr>
          <p:nvPr>
            <p:ph type="body" sz="quarter" idx="14" hasCustomPrompt="1"/>
          </p:nvPr>
        </p:nvSpPr>
        <p:spPr>
          <a:xfrm>
            <a:off x="733224" y="1378667"/>
            <a:ext cx="10725551" cy="4260126"/>
          </a:xfrm>
        </p:spPr>
        <p:txBody>
          <a:bodyPr>
            <a:normAutofit/>
          </a:bodyPr>
          <a:lstStyle>
            <a:lvl1pPr marL="0" indent="0">
              <a:buNone/>
              <a:defRPr sz="1600"/>
            </a:lvl1pPr>
          </a:lstStyle>
          <a:p>
            <a:pPr lvl="0"/>
            <a:r>
              <a:rPr lang="es-ES"/>
              <a:t>Text</a:t>
            </a:r>
          </a:p>
        </p:txBody>
      </p:sp>
      <p:pic>
        <p:nvPicPr>
          <p:cNvPr id="11" name="Picture 10" descr="A colorful network with lines and circles&#10;&#10;Description automatically generated with medium confidence">
            <a:extLst>
              <a:ext uri="{FF2B5EF4-FFF2-40B4-BE49-F238E27FC236}">
                <a16:creationId xmlns:a16="http://schemas.microsoft.com/office/drawing/2014/main" id="{175527D6-925B-F4F6-78B9-F8491D7EA7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224" y="426690"/>
            <a:ext cx="735720" cy="735720"/>
          </a:xfrm>
          <a:prstGeom prst="rect">
            <a:avLst/>
          </a:prstGeom>
        </p:spPr>
      </p:pic>
      <p:pic>
        <p:nvPicPr>
          <p:cNvPr id="15" name="Picture 14" descr="A blue and black wave&#10;&#10;Description automatically generated">
            <a:extLst>
              <a:ext uri="{FF2B5EF4-FFF2-40B4-BE49-F238E27FC236}">
                <a16:creationId xmlns:a16="http://schemas.microsoft.com/office/drawing/2014/main" id="{B635C60C-D657-F163-A75D-0B7DF6007F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8050" y="0"/>
            <a:ext cx="2123950" cy="1216133"/>
          </a:xfrm>
          <a:prstGeom prst="rect">
            <a:avLst/>
          </a:prstGeom>
        </p:spPr>
      </p:pic>
      <p:pic>
        <p:nvPicPr>
          <p:cNvPr id="16" name="Picture 15" descr="A blue and black background&#10;&#10;Description automatically generated">
            <a:extLst>
              <a:ext uri="{FF2B5EF4-FFF2-40B4-BE49-F238E27FC236}">
                <a16:creationId xmlns:a16="http://schemas.microsoft.com/office/drawing/2014/main" id="{8FE39CCE-4DFE-B358-B4CF-460EB1B345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581056"/>
            <a:ext cx="3572760" cy="1309583"/>
          </a:xfrm>
          <a:prstGeom prst="rect">
            <a:avLst/>
          </a:prstGeom>
        </p:spPr>
      </p:pic>
      <p:sp>
        <p:nvSpPr>
          <p:cNvPr id="18" name="Marcador de número de diapositiva 5">
            <a:extLst>
              <a:ext uri="{FF2B5EF4-FFF2-40B4-BE49-F238E27FC236}">
                <a16:creationId xmlns:a16="http://schemas.microsoft.com/office/drawing/2014/main" id="{B423482E-0251-DC68-4052-41FBD721889F}"/>
              </a:ext>
            </a:extLst>
          </p:cNvPr>
          <p:cNvSpPr>
            <a:spLocks noGrp="1"/>
          </p:cNvSpPr>
          <p:nvPr>
            <p:ph type="sldNum" sz="quarter" idx="12"/>
          </p:nvPr>
        </p:nvSpPr>
        <p:spPr>
          <a:xfrm>
            <a:off x="733225" y="6233140"/>
            <a:ext cx="457017" cy="365125"/>
          </a:xfrm>
        </p:spPr>
        <p:txBody>
          <a:bodyPr/>
          <a:lstStyle>
            <a:lvl1pPr algn="l">
              <a:defRPr sz="1100">
                <a:solidFill>
                  <a:schemeClr val="bg1"/>
                </a:solidFill>
              </a:defRPr>
            </a:lvl1pPr>
          </a:lstStyle>
          <a:p>
            <a:fld id="{D5E6F0A6-E7FF-46B1-9B1C-ECD8DA764276}" type="slidenum">
              <a:rPr lang="es-ES" smtClean="0"/>
              <a:pPr/>
              <a:t>‹#›</a:t>
            </a:fld>
            <a:endParaRPr lang="es-ES"/>
          </a:p>
        </p:txBody>
      </p:sp>
      <p:grpSp>
        <p:nvGrpSpPr>
          <p:cNvPr id="19" name="Group 18">
            <a:extLst>
              <a:ext uri="{FF2B5EF4-FFF2-40B4-BE49-F238E27FC236}">
                <a16:creationId xmlns:a16="http://schemas.microsoft.com/office/drawing/2014/main" id="{4D69C858-017D-7EC2-E42B-D1F0731FB9B5}"/>
              </a:ext>
            </a:extLst>
          </p:cNvPr>
          <p:cNvGrpSpPr/>
          <p:nvPr userDrawn="1"/>
        </p:nvGrpSpPr>
        <p:grpSpPr>
          <a:xfrm>
            <a:off x="7355749" y="6141602"/>
            <a:ext cx="4103026" cy="459446"/>
            <a:chOff x="7355749" y="6042028"/>
            <a:chExt cx="4103026" cy="459446"/>
          </a:xfrm>
        </p:grpSpPr>
        <p:pic>
          <p:nvPicPr>
            <p:cNvPr id="20" name="Picture 19" descr="A close up of a logo&#10;&#10;Description automatically generated">
              <a:extLst>
                <a:ext uri="{FF2B5EF4-FFF2-40B4-BE49-F238E27FC236}">
                  <a16:creationId xmlns:a16="http://schemas.microsoft.com/office/drawing/2014/main" id="{98BADB50-CDF0-332C-4F4E-0E986F91D32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55749" y="6042028"/>
              <a:ext cx="2250165" cy="459446"/>
            </a:xfrm>
            <a:prstGeom prst="rect">
              <a:avLst/>
            </a:prstGeom>
          </p:spPr>
        </p:pic>
        <p:pic>
          <p:nvPicPr>
            <p:cNvPr id="21" name="Picture 20" descr="Blue text on a black background&#10;&#10;Description automatically generated">
              <a:extLst>
                <a:ext uri="{FF2B5EF4-FFF2-40B4-BE49-F238E27FC236}">
                  <a16:creationId xmlns:a16="http://schemas.microsoft.com/office/drawing/2014/main" id="{DD6E4998-290A-E2FF-501F-1A4853C276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17672" y="6106633"/>
              <a:ext cx="1541103" cy="330236"/>
            </a:xfrm>
            <a:prstGeom prst="rect">
              <a:avLst/>
            </a:prstGeom>
          </p:spPr>
        </p:pic>
      </p:grpSp>
      <p:sp>
        <p:nvSpPr>
          <p:cNvPr id="22" name="Marcador de texto 20">
            <a:extLst>
              <a:ext uri="{FF2B5EF4-FFF2-40B4-BE49-F238E27FC236}">
                <a16:creationId xmlns:a16="http://schemas.microsoft.com/office/drawing/2014/main" id="{976113FE-E407-A170-8B07-A71186AE53CB}"/>
              </a:ext>
            </a:extLst>
          </p:cNvPr>
          <p:cNvSpPr>
            <a:spLocks noGrp="1"/>
          </p:cNvSpPr>
          <p:nvPr>
            <p:ph type="body" sz="quarter" idx="16" hasCustomPrompt="1"/>
          </p:nvPr>
        </p:nvSpPr>
        <p:spPr>
          <a:xfrm>
            <a:off x="1468944" y="538293"/>
            <a:ext cx="4292066" cy="576072"/>
          </a:xfrm>
        </p:spPr>
        <p:txBody>
          <a:bodyPr>
            <a:normAutofit/>
          </a:bodyPr>
          <a:lstStyle>
            <a:lvl1pPr marL="0" indent="0">
              <a:buNone/>
              <a:defRPr sz="2800" b="1">
                <a:solidFill>
                  <a:schemeClr val="tx2"/>
                </a:solidFill>
              </a:defRPr>
            </a:lvl1pPr>
          </a:lstStyle>
          <a:p>
            <a:pPr lvl="0"/>
            <a:r>
              <a:rPr lang="es-ES"/>
              <a:t>ZP4WC TITLE</a:t>
            </a:r>
          </a:p>
        </p:txBody>
      </p:sp>
    </p:spTree>
    <p:extLst>
      <p:ext uri="{BB962C8B-B14F-4D97-AF65-F5344CB8AC3E}">
        <p14:creationId xmlns:p14="http://schemas.microsoft.com/office/powerpoint/2010/main" val="890581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49F3FB-1189-D1C3-20D8-64E7B407DE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354"/>
          <a:stretch/>
        </p:blipFill>
        <p:spPr>
          <a:xfrm>
            <a:off x="5566117" y="-1"/>
            <a:ext cx="6625883" cy="6861887"/>
          </a:xfrm>
          <a:prstGeom prst="rect">
            <a:avLst/>
          </a:prstGeom>
        </p:spPr>
      </p:pic>
      <p:sp>
        <p:nvSpPr>
          <p:cNvPr id="7" name="Marcador de texto 6">
            <a:extLst>
              <a:ext uri="{FF2B5EF4-FFF2-40B4-BE49-F238E27FC236}">
                <a16:creationId xmlns:a16="http://schemas.microsoft.com/office/drawing/2014/main" id="{91B06539-A712-B72D-705D-42573E592A26}"/>
              </a:ext>
            </a:extLst>
          </p:cNvPr>
          <p:cNvSpPr>
            <a:spLocks noGrp="1"/>
          </p:cNvSpPr>
          <p:nvPr>
            <p:ph type="body" sz="quarter" idx="10" hasCustomPrompt="1"/>
          </p:nvPr>
        </p:nvSpPr>
        <p:spPr>
          <a:xfrm>
            <a:off x="748639" y="2105725"/>
            <a:ext cx="6198916" cy="1140466"/>
          </a:xfrm>
        </p:spPr>
        <p:txBody>
          <a:bodyPr>
            <a:noAutofit/>
          </a:bodyPr>
          <a:lstStyle>
            <a:lvl1pPr marL="0" indent="0" algn="l">
              <a:buNone/>
              <a:defRPr sz="3600" b="1">
                <a:solidFill>
                  <a:srgbClr val="273367"/>
                </a:solidFill>
              </a:defRPr>
            </a:lvl1pPr>
            <a:lvl2pPr marL="457200" indent="0">
              <a:buNone/>
              <a:defRPr/>
            </a:lvl2pPr>
            <a:lvl3pPr marL="914400" indent="0">
              <a:buNone/>
              <a:defRPr/>
            </a:lvl3pPr>
            <a:lvl4pPr marL="1371600" indent="0">
              <a:buNone/>
              <a:defRPr/>
            </a:lvl4pPr>
            <a:lvl5pPr marL="1828800" indent="0">
              <a:buNone/>
              <a:defRPr/>
            </a:lvl5pPr>
          </a:lstStyle>
          <a:p>
            <a:pPr lvl="0"/>
            <a:r>
              <a:rPr lang="es-ES"/>
              <a:t>TITLE IN </a:t>
            </a:r>
          </a:p>
          <a:p>
            <a:pPr lvl="0"/>
            <a:r>
              <a:rPr lang="es-ES"/>
              <a:t>TWO LINES</a:t>
            </a:r>
          </a:p>
        </p:txBody>
      </p:sp>
      <p:sp>
        <p:nvSpPr>
          <p:cNvPr id="8" name="Marcador de texto 6">
            <a:extLst>
              <a:ext uri="{FF2B5EF4-FFF2-40B4-BE49-F238E27FC236}">
                <a16:creationId xmlns:a16="http://schemas.microsoft.com/office/drawing/2014/main" id="{A44D62B9-6B41-AC6A-59A3-EA1887E79EB6}"/>
              </a:ext>
            </a:extLst>
          </p:cNvPr>
          <p:cNvSpPr>
            <a:spLocks noGrp="1"/>
          </p:cNvSpPr>
          <p:nvPr>
            <p:ph type="body" sz="quarter" idx="11" hasCustomPrompt="1"/>
          </p:nvPr>
        </p:nvSpPr>
        <p:spPr>
          <a:xfrm>
            <a:off x="748638" y="3340510"/>
            <a:ext cx="6198916" cy="588513"/>
          </a:xfrm>
        </p:spPr>
        <p:txBody>
          <a:bodyPr/>
          <a:lstStyle>
            <a:lvl1pPr marL="0" indent="0" algn="l">
              <a:buNone/>
              <a:defRPr sz="2800" b="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s-ES" err="1"/>
              <a:t>Subtitle</a:t>
            </a:r>
            <a:endParaRPr lang="es-ES"/>
          </a:p>
        </p:txBody>
      </p:sp>
      <p:sp>
        <p:nvSpPr>
          <p:cNvPr id="9" name="Marcador de texto 6">
            <a:extLst>
              <a:ext uri="{FF2B5EF4-FFF2-40B4-BE49-F238E27FC236}">
                <a16:creationId xmlns:a16="http://schemas.microsoft.com/office/drawing/2014/main" id="{F9D36B58-FC9F-1DCB-854D-6BD739500125}"/>
              </a:ext>
            </a:extLst>
          </p:cNvPr>
          <p:cNvSpPr>
            <a:spLocks noGrp="1"/>
          </p:cNvSpPr>
          <p:nvPr>
            <p:ph type="body" sz="quarter" idx="12" hasCustomPrompt="1"/>
          </p:nvPr>
        </p:nvSpPr>
        <p:spPr>
          <a:xfrm>
            <a:off x="748638" y="3913283"/>
            <a:ext cx="5474609" cy="588513"/>
          </a:xfrm>
        </p:spPr>
        <p:txBody>
          <a:bodyPr/>
          <a:lstStyle>
            <a:lvl1pPr marL="0" indent="0" algn="l">
              <a:buNone/>
              <a:defRPr sz="2000" b="0" i="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s-ES" err="1"/>
              <a:t>Name</a:t>
            </a:r>
            <a:r>
              <a:rPr lang="es-ES"/>
              <a:t> </a:t>
            </a:r>
            <a:r>
              <a:rPr lang="es-ES" err="1"/>
              <a:t>Surname</a:t>
            </a:r>
            <a:endParaRPr lang="es-ES"/>
          </a:p>
        </p:txBody>
      </p:sp>
      <p:pic>
        <p:nvPicPr>
          <p:cNvPr id="3" name="Picture 2">
            <a:extLst>
              <a:ext uri="{FF2B5EF4-FFF2-40B4-BE49-F238E27FC236}">
                <a16:creationId xmlns:a16="http://schemas.microsoft.com/office/drawing/2014/main" id="{9646871F-08F3-457F-FF02-0353BA78473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48637" y="577756"/>
            <a:ext cx="4992287" cy="1019341"/>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72DBAF23-4349-CBBB-A271-F2F756A781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2571" y="5377027"/>
            <a:ext cx="1920209" cy="411473"/>
          </a:xfrm>
          <a:prstGeom prst="rect">
            <a:avLst/>
          </a:prstGeom>
        </p:spPr>
      </p:pic>
      <p:sp>
        <p:nvSpPr>
          <p:cNvPr id="5" name="TextBox 4">
            <a:extLst>
              <a:ext uri="{FF2B5EF4-FFF2-40B4-BE49-F238E27FC236}">
                <a16:creationId xmlns:a16="http://schemas.microsoft.com/office/drawing/2014/main" id="{854E9C63-E7FE-39F9-379E-C8F29C420D0F}"/>
              </a:ext>
            </a:extLst>
          </p:cNvPr>
          <p:cNvSpPr txBox="1"/>
          <p:nvPr userDrawn="1"/>
        </p:nvSpPr>
        <p:spPr>
          <a:xfrm>
            <a:off x="748637" y="5784124"/>
            <a:ext cx="4684280" cy="738664"/>
          </a:xfrm>
          <a:prstGeom prst="rect">
            <a:avLst/>
          </a:prstGeom>
          <a:noFill/>
        </p:spPr>
        <p:txBody>
          <a:bodyPr wrap="square" rtlCol="0">
            <a:spAutoFit/>
          </a:bodyPr>
          <a:lstStyle/>
          <a:p>
            <a:r>
              <a:rPr lang="en-GB" sz="1050"/>
              <a:t>Funded by the European Union. Views and opinions expressed are however those of the author(s) only and do not necessarily reflect those of the European Union or European Research Executive Agency (REA). Neither the European Union nor the REA can be held responsible for them.</a:t>
            </a:r>
          </a:p>
        </p:txBody>
      </p:sp>
      <p:pic>
        <p:nvPicPr>
          <p:cNvPr id="11" name="Picture 10">
            <a:extLst>
              <a:ext uri="{FF2B5EF4-FFF2-40B4-BE49-F238E27FC236}">
                <a16:creationId xmlns:a16="http://schemas.microsoft.com/office/drawing/2014/main" id="{ADBF5881-DC6C-FCE3-74F0-D9A992DC6B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95531" y="4844547"/>
            <a:ext cx="5180822" cy="418983"/>
          </a:xfrm>
          <a:prstGeom prst="rect">
            <a:avLst/>
          </a:prstGeom>
        </p:spPr>
      </p:pic>
    </p:spTree>
    <p:extLst>
      <p:ext uri="{BB962C8B-B14F-4D97-AF65-F5344CB8AC3E}">
        <p14:creationId xmlns:p14="http://schemas.microsoft.com/office/powerpoint/2010/main" val="3872763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45C95A6-52B9-FC77-1C20-4DDF4CA13BF3}"/>
              </a:ext>
            </a:extLst>
          </p:cNvPr>
          <p:cNvSpPr>
            <a:spLocks noGrp="1"/>
          </p:cNvSpPr>
          <p:nvPr>
            <p:ph type="body" sz="quarter" idx="14" hasCustomPrompt="1"/>
          </p:nvPr>
        </p:nvSpPr>
        <p:spPr>
          <a:xfrm>
            <a:off x="733224" y="1378667"/>
            <a:ext cx="10725551" cy="4260126"/>
          </a:xfrm>
        </p:spPr>
        <p:txBody>
          <a:bodyPr>
            <a:normAutofit/>
          </a:bodyPr>
          <a:lstStyle>
            <a:lvl1pPr marL="0" indent="0">
              <a:buNone/>
              <a:defRPr sz="1600"/>
            </a:lvl1pPr>
          </a:lstStyle>
          <a:p>
            <a:pPr lvl="0"/>
            <a:r>
              <a:rPr lang="es-ES"/>
              <a:t>Text</a:t>
            </a:r>
          </a:p>
        </p:txBody>
      </p:sp>
      <p:pic>
        <p:nvPicPr>
          <p:cNvPr id="11" name="Picture 10" descr="A colorful network with lines and circles&#10;&#10;Description automatically generated with medium confidence">
            <a:extLst>
              <a:ext uri="{FF2B5EF4-FFF2-40B4-BE49-F238E27FC236}">
                <a16:creationId xmlns:a16="http://schemas.microsoft.com/office/drawing/2014/main" id="{175527D6-925B-F4F6-78B9-F8491D7EA7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224" y="426690"/>
            <a:ext cx="735720" cy="735720"/>
          </a:xfrm>
          <a:prstGeom prst="rect">
            <a:avLst/>
          </a:prstGeom>
        </p:spPr>
      </p:pic>
      <p:pic>
        <p:nvPicPr>
          <p:cNvPr id="15" name="Picture 14" descr="A blue and black wave&#10;&#10;Description automatically generated">
            <a:extLst>
              <a:ext uri="{FF2B5EF4-FFF2-40B4-BE49-F238E27FC236}">
                <a16:creationId xmlns:a16="http://schemas.microsoft.com/office/drawing/2014/main" id="{B635C60C-D657-F163-A75D-0B7DF6007F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8050" y="0"/>
            <a:ext cx="2123950" cy="1216133"/>
          </a:xfrm>
          <a:prstGeom prst="rect">
            <a:avLst/>
          </a:prstGeom>
        </p:spPr>
      </p:pic>
      <p:pic>
        <p:nvPicPr>
          <p:cNvPr id="16" name="Picture 15" descr="A blue and black background&#10;&#10;Description automatically generated">
            <a:extLst>
              <a:ext uri="{FF2B5EF4-FFF2-40B4-BE49-F238E27FC236}">
                <a16:creationId xmlns:a16="http://schemas.microsoft.com/office/drawing/2014/main" id="{8FE39CCE-4DFE-B358-B4CF-460EB1B345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581056"/>
            <a:ext cx="3572760" cy="1309583"/>
          </a:xfrm>
          <a:prstGeom prst="rect">
            <a:avLst/>
          </a:prstGeom>
        </p:spPr>
      </p:pic>
      <p:sp>
        <p:nvSpPr>
          <p:cNvPr id="18" name="Marcador de número de diapositiva 5">
            <a:extLst>
              <a:ext uri="{FF2B5EF4-FFF2-40B4-BE49-F238E27FC236}">
                <a16:creationId xmlns:a16="http://schemas.microsoft.com/office/drawing/2014/main" id="{B423482E-0251-DC68-4052-41FBD721889F}"/>
              </a:ext>
            </a:extLst>
          </p:cNvPr>
          <p:cNvSpPr>
            <a:spLocks noGrp="1"/>
          </p:cNvSpPr>
          <p:nvPr>
            <p:ph type="sldNum" sz="quarter" idx="12"/>
          </p:nvPr>
        </p:nvSpPr>
        <p:spPr>
          <a:xfrm>
            <a:off x="733225" y="6233140"/>
            <a:ext cx="457017" cy="365125"/>
          </a:xfrm>
        </p:spPr>
        <p:txBody>
          <a:bodyPr/>
          <a:lstStyle>
            <a:lvl1pPr algn="l">
              <a:defRPr sz="1100">
                <a:solidFill>
                  <a:schemeClr val="bg1"/>
                </a:solidFill>
              </a:defRPr>
            </a:lvl1pPr>
          </a:lstStyle>
          <a:p>
            <a:fld id="{D5E6F0A6-E7FF-46B1-9B1C-ECD8DA764276}" type="slidenum">
              <a:rPr lang="es-ES" smtClean="0"/>
              <a:pPr/>
              <a:t>‹#›</a:t>
            </a:fld>
            <a:endParaRPr lang="es-ES"/>
          </a:p>
        </p:txBody>
      </p:sp>
      <p:grpSp>
        <p:nvGrpSpPr>
          <p:cNvPr id="19" name="Group 18">
            <a:extLst>
              <a:ext uri="{FF2B5EF4-FFF2-40B4-BE49-F238E27FC236}">
                <a16:creationId xmlns:a16="http://schemas.microsoft.com/office/drawing/2014/main" id="{4D69C858-017D-7EC2-E42B-D1F0731FB9B5}"/>
              </a:ext>
            </a:extLst>
          </p:cNvPr>
          <p:cNvGrpSpPr/>
          <p:nvPr userDrawn="1"/>
        </p:nvGrpSpPr>
        <p:grpSpPr>
          <a:xfrm>
            <a:off x="7355749" y="6141602"/>
            <a:ext cx="4103026" cy="459446"/>
            <a:chOff x="7355749" y="6042028"/>
            <a:chExt cx="4103026" cy="459446"/>
          </a:xfrm>
        </p:grpSpPr>
        <p:pic>
          <p:nvPicPr>
            <p:cNvPr id="20" name="Picture 19" descr="A close up of a logo&#10;&#10;Description automatically generated">
              <a:extLst>
                <a:ext uri="{FF2B5EF4-FFF2-40B4-BE49-F238E27FC236}">
                  <a16:creationId xmlns:a16="http://schemas.microsoft.com/office/drawing/2014/main" id="{98BADB50-CDF0-332C-4F4E-0E986F91D32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55749" y="6042028"/>
              <a:ext cx="2250165" cy="459446"/>
            </a:xfrm>
            <a:prstGeom prst="rect">
              <a:avLst/>
            </a:prstGeom>
          </p:spPr>
        </p:pic>
        <p:pic>
          <p:nvPicPr>
            <p:cNvPr id="21" name="Picture 20" descr="Blue text on a black background&#10;&#10;Description automatically generated">
              <a:extLst>
                <a:ext uri="{FF2B5EF4-FFF2-40B4-BE49-F238E27FC236}">
                  <a16:creationId xmlns:a16="http://schemas.microsoft.com/office/drawing/2014/main" id="{DD6E4998-290A-E2FF-501F-1A4853C276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17672" y="6106633"/>
              <a:ext cx="1541103" cy="330236"/>
            </a:xfrm>
            <a:prstGeom prst="rect">
              <a:avLst/>
            </a:prstGeom>
          </p:spPr>
        </p:pic>
      </p:grpSp>
      <p:sp>
        <p:nvSpPr>
          <p:cNvPr id="22" name="Marcador de texto 20">
            <a:extLst>
              <a:ext uri="{FF2B5EF4-FFF2-40B4-BE49-F238E27FC236}">
                <a16:creationId xmlns:a16="http://schemas.microsoft.com/office/drawing/2014/main" id="{976113FE-E407-A170-8B07-A71186AE53CB}"/>
              </a:ext>
            </a:extLst>
          </p:cNvPr>
          <p:cNvSpPr>
            <a:spLocks noGrp="1"/>
          </p:cNvSpPr>
          <p:nvPr>
            <p:ph type="body" sz="quarter" idx="16" hasCustomPrompt="1"/>
          </p:nvPr>
        </p:nvSpPr>
        <p:spPr>
          <a:xfrm>
            <a:off x="1468944" y="538293"/>
            <a:ext cx="4292066" cy="576072"/>
          </a:xfrm>
        </p:spPr>
        <p:txBody>
          <a:bodyPr>
            <a:normAutofit/>
          </a:bodyPr>
          <a:lstStyle>
            <a:lvl1pPr marL="0" indent="0">
              <a:buNone/>
              <a:defRPr sz="2800" b="1">
                <a:solidFill>
                  <a:schemeClr val="tx2"/>
                </a:solidFill>
              </a:defRPr>
            </a:lvl1pPr>
          </a:lstStyle>
          <a:p>
            <a:pPr lvl="0"/>
            <a:r>
              <a:rPr lang="es-ES"/>
              <a:t>ZP4WC TITLE</a:t>
            </a:r>
          </a:p>
        </p:txBody>
      </p:sp>
    </p:spTree>
    <p:extLst>
      <p:ext uri="{BB962C8B-B14F-4D97-AF65-F5344CB8AC3E}">
        <p14:creationId xmlns:p14="http://schemas.microsoft.com/office/powerpoint/2010/main" val="248899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06DE3C-547D-B876-17A7-886A4D8A1A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0800000" flipH="1">
            <a:off x="-23704" y="0"/>
            <a:ext cx="4061447" cy="6858000"/>
          </a:xfrm>
          <a:prstGeom prst="rect">
            <a:avLst/>
          </a:prstGeom>
        </p:spPr>
      </p:pic>
      <p:sp>
        <p:nvSpPr>
          <p:cNvPr id="21" name="Marcador de texto 20">
            <a:extLst>
              <a:ext uri="{FF2B5EF4-FFF2-40B4-BE49-F238E27FC236}">
                <a16:creationId xmlns:a16="http://schemas.microsoft.com/office/drawing/2014/main" id="{CB0DD8F6-B4FF-5F34-03DB-FD2F09FA59B8}"/>
              </a:ext>
            </a:extLst>
          </p:cNvPr>
          <p:cNvSpPr>
            <a:spLocks noGrp="1"/>
          </p:cNvSpPr>
          <p:nvPr>
            <p:ph type="body" sz="quarter" idx="13" hasCustomPrompt="1"/>
          </p:nvPr>
        </p:nvSpPr>
        <p:spPr>
          <a:xfrm>
            <a:off x="6240974" y="678614"/>
            <a:ext cx="5048548" cy="576072"/>
          </a:xfrm>
        </p:spPr>
        <p:txBody>
          <a:bodyPr>
            <a:normAutofit/>
          </a:bodyPr>
          <a:lstStyle>
            <a:lvl1pPr marL="0" indent="0">
              <a:buNone/>
              <a:defRPr sz="2800" b="1">
                <a:solidFill>
                  <a:schemeClr val="tx2"/>
                </a:solidFill>
              </a:defRPr>
            </a:lvl1pPr>
          </a:lstStyle>
          <a:p>
            <a:pPr lvl="0"/>
            <a:r>
              <a:rPr lang="es-ES"/>
              <a:t>ZP4WC TITLE</a:t>
            </a:r>
          </a:p>
        </p:txBody>
      </p:sp>
      <p:sp>
        <p:nvSpPr>
          <p:cNvPr id="23" name="Marcador de texto 22">
            <a:extLst>
              <a:ext uri="{FF2B5EF4-FFF2-40B4-BE49-F238E27FC236}">
                <a16:creationId xmlns:a16="http://schemas.microsoft.com/office/drawing/2014/main" id="{4BAA34F4-6E4E-5D7F-719B-E40642AF1C94}"/>
              </a:ext>
            </a:extLst>
          </p:cNvPr>
          <p:cNvSpPr>
            <a:spLocks noGrp="1"/>
          </p:cNvSpPr>
          <p:nvPr>
            <p:ph type="body" sz="quarter" idx="14" hasCustomPrompt="1"/>
          </p:nvPr>
        </p:nvSpPr>
        <p:spPr>
          <a:xfrm>
            <a:off x="5505254" y="1406423"/>
            <a:ext cx="5953521" cy="4227122"/>
          </a:xfrm>
        </p:spPr>
        <p:txBody>
          <a:bodyPr>
            <a:normAutofit/>
          </a:bodyPr>
          <a:lstStyle>
            <a:lvl1pPr marL="0" indent="0">
              <a:buNone/>
              <a:defRPr sz="1600">
                <a:solidFill>
                  <a:srgbClr val="273367"/>
                </a:solidFill>
              </a:defRPr>
            </a:lvl1pPr>
            <a:lvl2pPr>
              <a:defRPr>
                <a:solidFill>
                  <a:srgbClr val="273367"/>
                </a:solidFill>
              </a:defRPr>
            </a:lvl2pPr>
            <a:lvl3pPr>
              <a:defRPr>
                <a:solidFill>
                  <a:srgbClr val="273367"/>
                </a:solidFill>
              </a:defRPr>
            </a:lvl3pPr>
            <a:lvl4pPr>
              <a:defRPr>
                <a:solidFill>
                  <a:srgbClr val="273367"/>
                </a:solidFill>
              </a:defRPr>
            </a:lvl4pPr>
            <a:lvl5pPr>
              <a:defRPr>
                <a:solidFill>
                  <a:srgbClr val="273367"/>
                </a:solidFill>
              </a:defRPr>
            </a:lvl5pPr>
          </a:lstStyle>
          <a:p>
            <a:pPr lvl="0"/>
            <a:r>
              <a:rPr lang="es-ES"/>
              <a:t>Text</a:t>
            </a:r>
          </a:p>
        </p:txBody>
      </p:sp>
      <p:sp>
        <p:nvSpPr>
          <p:cNvPr id="13" name="Picture Placeholder 12">
            <a:extLst>
              <a:ext uri="{FF2B5EF4-FFF2-40B4-BE49-F238E27FC236}">
                <a16:creationId xmlns:a16="http://schemas.microsoft.com/office/drawing/2014/main" id="{4EC551C2-96F2-F014-063C-84B40AC95ED8}"/>
              </a:ext>
            </a:extLst>
          </p:cNvPr>
          <p:cNvSpPr>
            <a:spLocks noGrp="1"/>
          </p:cNvSpPr>
          <p:nvPr>
            <p:ph type="pic" sz="quarter" idx="15"/>
          </p:nvPr>
        </p:nvSpPr>
        <p:spPr>
          <a:xfrm>
            <a:off x="645711" y="541159"/>
            <a:ext cx="2354343" cy="2382937"/>
          </a:xfrm>
          <a:prstGeom prst="ellipse">
            <a:avLst/>
          </a:prstGeom>
        </p:spPr>
        <p:txBody>
          <a:bodyPr/>
          <a:lstStyle/>
          <a:p>
            <a:endParaRPr lang="en-GB"/>
          </a:p>
        </p:txBody>
      </p:sp>
      <p:sp>
        <p:nvSpPr>
          <p:cNvPr id="14" name="Picture Placeholder 12">
            <a:extLst>
              <a:ext uri="{FF2B5EF4-FFF2-40B4-BE49-F238E27FC236}">
                <a16:creationId xmlns:a16="http://schemas.microsoft.com/office/drawing/2014/main" id="{A169D784-677D-1C57-1BC4-4B271634252C}"/>
              </a:ext>
            </a:extLst>
          </p:cNvPr>
          <p:cNvSpPr>
            <a:spLocks noGrp="1"/>
          </p:cNvSpPr>
          <p:nvPr>
            <p:ph type="pic" sz="quarter" idx="16"/>
          </p:nvPr>
        </p:nvSpPr>
        <p:spPr>
          <a:xfrm>
            <a:off x="1539671" y="2924096"/>
            <a:ext cx="3167489" cy="3167488"/>
          </a:xfrm>
          <a:prstGeom prst="ellipse">
            <a:avLst/>
          </a:prstGeom>
        </p:spPr>
        <p:txBody>
          <a:bodyPr/>
          <a:lstStyle/>
          <a:p>
            <a:endParaRPr lang="en-GB"/>
          </a:p>
        </p:txBody>
      </p:sp>
      <p:pic>
        <p:nvPicPr>
          <p:cNvPr id="19" name="Picture 18" descr="A colorful network with lines and circles&#10;&#10;Description automatically generated with medium confidence">
            <a:extLst>
              <a:ext uri="{FF2B5EF4-FFF2-40B4-BE49-F238E27FC236}">
                <a16:creationId xmlns:a16="http://schemas.microsoft.com/office/drawing/2014/main" id="{6BF2EF0C-8146-D53B-2B30-D6BA224134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5254" y="560828"/>
            <a:ext cx="735720" cy="735720"/>
          </a:xfrm>
          <a:prstGeom prst="rect">
            <a:avLst/>
          </a:prstGeom>
        </p:spPr>
      </p:pic>
      <p:sp>
        <p:nvSpPr>
          <p:cNvPr id="22" name="Marcador de número de diapositiva 5">
            <a:extLst>
              <a:ext uri="{FF2B5EF4-FFF2-40B4-BE49-F238E27FC236}">
                <a16:creationId xmlns:a16="http://schemas.microsoft.com/office/drawing/2014/main" id="{EC856A67-4F82-6B63-F15B-02CAB68A1B0A}"/>
              </a:ext>
            </a:extLst>
          </p:cNvPr>
          <p:cNvSpPr>
            <a:spLocks noGrp="1"/>
          </p:cNvSpPr>
          <p:nvPr>
            <p:ph type="sldNum" sz="quarter" idx="12"/>
          </p:nvPr>
        </p:nvSpPr>
        <p:spPr>
          <a:xfrm>
            <a:off x="733225" y="6233140"/>
            <a:ext cx="457017" cy="365125"/>
          </a:xfrm>
        </p:spPr>
        <p:txBody>
          <a:bodyPr/>
          <a:lstStyle>
            <a:lvl1pPr algn="l">
              <a:defRPr sz="1100">
                <a:solidFill>
                  <a:schemeClr val="bg1"/>
                </a:solidFill>
              </a:defRPr>
            </a:lvl1pPr>
          </a:lstStyle>
          <a:p>
            <a:fld id="{D5E6F0A6-E7FF-46B1-9B1C-ECD8DA764276}" type="slidenum">
              <a:rPr lang="es-ES" smtClean="0"/>
              <a:pPr/>
              <a:t>‹#›</a:t>
            </a:fld>
            <a:endParaRPr lang="es-ES"/>
          </a:p>
        </p:txBody>
      </p:sp>
      <p:grpSp>
        <p:nvGrpSpPr>
          <p:cNvPr id="24" name="Group 23">
            <a:extLst>
              <a:ext uri="{FF2B5EF4-FFF2-40B4-BE49-F238E27FC236}">
                <a16:creationId xmlns:a16="http://schemas.microsoft.com/office/drawing/2014/main" id="{570047CE-9602-E9C3-8237-9AD029CEC0CD}"/>
              </a:ext>
            </a:extLst>
          </p:cNvPr>
          <p:cNvGrpSpPr/>
          <p:nvPr userDrawn="1"/>
        </p:nvGrpSpPr>
        <p:grpSpPr>
          <a:xfrm>
            <a:off x="7355749" y="6141602"/>
            <a:ext cx="4103026" cy="459446"/>
            <a:chOff x="7355749" y="6042028"/>
            <a:chExt cx="4103026" cy="459446"/>
          </a:xfrm>
        </p:grpSpPr>
        <p:pic>
          <p:nvPicPr>
            <p:cNvPr id="25" name="Picture 24" descr="A close up of a logo&#10;&#10;Description automatically generated">
              <a:extLst>
                <a:ext uri="{FF2B5EF4-FFF2-40B4-BE49-F238E27FC236}">
                  <a16:creationId xmlns:a16="http://schemas.microsoft.com/office/drawing/2014/main" id="{7185AE38-A7D4-EA3D-411C-6BABDEEF59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55749" y="6042028"/>
              <a:ext cx="2250165" cy="459446"/>
            </a:xfrm>
            <a:prstGeom prst="rect">
              <a:avLst/>
            </a:prstGeom>
          </p:spPr>
        </p:pic>
        <p:pic>
          <p:nvPicPr>
            <p:cNvPr id="26" name="Picture 25" descr="Blue text on a black background&#10;&#10;Description automatically generated">
              <a:extLst>
                <a:ext uri="{FF2B5EF4-FFF2-40B4-BE49-F238E27FC236}">
                  <a16:creationId xmlns:a16="http://schemas.microsoft.com/office/drawing/2014/main" id="{49938E67-C852-3F9D-1A2A-80FAEB8476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17672" y="6106633"/>
              <a:ext cx="1541103" cy="330236"/>
            </a:xfrm>
            <a:prstGeom prst="rect">
              <a:avLst/>
            </a:prstGeom>
          </p:spPr>
        </p:pic>
      </p:grpSp>
    </p:spTree>
    <p:extLst>
      <p:ext uri="{BB962C8B-B14F-4D97-AF65-F5344CB8AC3E}">
        <p14:creationId xmlns:p14="http://schemas.microsoft.com/office/powerpoint/2010/main" val="699110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45C95A6-52B9-FC77-1C20-4DDF4CA13BF3}"/>
              </a:ext>
            </a:extLst>
          </p:cNvPr>
          <p:cNvSpPr>
            <a:spLocks noGrp="1"/>
          </p:cNvSpPr>
          <p:nvPr>
            <p:ph type="body" sz="quarter" idx="14" hasCustomPrompt="1"/>
          </p:nvPr>
        </p:nvSpPr>
        <p:spPr>
          <a:xfrm>
            <a:off x="6270542" y="1378668"/>
            <a:ext cx="5399374" cy="4160284"/>
          </a:xfrm>
        </p:spPr>
        <p:txBody>
          <a:bodyPr>
            <a:normAutofit/>
          </a:bodyPr>
          <a:lstStyle>
            <a:lvl1pPr marL="0" indent="0">
              <a:buNone/>
              <a:defRPr sz="1600"/>
            </a:lvl1pPr>
          </a:lstStyle>
          <a:p>
            <a:pPr lvl="0"/>
            <a:r>
              <a:rPr lang="es-ES" err="1"/>
              <a:t>Description</a:t>
            </a:r>
            <a:endParaRPr lang="es-ES"/>
          </a:p>
        </p:txBody>
      </p:sp>
      <p:sp>
        <p:nvSpPr>
          <p:cNvPr id="4" name="Marcador de tabla 3">
            <a:extLst>
              <a:ext uri="{FF2B5EF4-FFF2-40B4-BE49-F238E27FC236}">
                <a16:creationId xmlns:a16="http://schemas.microsoft.com/office/drawing/2014/main" id="{7F00414B-C596-5F1A-F265-CAF070A8B424}"/>
              </a:ext>
            </a:extLst>
          </p:cNvPr>
          <p:cNvSpPr>
            <a:spLocks noGrp="1"/>
          </p:cNvSpPr>
          <p:nvPr>
            <p:ph type="tbl" sz="quarter" idx="15" hasCustomPrompt="1"/>
          </p:nvPr>
        </p:nvSpPr>
        <p:spPr>
          <a:xfrm>
            <a:off x="733224" y="1377950"/>
            <a:ext cx="5188236" cy="4160930"/>
          </a:xfrm>
        </p:spPr>
        <p:txBody>
          <a:bodyPr/>
          <a:lstStyle>
            <a:lvl1pPr>
              <a:defRPr/>
            </a:lvl1pPr>
          </a:lstStyle>
          <a:p>
            <a:r>
              <a:rPr lang="es-ES"/>
              <a:t>TABLE</a:t>
            </a:r>
          </a:p>
        </p:txBody>
      </p:sp>
      <p:sp>
        <p:nvSpPr>
          <p:cNvPr id="10" name="Marcador de texto 20">
            <a:extLst>
              <a:ext uri="{FF2B5EF4-FFF2-40B4-BE49-F238E27FC236}">
                <a16:creationId xmlns:a16="http://schemas.microsoft.com/office/drawing/2014/main" id="{E807EA26-5BC8-DFFB-6022-D08AE874864E}"/>
              </a:ext>
            </a:extLst>
          </p:cNvPr>
          <p:cNvSpPr>
            <a:spLocks noGrp="1"/>
          </p:cNvSpPr>
          <p:nvPr>
            <p:ph type="body" sz="quarter" idx="16" hasCustomPrompt="1"/>
          </p:nvPr>
        </p:nvSpPr>
        <p:spPr>
          <a:xfrm>
            <a:off x="1468944" y="538293"/>
            <a:ext cx="4292066" cy="576072"/>
          </a:xfrm>
        </p:spPr>
        <p:txBody>
          <a:bodyPr>
            <a:normAutofit/>
          </a:bodyPr>
          <a:lstStyle>
            <a:lvl1pPr marL="0" indent="0">
              <a:buNone/>
              <a:defRPr sz="2800" b="1">
                <a:solidFill>
                  <a:schemeClr val="tx2"/>
                </a:solidFill>
              </a:defRPr>
            </a:lvl1pPr>
          </a:lstStyle>
          <a:p>
            <a:pPr lvl="0"/>
            <a:r>
              <a:rPr lang="es-ES"/>
              <a:t>ZP4WC TITLE</a:t>
            </a:r>
          </a:p>
        </p:txBody>
      </p:sp>
      <p:pic>
        <p:nvPicPr>
          <p:cNvPr id="2" name="Picture 1" descr="A colorful network with lines and circles&#10;&#10;Description automatically generated with medium confidence">
            <a:extLst>
              <a:ext uri="{FF2B5EF4-FFF2-40B4-BE49-F238E27FC236}">
                <a16:creationId xmlns:a16="http://schemas.microsoft.com/office/drawing/2014/main" id="{1A1FBE4A-4DF7-2113-8023-619CA139E0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224" y="426690"/>
            <a:ext cx="735720" cy="735720"/>
          </a:xfrm>
          <a:prstGeom prst="rect">
            <a:avLst/>
          </a:prstGeom>
        </p:spPr>
      </p:pic>
      <p:pic>
        <p:nvPicPr>
          <p:cNvPr id="17" name="Picture 16" descr="A blue and black wave&#10;&#10;Description automatically generated">
            <a:extLst>
              <a:ext uri="{FF2B5EF4-FFF2-40B4-BE49-F238E27FC236}">
                <a16:creationId xmlns:a16="http://schemas.microsoft.com/office/drawing/2014/main" id="{1FCC0845-CE3A-D010-2120-16DF75082E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8050" y="0"/>
            <a:ext cx="2123950" cy="1216133"/>
          </a:xfrm>
          <a:prstGeom prst="rect">
            <a:avLst/>
          </a:prstGeom>
        </p:spPr>
      </p:pic>
      <p:pic>
        <p:nvPicPr>
          <p:cNvPr id="18" name="Picture 17" descr="A blue and black background&#10;&#10;Description automatically generated">
            <a:extLst>
              <a:ext uri="{FF2B5EF4-FFF2-40B4-BE49-F238E27FC236}">
                <a16:creationId xmlns:a16="http://schemas.microsoft.com/office/drawing/2014/main" id="{55F3CBF2-D813-CB3C-7F36-A566C171C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581056"/>
            <a:ext cx="3572760" cy="1309583"/>
          </a:xfrm>
          <a:prstGeom prst="rect">
            <a:avLst/>
          </a:prstGeom>
        </p:spPr>
      </p:pic>
      <p:sp>
        <p:nvSpPr>
          <p:cNvPr id="19" name="Marcador de número de diapositiva 5">
            <a:extLst>
              <a:ext uri="{FF2B5EF4-FFF2-40B4-BE49-F238E27FC236}">
                <a16:creationId xmlns:a16="http://schemas.microsoft.com/office/drawing/2014/main" id="{1C9CB042-2112-AB2F-F35D-54414394683A}"/>
              </a:ext>
            </a:extLst>
          </p:cNvPr>
          <p:cNvSpPr>
            <a:spLocks noGrp="1"/>
          </p:cNvSpPr>
          <p:nvPr>
            <p:ph type="sldNum" sz="quarter" idx="12"/>
          </p:nvPr>
        </p:nvSpPr>
        <p:spPr>
          <a:xfrm>
            <a:off x="733225" y="6233140"/>
            <a:ext cx="457017" cy="365125"/>
          </a:xfrm>
        </p:spPr>
        <p:txBody>
          <a:bodyPr/>
          <a:lstStyle>
            <a:lvl1pPr algn="l">
              <a:defRPr sz="1100">
                <a:solidFill>
                  <a:schemeClr val="bg1"/>
                </a:solidFill>
              </a:defRPr>
            </a:lvl1pPr>
          </a:lstStyle>
          <a:p>
            <a:fld id="{D5E6F0A6-E7FF-46B1-9B1C-ECD8DA764276}" type="slidenum">
              <a:rPr lang="es-ES" smtClean="0"/>
              <a:pPr/>
              <a:t>‹#›</a:t>
            </a:fld>
            <a:endParaRPr lang="es-ES"/>
          </a:p>
        </p:txBody>
      </p:sp>
      <p:grpSp>
        <p:nvGrpSpPr>
          <p:cNvPr id="20" name="Group 19">
            <a:extLst>
              <a:ext uri="{FF2B5EF4-FFF2-40B4-BE49-F238E27FC236}">
                <a16:creationId xmlns:a16="http://schemas.microsoft.com/office/drawing/2014/main" id="{9DDCB9F0-CE79-4101-86B4-577CD4E8C0E6}"/>
              </a:ext>
            </a:extLst>
          </p:cNvPr>
          <p:cNvGrpSpPr/>
          <p:nvPr userDrawn="1"/>
        </p:nvGrpSpPr>
        <p:grpSpPr>
          <a:xfrm>
            <a:off x="7355749" y="6141602"/>
            <a:ext cx="4103026" cy="459446"/>
            <a:chOff x="7355749" y="6042028"/>
            <a:chExt cx="4103026" cy="459446"/>
          </a:xfrm>
        </p:grpSpPr>
        <p:pic>
          <p:nvPicPr>
            <p:cNvPr id="21" name="Picture 20" descr="A close up of a logo&#10;&#10;Description automatically generated">
              <a:extLst>
                <a:ext uri="{FF2B5EF4-FFF2-40B4-BE49-F238E27FC236}">
                  <a16:creationId xmlns:a16="http://schemas.microsoft.com/office/drawing/2014/main" id="{FB1E9808-5FCE-CC27-8559-9C7CE2CAC42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55749" y="6042028"/>
              <a:ext cx="2250165" cy="459446"/>
            </a:xfrm>
            <a:prstGeom prst="rect">
              <a:avLst/>
            </a:prstGeom>
          </p:spPr>
        </p:pic>
        <p:pic>
          <p:nvPicPr>
            <p:cNvPr id="22" name="Picture 21" descr="Blue text on a black background&#10;&#10;Description automatically generated">
              <a:extLst>
                <a:ext uri="{FF2B5EF4-FFF2-40B4-BE49-F238E27FC236}">
                  <a16:creationId xmlns:a16="http://schemas.microsoft.com/office/drawing/2014/main" id="{305BF180-9113-8D99-360F-EDBF019137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17672" y="6106633"/>
              <a:ext cx="1541103" cy="330236"/>
            </a:xfrm>
            <a:prstGeom prst="rect">
              <a:avLst/>
            </a:prstGeom>
          </p:spPr>
        </p:pic>
      </p:grpSp>
    </p:spTree>
    <p:extLst>
      <p:ext uri="{BB962C8B-B14F-4D97-AF65-F5344CB8AC3E}">
        <p14:creationId xmlns:p14="http://schemas.microsoft.com/office/powerpoint/2010/main" val="3154244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IC">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37DB2689-CA8D-54E5-3A80-8F054673EA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81056"/>
            <a:ext cx="3572760" cy="1309583"/>
          </a:xfrm>
          <a:prstGeom prst="rect">
            <a:avLst/>
          </a:prstGeom>
        </p:spPr>
      </p:pic>
      <p:sp>
        <p:nvSpPr>
          <p:cNvPr id="22" name="Marcador de gráfico 21">
            <a:extLst>
              <a:ext uri="{FF2B5EF4-FFF2-40B4-BE49-F238E27FC236}">
                <a16:creationId xmlns:a16="http://schemas.microsoft.com/office/drawing/2014/main" id="{2CBF86A8-ACDB-1076-0B69-1BED206B3E90}"/>
              </a:ext>
            </a:extLst>
          </p:cNvPr>
          <p:cNvSpPr>
            <a:spLocks noGrp="1"/>
          </p:cNvSpPr>
          <p:nvPr>
            <p:ph type="chart" sz="quarter" idx="14" hasCustomPrompt="1"/>
          </p:nvPr>
        </p:nvSpPr>
        <p:spPr>
          <a:xfrm>
            <a:off x="5604095" y="1340690"/>
            <a:ext cx="5900537" cy="4177242"/>
          </a:xfrm>
        </p:spPr>
        <p:txBody>
          <a:bodyPr/>
          <a:lstStyle/>
          <a:p>
            <a:r>
              <a:rPr lang="es-ES" err="1"/>
              <a:t>Graphic</a:t>
            </a:r>
            <a:endParaRPr lang="es-ES"/>
          </a:p>
        </p:txBody>
      </p:sp>
      <p:sp>
        <p:nvSpPr>
          <p:cNvPr id="40" name="Marcador de texto 39">
            <a:extLst>
              <a:ext uri="{FF2B5EF4-FFF2-40B4-BE49-F238E27FC236}">
                <a16:creationId xmlns:a16="http://schemas.microsoft.com/office/drawing/2014/main" id="{75B03EBF-9629-D87E-E82C-219763DF8EC9}"/>
              </a:ext>
            </a:extLst>
          </p:cNvPr>
          <p:cNvSpPr>
            <a:spLocks noGrp="1"/>
          </p:cNvSpPr>
          <p:nvPr>
            <p:ph type="body" sz="quarter" idx="15" hasCustomPrompt="1"/>
          </p:nvPr>
        </p:nvSpPr>
        <p:spPr>
          <a:xfrm>
            <a:off x="859800" y="1528652"/>
            <a:ext cx="2712959" cy="315282"/>
          </a:xfrm>
        </p:spPr>
        <p:txBody>
          <a:bodyPr/>
          <a:lstStyle>
            <a:lvl1pPr marL="0" indent="0">
              <a:buNone/>
              <a:defRPr sz="1800" b="1">
                <a:solidFill>
                  <a:schemeClr val="tx2"/>
                </a:solidFill>
              </a:defRPr>
            </a:lvl1pPr>
          </a:lstStyle>
          <a:p>
            <a:pPr lvl="0"/>
            <a:r>
              <a:rPr lang="es-ES" err="1"/>
              <a:t>Description</a:t>
            </a:r>
            <a:r>
              <a:rPr lang="es-ES"/>
              <a:t> </a:t>
            </a:r>
            <a:r>
              <a:rPr lang="es-ES" err="1"/>
              <a:t>here</a:t>
            </a:r>
            <a:endParaRPr lang="es-ES"/>
          </a:p>
        </p:txBody>
      </p:sp>
      <p:sp>
        <p:nvSpPr>
          <p:cNvPr id="43" name="Marcador de texto 42">
            <a:extLst>
              <a:ext uri="{FF2B5EF4-FFF2-40B4-BE49-F238E27FC236}">
                <a16:creationId xmlns:a16="http://schemas.microsoft.com/office/drawing/2014/main" id="{C151B163-AD80-896E-B2C9-7AFC6332C50D}"/>
              </a:ext>
            </a:extLst>
          </p:cNvPr>
          <p:cNvSpPr>
            <a:spLocks noGrp="1"/>
          </p:cNvSpPr>
          <p:nvPr>
            <p:ph type="body" sz="quarter" idx="16" hasCustomPrompt="1"/>
          </p:nvPr>
        </p:nvSpPr>
        <p:spPr>
          <a:xfrm>
            <a:off x="859799" y="1925440"/>
            <a:ext cx="4509847" cy="576072"/>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a:t>Text</a:t>
            </a:r>
          </a:p>
        </p:txBody>
      </p:sp>
      <p:sp>
        <p:nvSpPr>
          <p:cNvPr id="44" name="Marcador de texto 39">
            <a:extLst>
              <a:ext uri="{FF2B5EF4-FFF2-40B4-BE49-F238E27FC236}">
                <a16:creationId xmlns:a16="http://schemas.microsoft.com/office/drawing/2014/main" id="{4925777A-3715-8209-0C8A-A3B54E01118F}"/>
              </a:ext>
            </a:extLst>
          </p:cNvPr>
          <p:cNvSpPr>
            <a:spLocks noGrp="1"/>
          </p:cNvSpPr>
          <p:nvPr>
            <p:ph type="body" sz="quarter" idx="17" hasCustomPrompt="1"/>
          </p:nvPr>
        </p:nvSpPr>
        <p:spPr>
          <a:xfrm>
            <a:off x="859799" y="3385487"/>
            <a:ext cx="2467863" cy="315282"/>
          </a:xfrm>
        </p:spPr>
        <p:txBody>
          <a:bodyPr/>
          <a:lstStyle>
            <a:lvl1pPr marL="0" indent="0">
              <a:buNone/>
              <a:defRPr lang="es-ES" sz="1800" b="1" kern="1200" err="1">
                <a:solidFill>
                  <a:schemeClr val="accent3"/>
                </a:solidFill>
                <a:latin typeface="+mn-lt"/>
                <a:ea typeface="+mn-ea"/>
                <a:cs typeface="+mn-cs"/>
              </a:defRPr>
            </a:lvl1pPr>
          </a:lstStyle>
          <a:p>
            <a:pPr lvl="0"/>
            <a:r>
              <a:rPr lang="es-ES" err="1"/>
              <a:t>Description</a:t>
            </a:r>
            <a:r>
              <a:rPr lang="es-ES"/>
              <a:t> </a:t>
            </a:r>
            <a:r>
              <a:rPr lang="es-ES" err="1"/>
              <a:t>here</a:t>
            </a:r>
            <a:endParaRPr lang="es-ES"/>
          </a:p>
        </p:txBody>
      </p:sp>
      <p:sp>
        <p:nvSpPr>
          <p:cNvPr id="48" name="Marcador de texto 39">
            <a:extLst>
              <a:ext uri="{FF2B5EF4-FFF2-40B4-BE49-F238E27FC236}">
                <a16:creationId xmlns:a16="http://schemas.microsoft.com/office/drawing/2014/main" id="{2280A371-2455-28D3-BFD6-1B2FD9CDCEE7}"/>
              </a:ext>
            </a:extLst>
          </p:cNvPr>
          <p:cNvSpPr>
            <a:spLocks noGrp="1"/>
          </p:cNvSpPr>
          <p:nvPr>
            <p:ph type="body" sz="quarter" idx="21" hasCustomPrompt="1"/>
          </p:nvPr>
        </p:nvSpPr>
        <p:spPr>
          <a:xfrm>
            <a:off x="859800" y="2496639"/>
            <a:ext cx="2929775" cy="315282"/>
          </a:xfrm>
        </p:spPr>
        <p:txBody>
          <a:bodyPr/>
          <a:lstStyle>
            <a:lvl1pPr marL="0" indent="0">
              <a:buNone/>
              <a:defRPr sz="1800" b="1">
                <a:solidFill>
                  <a:schemeClr val="tx1"/>
                </a:solidFill>
              </a:defRPr>
            </a:lvl1pPr>
          </a:lstStyle>
          <a:p>
            <a:pPr lvl="0"/>
            <a:r>
              <a:rPr lang="es-ES" err="1"/>
              <a:t>Description</a:t>
            </a:r>
            <a:r>
              <a:rPr lang="es-ES"/>
              <a:t> </a:t>
            </a:r>
            <a:r>
              <a:rPr lang="es-ES" err="1"/>
              <a:t>here</a:t>
            </a:r>
            <a:endParaRPr lang="es-ES"/>
          </a:p>
        </p:txBody>
      </p:sp>
      <p:sp>
        <p:nvSpPr>
          <p:cNvPr id="11" name="Marcador de texto 39">
            <a:extLst>
              <a:ext uri="{FF2B5EF4-FFF2-40B4-BE49-F238E27FC236}">
                <a16:creationId xmlns:a16="http://schemas.microsoft.com/office/drawing/2014/main" id="{1F22AAE6-13FF-ADBC-6C4D-1F959A946897}"/>
              </a:ext>
            </a:extLst>
          </p:cNvPr>
          <p:cNvSpPr>
            <a:spLocks noGrp="1"/>
          </p:cNvSpPr>
          <p:nvPr>
            <p:ph type="body" sz="quarter" idx="24" hasCustomPrompt="1"/>
          </p:nvPr>
        </p:nvSpPr>
        <p:spPr>
          <a:xfrm>
            <a:off x="859798" y="4381800"/>
            <a:ext cx="2700425" cy="315282"/>
          </a:xfrm>
        </p:spPr>
        <p:txBody>
          <a:bodyPr/>
          <a:lstStyle>
            <a:lvl1pPr marL="0" indent="0">
              <a:buNone/>
              <a:defRPr sz="1800" b="1">
                <a:solidFill>
                  <a:schemeClr val="accent4"/>
                </a:solidFill>
              </a:defRPr>
            </a:lvl1pPr>
          </a:lstStyle>
          <a:p>
            <a:pPr lvl="0"/>
            <a:r>
              <a:rPr lang="es-ES" err="1"/>
              <a:t>Description</a:t>
            </a:r>
            <a:r>
              <a:rPr lang="es-ES"/>
              <a:t> </a:t>
            </a:r>
            <a:r>
              <a:rPr lang="es-ES" err="1"/>
              <a:t>here</a:t>
            </a:r>
            <a:endParaRPr lang="es-ES"/>
          </a:p>
        </p:txBody>
      </p:sp>
      <p:sp>
        <p:nvSpPr>
          <p:cNvPr id="14" name="Marcador de texto 42">
            <a:extLst>
              <a:ext uri="{FF2B5EF4-FFF2-40B4-BE49-F238E27FC236}">
                <a16:creationId xmlns:a16="http://schemas.microsoft.com/office/drawing/2014/main" id="{F87B7AE6-5D52-6518-FFF6-67C70ED8119D}"/>
              </a:ext>
            </a:extLst>
          </p:cNvPr>
          <p:cNvSpPr>
            <a:spLocks noGrp="1"/>
          </p:cNvSpPr>
          <p:nvPr>
            <p:ph type="body" sz="quarter" idx="26" hasCustomPrompt="1"/>
          </p:nvPr>
        </p:nvSpPr>
        <p:spPr>
          <a:xfrm>
            <a:off x="861686" y="2841534"/>
            <a:ext cx="4509847" cy="576072"/>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a:t>Text</a:t>
            </a:r>
          </a:p>
        </p:txBody>
      </p:sp>
      <p:sp>
        <p:nvSpPr>
          <p:cNvPr id="15" name="Marcador de texto 42">
            <a:extLst>
              <a:ext uri="{FF2B5EF4-FFF2-40B4-BE49-F238E27FC236}">
                <a16:creationId xmlns:a16="http://schemas.microsoft.com/office/drawing/2014/main" id="{687882BA-3F4E-7A26-1F3A-6F0EEA56FAAB}"/>
              </a:ext>
            </a:extLst>
          </p:cNvPr>
          <p:cNvSpPr>
            <a:spLocks noGrp="1"/>
          </p:cNvSpPr>
          <p:nvPr>
            <p:ph type="body" sz="quarter" idx="27" hasCustomPrompt="1"/>
          </p:nvPr>
        </p:nvSpPr>
        <p:spPr>
          <a:xfrm>
            <a:off x="859798" y="3776781"/>
            <a:ext cx="4509847" cy="576072"/>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a:t>Text</a:t>
            </a:r>
          </a:p>
        </p:txBody>
      </p:sp>
      <p:sp>
        <p:nvSpPr>
          <p:cNvPr id="18" name="Marcador de texto 42">
            <a:extLst>
              <a:ext uri="{FF2B5EF4-FFF2-40B4-BE49-F238E27FC236}">
                <a16:creationId xmlns:a16="http://schemas.microsoft.com/office/drawing/2014/main" id="{5B48BC49-36F8-7F4A-1B03-967ECB227020}"/>
              </a:ext>
            </a:extLst>
          </p:cNvPr>
          <p:cNvSpPr>
            <a:spLocks noGrp="1"/>
          </p:cNvSpPr>
          <p:nvPr>
            <p:ph type="body" sz="quarter" idx="28" hasCustomPrompt="1"/>
          </p:nvPr>
        </p:nvSpPr>
        <p:spPr>
          <a:xfrm>
            <a:off x="859798" y="4793966"/>
            <a:ext cx="4509847" cy="576072"/>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a:t>Text</a:t>
            </a:r>
          </a:p>
        </p:txBody>
      </p:sp>
      <p:sp>
        <p:nvSpPr>
          <p:cNvPr id="21" name="Marcador de número de diapositiva 5">
            <a:extLst>
              <a:ext uri="{FF2B5EF4-FFF2-40B4-BE49-F238E27FC236}">
                <a16:creationId xmlns:a16="http://schemas.microsoft.com/office/drawing/2014/main" id="{73614C6E-F500-EEB2-5A94-D1A619379022}"/>
              </a:ext>
            </a:extLst>
          </p:cNvPr>
          <p:cNvSpPr>
            <a:spLocks noGrp="1"/>
          </p:cNvSpPr>
          <p:nvPr>
            <p:ph type="sldNum" sz="quarter" idx="12"/>
          </p:nvPr>
        </p:nvSpPr>
        <p:spPr>
          <a:xfrm>
            <a:off x="733225" y="6233140"/>
            <a:ext cx="457017" cy="365125"/>
          </a:xfrm>
        </p:spPr>
        <p:txBody>
          <a:bodyPr/>
          <a:lstStyle>
            <a:lvl1pPr algn="l">
              <a:defRPr sz="1100">
                <a:solidFill>
                  <a:schemeClr val="bg1"/>
                </a:solidFill>
              </a:defRPr>
            </a:lvl1pPr>
          </a:lstStyle>
          <a:p>
            <a:fld id="{D5E6F0A6-E7FF-46B1-9B1C-ECD8DA764276}" type="slidenum">
              <a:rPr lang="es-ES" smtClean="0"/>
              <a:pPr/>
              <a:t>‹#›</a:t>
            </a:fld>
            <a:endParaRPr lang="es-ES"/>
          </a:p>
        </p:txBody>
      </p:sp>
      <p:grpSp>
        <p:nvGrpSpPr>
          <p:cNvPr id="3" name="Group 2">
            <a:extLst>
              <a:ext uri="{FF2B5EF4-FFF2-40B4-BE49-F238E27FC236}">
                <a16:creationId xmlns:a16="http://schemas.microsoft.com/office/drawing/2014/main" id="{74AAC21F-53F6-A88C-83D2-297174CF020B}"/>
              </a:ext>
            </a:extLst>
          </p:cNvPr>
          <p:cNvGrpSpPr/>
          <p:nvPr userDrawn="1"/>
        </p:nvGrpSpPr>
        <p:grpSpPr>
          <a:xfrm>
            <a:off x="7355749" y="6141602"/>
            <a:ext cx="4103026" cy="459446"/>
            <a:chOff x="7355749" y="6042028"/>
            <a:chExt cx="4103026" cy="459446"/>
          </a:xfrm>
        </p:grpSpPr>
        <p:pic>
          <p:nvPicPr>
            <p:cNvPr id="4" name="Picture 3" descr="A close up of a logo&#10;&#10;Description automatically generated">
              <a:extLst>
                <a:ext uri="{FF2B5EF4-FFF2-40B4-BE49-F238E27FC236}">
                  <a16:creationId xmlns:a16="http://schemas.microsoft.com/office/drawing/2014/main" id="{CF14BDF4-8071-E698-18A6-5CA126EA23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55749" y="6042028"/>
              <a:ext cx="2250165" cy="459446"/>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271D3085-7DA0-947E-C8E8-E3E5C3379B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17672" y="6106633"/>
              <a:ext cx="1541103" cy="330236"/>
            </a:xfrm>
            <a:prstGeom prst="rect">
              <a:avLst/>
            </a:prstGeom>
          </p:spPr>
        </p:pic>
      </p:grpSp>
      <p:pic>
        <p:nvPicPr>
          <p:cNvPr id="6" name="Picture 5" descr="A colorful network with lines and circles&#10;&#10;Description automatically generated with medium confidence">
            <a:extLst>
              <a:ext uri="{FF2B5EF4-FFF2-40B4-BE49-F238E27FC236}">
                <a16:creationId xmlns:a16="http://schemas.microsoft.com/office/drawing/2014/main" id="{15FE049D-1883-DD93-0AD2-D50664CA4C1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3224" y="426690"/>
            <a:ext cx="735720" cy="735720"/>
          </a:xfrm>
          <a:prstGeom prst="rect">
            <a:avLst/>
          </a:prstGeom>
        </p:spPr>
      </p:pic>
      <p:pic>
        <p:nvPicPr>
          <p:cNvPr id="12" name="Picture 11" descr="A blue and black wave&#10;&#10;Description automatically generated">
            <a:extLst>
              <a:ext uri="{FF2B5EF4-FFF2-40B4-BE49-F238E27FC236}">
                <a16:creationId xmlns:a16="http://schemas.microsoft.com/office/drawing/2014/main" id="{4CEF37AD-2F89-5622-EEE1-DDBA1CA9124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8050" y="0"/>
            <a:ext cx="2123950" cy="1216133"/>
          </a:xfrm>
          <a:prstGeom prst="rect">
            <a:avLst/>
          </a:prstGeom>
        </p:spPr>
      </p:pic>
      <p:sp>
        <p:nvSpPr>
          <p:cNvPr id="13" name="Marcador de texto 20">
            <a:extLst>
              <a:ext uri="{FF2B5EF4-FFF2-40B4-BE49-F238E27FC236}">
                <a16:creationId xmlns:a16="http://schemas.microsoft.com/office/drawing/2014/main" id="{7A5C9119-6E56-A315-E05E-2677DC495F0D}"/>
              </a:ext>
            </a:extLst>
          </p:cNvPr>
          <p:cNvSpPr>
            <a:spLocks noGrp="1"/>
          </p:cNvSpPr>
          <p:nvPr>
            <p:ph type="body" sz="quarter" idx="29" hasCustomPrompt="1"/>
          </p:nvPr>
        </p:nvSpPr>
        <p:spPr>
          <a:xfrm>
            <a:off x="1468944" y="538293"/>
            <a:ext cx="4292066" cy="576072"/>
          </a:xfrm>
        </p:spPr>
        <p:txBody>
          <a:bodyPr>
            <a:normAutofit/>
          </a:bodyPr>
          <a:lstStyle>
            <a:lvl1pPr marL="0" indent="0">
              <a:buNone/>
              <a:defRPr sz="2800" b="1">
                <a:solidFill>
                  <a:schemeClr val="tx2"/>
                </a:solidFill>
              </a:defRPr>
            </a:lvl1pPr>
          </a:lstStyle>
          <a:p>
            <a:pPr lvl="0"/>
            <a:r>
              <a:rPr lang="es-ES"/>
              <a:t>ZP4WC TITLE</a:t>
            </a:r>
          </a:p>
        </p:txBody>
      </p:sp>
    </p:spTree>
    <p:extLst>
      <p:ext uri="{BB962C8B-B14F-4D97-AF65-F5344CB8AC3E}">
        <p14:creationId xmlns:p14="http://schemas.microsoft.com/office/powerpoint/2010/main" val="49066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7" name="Marcador de número de diapositiva 5">
            <a:extLst>
              <a:ext uri="{FF2B5EF4-FFF2-40B4-BE49-F238E27FC236}">
                <a16:creationId xmlns:a16="http://schemas.microsoft.com/office/drawing/2014/main" id="{0496981F-F930-8D83-CE0F-AFF8F1DD0206}"/>
              </a:ext>
            </a:extLst>
          </p:cNvPr>
          <p:cNvSpPr>
            <a:spLocks noGrp="1"/>
          </p:cNvSpPr>
          <p:nvPr>
            <p:ph type="sldNum" sz="quarter" idx="12"/>
          </p:nvPr>
        </p:nvSpPr>
        <p:spPr>
          <a:xfrm>
            <a:off x="733225" y="6233140"/>
            <a:ext cx="457017" cy="365125"/>
          </a:xfrm>
        </p:spPr>
        <p:txBody>
          <a:bodyPr/>
          <a:lstStyle>
            <a:lvl1pPr algn="l">
              <a:defRPr sz="1100">
                <a:solidFill>
                  <a:schemeClr val="tx2"/>
                </a:solidFill>
              </a:defRPr>
            </a:lvl1pPr>
          </a:lstStyle>
          <a:p>
            <a:fld id="{D5E6F0A6-E7FF-46B1-9B1C-ECD8DA764276}" type="slidenum">
              <a:rPr lang="es-ES" smtClean="0"/>
              <a:pPr/>
              <a:t>‹#›</a:t>
            </a:fld>
            <a:endParaRPr lang="es-ES"/>
          </a:p>
        </p:txBody>
      </p:sp>
      <p:grpSp>
        <p:nvGrpSpPr>
          <p:cNvPr id="8" name="Group 7">
            <a:extLst>
              <a:ext uri="{FF2B5EF4-FFF2-40B4-BE49-F238E27FC236}">
                <a16:creationId xmlns:a16="http://schemas.microsoft.com/office/drawing/2014/main" id="{D68C685E-77D4-2A38-525F-6C2C666E12DE}"/>
              </a:ext>
            </a:extLst>
          </p:cNvPr>
          <p:cNvGrpSpPr/>
          <p:nvPr userDrawn="1"/>
        </p:nvGrpSpPr>
        <p:grpSpPr>
          <a:xfrm>
            <a:off x="7355749" y="6141602"/>
            <a:ext cx="4103026" cy="459446"/>
            <a:chOff x="7355749" y="6042028"/>
            <a:chExt cx="4103026" cy="459446"/>
          </a:xfrm>
        </p:grpSpPr>
        <p:pic>
          <p:nvPicPr>
            <p:cNvPr id="9" name="Picture 8" descr="A close up of a logo&#10;&#10;Description automatically generated">
              <a:extLst>
                <a:ext uri="{FF2B5EF4-FFF2-40B4-BE49-F238E27FC236}">
                  <a16:creationId xmlns:a16="http://schemas.microsoft.com/office/drawing/2014/main" id="{CFADD601-1918-6E0D-A405-2A3DEF7680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55749" y="6042028"/>
              <a:ext cx="2250165" cy="459446"/>
            </a:xfrm>
            <a:prstGeom prst="rect">
              <a:avLst/>
            </a:prstGeom>
          </p:spPr>
        </p:pic>
        <p:pic>
          <p:nvPicPr>
            <p:cNvPr id="10" name="Picture 9" descr="Blue text on a black background&#10;&#10;Description automatically generated">
              <a:extLst>
                <a:ext uri="{FF2B5EF4-FFF2-40B4-BE49-F238E27FC236}">
                  <a16:creationId xmlns:a16="http://schemas.microsoft.com/office/drawing/2014/main" id="{63D7D945-0DC6-E50A-B9CB-DA0F79C35E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7672" y="6106633"/>
              <a:ext cx="1541103" cy="330236"/>
            </a:xfrm>
            <a:prstGeom prst="rect">
              <a:avLst/>
            </a:prstGeom>
          </p:spPr>
        </p:pic>
      </p:grpSp>
    </p:spTree>
    <p:extLst>
      <p:ext uri="{BB962C8B-B14F-4D97-AF65-F5344CB8AC3E}">
        <p14:creationId xmlns:p14="http://schemas.microsoft.com/office/powerpoint/2010/main" val="1598143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pic>
        <p:nvPicPr>
          <p:cNvPr id="10" name="Picture 9" descr="A blue and white object&#10;&#10;Description automatically generated">
            <a:extLst>
              <a:ext uri="{FF2B5EF4-FFF2-40B4-BE49-F238E27FC236}">
                <a16:creationId xmlns:a16="http://schemas.microsoft.com/office/drawing/2014/main" id="{3CAFA43F-15F9-3CFA-F57D-7BD0DADDDC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5885"/>
            <a:ext cx="12192000" cy="6362555"/>
          </a:xfrm>
          <a:prstGeom prst="rect">
            <a:avLst/>
          </a:prstGeom>
        </p:spPr>
      </p:pic>
      <p:sp>
        <p:nvSpPr>
          <p:cNvPr id="12" name="Marcador de texto 11">
            <a:extLst>
              <a:ext uri="{FF2B5EF4-FFF2-40B4-BE49-F238E27FC236}">
                <a16:creationId xmlns:a16="http://schemas.microsoft.com/office/drawing/2014/main" id="{73432087-FE38-E1AB-CD11-A44C03BDBC8D}"/>
              </a:ext>
            </a:extLst>
          </p:cNvPr>
          <p:cNvSpPr>
            <a:spLocks noGrp="1"/>
          </p:cNvSpPr>
          <p:nvPr>
            <p:ph type="body" sz="quarter" idx="10" hasCustomPrompt="1"/>
          </p:nvPr>
        </p:nvSpPr>
        <p:spPr>
          <a:xfrm>
            <a:off x="3270250" y="2461350"/>
            <a:ext cx="5651500" cy="1101602"/>
          </a:xfrm>
        </p:spPr>
        <p:txBody>
          <a:bodyPr>
            <a:noAutofit/>
          </a:bodyPr>
          <a:lstStyle>
            <a:lvl1pPr marL="0" indent="0" algn="ctr">
              <a:buNone/>
              <a:defRPr sz="8000">
                <a:solidFill>
                  <a:schemeClr val="tx1"/>
                </a:solidFill>
              </a:defRPr>
            </a:lvl1pPr>
          </a:lstStyle>
          <a:p>
            <a:pPr lvl="0"/>
            <a:r>
              <a:rPr lang="es-ES"/>
              <a:t>THANKS</a:t>
            </a:r>
          </a:p>
        </p:txBody>
      </p:sp>
      <p:sp>
        <p:nvSpPr>
          <p:cNvPr id="15" name="Marcador de texto 14">
            <a:extLst>
              <a:ext uri="{FF2B5EF4-FFF2-40B4-BE49-F238E27FC236}">
                <a16:creationId xmlns:a16="http://schemas.microsoft.com/office/drawing/2014/main" id="{D9542AF4-8FEE-1A4B-8EBE-C749A5FC0ABF}"/>
              </a:ext>
            </a:extLst>
          </p:cNvPr>
          <p:cNvSpPr>
            <a:spLocks noGrp="1"/>
          </p:cNvSpPr>
          <p:nvPr>
            <p:ph type="body" sz="quarter" idx="11" hasCustomPrompt="1"/>
          </p:nvPr>
        </p:nvSpPr>
        <p:spPr>
          <a:xfrm>
            <a:off x="2403292" y="3562952"/>
            <a:ext cx="7385416" cy="1292731"/>
          </a:xfrm>
        </p:spPr>
        <p:txBody>
          <a:bodyPr>
            <a:normAutofit/>
          </a:bodyPr>
          <a:lstStyle>
            <a:lvl1pPr marL="0" indent="0" algn="ctr">
              <a:lnSpc>
                <a:spcPct val="100000"/>
              </a:lnSpc>
              <a:spcBef>
                <a:spcPts val="0"/>
              </a:spcBef>
              <a:buNone/>
              <a:defRPr sz="2000" b="1">
                <a:solidFill>
                  <a:schemeClr val="bg1"/>
                </a:solidFill>
              </a:defRPr>
            </a:lvl1pPr>
            <a:lvl2pPr>
              <a:defRPr>
                <a:solidFill>
                  <a:srgbClr val="FFBF15"/>
                </a:solidFill>
              </a:defRPr>
            </a:lvl2pPr>
            <a:lvl3pPr>
              <a:defRPr>
                <a:solidFill>
                  <a:srgbClr val="FFBF15"/>
                </a:solidFill>
              </a:defRPr>
            </a:lvl3pPr>
            <a:lvl4pPr>
              <a:defRPr>
                <a:solidFill>
                  <a:srgbClr val="FFBF15"/>
                </a:solidFill>
              </a:defRPr>
            </a:lvl4pPr>
            <a:lvl5pPr>
              <a:defRPr>
                <a:solidFill>
                  <a:srgbClr val="FFBF15"/>
                </a:solidFill>
              </a:defRPr>
            </a:lvl5pPr>
          </a:lstStyle>
          <a:p>
            <a:pPr lvl="0"/>
            <a:r>
              <a:rPr lang="es-ES" err="1"/>
              <a:t>Name</a:t>
            </a:r>
            <a:r>
              <a:rPr lang="es-ES"/>
              <a:t> </a:t>
            </a:r>
            <a:r>
              <a:rPr lang="es-ES" err="1"/>
              <a:t>Surname</a:t>
            </a:r>
            <a:endParaRPr lang="es-ES"/>
          </a:p>
          <a:p>
            <a:pPr lvl="0"/>
            <a:r>
              <a:rPr lang="es-ES" err="1"/>
              <a:t>Corporation</a:t>
            </a:r>
            <a:endParaRPr lang="es-ES"/>
          </a:p>
          <a:p>
            <a:pPr lvl="0"/>
            <a:r>
              <a:rPr lang="es-ES" err="1"/>
              <a:t>Contact</a:t>
            </a:r>
            <a:endParaRPr lang="es-ES"/>
          </a:p>
        </p:txBody>
      </p:sp>
      <p:grpSp>
        <p:nvGrpSpPr>
          <p:cNvPr id="11" name="Group 10">
            <a:extLst>
              <a:ext uri="{FF2B5EF4-FFF2-40B4-BE49-F238E27FC236}">
                <a16:creationId xmlns:a16="http://schemas.microsoft.com/office/drawing/2014/main" id="{5C17BC2A-10B0-7E1F-6FDC-90032F8E52D5}"/>
              </a:ext>
            </a:extLst>
          </p:cNvPr>
          <p:cNvGrpSpPr/>
          <p:nvPr userDrawn="1"/>
        </p:nvGrpSpPr>
        <p:grpSpPr>
          <a:xfrm>
            <a:off x="759912" y="5946705"/>
            <a:ext cx="10672176" cy="600337"/>
            <a:chOff x="725843" y="5936670"/>
            <a:chExt cx="10672176" cy="600337"/>
          </a:xfrm>
        </p:grpSpPr>
        <p:pic>
          <p:nvPicPr>
            <p:cNvPr id="6" name="Picture 5">
              <a:extLst>
                <a:ext uri="{FF2B5EF4-FFF2-40B4-BE49-F238E27FC236}">
                  <a16:creationId xmlns:a16="http://schemas.microsoft.com/office/drawing/2014/main" id="{498B239C-56BB-A56E-2334-7002FDFA16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843" y="5936670"/>
              <a:ext cx="7423305" cy="600337"/>
            </a:xfrm>
            <a:prstGeom prst="rect">
              <a:avLst/>
            </a:prstGeom>
          </p:spPr>
        </p:pic>
        <p:pic>
          <p:nvPicPr>
            <p:cNvPr id="7" name="Picture 6" descr="Blue text on a black background&#10;&#10;Description automatically generated">
              <a:extLst>
                <a:ext uri="{FF2B5EF4-FFF2-40B4-BE49-F238E27FC236}">
                  <a16:creationId xmlns:a16="http://schemas.microsoft.com/office/drawing/2014/main" id="{441B1B3C-19A0-C964-1CB2-04247F525A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2857" y="5983428"/>
              <a:ext cx="2365162" cy="506820"/>
            </a:xfrm>
            <a:prstGeom prst="rect">
              <a:avLst/>
            </a:prstGeom>
          </p:spPr>
        </p:pic>
      </p:grpSp>
      <p:pic>
        <p:nvPicPr>
          <p:cNvPr id="8" name="Picture 7">
            <a:extLst>
              <a:ext uri="{FF2B5EF4-FFF2-40B4-BE49-F238E27FC236}">
                <a16:creationId xmlns:a16="http://schemas.microsoft.com/office/drawing/2014/main" id="{5AD00E4A-9722-7B14-EEAF-431D0706B67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557722" y="531152"/>
            <a:ext cx="5076555" cy="1036547"/>
          </a:xfrm>
          <a:prstGeom prst="rect">
            <a:avLst/>
          </a:prstGeom>
        </p:spPr>
      </p:pic>
    </p:spTree>
    <p:extLst>
      <p:ext uri="{BB962C8B-B14F-4D97-AF65-F5344CB8AC3E}">
        <p14:creationId xmlns:p14="http://schemas.microsoft.com/office/powerpoint/2010/main" val="111039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8386-E839-774E-8795-9599887F29E0}"/>
              </a:ext>
            </a:extLst>
          </p:cNvPr>
          <p:cNvSpPr>
            <a:spLocks noGrp="1"/>
          </p:cNvSpPr>
          <p:nvPr>
            <p:ph type="ctrTitle" hasCustomPrompt="1"/>
          </p:nvPr>
        </p:nvSpPr>
        <p:spPr>
          <a:xfrm>
            <a:off x="5229934" y="3706608"/>
            <a:ext cx="5771804" cy="433585"/>
          </a:xfrm>
          <a:prstGeom prst="rect">
            <a:avLst/>
          </a:prstGeom>
        </p:spPr>
        <p:txBody>
          <a:bodyPr anchor="b">
            <a:normAutofit/>
          </a:bodyPr>
          <a:lstStyle>
            <a:lvl1pPr algn="l">
              <a:defRPr sz="2000" b="0" i="0">
                <a:solidFill>
                  <a:srgbClr val="053066"/>
                </a:solidFill>
                <a:latin typeface="Titillium Web" panose="00000500000000000000" pitchFamily="2" charset="0"/>
                <a:ea typeface="Verdana" panose="020B0604030504040204" pitchFamily="34" charset="0"/>
                <a:cs typeface="Tahom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9A95E5-1C66-0140-ACC4-4AA358A478D7}"/>
              </a:ext>
            </a:extLst>
          </p:cNvPr>
          <p:cNvSpPr>
            <a:spLocks noGrp="1"/>
          </p:cNvSpPr>
          <p:nvPr>
            <p:ph type="subTitle" idx="1"/>
          </p:nvPr>
        </p:nvSpPr>
        <p:spPr>
          <a:xfrm>
            <a:off x="5229934" y="4323428"/>
            <a:ext cx="4614087" cy="365125"/>
          </a:xfrm>
          <a:prstGeom prst="rect">
            <a:avLst/>
          </a:prstGeom>
        </p:spPr>
        <p:txBody>
          <a:bodyPr/>
          <a:lstStyle>
            <a:lvl1pPr marL="0" indent="0" algn="l">
              <a:buNone/>
              <a:defRPr sz="1800" b="0" i="0">
                <a:solidFill>
                  <a:srgbClr val="369BA3"/>
                </a:solidFill>
                <a:latin typeface="Arial" panose="020B0604020202020204" pitchFamily="34" charset="0"/>
                <a:ea typeface="Tahom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Graphical user interface, text, application&#10;&#10;Description automatically generated">
            <a:extLst>
              <a:ext uri="{FF2B5EF4-FFF2-40B4-BE49-F238E27FC236}">
                <a16:creationId xmlns:a16="http://schemas.microsoft.com/office/drawing/2014/main" id="{243F4E85-17B1-486F-FF65-B56D1DDDC485}"/>
              </a:ext>
            </a:extLst>
          </p:cNvPr>
          <p:cNvPicPr>
            <a:picLocks noChangeAspect="1"/>
          </p:cNvPicPr>
          <p:nvPr userDrawn="1"/>
        </p:nvPicPr>
        <p:blipFill>
          <a:blip r:embed="rId2"/>
          <a:stretch>
            <a:fillRect/>
          </a:stretch>
        </p:blipFill>
        <p:spPr>
          <a:xfrm>
            <a:off x="7331185" y="6141657"/>
            <a:ext cx="2475202" cy="519518"/>
          </a:xfrm>
          <a:prstGeom prst="rect">
            <a:avLst/>
          </a:prstGeom>
        </p:spPr>
      </p:pic>
      <p:pic>
        <p:nvPicPr>
          <p:cNvPr id="14" name="Picture 13" descr="Icon&#10;&#10;Description automatically generated">
            <a:extLst>
              <a:ext uri="{FF2B5EF4-FFF2-40B4-BE49-F238E27FC236}">
                <a16:creationId xmlns:a16="http://schemas.microsoft.com/office/drawing/2014/main" id="{51653178-1B79-A841-6BDE-721933CDAA62}"/>
              </a:ext>
            </a:extLst>
          </p:cNvPr>
          <p:cNvPicPr>
            <a:picLocks noChangeAspect="1"/>
          </p:cNvPicPr>
          <p:nvPr userDrawn="1"/>
        </p:nvPicPr>
        <p:blipFill>
          <a:blip r:embed="rId3"/>
          <a:stretch>
            <a:fillRect/>
          </a:stretch>
        </p:blipFill>
        <p:spPr>
          <a:xfrm>
            <a:off x="6135834" y="1514435"/>
            <a:ext cx="4865904" cy="1388294"/>
          </a:xfrm>
          <a:prstGeom prst="rect">
            <a:avLst/>
          </a:prstGeom>
        </p:spPr>
      </p:pic>
      <p:pic>
        <p:nvPicPr>
          <p:cNvPr id="15" name="Picture 14" descr="Icon&#10;&#10;Description automatically generated">
            <a:extLst>
              <a:ext uri="{FF2B5EF4-FFF2-40B4-BE49-F238E27FC236}">
                <a16:creationId xmlns:a16="http://schemas.microsoft.com/office/drawing/2014/main" id="{78173E56-C0CD-F17E-34AC-7F9F8AEAFBDB}"/>
              </a:ext>
            </a:extLst>
          </p:cNvPr>
          <p:cNvPicPr>
            <a:picLocks noChangeAspect="1"/>
          </p:cNvPicPr>
          <p:nvPr userDrawn="1"/>
        </p:nvPicPr>
        <p:blipFill rotWithShape="1">
          <a:blip r:embed="rId4"/>
          <a:srcRect l="2975" b="1476"/>
          <a:stretch/>
        </p:blipFill>
        <p:spPr>
          <a:xfrm>
            <a:off x="-1" y="1215584"/>
            <a:ext cx="4497061" cy="5642416"/>
          </a:xfrm>
          <a:prstGeom prst="rect">
            <a:avLst/>
          </a:prstGeom>
        </p:spPr>
      </p:pic>
    </p:spTree>
    <p:extLst>
      <p:ext uri="{BB962C8B-B14F-4D97-AF65-F5344CB8AC3E}">
        <p14:creationId xmlns:p14="http://schemas.microsoft.com/office/powerpoint/2010/main" val="3295874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266A11CB-74D9-69AB-9628-3E92BC4043C4}"/>
              </a:ext>
            </a:extLst>
          </p:cNvPr>
          <p:cNvPicPr>
            <a:picLocks noChangeAspect="1"/>
          </p:cNvPicPr>
          <p:nvPr userDrawn="1"/>
        </p:nvPicPr>
        <p:blipFill rotWithShape="1">
          <a:blip r:embed="rId2"/>
          <a:srcRect l="2975" b="1476"/>
          <a:stretch/>
        </p:blipFill>
        <p:spPr>
          <a:xfrm>
            <a:off x="-1" y="1215584"/>
            <a:ext cx="4497061" cy="5642416"/>
          </a:xfrm>
          <a:prstGeom prst="rect">
            <a:avLst/>
          </a:prstGeom>
        </p:spPr>
      </p:pic>
      <p:pic>
        <p:nvPicPr>
          <p:cNvPr id="32" name="Graphic 31">
            <a:extLst>
              <a:ext uri="{FF2B5EF4-FFF2-40B4-BE49-F238E27FC236}">
                <a16:creationId xmlns:a16="http://schemas.microsoft.com/office/drawing/2014/main" id="{EDD1A84A-F0FD-43F3-B4D8-89EE5B78006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539829" y="2132619"/>
            <a:ext cx="300068" cy="210685"/>
          </a:xfrm>
          <a:prstGeom prst="rect">
            <a:avLst/>
          </a:prstGeom>
        </p:spPr>
      </p:pic>
      <p:sp>
        <p:nvSpPr>
          <p:cNvPr id="13" name="Title 1">
            <a:extLst>
              <a:ext uri="{FF2B5EF4-FFF2-40B4-BE49-F238E27FC236}">
                <a16:creationId xmlns:a16="http://schemas.microsoft.com/office/drawing/2014/main" id="{162E23B6-5077-4F75-8A31-026A37257E06}"/>
              </a:ext>
            </a:extLst>
          </p:cNvPr>
          <p:cNvSpPr>
            <a:spLocks noGrp="1"/>
          </p:cNvSpPr>
          <p:nvPr>
            <p:ph type="ctrTitle" hasCustomPrompt="1"/>
          </p:nvPr>
        </p:nvSpPr>
        <p:spPr>
          <a:xfrm>
            <a:off x="7004777" y="1602792"/>
            <a:ext cx="3412028" cy="365125"/>
          </a:xfrm>
          <a:prstGeom prst="rect">
            <a:avLst/>
          </a:prstGeom>
        </p:spPr>
        <p:txBody>
          <a:bodyPr anchor="b">
            <a:normAutofit/>
          </a:bodyPr>
          <a:lstStyle>
            <a:lvl1pPr algn="l">
              <a:defRPr sz="1400" b="0" i="0">
                <a:solidFill>
                  <a:srgbClr val="369BA3"/>
                </a:solidFill>
                <a:latin typeface="Arial" panose="020B0604020202020204" pitchFamily="34" charset="0"/>
                <a:ea typeface="Verdana" panose="020B0604030504040204" pitchFamily="34" charset="0"/>
                <a:cs typeface="Arial" panose="020B0604020202020204" pitchFamily="34" charset="0"/>
              </a:defRPr>
            </a:lvl1pPr>
          </a:lstStyle>
          <a:p>
            <a:r>
              <a:rPr lang="en-US"/>
              <a:t>Name</a:t>
            </a:r>
          </a:p>
        </p:txBody>
      </p:sp>
      <p:sp>
        <p:nvSpPr>
          <p:cNvPr id="14" name="Subtitle 2">
            <a:extLst>
              <a:ext uri="{FF2B5EF4-FFF2-40B4-BE49-F238E27FC236}">
                <a16:creationId xmlns:a16="http://schemas.microsoft.com/office/drawing/2014/main" id="{7330397C-0742-4E2E-9FAD-C11007E160C0}"/>
              </a:ext>
            </a:extLst>
          </p:cNvPr>
          <p:cNvSpPr>
            <a:spLocks noGrp="1"/>
          </p:cNvSpPr>
          <p:nvPr>
            <p:ph type="subTitle" idx="1" hasCustomPrompt="1"/>
          </p:nvPr>
        </p:nvSpPr>
        <p:spPr>
          <a:xfrm>
            <a:off x="7004777" y="2054621"/>
            <a:ext cx="3423926" cy="365125"/>
          </a:xfrm>
          <a:prstGeom prst="rect">
            <a:avLst/>
          </a:prstGeom>
        </p:spPr>
        <p:txBody>
          <a:bodyPr/>
          <a:lstStyle>
            <a:lvl1pPr marL="0" indent="0" algn="l">
              <a:buNone/>
              <a:defRPr sz="1400" b="0" i="0">
                <a:solidFill>
                  <a:srgbClr val="369BA3"/>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 details</a:t>
            </a:r>
          </a:p>
        </p:txBody>
      </p:sp>
      <p:sp>
        <p:nvSpPr>
          <p:cNvPr id="15" name="TextBox 14">
            <a:extLst>
              <a:ext uri="{FF2B5EF4-FFF2-40B4-BE49-F238E27FC236}">
                <a16:creationId xmlns:a16="http://schemas.microsoft.com/office/drawing/2014/main" id="{D15BB30B-F6F4-464E-83CB-3DC72C4819D2}"/>
              </a:ext>
            </a:extLst>
          </p:cNvPr>
          <p:cNvSpPr txBox="1"/>
          <p:nvPr userDrawn="1"/>
        </p:nvSpPr>
        <p:spPr>
          <a:xfrm>
            <a:off x="6886614" y="729831"/>
            <a:ext cx="3648353" cy="646331"/>
          </a:xfrm>
          <a:prstGeom prst="rect">
            <a:avLst/>
          </a:prstGeom>
          <a:noFill/>
        </p:spPr>
        <p:txBody>
          <a:bodyPr wrap="square" rtlCol="0">
            <a:spAutoFit/>
          </a:bodyPr>
          <a:lstStyle/>
          <a:p>
            <a:pPr algn="ctr"/>
            <a:r>
              <a:rPr lang="en-US" sz="3600">
                <a:solidFill>
                  <a:srgbClr val="053066"/>
                </a:solidFill>
                <a:latin typeface="Titillium Web" panose="00000500000000000000" pitchFamily="2" charset="0"/>
                <a:ea typeface="Verdana" panose="020B0604030504040204" pitchFamily="34" charset="0"/>
                <a:cs typeface="Tahoma" panose="020B0604030504040204" pitchFamily="34" charset="0"/>
              </a:rPr>
              <a:t>THANK YOU</a:t>
            </a:r>
            <a:endParaRPr lang="en-GB" sz="3600">
              <a:solidFill>
                <a:srgbClr val="053066"/>
              </a:solidFill>
              <a:latin typeface="Titillium Web" panose="00000500000000000000" pitchFamily="2" charset="0"/>
              <a:ea typeface="Verdana" panose="020B0604030504040204" pitchFamily="34" charset="0"/>
              <a:cs typeface="Tahoma" panose="020B0604030504040204" pitchFamily="34" charset="0"/>
            </a:endParaRPr>
          </a:p>
        </p:txBody>
      </p:sp>
      <p:pic>
        <p:nvPicPr>
          <p:cNvPr id="17" name="Graphic 16">
            <a:extLst>
              <a:ext uri="{FF2B5EF4-FFF2-40B4-BE49-F238E27FC236}">
                <a16:creationId xmlns:a16="http://schemas.microsoft.com/office/drawing/2014/main" id="{D4DCF2D2-E33F-47B6-A962-704F6F0995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550905" y="1683143"/>
            <a:ext cx="253892" cy="253892"/>
          </a:xfrm>
          <a:prstGeom prst="rect">
            <a:avLst/>
          </a:prstGeom>
        </p:spPr>
      </p:pic>
      <p:pic>
        <p:nvPicPr>
          <p:cNvPr id="19" name="Graphic 18">
            <a:extLst>
              <a:ext uri="{FF2B5EF4-FFF2-40B4-BE49-F238E27FC236}">
                <a16:creationId xmlns:a16="http://schemas.microsoft.com/office/drawing/2014/main" id="{61E831EB-3FB1-4999-B12B-C64BFD54F08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585898" y="2562512"/>
            <a:ext cx="231064" cy="231064"/>
          </a:xfrm>
          <a:prstGeom prst="rect">
            <a:avLst/>
          </a:prstGeom>
        </p:spPr>
      </p:pic>
      <p:sp>
        <p:nvSpPr>
          <p:cNvPr id="31" name="Text Placeholder 4">
            <a:extLst>
              <a:ext uri="{FF2B5EF4-FFF2-40B4-BE49-F238E27FC236}">
                <a16:creationId xmlns:a16="http://schemas.microsoft.com/office/drawing/2014/main" id="{B0EA255B-AD4A-400C-A25A-7B065CCDD027}"/>
              </a:ext>
            </a:extLst>
          </p:cNvPr>
          <p:cNvSpPr>
            <a:spLocks noGrp="1"/>
          </p:cNvSpPr>
          <p:nvPr userDrawn="1">
            <p:ph type="body" sz="quarter" idx="13" hasCustomPrompt="1"/>
          </p:nvPr>
        </p:nvSpPr>
        <p:spPr>
          <a:xfrm>
            <a:off x="7010400" y="2506450"/>
            <a:ext cx="3406405" cy="365125"/>
          </a:xfrm>
          <a:prstGeom prst="rect">
            <a:avLst/>
          </a:prstGeom>
        </p:spPr>
        <p:txBody>
          <a:bodyPr/>
          <a:lstStyle>
            <a:lvl1pPr marL="0" indent="0">
              <a:buNone/>
              <a:defRPr sz="1400">
                <a:solidFill>
                  <a:srgbClr val="369BA3"/>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Telephone</a:t>
            </a:r>
            <a:endParaRPr lang="en-GB"/>
          </a:p>
        </p:txBody>
      </p:sp>
      <p:grpSp>
        <p:nvGrpSpPr>
          <p:cNvPr id="50" name="Group 49">
            <a:extLst>
              <a:ext uri="{FF2B5EF4-FFF2-40B4-BE49-F238E27FC236}">
                <a16:creationId xmlns:a16="http://schemas.microsoft.com/office/drawing/2014/main" id="{15777AED-5542-30CF-F690-4361EF7AA188}"/>
              </a:ext>
            </a:extLst>
          </p:cNvPr>
          <p:cNvGrpSpPr/>
          <p:nvPr userDrawn="1"/>
        </p:nvGrpSpPr>
        <p:grpSpPr>
          <a:xfrm>
            <a:off x="5088117" y="5292436"/>
            <a:ext cx="6638323" cy="349980"/>
            <a:chOff x="615082" y="5292436"/>
            <a:chExt cx="6638323" cy="349980"/>
          </a:xfrm>
        </p:grpSpPr>
        <p:grpSp>
          <p:nvGrpSpPr>
            <p:cNvPr id="2" name="Groupe 1">
              <a:extLst>
                <a:ext uri="{FF2B5EF4-FFF2-40B4-BE49-F238E27FC236}">
                  <a16:creationId xmlns:a16="http://schemas.microsoft.com/office/drawing/2014/main" id="{5FDCBF20-BA03-4E21-9918-01B020314B18}"/>
                </a:ext>
              </a:extLst>
            </p:cNvPr>
            <p:cNvGrpSpPr/>
            <p:nvPr userDrawn="1"/>
          </p:nvGrpSpPr>
          <p:grpSpPr>
            <a:xfrm>
              <a:off x="615082" y="5338868"/>
              <a:ext cx="5236063" cy="303548"/>
              <a:chOff x="3146279" y="4579916"/>
              <a:chExt cx="5236063" cy="303548"/>
            </a:xfrm>
          </p:grpSpPr>
          <p:sp>
            <p:nvSpPr>
              <p:cNvPr id="22" name="Subtitle 2">
                <a:extLst>
                  <a:ext uri="{FF2B5EF4-FFF2-40B4-BE49-F238E27FC236}">
                    <a16:creationId xmlns:a16="http://schemas.microsoft.com/office/drawing/2014/main" id="{B9AC5212-BDDB-476A-A068-4D3E86716403}"/>
                  </a:ext>
                </a:extLst>
              </p:cNvPr>
              <p:cNvSpPr txBox="1">
                <a:spLocks/>
              </p:cNvSpPr>
              <p:nvPr userDrawn="1"/>
            </p:nvSpPr>
            <p:spPr>
              <a:xfrm>
                <a:off x="3433420" y="4579916"/>
                <a:ext cx="1614501" cy="30354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a:solidFill>
                      <a:srgbClr val="369BA3"/>
                    </a:solidFill>
                    <a:latin typeface="Titillium Web" panose="00000500000000000000" pitchFamily="2" charset="0"/>
                  </a:rPr>
                  <a:t>info@intodbp.eu</a:t>
                </a:r>
              </a:p>
            </p:txBody>
          </p:sp>
          <p:sp>
            <p:nvSpPr>
              <p:cNvPr id="23" name="Subtitle 2">
                <a:extLst>
                  <a:ext uri="{FF2B5EF4-FFF2-40B4-BE49-F238E27FC236}">
                    <a16:creationId xmlns:a16="http://schemas.microsoft.com/office/drawing/2014/main" id="{FB95CE86-CB81-4C4C-8393-37605AF75B28}"/>
                  </a:ext>
                </a:extLst>
              </p:cNvPr>
              <p:cNvSpPr txBox="1">
                <a:spLocks/>
              </p:cNvSpPr>
              <p:nvPr userDrawn="1"/>
            </p:nvSpPr>
            <p:spPr>
              <a:xfrm>
                <a:off x="5367550" y="4579916"/>
                <a:ext cx="1743468" cy="30354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a:solidFill>
                      <a:srgbClr val="369BA3"/>
                    </a:solidFill>
                    <a:latin typeface="Titillium Web" panose="00000500000000000000" pitchFamily="2" charset="0"/>
                  </a:rPr>
                  <a:t>www.intodbp.eu</a:t>
                </a:r>
              </a:p>
            </p:txBody>
          </p:sp>
          <p:sp>
            <p:nvSpPr>
              <p:cNvPr id="24" name="Subtitle 2">
                <a:extLst>
                  <a:ext uri="{FF2B5EF4-FFF2-40B4-BE49-F238E27FC236}">
                    <a16:creationId xmlns:a16="http://schemas.microsoft.com/office/drawing/2014/main" id="{F734E4A6-CD39-4F1B-9F18-426452CFDE45}"/>
                  </a:ext>
                </a:extLst>
              </p:cNvPr>
              <p:cNvSpPr txBox="1">
                <a:spLocks/>
              </p:cNvSpPr>
              <p:nvPr userDrawn="1"/>
            </p:nvSpPr>
            <p:spPr>
              <a:xfrm>
                <a:off x="7280241" y="4579916"/>
                <a:ext cx="1102101" cy="30354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err="1">
                    <a:solidFill>
                      <a:srgbClr val="369BA3"/>
                    </a:solidFill>
                    <a:latin typeface="Titillium Web" panose="00000500000000000000" pitchFamily="2" charset="0"/>
                  </a:rPr>
                  <a:t>intoDBP_eu</a:t>
                </a:r>
                <a:endParaRPr lang="en-US" sz="1100">
                  <a:solidFill>
                    <a:srgbClr val="369BA3"/>
                  </a:solidFill>
                  <a:latin typeface="Titillium Web" panose="00000500000000000000" pitchFamily="2" charset="0"/>
                </a:endParaRPr>
              </a:p>
            </p:txBody>
          </p:sp>
          <p:pic>
            <p:nvPicPr>
              <p:cNvPr id="28" name="Graphic 27">
                <a:extLst>
                  <a:ext uri="{FF2B5EF4-FFF2-40B4-BE49-F238E27FC236}">
                    <a16:creationId xmlns:a16="http://schemas.microsoft.com/office/drawing/2014/main" id="{C2C0EF3F-1650-4F6B-92A5-5842ADC4C38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132226" y="4603673"/>
                <a:ext cx="205145" cy="205145"/>
              </a:xfrm>
              <a:prstGeom prst="rect">
                <a:avLst/>
              </a:prstGeom>
            </p:spPr>
          </p:pic>
          <p:pic>
            <p:nvPicPr>
              <p:cNvPr id="29" name="Graphic 28">
                <a:extLst>
                  <a:ext uri="{FF2B5EF4-FFF2-40B4-BE49-F238E27FC236}">
                    <a16:creationId xmlns:a16="http://schemas.microsoft.com/office/drawing/2014/main" id="{165B5A0B-007B-4984-96B3-F619E5B7CF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279" y="4608567"/>
                <a:ext cx="233124" cy="163682"/>
              </a:xfrm>
              <a:prstGeom prst="rect">
                <a:avLst/>
              </a:prstGeom>
            </p:spPr>
          </p:pic>
          <p:pic>
            <p:nvPicPr>
              <p:cNvPr id="30" name="Graphic 29">
                <a:extLst>
                  <a:ext uri="{FF2B5EF4-FFF2-40B4-BE49-F238E27FC236}">
                    <a16:creationId xmlns:a16="http://schemas.microsoft.com/office/drawing/2014/main" id="{16C6C1E7-C9B2-4232-A9A4-026EE97C677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7047187" y="4597454"/>
                <a:ext cx="244952" cy="197424"/>
              </a:xfrm>
              <a:prstGeom prst="rect">
                <a:avLst/>
              </a:prstGeom>
            </p:spPr>
          </p:pic>
        </p:grpSp>
        <p:grpSp>
          <p:nvGrpSpPr>
            <p:cNvPr id="49" name="Group 48">
              <a:extLst>
                <a:ext uri="{FF2B5EF4-FFF2-40B4-BE49-F238E27FC236}">
                  <a16:creationId xmlns:a16="http://schemas.microsoft.com/office/drawing/2014/main" id="{51CCEBE9-7E48-5557-37AC-F9B2A1B304C5}"/>
                </a:ext>
              </a:extLst>
            </p:cNvPr>
            <p:cNvGrpSpPr/>
            <p:nvPr userDrawn="1"/>
          </p:nvGrpSpPr>
          <p:grpSpPr>
            <a:xfrm>
              <a:off x="5982081" y="5292436"/>
              <a:ext cx="1271324" cy="349980"/>
              <a:chOff x="5982081" y="5292436"/>
              <a:chExt cx="1271324" cy="349980"/>
            </a:xfrm>
          </p:grpSpPr>
          <p:pic>
            <p:nvPicPr>
              <p:cNvPr id="44" name="Graphic 43">
                <a:extLst>
                  <a:ext uri="{FF2B5EF4-FFF2-40B4-BE49-F238E27FC236}">
                    <a16:creationId xmlns:a16="http://schemas.microsoft.com/office/drawing/2014/main" id="{12D54EC6-328F-7F21-D1F3-B3EFE987E59A}"/>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982081" y="5292436"/>
                <a:ext cx="229943" cy="232854"/>
              </a:xfrm>
              <a:prstGeom prst="rect">
                <a:avLst/>
              </a:prstGeom>
            </p:spPr>
          </p:pic>
          <p:sp>
            <p:nvSpPr>
              <p:cNvPr id="12" name="Subtitle 2">
                <a:extLst>
                  <a:ext uri="{FF2B5EF4-FFF2-40B4-BE49-F238E27FC236}">
                    <a16:creationId xmlns:a16="http://schemas.microsoft.com/office/drawing/2014/main" id="{23B4377F-9505-B48E-CD62-FA449450DCCD}"/>
                  </a:ext>
                </a:extLst>
              </p:cNvPr>
              <p:cNvSpPr txBox="1">
                <a:spLocks/>
              </p:cNvSpPr>
              <p:nvPr userDrawn="1"/>
            </p:nvSpPr>
            <p:spPr>
              <a:xfrm>
                <a:off x="6240841" y="5338868"/>
                <a:ext cx="1012564" cy="30354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err="1">
                    <a:solidFill>
                      <a:srgbClr val="369BA3"/>
                    </a:solidFill>
                    <a:latin typeface="Titillium Web" panose="00000500000000000000" pitchFamily="2" charset="0"/>
                  </a:rPr>
                  <a:t>intoDBP_eu</a:t>
                </a:r>
                <a:endParaRPr lang="en-US" sz="1100">
                  <a:solidFill>
                    <a:srgbClr val="369BA3"/>
                  </a:solidFill>
                  <a:latin typeface="Titillium Web" panose="00000500000000000000" pitchFamily="2" charset="0"/>
                </a:endParaRPr>
              </a:p>
            </p:txBody>
          </p:sp>
        </p:grpSp>
      </p:grpSp>
      <p:pic>
        <p:nvPicPr>
          <p:cNvPr id="3" name="Picture 2" descr="Graphical user interface, text, application&#10;&#10;Description automatically generated">
            <a:extLst>
              <a:ext uri="{FF2B5EF4-FFF2-40B4-BE49-F238E27FC236}">
                <a16:creationId xmlns:a16="http://schemas.microsoft.com/office/drawing/2014/main" id="{7AB120EA-1573-08DD-7613-5A009C13A5A2}"/>
              </a:ext>
            </a:extLst>
          </p:cNvPr>
          <p:cNvPicPr>
            <a:picLocks noChangeAspect="1"/>
          </p:cNvPicPr>
          <p:nvPr userDrawn="1"/>
        </p:nvPicPr>
        <p:blipFill>
          <a:blip r:embed="rId15"/>
          <a:stretch>
            <a:fillRect/>
          </a:stretch>
        </p:blipFill>
        <p:spPr>
          <a:xfrm>
            <a:off x="7085183" y="6141657"/>
            <a:ext cx="2475202" cy="519518"/>
          </a:xfrm>
          <a:prstGeom prst="rect">
            <a:avLst/>
          </a:prstGeom>
        </p:spPr>
      </p:pic>
      <p:pic>
        <p:nvPicPr>
          <p:cNvPr id="6" name="Picture 5" descr="Icon&#10;&#10;Description automatically generated">
            <a:extLst>
              <a:ext uri="{FF2B5EF4-FFF2-40B4-BE49-F238E27FC236}">
                <a16:creationId xmlns:a16="http://schemas.microsoft.com/office/drawing/2014/main" id="{B6CF111D-7859-4785-0143-E15C8571A378}"/>
              </a:ext>
            </a:extLst>
          </p:cNvPr>
          <p:cNvPicPr>
            <a:picLocks noChangeAspect="1"/>
          </p:cNvPicPr>
          <p:nvPr userDrawn="1"/>
        </p:nvPicPr>
        <p:blipFill>
          <a:blip r:embed="rId16"/>
          <a:stretch>
            <a:fillRect/>
          </a:stretch>
        </p:blipFill>
        <p:spPr>
          <a:xfrm>
            <a:off x="6219659" y="3563514"/>
            <a:ext cx="4211083" cy="1201467"/>
          </a:xfrm>
          <a:prstGeom prst="rect">
            <a:avLst/>
          </a:prstGeom>
        </p:spPr>
      </p:pic>
    </p:spTree>
    <p:extLst>
      <p:ext uri="{BB962C8B-B14F-4D97-AF65-F5344CB8AC3E}">
        <p14:creationId xmlns:p14="http://schemas.microsoft.com/office/powerpoint/2010/main" val="3910051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yle 1 - title only">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D1F05F72-EE31-02A7-27A2-C9E7D0C5443A}"/>
              </a:ext>
            </a:extLst>
          </p:cNvPr>
          <p:cNvPicPr>
            <a:picLocks noChangeAspect="1"/>
          </p:cNvPicPr>
          <p:nvPr userDrawn="1"/>
        </p:nvPicPr>
        <p:blipFill rotWithShape="1">
          <a:blip r:embed="rId2"/>
          <a:srcRect l="1862" b="2806"/>
          <a:stretch/>
        </p:blipFill>
        <p:spPr>
          <a:xfrm>
            <a:off x="0" y="1291718"/>
            <a:ext cx="4548616" cy="5566282"/>
          </a:xfrm>
          <a:prstGeom prst="rect">
            <a:avLst/>
          </a:prstGeom>
        </p:spPr>
      </p:pic>
      <p:sp>
        <p:nvSpPr>
          <p:cNvPr id="11" name="Title 1">
            <a:extLst>
              <a:ext uri="{FF2B5EF4-FFF2-40B4-BE49-F238E27FC236}">
                <a16:creationId xmlns:a16="http://schemas.microsoft.com/office/drawing/2014/main" id="{10410373-9BD8-DD42-83F6-4531850B9152}"/>
              </a:ext>
            </a:extLst>
          </p:cNvPr>
          <p:cNvSpPr>
            <a:spLocks noGrp="1"/>
          </p:cNvSpPr>
          <p:nvPr>
            <p:ph type="ctrTitle" hasCustomPrompt="1"/>
          </p:nvPr>
        </p:nvSpPr>
        <p:spPr>
          <a:xfrm>
            <a:off x="376843" y="1088637"/>
            <a:ext cx="9785332" cy="428666"/>
          </a:xfrm>
          <a:prstGeom prst="rect">
            <a:avLst/>
          </a:prstGeom>
          <a:noFill/>
        </p:spPr>
        <p:txBody>
          <a:bodyPr anchor="b">
            <a:normAutofit/>
          </a:bodyPr>
          <a:lstStyle>
            <a:lvl1pPr algn="l">
              <a:defRPr sz="2000" b="0">
                <a:solidFill>
                  <a:srgbClr val="053066"/>
                </a:solidFill>
                <a:latin typeface="Titillium Web" panose="00000500000000000000" pitchFamily="2" charset="0"/>
                <a:ea typeface="Verdana" panose="020B0604030504040204" pitchFamily="34" charset="0"/>
                <a:cs typeface="Tahoma" panose="020B0604030504040204" pitchFamily="34" charset="0"/>
              </a:defRPr>
            </a:lvl1pPr>
          </a:lstStyle>
          <a:p>
            <a:r>
              <a:rPr lang="en-US"/>
              <a:t>CLICK TO EDIT MASTER TITLE STYLE</a:t>
            </a:r>
          </a:p>
        </p:txBody>
      </p:sp>
      <p:sp>
        <p:nvSpPr>
          <p:cNvPr id="21" name="Slide Number Placeholder 5">
            <a:extLst>
              <a:ext uri="{FF2B5EF4-FFF2-40B4-BE49-F238E27FC236}">
                <a16:creationId xmlns:a16="http://schemas.microsoft.com/office/drawing/2014/main" id="{E0A44291-1AF8-D64D-BD0E-9FB0307EF91B}"/>
              </a:ext>
            </a:extLst>
          </p:cNvPr>
          <p:cNvSpPr>
            <a:spLocks noGrp="1"/>
          </p:cNvSpPr>
          <p:nvPr>
            <p:ph type="sldNum" sz="quarter" idx="12"/>
          </p:nvPr>
        </p:nvSpPr>
        <p:spPr>
          <a:xfrm>
            <a:off x="376843" y="6356349"/>
            <a:ext cx="2743200" cy="365125"/>
          </a:xfrm>
          <a:prstGeom prst="rect">
            <a:avLst/>
          </a:prstGeom>
        </p:spPr>
        <p:txBody>
          <a:bodyPr/>
          <a:lstStyle>
            <a:lvl1pPr algn="l">
              <a:defRPr sz="1200">
                <a:solidFill>
                  <a:srgbClr val="053066"/>
                </a:solidFill>
                <a:latin typeface="Titillium Web" panose="00000500000000000000" pitchFamily="2" charset="0"/>
                <a:ea typeface="Verdana" panose="020B0604030504040204" pitchFamily="34" charset="0"/>
              </a:defRPr>
            </a:lvl1pPr>
          </a:lstStyle>
          <a:p>
            <a:fld id="{6B3F9B04-52E9-D64B-8808-0308FE78F2E0}" type="slidenum">
              <a:rPr lang="en-US" smtClean="0"/>
              <a:pPr/>
              <a:t>‹#›</a:t>
            </a:fld>
            <a:endParaRPr lang="en-US"/>
          </a:p>
        </p:txBody>
      </p:sp>
      <p:pic>
        <p:nvPicPr>
          <p:cNvPr id="5" name="Picture 4" descr="Icon&#10;&#10;Description automatically generated">
            <a:extLst>
              <a:ext uri="{FF2B5EF4-FFF2-40B4-BE49-F238E27FC236}">
                <a16:creationId xmlns:a16="http://schemas.microsoft.com/office/drawing/2014/main" id="{537436E5-3A48-C406-D851-85E6043CC0EA}"/>
              </a:ext>
            </a:extLst>
          </p:cNvPr>
          <p:cNvPicPr>
            <a:picLocks noChangeAspect="1"/>
          </p:cNvPicPr>
          <p:nvPr userDrawn="1"/>
        </p:nvPicPr>
        <p:blipFill>
          <a:blip r:embed="rId3"/>
          <a:stretch>
            <a:fillRect/>
          </a:stretch>
        </p:blipFill>
        <p:spPr>
          <a:xfrm>
            <a:off x="359347" y="255900"/>
            <a:ext cx="2157988" cy="615697"/>
          </a:xfrm>
          <a:prstGeom prst="rect">
            <a:avLst/>
          </a:prstGeom>
        </p:spPr>
      </p:pic>
      <p:sp>
        <p:nvSpPr>
          <p:cNvPr id="7" name="Text Box 44">
            <a:extLst>
              <a:ext uri="{FF2B5EF4-FFF2-40B4-BE49-F238E27FC236}">
                <a16:creationId xmlns:a16="http://schemas.microsoft.com/office/drawing/2014/main" id="{BBBF2903-E1F0-0212-0FF6-22A3381DB188}"/>
              </a:ext>
            </a:extLst>
          </p:cNvPr>
          <p:cNvSpPr txBox="1"/>
          <p:nvPr userDrawn="1"/>
        </p:nvSpPr>
        <p:spPr>
          <a:xfrm>
            <a:off x="9468697" y="431668"/>
            <a:ext cx="2461260" cy="2641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spcAft>
                <a:spcPts val="600"/>
              </a:spcAft>
            </a:pPr>
            <a:r>
              <a:rPr lang="en-US" sz="1200">
                <a:solidFill>
                  <a:srgbClr val="1C284B"/>
                </a:solidFill>
                <a:effectLst/>
                <a:latin typeface="Arial" panose="020B0604020202020204" pitchFamily="34" charset="0"/>
                <a:ea typeface="Calibri" panose="020F0502020204030204" pitchFamily="34" charset="0"/>
                <a:cs typeface="Arial" panose="020B0604020202020204" pitchFamily="34" charset="0"/>
              </a:rPr>
              <a:t>www.intodbp.eu</a:t>
            </a:r>
            <a:endParaRPr lang="en-GB" sz="1100">
              <a:solidFill>
                <a:srgbClr val="1C284B"/>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47746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tyle 1 - 1 column">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4F8EFEF8-F54D-A745-88C1-878664D6DD57}"/>
              </a:ext>
            </a:extLst>
          </p:cNvPr>
          <p:cNvPicPr>
            <a:picLocks noChangeAspect="1"/>
          </p:cNvPicPr>
          <p:nvPr userDrawn="1"/>
        </p:nvPicPr>
        <p:blipFill>
          <a:blip r:embed="rId2"/>
          <a:stretch>
            <a:fillRect/>
          </a:stretch>
        </p:blipFill>
        <p:spPr>
          <a:xfrm>
            <a:off x="359347" y="255900"/>
            <a:ext cx="2157988" cy="615697"/>
          </a:xfrm>
          <a:prstGeom prst="rect">
            <a:avLst/>
          </a:prstGeom>
        </p:spPr>
      </p:pic>
      <p:pic>
        <p:nvPicPr>
          <p:cNvPr id="4" name="Picture 3" descr="Icon&#10;&#10;Description automatically generated">
            <a:extLst>
              <a:ext uri="{FF2B5EF4-FFF2-40B4-BE49-F238E27FC236}">
                <a16:creationId xmlns:a16="http://schemas.microsoft.com/office/drawing/2014/main" id="{1FB2A01E-07DB-C8B7-1CA0-8B4DD1ADB499}"/>
              </a:ext>
            </a:extLst>
          </p:cNvPr>
          <p:cNvPicPr>
            <a:picLocks noChangeAspect="1"/>
          </p:cNvPicPr>
          <p:nvPr userDrawn="1"/>
        </p:nvPicPr>
        <p:blipFill rotWithShape="1">
          <a:blip r:embed="rId3"/>
          <a:srcRect l="1862" b="2806"/>
          <a:stretch/>
        </p:blipFill>
        <p:spPr>
          <a:xfrm>
            <a:off x="0" y="1291718"/>
            <a:ext cx="4548616" cy="5566282"/>
          </a:xfrm>
          <a:prstGeom prst="rect">
            <a:avLst/>
          </a:prstGeom>
        </p:spPr>
      </p:pic>
      <p:sp>
        <p:nvSpPr>
          <p:cNvPr id="13" name="Text Box 44">
            <a:extLst>
              <a:ext uri="{FF2B5EF4-FFF2-40B4-BE49-F238E27FC236}">
                <a16:creationId xmlns:a16="http://schemas.microsoft.com/office/drawing/2014/main" id="{50E0EBBA-082B-1441-A4D0-314184D0046C}"/>
              </a:ext>
            </a:extLst>
          </p:cNvPr>
          <p:cNvSpPr txBox="1"/>
          <p:nvPr userDrawn="1"/>
        </p:nvSpPr>
        <p:spPr>
          <a:xfrm>
            <a:off x="9468697" y="431668"/>
            <a:ext cx="2461260" cy="2641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spcAft>
                <a:spcPts val="600"/>
              </a:spcAft>
            </a:pPr>
            <a:r>
              <a:rPr lang="en-US" sz="1200">
                <a:solidFill>
                  <a:srgbClr val="1C284B"/>
                </a:solidFill>
                <a:effectLst/>
                <a:latin typeface="Arial" panose="020B0604020202020204" pitchFamily="34" charset="0"/>
                <a:ea typeface="Calibri" panose="020F0502020204030204" pitchFamily="34" charset="0"/>
                <a:cs typeface="Arial" panose="020B0604020202020204" pitchFamily="34" charset="0"/>
              </a:rPr>
              <a:t>www.intodbp.eu</a:t>
            </a:r>
            <a:endParaRPr lang="en-GB" sz="1100">
              <a:solidFill>
                <a:srgbClr val="1C284B"/>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80A60EE-DF4D-A440-AE44-3AB1CECCB364}"/>
              </a:ext>
            </a:extLst>
          </p:cNvPr>
          <p:cNvSpPr>
            <a:spLocks noGrp="1"/>
          </p:cNvSpPr>
          <p:nvPr>
            <p:ph idx="1"/>
          </p:nvPr>
        </p:nvSpPr>
        <p:spPr>
          <a:xfrm>
            <a:off x="376843" y="2001616"/>
            <a:ext cx="11507391" cy="4191735"/>
          </a:xfrm>
          <a:prstGeom prst="rect">
            <a:avLst/>
          </a:prstGeom>
        </p:spPr>
        <p:txBody>
          <a:bodyPr>
            <a:normAutofit/>
          </a:bodyPr>
          <a:lstStyle>
            <a:lvl1pPr>
              <a:lnSpc>
                <a:spcPct val="100000"/>
              </a:lnSpc>
              <a:defRPr sz="2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vl2pPr>
              <a:lnSpc>
                <a:spcPct val="100000"/>
              </a:lnSpc>
              <a:defRPr sz="24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2pPr>
            <a:lvl3pPr>
              <a:lnSpc>
                <a:spcPct val="100000"/>
              </a:lnSpc>
              <a:defRPr sz="2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3pPr>
            <a:lvl4pPr>
              <a:lnSpc>
                <a:spcPct val="100000"/>
              </a:lnSpc>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4pPr>
            <a:lvl5pPr>
              <a:lnSpc>
                <a:spcPct val="100000"/>
              </a:lnSpc>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0410373-9BD8-DD42-83F6-4531850B9152}"/>
              </a:ext>
            </a:extLst>
          </p:cNvPr>
          <p:cNvSpPr>
            <a:spLocks noGrp="1"/>
          </p:cNvSpPr>
          <p:nvPr>
            <p:ph type="ctrTitle" hasCustomPrompt="1"/>
          </p:nvPr>
        </p:nvSpPr>
        <p:spPr>
          <a:xfrm>
            <a:off x="359347" y="994865"/>
            <a:ext cx="9785332" cy="428666"/>
          </a:xfrm>
          <a:prstGeom prst="rect">
            <a:avLst/>
          </a:prstGeom>
          <a:noFill/>
        </p:spPr>
        <p:txBody>
          <a:bodyPr anchor="b">
            <a:normAutofit/>
          </a:bodyPr>
          <a:lstStyle>
            <a:lvl1pPr algn="l">
              <a:defRPr sz="2000" b="0">
                <a:solidFill>
                  <a:srgbClr val="053066"/>
                </a:solidFill>
                <a:latin typeface="Titillium Web" panose="00000500000000000000" pitchFamily="2" charset="0"/>
                <a:ea typeface="Verdana" panose="020B0604030504040204" pitchFamily="34" charset="0"/>
                <a:cs typeface="Arial" panose="020B0604020202020204" pitchFamily="34" charset="0"/>
              </a:defRPr>
            </a:lvl1pPr>
          </a:lstStyle>
          <a:p>
            <a:r>
              <a:rPr lang="en-US"/>
              <a:t>CLICK TO EDIT MASTER TITLE STYLE</a:t>
            </a:r>
          </a:p>
        </p:txBody>
      </p:sp>
      <p:sp>
        <p:nvSpPr>
          <p:cNvPr id="21" name="Slide Number Placeholder 5">
            <a:extLst>
              <a:ext uri="{FF2B5EF4-FFF2-40B4-BE49-F238E27FC236}">
                <a16:creationId xmlns:a16="http://schemas.microsoft.com/office/drawing/2014/main" id="{E0A44291-1AF8-D64D-BD0E-9FB0307EF91B}"/>
              </a:ext>
            </a:extLst>
          </p:cNvPr>
          <p:cNvSpPr>
            <a:spLocks noGrp="1"/>
          </p:cNvSpPr>
          <p:nvPr>
            <p:ph type="sldNum" sz="quarter" idx="12"/>
          </p:nvPr>
        </p:nvSpPr>
        <p:spPr>
          <a:xfrm>
            <a:off x="376843" y="6356349"/>
            <a:ext cx="2743200" cy="365125"/>
          </a:xfrm>
          <a:prstGeom prst="rect">
            <a:avLst/>
          </a:prstGeom>
        </p:spPr>
        <p:txBody>
          <a:bodyPr/>
          <a:lstStyle>
            <a:lvl1pPr algn="l">
              <a:defRPr sz="1200">
                <a:solidFill>
                  <a:srgbClr val="053066"/>
                </a:solidFill>
                <a:latin typeface="Titillium Web" panose="00000500000000000000" pitchFamily="2" charset="0"/>
                <a:ea typeface="Verdana" panose="020B0604030504040204" pitchFamily="34" charset="0"/>
              </a:defRPr>
            </a:lvl1pPr>
          </a:lstStyle>
          <a:p>
            <a:fld id="{6B3F9B04-52E9-D64B-8808-0308FE78F2E0}" type="slidenum">
              <a:rPr lang="en-US" smtClean="0"/>
              <a:pPr/>
              <a:t>‹#›</a:t>
            </a:fld>
            <a:endParaRPr lang="en-US"/>
          </a:p>
        </p:txBody>
      </p:sp>
      <p:sp>
        <p:nvSpPr>
          <p:cNvPr id="7" name="Text Placeholder 6">
            <a:extLst>
              <a:ext uri="{FF2B5EF4-FFF2-40B4-BE49-F238E27FC236}">
                <a16:creationId xmlns:a16="http://schemas.microsoft.com/office/drawing/2014/main" id="{A03842E7-49D3-4D34-A791-100B6CEEBC22}"/>
              </a:ext>
            </a:extLst>
          </p:cNvPr>
          <p:cNvSpPr>
            <a:spLocks noGrp="1"/>
          </p:cNvSpPr>
          <p:nvPr>
            <p:ph type="body" sz="quarter" idx="13" hasCustomPrompt="1"/>
          </p:nvPr>
        </p:nvSpPr>
        <p:spPr>
          <a:xfrm>
            <a:off x="376843" y="1478807"/>
            <a:ext cx="9803348" cy="399541"/>
          </a:xfrm>
          <a:prstGeom prst="rect">
            <a:avLst/>
          </a:prstGeom>
        </p:spPr>
        <p:txBody>
          <a:bodyPr/>
          <a:lstStyle>
            <a:lvl1pPr marL="0" indent="0">
              <a:buNone/>
              <a:defRPr sz="1800">
                <a:solidFill>
                  <a:srgbClr val="369BA3"/>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r>
              <a:rPr lang="en-US"/>
              <a:t>Click to edit Master subtitle style</a:t>
            </a:r>
          </a:p>
        </p:txBody>
      </p:sp>
    </p:spTree>
    <p:extLst>
      <p:ext uri="{BB962C8B-B14F-4D97-AF65-F5344CB8AC3E}">
        <p14:creationId xmlns:p14="http://schemas.microsoft.com/office/powerpoint/2010/main" val="1486230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yle 1 - watermark">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D18DC208-9A0C-FC06-3617-1173A7ED7FB6}"/>
              </a:ext>
            </a:extLst>
          </p:cNvPr>
          <p:cNvPicPr>
            <a:picLocks noChangeAspect="1"/>
          </p:cNvPicPr>
          <p:nvPr userDrawn="1"/>
        </p:nvPicPr>
        <p:blipFill rotWithShape="1">
          <a:blip r:embed="rId2"/>
          <a:srcRect l="1862" b="2806"/>
          <a:stretch/>
        </p:blipFill>
        <p:spPr>
          <a:xfrm>
            <a:off x="0" y="1291718"/>
            <a:ext cx="4548616" cy="5566282"/>
          </a:xfrm>
          <a:prstGeom prst="rect">
            <a:avLst/>
          </a:prstGeom>
        </p:spPr>
      </p:pic>
      <p:sp>
        <p:nvSpPr>
          <p:cNvPr id="21" name="Slide Number Placeholder 5">
            <a:extLst>
              <a:ext uri="{FF2B5EF4-FFF2-40B4-BE49-F238E27FC236}">
                <a16:creationId xmlns:a16="http://schemas.microsoft.com/office/drawing/2014/main" id="{E0A44291-1AF8-D64D-BD0E-9FB0307EF91B}"/>
              </a:ext>
            </a:extLst>
          </p:cNvPr>
          <p:cNvSpPr>
            <a:spLocks noGrp="1"/>
          </p:cNvSpPr>
          <p:nvPr>
            <p:ph type="sldNum" sz="quarter" idx="12"/>
          </p:nvPr>
        </p:nvSpPr>
        <p:spPr>
          <a:xfrm>
            <a:off x="376842" y="6356349"/>
            <a:ext cx="2743200" cy="365125"/>
          </a:xfrm>
          <a:prstGeom prst="rect">
            <a:avLst/>
          </a:prstGeom>
        </p:spPr>
        <p:txBody>
          <a:bodyPr/>
          <a:lstStyle>
            <a:lvl1pPr algn="l">
              <a:defRPr sz="1200">
                <a:solidFill>
                  <a:srgbClr val="053066"/>
                </a:solidFill>
                <a:latin typeface="Titillium Web" panose="00000500000000000000" pitchFamily="2" charset="0"/>
                <a:ea typeface="Verdana" panose="020B0604030504040204" pitchFamily="34" charset="0"/>
              </a:defRPr>
            </a:lvl1pPr>
          </a:lstStyle>
          <a:p>
            <a:fld id="{6B3F9B04-52E9-D64B-8808-0308FE78F2E0}" type="slidenum">
              <a:rPr lang="en-US" smtClean="0"/>
              <a:pPr/>
              <a:t>‹#›</a:t>
            </a:fld>
            <a:endParaRPr lang="en-US"/>
          </a:p>
        </p:txBody>
      </p:sp>
      <p:pic>
        <p:nvPicPr>
          <p:cNvPr id="2" name="Picture 1" descr="Icon&#10;&#10;Description automatically generated">
            <a:extLst>
              <a:ext uri="{FF2B5EF4-FFF2-40B4-BE49-F238E27FC236}">
                <a16:creationId xmlns:a16="http://schemas.microsoft.com/office/drawing/2014/main" id="{C6C5A52E-96A2-700E-478F-98AB731C2AFB}"/>
              </a:ext>
            </a:extLst>
          </p:cNvPr>
          <p:cNvPicPr>
            <a:picLocks noChangeAspect="1"/>
          </p:cNvPicPr>
          <p:nvPr userDrawn="1"/>
        </p:nvPicPr>
        <p:blipFill>
          <a:blip r:embed="rId3"/>
          <a:stretch>
            <a:fillRect/>
          </a:stretch>
        </p:blipFill>
        <p:spPr>
          <a:xfrm>
            <a:off x="359347" y="255900"/>
            <a:ext cx="2157988" cy="615697"/>
          </a:xfrm>
          <a:prstGeom prst="rect">
            <a:avLst/>
          </a:prstGeom>
        </p:spPr>
      </p:pic>
    </p:spTree>
    <p:extLst>
      <p:ext uri="{BB962C8B-B14F-4D97-AF65-F5344CB8AC3E}">
        <p14:creationId xmlns:p14="http://schemas.microsoft.com/office/powerpoint/2010/main" val="1470239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266A11CB-74D9-69AB-9628-3E92BC4043C4}"/>
              </a:ext>
            </a:extLst>
          </p:cNvPr>
          <p:cNvPicPr>
            <a:picLocks noChangeAspect="1"/>
          </p:cNvPicPr>
          <p:nvPr userDrawn="1"/>
        </p:nvPicPr>
        <p:blipFill rotWithShape="1">
          <a:blip r:embed="rId2"/>
          <a:srcRect l="2975" b="1476"/>
          <a:stretch/>
        </p:blipFill>
        <p:spPr>
          <a:xfrm>
            <a:off x="-1" y="1215584"/>
            <a:ext cx="4497061" cy="5642416"/>
          </a:xfrm>
          <a:prstGeom prst="rect">
            <a:avLst/>
          </a:prstGeom>
        </p:spPr>
      </p:pic>
      <p:pic>
        <p:nvPicPr>
          <p:cNvPr id="32" name="Graphic 31">
            <a:extLst>
              <a:ext uri="{FF2B5EF4-FFF2-40B4-BE49-F238E27FC236}">
                <a16:creationId xmlns:a16="http://schemas.microsoft.com/office/drawing/2014/main" id="{EDD1A84A-F0FD-43F3-B4D8-89EE5B78006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539829" y="2132619"/>
            <a:ext cx="300068" cy="210685"/>
          </a:xfrm>
          <a:prstGeom prst="rect">
            <a:avLst/>
          </a:prstGeom>
        </p:spPr>
      </p:pic>
      <p:sp>
        <p:nvSpPr>
          <p:cNvPr id="13" name="Title 1">
            <a:extLst>
              <a:ext uri="{FF2B5EF4-FFF2-40B4-BE49-F238E27FC236}">
                <a16:creationId xmlns:a16="http://schemas.microsoft.com/office/drawing/2014/main" id="{162E23B6-5077-4F75-8A31-026A37257E06}"/>
              </a:ext>
            </a:extLst>
          </p:cNvPr>
          <p:cNvSpPr>
            <a:spLocks noGrp="1"/>
          </p:cNvSpPr>
          <p:nvPr>
            <p:ph type="ctrTitle" hasCustomPrompt="1"/>
          </p:nvPr>
        </p:nvSpPr>
        <p:spPr>
          <a:xfrm>
            <a:off x="7004777" y="1602792"/>
            <a:ext cx="3412028" cy="365125"/>
          </a:xfrm>
          <a:prstGeom prst="rect">
            <a:avLst/>
          </a:prstGeom>
        </p:spPr>
        <p:txBody>
          <a:bodyPr anchor="b">
            <a:normAutofit/>
          </a:bodyPr>
          <a:lstStyle>
            <a:lvl1pPr algn="l">
              <a:defRPr sz="1400" b="0" i="0">
                <a:solidFill>
                  <a:srgbClr val="369BA3"/>
                </a:solidFill>
                <a:latin typeface="Arial" panose="020B0604020202020204" pitchFamily="34" charset="0"/>
                <a:ea typeface="Verdana" panose="020B0604030504040204" pitchFamily="34" charset="0"/>
                <a:cs typeface="Arial" panose="020B0604020202020204" pitchFamily="34" charset="0"/>
              </a:defRPr>
            </a:lvl1pPr>
          </a:lstStyle>
          <a:p>
            <a:r>
              <a:rPr lang="en-US"/>
              <a:t>Name</a:t>
            </a:r>
          </a:p>
        </p:txBody>
      </p:sp>
      <p:sp>
        <p:nvSpPr>
          <p:cNvPr id="14" name="Subtitle 2">
            <a:extLst>
              <a:ext uri="{FF2B5EF4-FFF2-40B4-BE49-F238E27FC236}">
                <a16:creationId xmlns:a16="http://schemas.microsoft.com/office/drawing/2014/main" id="{7330397C-0742-4E2E-9FAD-C11007E160C0}"/>
              </a:ext>
            </a:extLst>
          </p:cNvPr>
          <p:cNvSpPr>
            <a:spLocks noGrp="1"/>
          </p:cNvSpPr>
          <p:nvPr>
            <p:ph type="subTitle" idx="1" hasCustomPrompt="1"/>
          </p:nvPr>
        </p:nvSpPr>
        <p:spPr>
          <a:xfrm>
            <a:off x="7004777" y="2054621"/>
            <a:ext cx="3423926" cy="365125"/>
          </a:xfrm>
          <a:prstGeom prst="rect">
            <a:avLst/>
          </a:prstGeom>
        </p:spPr>
        <p:txBody>
          <a:bodyPr/>
          <a:lstStyle>
            <a:lvl1pPr marL="0" indent="0" algn="l">
              <a:buNone/>
              <a:defRPr sz="1400" b="0" i="0">
                <a:solidFill>
                  <a:srgbClr val="369BA3"/>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 details</a:t>
            </a:r>
          </a:p>
        </p:txBody>
      </p:sp>
      <p:sp>
        <p:nvSpPr>
          <p:cNvPr id="15" name="TextBox 14">
            <a:extLst>
              <a:ext uri="{FF2B5EF4-FFF2-40B4-BE49-F238E27FC236}">
                <a16:creationId xmlns:a16="http://schemas.microsoft.com/office/drawing/2014/main" id="{D15BB30B-F6F4-464E-83CB-3DC72C4819D2}"/>
              </a:ext>
            </a:extLst>
          </p:cNvPr>
          <p:cNvSpPr txBox="1"/>
          <p:nvPr userDrawn="1"/>
        </p:nvSpPr>
        <p:spPr>
          <a:xfrm>
            <a:off x="6886614" y="729831"/>
            <a:ext cx="3648353" cy="646331"/>
          </a:xfrm>
          <a:prstGeom prst="rect">
            <a:avLst/>
          </a:prstGeom>
          <a:noFill/>
        </p:spPr>
        <p:txBody>
          <a:bodyPr wrap="square" rtlCol="0">
            <a:spAutoFit/>
          </a:bodyPr>
          <a:lstStyle/>
          <a:p>
            <a:pPr algn="ctr"/>
            <a:r>
              <a:rPr lang="en-US" sz="3600">
                <a:solidFill>
                  <a:srgbClr val="053066"/>
                </a:solidFill>
                <a:latin typeface="Titillium Web" panose="00000500000000000000" pitchFamily="2" charset="0"/>
                <a:ea typeface="Verdana" panose="020B0604030504040204" pitchFamily="34" charset="0"/>
                <a:cs typeface="Tahoma" panose="020B0604030504040204" pitchFamily="34" charset="0"/>
              </a:rPr>
              <a:t>THANK YOU</a:t>
            </a:r>
            <a:endParaRPr lang="en-GB" sz="3600">
              <a:solidFill>
                <a:srgbClr val="053066"/>
              </a:solidFill>
              <a:latin typeface="Titillium Web" panose="00000500000000000000" pitchFamily="2" charset="0"/>
              <a:ea typeface="Verdana" panose="020B0604030504040204" pitchFamily="34" charset="0"/>
              <a:cs typeface="Tahoma" panose="020B0604030504040204" pitchFamily="34" charset="0"/>
            </a:endParaRPr>
          </a:p>
        </p:txBody>
      </p:sp>
      <p:pic>
        <p:nvPicPr>
          <p:cNvPr id="17" name="Graphic 16">
            <a:extLst>
              <a:ext uri="{FF2B5EF4-FFF2-40B4-BE49-F238E27FC236}">
                <a16:creationId xmlns:a16="http://schemas.microsoft.com/office/drawing/2014/main" id="{D4DCF2D2-E33F-47B6-A962-704F6F0995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550905" y="1683143"/>
            <a:ext cx="253892" cy="253892"/>
          </a:xfrm>
          <a:prstGeom prst="rect">
            <a:avLst/>
          </a:prstGeom>
        </p:spPr>
      </p:pic>
      <p:pic>
        <p:nvPicPr>
          <p:cNvPr id="19" name="Graphic 18">
            <a:extLst>
              <a:ext uri="{FF2B5EF4-FFF2-40B4-BE49-F238E27FC236}">
                <a16:creationId xmlns:a16="http://schemas.microsoft.com/office/drawing/2014/main" id="{61E831EB-3FB1-4999-B12B-C64BFD54F08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585898" y="2562512"/>
            <a:ext cx="231064" cy="231064"/>
          </a:xfrm>
          <a:prstGeom prst="rect">
            <a:avLst/>
          </a:prstGeom>
        </p:spPr>
      </p:pic>
      <p:sp>
        <p:nvSpPr>
          <p:cNvPr id="31" name="Text Placeholder 4">
            <a:extLst>
              <a:ext uri="{FF2B5EF4-FFF2-40B4-BE49-F238E27FC236}">
                <a16:creationId xmlns:a16="http://schemas.microsoft.com/office/drawing/2014/main" id="{B0EA255B-AD4A-400C-A25A-7B065CCDD027}"/>
              </a:ext>
            </a:extLst>
          </p:cNvPr>
          <p:cNvSpPr>
            <a:spLocks noGrp="1"/>
          </p:cNvSpPr>
          <p:nvPr userDrawn="1">
            <p:ph type="body" sz="quarter" idx="13" hasCustomPrompt="1"/>
          </p:nvPr>
        </p:nvSpPr>
        <p:spPr>
          <a:xfrm>
            <a:off x="7010400" y="2506450"/>
            <a:ext cx="3406405" cy="365125"/>
          </a:xfrm>
          <a:prstGeom prst="rect">
            <a:avLst/>
          </a:prstGeom>
        </p:spPr>
        <p:txBody>
          <a:bodyPr/>
          <a:lstStyle>
            <a:lvl1pPr marL="0" indent="0">
              <a:buNone/>
              <a:defRPr sz="1400">
                <a:solidFill>
                  <a:srgbClr val="369BA3"/>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Telephone</a:t>
            </a:r>
            <a:endParaRPr lang="en-GB"/>
          </a:p>
        </p:txBody>
      </p:sp>
      <p:grpSp>
        <p:nvGrpSpPr>
          <p:cNvPr id="50" name="Group 49">
            <a:extLst>
              <a:ext uri="{FF2B5EF4-FFF2-40B4-BE49-F238E27FC236}">
                <a16:creationId xmlns:a16="http://schemas.microsoft.com/office/drawing/2014/main" id="{15777AED-5542-30CF-F690-4361EF7AA188}"/>
              </a:ext>
            </a:extLst>
          </p:cNvPr>
          <p:cNvGrpSpPr/>
          <p:nvPr userDrawn="1"/>
        </p:nvGrpSpPr>
        <p:grpSpPr>
          <a:xfrm>
            <a:off x="5088117" y="5292436"/>
            <a:ext cx="6638323" cy="349980"/>
            <a:chOff x="615082" y="5292436"/>
            <a:chExt cx="6638323" cy="349980"/>
          </a:xfrm>
        </p:grpSpPr>
        <p:grpSp>
          <p:nvGrpSpPr>
            <p:cNvPr id="2" name="Groupe 1">
              <a:extLst>
                <a:ext uri="{FF2B5EF4-FFF2-40B4-BE49-F238E27FC236}">
                  <a16:creationId xmlns:a16="http://schemas.microsoft.com/office/drawing/2014/main" id="{5FDCBF20-BA03-4E21-9918-01B020314B18}"/>
                </a:ext>
              </a:extLst>
            </p:cNvPr>
            <p:cNvGrpSpPr/>
            <p:nvPr userDrawn="1"/>
          </p:nvGrpSpPr>
          <p:grpSpPr>
            <a:xfrm>
              <a:off x="615082" y="5338868"/>
              <a:ext cx="5236063" cy="303548"/>
              <a:chOff x="3146279" y="4579916"/>
              <a:chExt cx="5236063" cy="303548"/>
            </a:xfrm>
          </p:grpSpPr>
          <p:sp>
            <p:nvSpPr>
              <p:cNvPr id="22" name="Subtitle 2">
                <a:extLst>
                  <a:ext uri="{FF2B5EF4-FFF2-40B4-BE49-F238E27FC236}">
                    <a16:creationId xmlns:a16="http://schemas.microsoft.com/office/drawing/2014/main" id="{B9AC5212-BDDB-476A-A068-4D3E86716403}"/>
                  </a:ext>
                </a:extLst>
              </p:cNvPr>
              <p:cNvSpPr txBox="1">
                <a:spLocks/>
              </p:cNvSpPr>
              <p:nvPr userDrawn="1"/>
            </p:nvSpPr>
            <p:spPr>
              <a:xfrm>
                <a:off x="3433420" y="4579916"/>
                <a:ext cx="1614501" cy="30354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a:solidFill>
                      <a:srgbClr val="369BA3"/>
                    </a:solidFill>
                    <a:latin typeface="Titillium Web" panose="00000500000000000000" pitchFamily="2" charset="0"/>
                  </a:rPr>
                  <a:t>info@intodbp.eu</a:t>
                </a:r>
              </a:p>
            </p:txBody>
          </p:sp>
          <p:sp>
            <p:nvSpPr>
              <p:cNvPr id="23" name="Subtitle 2">
                <a:extLst>
                  <a:ext uri="{FF2B5EF4-FFF2-40B4-BE49-F238E27FC236}">
                    <a16:creationId xmlns:a16="http://schemas.microsoft.com/office/drawing/2014/main" id="{FB95CE86-CB81-4C4C-8393-37605AF75B28}"/>
                  </a:ext>
                </a:extLst>
              </p:cNvPr>
              <p:cNvSpPr txBox="1">
                <a:spLocks/>
              </p:cNvSpPr>
              <p:nvPr userDrawn="1"/>
            </p:nvSpPr>
            <p:spPr>
              <a:xfrm>
                <a:off x="5367550" y="4579916"/>
                <a:ext cx="1743468" cy="30354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a:solidFill>
                      <a:srgbClr val="369BA3"/>
                    </a:solidFill>
                    <a:latin typeface="Titillium Web" panose="00000500000000000000" pitchFamily="2" charset="0"/>
                  </a:rPr>
                  <a:t>www.intodbp.eu</a:t>
                </a:r>
              </a:p>
            </p:txBody>
          </p:sp>
          <p:sp>
            <p:nvSpPr>
              <p:cNvPr id="24" name="Subtitle 2">
                <a:extLst>
                  <a:ext uri="{FF2B5EF4-FFF2-40B4-BE49-F238E27FC236}">
                    <a16:creationId xmlns:a16="http://schemas.microsoft.com/office/drawing/2014/main" id="{F734E4A6-CD39-4F1B-9F18-426452CFDE45}"/>
                  </a:ext>
                </a:extLst>
              </p:cNvPr>
              <p:cNvSpPr txBox="1">
                <a:spLocks/>
              </p:cNvSpPr>
              <p:nvPr userDrawn="1"/>
            </p:nvSpPr>
            <p:spPr>
              <a:xfrm>
                <a:off x="7280241" y="4579916"/>
                <a:ext cx="1102101" cy="30354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err="1">
                    <a:solidFill>
                      <a:srgbClr val="369BA3"/>
                    </a:solidFill>
                    <a:latin typeface="Titillium Web" panose="00000500000000000000" pitchFamily="2" charset="0"/>
                  </a:rPr>
                  <a:t>intoDBP_eu</a:t>
                </a:r>
                <a:endParaRPr lang="en-US" sz="1100">
                  <a:solidFill>
                    <a:srgbClr val="369BA3"/>
                  </a:solidFill>
                  <a:latin typeface="Titillium Web" panose="00000500000000000000" pitchFamily="2" charset="0"/>
                </a:endParaRPr>
              </a:p>
            </p:txBody>
          </p:sp>
          <p:pic>
            <p:nvPicPr>
              <p:cNvPr id="28" name="Graphic 27">
                <a:extLst>
                  <a:ext uri="{FF2B5EF4-FFF2-40B4-BE49-F238E27FC236}">
                    <a16:creationId xmlns:a16="http://schemas.microsoft.com/office/drawing/2014/main" id="{C2C0EF3F-1650-4F6B-92A5-5842ADC4C38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132226" y="4603673"/>
                <a:ext cx="205145" cy="205145"/>
              </a:xfrm>
              <a:prstGeom prst="rect">
                <a:avLst/>
              </a:prstGeom>
            </p:spPr>
          </p:pic>
          <p:pic>
            <p:nvPicPr>
              <p:cNvPr id="29" name="Graphic 28">
                <a:extLst>
                  <a:ext uri="{FF2B5EF4-FFF2-40B4-BE49-F238E27FC236}">
                    <a16:creationId xmlns:a16="http://schemas.microsoft.com/office/drawing/2014/main" id="{165B5A0B-007B-4984-96B3-F619E5B7CF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279" y="4608567"/>
                <a:ext cx="233124" cy="163682"/>
              </a:xfrm>
              <a:prstGeom prst="rect">
                <a:avLst/>
              </a:prstGeom>
            </p:spPr>
          </p:pic>
          <p:pic>
            <p:nvPicPr>
              <p:cNvPr id="30" name="Graphic 29">
                <a:extLst>
                  <a:ext uri="{FF2B5EF4-FFF2-40B4-BE49-F238E27FC236}">
                    <a16:creationId xmlns:a16="http://schemas.microsoft.com/office/drawing/2014/main" id="{16C6C1E7-C9B2-4232-A9A4-026EE97C677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7047187" y="4597454"/>
                <a:ext cx="244952" cy="197424"/>
              </a:xfrm>
              <a:prstGeom prst="rect">
                <a:avLst/>
              </a:prstGeom>
            </p:spPr>
          </p:pic>
        </p:grpSp>
        <p:grpSp>
          <p:nvGrpSpPr>
            <p:cNvPr id="49" name="Group 48">
              <a:extLst>
                <a:ext uri="{FF2B5EF4-FFF2-40B4-BE49-F238E27FC236}">
                  <a16:creationId xmlns:a16="http://schemas.microsoft.com/office/drawing/2014/main" id="{51CCEBE9-7E48-5557-37AC-F9B2A1B304C5}"/>
                </a:ext>
              </a:extLst>
            </p:cNvPr>
            <p:cNvGrpSpPr/>
            <p:nvPr userDrawn="1"/>
          </p:nvGrpSpPr>
          <p:grpSpPr>
            <a:xfrm>
              <a:off x="5982081" y="5292436"/>
              <a:ext cx="1271324" cy="349980"/>
              <a:chOff x="5982081" y="5292436"/>
              <a:chExt cx="1271324" cy="349980"/>
            </a:xfrm>
          </p:grpSpPr>
          <p:pic>
            <p:nvPicPr>
              <p:cNvPr id="44" name="Graphic 43">
                <a:extLst>
                  <a:ext uri="{FF2B5EF4-FFF2-40B4-BE49-F238E27FC236}">
                    <a16:creationId xmlns:a16="http://schemas.microsoft.com/office/drawing/2014/main" id="{12D54EC6-328F-7F21-D1F3-B3EFE987E59A}"/>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982081" y="5292436"/>
                <a:ext cx="229943" cy="232854"/>
              </a:xfrm>
              <a:prstGeom prst="rect">
                <a:avLst/>
              </a:prstGeom>
            </p:spPr>
          </p:pic>
          <p:sp>
            <p:nvSpPr>
              <p:cNvPr id="12" name="Subtitle 2">
                <a:extLst>
                  <a:ext uri="{FF2B5EF4-FFF2-40B4-BE49-F238E27FC236}">
                    <a16:creationId xmlns:a16="http://schemas.microsoft.com/office/drawing/2014/main" id="{23B4377F-9505-B48E-CD62-FA449450DCCD}"/>
                  </a:ext>
                </a:extLst>
              </p:cNvPr>
              <p:cNvSpPr txBox="1">
                <a:spLocks/>
              </p:cNvSpPr>
              <p:nvPr userDrawn="1"/>
            </p:nvSpPr>
            <p:spPr>
              <a:xfrm>
                <a:off x="6240841" y="5338868"/>
                <a:ext cx="1012564" cy="30354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err="1">
                    <a:solidFill>
                      <a:srgbClr val="369BA3"/>
                    </a:solidFill>
                    <a:latin typeface="Titillium Web" panose="00000500000000000000" pitchFamily="2" charset="0"/>
                  </a:rPr>
                  <a:t>intoDBP_eu</a:t>
                </a:r>
                <a:endParaRPr lang="en-US" sz="1100">
                  <a:solidFill>
                    <a:srgbClr val="369BA3"/>
                  </a:solidFill>
                  <a:latin typeface="Titillium Web" panose="00000500000000000000" pitchFamily="2" charset="0"/>
                </a:endParaRPr>
              </a:p>
            </p:txBody>
          </p:sp>
        </p:grpSp>
      </p:grpSp>
      <p:pic>
        <p:nvPicPr>
          <p:cNvPr id="3" name="Picture 2" descr="Graphical user interface, text, application&#10;&#10;Description automatically generated">
            <a:extLst>
              <a:ext uri="{FF2B5EF4-FFF2-40B4-BE49-F238E27FC236}">
                <a16:creationId xmlns:a16="http://schemas.microsoft.com/office/drawing/2014/main" id="{7AB120EA-1573-08DD-7613-5A009C13A5A2}"/>
              </a:ext>
            </a:extLst>
          </p:cNvPr>
          <p:cNvPicPr>
            <a:picLocks noChangeAspect="1"/>
          </p:cNvPicPr>
          <p:nvPr userDrawn="1"/>
        </p:nvPicPr>
        <p:blipFill>
          <a:blip r:embed="rId15"/>
          <a:stretch>
            <a:fillRect/>
          </a:stretch>
        </p:blipFill>
        <p:spPr>
          <a:xfrm>
            <a:off x="7085183" y="6141657"/>
            <a:ext cx="2475202" cy="519518"/>
          </a:xfrm>
          <a:prstGeom prst="rect">
            <a:avLst/>
          </a:prstGeom>
        </p:spPr>
      </p:pic>
      <p:pic>
        <p:nvPicPr>
          <p:cNvPr id="6" name="Picture 5" descr="Icon&#10;&#10;Description automatically generated">
            <a:extLst>
              <a:ext uri="{FF2B5EF4-FFF2-40B4-BE49-F238E27FC236}">
                <a16:creationId xmlns:a16="http://schemas.microsoft.com/office/drawing/2014/main" id="{B6CF111D-7859-4785-0143-E15C8571A378}"/>
              </a:ext>
            </a:extLst>
          </p:cNvPr>
          <p:cNvPicPr>
            <a:picLocks noChangeAspect="1"/>
          </p:cNvPicPr>
          <p:nvPr userDrawn="1"/>
        </p:nvPicPr>
        <p:blipFill>
          <a:blip r:embed="rId16"/>
          <a:stretch>
            <a:fillRect/>
          </a:stretch>
        </p:blipFill>
        <p:spPr>
          <a:xfrm>
            <a:off x="6219659" y="3563514"/>
            <a:ext cx="4211083" cy="1201467"/>
          </a:xfrm>
          <a:prstGeom prst="rect">
            <a:avLst/>
          </a:prstGeom>
        </p:spPr>
      </p:pic>
    </p:spTree>
    <p:extLst>
      <p:ext uri="{BB962C8B-B14F-4D97-AF65-F5344CB8AC3E}">
        <p14:creationId xmlns:p14="http://schemas.microsoft.com/office/powerpoint/2010/main" val="2105097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1C9197-EB25-0688-A1B3-E05A646993C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EFAC2EA-2ED8-2126-5750-5CDD16DE8BA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8DCEBE4-D2FF-769F-78DD-81F582FE9B9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7B4DF40-95E1-ED3F-A40C-FF9882B89770}"/>
              </a:ext>
            </a:extLst>
          </p:cNvPr>
          <p:cNvSpPr>
            <a:spLocks noGrp="1"/>
          </p:cNvSpPr>
          <p:nvPr>
            <p:ph type="dt" sz="half" idx="10"/>
          </p:nvPr>
        </p:nvSpPr>
        <p:spPr/>
        <p:txBody>
          <a:bodyPr/>
          <a:lstStyle/>
          <a:p>
            <a:fld id="{A3030D54-D976-416C-B6A9-BD3B55AA6A3A}" type="datetimeFigureOut">
              <a:rPr lang="it-IT" smtClean="0"/>
              <a:t>29/04/2025</a:t>
            </a:fld>
            <a:endParaRPr lang="it-IT"/>
          </a:p>
        </p:txBody>
      </p:sp>
      <p:sp>
        <p:nvSpPr>
          <p:cNvPr id="6" name="Segnaposto piè di pagina 5">
            <a:extLst>
              <a:ext uri="{FF2B5EF4-FFF2-40B4-BE49-F238E27FC236}">
                <a16:creationId xmlns:a16="http://schemas.microsoft.com/office/drawing/2014/main" id="{F5EA2593-E96D-AC67-975C-EFB1FA9AABF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7407BBC-3DAA-93CB-E034-5B9CAF100B4A}"/>
              </a:ext>
            </a:extLst>
          </p:cNvPr>
          <p:cNvSpPr>
            <a:spLocks noGrp="1"/>
          </p:cNvSpPr>
          <p:nvPr>
            <p:ph type="sldNum" sz="quarter" idx="12"/>
          </p:nvPr>
        </p:nvSpPr>
        <p:spPr/>
        <p:txBody>
          <a:bodyPr/>
          <a:lstStyle/>
          <a:p>
            <a:fld id="{B69B30B7-52DD-4BD2-AA69-C6A8132A8864}" type="slidenum">
              <a:rPr lang="it-IT" smtClean="0"/>
              <a:t>‹#›</a:t>
            </a:fld>
            <a:endParaRPr lang="it-IT"/>
          </a:p>
        </p:txBody>
      </p:sp>
    </p:spTree>
    <p:extLst>
      <p:ext uri="{BB962C8B-B14F-4D97-AF65-F5344CB8AC3E}">
        <p14:creationId xmlns:p14="http://schemas.microsoft.com/office/powerpoint/2010/main" val="71925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tyle 1 - 1 column">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4F8EFEF8-F54D-A745-88C1-878664D6DD57}"/>
              </a:ext>
            </a:extLst>
          </p:cNvPr>
          <p:cNvPicPr>
            <a:picLocks noChangeAspect="1"/>
          </p:cNvPicPr>
          <p:nvPr userDrawn="1"/>
        </p:nvPicPr>
        <p:blipFill>
          <a:blip r:embed="rId2"/>
          <a:stretch>
            <a:fillRect/>
          </a:stretch>
        </p:blipFill>
        <p:spPr>
          <a:xfrm>
            <a:off x="359347" y="255900"/>
            <a:ext cx="2157988" cy="615697"/>
          </a:xfrm>
          <a:prstGeom prst="rect">
            <a:avLst/>
          </a:prstGeom>
        </p:spPr>
      </p:pic>
      <p:pic>
        <p:nvPicPr>
          <p:cNvPr id="4" name="Picture 3" descr="Icon&#10;&#10;Description automatically generated">
            <a:extLst>
              <a:ext uri="{FF2B5EF4-FFF2-40B4-BE49-F238E27FC236}">
                <a16:creationId xmlns:a16="http://schemas.microsoft.com/office/drawing/2014/main" id="{1FB2A01E-07DB-C8B7-1CA0-8B4DD1ADB499}"/>
              </a:ext>
            </a:extLst>
          </p:cNvPr>
          <p:cNvPicPr>
            <a:picLocks noChangeAspect="1"/>
          </p:cNvPicPr>
          <p:nvPr userDrawn="1"/>
        </p:nvPicPr>
        <p:blipFill rotWithShape="1">
          <a:blip r:embed="rId3"/>
          <a:srcRect l="1862" b="2806"/>
          <a:stretch/>
        </p:blipFill>
        <p:spPr>
          <a:xfrm>
            <a:off x="0" y="1291718"/>
            <a:ext cx="4548616" cy="5566282"/>
          </a:xfrm>
          <a:prstGeom prst="rect">
            <a:avLst/>
          </a:prstGeom>
        </p:spPr>
      </p:pic>
      <p:sp>
        <p:nvSpPr>
          <p:cNvPr id="13" name="Text Box 44">
            <a:extLst>
              <a:ext uri="{FF2B5EF4-FFF2-40B4-BE49-F238E27FC236}">
                <a16:creationId xmlns:a16="http://schemas.microsoft.com/office/drawing/2014/main" id="{50E0EBBA-082B-1441-A4D0-314184D0046C}"/>
              </a:ext>
            </a:extLst>
          </p:cNvPr>
          <p:cNvSpPr txBox="1"/>
          <p:nvPr userDrawn="1"/>
        </p:nvSpPr>
        <p:spPr>
          <a:xfrm>
            <a:off x="9468697" y="431668"/>
            <a:ext cx="2461260" cy="2641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spcAft>
                <a:spcPts val="600"/>
              </a:spcAft>
            </a:pPr>
            <a:r>
              <a:rPr lang="en-US" sz="1200">
                <a:solidFill>
                  <a:srgbClr val="1C284B"/>
                </a:solidFill>
                <a:effectLst/>
                <a:latin typeface="Arial" panose="020B0604020202020204" pitchFamily="34" charset="0"/>
                <a:ea typeface="Calibri" panose="020F0502020204030204" pitchFamily="34" charset="0"/>
                <a:cs typeface="Arial" panose="020B0604020202020204" pitchFamily="34" charset="0"/>
              </a:rPr>
              <a:t>www.intodbp.eu</a:t>
            </a:r>
            <a:endParaRPr lang="en-GB" sz="1100">
              <a:solidFill>
                <a:srgbClr val="1C284B"/>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80A60EE-DF4D-A440-AE44-3AB1CECCB364}"/>
              </a:ext>
            </a:extLst>
          </p:cNvPr>
          <p:cNvSpPr>
            <a:spLocks noGrp="1"/>
          </p:cNvSpPr>
          <p:nvPr>
            <p:ph idx="1"/>
          </p:nvPr>
        </p:nvSpPr>
        <p:spPr>
          <a:xfrm>
            <a:off x="376843" y="2001616"/>
            <a:ext cx="11507391" cy="4191735"/>
          </a:xfrm>
          <a:prstGeom prst="rect">
            <a:avLst/>
          </a:prstGeom>
        </p:spPr>
        <p:txBody>
          <a:bodyPr>
            <a:normAutofit/>
          </a:bodyPr>
          <a:lstStyle>
            <a:lvl1pPr>
              <a:lnSpc>
                <a:spcPct val="100000"/>
              </a:lnSpc>
              <a:defRPr sz="2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vl2pPr>
              <a:lnSpc>
                <a:spcPct val="100000"/>
              </a:lnSpc>
              <a:defRPr sz="24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2pPr>
            <a:lvl3pPr>
              <a:lnSpc>
                <a:spcPct val="100000"/>
              </a:lnSpc>
              <a:defRPr sz="2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3pPr>
            <a:lvl4pPr>
              <a:lnSpc>
                <a:spcPct val="100000"/>
              </a:lnSpc>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4pPr>
            <a:lvl5pPr>
              <a:lnSpc>
                <a:spcPct val="100000"/>
              </a:lnSpc>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0410373-9BD8-DD42-83F6-4531850B9152}"/>
              </a:ext>
            </a:extLst>
          </p:cNvPr>
          <p:cNvSpPr>
            <a:spLocks noGrp="1"/>
          </p:cNvSpPr>
          <p:nvPr>
            <p:ph type="ctrTitle" hasCustomPrompt="1"/>
          </p:nvPr>
        </p:nvSpPr>
        <p:spPr>
          <a:xfrm>
            <a:off x="359347" y="994865"/>
            <a:ext cx="9785332" cy="428666"/>
          </a:xfrm>
          <a:prstGeom prst="rect">
            <a:avLst/>
          </a:prstGeom>
          <a:noFill/>
        </p:spPr>
        <p:txBody>
          <a:bodyPr anchor="b">
            <a:normAutofit/>
          </a:bodyPr>
          <a:lstStyle>
            <a:lvl1pPr algn="l">
              <a:defRPr sz="2000" b="0">
                <a:solidFill>
                  <a:srgbClr val="053066"/>
                </a:solidFill>
                <a:latin typeface="Titillium Web" panose="00000500000000000000" pitchFamily="2" charset="0"/>
                <a:ea typeface="Verdana" panose="020B0604030504040204" pitchFamily="34" charset="0"/>
                <a:cs typeface="Arial" panose="020B0604020202020204" pitchFamily="34" charset="0"/>
              </a:defRPr>
            </a:lvl1pPr>
          </a:lstStyle>
          <a:p>
            <a:r>
              <a:rPr lang="en-US"/>
              <a:t>CLICK TO EDIT MASTER TITLE STYLE</a:t>
            </a:r>
          </a:p>
        </p:txBody>
      </p:sp>
      <p:sp>
        <p:nvSpPr>
          <p:cNvPr id="21" name="Slide Number Placeholder 5">
            <a:extLst>
              <a:ext uri="{FF2B5EF4-FFF2-40B4-BE49-F238E27FC236}">
                <a16:creationId xmlns:a16="http://schemas.microsoft.com/office/drawing/2014/main" id="{E0A44291-1AF8-D64D-BD0E-9FB0307EF91B}"/>
              </a:ext>
            </a:extLst>
          </p:cNvPr>
          <p:cNvSpPr>
            <a:spLocks noGrp="1"/>
          </p:cNvSpPr>
          <p:nvPr>
            <p:ph type="sldNum" sz="quarter" idx="12"/>
          </p:nvPr>
        </p:nvSpPr>
        <p:spPr>
          <a:xfrm>
            <a:off x="376843" y="6356349"/>
            <a:ext cx="2743200" cy="365125"/>
          </a:xfrm>
          <a:prstGeom prst="rect">
            <a:avLst/>
          </a:prstGeom>
        </p:spPr>
        <p:txBody>
          <a:bodyPr/>
          <a:lstStyle>
            <a:lvl1pPr algn="l">
              <a:defRPr sz="1200">
                <a:solidFill>
                  <a:srgbClr val="053066"/>
                </a:solidFill>
                <a:latin typeface="Titillium Web" panose="00000500000000000000" pitchFamily="2" charset="0"/>
                <a:ea typeface="Verdana" panose="020B0604030504040204" pitchFamily="34" charset="0"/>
              </a:defRPr>
            </a:lvl1pPr>
          </a:lstStyle>
          <a:p>
            <a:fld id="{6B3F9B04-52E9-D64B-8808-0308FE78F2E0}" type="slidenum">
              <a:rPr lang="en-US" smtClean="0"/>
              <a:pPr/>
              <a:t>‹#›</a:t>
            </a:fld>
            <a:endParaRPr lang="en-US"/>
          </a:p>
        </p:txBody>
      </p:sp>
      <p:sp>
        <p:nvSpPr>
          <p:cNvPr id="7" name="Text Placeholder 6">
            <a:extLst>
              <a:ext uri="{FF2B5EF4-FFF2-40B4-BE49-F238E27FC236}">
                <a16:creationId xmlns:a16="http://schemas.microsoft.com/office/drawing/2014/main" id="{A03842E7-49D3-4D34-A791-100B6CEEBC22}"/>
              </a:ext>
            </a:extLst>
          </p:cNvPr>
          <p:cNvSpPr>
            <a:spLocks noGrp="1"/>
          </p:cNvSpPr>
          <p:nvPr>
            <p:ph type="body" sz="quarter" idx="13" hasCustomPrompt="1"/>
          </p:nvPr>
        </p:nvSpPr>
        <p:spPr>
          <a:xfrm>
            <a:off x="376843" y="1478807"/>
            <a:ext cx="9803348" cy="399541"/>
          </a:xfrm>
          <a:prstGeom prst="rect">
            <a:avLst/>
          </a:prstGeom>
        </p:spPr>
        <p:txBody>
          <a:bodyPr/>
          <a:lstStyle>
            <a:lvl1pPr marL="0" indent="0">
              <a:buNone/>
              <a:defRPr sz="1800">
                <a:solidFill>
                  <a:srgbClr val="369BA3"/>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r>
              <a:rPr lang="en-US"/>
              <a:t>Click to edit Master subtitle style</a:t>
            </a:r>
          </a:p>
        </p:txBody>
      </p:sp>
    </p:spTree>
    <p:extLst>
      <p:ext uri="{BB962C8B-B14F-4D97-AF65-F5344CB8AC3E}">
        <p14:creationId xmlns:p14="http://schemas.microsoft.com/office/powerpoint/2010/main" val="165359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yle 1 - 2 columns">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B2F32043-A79C-4871-A4A0-BBB245B310B9}"/>
              </a:ext>
            </a:extLst>
          </p:cNvPr>
          <p:cNvPicPr>
            <a:picLocks noChangeAspect="1"/>
          </p:cNvPicPr>
          <p:nvPr userDrawn="1"/>
        </p:nvPicPr>
        <p:blipFill rotWithShape="1">
          <a:blip r:embed="rId2"/>
          <a:srcRect l="1862" b="2806"/>
          <a:stretch/>
        </p:blipFill>
        <p:spPr>
          <a:xfrm>
            <a:off x="0" y="1291718"/>
            <a:ext cx="4548616" cy="5566282"/>
          </a:xfrm>
          <a:prstGeom prst="rect">
            <a:avLst/>
          </a:prstGeom>
        </p:spPr>
      </p:pic>
      <p:sp>
        <p:nvSpPr>
          <p:cNvPr id="11" name="Title 1">
            <a:extLst>
              <a:ext uri="{FF2B5EF4-FFF2-40B4-BE49-F238E27FC236}">
                <a16:creationId xmlns:a16="http://schemas.microsoft.com/office/drawing/2014/main" id="{10410373-9BD8-DD42-83F6-4531850B9152}"/>
              </a:ext>
            </a:extLst>
          </p:cNvPr>
          <p:cNvSpPr>
            <a:spLocks noGrp="1"/>
          </p:cNvSpPr>
          <p:nvPr>
            <p:ph type="ctrTitle" hasCustomPrompt="1"/>
          </p:nvPr>
        </p:nvSpPr>
        <p:spPr>
          <a:xfrm>
            <a:off x="376843" y="1021769"/>
            <a:ext cx="9785332" cy="428666"/>
          </a:xfrm>
          <a:prstGeom prst="rect">
            <a:avLst/>
          </a:prstGeom>
          <a:noFill/>
        </p:spPr>
        <p:txBody>
          <a:bodyPr anchor="b">
            <a:normAutofit/>
          </a:bodyPr>
          <a:lstStyle>
            <a:lvl1pPr algn="l">
              <a:defRPr sz="2000" b="0">
                <a:solidFill>
                  <a:srgbClr val="053066"/>
                </a:solidFill>
                <a:latin typeface="Titillium Web" panose="00000500000000000000" pitchFamily="2" charset="0"/>
                <a:ea typeface="Verdana" panose="020B0604030504040204" pitchFamily="34" charset="0"/>
                <a:cs typeface="Tahoma" panose="020B0604030504040204" pitchFamily="34" charset="0"/>
              </a:defRPr>
            </a:lvl1pPr>
          </a:lstStyle>
          <a:p>
            <a:r>
              <a:rPr lang="en-US"/>
              <a:t>CLICK TO EDIT MASTER TITLE STYLE</a:t>
            </a:r>
          </a:p>
        </p:txBody>
      </p:sp>
      <p:sp>
        <p:nvSpPr>
          <p:cNvPr id="21" name="Slide Number Placeholder 5">
            <a:extLst>
              <a:ext uri="{FF2B5EF4-FFF2-40B4-BE49-F238E27FC236}">
                <a16:creationId xmlns:a16="http://schemas.microsoft.com/office/drawing/2014/main" id="{E0A44291-1AF8-D64D-BD0E-9FB0307EF91B}"/>
              </a:ext>
            </a:extLst>
          </p:cNvPr>
          <p:cNvSpPr>
            <a:spLocks noGrp="1"/>
          </p:cNvSpPr>
          <p:nvPr>
            <p:ph type="sldNum" sz="quarter" idx="12"/>
          </p:nvPr>
        </p:nvSpPr>
        <p:spPr>
          <a:xfrm>
            <a:off x="376842" y="6356349"/>
            <a:ext cx="2743200" cy="365125"/>
          </a:xfrm>
          <a:prstGeom prst="rect">
            <a:avLst/>
          </a:prstGeom>
        </p:spPr>
        <p:txBody>
          <a:bodyPr/>
          <a:lstStyle>
            <a:lvl1pPr algn="l">
              <a:defRPr sz="1200">
                <a:solidFill>
                  <a:srgbClr val="053066"/>
                </a:solidFill>
                <a:latin typeface="Titillium Web" panose="00000500000000000000" pitchFamily="2" charset="0"/>
                <a:ea typeface="Verdana" panose="020B0604030504040204" pitchFamily="34" charset="0"/>
              </a:defRPr>
            </a:lvl1pPr>
          </a:lstStyle>
          <a:p>
            <a:fld id="{6B3F9B04-52E9-D64B-8808-0308FE78F2E0}" type="slidenum">
              <a:rPr lang="en-US" smtClean="0"/>
              <a:pPr/>
              <a:t>‹#›</a:t>
            </a:fld>
            <a:endParaRPr lang="en-US"/>
          </a:p>
        </p:txBody>
      </p:sp>
      <p:sp>
        <p:nvSpPr>
          <p:cNvPr id="22" name="Content Placeholder 2">
            <a:extLst>
              <a:ext uri="{FF2B5EF4-FFF2-40B4-BE49-F238E27FC236}">
                <a16:creationId xmlns:a16="http://schemas.microsoft.com/office/drawing/2014/main" id="{6C5B6CB3-AD5B-4718-B405-F9C15C64101E}"/>
              </a:ext>
            </a:extLst>
          </p:cNvPr>
          <p:cNvSpPr>
            <a:spLocks noGrp="1"/>
          </p:cNvSpPr>
          <p:nvPr>
            <p:ph idx="1"/>
          </p:nvPr>
        </p:nvSpPr>
        <p:spPr>
          <a:xfrm>
            <a:off x="378660" y="2107238"/>
            <a:ext cx="5554054" cy="3975184"/>
          </a:xfrm>
          <a:prstGeom prst="rect">
            <a:avLst/>
          </a:prstGeom>
        </p:spPr>
        <p:txBody>
          <a:bodyPr>
            <a:normAutofit/>
          </a:bodyPr>
          <a:lstStyle>
            <a:lvl1pPr>
              <a:lnSpc>
                <a:spcPct val="100000"/>
              </a:lnSpc>
              <a:defRPr sz="2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vl2pPr>
              <a:lnSpc>
                <a:spcPct val="100000"/>
              </a:lnSpc>
              <a:defRPr sz="24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2pPr>
            <a:lvl3pPr>
              <a:lnSpc>
                <a:spcPct val="100000"/>
              </a:lnSpc>
              <a:defRPr sz="2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3pPr>
            <a:lvl4pPr>
              <a:lnSpc>
                <a:spcPct val="100000"/>
              </a:lnSpc>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4pPr>
            <a:lvl5pPr>
              <a:lnSpc>
                <a:spcPct val="100000"/>
              </a:lnSpc>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F0E963C9-62DF-48FA-A070-9BE3AF078E58}"/>
              </a:ext>
            </a:extLst>
          </p:cNvPr>
          <p:cNvSpPr>
            <a:spLocks noGrp="1"/>
          </p:cNvSpPr>
          <p:nvPr>
            <p:ph idx="15"/>
          </p:nvPr>
        </p:nvSpPr>
        <p:spPr>
          <a:xfrm>
            <a:off x="6289602" y="2107236"/>
            <a:ext cx="5629105" cy="3975185"/>
          </a:xfrm>
          <a:prstGeom prst="rect">
            <a:avLst/>
          </a:prstGeom>
        </p:spPr>
        <p:txBody>
          <a:bodyPr>
            <a:normAutofit/>
          </a:bodyPr>
          <a:lstStyle>
            <a:lvl1pPr>
              <a:lnSpc>
                <a:spcPct val="100000"/>
              </a:lnSpc>
              <a:defRPr sz="2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vl2pPr>
              <a:lnSpc>
                <a:spcPct val="100000"/>
              </a:lnSpc>
              <a:defRPr sz="24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2pPr>
            <a:lvl3pPr>
              <a:lnSpc>
                <a:spcPct val="100000"/>
              </a:lnSpc>
              <a:defRPr sz="20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3pPr>
            <a:lvl4pPr>
              <a:lnSpc>
                <a:spcPct val="100000"/>
              </a:lnSpc>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4pPr>
            <a:lvl5pPr>
              <a:lnSpc>
                <a:spcPct val="100000"/>
              </a:lnSpc>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6">
            <a:extLst>
              <a:ext uri="{FF2B5EF4-FFF2-40B4-BE49-F238E27FC236}">
                <a16:creationId xmlns:a16="http://schemas.microsoft.com/office/drawing/2014/main" id="{73B92BE6-DD7B-4180-8783-A762F089969D}"/>
              </a:ext>
            </a:extLst>
          </p:cNvPr>
          <p:cNvSpPr>
            <a:spLocks noGrp="1"/>
          </p:cNvSpPr>
          <p:nvPr>
            <p:ph type="body" sz="quarter" idx="16" hasCustomPrompt="1"/>
          </p:nvPr>
        </p:nvSpPr>
        <p:spPr>
          <a:xfrm>
            <a:off x="376842" y="1587709"/>
            <a:ext cx="5588529" cy="399541"/>
          </a:xfrm>
          <a:prstGeom prst="rect">
            <a:avLst/>
          </a:prstGeom>
        </p:spPr>
        <p:txBody>
          <a:bodyPr/>
          <a:lstStyle>
            <a:lvl1pPr marL="0" indent="0">
              <a:buNone/>
              <a:defRPr sz="2000">
                <a:solidFill>
                  <a:srgbClr val="369BA3"/>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r>
              <a:rPr lang="en-US"/>
              <a:t>Click to edit Master subtitle style</a:t>
            </a:r>
          </a:p>
        </p:txBody>
      </p:sp>
      <p:sp>
        <p:nvSpPr>
          <p:cNvPr id="25" name="Text Placeholder 6">
            <a:extLst>
              <a:ext uri="{FF2B5EF4-FFF2-40B4-BE49-F238E27FC236}">
                <a16:creationId xmlns:a16="http://schemas.microsoft.com/office/drawing/2014/main" id="{FC2A7C32-A34B-497F-83DC-DAE00BE37DFF}"/>
              </a:ext>
            </a:extLst>
          </p:cNvPr>
          <p:cNvSpPr>
            <a:spLocks noGrp="1"/>
          </p:cNvSpPr>
          <p:nvPr>
            <p:ph type="body" sz="quarter" idx="14" hasCustomPrompt="1"/>
          </p:nvPr>
        </p:nvSpPr>
        <p:spPr>
          <a:xfrm>
            <a:off x="6298670" y="1587708"/>
            <a:ext cx="5588529" cy="399541"/>
          </a:xfrm>
          <a:prstGeom prst="rect">
            <a:avLst/>
          </a:prstGeom>
        </p:spPr>
        <p:txBody>
          <a:bodyPr/>
          <a:lstStyle>
            <a:lvl1pPr marL="0" indent="0">
              <a:buNone/>
              <a:defRPr sz="2000">
                <a:solidFill>
                  <a:srgbClr val="369BA3"/>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r>
              <a:rPr lang="en-US"/>
              <a:t>Click to edit Master subtitle style</a:t>
            </a:r>
          </a:p>
        </p:txBody>
      </p:sp>
      <p:pic>
        <p:nvPicPr>
          <p:cNvPr id="2" name="Picture 1" descr="Icon&#10;&#10;Description automatically generated">
            <a:extLst>
              <a:ext uri="{FF2B5EF4-FFF2-40B4-BE49-F238E27FC236}">
                <a16:creationId xmlns:a16="http://schemas.microsoft.com/office/drawing/2014/main" id="{22AAEE8E-6E88-F564-5229-CFCE53ED916F}"/>
              </a:ext>
            </a:extLst>
          </p:cNvPr>
          <p:cNvPicPr>
            <a:picLocks noChangeAspect="1"/>
          </p:cNvPicPr>
          <p:nvPr userDrawn="1"/>
        </p:nvPicPr>
        <p:blipFill>
          <a:blip r:embed="rId3"/>
          <a:stretch>
            <a:fillRect/>
          </a:stretch>
        </p:blipFill>
        <p:spPr>
          <a:xfrm>
            <a:off x="359347" y="255900"/>
            <a:ext cx="2157988" cy="615697"/>
          </a:xfrm>
          <a:prstGeom prst="rect">
            <a:avLst/>
          </a:prstGeom>
        </p:spPr>
      </p:pic>
      <p:sp>
        <p:nvSpPr>
          <p:cNvPr id="7" name="Text Box 44">
            <a:extLst>
              <a:ext uri="{FF2B5EF4-FFF2-40B4-BE49-F238E27FC236}">
                <a16:creationId xmlns:a16="http://schemas.microsoft.com/office/drawing/2014/main" id="{90AB69D4-E80E-A13F-F1DD-B102B7E09A73}"/>
              </a:ext>
            </a:extLst>
          </p:cNvPr>
          <p:cNvSpPr txBox="1"/>
          <p:nvPr userDrawn="1"/>
        </p:nvSpPr>
        <p:spPr>
          <a:xfrm>
            <a:off x="9468697" y="431668"/>
            <a:ext cx="2461260" cy="2641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spcAft>
                <a:spcPts val="600"/>
              </a:spcAft>
            </a:pPr>
            <a:r>
              <a:rPr lang="en-US" sz="1200">
                <a:solidFill>
                  <a:srgbClr val="1C284B"/>
                </a:solidFill>
                <a:effectLst/>
                <a:latin typeface="Arial" panose="020B0604020202020204" pitchFamily="34" charset="0"/>
                <a:ea typeface="Calibri" panose="020F0502020204030204" pitchFamily="34" charset="0"/>
                <a:cs typeface="Arial" panose="020B0604020202020204" pitchFamily="34" charset="0"/>
              </a:rPr>
              <a:t>www.intodbp.eu</a:t>
            </a:r>
            <a:endParaRPr lang="en-GB" sz="1100">
              <a:solidFill>
                <a:srgbClr val="1C284B"/>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17171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yle 1 - title only">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D1F05F72-EE31-02A7-27A2-C9E7D0C5443A}"/>
              </a:ext>
            </a:extLst>
          </p:cNvPr>
          <p:cNvPicPr>
            <a:picLocks noChangeAspect="1"/>
          </p:cNvPicPr>
          <p:nvPr userDrawn="1"/>
        </p:nvPicPr>
        <p:blipFill rotWithShape="1">
          <a:blip r:embed="rId2"/>
          <a:srcRect l="1862" b="2806"/>
          <a:stretch/>
        </p:blipFill>
        <p:spPr>
          <a:xfrm>
            <a:off x="0" y="1291718"/>
            <a:ext cx="4548616" cy="5566282"/>
          </a:xfrm>
          <a:prstGeom prst="rect">
            <a:avLst/>
          </a:prstGeom>
        </p:spPr>
      </p:pic>
      <p:sp>
        <p:nvSpPr>
          <p:cNvPr id="11" name="Title 1">
            <a:extLst>
              <a:ext uri="{FF2B5EF4-FFF2-40B4-BE49-F238E27FC236}">
                <a16:creationId xmlns:a16="http://schemas.microsoft.com/office/drawing/2014/main" id="{10410373-9BD8-DD42-83F6-4531850B9152}"/>
              </a:ext>
            </a:extLst>
          </p:cNvPr>
          <p:cNvSpPr>
            <a:spLocks noGrp="1"/>
          </p:cNvSpPr>
          <p:nvPr>
            <p:ph type="ctrTitle" hasCustomPrompt="1"/>
          </p:nvPr>
        </p:nvSpPr>
        <p:spPr>
          <a:xfrm>
            <a:off x="376843" y="1088637"/>
            <a:ext cx="9785332" cy="428666"/>
          </a:xfrm>
          <a:prstGeom prst="rect">
            <a:avLst/>
          </a:prstGeom>
          <a:noFill/>
        </p:spPr>
        <p:txBody>
          <a:bodyPr anchor="b">
            <a:normAutofit/>
          </a:bodyPr>
          <a:lstStyle>
            <a:lvl1pPr algn="l">
              <a:defRPr sz="2000" b="0">
                <a:solidFill>
                  <a:srgbClr val="053066"/>
                </a:solidFill>
                <a:latin typeface="Titillium Web" panose="00000500000000000000" pitchFamily="2" charset="0"/>
                <a:ea typeface="Verdana" panose="020B0604030504040204" pitchFamily="34" charset="0"/>
                <a:cs typeface="Tahoma" panose="020B0604030504040204" pitchFamily="34" charset="0"/>
              </a:defRPr>
            </a:lvl1pPr>
          </a:lstStyle>
          <a:p>
            <a:r>
              <a:rPr lang="en-US"/>
              <a:t>CLICK TO EDIT MASTER TITLE STYLE</a:t>
            </a:r>
          </a:p>
        </p:txBody>
      </p:sp>
      <p:sp>
        <p:nvSpPr>
          <p:cNvPr id="21" name="Slide Number Placeholder 5">
            <a:extLst>
              <a:ext uri="{FF2B5EF4-FFF2-40B4-BE49-F238E27FC236}">
                <a16:creationId xmlns:a16="http://schemas.microsoft.com/office/drawing/2014/main" id="{E0A44291-1AF8-D64D-BD0E-9FB0307EF91B}"/>
              </a:ext>
            </a:extLst>
          </p:cNvPr>
          <p:cNvSpPr>
            <a:spLocks noGrp="1"/>
          </p:cNvSpPr>
          <p:nvPr>
            <p:ph type="sldNum" sz="quarter" idx="12"/>
          </p:nvPr>
        </p:nvSpPr>
        <p:spPr>
          <a:xfrm>
            <a:off x="376843" y="6356349"/>
            <a:ext cx="2743200" cy="365125"/>
          </a:xfrm>
          <a:prstGeom prst="rect">
            <a:avLst/>
          </a:prstGeom>
        </p:spPr>
        <p:txBody>
          <a:bodyPr/>
          <a:lstStyle>
            <a:lvl1pPr algn="l">
              <a:defRPr sz="1200">
                <a:solidFill>
                  <a:srgbClr val="053066"/>
                </a:solidFill>
                <a:latin typeface="Titillium Web" panose="00000500000000000000" pitchFamily="2" charset="0"/>
                <a:ea typeface="Verdana" panose="020B0604030504040204" pitchFamily="34" charset="0"/>
              </a:defRPr>
            </a:lvl1pPr>
          </a:lstStyle>
          <a:p>
            <a:fld id="{6B3F9B04-52E9-D64B-8808-0308FE78F2E0}" type="slidenum">
              <a:rPr lang="en-US" smtClean="0"/>
              <a:pPr/>
              <a:t>‹#›</a:t>
            </a:fld>
            <a:endParaRPr lang="en-US"/>
          </a:p>
        </p:txBody>
      </p:sp>
      <p:pic>
        <p:nvPicPr>
          <p:cNvPr id="5" name="Picture 4" descr="Icon&#10;&#10;Description automatically generated">
            <a:extLst>
              <a:ext uri="{FF2B5EF4-FFF2-40B4-BE49-F238E27FC236}">
                <a16:creationId xmlns:a16="http://schemas.microsoft.com/office/drawing/2014/main" id="{537436E5-3A48-C406-D851-85E6043CC0EA}"/>
              </a:ext>
            </a:extLst>
          </p:cNvPr>
          <p:cNvPicPr>
            <a:picLocks noChangeAspect="1"/>
          </p:cNvPicPr>
          <p:nvPr userDrawn="1"/>
        </p:nvPicPr>
        <p:blipFill>
          <a:blip r:embed="rId3"/>
          <a:stretch>
            <a:fillRect/>
          </a:stretch>
        </p:blipFill>
        <p:spPr>
          <a:xfrm>
            <a:off x="359347" y="255900"/>
            <a:ext cx="2157988" cy="615697"/>
          </a:xfrm>
          <a:prstGeom prst="rect">
            <a:avLst/>
          </a:prstGeom>
        </p:spPr>
      </p:pic>
      <p:sp>
        <p:nvSpPr>
          <p:cNvPr id="7" name="Text Box 44">
            <a:extLst>
              <a:ext uri="{FF2B5EF4-FFF2-40B4-BE49-F238E27FC236}">
                <a16:creationId xmlns:a16="http://schemas.microsoft.com/office/drawing/2014/main" id="{BBBF2903-E1F0-0212-0FF6-22A3381DB188}"/>
              </a:ext>
            </a:extLst>
          </p:cNvPr>
          <p:cNvSpPr txBox="1"/>
          <p:nvPr userDrawn="1"/>
        </p:nvSpPr>
        <p:spPr>
          <a:xfrm>
            <a:off x="9468697" y="431668"/>
            <a:ext cx="2461260" cy="2641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spcAft>
                <a:spcPts val="600"/>
              </a:spcAft>
            </a:pPr>
            <a:r>
              <a:rPr lang="en-US" sz="1200">
                <a:solidFill>
                  <a:srgbClr val="1C284B"/>
                </a:solidFill>
                <a:effectLst/>
                <a:latin typeface="Arial" panose="020B0604020202020204" pitchFamily="34" charset="0"/>
                <a:ea typeface="Calibri" panose="020F0502020204030204" pitchFamily="34" charset="0"/>
                <a:cs typeface="Arial" panose="020B0604020202020204" pitchFamily="34" charset="0"/>
              </a:rPr>
              <a:t>www.intodbp.eu</a:t>
            </a:r>
            <a:endParaRPr lang="en-GB" sz="1100">
              <a:solidFill>
                <a:srgbClr val="1C284B"/>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58253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yle 1 - watermark">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D18DC208-9A0C-FC06-3617-1173A7ED7FB6}"/>
              </a:ext>
            </a:extLst>
          </p:cNvPr>
          <p:cNvPicPr>
            <a:picLocks noChangeAspect="1"/>
          </p:cNvPicPr>
          <p:nvPr userDrawn="1"/>
        </p:nvPicPr>
        <p:blipFill rotWithShape="1">
          <a:blip r:embed="rId2"/>
          <a:srcRect l="1862" b="2806"/>
          <a:stretch/>
        </p:blipFill>
        <p:spPr>
          <a:xfrm>
            <a:off x="0" y="1291718"/>
            <a:ext cx="4548616" cy="5566282"/>
          </a:xfrm>
          <a:prstGeom prst="rect">
            <a:avLst/>
          </a:prstGeom>
        </p:spPr>
      </p:pic>
      <p:sp>
        <p:nvSpPr>
          <p:cNvPr id="21" name="Slide Number Placeholder 5">
            <a:extLst>
              <a:ext uri="{FF2B5EF4-FFF2-40B4-BE49-F238E27FC236}">
                <a16:creationId xmlns:a16="http://schemas.microsoft.com/office/drawing/2014/main" id="{E0A44291-1AF8-D64D-BD0E-9FB0307EF91B}"/>
              </a:ext>
            </a:extLst>
          </p:cNvPr>
          <p:cNvSpPr>
            <a:spLocks noGrp="1"/>
          </p:cNvSpPr>
          <p:nvPr>
            <p:ph type="sldNum" sz="quarter" idx="12"/>
          </p:nvPr>
        </p:nvSpPr>
        <p:spPr>
          <a:xfrm>
            <a:off x="376842" y="6356349"/>
            <a:ext cx="2743200" cy="365125"/>
          </a:xfrm>
          <a:prstGeom prst="rect">
            <a:avLst/>
          </a:prstGeom>
        </p:spPr>
        <p:txBody>
          <a:bodyPr/>
          <a:lstStyle>
            <a:lvl1pPr algn="l">
              <a:defRPr sz="1200">
                <a:solidFill>
                  <a:srgbClr val="053066"/>
                </a:solidFill>
                <a:latin typeface="Titillium Web" panose="00000500000000000000" pitchFamily="2" charset="0"/>
                <a:ea typeface="Verdana" panose="020B0604030504040204" pitchFamily="34" charset="0"/>
              </a:defRPr>
            </a:lvl1pPr>
          </a:lstStyle>
          <a:p>
            <a:fld id="{6B3F9B04-52E9-D64B-8808-0308FE78F2E0}" type="slidenum">
              <a:rPr lang="en-US" smtClean="0"/>
              <a:pPr/>
              <a:t>‹#›</a:t>
            </a:fld>
            <a:endParaRPr lang="en-US"/>
          </a:p>
        </p:txBody>
      </p:sp>
      <p:pic>
        <p:nvPicPr>
          <p:cNvPr id="2" name="Picture 1" descr="Icon&#10;&#10;Description automatically generated">
            <a:extLst>
              <a:ext uri="{FF2B5EF4-FFF2-40B4-BE49-F238E27FC236}">
                <a16:creationId xmlns:a16="http://schemas.microsoft.com/office/drawing/2014/main" id="{C6C5A52E-96A2-700E-478F-98AB731C2AFB}"/>
              </a:ext>
            </a:extLst>
          </p:cNvPr>
          <p:cNvPicPr>
            <a:picLocks noChangeAspect="1"/>
          </p:cNvPicPr>
          <p:nvPr userDrawn="1"/>
        </p:nvPicPr>
        <p:blipFill>
          <a:blip r:embed="rId3"/>
          <a:stretch>
            <a:fillRect/>
          </a:stretch>
        </p:blipFill>
        <p:spPr>
          <a:xfrm>
            <a:off x="359347" y="255900"/>
            <a:ext cx="2157988" cy="615697"/>
          </a:xfrm>
          <a:prstGeom prst="rect">
            <a:avLst/>
          </a:prstGeom>
        </p:spPr>
      </p:pic>
    </p:spTree>
    <p:extLst>
      <p:ext uri="{BB962C8B-B14F-4D97-AF65-F5344CB8AC3E}">
        <p14:creationId xmlns:p14="http://schemas.microsoft.com/office/powerpoint/2010/main" val="122349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yle 2 - picture">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7CC24B46-9550-330F-CA29-3FA3F3C48BA5}"/>
              </a:ext>
            </a:extLst>
          </p:cNvPr>
          <p:cNvPicPr>
            <a:picLocks noChangeAspect="1"/>
          </p:cNvPicPr>
          <p:nvPr userDrawn="1"/>
        </p:nvPicPr>
        <p:blipFill rotWithShape="1">
          <a:blip r:embed="rId2"/>
          <a:srcRect l="1862" b="2806"/>
          <a:stretch/>
        </p:blipFill>
        <p:spPr>
          <a:xfrm>
            <a:off x="0" y="1291718"/>
            <a:ext cx="4548616" cy="5566282"/>
          </a:xfrm>
          <a:prstGeom prst="rect">
            <a:avLst/>
          </a:prstGeom>
        </p:spPr>
      </p:pic>
      <p:sp>
        <p:nvSpPr>
          <p:cNvPr id="4" name="Text Placeholder 3">
            <a:extLst>
              <a:ext uri="{FF2B5EF4-FFF2-40B4-BE49-F238E27FC236}">
                <a16:creationId xmlns:a16="http://schemas.microsoft.com/office/drawing/2014/main" id="{8C207B1A-DE4D-1B4A-8F8D-DD02A0D1127E}"/>
              </a:ext>
            </a:extLst>
          </p:cNvPr>
          <p:cNvSpPr>
            <a:spLocks noGrp="1"/>
          </p:cNvSpPr>
          <p:nvPr>
            <p:ph type="body" sz="half" idx="2"/>
          </p:nvPr>
        </p:nvSpPr>
        <p:spPr>
          <a:xfrm>
            <a:off x="342306" y="2525658"/>
            <a:ext cx="3391496" cy="773328"/>
          </a:xfrm>
          <a:prstGeom prst="rect">
            <a:avLst/>
          </a:prstGeom>
        </p:spPr>
        <p:txBody>
          <a:bodyPr>
            <a:normAutofit/>
          </a:bodyPr>
          <a:lstStyle>
            <a:lvl1pPr marL="0" indent="0" algn="l">
              <a:buNone/>
              <a:defRPr sz="1800">
                <a:solidFill>
                  <a:srgbClr val="369BA3"/>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6D9054CC-8F1D-A642-8CB0-CE9AFC2264CA}"/>
              </a:ext>
            </a:extLst>
          </p:cNvPr>
          <p:cNvSpPr>
            <a:spLocks noGrp="1"/>
          </p:cNvSpPr>
          <p:nvPr>
            <p:ph type="ctrTitle" hasCustomPrompt="1"/>
          </p:nvPr>
        </p:nvSpPr>
        <p:spPr>
          <a:xfrm>
            <a:off x="307767" y="1114238"/>
            <a:ext cx="3426035" cy="1151725"/>
          </a:xfrm>
          <a:prstGeom prst="rect">
            <a:avLst/>
          </a:prstGeom>
          <a:noFill/>
        </p:spPr>
        <p:txBody>
          <a:bodyPr anchor="b">
            <a:noAutofit/>
          </a:bodyPr>
          <a:lstStyle>
            <a:lvl1pPr algn="l">
              <a:defRPr sz="2000" b="0">
                <a:solidFill>
                  <a:srgbClr val="053066"/>
                </a:solidFill>
                <a:latin typeface="Titillium Web" panose="00000500000000000000" pitchFamily="2" charset="0"/>
                <a:ea typeface="Verdana" panose="020B0604030504040204" pitchFamily="34" charset="0"/>
                <a:cs typeface="Tahoma" panose="020B0604030504040204" pitchFamily="34" charset="0"/>
              </a:defRPr>
            </a:lvl1pPr>
          </a:lstStyle>
          <a:p>
            <a:r>
              <a:rPr lang="en-US"/>
              <a:t>CLICK TO EDIT MASTER TITLE STYLE</a:t>
            </a:r>
          </a:p>
        </p:txBody>
      </p:sp>
      <p:sp>
        <p:nvSpPr>
          <p:cNvPr id="22" name="Picture Placeholder 4">
            <a:extLst>
              <a:ext uri="{FF2B5EF4-FFF2-40B4-BE49-F238E27FC236}">
                <a16:creationId xmlns:a16="http://schemas.microsoft.com/office/drawing/2014/main" id="{7BA80060-7381-4725-AE56-46770660A97A}"/>
              </a:ext>
            </a:extLst>
          </p:cNvPr>
          <p:cNvSpPr>
            <a:spLocks noGrp="1"/>
          </p:cNvSpPr>
          <p:nvPr>
            <p:ph type="pic" sz="quarter" idx="13"/>
          </p:nvPr>
        </p:nvSpPr>
        <p:spPr>
          <a:xfrm>
            <a:off x="4686895" y="1114239"/>
            <a:ext cx="7172325" cy="5189758"/>
          </a:xfrm>
          <a:prstGeom prst="rect">
            <a:avLst/>
          </a:prstGeom>
        </p:spPr>
        <p:txBody>
          <a:bodyPr/>
          <a:lstStyle>
            <a:lvl1pPr>
              <a:defRPr>
                <a:solidFill>
                  <a:schemeClr val="tx1">
                    <a:lumMod val="75000"/>
                    <a:lumOff val="25000"/>
                  </a:schemeClr>
                </a:solidFill>
                <a:latin typeface="Arial" panose="020B0604020202020204" pitchFamily="34" charset="0"/>
                <a:cs typeface="Arial" panose="020B0604020202020204" pitchFamily="34" charset="0"/>
              </a:defRPr>
            </a:lvl1pPr>
          </a:lstStyle>
          <a:p>
            <a:endParaRPr lang="en-GB"/>
          </a:p>
        </p:txBody>
      </p:sp>
      <p:sp>
        <p:nvSpPr>
          <p:cNvPr id="13" name="Slide Number Placeholder 5">
            <a:extLst>
              <a:ext uri="{FF2B5EF4-FFF2-40B4-BE49-F238E27FC236}">
                <a16:creationId xmlns:a16="http://schemas.microsoft.com/office/drawing/2014/main" id="{476FCC4C-EDFD-F34E-B8AB-3F06220CDD1C}"/>
              </a:ext>
            </a:extLst>
          </p:cNvPr>
          <p:cNvSpPr>
            <a:spLocks noGrp="1"/>
          </p:cNvSpPr>
          <p:nvPr>
            <p:ph type="sldNum" sz="quarter" idx="12"/>
          </p:nvPr>
        </p:nvSpPr>
        <p:spPr>
          <a:xfrm>
            <a:off x="342306" y="6477630"/>
            <a:ext cx="2743200" cy="239702"/>
          </a:xfrm>
          <a:prstGeom prst="rect">
            <a:avLst/>
          </a:prstGeom>
        </p:spPr>
        <p:txBody>
          <a:bodyPr/>
          <a:lstStyle>
            <a:lvl1pPr algn="l">
              <a:defRPr sz="1200">
                <a:solidFill>
                  <a:srgbClr val="053066"/>
                </a:solidFill>
                <a:latin typeface="Titillium Web" panose="00000500000000000000" pitchFamily="2" charset="0"/>
                <a:ea typeface="Verdana" panose="020B0604030504040204" pitchFamily="34" charset="0"/>
                <a:cs typeface="Tahoma" panose="020B0604030504040204" pitchFamily="34" charset="0"/>
              </a:defRPr>
            </a:lvl1pPr>
          </a:lstStyle>
          <a:p>
            <a:fld id="{6B3F9B04-52E9-D64B-8808-0308FE78F2E0}" type="slidenum">
              <a:rPr lang="en-US" smtClean="0"/>
              <a:pPr/>
              <a:t>‹#›</a:t>
            </a:fld>
            <a:endParaRPr lang="en-US"/>
          </a:p>
        </p:txBody>
      </p:sp>
      <p:pic>
        <p:nvPicPr>
          <p:cNvPr id="6" name="Picture 5" descr="Icon&#10;&#10;Description automatically generated">
            <a:extLst>
              <a:ext uri="{FF2B5EF4-FFF2-40B4-BE49-F238E27FC236}">
                <a16:creationId xmlns:a16="http://schemas.microsoft.com/office/drawing/2014/main" id="{23E86136-FE1F-4068-A734-54429A69E0A2}"/>
              </a:ext>
            </a:extLst>
          </p:cNvPr>
          <p:cNvPicPr>
            <a:picLocks noChangeAspect="1"/>
          </p:cNvPicPr>
          <p:nvPr userDrawn="1"/>
        </p:nvPicPr>
        <p:blipFill>
          <a:blip r:embed="rId3"/>
          <a:stretch>
            <a:fillRect/>
          </a:stretch>
        </p:blipFill>
        <p:spPr>
          <a:xfrm>
            <a:off x="359347" y="255900"/>
            <a:ext cx="2157988" cy="615697"/>
          </a:xfrm>
          <a:prstGeom prst="rect">
            <a:avLst/>
          </a:prstGeom>
        </p:spPr>
      </p:pic>
      <p:sp>
        <p:nvSpPr>
          <p:cNvPr id="9" name="Text Box 44">
            <a:extLst>
              <a:ext uri="{FF2B5EF4-FFF2-40B4-BE49-F238E27FC236}">
                <a16:creationId xmlns:a16="http://schemas.microsoft.com/office/drawing/2014/main" id="{F50E8494-1EFF-1721-9C1F-7CE2620EA013}"/>
              </a:ext>
            </a:extLst>
          </p:cNvPr>
          <p:cNvSpPr txBox="1"/>
          <p:nvPr userDrawn="1"/>
        </p:nvSpPr>
        <p:spPr>
          <a:xfrm>
            <a:off x="9468697" y="431668"/>
            <a:ext cx="2461260" cy="2641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spcAft>
                <a:spcPts val="600"/>
              </a:spcAft>
            </a:pPr>
            <a:r>
              <a:rPr lang="en-US" sz="1200">
                <a:solidFill>
                  <a:srgbClr val="1C284B"/>
                </a:solidFill>
                <a:effectLst/>
                <a:latin typeface="Arial" panose="020B0604020202020204" pitchFamily="34" charset="0"/>
                <a:ea typeface="Calibri" panose="020F0502020204030204" pitchFamily="34" charset="0"/>
                <a:cs typeface="Arial" panose="020B0604020202020204" pitchFamily="34" charset="0"/>
              </a:rPr>
              <a:t>www.intodbp.eu</a:t>
            </a:r>
            <a:endParaRPr lang="en-GB" sz="1100">
              <a:solidFill>
                <a:srgbClr val="1C284B"/>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66120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84DC77-54A7-8204-2F34-CCE89BB73D1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BB01248-6B7F-D65E-2748-DA7A85E9B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471D101-BFA4-C3A9-DED4-65D636EB37AB}"/>
              </a:ext>
            </a:extLst>
          </p:cNvPr>
          <p:cNvSpPr>
            <a:spLocks noGrp="1"/>
          </p:cNvSpPr>
          <p:nvPr>
            <p:ph type="dt" sz="half" idx="10"/>
          </p:nvPr>
        </p:nvSpPr>
        <p:spPr/>
        <p:txBody>
          <a:bodyPr/>
          <a:lstStyle/>
          <a:p>
            <a:fld id="{A3030D54-D976-416C-B6A9-BD3B55AA6A3A}" type="datetimeFigureOut">
              <a:rPr lang="it-IT" smtClean="0"/>
              <a:t>29/04/2025</a:t>
            </a:fld>
            <a:endParaRPr lang="it-IT"/>
          </a:p>
        </p:txBody>
      </p:sp>
      <p:sp>
        <p:nvSpPr>
          <p:cNvPr id="5" name="Segnaposto piè di pagina 4">
            <a:extLst>
              <a:ext uri="{FF2B5EF4-FFF2-40B4-BE49-F238E27FC236}">
                <a16:creationId xmlns:a16="http://schemas.microsoft.com/office/drawing/2014/main" id="{B50731F1-E697-491F-679F-402410205FA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BBA23D3-59EB-C254-C4EB-AF2551AAB7F1}"/>
              </a:ext>
            </a:extLst>
          </p:cNvPr>
          <p:cNvSpPr>
            <a:spLocks noGrp="1"/>
          </p:cNvSpPr>
          <p:nvPr>
            <p:ph type="sldNum" sz="quarter" idx="12"/>
          </p:nvPr>
        </p:nvSpPr>
        <p:spPr/>
        <p:txBody>
          <a:bodyPr/>
          <a:lstStyle/>
          <a:p>
            <a:fld id="{B69B30B7-52DD-4BD2-AA69-C6A8132A8864}" type="slidenum">
              <a:rPr lang="it-IT" smtClean="0"/>
              <a:t>‹#›</a:t>
            </a:fld>
            <a:endParaRPr lang="it-IT"/>
          </a:p>
        </p:txBody>
      </p:sp>
    </p:spTree>
    <p:extLst>
      <p:ext uri="{BB962C8B-B14F-4D97-AF65-F5344CB8AC3E}">
        <p14:creationId xmlns:p14="http://schemas.microsoft.com/office/powerpoint/2010/main" val="2974098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FC2475-6490-F956-AA1D-2B2A271E993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831628B-E014-62B2-ED4D-6B7680FD533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5257AC3-354E-6582-EBAA-24DA4025B5EF}"/>
              </a:ext>
            </a:extLst>
          </p:cNvPr>
          <p:cNvSpPr>
            <a:spLocks noGrp="1"/>
          </p:cNvSpPr>
          <p:nvPr>
            <p:ph type="dt" sz="half" idx="10"/>
          </p:nvPr>
        </p:nvSpPr>
        <p:spPr/>
        <p:txBody>
          <a:bodyPr/>
          <a:lstStyle/>
          <a:p>
            <a:fld id="{A3030D54-D976-416C-B6A9-BD3B55AA6A3A}" type="datetimeFigureOut">
              <a:rPr lang="it-IT" smtClean="0"/>
              <a:t>29/04/2025</a:t>
            </a:fld>
            <a:endParaRPr lang="it-IT"/>
          </a:p>
        </p:txBody>
      </p:sp>
      <p:sp>
        <p:nvSpPr>
          <p:cNvPr id="5" name="Segnaposto piè di pagina 4">
            <a:extLst>
              <a:ext uri="{FF2B5EF4-FFF2-40B4-BE49-F238E27FC236}">
                <a16:creationId xmlns:a16="http://schemas.microsoft.com/office/drawing/2014/main" id="{B3BBF3C1-62B5-F36D-6087-FEB017C1ECF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359429-B89E-90CC-3E51-9304F7B21AC8}"/>
              </a:ext>
            </a:extLst>
          </p:cNvPr>
          <p:cNvSpPr>
            <a:spLocks noGrp="1"/>
          </p:cNvSpPr>
          <p:nvPr>
            <p:ph type="sldNum" sz="quarter" idx="12"/>
          </p:nvPr>
        </p:nvSpPr>
        <p:spPr/>
        <p:txBody>
          <a:bodyPr/>
          <a:lstStyle/>
          <a:p>
            <a:fld id="{B69B30B7-52DD-4BD2-AA69-C6A8132A8864}" type="slidenum">
              <a:rPr lang="it-IT" smtClean="0"/>
              <a:t>‹#›</a:t>
            </a:fld>
            <a:endParaRPr lang="it-IT"/>
          </a:p>
        </p:txBody>
      </p:sp>
    </p:spTree>
    <p:extLst>
      <p:ext uri="{BB962C8B-B14F-4D97-AF65-F5344CB8AC3E}">
        <p14:creationId xmlns:p14="http://schemas.microsoft.com/office/powerpoint/2010/main" val="3764301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1AF44502-6AB8-433E-B9BD-95AA6BA4C6A9}"/>
              </a:ext>
            </a:extLst>
          </p:cNvPr>
          <p:cNvSpPr>
            <a:spLocks noChangeArrowheads="1"/>
          </p:cNvSpPr>
          <p:nvPr userDrawn="1"/>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2004699387"/>
      </p:ext>
    </p:extLst>
  </p:cSld>
  <p:clrMap bg1="lt1" tx1="dk1" bg2="lt2" tx2="dk2" accent1="accent1" accent2="accent2" accent3="accent3" accent4="accent4" accent5="accent5" accent6="accent6" hlink="hlink" folHlink="folHlink"/>
  <p:sldLayoutIdLst>
    <p:sldLayoutId id="2147483649" r:id="rId1"/>
    <p:sldLayoutId id="2147483685" r:id="rId2"/>
    <p:sldLayoutId id="2147483683" r:id="rId3"/>
    <p:sldLayoutId id="2147483665" r:id="rId4"/>
    <p:sldLayoutId id="2147483666" r:id="rId5"/>
    <p:sldLayoutId id="2147483667" r:id="rId6"/>
    <p:sldLayoutId id="2147483668" r:id="rId7"/>
    <p:sldLayoutId id="2147483686" r:id="rId8"/>
    <p:sldLayoutId id="2147483687" r:id="rId9"/>
    <p:sldLayoutId id="2147483688" r:id="rId10"/>
    <p:sldLayoutId id="214748368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3B1BBC5-9CBD-6081-39CE-11D507C891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8EF296F-36A6-461F-2F61-3FC4AA2FFC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219C5E8-7E8A-FE09-C81E-76CC311A94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p>
        </p:txBody>
      </p:sp>
      <p:sp>
        <p:nvSpPr>
          <p:cNvPr id="5" name="Marcador de pie de página 4">
            <a:extLst>
              <a:ext uri="{FF2B5EF4-FFF2-40B4-BE49-F238E27FC236}">
                <a16:creationId xmlns:a16="http://schemas.microsoft.com/office/drawing/2014/main" id="{5EFEEE9B-4BB7-6DE3-2DE5-FE14985885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159E537-A1E0-C5F0-48B9-21C4B5F36F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6F0A6-E7FF-46B1-9B1C-ECD8DA764276}" type="slidenum">
              <a:rPr lang="es-ES" smtClean="0"/>
              <a:t>‹#›</a:t>
            </a:fld>
            <a:endParaRPr lang="es-ES"/>
          </a:p>
        </p:txBody>
      </p:sp>
    </p:spTree>
    <p:extLst>
      <p:ext uri="{BB962C8B-B14F-4D97-AF65-F5344CB8AC3E}">
        <p14:creationId xmlns:p14="http://schemas.microsoft.com/office/powerpoint/2010/main" val="357428622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39.emf"/></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1.emf"/><Relationship Id="rId2" Type="http://schemas.openxmlformats.org/officeDocument/2006/relationships/image" Target="../media/image46.emf"/><Relationship Id="rId1" Type="http://schemas.openxmlformats.org/officeDocument/2006/relationships/slideLayout" Target="../slideLayouts/slideLayout6.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080472-D4E4-4768-B21E-1BED45A18730}"/>
              </a:ext>
            </a:extLst>
          </p:cNvPr>
          <p:cNvSpPr>
            <a:spLocks noGrp="1"/>
          </p:cNvSpPr>
          <p:nvPr>
            <p:ph type="subTitle" idx="1"/>
          </p:nvPr>
        </p:nvSpPr>
        <p:spPr>
          <a:xfrm>
            <a:off x="6027793" y="4217499"/>
            <a:ext cx="5984913" cy="1896429"/>
          </a:xfrm>
        </p:spPr>
        <p:txBody>
          <a:bodyPr lIns="91440" tIns="45720" rIns="91440" bIns="45720" anchor="t"/>
          <a:lstStyle/>
          <a:p>
            <a:pPr>
              <a:spcBef>
                <a:spcPts val="0"/>
              </a:spcBef>
              <a:spcAft>
                <a:spcPts val="600"/>
              </a:spcAft>
            </a:pPr>
            <a:r>
              <a:rPr lang="it-IT" b="1">
                <a:latin typeface="Arial"/>
                <a:ea typeface="Tahoma"/>
                <a:cs typeface="Arial"/>
              </a:rPr>
              <a:t>Stelios Vrachimis</a:t>
            </a:r>
            <a:r>
              <a:rPr lang="it-IT">
                <a:latin typeface="Arial"/>
                <a:ea typeface="Tahoma"/>
                <a:cs typeface="Arial"/>
              </a:rPr>
              <a:t>, Senior Research Associate</a:t>
            </a:r>
          </a:p>
          <a:p>
            <a:pPr>
              <a:spcBef>
                <a:spcPts val="0"/>
              </a:spcBef>
              <a:spcAft>
                <a:spcPts val="600"/>
              </a:spcAft>
            </a:pPr>
            <a:r>
              <a:rPr lang="it-IT" sz="1800" b="1">
                <a:latin typeface="Arial"/>
                <a:ea typeface="Tahoma"/>
                <a:cs typeface="Arial"/>
              </a:rPr>
              <a:t>Pavlos Pavlou</a:t>
            </a:r>
            <a:r>
              <a:rPr lang="it-IT" sz="1800">
                <a:latin typeface="Arial"/>
                <a:ea typeface="Tahoma"/>
                <a:cs typeface="Arial"/>
              </a:rPr>
              <a:t>, Research Engineer II</a:t>
            </a:r>
          </a:p>
          <a:p>
            <a:pPr>
              <a:spcBef>
                <a:spcPts val="0"/>
              </a:spcBef>
              <a:spcAft>
                <a:spcPts val="600"/>
              </a:spcAft>
            </a:pPr>
            <a:r>
              <a:rPr lang="it-IT" sz="1800" b="1">
                <a:latin typeface="Arial"/>
                <a:ea typeface="Tahoma"/>
                <a:cs typeface="Arial"/>
              </a:rPr>
              <a:t>Marios Kyriakou</a:t>
            </a:r>
            <a:r>
              <a:rPr lang="it-IT" sz="1800">
                <a:latin typeface="Arial"/>
                <a:ea typeface="Tahoma"/>
                <a:cs typeface="Arial"/>
              </a:rPr>
              <a:t>, Research Software Engineer II</a:t>
            </a:r>
            <a:endParaRPr lang="en-GB" sz="1800">
              <a:latin typeface="Arial"/>
              <a:ea typeface="Tahoma"/>
              <a:cs typeface="Arial"/>
            </a:endParaRPr>
          </a:p>
          <a:p>
            <a:pPr>
              <a:spcBef>
                <a:spcPts val="0"/>
              </a:spcBef>
              <a:spcAft>
                <a:spcPts val="600"/>
              </a:spcAft>
            </a:pPr>
            <a:r>
              <a:rPr lang="it-IT" b="1">
                <a:latin typeface="Arial"/>
                <a:ea typeface="Tahoma"/>
                <a:cs typeface="Arial"/>
              </a:rPr>
              <a:t>Demetrios Eliades</a:t>
            </a:r>
            <a:r>
              <a:rPr lang="it-IT">
                <a:latin typeface="Arial"/>
                <a:ea typeface="Tahoma"/>
                <a:cs typeface="Arial"/>
              </a:rPr>
              <a:t>, Research Assistant Professor</a:t>
            </a:r>
          </a:p>
          <a:p>
            <a:pPr>
              <a:spcBef>
                <a:spcPts val="0"/>
              </a:spcBef>
              <a:spcAft>
                <a:spcPts val="600"/>
              </a:spcAft>
            </a:pPr>
            <a:r>
              <a:rPr lang="it-IT">
                <a:latin typeface="Arial"/>
                <a:ea typeface="Tahoma"/>
                <a:cs typeface="Arial"/>
              </a:rPr>
              <a:t>KIOS Research and Innovation Center of Excellence</a:t>
            </a:r>
            <a:br>
              <a:rPr lang="it-IT">
                <a:latin typeface="Arial"/>
                <a:ea typeface="Tahoma"/>
                <a:cs typeface="Arial"/>
              </a:rPr>
            </a:br>
            <a:r>
              <a:rPr lang="it-IT">
                <a:latin typeface="Arial"/>
                <a:ea typeface="Tahoma"/>
                <a:cs typeface="Arial"/>
              </a:rPr>
              <a:t>University of Cyprus</a:t>
            </a:r>
          </a:p>
          <a:p>
            <a:pPr>
              <a:spcBef>
                <a:spcPts val="0"/>
              </a:spcBef>
              <a:spcAft>
                <a:spcPts val="600"/>
              </a:spcAft>
            </a:pPr>
            <a:endParaRPr lang="en-GB"/>
          </a:p>
        </p:txBody>
      </p:sp>
      <p:sp>
        <p:nvSpPr>
          <p:cNvPr id="5" name="Título 4">
            <a:extLst>
              <a:ext uri="{FF2B5EF4-FFF2-40B4-BE49-F238E27FC236}">
                <a16:creationId xmlns:a16="http://schemas.microsoft.com/office/drawing/2014/main" id="{9BD39C57-7DB1-6398-4E28-F5FBF03E54DC}"/>
              </a:ext>
            </a:extLst>
          </p:cNvPr>
          <p:cNvSpPr>
            <a:spLocks noGrp="1"/>
          </p:cNvSpPr>
          <p:nvPr>
            <p:ph type="ctrTitle"/>
          </p:nvPr>
        </p:nvSpPr>
        <p:spPr>
          <a:xfrm>
            <a:off x="6027793" y="3140015"/>
            <a:ext cx="5984913" cy="1268083"/>
          </a:xfrm>
        </p:spPr>
        <p:txBody>
          <a:bodyPr anchor="t">
            <a:normAutofit/>
          </a:bodyPr>
          <a:lstStyle/>
          <a:p>
            <a:r>
              <a:rPr lang="en-US" b="0" i="0" dirty="0">
                <a:effectLst/>
                <a:latin typeface="Open Sans" panose="020B0606030504020204" pitchFamily="34" charset="0"/>
              </a:rPr>
              <a:t>Development and Validation of a GIS-Based Tool for Disinfection Byproduct Formation Prediction in Water Distribution Systems</a:t>
            </a:r>
            <a:endParaRPr lang="es-ES" sz="2400" dirty="0"/>
          </a:p>
        </p:txBody>
      </p:sp>
      <p:sp>
        <p:nvSpPr>
          <p:cNvPr id="6" name="TextBox 5">
            <a:extLst>
              <a:ext uri="{FF2B5EF4-FFF2-40B4-BE49-F238E27FC236}">
                <a16:creationId xmlns:a16="http://schemas.microsoft.com/office/drawing/2014/main" id="{700D90EB-12F6-0A06-24AE-720DF3A8AB11}"/>
              </a:ext>
            </a:extLst>
          </p:cNvPr>
          <p:cNvSpPr txBox="1"/>
          <p:nvPr/>
        </p:nvSpPr>
        <p:spPr>
          <a:xfrm>
            <a:off x="6027792" y="178992"/>
            <a:ext cx="5984913" cy="954107"/>
          </a:xfrm>
          <a:prstGeom prst="rect">
            <a:avLst/>
          </a:prstGeom>
          <a:noFill/>
        </p:spPr>
        <p:txBody>
          <a:bodyPr wrap="square" rtlCol="0">
            <a:spAutoFit/>
          </a:bodyPr>
          <a:lstStyle/>
          <a:p>
            <a:r>
              <a:rPr lang="en-US" sz="1400" dirty="0">
                <a:solidFill>
                  <a:srgbClr val="053066"/>
                </a:solidFill>
                <a:latin typeface="Open Sans" panose="020B0606030504020204" pitchFamily="34" charset="0"/>
                <a:ea typeface="Verdana" panose="020B0604030504040204" pitchFamily="34" charset="0"/>
                <a:cs typeface="Tahoma" panose="020B0604030504040204" pitchFamily="34" charset="0"/>
              </a:rPr>
              <a:t>Session HS1.1.4, EGU2025</a:t>
            </a:r>
          </a:p>
          <a:p>
            <a:r>
              <a:rPr lang="en-US" sz="1400" dirty="0">
                <a:solidFill>
                  <a:srgbClr val="053066"/>
                </a:solidFill>
                <a:latin typeface="Open Sans" panose="020B0606030504020204" pitchFamily="34" charset="0"/>
                <a:ea typeface="Verdana" panose="020B0604030504040204" pitchFamily="34" charset="0"/>
                <a:cs typeface="Tahoma" panose="020B0604030504040204" pitchFamily="34" charset="0"/>
              </a:rPr>
              <a:t>Thursday, 01 May, 10:05–10:15 (CEST) Room 2.15</a:t>
            </a:r>
          </a:p>
          <a:p>
            <a:endParaRPr lang="en-US" sz="1400" dirty="0">
              <a:solidFill>
                <a:srgbClr val="053066"/>
              </a:solidFill>
              <a:latin typeface="Open Sans" panose="020B0606030504020204" pitchFamily="34" charset="0"/>
              <a:ea typeface="Verdana" panose="020B0604030504040204" pitchFamily="34" charset="0"/>
              <a:cs typeface="Tahoma" panose="020B0604030504040204" pitchFamily="34" charset="0"/>
            </a:endParaRPr>
          </a:p>
          <a:p>
            <a:r>
              <a:rPr lang="en-US" sz="1400" dirty="0">
                <a:solidFill>
                  <a:srgbClr val="053066"/>
                </a:solidFill>
                <a:latin typeface="Open Sans" panose="020B0606030504020204" pitchFamily="34" charset="0"/>
                <a:ea typeface="Verdana" panose="020B0604030504040204" pitchFamily="34" charset="0"/>
                <a:cs typeface="Tahoma" panose="020B0604030504040204" pitchFamily="34" charset="0"/>
              </a:rPr>
              <a:t>https://doi.org/10.5194/egusphere-egu25-19192</a:t>
            </a:r>
          </a:p>
        </p:txBody>
      </p:sp>
    </p:spTree>
    <p:extLst>
      <p:ext uri="{BB962C8B-B14F-4D97-AF65-F5344CB8AC3E}">
        <p14:creationId xmlns:p14="http://schemas.microsoft.com/office/powerpoint/2010/main" val="3306303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68288B0-193D-B5DD-D8E1-828C78B8AA5A}"/>
              </a:ext>
            </a:extLst>
          </p:cNvPr>
          <p:cNvSpPr>
            <a:spLocks noGrp="1"/>
          </p:cNvSpPr>
          <p:nvPr>
            <p:ph type="ctrTitle"/>
          </p:nvPr>
        </p:nvSpPr>
        <p:spPr>
          <a:xfrm>
            <a:off x="359347" y="831867"/>
            <a:ext cx="8341308" cy="563898"/>
          </a:xfrm>
        </p:spPr>
        <p:txBody>
          <a:bodyPr>
            <a:noAutofit/>
          </a:bodyPr>
          <a:lstStyle/>
          <a:p>
            <a:r>
              <a:rPr lang="en-US" sz="2400" b="1" dirty="0"/>
              <a:t>Modeling tool to predict DBP formation</a:t>
            </a:r>
            <a:endParaRPr lang="es-ES" sz="2400" b="1" dirty="0"/>
          </a:p>
        </p:txBody>
      </p:sp>
      <p:sp>
        <p:nvSpPr>
          <p:cNvPr id="4" name="Marcador de número de diapositiva 3">
            <a:extLst>
              <a:ext uri="{FF2B5EF4-FFF2-40B4-BE49-F238E27FC236}">
                <a16:creationId xmlns:a16="http://schemas.microsoft.com/office/drawing/2014/main" id="{9166347F-723D-3CF7-7CBB-6EE842BE918D}"/>
              </a:ext>
            </a:extLst>
          </p:cNvPr>
          <p:cNvSpPr>
            <a:spLocks noGrp="1"/>
          </p:cNvSpPr>
          <p:nvPr>
            <p:ph type="sldNum" sz="quarter" idx="12"/>
          </p:nvPr>
        </p:nvSpPr>
        <p:spPr/>
        <p:txBody>
          <a:bodyPr/>
          <a:lstStyle/>
          <a:p>
            <a:fld id="{6B3F9B04-52E9-D64B-8808-0308FE78F2E0}" type="slidenum">
              <a:rPr lang="en-US" smtClean="0"/>
              <a:pPr/>
              <a:t>10</a:t>
            </a:fld>
            <a:r>
              <a:rPr lang="en-US"/>
              <a:t>	</a:t>
            </a:r>
          </a:p>
        </p:txBody>
      </p:sp>
      <p:sp>
        <p:nvSpPr>
          <p:cNvPr id="5" name="Marcador de texto 4">
            <a:extLst>
              <a:ext uri="{FF2B5EF4-FFF2-40B4-BE49-F238E27FC236}">
                <a16:creationId xmlns:a16="http://schemas.microsoft.com/office/drawing/2014/main" id="{EABE000F-876F-1C77-C6CC-37EFCE6C7EAF}"/>
              </a:ext>
            </a:extLst>
          </p:cNvPr>
          <p:cNvSpPr>
            <a:spLocks noGrp="1"/>
          </p:cNvSpPr>
          <p:nvPr>
            <p:ph type="body" sz="quarter" idx="13"/>
          </p:nvPr>
        </p:nvSpPr>
        <p:spPr>
          <a:xfrm>
            <a:off x="819151" y="6157576"/>
            <a:ext cx="11229974" cy="563898"/>
          </a:xfrm>
          <a:noFill/>
          <a:effectLst>
            <a:softEdge rad="31750"/>
          </a:effectLst>
        </p:spPr>
        <p:txBody>
          <a:bodyPr>
            <a:normAutofit fontScale="92500"/>
          </a:bodyPr>
          <a:lstStyle/>
          <a:p>
            <a:r>
              <a:rPr lang="en-US" sz="1600" dirty="0"/>
              <a:t>Pavlou P, Kyriakou M, Vrachimis SG, </a:t>
            </a:r>
            <a:r>
              <a:rPr lang="en-US" sz="1600" dirty="0" err="1"/>
              <a:t>Eliades</a:t>
            </a:r>
            <a:r>
              <a:rPr lang="en-US" sz="1600" dirty="0"/>
              <a:t> DG. “A Comprehensive Virtual Testbed for Modeling Disinfection Byproduct Formation in Water Distribution Networks”. Engineering Proceedings. 2024; 69(1):33. https://doi.org/10.3390/engproc2024069033</a:t>
            </a:r>
            <a:endParaRPr lang="es-ES" sz="1600" dirty="0"/>
          </a:p>
        </p:txBody>
      </p:sp>
      <p:pic>
        <p:nvPicPr>
          <p:cNvPr id="7" name="Picture 6">
            <a:extLst>
              <a:ext uri="{FF2B5EF4-FFF2-40B4-BE49-F238E27FC236}">
                <a16:creationId xmlns:a16="http://schemas.microsoft.com/office/drawing/2014/main" id="{E289EFDE-FBEE-5AD8-13A6-E73F692B524E}"/>
              </a:ext>
            </a:extLst>
          </p:cNvPr>
          <p:cNvPicPr>
            <a:picLocks noChangeAspect="1"/>
          </p:cNvPicPr>
          <p:nvPr/>
        </p:nvPicPr>
        <p:blipFill>
          <a:blip r:embed="rId3"/>
          <a:stretch>
            <a:fillRect/>
          </a:stretch>
        </p:blipFill>
        <p:spPr>
          <a:xfrm>
            <a:off x="359347" y="1808563"/>
            <a:ext cx="6328758" cy="3597825"/>
          </a:xfrm>
          <a:prstGeom prst="rect">
            <a:avLst/>
          </a:prstGeom>
        </p:spPr>
      </p:pic>
      <p:sp>
        <p:nvSpPr>
          <p:cNvPr id="8" name="Sottotitolo 2">
            <a:extLst>
              <a:ext uri="{FF2B5EF4-FFF2-40B4-BE49-F238E27FC236}">
                <a16:creationId xmlns:a16="http://schemas.microsoft.com/office/drawing/2014/main" id="{9F975E83-F4BA-24D4-E3D4-E066A3DE29C3}"/>
              </a:ext>
            </a:extLst>
          </p:cNvPr>
          <p:cNvSpPr txBox="1">
            <a:spLocks/>
          </p:cNvSpPr>
          <p:nvPr/>
        </p:nvSpPr>
        <p:spPr>
          <a:xfrm>
            <a:off x="6968117" y="1808563"/>
            <a:ext cx="4913523" cy="4217570"/>
          </a:xfrm>
          <a:prstGeom prst="rect">
            <a:avLst/>
          </a:prstGeom>
          <a:solidFill>
            <a:schemeClr val="tx2">
              <a:lumMod val="20000"/>
              <a:lumOff val="80000"/>
            </a:schemeClr>
          </a:solidFill>
          <a:ln>
            <a:solidFill>
              <a:schemeClr val="tx2">
                <a:lumMod val="75000"/>
                <a:lumOff val="25000"/>
              </a:schemeClr>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it-IT" sz="2000" dirty="0"/>
              <a:t>Researchers/practitioners/operators</a:t>
            </a:r>
            <a:br>
              <a:rPr lang="it-IT" sz="2000" dirty="0"/>
            </a:br>
            <a:r>
              <a:rPr lang="it-IT" sz="2000" dirty="0"/>
              <a:t>can evaluate variations in:</a:t>
            </a:r>
            <a:br>
              <a:rPr lang="it-IT" sz="2000" dirty="0"/>
            </a:br>
            <a:endParaRPr lang="it-IT" sz="2000" dirty="0"/>
          </a:p>
          <a:p>
            <a:pPr marL="342900" indent="-342900" algn="l">
              <a:lnSpc>
                <a:spcPct val="100000"/>
              </a:lnSpc>
              <a:spcBef>
                <a:spcPts val="0"/>
              </a:spcBef>
              <a:buFont typeface="Arial" panose="020B0604020202020204" pitchFamily="34" charset="0"/>
              <a:buChar char="•"/>
            </a:pPr>
            <a:r>
              <a:rPr lang="it-IT" sz="2000" b="1" dirty="0"/>
              <a:t>Reaction models</a:t>
            </a:r>
          </a:p>
          <a:p>
            <a:pPr marL="800100" lvl="1" indent="-342900" algn="l">
              <a:lnSpc>
                <a:spcPct val="100000"/>
              </a:lnSpc>
              <a:spcBef>
                <a:spcPts val="0"/>
              </a:spcBef>
              <a:buFont typeface="Arial" panose="020B0604020202020204" pitchFamily="34" charset="0"/>
              <a:buChar char="•"/>
            </a:pPr>
            <a:r>
              <a:rPr lang="it-IT" sz="1800" dirty="0"/>
              <a:t>Multiple species</a:t>
            </a:r>
          </a:p>
          <a:p>
            <a:pPr marL="800100" lvl="1" indent="-342900" algn="l">
              <a:lnSpc>
                <a:spcPct val="100000"/>
              </a:lnSpc>
              <a:spcBef>
                <a:spcPts val="0"/>
              </a:spcBef>
              <a:buFont typeface="Arial" panose="020B0604020202020204" pitchFamily="34" charset="0"/>
              <a:buChar char="•"/>
            </a:pPr>
            <a:r>
              <a:rPr lang="it-IT" sz="1800" dirty="0"/>
              <a:t>Reaction coefficients</a:t>
            </a:r>
          </a:p>
          <a:p>
            <a:pPr marL="342900" indent="-342900" algn="l">
              <a:lnSpc>
                <a:spcPct val="100000"/>
              </a:lnSpc>
              <a:spcBef>
                <a:spcPts val="0"/>
              </a:spcBef>
              <a:buFont typeface="Arial" panose="020B0604020202020204" pitchFamily="34" charset="0"/>
              <a:buChar char="•"/>
            </a:pPr>
            <a:r>
              <a:rPr lang="it-IT" sz="2000" b="1" dirty="0"/>
              <a:t>Hydraulic conditions</a:t>
            </a:r>
          </a:p>
          <a:p>
            <a:pPr marL="800100" lvl="1" indent="-342900" algn="l">
              <a:lnSpc>
                <a:spcPct val="100000"/>
              </a:lnSpc>
              <a:spcBef>
                <a:spcPts val="0"/>
              </a:spcBef>
              <a:buFont typeface="Arial" panose="020B0604020202020204" pitchFamily="34" charset="0"/>
              <a:buChar char="•"/>
            </a:pPr>
            <a:r>
              <a:rPr lang="it-IT" sz="1800" dirty="0"/>
              <a:t>Demands</a:t>
            </a:r>
          </a:p>
          <a:p>
            <a:pPr marL="800100" lvl="1" indent="-342900" algn="l">
              <a:lnSpc>
                <a:spcPct val="100000"/>
              </a:lnSpc>
              <a:spcBef>
                <a:spcPts val="0"/>
              </a:spcBef>
              <a:buFont typeface="Arial" panose="020B0604020202020204" pitchFamily="34" charset="0"/>
              <a:buChar char="•"/>
            </a:pPr>
            <a:r>
              <a:rPr lang="it-IT" sz="1800" dirty="0"/>
              <a:t>Sources</a:t>
            </a:r>
          </a:p>
          <a:p>
            <a:pPr marL="342900" indent="-342900" algn="l">
              <a:lnSpc>
                <a:spcPct val="100000"/>
              </a:lnSpc>
              <a:spcBef>
                <a:spcPts val="0"/>
              </a:spcBef>
              <a:buFont typeface="Arial" panose="020B0604020202020204" pitchFamily="34" charset="0"/>
              <a:buChar char="•"/>
            </a:pPr>
            <a:r>
              <a:rPr lang="it-IT" sz="2000" b="1" dirty="0"/>
              <a:t>Control actions and mitigation strategies:</a:t>
            </a:r>
          </a:p>
          <a:p>
            <a:pPr marL="800100" lvl="1" indent="-342900" algn="l">
              <a:lnSpc>
                <a:spcPct val="100000"/>
              </a:lnSpc>
              <a:spcBef>
                <a:spcPts val="0"/>
              </a:spcBef>
              <a:buFont typeface="Arial" panose="020B0604020202020204" pitchFamily="34" charset="0"/>
              <a:buChar char="•"/>
            </a:pPr>
            <a:r>
              <a:rPr lang="it-IT" sz="1800" dirty="0"/>
              <a:t>Valve/pump </a:t>
            </a:r>
          </a:p>
          <a:p>
            <a:pPr marL="800100" lvl="1" indent="-342900" algn="l">
              <a:lnSpc>
                <a:spcPct val="100000"/>
              </a:lnSpc>
              <a:spcBef>
                <a:spcPts val="0"/>
              </a:spcBef>
              <a:buFont typeface="Arial" panose="020B0604020202020204" pitchFamily="34" charset="0"/>
              <a:buChar char="•"/>
            </a:pPr>
            <a:r>
              <a:rPr lang="it-IT" sz="1800" dirty="0"/>
              <a:t>Network reconfiguration</a:t>
            </a:r>
          </a:p>
          <a:p>
            <a:pPr marL="800100" lvl="1" indent="-342900" algn="l">
              <a:lnSpc>
                <a:spcPct val="100000"/>
              </a:lnSpc>
              <a:spcBef>
                <a:spcPts val="0"/>
              </a:spcBef>
              <a:buFont typeface="Arial" panose="020B0604020202020204" pitchFamily="34" charset="0"/>
              <a:buChar char="•"/>
            </a:pPr>
            <a:r>
              <a:rPr lang="it-IT" sz="1800" dirty="0"/>
              <a:t>Booster station disinfection scheduling</a:t>
            </a:r>
            <a:endParaRPr lang="it-IT" dirty="0"/>
          </a:p>
          <a:p>
            <a:pPr marL="800100" lvl="1" indent="-342900" algn="l">
              <a:lnSpc>
                <a:spcPct val="100000"/>
              </a:lnSpc>
              <a:spcBef>
                <a:spcPts val="0"/>
              </a:spcBef>
              <a:buFont typeface="Arial" panose="020B0604020202020204" pitchFamily="34" charset="0"/>
              <a:buChar char="•"/>
            </a:pPr>
            <a:endParaRPr lang="it-IT" dirty="0"/>
          </a:p>
          <a:p>
            <a:pPr marL="342900" indent="-342900" algn="l">
              <a:lnSpc>
                <a:spcPct val="100000"/>
              </a:lnSpc>
              <a:spcBef>
                <a:spcPts val="0"/>
              </a:spcBef>
              <a:buFont typeface="Arial" panose="020B0604020202020204" pitchFamily="34" charset="0"/>
              <a:buChar char="•"/>
            </a:pPr>
            <a:endParaRPr lang="it-IT" dirty="0"/>
          </a:p>
          <a:p>
            <a:pPr marL="342900" indent="-342900" algn="l">
              <a:lnSpc>
                <a:spcPct val="100000"/>
              </a:lnSpc>
              <a:spcBef>
                <a:spcPts val="0"/>
              </a:spcBef>
              <a:buFont typeface="Arial" panose="020B0604020202020204" pitchFamily="34" charset="0"/>
              <a:buChar char="•"/>
            </a:pPr>
            <a:endParaRPr lang="it-IT" dirty="0"/>
          </a:p>
          <a:p>
            <a:pPr marL="342900" indent="-342900" algn="l">
              <a:lnSpc>
                <a:spcPct val="100000"/>
              </a:lnSpc>
              <a:spcBef>
                <a:spcPts val="0"/>
              </a:spcBef>
              <a:buFont typeface="Arial" panose="020B0604020202020204" pitchFamily="34" charset="0"/>
              <a:buChar char="•"/>
            </a:pPr>
            <a:endParaRPr lang="it-IT" sz="2000" dirty="0"/>
          </a:p>
          <a:p>
            <a:pPr algn="l">
              <a:lnSpc>
                <a:spcPct val="100000"/>
              </a:lnSpc>
              <a:spcBef>
                <a:spcPts val="0"/>
              </a:spcBef>
            </a:pPr>
            <a:endParaRPr lang="it-IT" sz="2000" dirty="0"/>
          </a:p>
        </p:txBody>
      </p:sp>
    </p:spTree>
    <p:extLst>
      <p:ext uri="{BB962C8B-B14F-4D97-AF65-F5344CB8AC3E}">
        <p14:creationId xmlns:p14="http://schemas.microsoft.com/office/powerpoint/2010/main" val="3784317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ottotitolo 2">
            <a:extLst>
              <a:ext uri="{FF2B5EF4-FFF2-40B4-BE49-F238E27FC236}">
                <a16:creationId xmlns:a16="http://schemas.microsoft.com/office/drawing/2014/main" id="{D9C946BB-83FF-C7BD-FA7D-B4CFDB9BBF47}"/>
              </a:ext>
            </a:extLst>
          </p:cNvPr>
          <p:cNvSpPr>
            <a:spLocks noGrp="1"/>
          </p:cNvSpPr>
          <p:nvPr>
            <p:ph type="subTitle" idx="4294967295"/>
          </p:nvPr>
        </p:nvSpPr>
        <p:spPr>
          <a:xfrm>
            <a:off x="332825" y="1093541"/>
            <a:ext cx="11222088" cy="2768883"/>
          </a:xfrm>
        </p:spPr>
        <p:style>
          <a:lnRef idx="2">
            <a:schemeClr val="accent6"/>
          </a:lnRef>
          <a:fillRef idx="1">
            <a:schemeClr val="lt1"/>
          </a:fillRef>
          <a:effectRef idx="0">
            <a:schemeClr val="accent6"/>
          </a:effectRef>
          <a:fontRef idx="minor">
            <a:schemeClr val="dk1"/>
          </a:fontRef>
        </p:style>
        <p:txBody>
          <a:bodyPr>
            <a:noAutofit/>
          </a:bodyPr>
          <a:lstStyle/>
          <a:p>
            <a:pPr algn="l">
              <a:lnSpc>
                <a:spcPct val="100000"/>
              </a:lnSpc>
              <a:spcBef>
                <a:spcPts val="0"/>
              </a:spcBef>
            </a:pPr>
            <a:r>
              <a:rPr lang="it-IT" sz="2400" b="1" dirty="0"/>
              <a:t>Multi-species model:</a:t>
            </a:r>
          </a:p>
          <a:p>
            <a:pPr marL="514350" indent="-514350" algn="l">
              <a:lnSpc>
                <a:spcPct val="100000"/>
              </a:lnSpc>
              <a:spcBef>
                <a:spcPts val="0"/>
              </a:spcBef>
              <a:buFont typeface="+mj-lt"/>
              <a:buAutoNum type="arabicPeriod"/>
            </a:pPr>
            <a:r>
              <a:rPr lang="it-IT" sz="2400" dirty="0"/>
              <a:t>Chlorine (Cl)</a:t>
            </a:r>
          </a:p>
          <a:p>
            <a:pPr marL="514350" indent="-514350" algn="l">
              <a:lnSpc>
                <a:spcPct val="100000"/>
              </a:lnSpc>
              <a:spcBef>
                <a:spcPts val="0"/>
              </a:spcBef>
              <a:buFont typeface="+mj-lt"/>
              <a:buAutoNum type="arabicPeriod"/>
            </a:pPr>
            <a:r>
              <a:rPr lang="it-IT" sz="2400" dirty="0"/>
              <a:t>Total organic carbon (TOC)</a:t>
            </a:r>
          </a:p>
          <a:p>
            <a:pPr marL="971550" lvl="1" indent="-514350" algn="l">
              <a:lnSpc>
                <a:spcPct val="100000"/>
              </a:lnSpc>
              <a:spcBef>
                <a:spcPts val="0"/>
              </a:spcBef>
              <a:buFont typeface="+mj-lt"/>
              <a:buAutoNum type="romanLcPeriod"/>
            </a:pPr>
            <a:r>
              <a:rPr lang="it-IT" sz="2000" dirty="0"/>
              <a:t>Slow reducing agent</a:t>
            </a:r>
          </a:p>
          <a:p>
            <a:pPr marL="971550" lvl="1" indent="-514350" algn="l">
              <a:lnSpc>
                <a:spcPct val="100000"/>
              </a:lnSpc>
              <a:spcBef>
                <a:spcPts val="0"/>
              </a:spcBef>
              <a:buFont typeface="+mj-lt"/>
              <a:buAutoNum type="romanLcPeriod"/>
            </a:pPr>
            <a:r>
              <a:rPr lang="it-IT" sz="2000" dirty="0"/>
              <a:t>Fast reducing agent</a:t>
            </a:r>
          </a:p>
          <a:p>
            <a:pPr marL="514350" indent="-514350" algn="l">
              <a:lnSpc>
                <a:spcPct val="100000"/>
              </a:lnSpc>
              <a:spcBef>
                <a:spcPts val="0"/>
              </a:spcBef>
              <a:buFont typeface="+mj-lt"/>
              <a:buAutoNum type="arabicPeriod"/>
            </a:pPr>
            <a:r>
              <a:rPr lang="it-IT" sz="2400" dirty="0"/>
              <a:t>Trihalomethanes (THM)</a:t>
            </a:r>
          </a:p>
          <a:p>
            <a:pPr marL="514350" indent="-514350" algn="l">
              <a:lnSpc>
                <a:spcPct val="100000"/>
              </a:lnSpc>
              <a:spcBef>
                <a:spcPts val="0"/>
              </a:spcBef>
              <a:buFont typeface="+mj-lt"/>
              <a:buAutoNum type="arabicPeriod"/>
            </a:pPr>
            <a:r>
              <a:rPr lang="it-IT" sz="2400" dirty="0"/>
              <a:t>Halo-acetic Acids (HAA)</a:t>
            </a:r>
          </a:p>
          <a:p>
            <a:pPr algn="l">
              <a:lnSpc>
                <a:spcPct val="100000"/>
              </a:lnSpc>
              <a:spcBef>
                <a:spcPts val="0"/>
              </a:spcBef>
            </a:pPr>
            <a:endParaRPr lang="it-IT" sz="2600" dirty="0"/>
          </a:p>
        </p:txBody>
      </p:sp>
      <p:sp>
        <p:nvSpPr>
          <p:cNvPr id="2" name="Titolo 1">
            <a:extLst>
              <a:ext uri="{FF2B5EF4-FFF2-40B4-BE49-F238E27FC236}">
                <a16:creationId xmlns:a16="http://schemas.microsoft.com/office/drawing/2014/main" id="{0A6F6EED-221E-8055-C328-18C0D2C23F5D}"/>
              </a:ext>
            </a:extLst>
          </p:cNvPr>
          <p:cNvSpPr txBox="1">
            <a:spLocks/>
          </p:cNvSpPr>
          <p:nvPr/>
        </p:nvSpPr>
        <p:spPr>
          <a:xfrm>
            <a:off x="180425" y="-12987"/>
            <a:ext cx="11849650" cy="57947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rial" panose="020B0604020202020204"/>
                <a:ea typeface="+mj-ea"/>
                <a:cs typeface="Arial" panose="020B0604020202020204" pitchFamily="34" charset="0"/>
              </a:rPr>
              <a:t>Example application scenario</a:t>
            </a:r>
            <a:endParaRPr kumimoji="0" lang="it-IT" sz="2600" b="1" i="0" u="none" strike="noStrike" kern="1200" cap="none" spc="0" normalizeH="0" baseline="0" noProof="0">
              <a:ln>
                <a:noFill/>
              </a:ln>
              <a:solidFill>
                <a:prstClr val="white"/>
              </a:solidFill>
              <a:effectLst/>
              <a:uLnTx/>
              <a:uFillTx/>
              <a:latin typeface="Arial" panose="020B0604020202020204"/>
              <a:ea typeface="+mj-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E313EAB-A983-A72F-5339-D2028DBF9794}"/>
                  </a:ext>
                </a:extLst>
              </p:cNvPr>
              <p:cNvSpPr txBox="1"/>
              <p:nvPr/>
            </p:nvSpPr>
            <p:spPr>
              <a:xfrm>
                <a:off x="4870620" y="1477322"/>
                <a:ext cx="4784322" cy="8256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CY" sz="2000" b="0" i="1" u="none" strike="noStrike" kern="1200" cap="none" spc="0" normalizeH="0" baseline="0" noProof="0" smtClean="0">
                              <a:ln>
                                <a:noFill/>
                              </a:ln>
                              <a:solidFill>
                                <a:srgbClr val="836967"/>
                              </a:solidFill>
                              <a:effectLst/>
                              <a:uLnTx/>
                              <a:uFillTx/>
                              <a:latin typeface="Cambria Math" panose="02040503050406030204" pitchFamily="18" charset="0"/>
                              <a:ea typeface="+mn-ea"/>
                              <a:cs typeface="+mn-cs"/>
                            </a:rPr>
                          </m:ctrlPr>
                        </m:sSubPr>
                        <m:e>
                          <m:d>
                            <m:d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f>
                                <m:f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𝑑</m:t>
                                  </m:r>
                                  <m:sSub>
                                    <m:sSub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𝐶</m:t>
                                      </m:r>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𝐶𝑙</m:t>
                                      </m:r>
                                    </m:sub>
                                  </m:sSub>
                                </m:num>
                                <m:den>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𝑑𝑡</m:t>
                                  </m:r>
                                </m:den>
                              </m:f>
                            </m:e>
                          </m:d>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𝑇𝑜𝑡𝑎𝑙</m:t>
                          </m:r>
                        </m:sub>
                      </m:s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m:t>
                      </m:r>
                      <m:sSub>
                        <m:sSub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d>
                            <m:d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f>
                                <m:f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𝑑</m:t>
                                  </m:r>
                                  <m:sSub>
                                    <m:sSub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𝐶</m:t>
                                      </m:r>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𝐶𝑙</m:t>
                                      </m:r>
                                    </m:sub>
                                  </m:sSub>
                                </m:num>
                                <m:den>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𝑑𝑡</m:t>
                                  </m:r>
                                </m:den>
                              </m:f>
                            </m:e>
                          </m:d>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𝐵𝑢𝑙𝑘</m:t>
                          </m:r>
                        </m:sub>
                      </m:s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m:t>
                      </m:r>
                      <m:sSub>
                        <m:sSub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d>
                            <m:d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f>
                                <m:f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𝑑</m:t>
                                  </m:r>
                                  <m:sSub>
                                    <m:sSub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𝐶</m:t>
                                      </m:r>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𝐶𝑙</m:t>
                                      </m:r>
                                    </m:sub>
                                  </m:sSub>
                                </m:num>
                                <m:den>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𝑑𝑡</m:t>
                                  </m:r>
                                </m:den>
                              </m:f>
                            </m:e>
                          </m:d>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𝑊𝑎𝑙𝑙</m:t>
                          </m:r>
                        </m:sub>
                      </m:sSub>
                      <m:r>
                        <a:rPr kumimoji="0" lang="en-CY" sz="2000" b="0" i="0" u="none" strike="noStrike" kern="1200" cap="none" spc="0" normalizeH="0" baseline="0" noProof="0">
                          <a:ln>
                            <a:noFill/>
                          </a:ln>
                          <a:solidFill>
                            <a:srgbClr val="69607C"/>
                          </a:solidFill>
                          <a:effectLst/>
                          <a:uLnTx/>
                          <a:uFillTx/>
                          <a:latin typeface="Cambria Math" panose="02040503050406030204" pitchFamily="18" charset="0"/>
                          <a:ea typeface="+mn-ea"/>
                          <a:cs typeface="+mn-cs"/>
                        </a:rPr>
                        <m:t> </m:t>
                      </m:r>
                    </m:oMath>
                  </m:oMathPara>
                </a14:m>
                <a:endParaRPr kumimoji="0" lang="en-CY" sz="2000" b="0" i="0" u="none" strike="noStrike" kern="1200" cap="none" spc="0" normalizeH="0" baseline="0" noProof="0">
                  <a:ln>
                    <a:noFill/>
                  </a:ln>
                  <a:solidFill>
                    <a:srgbClr val="69607C"/>
                  </a:solidFill>
                  <a:effectLst/>
                  <a:uLnTx/>
                  <a:uFillTx/>
                  <a:latin typeface="Arial" panose="020B0604020202020204"/>
                  <a:ea typeface="+mn-ea"/>
                  <a:cs typeface="+mn-cs"/>
                </a:endParaRPr>
              </a:p>
            </p:txBody>
          </p:sp>
        </mc:Choice>
        <mc:Fallback xmlns="">
          <p:sp>
            <p:nvSpPr>
              <p:cNvPr id="3" name="TextBox 2">
                <a:extLst>
                  <a:ext uri="{FF2B5EF4-FFF2-40B4-BE49-F238E27FC236}">
                    <a16:creationId xmlns:a16="http://schemas.microsoft.com/office/drawing/2014/main" id="{0E313EAB-A983-A72F-5339-D2028DBF9794}"/>
                  </a:ext>
                </a:extLst>
              </p:cNvPr>
              <p:cNvSpPr txBox="1">
                <a:spLocks noRot="1" noChangeAspect="1" noMove="1" noResize="1" noEditPoints="1" noAdjustHandles="1" noChangeArrowheads="1" noChangeShapeType="1" noTextEdit="1"/>
              </p:cNvSpPr>
              <p:nvPr/>
            </p:nvSpPr>
            <p:spPr>
              <a:xfrm>
                <a:off x="4870620" y="1477322"/>
                <a:ext cx="4784322" cy="825611"/>
              </a:xfrm>
              <a:prstGeom prst="rect">
                <a:avLst/>
              </a:prstGeom>
              <a:blipFill>
                <a:blip r:embed="rId3"/>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D14D1E7-A650-CB2B-F3D0-246E83C58914}"/>
                  </a:ext>
                </a:extLst>
              </p:cNvPr>
              <p:cNvSpPr txBox="1"/>
              <p:nvPr/>
            </p:nvSpPr>
            <p:spPr>
              <a:xfrm>
                <a:off x="4870620" y="2375623"/>
                <a:ext cx="5955428" cy="676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CY" sz="2000" b="0" i="1" u="none" strike="noStrike" kern="1200" cap="none" spc="0" normalizeH="0" baseline="0" noProof="0" smtClean="0">
                              <a:ln>
                                <a:noFill/>
                              </a:ln>
                              <a:solidFill>
                                <a:srgbClr val="836967"/>
                              </a:solidFill>
                              <a:effectLst/>
                              <a:uLnTx/>
                              <a:uFillTx/>
                              <a:latin typeface="Cambria Math" panose="02040503050406030204" pitchFamily="18" charset="0"/>
                              <a:ea typeface="+mn-ea"/>
                              <a:cs typeface="+mn-cs"/>
                            </a:rPr>
                          </m:ctrlPr>
                        </m:fPr>
                        <m:num>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𝑑</m:t>
                          </m:r>
                          <m:sSub>
                            <m:sSub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𝐶</m:t>
                              </m:r>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𝑇𝐻𝑀</m:t>
                              </m:r>
                            </m:sub>
                          </m:sSub>
                        </m:num>
                        <m:den>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𝑑𝑡</m:t>
                          </m:r>
                        </m:den>
                      </m:f>
                      <m:r>
                        <a:rPr kumimoji="0" lang="en-CY" sz="2000" b="0" i="0" u="none" strike="noStrike" kern="1200" cap="none" spc="0" normalizeH="0" baseline="0" noProof="0">
                          <a:ln>
                            <a:noFill/>
                          </a:ln>
                          <a:solidFill>
                            <a:srgbClr val="69607C"/>
                          </a:solidFill>
                          <a:effectLst/>
                          <a:uLnTx/>
                          <a:uFillTx/>
                          <a:latin typeface="Cambria Math" panose="02040503050406030204" pitchFamily="18" charset="0"/>
                          <a:ea typeface="+mn-ea"/>
                          <a:cs typeface="+mn-cs"/>
                        </a:rPr>
                        <m:t>=</m:t>
                      </m:r>
                      <m:sSub>
                        <m:sSub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𝑌</m:t>
                          </m:r>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𝑇𝐻𝑀</m:t>
                          </m:r>
                        </m:sub>
                      </m:sSub>
                      <m:d>
                        <m:dPr>
                          <m:ctrlP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ctrlPr>
                        </m:dPr>
                        <m:e>
                          <m:sSub>
                            <m:sSub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CY" sz="2000" b="0" i="0" u="none" strike="noStrike" kern="1200" cap="none" spc="0" normalizeH="0" baseline="0" noProof="0">
                                  <a:ln>
                                    <a:noFill/>
                                  </a:ln>
                                  <a:solidFill>
                                    <a:srgbClr val="69607C"/>
                                  </a:solidFill>
                                  <a:effectLst/>
                                  <a:uLnTx/>
                                  <a:uFillTx/>
                                  <a:latin typeface="Cambria Math" panose="02040503050406030204" pitchFamily="18" charset="0"/>
                                  <a:ea typeface="+mn-ea"/>
                                  <a:cs typeface="+mn-cs"/>
                                </a:rPr>
                                <m:t> </m:t>
                              </m:r>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𝑘</m:t>
                              </m:r>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𝐹𝑅𝐴</m:t>
                              </m:r>
                            </m:sub>
                          </m:sSub>
                          <m:r>
                            <a:rPr kumimoji="0" lang="en-CY" sz="2000" b="0" i="0" u="none" strike="noStrike" kern="1200" cap="none" spc="0" normalizeH="0" baseline="0" noProof="0">
                              <a:ln>
                                <a:noFill/>
                              </a:ln>
                              <a:solidFill>
                                <a:srgbClr val="69607C"/>
                              </a:solidFill>
                              <a:effectLst/>
                              <a:uLnTx/>
                              <a:uFillTx/>
                              <a:latin typeface="Cambria Math" panose="02040503050406030204" pitchFamily="18" charset="0"/>
                              <a:ea typeface="+mn-ea"/>
                              <a:cs typeface="+mn-cs"/>
                            </a:rPr>
                            <m:t> </m:t>
                          </m:r>
                          <m:sSub>
                            <m:sSub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𝐶</m:t>
                              </m:r>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𝑇𝑂𝐶</m:t>
                              </m:r>
                              <m:r>
                                <a:rPr kumimoji="0" lang="en-CY" sz="2000" b="0" i="0" u="none" strike="noStrike" kern="1200" cap="none" spc="0" normalizeH="0" baseline="0" noProof="0">
                                  <a:ln>
                                    <a:noFill/>
                                  </a:ln>
                                  <a:solidFill>
                                    <a:srgbClr val="69607C"/>
                                  </a:solidFill>
                                  <a:effectLst/>
                                  <a:uLnTx/>
                                  <a:uFillTx/>
                                  <a:latin typeface="Cambria Math" panose="02040503050406030204" pitchFamily="18" charset="0"/>
                                  <a:ea typeface="+mn-ea"/>
                                  <a:cs typeface="+mn-cs"/>
                                </a:rPr>
                                <m:t>−</m:t>
                              </m:r>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𝐹</m:t>
                              </m:r>
                            </m:sub>
                          </m:sSub>
                          <m:r>
                            <a:rPr kumimoji="0" lang="en-CY" sz="2000" b="0" i="0" u="none" strike="noStrike" kern="1200" cap="none" spc="0" normalizeH="0" baseline="0" noProof="0">
                              <a:ln>
                                <a:noFill/>
                              </a:ln>
                              <a:solidFill>
                                <a:srgbClr val="69607C"/>
                              </a:solidFill>
                              <a:effectLst/>
                              <a:uLnTx/>
                              <a:uFillTx/>
                              <a:latin typeface="Cambria Math" panose="02040503050406030204" pitchFamily="18" charset="0"/>
                              <a:ea typeface="+mn-ea"/>
                              <a:cs typeface="+mn-cs"/>
                            </a:rPr>
                            <m:t> </m:t>
                          </m:r>
                          <m:sSub>
                            <m:sSub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𝐶</m:t>
                              </m:r>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𝐶𝑙</m:t>
                              </m:r>
                            </m:sub>
                          </m:sSub>
                          <m:r>
                            <a:rPr kumimoji="0" lang="en-CY" sz="2000" b="0" i="0" u="none" strike="noStrike" kern="1200" cap="none" spc="0" normalizeH="0" baseline="0" noProof="0">
                              <a:ln>
                                <a:noFill/>
                              </a:ln>
                              <a:solidFill>
                                <a:srgbClr val="69607C"/>
                              </a:solidFill>
                              <a:effectLst/>
                              <a:uLnTx/>
                              <a:uFillTx/>
                              <a:latin typeface="Cambria Math" panose="02040503050406030204" pitchFamily="18" charset="0"/>
                              <a:ea typeface="+mn-ea"/>
                              <a:cs typeface="+mn-cs"/>
                            </a:rPr>
                            <m:t>+</m:t>
                          </m:r>
                          <m:sSub>
                            <m:sSub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CY" sz="2000" b="0" i="0" u="none" strike="noStrike" kern="1200" cap="none" spc="0" normalizeH="0" baseline="0" noProof="0">
                                  <a:ln>
                                    <a:noFill/>
                                  </a:ln>
                                  <a:solidFill>
                                    <a:srgbClr val="69607C"/>
                                  </a:solidFill>
                                  <a:effectLst/>
                                  <a:uLnTx/>
                                  <a:uFillTx/>
                                  <a:latin typeface="Cambria Math" panose="02040503050406030204" pitchFamily="18" charset="0"/>
                                  <a:ea typeface="+mn-ea"/>
                                  <a:cs typeface="+mn-cs"/>
                                </a:rPr>
                                <m:t> </m:t>
                              </m:r>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𝑘</m:t>
                              </m:r>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𝑆𝑅𝐴</m:t>
                              </m:r>
                            </m:sub>
                          </m:sSub>
                          <m:r>
                            <a:rPr kumimoji="0" lang="en-CY" sz="2000" b="0" i="0" u="none" strike="noStrike" kern="1200" cap="none" spc="0" normalizeH="0" baseline="0" noProof="0">
                              <a:ln>
                                <a:noFill/>
                              </a:ln>
                              <a:solidFill>
                                <a:srgbClr val="69607C"/>
                              </a:solidFill>
                              <a:effectLst/>
                              <a:uLnTx/>
                              <a:uFillTx/>
                              <a:latin typeface="Cambria Math" panose="02040503050406030204" pitchFamily="18" charset="0"/>
                              <a:ea typeface="+mn-ea"/>
                              <a:cs typeface="+mn-cs"/>
                            </a:rPr>
                            <m:t> </m:t>
                          </m:r>
                          <m:sSub>
                            <m:sSub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𝐶</m:t>
                              </m:r>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𝑇𝑂𝐶</m:t>
                              </m:r>
                              <m:r>
                                <a:rPr kumimoji="0" lang="en-CY" sz="2000" b="0" i="0" u="none" strike="noStrike" kern="1200" cap="none" spc="0" normalizeH="0" baseline="0" noProof="0">
                                  <a:ln>
                                    <a:noFill/>
                                  </a:ln>
                                  <a:solidFill>
                                    <a:srgbClr val="69607C"/>
                                  </a:solidFill>
                                  <a:effectLst/>
                                  <a:uLnTx/>
                                  <a:uFillTx/>
                                  <a:latin typeface="Cambria Math" panose="02040503050406030204" pitchFamily="18" charset="0"/>
                                  <a:ea typeface="+mn-ea"/>
                                  <a:cs typeface="+mn-cs"/>
                                </a:rPr>
                                <m:t>−</m:t>
                              </m:r>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𝑆</m:t>
                              </m:r>
                            </m:sub>
                          </m:sSub>
                          <m:r>
                            <a:rPr kumimoji="0" lang="en-CY" sz="2000" b="0" i="0" u="none" strike="noStrike" kern="1200" cap="none" spc="0" normalizeH="0" baseline="0" noProof="0">
                              <a:ln>
                                <a:noFill/>
                              </a:ln>
                              <a:solidFill>
                                <a:srgbClr val="69607C"/>
                              </a:solidFill>
                              <a:effectLst/>
                              <a:uLnTx/>
                              <a:uFillTx/>
                              <a:latin typeface="Cambria Math" panose="02040503050406030204" pitchFamily="18" charset="0"/>
                              <a:ea typeface="+mn-ea"/>
                              <a:cs typeface="+mn-cs"/>
                            </a:rPr>
                            <m:t> </m:t>
                          </m:r>
                          <m:sSub>
                            <m:sSub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𝐶</m:t>
                              </m:r>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𝐶𝑙</m:t>
                              </m:r>
                            </m:sub>
                          </m:sSub>
                        </m:e>
                      </m:d>
                    </m:oMath>
                  </m:oMathPara>
                </a14:m>
                <a:endParaRPr kumimoji="0" lang="en-CY" sz="2000" b="0" i="0" u="none" strike="noStrike" kern="1200" cap="none" spc="0" normalizeH="0" baseline="0" noProof="0">
                  <a:ln>
                    <a:noFill/>
                  </a:ln>
                  <a:solidFill>
                    <a:srgbClr val="69607C"/>
                  </a:solidFill>
                  <a:effectLst/>
                  <a:uLnTx/>
                  <a:uFillTx/>
                  <a:latin typeface="Arial" panose="020B0604020202020204"/>
                  <a:ea typeface="+mn-ea"/>
                  <a:cs typeface="+mn-cs"/>
                </a:endParaRPr>
              </a:p>
            </p:txBody>
          </p:sp>
        </mc:Choice>
        <mc:Fallback xmlns="">
          <p:sp>
            <p:nvSpPr>
              <p:cNvPr id="4" name="TextBox 3">
                <a:extLst>
                  <a:ext uri="{FF2B5EF4-FFF2-40B4-BE49-F238E27FC236}">
                    <a16:creationId xmlns:a16="http://schemas.microsoft.com/office/drawing/2014/main" id="{6D14D1E7-A650-CB2B-F3D0-246E83C58914}"/>
                  </a:ext>
                </a:extLst>
              </p:cNvPr>
              <p:cNvSpPr txBox="1">
                <a:spLocks noRot="1" noChangeAspect="1" noMove="1" noResize="1" noEditPoints="1" noAdjustHandles="1" noChangeArrowheads="1" noChangeShapeType="1" noTextEdit="1"/>
              </p:cNvSpPr>
              <p:nvPr/>
            </p:nvSpPr>
            <p:spPr>
              <a:xfrm>
                <a:off x="4870620" y="2375623"/>
                <a:ext cx="5955428" cy="676660"/>
              </a:xfrm>
              <a:prstGeom prst="rect">
                <a:avLst/>
              </a:prstGeom>
              <a:blipFill>
                <a:blip r:embed="rId4"/>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EE076FA-9A17-153D-CAE8-5CE7B36D4B1B}"/>
                  </a:ext>
                </a:extLst>
              </p:cNvPr>
              <p:cNvSpPr txBox="1"/>
              <p:nvPr/>
            </p:nvSpPr>
            <p:spPr>
              <a:xfrm>
                <a:off x="4870620" y="3138614"/>
                <a:ext cx="5955428" cy="676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CY" sz="2000" b="0" i="1" u="none" strike="noStrike" kern="1200" cap="none" spc="0" normalizeH="0" baseline="0" noProof="0" smtClean="0">
                              <a:ln>
                                <a:noFill/>
                              </a:ln>
                              <a:solidFill>
                                <a:srgbClr val="836967"/>
                              </a:solidFill>
                              <a:effectLst/>
                              <a:uLnTx/>
                              <a:uFillTx/>
                              <a:latin typeface="Cambria Math" panose="02040503050406030204" pitchFamily="18" charset="0"/>
                              <a:ea typeface="+mn-ea"/>
                              <a:cs typeface="+mn-cs"/>
                            </a:rPr>
                          </m:ctrlPr>
                        </m:fPr>
                        <m:num>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𝑑</m:t>
                          </m:r>
                          <m:sSub>
                            <m:sSub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𝐶</m:t>
                              </m:r>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𝐻𝐴𝐴</m:t>
                              </m:r>
                            </m:sub>
                          </m:sSub>
                        </m:num>
                        <m:den>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𝑑𝑡</m:t>
                          </m:r>
                        </m:den>
                      </m:f>
                      <m:r>
                        <a:rPr kumimoji="0" lang="en-CY" sz="2000" b="0" i="0" u="none" strike="noStrike" kern="1200" cap="none" spc="0" normalizeH="0" baseline="0" noProof="0">
                          <a:ln>
                            <a:noFill/>
                          </a:ln>
                          <a:solidFill>
                            <a:srgbClr val="69607C"/>
                          </a:solidFill>
                          <a:effectLst/>
                          <a:uLnTx/>
                          <a:uFillTx/>
                          <a:latin typeface="Cambria Math" panose="02040503050406030204" pitchFamily="18" charset="0"/>
                          <a:ea typeface="+mn-ea"/>
                          <a:cs typeface="+mn-cs"/>
                        </a:rPr>
                        <m:t>=</m:t>
                      </m:r>
                      <m:sSub>
                        <m:sSub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𝑌</m:t>
                          </m:r>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𝐻𝐴𝐴</m:t>
                          </m:r>
                        </m:sub>
                      </m:sSub>
                      <m:d>
                        <m:dPr>
                          <m:ctrlP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ctrlPr>
                        </m:dPr>
                        <m:e>
                          <m:sSub>
                            <m:sSub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CY" sz="2000" b="0" i="0" u="none" strike="noStrike" kern="1200" cap="none" spc="0" normalizeH="0" baseline="0" noProof="0">
                                  <a:ln>
                                    <a:noFill/>
                                  </a:ln>
                                  <a:solidFill>
                                    <a:srgbClr val="69607C"/>
                                  </a:solidFill>
                                  <a:effectLst/>
                                  <a:uLnTx/>
                                  <a:uFillTx/>
                                  <a:latin typeface="Cambria Math" panose="02040503050406030204" pitchFamily="18" charset="0"/>
                                  <a:ea typeface="+mn-ea"/>
                                  <a:cs typeface="+mn-cs"/>
                                </a:rPr>
                                <m:t> </m:t>
                              </m:r>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𝑘</m:t>
                              </m:r>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𝐹𝑅𝐴</m:t>
                              </m:r>
                            </m:sub>
                          </m:sSub>
                          <m:r>
                            <a:rPr kumimoji="0" lang="en-CY" sz="2000" b="0" i="0" u="none" strike="noStrike" kern="1200" cap="none" spc="0" normalizeH="0" baseline="0" noProof="0">
                              <a:ln>
                                <a:noFill/>
                              </a:ln>
                              <a:solidFill>
                                <a:srgbClr val="69607C"/>
                              </a:solidFill>
                              <a:effectLst/>
                              <a:uLnTx/>
                              <a:uFillTx/>
                              <a:latin typeface="Cambria Math" panose="02040503050406030204" pitchFamily="18" charset="0"/>
                              <a:ea typeface="+mn-ea"/>
                              <a:cs typeface="+mn-cs"/>
                            </a:rPr>
                            <m:t> </m:t>
                          </m:r>
                          <m:sSub>
                            <m:sSub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𝐶</m:t>
                              </m:r>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𝑇𝑂𝐶</m:t>
                              </m:r>
                              <m:r>
                                <a:rPr kumimoji="0" lang="en-CY" sz="2000" b="0" i="0" u="none" strike="noStrike" kern="1200" cap="none" spc="0" normalizeH="0" baseline="0" noProof="0">
                                  <a:ln>
                                    <a:noFill/>
                                  </a:ln>
                                  <a:solidFill>
                                    <a:srgbClr val="69607C"/>
                                  </a:solidFill>
                                  <a:effectLst/>
                                  <a:uLnTx/>
                                  <a:uFillTx/>
                                  <a:latin typeface="Cambria Math" panose="02040503050406030204" pitchFamily="18" charset="0"/>
                                  <a:ea typeface="+mn-ea"/>
                                  <a:cs typeface="+mn-cs"/>
                                </a:rPr>
                                <m:t>−</m:t>
                              </m:r>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𝐹</m:t>
                              </m:r>
                            </m:sub>
                          </m:sSub>
                          <m:r>
                            <a:rPr kumimoji="0" lang="en-CY" sz="2000" b="0" i="0" u="none" strike="noStrike" kern="1200" cap="none" spc="0" normalizeH="0" baseline="0" noProof="0">
                              <a:ln>
                                <a:noFill/>
                              </a:ln>
                              <a:solidFill>
                                <a:srgbClr val="69607C"/>
                              </a:solidFill>
                              <a:effectLst/>
                              <a:uLnTx/>
                              <a:uFillTx/>
                              <a:latin typeface="Cambria Math" panose="02040503050406030204" pitchFamily="18" charset="0"/>
                              <a:ea typeface="+mn-ea"/>
                              <a:cs typeface="+mn-cs"/>
                            </a:rPr>
                            <m:t> </m:t>
                          </m:r>
                          <m:sSub>
                            <m:sSub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𝐶</m:t>
                              </m:r>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𝐶𝑙</m:t>
                              </m:r>
                            </m:sub>
                          </m:sSub>
                          <m:r>
                            <a:rPr kumimoji="0" lang="en-CY" sz="2000" b="0" i="0" u="none" strike="noStrike" kern="1200" cap="none" spc="0" normalizeH="0" baseline="0" noProof="0">
                              <a:ln>
                                <a:noFill/>
                              </a:ln>
                              <a:solidFill>
                                <a:srgbClr val="69607C"/>
                              </a:solidFill>
                              <a:effectLst/>
                              <a:uLnTx/>
                              <a:uFillTx/>
                              <a:latin typeface="Cambria Math" panose="02040503050406030204" pitchFamily="18" charset="0"/>
                              <a:ea typeface="+mn-ea"/>
                              <a:cs typeface="+mn-cs"/>
                            </a:rPr>
                            <m:t>+</m:t>
                          </m:r>
                          <m:sSub>
                            <m:sSub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CY" sz="2000" b="0" i="0" u="none" strike="noStrike" kern="1200" cap="none" spc="0" normalizeH="0" baseline="0" noProof="0">
                                  <a:ln>
                                    <a:noFill/>
                                  </a:ln>
                                  <a:solidFill>
                                    <a:srgbClr val="69607C"/>
                                  </a:solidFill>
                                  <a:effectLst/>
                                  <a:uLnTx/>
                                  <a:uFillTx/>
                                  <a:latin typeface="Cambria Math" panose="02040503050406030204" pitchFamily="18" charset="0"/>
                                  <a:ea typeface="+mn-ea"/>
                                  <a:cs typeface="+mn-cs"/>
                                </a:rPr>
                                <m:t> </m:t>
                              </m:r>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𝑘</m:t>
                              </m:r>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𝑆𝑅𝐴</m:t>
                              </m:r>
                            </m:sub>
                          </m:sSub>
                          <m:r>
                            <a:rPr kumimoji="0" lang="en-CY" sz="2000" b="0" i="0" u="none" strike="noStrike" kern="1200" cap="none" spc="0" normalizeH="0" baseline="0" noProof="0">
                              <a:ln>
                                <a:noFill/>
                              </a:ln>
                              <a:solidFill>
                                <a:srgbClr val="69607C"/>
                              </a:solidFill>
                              <a:effectLst/>
                              <a:uLnTx/>
                              <a:uFillTx/>
                              <a:latin typeface="Cambria Math" panose="02040503050406030204" pitchFamily="18" charset="0"/>
                              <a:ea typeface="+mn-ea"/>
                              <a:cs typeface="+mn-cs"/>
                            </a:rPr>
                            <m:t> </m:t>
                          </m:r>
                          <m:sSub>
                            <m:sSub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𝐶</m:t>
                              </m:r>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𝑇𝑂𝐶</m:t>
                              </m:r>
                              <m:r>
                                <a:rPr kumimoji="0" lang="en-CY" sz="2000" b="0" i="0" u="none" strike="noStrike" kern="1200" cap="none" spc="0" normalizeH="0" baseline="0" noProof="0">
                                  <a:ln>
                                    <a:noFill/>
                                  </a:ln>
                                  <a:solidFill>
                                    <a:srgbClr val="69607C"/>
                                  </a:solidFill>
                                  <a:effectLst/>
                                  <a:uLnTx/>
                                  <a:uFillTx/>
                                  <a:latin typeface="Cambria Math" panose="02040503050406030204" pitchFamily="18" charset="0"/>
                                  <a:ea typeface="+mn-ea"/>
                                  <a:cs typeface="+mn-cs"/>
                                </a:rPr>
                                <m:t>−</m:t>
                              </m:r>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𝑆</m:t>
                              </m:r>
                            </m:sub>
                          </m:sSub>
                          <m:r>
                            <a:rPr kumimoji="0" lang="en-CY" sz="2000" b="0" i="0" u="none" strike="noStrike" kern="1200" cap="none" spc="0" normalizeH="0" baseline="0" noProof="0">
                              <a:ln>
                                <a:noFill/>
                              </a:ln>
                              <a:solidFill>
                                <a:srgbClr val="69607C"/>
                              </a:solidFill>
                              <a:effectLst/>
                              <a:uLnTx/>
                              <a:uFillTx/>
                              <a:latin typeface="Cambria Math" panose="02040503050406030204" pitchFamily="18" charset="0"/>
                              <a:ea typeface="+mn-ea"/>
                              <a:cs typeface="+mn-cs"/>
                            </a:rPr>
                            <m:t> </m:t>
                          </m:r>
                          <m:sSub>
                            <m:sSubPr>
                              <m:ctrlPr>
                                <a:rPr kumimoji="0" lang="en-CY"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𝐶</m:t>
                              </m:r>
                            </m:e>
                            <m:sub>
                              <m:r>
                                <a:rPr kumimoji="0" lang="en-CY" sz="2000" b="0" i="1" u="none" strike="noStrike" kern="1200" cap="none" spc="0" normalizeH="0" baseline="0" noProof="0">
                                  <a:ln>
                                    <a:noFill/>
                                  </a:ln>
                                  <a:solidFill>
                                    <a:srgbClr val="69607C"/>
                                  </a:solidFill>
                                  <a:effectLst/>
                                  <a:uLnTx/>
                                  <a:uFillTx/>
                                  <a:latin typeface="Cambria Math" panose="02040503050406030204" pitchFamily="18" charset="0"/>
                                  <a:ea typeface="+mn-ea"/>
                                  <a:cs typeface="+mn-cs"/>
                                </a:rPr>
                                <m:t>𝐶𝑙</m:t>
                              </m:r>
                            </m:sub>
                          </m:sSub>
                        </m:e>
                      </m:d>
                    </m:oMath>
                  </m:oMathPara>
                </a14:m>
                <a:endParaRPr kumimoji="0" lang="en-CY" sz="2000" b="0" i="0" u="none" strike="noStrike" kern="1200" cap="none" spc="0" normalizeH="0" baseline="0" noProof="0">
                  <a:ln>
                    <a:noFill/>
                  </a:ln>
                  <a:solidFill>
                    <a:srgbClr val="69607C"/>
                  </a:solidFill>
                  <a:effectLst/>
                  <a:uLnTx/>
                  <a:uFillTx/>
                  <a:latin typeface="Arial" panose="020B0604020202020204"/>
                  <a:ea typeface="+mn-ea"/>
                  <a:cs typeface="+mn-cs"/>
                </a:endParaRPr>
              </a:p>
            </p:txBody>
          </p:sp>
        </mc:Choice>
        <mc:Fallback xmlns="">
          <p:sp>
            <p:nvSpPr>
              <p:cNvPr id="5" name="TextBox 4">
                <a:extLst>
                  <a:ext uri="{FF2B5EF4-FFF2-40B4-BE49-F238E27FC236}">
                    <a16:creationId xmlns:a16="http://schemas.microsoft.com/office/drawing/2014/main" id="{3EE076FA-9A17-153D-CAE8-5CE7B36D4B1B}"/>
                  </a:ext>
                </a:extLst>
              </p:cNvPr>
              <p:cNvSpPr txBox="1">
                <a:spLocks noRot="1" noChangeAspect="1" noMove="1" noResize="1" noEditPoints="1" noAdjustHandles="1" noChangeArrowheads="1" noChangeShapeType="1" noTextEdit="1"/>
              </p:cNvSpPr>
              <p:nvPr/>
            </p:nvSpPr>
            <p:spPr>
              <a:xfrm>
                <a:off x="4870620" y="3138614"/>
                <a:ext cx="5955428" cy="676660"/>
              </a:xfrm>
              <a:prstGeom prst="rect">
                <a:avLst/>
              </a:prstGeom>
              <a:blipFill>
                <a:blip r:embed="rId5"/>
                <a:stretch>
                  <a:fillRect/>
                </a:stretch>
              </a:blipFill>
            </p:spPr>
            <p:txBody>
              <a:bodyPr/>
              <a:lstStyle/>
              <a:p>
                <a:r>
                  <a:rPr lang="el-GR">
                    <a:noFill/>
                  </a:rPr>
                  <a:t> </a:t>
                </a:r>
              </a:p>
            </p:txBody>
          </p:sp>
        </mc:Fallback>
      </mc:AlternateContent>
      <p:sp>
        <p:nvSpPr>
          <p:cNvPr id="6" name="Sottotitolo 2">
            <a:extLst>
              <a:ext uri="{FF2B5EF4-FFF2-40B4-BE49-F238E27FC236}">
                <a16:creationId xmlns:a16="http://schemas.microsoft.com/office/drawing/2014/main" id="{1B783917-DCAB-D178-7B82-E3473B7FDC96}"/>
              </a:ext>
            </a:extLst>
          </p:cNvPr>
          <p:cNvSpPr txBox="1">
            <a:spLocks/>
          </p:cNvSpPr>
          <p:nvPr/>
        </p:nvSpPr>
        <p:spPr>
          <a:xfrm>
            <a:off x="6393982" y="4014824"/>
            <a:ext cx="5160931" cy="230025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srgbClr val="69607C"/>
                </a:solidFill>
                <a:effectLst/>
                <a:uLnTx/>
                <a:uFillTx/>
                <a:latin typeface="Arial" panose="020B0604020202020204"/>
                <a:ea typeface="+mn-ea"/>
                <a:cs typeface="+mn-cs"/>
              </a:rPr>
              <a:t>Scenario uncertainty considered:</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it-IT" sz="2400" b="0" i="0" u="none" strike="noStrike" kern="1200" cap="none" spc="0" normalizeH="0" baseline="0" noProof="0" dirty="0">
                <a:ln>
                  <a:noFill/>
                </a:ln>
                <a:solidFill>
                  <a:srgbClr val="69607C"/>
                </a:solidFill>
                <a:effectLst/>
                <a:uLnTx/>
                <a:uFillTx/>
                <a:latin typeface="Arial" panose="020B0604020202020204"/>
                <a:ea typeface="+mn-ea"/>
                <a:cs typeface="+mn-cs"/>
              </a:rPr>
              <a:t>Ratio of water acquired from each source (affecting TOC)</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it-IT" sz="2400" b="0" i="0" u="none" strike="noStrike" kern="1200" cap="none" spc="0" normalizeH="0" baseline="0" noProof="0" dirty="0">
                <a:ln>
                  <a:noFill/>
                </a:ln>
                <a:solidFill>
                  <a:srgbClr val="69607C"/>
                </a:solidFill>
                <a:effectLst/>
                <a:uLnTx/>
                <a:uFillTx/>
                <a:latin typeface="Arial" panose="020B0604020202020204"/>
                <a:ea typeface="+mn-ea"/>
                <a:cs typeface="+mn-cs"/>
              </a:rPr>
              <a:t>Chlorine inserted to the system </a:t>
            </a:r>
            <a:endParaRPr kumimoji="0" lang="it-IT" sz="2000" b="0" i="0" u="none" strike="noStrike" kern="1200" cap="none" spc="0" normalizeH="0" baseline="0" noProof="0" dirty="0">
              <a:ln>
                <a:noFill/>
              </a:ln>
              <a:solidFill>
                <a:srgbClr val="69607C"/>
              </a:solidFill>
              <a:effectLst/>
              <a:uLnTx/>
              <a:uFillTx/>
              <a:latin typeface="Arial" panose="020B060402020202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it-IT" sz="2400" b="0" i="0" u="none" strike="noStrike" kern="1200" cap="none" spc="0" normalizeH="0" baseline="0" noProof="0" dirty="0">
                <a:ln>
                  <a:noFill/>
                </a:ln>
                <a:solidFill>
                  <a:srgbClr val="69607C"/>
                </a:solidFill>
                <a:effectLst/>
                <a:uLnTx/>
                <a:uFillTx/>
                <a:latin typeface="Arial" panose="020B0604020202020204"/>
                <a:ea typeface="+mn-ea"/>
                <a:cs typeface="+mn-cs"/>
              </a:rPr>
              <a:t>THM Yield coefficient - </a:t>
            </a:r>
            <a:r>
              <a:rPr kumimoji="0" lang="en-US" sz="2400" b="0" i="0" u="none" strike="noStrike" kern="1200" cap="none" spc="0" normalizeH="0" baseline="0" noProof="0" dirty="0">
                <a:ln>
                  <a:noFill/>
                </a:ln>
                <a:solidFill>
                  <a:srgbClr val="69607C"/>
                </a:solidFill>
                <a:effectLst/>
                <a:uLnTx/>
                <a:uFillTx/>
                <a:latin typeface="Arial" panose="020B0604020202020204"/>
                <a:ea typeface="+mn-ea"/>
                <a:cs typeface="+mn-cs"/>
              </a:rPr>
              <a:t>Y</a:t>
            </a:r>
            <a:r>
              <a:rPr kumimoji="0" lang="en-US" sz="2400" b="0" i="0" u="none" strike="noStrike" kern="1200" cap="none" spc="0" normalizeH="0" baseline="-25000" noProof="0" dirty="0">
                <a:ln>
                  <a:noFill/>
                </a:ln>
                <a:solidFill>
                  <a:srgbClr val="69607C"/>
                </a:solidFill>
                <a:effectLst/>
                <a:uLnTx/>
                <a:uFillTx/>
                <a:latin typeface="Arial" panose="020B0604020202020204"/>
                <a:ea typeface="+mn-ea"/>
                <a:cs typeface="+mn-cs"/>
              </a:rPr>
              <a:t>THM</a:t>
            </a:r>
            <a:endParaRPr kumimoji="0" lang="en-US" sz="2400" b="0" i="0" u="none" strike="noStrike" kern="1200" cap="none" spc="0" normalizeH="0" baseline="0" noProof="0" dirty="0">
              <a:ln>
                <a:noFill/>
              </a:ln>
              <a:solidFill>
                <a:srgbClr val="69607C"/>
              </a:solidFill>
              <a:effectLst/>
              <a:uLnTx/>
              <a:uFillTx/>
              <a:latin typeface="Arial" panose="020B060402020202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it-IT" sz="2400" b="0" i="0" u="none" strike="noStrike" kern="1200" cap="none" spc="0" normalizeH="0" baseline="0" noProof="0" dirty="0">
                <a:ln>
                  <a:noFill/>
                </a:ln>
                <a:solidFill>
                  <a:srgbClr val="69607C"/>
                </a:solidFill>
                <a:effectLst/>
                <a:uLnTx/>
                <a:uFillTx/>
                <a:latin typeface="Arial" panose="020B0604020202020204"/>
                <a:ea typeface="+mn-ea"/>
                <a:cs typeface="+mn-cs"/>
              </a:rPr>
              <a:t>HAA Yield coefficient - </a:t>
            </a:r>
            <a:r>
              <a:rPr kumimoji="0" lang="en-US" sz="2400" b="0" i="0" u="none" strike="noStrike" kern="1200" cap="none" spc="0" normalizeH="0" baseline="0" noProof="0" dirty="0">
                <a:ln>
                  <a:noFill/>
                </a:ln>
                <a:solidFill>
                  <a:srgbClr val="69607C"/>
                </a:solidFill>
                <a:effectLst/>
                <a:uLnTx/>
                <a:uFillTx/>
                <a:latin typeface="Arial" panose="020B0604020202020204"/>
                <a:ea typeface="+mn-ea"/>
                <a:cs typeface="+mn-cs"/>
              </a:rPr>
              <a:t>Y</a:t>
            </a:r>
            <a:r>
              <a:rPr kumimoji="0" lang="en-US" sz="2400" b="0" i="0" u="none" strike="noStrike" kern="1200" cap="none" spc="0" normalizeH="0" baseline="-25000" noProof="0" dirty="0">
                <a:ln>
                  <a:noFill/>
                </a:ln>
                <a:solidFill>
                  <a:srgbClr val="69607C"/>
                </a:solidFill>
                <a:effectLst/>
                <a:uLnTx/>
                <a:uFillTx/>
                <a:latin typeface="Arial" panose="020B0604020202020204"/>
                <a:ea typeface="+mn-ea"/>
                <a:cs typeface="+mn-cs"/>
              </a:rPr>
              <a:t>HAA</a:t>
            </a:r>
            <a:endParaRPr kumimoji="0" lang="it-IT" sz="2400" b="0" i="0" u="none" strike="noStrike" kern="1200" cap="none" spc="0" normalizeH="0" baseline="0" noProof="0" dirty="0">
              <a:ln>
                <a:noFill/>
              </a:ln>
              <a:solidFill>
                <a:srgbClr val="69607C"/>
              </a:solidFill>
              <a:effectLst/>
              <a:uLnTx/>
              <a:uFillTx/>
              <a:latin typeface="Arial" panose="020B060402020202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it-IT" sz="2600" b="0" i="0" u="none" strike="noStrike" kern="1200" cap="none" spc="0" normalizeH="0" baseline="0" noProof="0" dirty="0">
              <a:ln>
                <a:noFill/>
              </a:ln>
              <a:solidFill>
                <a:srgbClr val="69607C"/>
              </a:solidFill>
              <a:effectLst/>
              <a:uLnTx/>
              <a:uFillTx/>
              <a:latin typeface="Arial" panose="020B060402020202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it-IT" sz="2600" b="0" i="0" u="none" strike="noStrike" kern="1200" cap="none" spc="0" normalizeH="0" baseline="0" noProof="0" dirty="0">
              <a:ln>
                <a:noFill/>
              </a:ln>
              <a:solidFill>
                <a:srgbClr val="69607C"/>
              </a:solidFill>
              <a:effectLst/>
              <a:uLnTx/>
              <a:uFillTx/>
              <a:latin typeface="Arial" panose="020B0604020202020204"/>
              <a:ea typeface="+mn-ea"/>
              <a:cs typeface="+mn-cs"/>
            </a:endParaRPr>
          </a:p>
        </p:txBody>
      </p:sp>
      <p:sp>
        <p:nvSpPr>
          <p:cNvPr id="7" name="Sottotitolo 2">
            <a:extLst>
              <a:ext uri="{FF2B5EF4-FFF2-40B4-BE49-F238E27FC236}">
                <a16:creationId xmlns:a16="http://schemas.microsoft.com/office/drawing/2014/main" id="{BF66C39B-405E-D636-C2E0-9590B8DC19C8}"/>
              </a:ext>
            </a:extLst>
          </p:cNvPr>
          <p:cNvSpPr txBox="1">
            <a:spLocks/>
          </p:cNvSpPr>
          <p:nvPr/>
        </p:nvSpPr>
        <p:spPr>
          <a:xfrm>
            <a:off x="333587" y="4014824"/>
            <a:ext cx="5763501" cy="2300251"/>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69607C"/>
                </a:solidFill>
                <a:effectLst/>
                <a:uLnTx/>
                <a:uFillTx/>
                <a:latin typeface="Arial" panose="020B0604020202020204"/>
                <a:ea typeface="+mn-ea"/>
                <a:cs typeface="+mn-cs"/>
              </a:rPr>
              <a:t>Scenario configuration </a:t>
            </a:r>
            <a:br>
              <a:rPr kumimoji="0" lang="en-US" sz="2400" b="1" i="0" u="none" strike="noStrike" kern="1200" cap="none" spc="0" normalizeH="0" baseline="0" noProof="0" dirty="0">
                <a:ln>
                  <a:noFill/>
                </a:ln>
                <a:solidFill>
                  <a:srgbClr val="69607C"/>
                </a:solidFill>
                <a:effectLst/>
                <a:uLnTx/>
                <a:uFillTx/>
                <a:latin typeface="Arial" panose="020B0604020202020204"/>
                <a:ea typeface="+mn-ea"/>
                <a:cs typeface="+mn-cs"/>
              </a:rPr>
            </a:br>
            <a:r>
              <a:rPr kumimoji="0" lang="en-US" sz="2400" b="1" i="0" u="none" strike="noStrike" kern="1200" cap="none" spc="0" normalizeH="0" baseline="0" noProof="0" dirty="0">
                <a:ln>
                  <a:noFill/>
                </a:ln>
                <a:solidFill>
                  <a:srgbClr val="69607C"/>
                </a:solidFill>
                <a:effectLst/>
                <a:uLnTx/>
                <a:uFillTx/>
                <a:latin typeface="Arial" panose="020B0604020202020204"/>
                <a:ea typeface="+mn-ea"/>
                <a:cs typeface="+mn-cs"/>
              </a:rPr>
              <a:t>(set as in real system):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69607C"/>
                </a:solidFill>
                <a:effectLst/>
                <a:uLnTx/>
                <a:uFillTx/>
                <a:latin typeface="Arial" panose="020B0604020202020204"/>
                <a:ea typeface="+mn-ea"/>
                <a:cs typeface="+mn-cs"/>
              </a:rPr>
              <a:t>7- day simulation period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69607C"/>
                </a:solidFill>
                <a:effectLst/>
                <a:uLnTx/>
                <a:uFillTx/>
                <a:latin typeface="Arial" panose="020B0604020202020204"/>
                <a:ea typeface="+mn-ea"/>
                <a:cs typeface="+mn-cs"/>
              </a:rPr>
              <a:t>Chlorination input at sources (desalination, DWTP) and </a:t>
            </a:r>
            <a:br>
              <a:rPr kumimoji="0" lang="en-US" sz="2400" b="0" i="0" u="none" strike="noStrike" kern="1200" cap="none" spc="0" normalizeH="0" baseline="0" noProof="0" dirty="0">
                <a:ln>
                  <a:noFill/>
                </a:ln>
                <a:solidFill>
                  <a:srgbClr val="69607C"/>
                </a:solidFill>
                <a:effectLst/>
                <a:uLnTx/>
                <a:uFillTx/>
                <a:latin typeface="Arial" panose="020B0604020202020204"/>
                <a:ea typeface="+mn-ea"/>
                <a:cs typeface="+mn-cs"/>
              </a:rPr>
            </a:br>
            <a:r>
              <a:rPr kumimoji="0" lang="en-US" sz="2400" b="0" i="0" u="none" strike="noStrike" kern="1200" cap="none" spc="0" normalizeH="0" baseline="0" noProof="0" dirty="0">
                <a:ln>
                  <a:noFill/>
                </a:ln>
                <a:solidFill>
                  <a:srgbClr val="69607C"/>
                </a:solidFill>
                <a:effectLst/>
                <a:uLnTx/>
                <a:uFillTx/>
                <a:latin typeface="Arial" panose="020B0604020202020204"/>
                <a:ea typeface="+mn-ea"/>
                <a:cs typeface="+mn-cs"/>
              </a:rPr>
              <a:t>re-chlorination tank</a:t>
            </a:r>
            <a:endParaRPr kumimoji="0" lang="it-IT" sz="2400" b="0" i="0" u="none" strike="noStrike" kern="1200" cap="none" spc="0" normalizeH="0" baseline="0" noProof="0" dirty="0">
              <a:ln>
                <a:noFill/>
              </a:ln>
              <a:solidFill>
                <a:srgbClr val="69607C"/>
              </a:solidFill>
              <a:effectLst/>
              <a:uLnTx/>
              <a:uFillTx/>
              <a:latin typeface="Arial" panose="020B060402020202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it-IT" sz="2600" b="0" i="0" u="none" strike="noStrike" kern="1200" cap="none" spc="0" normalizeH="0" baseline="0" noProof="0" dirty="0">
              <a:ln>
                <a:noFill/>
              </a:ln>
              <a:solidFill>
                <a:srgbClr val="69607C"/>
              </a:solidFill>
              <a:effectLst/>
              <a:uLnTx/>
              <a:uFillTx/>
              <a:latin typeface="Arial" panose="020B0604020202020204"/>
              <a:ea typeface="+mn-ea"/>
              <a:cs typeface="+mn-cs"/>
            </a:endParaRPr>
          </a:p>
        </p:txBody>
      </p:sp>
      <p:sp>
        <p:nvSpPr>
          <p:cNvPr id="9" name="Titolo 1">
            <a:extLst>
              <a:ext uri="{FF2B5EF4-FFF2-40B4-BE49-F238E27FC236}">
                <a16:creationId xmlns:a16="http://schemas.microsoft.com/office/drawing/2014/main" id="{FBAA4F3A-8A3D-ACBA-BD15-7F5D91E2F721}"/>
              </a:ext>
            </a:extLst>
          </p:cNvPr>
          <p:cNvSpPr txBox="1">
            <a:spLocks/>
          </p:cNvSpPr>
          <p:nvPr/>
        </p:nvSpPr>
        <p:spPr>
          <a:xfrm>
            <a:off x="332825" y="139413"/>
            <a:ext cx="11568112" cy="57947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it-IT" sz="2600" b="1" i="0" u="none" strike="noStrike" kern="1200" cap="none" spc="0" normalizeH="0" baseline="0" noProof="0" dirty="0">
              <a:ln>
                <a:noFill/>
              </a:ln>
              <a:solidFill>
                <a:srgbClr val="69607C"/>
              </a:solidFill>
              <a:effectLst/>
              <a:uLnTx/>
              <a:uFillTx/>
              <a:latin typeface="Aptos" panose="02110004020202020204"/>
              <a:ea typeface="+mj-ea"/>
              <a:cs typeface="Arial" panose="020B0604020202020204" pitchFamily="34" charset="0"/>
            </a:endParaRPr>
          </a:p>
        </p:txBody>
      </p:sp>
    </p:spTree>
    <p:extLst>
      <p:ext uri="{BB962C8B-B14F-4D97-AF65-F5344CB8AC3E}">
        <p14:creationId xmlns:p14="http://schemas.microsoft.com/office/powerpoint/2010/main" val="217249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3E6ACD-34B9-750B-024F-F7FA9AE44A2A}"/>
              </a:ext>
            </a:extLst>
          </p:cNvPr>
          <p:cNvPicPr>
            <a:picLocks noChangeAspect="1"/>
          </p:cNvPicPr>
          <p:nvPr/>
        </p:nvPicPr>
        <p:blipFill rotWithShape="1">
          <a:blip r:embed="rId3">
            <a:extLst>
              <a:ext uri="{28A0092B-C50C-407E-A947-70E740481C1C}">
                <a14:useLocalDpi xmlns:a14="http://schemas.microsoft.com/office/drawing/2010/main" val="0"/>
              </a:ext>
            </a:extLst>
          </a:blip>
          <a:srcRect l="8398" r="8333" b="4729"/>
          <a:stretch/>
        </p:blipFill>
        <p:spPr bwMode="auto">
          <a:xfrm>
            <a:off x="655786" y="913099"/>
            <a:ext cx="7642395" cy="2828145"/>
          </a:xfrm>
          <a:prstGeom prst="rect">
            <a:avLst/>
          </a:prstGeom>
          <a:noFill/>
          <a:ln>
            <a:noFill/>
          </a:ln>
          <a:extLst>
            <a:ext uri="{53640926-AAD7-44D8-BBD7-CCE9431645EC}">
              <a14:shadowObscured xmlns:a14="http://schemas.microsoft.com/office/drawing/2010/main"/>
            </a:ext>
          </a:extLst>
        </p:spPr>
      </p:pic>
      <p:sp>
        <p:nvSpPr>
          <p:cNvPr id="2" name="Titolo 1">
            <a:extLst>
              <a:ext uri="{FF2B5EF4-FFF2-40B4-BE49-F238E27FC236}">
                <a16:creationId xmlns:a16="http://schemas.microsoft.com/office/drawing/2014/main" id="{0A6F6EED-221E-8055-C328-18C0D2C23F5D}"/>
              </a:ext>
            </a:extLst>
          </p:cNvPr>
          <p:cNvSpPr txBox="1">
            <a:spLocks/>
          </p:cNvSpPr>
          <p:nvPr/>
        </p:nvSpPr>
        <p:spPr>
          <a:xfrm>
            <a:off x="180425" y="-12987"/>
            <a:ext cx="11849650" cy="57947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n-US" sz="2600" b="1">
                <a:solidFill>
                  <a:schemeClr val="bg1"/>
                </a:solidFill>
                <a:latin typeface="+mn-lt"/>
                <a:cs typeface="Arial" panose="020B0604020202020204" pitchFamily="34" charset="0"/>
              </a:rPr>
              <a:t>THM and HAA prediction</a:t>
            </a:r>
            <a:endParaRPr lang="it-IT" sz="2600" b="1">
              <a:solidFill>
                <a:schemeClr val="bg1"/>
              </a:solidFill>
              <a:latin typeface="+mn-lt"/>
              <a:cs typeface="Arial" panose="020B0604020202020204" pitchFamily="34" charset="0"/>
            </a:endParaRPr>
          </a:p>
        </p:txBody>
      </p:sp>
      <p:pic>
        <p:nvPicPr>
          <p:cNvPr id="3" name="Picture 2">
            <a:extLst>
              <a:ext uri="{FF2B5EF4-FFF2-40B4-BE49-F238E27FC236}">
                <a16:creationId xmlns:a16="http://schemas.microsoft.com/office/drawing/2014/main" id="{9503CAC7-47A8-1D02-CD9E-9D4565260D8B}"/>
              </a:ext>
            </a:extLst>
          </p:cNvPr>
          <p:cNvPicPr>
            <a:picLocks noChangeAspect="1"/>
          </p:cNvPicPr>
          <p:nvPr/>
        </p:nvPicPr>
        <p:blipFill rotWithShape="1">
          <a:blip r:embed="rId4">
            <a:extLst>
              <a:ext uri="{28A0092B-C50C-407E-A947-70E740481C1C}">
                <a14:useLocalDpi xmlns:a14="http://schemas.microsoft.com/office/drawing/2010/main" val="0"/>
              </a:ext>
            </a:extLst>
          </a:blip>
          <a:srcRect l="8825" t="-2837" r="7970" b="-1"/>
          <a:stretch/>
        </p:blipFill>
        <p:spPr bwMode="auto">
          <a:xfrm>
            <a:off x="655786" y="3619500"/>
            <a:ext cx="7694980" cy="3052759"/>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5" name="Sottotitolo 2">
                <a:extLst>
                  <a:ext uri="{FF2B5EF4-FFF2-40B4-BE49-F238E27FC236}">
                    <a16:creationId xmlns:a16="http://schemas.microsoft.com/office/drawing/2014/main" id="{69FA7664-6CBD-7A85-F7D6-E2CD18014079}"/>
                  </a:ext>
                </a:extLst>
              </p:cNvPr>
              <p:cNvSpPr>
                <a:spLocks noGrp="1"/>
              </p:cNvSpPr>
              <p:nvPr>
                <p:ph type="subTitle" idx="4294967295"/>
              </p:nvPr>
            </p:nvSpPr>
            <p:spPr>
              <a:xfrm>
                <a:off x="8297863" y="1150938"/>
                <a:ext cx="3894137" cy="5240337"/>
              </a:xfrm>
            </p:spPr>
            <p:txBody>
              <a:bodyPr>
                <a:noAutofit/>
              </a:bodyPr>
              <a:lstStyle/>
              <a:p>
                <a:pPr algn="l">
                  <a:lnSpc>
                    <a:spcPct val="100000"/>
                  </a:lnSpc>
                  <a:spcBef>
                    <a:spcPts val="0"/>
                  </a:spcBef>
                </a:pPr>
                <a:r>
                  <a:rPr lang="it-IT" sz="2600" b="1"/>
                  <a:t>Scenario uncertainty bounds:</a:t>
                </a:r>
              </a:p>
              <a:p>
                <a:pPr algn="l">
                  <a:lnSpc>
                    <a:spcPct val="100000"/>
                  </a:lnSpc>
                  <a:spcBef>
                    <a:spcPts val="0"/>
                  </a:spcBef>
                </a:pPr>
                <a:r>
                  <a:rPr lang="it-IT" sz="2600"/>
                  <a:t>C</a:t>
                </a:r>
                <a:r>
                  <a:rPr lang="it-IT" sz="2600" baseline="-25000"/>
                  <a:t>TOC</a:t>
                </a:r>
                <a:r>
                  <a:rPr lang="it-IT" sz="2600"/>
                  <a:t> </a:t>
                </a:r>
                <a14:m>
                  <m:oMath xmlns:m="http://schemas.openxmlformats.org/officeDocument/2006/math">
                    <m:r>
                      <a:rPr lang="en-US" sz="2600" b="0" i="1" smtClean="0">
                        <a:latin typeface="Cambria Math" panose="02040503050406030204" pitchFamily="18" charset="0"/>
                      </a:rPr>
                      <m:t>∈</m:t>
                    </m:r>
                  </m:oMath>
                </a14:m>
                <a:r>
                  <a:rPr lang="it-IT" sz="2600"/>
                  <a:t> [0.8 - 1.2] </a:t>
                </a:r>
                <a:r>
                  <a:rPr lang="it-IT" sz="1800"/>
                  <a:t>mg/L</a:t>
                </a:r>
                <a:endParaRPr lang="it-IT" sz="2600"/>
              </a:p>
              <a:p>
                <a:pPr algn="l">
                  <a:lnSpc>
                    <a:spcPct val="100000"/>
                  </a:lnSpc>
                  <a:spcBef>
                    <a:spcPts val="0"/>
                  </a:spcBef>
                </a:pPr>
                <a:r>
                  <a:rPr lang="it-IT" sz="2600"/>
                  <a:t>C</a:t>
                </a:r>
                <a:r>
                  <a:rPr lang="it-IT" sz="2600" baseline="-25000"/>
                  <a:t>Cl</a:t>
                </a:r>
                <a:r>
                  <a:rPr lang="it-IT" sz="2600"/>
                  <a:t> </a:t>
                </a:r>
                <a14:m>
                  <m:oMath xmlns:m="http://schemas.openxmlformats.org/officeDocument/2006/math">
                    <m:r>
                      <a:rPr lang="en-US" sz="2600" b="0" i="1" smtClean="0">
                        <a:latin typeface="Cambria Math" panose="02040503050406030204" pitchFamily="18" charset="0"/>
                      </a:rPr>
                      <m:t>∈</m:t>
                    </m:r>
                  </m:oMath>
                </a14:m>
                <a:r>
                  <a:rPr lang="it-IT" sz="2600"/>
                  <a:t> [0.2 - 0.5] </a:t>
                </a:r>
                <a:r>
                  <a:rPr lang="it-IT" sz="1800"/>
                  <a:t>mg/L</a:t>
                </a:r>
                <a:endParaRPr lang="it-IT" sz="2600"/>
              </a:p>
              <a:p>
                <a:pPr algn="l">
                  <a:lnSpc>
                    <a:spcPct val="100000"/>
                  </a:lnSpc>
                  <a:spcBef>
                    <a:spcPts val="0"/>
                  </a:spcBef>
                </a:pPr>
                <a:r>
                  <a:rPr lang="en-US" sz="2600"/>
                  <a:t>Y</a:t>
                </a:r>
                <a:r>
                  <a:rPr lang="en-US" sz="2600" baseline="-25000"/>
                  <a:t>THM </a:t>
                </a:r>
                <a14:m>
                  <m:oMath xmlns:m="http://schemas.openxmlformats.org/officeDocument/2006/math">
                    <m:r>
                      <a:rPr lang="en-US" sz="2600" b="0" i="1" smtClean="0">
                        <a:latin typeface="Cambria Math" panose="02040503050406030204" pitchFamily="18" charset="0"/>
                      </a:rPr>
                      <m:t>∈</m:t>
                    </m:r>
                  </m:oMath>
                </a14:m>
                <a:r>
                  <a:rPr lang="en-US" sz="2600"/>
                  <a:t> [30 – 180] </a:t>
                </a:r>
                <a:r>
                  <a:rPr lang="fi-FI" sz="1600"/>
                  <a:t>μg-HAA/mg-CL</a:t>
                </a:r>
                <a:endParaRPr lang="it-IT" sz="2600"/>
              </a:p>
              <a:p>
                <a:pPr algn="l">
                  <a:lnSpc>
                    <a:spcPct val="100000"/>
                  </a:lnSpc>
                  <a:spcBef>
                    <a:spcPts val="0"/>
                  </a:spcBef>
                </a:pPr>
                <a:r>
                  <a:rPr lang="fi-FI" sz="2600"/>
                  <a:t>Y</a:t>
                </a:r>
                <a:r>
                  <a:rPr lang="fi-FI" sz="2600" baseline="-25000"/>
                  <a:t>HAA</a:t>
                </a:r>
                <a:r>
                  <a:rPr lang="fi-FI" sz="2600"/>
                  <a:t> </a:t>
                </a:r>
                <a14:m>
                  <m:oMath xmlns:m="http://schemas.openxmlformats.org/officeDocument/2006/math">
                    <m:r>
                      <a:rPr lang="en-US" sz="2600" b="0" i="1" smtClean="0">
                        <a:latin typeface="Cambria Math" panose="02040503050406030204" pitchFamily="18" charset="0"/>
                      </a:rPr>
                      <m:t>∈</m:t>
                    </m:r>
                  </m:oMath>
                </a14:m>
                <a:r>
                  <a:rPr lang="fi-FI" sz="2600"/>
                  <a:t> [15 – 35]</a:t>
                </a:r>
                <a:r>
                  <a:rPr lang="fi-FI" sz="1600"/>
                  <a:t> μg-HAA/mg-CL</a:t>
                </a:r>
                <a:endParaRPr lang="it-IT" sz="1600"/>
              </a:p>
              <a:p>
                <a:pPr marL="0" indent="0" algn="l">
                  <a:lnSpc>
                    <a:spcPct val="100000"/>
                  </a:lnSpc>
                  <a:spcBef>
                    <a:spcPts val="0"/>
                  </a:spcBef>
                  <a:buNone/>
                </a:pPr>
                <a:br>
                  <a:rPr lang="it-IT" sz="2600"/>
                </a:br>
                <a:endParaRPr lang="it-IT" sz="1600"/>
              </a:p>
            </p:txBody>
          </p:sp>
        </mc:Choice>
        <mc:Fallback xmlns="">
          <p:sp>
            <p:nvSpPr>
              <p:cNvPr id="5" name="Sottotitolo 2">
                <a:extLst>
                  <a:ext uri="{FF2B5EF4-FFF2-40B4-BE49-F238E27FC236}">
                    <a16:creationId xmlns:a16="http://schemas.microsoft.com/office/drawing/2014/main" id="{69FA7664-6CBD-7A85-F7D6-E2CD18014079}"/>
                  </a:ext>
                </a:extLst>
              </p:cNvPr>
              <p:cNvSpPr>
                <a:spLocks noGrp="1" noRot="1" noChangeAspect="1" noMove="1" noResize="1" noEditPoints="1" noAdjustHandles="1" noChangeArrowheads="1" noChangeShapeType="1" noTextEdit="1"/>
              </p:cNvSpPr>
              <p:nvPr>
                <p:ph type="subTitle" idx="4294967295"/>
              </p:nvPr>
            </p:nvSpPr>
            <p:spPr>
              <a:xfrm>
                <a:off x="8297863" y="1150938"/>
                <a:ext cx="3894137" cy="5240337"/>
              </a:xfrm>
              <a:blipFill>
                <a:blip r:embed="rId5"/>
                <a:stretch>
                  <a:fillRect/>
                </a:stretch>
              </a:blipFill>
            </p:spPr>
            <p:txBody>
              <a:bodyPr/>
              <a:lstStyle/>
              <a:p>
                <a:r>
                  <a:rPr lang="el-GR">
                    <a:noFill/>
                  </a:rPr>
                  <a:t> </a:t>
                </a:r>
              </a:p>
            </p:txBody>
          </p:sp>
        </mc:Fallback>
      </mc:AlternateContent>
      <p:sp>
        <p:nvSpPr>
          <p:cNvPr id="6" name="TextBox 5">
            <a:extLst>
              <a:ext uri="{FF2B5EF4-FFF2-40B4-BE49-F238E27FC236}">
                <a16:creationId xmlns:a16="http://schemas.microsoft.com/office/drawing/2014/main" id="{974C659B-F1DC-5D23-1B98-42CEBD7CA78B}"/>
              </a:ext>
            </a:extLst>
          </p:cNvPr>
          <p:cNvSpPr txBox="1"/>
          <p:nvPr/>
        </p:nvSpPr>
        <p:spPr>
          <a:xfrm>
            <a:off x="1040129" y="1199315"/>
            <a:ext cx="813985" cy="461665"/>
          </a:xfrm>
          <a:prstGeom prst="rect">
            <a:avLst/>
          </a:prstGeom>
          <a:noFill/>
        </p:spPr>
        <p:txBody>
          <a:bodyPr wrap="square" rtlCol="0">
            <a:spAutoFit/>
          </a:bodyPr>
          <a:lstStyle/>
          <a:p>
            <a:r>
              <a:rPr lang="en-US" sz="2400" b="1"/>
              <a:t>THM</a:t>
            </a:r>
            <a:endParaRPr lang="en-CY" b="1"/>
          </a:p>
        </p:txBody>
      </p:sp>
      <p:sp>
        <p:nvSpPr>
          <p:cNvPr id="7" name="TextBox 6">
            <a:extLst>
              <a:ext uri="{FF2B5EF4-FFF2-40B4-BE49-F238E27FC236}">
                <a16:creationId xmlns:a16="http://schemas.microsoft.com/office/drawing/2014/main" id="{654C60F9-D4D7-8EB3-7EA8-691711EABE2F}"/>
              </a:ext>
            </a:extLst>
          </p:cNvPr>
          <p:cNvSpPr txBox="1"/>
          <p:nvPr/>
        </p:nvSpPr>
        <p:spPr>
          <a:xfrm>
            <a:off x="1040130" y="3906707"/>
            <a:ext cx="813985" cy="461665"/>
          </a:xfrm>
          <a:prstGeom prst="rect">
            <a:avLst/>
          </a:prstGeom>
          <a:noFill/>
        </p:spPr>
        <p:txBody>
          <a:bodyPr wrap="square" rtlCol="0">
            <a:spAutoFit/>
          </a:bodyPr>
          <a:lstStyle/>
          <a:p>
            <a:r>
              <a:rPr lang="en-US" sz="2400" b="1"/>
              <a:t>HAA</a:t>
            </a:r>
            <a:endParaRPr lang="en-CY" sz="2000" b="1"/>
          </a:p>
        </p:txBody>
      </p:sp>
      <p:sp>
        <p:nvSpPr>
          <p:cNvPr id="8" name="Titolo 1">
            <a:extLst>
              <a:ext uri="{FF2B5EF4-FFF2-40B4-BE49-F238E27FC236}">
                <a16:creationId xmlns:a16="http://schemas.microsoft.com/office/drawing/2014/main" id="{989972AC-2000-E10C-CB22-A19CFAD1423D}"/>
              </a:ext>
            </a:extLst>
          </p:cNvPr>
          <p:cNvSpPr txBox="1">
            <a:spLocks/>
          </p:cNvSpPr>
          <p:nvPr/>
        </p:nvSpPr>
        <p:spPr>
          <a:xfrm>
            <a:off x="332825" y="139413"/>
            <a:ext cx="11568112" cy="57947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n-US" sz="2600" b="1">
                <a:latin typeface="Aptos" panose="02110004020202020204"/>
                <a:cs typeface="Arial" panose="020B0604020202020204" pitchFamily="34" charset="0"/>
              </a:rPr>
              <a:t>THM and HAA prediction</a:t>
            </a:r>
          </a:p>
        </p:txBody>
      </p:sp>
    </p:spTree>
    <p:extLst>
      <p:ext uri="{BB962C8B-B14F-4D97-AF65-F5344CB8AC3E}">
        <p14:creationId xmlns:p14="http://schemas.microsoft.com/office/powerpoint/2010/main" val="2563050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6F6EED-221E-8055-C328-18C0D2C23F5D}"/>
              </a:ext>
            </a:extLst>
          </p:cNvPr>
          <p:cNvSpPr txBox="1">
            <a:spLocks/>
          </p:cNvSpPr>
          <p:nvPr/>
        </p:nvSpPr>
        <p:spPr>
          <a:xfrm>
            <a:off x="180425" y="-12987"/>
            <a:ext cx="11849650" cy="57947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n-US" sz="2600" b="1">
                <a:solidFill>
                  <a:schemeClr val="bg1"/>
                </a:solidFill>
                <a:latin typeface="+mn-lt"/>
                <a:cs typeface="Arial" panose="020B0604020202020204" pitchFamily="34" charset="0"/>
              </a:rPr>
              <a:t>Maximum concentration per node</a:t>
            </a:r>
            <a:endParaRPr lang="it-IT" sz="2600" b="1">
              <a:solidFill>
                <a:schemeClr val="bg1"/>
              </a:solidFill>
              <a:latin typeface="+mn-lt"/>
              <a:cs typeface="Arial" panose="020B0604020202020204" pitchFamily="34" charset="0"/>
            </a:endParaRPr>
          </a:p>
        </p:txBody>
      </p:sp>
      <p:pic>
        <p:nvPicPr>
          <p:cNvPr id="3" name="Picture 2">
            <a:extLst>
              <a:ext uri="{FF2B5EF4-FFF2-40B4-BE49-F238E27FC236}">
                <a16:creationId xmlns:a16="http://schemas.microsoft.com/office/drawing/2014/main" id="{79B2379A-3F5A-3285-DFAB-4980D647E2D6}"/>
              </a:ext>
            </a:extLst>
          </p:cNvPr>
          <p:cNvPicPr>
            <a:picLocks noChangeAspect="1"/>
          </p:cNvPicPr>
          <p:nvPr/>
        </p:nvPicPr>
        <p:blipFill>
          <a:blip r:embed="rId3"/>
          <a:stretch>
            <a:fillRect/>
          </a:stretch>
        </p:blipFill>
        <p:spPr>
          <a:xfrm>
            <a:off x="592887" y="1258809"/>
            <a:ext cx="5193680" cy="5139620"/>
          </a:xfrm>
          <a:prstGeom prst="rect">
            <a:avLst/>
          </a:prstGeom>
        </p:spPr>
      </p:pic>
      <p:pic>
        <p:nvPicPr>
          <p:cNvPr id="4" name="Picture 3">
            <a:extLst>
              <a:ext uri="{FF2B5EF4-FFF2-40B4-BE49-F238E27FC236}">
                <a16:creationId xmlns:a16="http://schemas.microsoft.com/office/drawing/2014/main" id="{D97F042B-4515-5AE4-644D-6E2766DE17D3}"/>
              </a:ext>
            </a:extLst>
          </p:cNvPr>
          <p:cNvPicPr>
            <a:picLocks noChangeAspect="1"/>
          </p:cNvPicPr>
          <p:nvPr/>
        </p:nvPicPr>
        <p:blipFill>
          <a:blip r:embed="rId4"/>
          <a:stretch>
            <a:fillRect/>
          </a:stretch>
        </p:blipFill>
        <p:spPr>
          <a:xfrm>
            <a:off x="6391303" y="1278720"/>
            <a:ext cx="5193792" cy="5119709"/>
          </a:xfrm>
          <a:prstGeom prst="rect">
            <a:avLst/>
          </a:prstGeom>
        </p:spPr>
      </p:pic>
      <p:sp>
        <p:nvSpPr>
          <p:cNvPr id="5" name="Titolo 1">
            <a:extLst>
              <a:ext uri="{FF2B5EF4-FFF2-40B4-BE49-F238E27FC236}">
                <a16:creationId xmlns:a16="http://schemas.microsoft.com/office/drawing/2014/main" id="{E492AEBE-D80C-C172-0323-2376FBC247DA}"/>
              </a:ext>
            </a:extLst>
          </p:cNvPr>
          <p:cNvSpPr txBox="1">
            <a:spLocks/>
          </p:cNvSpPr>
          <p:nvPr/>
        </p:nvSpPr>
        <p:spPr>
          <a:xfrm>
            <a:off x="332825" y="139413"/>
            <a:ext cx="11568112" cy="57947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n-US" sz="2600" b="1">
                <a:latin typeface="Aptos" panose="02110004020202020204"/>
                <a:cs typeface="Arial" panose="020B0604020202020204" pitchFamily="34" charset="0"/>
              </a:rPr>
              <a:t>Maximum concentration per node</a:t>
            </a:r>
          </a:p>
        </p:txBody>
      </p:sp>
    </p:spTree>
    <p:extLst>
      <p:ext uri="{BB962C8B-B14F-4D97-AF65-F5344CB8AC3E}">
        <p14:creationId xmlns:p14="http://schemas.microsoft.com/office/powerpoint/2010/main" val="426163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2C392-6BEF-2789-6F09-D998322BB00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F0254A8-B649-4995-42F1-7D790CF55780}"/>
              </a:ext>
            </a:extLst>
          </p:cNvPr>
          <p:cNvPicPr>
            <a:picLocks noChangeAspect="1"/>
          </p:cNvPicPr>
          <p:nvPr/>
        </p:nvPicPr>
        <p:blipFill>
          <a:blip r:embed="rId2"/>
          <a:srcRect/>
          <a:stretch/>
        </p:blipFill>
        <p:spPr>
          <a:xfrm>
            <a:off x="0" y="0"/>
            <a:ext cx="12196944" cy="6858000"/>
          </a:xfrm>
          <a:prstGeom prst="rect">
            <a:avLst/>
          </a:prstGeom>
        </p:spPr>
      </p:pic>
      <p:sp>
        <p:nvSpPr>
          <p:cNvPr id="4" name="Slide Number Placeholder 3">
            <a:extLst>
              <a:ext uri="{FF2B5EF4-FFF2-40B4-BE49-F238E27FC236}">
                <a16:creationId xmlns:a16="http://schemas.microsoft.com/office/drawing/2014/main" id="{CB31C81A-0EB7-9AC5-CB06-A14F27199127}"/>
              </a:ext>
            </a:extLst>
          </p:cNvPr>
          <p:cNvSpPr>
            <a:spLocks noGrp="1"/>
          </p:cNvSpPr>
          <p:nvPr>
            <p:ph type="sldNum" sz="quarter" idx="12"/>
          </p:nvPr>
        </p:nvSpPr>
        <p:spPr/>
        <p:txBody>
          <a:bodyPr/>
          <a:lstStyle/>
          <a:p>
            <a:fld id="{6B3F9B04-52E9-D64B-8808-0308FE78F2E0}" type="slidenum">
              <a:rPr lang="en-US" smtClean="0"/>
              <a:pPr/>
              <a:t>14</a:t>
            </a:fld>
            <a:endParaRPr lang="en-US"/>
          </a:p>
        </p:txBody>
      </p:sp>
      <p:grpSp>
        <p:nvGrpSpPr>
          <p:cNvPr id="17" name="Group 16">
            <a:extLst>
              <a:ext uri="{FF2B5EF4-FFF2-40B4-BE49-F238E27FC236}">
                <a16:creationId xmlns:a16="http://schemas.microsoft.com/office/drawing/2014/main" id="{44A12D78-43F0-00FF-70CA-5F856B1486BE}"/>
              </a:ext>
            </a:extLst>
          </p:cNvPr>
          <p:cNvGrpSpPr/>
          <p:nvPr/>
        </p:nvGrpSpPr>
        <p:grpSpPr>
          <a:xfrm>
            <a:off x="0" y="86864"/>
            <a:ext cx="1256779" cy="400110"/>
            <a:chOff x="0" y="86864"/>
            <a:chExt cx="1256779" cy="400110"/>
          </a:xfrm>
        </p:grpSpPr>
        <p:sp>
          <p:nvSpPr>
            <p:cNvPr id="2" name="Rectangle 1">
              <a:extLst>
                <a:ext uri="{FF2B5EF4-FFF2-40B4-BE49-F238E27FC236}">
                  <a16:creationId xmlns:a16="http://schemas.microsoft.com/office/drawing/2014/main" id="{42609327-13E4-D72C-7120-52B46170D2F8}"/>
                </a:ext>
              </a:extLst>
            </p:cNvPr>
            <p:cNvSpPr/>
            <p:nvPr/>
          </p:nvSpPr>
          <p:spPr>
            <a:xfrm>
              <a:off x="0" y="91440"/>
              <a:ext cx="376843" cy="36512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10" name="TextBox 9">
              <a:extLst>
                <a:ext uri="{FF2B5EF4-FFF2-40B4-BE49-F238E27FC236}">
                  <a16:creationId xmlns:a16="http://schemas.microsoft.com/office/drawing/2014/main" id="{E2CB2368-A412-805D-9062-C18C056D121A}"/>
                </a:ext>
              </a:extLst>
            </p:cNvPr>
            <p:cNvSpPr txBox="1"/>
            <p:nvPr/>
          </p:nvSpPr>
          <p:spPr>
            <a:xfrm>
              <a:off x="410612" y="86864"/>
              <a:ext cx="846167" cy="400110"/>
            </a:xfrm>
            <a:prstGeom prst="rect">
              <a:avLst/>
            </a:prstGeom>
            <a:solidFill>
              <a:schemeClr val="bg1"/>
            </a:solidFill>
            <a:ln w="57150">
              <a:solidFill>
                <a:schemeClr val="accent6">
                  <a:lumMod val="40000"/>
                  <a:lumOff val="60000"/>
                </a:schemeClr>
              </a:solidFill>
            </a:ln>
            <a:effectLst>
              <a:softEdge rad="12700"/>
            </a:effectLst>
          </p:spPr>
          <p:txBody>
            <a:bodyPr wrap="square" rtlCol="0">
              <a:spAutoFit/>
            </a:bodyPr>
            <a:lstStyle/>
            <a:p>
              <a:r>
                <a:rPr lang="en-US" sz="2000"/>
                <a:t>Plugin</a:t>
              </a:r>
              <a:endParaRPr lang="el-GR" sz="2000"/>
            </a:p>
          </p:txBody>
        </p:sp>
      </p:grpSp>
      <p:grpSp>
        <p:nvGrpSpPr>
          <p:cNvPr id="18" name="Group 17">
            <a:extLst>
              <a:ext uri="{FF2B5EF4-FFF2-40B4-BE49-F238E27FC236}">
                <a16:creationId xmlns:a16="http://schemas.microsoft.com/office/drawing/2014/main" id="{C5A510CB-8FC0-32D8-0277-C0702D82C461}"/>
              </a:ext>
            </a:extLst>
          </p:cNvPr>
          <p:cNvGrpSpPr/>
          <p:nvPr/>
        </p:nvGrpSpPr>
        <p:grpSpPr>
          <a:xfrm>
            <a:off x="-1" y="567996"/>
            <a:ext cx="6188150" cy="1249374"/>
            <a:chOff x="-1" y="567996"/>
            <a:chExt cx="6188150" cy="1249374"/>
          </a:xfrm>
        </p:grpSpPr>
        <p:sp>
          <p:nvSpPr>
            <p:cNvPr id="11" name="TextBox 10">
              <a:extLst>
                <a:ext uri="{FF2B5EF4-FFF2-40B4-BE49-F238E27FC236}">
                  <a16:creationId xmlns:a16="http://schemas.microsoft.com/office/drawing/2014/main" id="{5516CA70-D13C-DB36-B3EA-8BB1C0385F96}"/>
                </a:ext>
              </a:extLst>
            </p:cNvPr>
            <p:cNvSpPr txBox="1"/>
            <p:nvPr/>
          </p:nvSpPr>
          <p:spPr>
            <a:xfrm>
              <a:off x="3897261" y="567996"/>
              <a:ext cx="2290888" cy="707886"/>
            </a:xfrm>
            <a:prstGeom prst="rect">
              <a:avLst/>
            </a:prstGeom>
            <a:solidFill>
              <a:schemeClr val="bg1"/>
            </a:solidFill>
            <a:ln w="57150">
              <a:solidFill>
                <a:schemeClr val="accent6">
                  <a:lumMod val="40000"/>
                  <a:lumOff val="60000"/>
                </a:schemeClr>
              </a:solidFill>
            </a:ln>
            <a:effectLst>
              <a:softEdge rad="12700"/>
            </a:effectLst>
          </p:spPr>
          <p:txBody>
            <a:bodyPr wrap="square" rtlCol="0">
              <a:spAutoFit/>
            </a:bodyPr>
            <a:lstStyle/>
            <a:p>
              <a:r>
                <a:rPr lang="en-US" sz="2000"/>
                <a:t>Mechanistic models and data</a:t>
              </a:r>
              <a:endParaRPr lang="el-GR" sz="2000"/>
            </a:p>
          </p:txBody>
        </p:sp>
        <p:sp>
          <p:nvSpPr>
            <p:cNvPr id="3" name="Rectangle 2">
              <a:extLst>
                <a:ext uri="{FF2B5EF4-FFF2-40B4-BE49-F238E27FC236}">
                  <a16:creationId xmlns:a16="http://schemas.microsoft.com/office/drawing/2014/main" id="{0ACE76BF-49E8-9E11-06C4-6B3D2B2B4B79}"/>
                </a:ext>
              </a:extLst>
            </p:cNvPr>
            <p:cNvSpPr/>
            <p:nvPr/>
          </p:nvSpPr>
          <p:spPr>
            <a:xfrm>
              <a:off x="-1" y="586986"/>
              <a:ext cx="3897631" cy="1230384"/>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grpSp>
      <p:grpSp>
        <p:nvGrpSpPr>
          <p:cNvPr id="19" name="Group 18">
            <a:extLst>
              <a:ext uri="{FF2B5EF4-FFF2-40B4-BE49-F238E27FC236}">
                <a16:creationId xmlns:a16="http://schemas.microsoft.com/office/drawing/2014/main" id="{B2EBB63B-2DA6-FD8D-7FF1-449882131A3D}"/>
              </a:ext>
            </a:extLst>
          </p:cNvPr>
          <p:cNvGrpSpPr/>
          <p:nvPr/>
        </p:nvGrpSpPr>
        <p:grpSpPr>
          <a:xfrm>
            <a:off x="0" y="1817370"/>
            <a:ext cx="5784112" cy="1611630"/>
            <a:chOff x="0" y="1817370"/>
            <a:chExt cx="5784112" cy="1611630"/>
          </a:xfrm>
        </p:grpSpPr>
        <p:sp>
          <p:nvSpPr>
            <p:cNvPr id="13" name="TextBox 12">
              <a:extLst>
                <a:ext uri="{FF2B5EF4-FFF2-40B4-BE49-F238E27FC236}">
                  <a16:creationId xmlns:a16="http://schemas.microsoft.com/office/drawing/2014/main" id="{A1FD3751-3160-AD5D-CD9D-AF89E6B3EA72}"/>
                </a:ext>
              </a:extLst>
            </p:cNvPr>
            <p:cNvSpPr txBox="1"/>
            <p:nvPr/>
          </p:nvSpPr>
          <p:spPr>
            <a:xfrm>
              <a:off x="3897261" y="1846966"/>
              <a:ext cx="1886851" cy="400110"/>
            </a:xfrm>
            <a:prstGeom prst="rect">
              <a:avLst/>
            </a:prstGeom>
            <a:solidFill>
              <a:schemeClr val="bg1"/>
            </a:solidFill>
            <a:ln w="57150">
              <a:solidFill>
                <a:schemeClr val="accent6">
                  <a:lumMod val="40000"/>
                  <a:lumOff val="60000"/>
                </a:schemeClr>
              </a:solidFill>
            </a:ln>
            <a:effectLst>
              <a:softEdge rad="12700"/>
            </a:effectLst>
          </p:spPr>
          <p:txBody>
            <a:bodyPr wrap="square" rtlCol="0">
              <a:spAutoFit/>
            </a:bodyPr>
            <a:lstStyle/>
            <a:p>
              <a:r>
                <a:rPr lang="en-US" sz="2000"/>
                <a:t>Scenario builder</a:t>
              </a:r>
              <a:endParaRPr lang="el-GR" sz="2000"/>
            </a:p>
          </p:txBody>
        </p:sp>
        <p:sp>
          <p:nvSpPr>
            <p:cNvPr id="5" name="Rectangle 4">
              <a:extLst>
                <a:ext uri="{FF2B5EF4-FFF2-40B4-BE49-F238E27FC236}">
                  <a16:creationId xmlns:a16="http://schemas.microsoft.com/office/drawing/2014/main" id="{537F76FD-7DB6-DCC8-8936-9AE3CB07E820}"/>
                </a:ext>
              </a:extLst>
            </p:cNvPr>
            <p:cNvSpPr/>
            <p:nvPr/>
          </p:nvSpPr>
          <p:spPr>
            <a:xfrm>
              <a:off x="0" y="1817370"/>
              <a:ext cx="3897631" cy="1611630"/>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grpSp>
      <p:grpSp>
        <p:nvGrpSpPr>
          <p:cNvPr id="20" name="Group 19">
            <a:extLst>
              <a:ext uri="{FF2B5EF4-FFF2-40B4-BE49-F238E27FC236}">
                <a16:creationId xmlns:a16="http://schemas.microsoft.com/office/drawing/2014/main" id="{3956B2C3-9B38-D376-9BBA-00682E65FDB7}"/>
              </a:ext>
            </a:extLst>
          </p:cNvPr>
          <p:cNvGrpSpPr/>
          <p:nvPr/>
        </p:nvGrpSpPr>
        <p:grpSpPr>
          <a:xfrm>
            <a:off x="0" y="3429000"/>
            <a:ext cx="6117266" cy="2160270"/>
            <a:chOff x="0" y="3429000"/>
            <a:chExt cx="6117266" cy="2160270"/>
          </a:xfrm>
        </p:grpSpPr>
        <p:sp>
          <p:nvSpPr>
            <p:cNvPr id="7" name="Rectangle 6">
              <a:extLst>
                <a:ext uri="{FF2B5EF4-FFF2-40B4-BE49-F238E27FC236}">
                  <a16:creationId xmlns:a16="http://schemas.microsoft.com/office/drawing/2014/main" id="{9FB94DAE-0060-AA97-17A8-FB46D3F9D03B}"/>
                </a:ext>
              </a:extLst>
            </p:cNvPr>
            <p:cNvSpPr/>
            <p:nvPr/>
          </p:nvSpPr>
          <p:spPr>
            <a:xfrm>
              <a:off x="0" y="3429000"/>
              <a:ext cx="3897631" cy="2160270"/>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14" name="TextBox 13">
              <a:extLst>
                <a:ext uri="{FF2B5EF4-FFF2-40B4-BE49-F238E27FC236}">
                  <a16:creationId xmlns:a16="http://schemas.microsoft.com/office/drawing/2014/main" id="{31A1FC6B-097E-C145-CEE1-9D7A828C5E21}"/>
                </a:ext>
              </a:extLst>
            </p:cNvPr>
            <p:cNvSpPr txBox="1"/>
            <p:nvPr/>
          </p:nvSpPr>
          <p:spPr>
            <a:xfrm>
              <a:off x="3918527" y="3443378"/>
              <a:ext cx="2198739" cy="400110"/>
            </a:xfrm>
            <a:prstGeom prst="rect">
              <a:avLst/>
            </a:prstGeom>
            <a:solidFill>
              <a:schemeClr val="bg1"/>
            </a:solidFill>
            <a:ln w="57150">
              <a:solidFill>
                <a:schemeClr val="accent6">
                  <a:lumMod val="40000"/>
                  <a:lumOff val="60000"/>
                </a:schemeClr>
              </a:solidFill>
            </a:ln>
            <a:effectLst>
              <a:softEdge rad="12700"/>
            </a:effectLst>
          </p:spPr>
          <p:txBody>
            <a:bodyPr wrap="square" rtlCol="0">
              <a:spAutoFit/>
            </a:bodyPr>
            <a:lstStyle/>
            <a:p>
              <a:r>
                <a:rPr lang="en-US" sz="2000"/>
                <a:t>Scenario simulator</a:t>
              </a:r>
              <a:endParaRPr lang="el-GR" sz="2000"/>
            </a:p>
          </p:txBody>
        </p:sp>
      </p:grpSp>
      <p:grpSp>
        <p:nvGrpSpPr>
          <p:cNvPr id="22" name="Group 21">
            <a:extLst>
              <a:ext uri="{FF2B5EF4-FFF2-40B4-BE49-F238E27FC236}">
                <a16:creationId xmlns:a16="http://schemas.microsoft.com/office/drawing/2014/main" id="{381171A1-A3E1-96B0-8CED-D50AEEEAC469}"/>
              </a:ext>
            </a:extLst>
          </p:cNvPr>
          <p:cNvGrpSpPr/>
          <p:nvPr/>
        </p:nvGrpSpPr>
        <p:grpSpPr>
          <a:xfrm>
            <a:off x="3931399" y="421514"/>
            <a:ext cx="6350285" cy="6257661"/>
            <a:chOff x="3931399" y="421514"/>
            <a:chExt cx="6350285" cy="6257661"/>
          </a:xfrm>
        </p:grpSpPr>
        <p:sp>
          <p:nvSpPr>
            <p:cNvPr id="15" name="TextBox 14">
              <a:extLst>
                <a:ext uri="{FF2B5EF4-FFF2-40B4-BE49-F238E27FC236}">
                  <a16:creationId xmlns:a16="http://schemas.microsoft.com/office/drawing/2014/main" id="{AAA70520-7CBE-13A2-EB64-F087A2C88B00}"/>
                </a:ext>
              </a:extLst>
            </p:cNvPr>
            <p:cNvSpPr txBox="1"/>
            <p:nvPr/>
          </p:nvSpPr>
          <p:spPr>
            <a:xfrm>
              <a:off x="8394833" y="437702"/>
              <a:ext cx="1886851" cy="400110"/>
            </a:xfrm>
            <a:prstGeom prst="rect">
              <a:avLst/>
            </a:prstGeom>
            <a:solidFill>
              <a:schemeClr val="bg1"/>
            </a:solidFill>
            <a:ln w="57150">
              <a:solidFill>
                <a:schemeClr val="accent6">
                  <a:lumMod val="40000"/>
                  <a:lumOff val="60000"/>
                </a:schemeClr>
              </a:solidFill>
            </a:ln>
            <a:effectLst>
              <a:softEdge rad="12700"/>
            </a:effectLst>
          </p:spPr>
          <p:txBody>
            <a:bodyPr wrap="square" rtlCol="0">
              <a:spAutoFit/>
            </a:bodyPr>
            <a:lstStyle/>
            <a:p>
              <a:r>
                <a:rPr lang="en-US" sz="2000"/>
                <a:t>Interactive map</a:t>
              </a:r>
              <a:endParaRPr lang="el-GR" sz="2000"/>
            </a:p>
          </p:txBody>
        </p:sp>
        <p:sp>
          <p:nvSpPr>
            <p:cNvPr id="12" name="Rectangle 11">
              <a:extLst>
                <a:ext uri="{FF2B5EF4-FFF2-40B4-BE49-F238E27FC236}">
                  <a16:creationId xmlns:a16="http://schemas.microsoft.com/office/drawing/2014/main" id="{458055A2-711D-C1BB-14AC-C9096DD2FD3C}"/>
                </a:ext>
              </a:extLst>
            </p:cNvPr>
            <p:cNvSpPr/>
            <p:nvPr/>
          </p:nvSpPr>
          <p:spPr>
            <a:xfrm>
              <a:off x="3931399" y="421514"/>
              <a:ext cx="6350285" cy="6257661"/>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grpSp>
      <p:grpSp>
        <p:nvGrpSpPr>
          <p:cNvPr id="21" name="Group 20">
            <a:extLst>
              <a:ext uri="{FF2B5EF4-FFF2-40B4-BE49-F238E27FC236}">
                <a16:creationId xmlns:a16="http://schemas.microsoft.com/office/drawing/2014/main" id="{B124D1B8-CBC1-C8F1-B429-76F9A38D6A14}"/>
              </a:ext>
            </a:extLst>
          </p:cNvPr>
          <p:cNvGrpSpPr/>
          <p:nvPr/>
        </p:nvGrpSpPr>
        <p:grpSpPr>
          <a:xfrm>
            <a:off x="11430" y="5589270"/>
            <a:ext cx="5772681" cy="1089906"/>
            <a:chOff x="11430" y="5589270"/>
            <a:chExt cx="5772681" cy="1089906"/>
          </a:xfrm>
        </p:grpSpPr>
        <p:sp>
          <p:nvSpPr>
            <p:cNvPr id="9" name="Rectangle 8">
              <a:extLst>
                <a:ext uri="{FF2B5EF4-FFF2-40B4-BE49-F238E27FC236}">
                  <a16:creationId xmlns:a16="http://schemas.microsoft.com/office/drawing/2014/main" id="{C6EA54ED-259C-6F72-5ABF-B386AF9FF886}"/>
                </a:ext>
              </a:extLst>
            </p:cNvPr>
            <p:cNvSpPr/>
            <p:nvPr/>
          </p:nvSpPr>
          <p:spPr>
            <a:xfrm>
              <a:off x="11430" y="5589270"/>
              <a:ext cx="3897631" cy="1089906"/>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16" name="TextBox 15">
              <a:extLst>
                <a:ext uri="{FF2B5EF4-FFF2-40B4-BE49-F238E27FC236}">
                  <a16:creationId xmlns:a16="http://schemas.microsoft.com/office/drawing/2014/main" id="{7D66364F-BB01-B0AE-5D0C-21E4A863AA51}"/>
                </a:ext>
              </a:extLst>
            </p:cNvPr>
            <p:cNvSpPr txBox="1"/>
            <p:nvPr/>
          </p:nvSpPr>
          <p:spPr>
            <a:xfrm>
              <a:off x="3897260" y="5603648"/>
              <a:ext cx="1886851" cy="400110"/>
            </a:xfrm>
            <a:prstGeom prst="rect">
              <a:avLst/>
            </a:prstGeom>
            <a:solidFill>
              <a:schemeClr val="bg1"/>
            </a:solidFill>
            <a:ln w="57150">
              <a:solidFill>
                <a:schemeClr val="accent6">
                  <a:lumMod val="40000"/>
                  <a:lumOff val="60000"/>
                </a:schemeClr>
              </a:solidFill>
            </a:ln>
            <a:effectLst>
              <a:softEdge rad="12700"/>
            </a:effectLst>
          </p:spPr>
          <p:txBody>
            <a:bodyPr wrap="square" rtlCol="0">
              <a:spAutoFit/>
            </a:bodyPr>
            <a:lstStyle/>
            <a:p>
              <a:r>
                <a:rPr lang="en-US" sz="2000"/>
                <a:t>Results explorer</a:t>
              </a:r>
              <a:endParaRPr lang="el-GR" sz="2000"/>
            </a:p>
          </p:txBody>
        </p:sp>
      </p:grpSp>
    </p:spTree>
    <p:extLst>
      <p:ext uri="{BB962C8B-B14F-4D97-AF65-F5344CB8AC3E}">
        <p14:creationId xmlns:p14="http://schemas.microsoft.com/office/powerpoint/2010/main" val="405310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822F-0428-B336-889F-C6EE4950CCEA}"/>
              </a:ext>
            </a:extLst>
          </p:cNvPr>
          <p:cNvSpPr>
            <a:spLocks noGrp="1"/>
          </p:cNvSpPr>
          <p:nvPr>
            <p:ph type="ctrTitle"/>
          </p:nvPr>
        </p:nvSpPr>
        <p:spPr/>
        <p:txBody>
          <a:bodyPr/>
          <a:lstStyle/>
          <a:p>
            <a:endParaRPr lang="el-GR"/>
          </a:p>
        </p:txBody>
      </p:sp>
      <p:sp>
        <p:nvSpPr>
          <p:cNvPr id="3" name="Slide Number Placeholder 2">
            <a:extLst>
              <a:ext uri="{FF2B5EF4-FFF2-40B4-BE49-F238E27FC236}">
                <a16:creationId xmlns:a16="http://schemas.microsoft.com/office/drawing/2014/main" id="{54951C2F-B06B-947D-D6C5-7457C818422B}"/>
              </a:ext>
            </a:extLst>
          </p:cNvPr>
          <p:cNvSpPr>
            <a:spLocks noGrp="1"/>
          </p:cNvSpPr>
          <p:nvPr>
            <p:ph type="sldNum" sz="quarter" idx="12"/>
          </p:nvPr>
        </p:nvSpPr>
        <p:spPr/>
        <p:txBody>
          <a:bodyPr/>
          <a:lstStyle/>
          <a:p>
            <a:fld id="{6B3F9B04-52E9-D64B-8808-0308FE78F2E0}" type="slidenum">
              <a:rPr lang="en-US" smtClean="0"/>
              <a:pPr/>
              <a:t>15</a:t>
            </a:fld>
            <a:endParaRPr lang="en-US"/>
          </a:p>
        </p:txBody>
      </p:sp>
      <p:pic>
        <p:nvPicPr>
          <p:cNvPr id="4" name="intodbp-dbpsimulator_v2">
            <a:hlinkClick r:id="" action="ppaction://media"/>
            <a:extLst>
              <a:ext uri="{FF2B5EF4-FFF2-40B4-BE49-F238E27FC236}">
                <a16:creationId xmlns:a16="http://schemas.microsoft.com/office/drawing/2014/main" id="{D1E48F9B-E654-6DAF-6F21-B501A7F5CE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2797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9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CEB803-5A9E-BE18-CEB7-441F585F5D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277" y="814525"/>
            <a:ext cx="4225925" cy="3167380"/>
          </a:xfrm>
          <a:prstGeom prst="rect">
            <a:avLst/>
          </a:prstGeom>
          <a:noFill/>
          <a:ln>
            <a:noFill/>
          </a:ln>
        </p:spPr>
      </p:pic>
      <p:sp>
        <p:nvSpPr>
          <p:cNvPr id="2" name="Slide Number Placeholder 1">
            <a:extLst>
              <a:ext uri="{FF2B5EF4-FFF2-40B4-BE49-F238E27FC236}">
                <a16:creationId xmlns:a16="http://schemas.microsoft.com/office/drawing/2014/main" id="{B7831E2B-3C01-CC80-5D1A-1E1E26E5B392}"/>
              </a:ext>
            </a:extLst>
          </p:cNvPr>
          <p:cNvSpPr>
            <a:spLocks noGrp="1"/>
          </p:cNvSpPr>
          <p:nvPr>
            <p:ph type="sldNum" sz="quarter" idx="12"/>
          </p:nvPr>
        </p:nvSpPr>
        <p:spPr>
          <a:xfrm>
            <a:off x="376842" y="6456099"/>
            <a:ext cx="2743200" cy="365125"/>
          </a:xfrm>
        </p:spPr>
        <p:txBody>
          <a:bodyPr/>
          <a:lstStyle/>
          <a:p>
            <a:fld id="{6B3F9B04-52E9-D64B-8808-0308FE78F2E0}" type="slidenum">
              <a:rPr lang="en-US" smtClean="0"/>
              <a:pPr/>
              <a:t>16</a:t>
            </a:fld>
            <a:endParaRPr lang="en-US"/>
          </a:p>
        </p:txBody>
      </p:sp>
      <p:sp>
        <p:nvSpPr>
          <p:cNvPr id="3" name="Title 1">
            <a:extLst>
              <a:ext uri="{FF2B5EF4-FFF2-40B4-BE49-F238E27FC236}">
                <a16:creationId xmlns:a16="http://schemas.microsoft.com/office/drawing/2014/main" id="{6A00B627-D15D-8573-1E38-45BA916430D9}"/>
              </a:ext>
            </a:extLst>
          </p:cNvPr>
          <p:cNvSpPr txBox="1">
            <a:spLocks/>
          </p:cNvSpPr>
          <p:nvPr/>
        </p:nvSpPr>
        <p:spPr>
          <a:xfrm>
            <a:off x="188277" y="789811"/>
            <a:ext cx="11815445" cy="453022"/>
          </a:xfrm>
          <a:prstGeom prst="rect">
            <a:avLst/>
          </a:prstGeom>
        </p:spPr>
        <p:txBody>
          <a:bodyP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		 10  		                         20        	                           30</a:t>
            </a:r>
            <a:endParaRPr lang="el-GR" b="1"/>
          </a:p>
        </p:txBody>
      </p:sp>
      <p:pic>
        <p:nvPicPr>
          <p:cNvPr id="5" name="Picture 4">
            <a:extLst>
              <a:ext uri="{FF2B5EF4-FFF2-40B4-BE49-F238E27FC236}">
                <a16:creationId xmlns:a16="http://schemas.microsoft.com/office/drawing/2014/main" id="{610665DB-A936-C585-694A-93A05C6D9F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3037" y="814525"/>
            <a:ext cx="4225925" cy="3167380"/>
          </a:xfrm>
          <a:prstGeom prst="rect">
            <a:avLst/>
          </a:prstGeom>
          <a:noFill/>
          <a:ln>
            <a:noFill/>
          </a:ln>
        </p:spPr>
      </p:pic>
      <p:pic>
        <p:nvPicPr>
          <p:cNvPr id="6" name="Picture 5">
            <a:extLst>
              <a:ext uri="{FF2B5EF4-FFF2-40B4-BE49-F238E27FC236}">
                <a16:creationId xmlns:a16="http://schemas.microsoft.com/office/drawing/2014/main" id="{EFFF04DE-496C-5803-AFE7-3F0716EC9E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7797" y="814525"/>
            <a:ext cx="4225925" cy="3167380"/>
          </a:xfrm>
          <a:prstGeom prst="rect">
            <a:avLst/>
          </a:prstGeom>
          <a:noFill/>
          <a:ln>
            <a:noFill/>
          </a:ln>
        </p:spPr>
      </p:pic>
      <p:pic>
        <p:nvPicPr>
          <p:cNvPr id="7" name="Picture 6">
            <a:extLst>
              <a:ext uri="{FF2B5EF4-FFF2-40B4-BE49-F238E27FC236}">
                <a16:creationId xmlns:a16="http://schemas.microsoft.com/office/drawing/2014/main" id="{B6F0B15F-AAC9-8FEB-41C8-A791E433B7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8277" y="3638605"/>
            <a:ext cx="4225925" cy="3167380"/>
          </a:xfrm>
          <a:prstGeom prst="rect">
            <a:avLst/>
          </a:prstGeom>
          <a:noFill/>
          <a:ln>
            <a:noFill/>
          </a:ln>
        </p:spPr>
      </p:pic>
      <p:pic>
        <p:nvPicPr>
          <p:cNvPr id="8" name="Picture 7">
            <a:extLst>
              <a:ext uri="{FF2B5EF4-FFF2-40B4-BE49-F238E27FC236}">
                <a16:creationId xmlns:a16="http://schemas.microsoft.com/office/drawing/2014/main" id="{5DB62482-32E2-6F0B-42ED-A6B1A218329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77797" y="3680515"/>
            <a:ext cx="4225925" cy="3167380"/>
          </a:xfrm>
          <a:prstGeom prst="rect">
            <a:avLst/>
          </a:prstGeom>
          <a:noFill/>
          <a:ln>
            <a:noFill/>
          </a:ln>
        </p:spPr>
      </p:pic>
      <p:pic>
        <p:nvPicPr>
          <p:cNvPr id="9" name="Picture 8">
            <a:extLst>
              <a:ext uri="{FF2B5EF4-FFF2-40B4-BE49-F238E27FC236}">
                <a16:creationId xmlns:a16="http://schemas.microsoft.com/office/drawing/2014/main" id="{6AD348D5-3B93-90C5-3767-1809371437F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83037" y="3659560"/>
            <a:ext cx="4223385" cy="3167380"/>
          </a:xfrm>
          <a:prstGeom prst="rect">
            <a:avLst/>
          </a:prstGeom>
          <a:noFill/>
          <a:ln>
            <a:noFill/>
          </a:ln>
        </p:spPr>
      </p:pic>
      <p:sp>
        <p:nvSpPr>
          <p:cNvPr id="10" name="TextBox 9">
            <a:extLst>
              <a:ext uri="{FF2B5EF4-FFF2-40B4-BE49-F238E27FC236}">
                <a16:creationId xmlns:a16="http://schemas.microsoft.com/office/drawing/2014/main" id="{84930D81-D870-C625-76ED-3FE4C89C4996}"/>
              </a:ext>
            </a:extLst>
          </p:cNvPr>
          <p:cNvSpPr txBox="1"/>
          <p:nvPr/>
        </p:nvSpPr>
        <p:spPr>
          <a:xfrm>
            <a:off x="3607780" y="138059"/>
            <a:ext cx="4973897" cy="523220"/>
          </a:xfrm>
          <a:prstGeom prst="rect">
            <a:avLst/>
          </a:prstGeom>
          <a:noFill/>
        </p:spPr>
        <p:txBody>
          <a:bodyPr wrap="square" rtlCol="0">
            <a:spAutoFit/>
          </a:bodyPr>
          <a:lstStyle/>
          <a:p>
            <a:r>
              <a:rPr lang="en-US" sz="2800" b="1" dirty="0"/>
              <a:t>Effect of temperature variations</a:t>
            </a:r>
            <a:endParaRPr lang="el-GR" sz="2800" b="1" dirty="0"/>
          </a:p>
        </p:txBody>
      </p:sp>
    </p:spTree>
    <p:extLst>
      <p:ext uri="{BB962C8B-B14F-4D97-AF65-F5344CB8AC3E}">
        <p14:creationId xmlns:p14="http://schemas.microsoft.com/office/powerpoint/2010/main" val="3091035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BEE580-A24A-9CD7-95C4-2DF00BE7D2F7}"/>
              </a:ext>
            </a:extLst>
          </p:cNvPr>
          <p:cNvSpPr>
            <a:spLocks noGrp="1"/>
          </p:cNvSpPr>
          <p:nvPr>
            <p:ph type="sldNum" sz="quarter" idx="12"/>
          </p:nvPr>
        </p:nvSpPr>
        <p:spPr/>
        <p:txBody>
          <a:bodyPr/>
          <a:lstStyle/>
          <a:p>
            <a:fld id="{6B3F9B04-52E9-D64B-8808-0308FE78F2E0}" type="slidenum">
              <a:rPr lang="en-US" smtClean="0"/>
              <a:pPr/>
              <a:t>17</a:t>
            </a:fld>
            <a:endParaRPr lang="en-US"/>
          </a:p>
        </p:txBody>
      </p:sp>
      <p:pic>
        <p:nvPicPr>
          <p:cNvPr id="7" name="Content Placeholder 6" descr="A graph with colored lines&#10;&#10;Description automatically generated">
            <a:extLst>
              <a:ext uri="{FF2B5EF4-FFF2-40B4-BE49-F238E27FC236}">
                <a16:creationId xmlns:a16="http://schemas.microsoft.com/office/drawing/2014/main" id="{8462BF0B-8BF4-049A-7313-3F93B04A45A3}"/>
              </a:ext>
            </a:extLst>
          </p:cNvPr>
          <p:cNvPicPr>
            <a:picLocks noGrp="1" noChangeAspect="1"/>
          </p:cNvPicPr>
          <p:nvPr>
            <p:ph idx="4294967295"/>
          </p:nvPr>
        </p:nvPicPr>
        <p:blipFill>
          <a:blip r:embed="rId2"/>
          <a:srcRect l="8365" r="8373"/>
          <a:stretch/>
        </p:blipFill>
        <p:spPr>
          <a:xfrm>
            <a:off x="0" y="0"/>
            <a:ext cx="12195175" cy="6858000"/>
          </a:xfrm>
          <a:prstGeom prst="rect">
            <a:avLst/>
          </a:prstGeom>
        </p:spPr>
      </p:pic>
      <p:sp>
        <p:nvSpPr>
          <p:cNvPr id="5" name="Rectangle: Rounded Corners 4">
            <a:extLst>
              <a:ext uri="{FF2B5EF4-FFF2-40B4-BE49-F238E27FC236}">
                <a16:creationId xmlns:a16="http://schemas.microsoft.com/office/drawing/2014/main" id="{2A9D9E75-FD77-B954-7422-616A667C7ADE}"/>
              </a:ext>
            </a:extLst>
          </p:cNvPr>
          <p:cNvSpPr/>
          <p:nvPr/>
        </p:nvSpPr>
        <p:spPr>
          <a:xfrm>
            <a:off x="6570920" y="4657060"/>
            <a:ext cx="5433238" cy="1435396"/>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9" name="Group 8">
            <a:extLst>
              <a:ext uri="{FF2B5EF4-FFF2-40B4-BE49-F238E27FC236}">
                <a16:creationId xmlns:a16="http://schemas.microsoft.com/office/drawing/2014/main" id="{1926C4CA-826E-1716-43B9-D9AABD403ADB}"/>
              </a:ext>
            </a:extLst>
          </p:cNvPr>
          <p:cNvGrpSpPr/>
          <p:nvPr/>
        </p:nvGrpSpPr>
        <p:grpSpPr>
          <a:xfrm>
            <a:off x="680484" y="2498650"/>
            <a:ext cx="5869172" cy="3615071"/>
            <a:chOff x="680484" y="2498650"/>
            <a:chExt cx="5869172" cy="3615071"/>
          </a:xfrm>
        </p:grpSpPr>
        <p:sp>
          <p:nvSpPr>
            <p:cNvPr id="6" name="Rectangle: Rounded Corners 5">
              <a:extLst>
                <a:ext uri="{FF2B5EF4-FFF2-40B4-BE49-F238E27FC236}">
                  <a16:creationId xmlns:a16="http://schemas.microsoft.com/office/drawing/2014/main" id="{1FB9EB92-FA47-6F74-86E1-2A0134026FB8}"/>
                </a:ext>
              </a:extLst>
            </p:cNvPr>
            <p:cNvSpPr/>
            <p:nvPr/>
          </p:nvSpPr>
          <p:spPr>
            <a:xfrm>
              <a:off x="680484" y="2498650"/>
              <a:ext cx="5869172" cy="3615071"/>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37291361-434C-D4CD-E994-F99D72B0B64F}"/>
                </a:ext>
              </a:extLst>
            </p:cNvPr>
            <p:cNvSpPr txBox="1"/>
            <p:nvPr/>
          </p:nvSpPr>
          <p:spPr>
            <a:xfrm>
              <a:off x="1399909" y="5744389"/>
              <a:ext cx="4430322" cy="369332"/>
            </a:xfrm>
            <a:prstGeom prst="rect">
              <a:avLst/>
            </a:prstGeom>
            <a:noFill/>
          </p:spPr>
          <p:txBody>
            <a:bodyPr wrap="square" rtlCol="0">
              <a:spAutoFit/>
            </a:bodyPr>
            <a:lstStyle/>
            <a:p>
              <a:r>
                <a:rPr lang="en-US" b="1" dirty="0">
                  <a:solidFill>
                    <a:srgbClr val="FF0000"/>
                  </a:solidFill>
                </a:rPr>
                <a:t>*Model mismatch possibly due to hydraulics</a:t>
              </a:r>
              <a:endParaRPr lang="el-GR" b="1" dirty="0">
                <a:solidFill>
                  <a:srgbClr val="FF0000"/>
                </a:solidFill>
              </a:endParaRPr>
            </a:p>
          </p:txBody>
        </p:sp>
      </p:grpSp>
    </p:spTree>
    <p:extLst>
      <p:ext uri="{BB962C8B-B14F-4D97-AF65-F5344CB8AC3E}">
        <p14:creationId xmlns:p14="http://schemas.microsoft.com/office/powerpoint/2010/main" val="2865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5AFCAA-FBEF-6A84-8BC7-D043CAE1E712}"/>
              </a:ext>
            </a:extLst>
          </p:cNvPr>
          <p:cNvSpPr>
            <a:spLocks noGrp="1"/>
          </p:cNvSpPr>
          <p:nvPr>
            <p:ph idx="1"/>
          </p:nvPr>
        </p:nvSpPr>
        <p:spPr/>
        <p:txBody>
          <a:bodyPr/>
          <a:lstStyle/>
          <a:p>
            <a:r>
              <a:rPr lang="en-US" dirty="0"/>
              <a:t>The risk DBP is increasing, and there are many unknowns </a:t>
            </a:r>
          </a:p>
          <a:p>
            <a:r>
              <a:rPr lang="en-US" dirty="0"/>
              <a:t>Accurate data for online monitoring of DBPs is a challenge</a:t>
            </a:r>
          </a:p>
          <a:p>
            <a:r>
              <a:rPr lang="en-US" dirty="0"/>
              <a:t>Digital Twins, coupled with GIS and Sensor/Sampling data, can help answer operational and policy questions</a:t>
            </a:r>
          </a:p>
          <a:p>
            <a:r>
              <a:rPr lang="en-US" dirty="0"/>
              <a:t>Model calibration requires good sampling data</a:t>
            </a:r>
          </a:p>
          <a:p>
            <a:r>
              <a:rPr lang="en-US" dirty="0"/>
              <a:t>Intervals are suitable for handling uncertainties</a:t>
            </a:r>
          </a:p>
          <a:p>
            <a:endParaRPr lang="en-US" dirty="0"/>
          </a:p>
          <a:p>
            <a:endParaRPr lang="el-GR" dirty="0"/>
          </a:p>
        </p:txBody>
      </p:sp>
      <p:sp>
        <p:nvSpPr>
          <p:cNvPr id="3" name="Title 2">
            <a:extLst>
              <a:ext uri="{FF2B5EF4-FFF2-40B4-BE49-F238E27FC236}">
                <a16:creationId xmlns:a16="http://schemas.microsoft.com/office/drawing/2014/main" id="{959D1406-AA7C-F4CA-DB21-CAEEFBCE9028}"/>
              </a:ext>
            </a:extLst>
          </p:cNvPr>
          <p:cNvSpPr>
            <a:spLocks noGrp="1"/>
          </p:cNvSpPr>
          <p:nvPr>
            <p:ph type="ctrTitle"/>
          </p:nvPr>
        </p:nvSpPr>
        <p:spPr/>
        <p:txBody>
          <a:bodyPr/>
          <a:lstStyle/>
          <a:p>
            <a:r>
              <a:rPr lang="en-US" b="1" dirty="0"/>
              <a:t>Conclusions &amp; Discussion</a:t>
            </a:r>
            <a:endParaRPr lang="el-GR" b="1" dirty="0"/>
          </a:p>
        </p:txBody>
      </p:sp>
      <p:sp>
        <p:nvSpPr>
          <p:cNvPr id="4" name="Slide Number Placeholder 3">
            <a:extLst>
              <a:ext uri="{FF2B5EF4-FFF2-40B4-BE49-F238E27FC236}">
                <a16:creationId xmlns:a16="http://schemas.microsoft.com/office/drawing/2014/main" id="{0EDCBE12-8B50-E4A9-9FE9-8B4652AF8A81}"/>
              </a:ext>
            </a:extLst>
          </p:cNvPr>
          <p:cNvSpPr>
            <a:spLocks noGrp="1"/>
          </p:cNvSpPr>
          <p:nvPr>
            <p:ph type="sldNum" sz="quarter" idx="12"/>
          </p:nvPr>
        </p:nvSpPr>
        <p:spPr/>
        <p:txBody>
          <a:bodyPr/>
          <a:lstStyle/>
          <a:p>
            <a:fld id="{6B3F9B04-52E9-D64B-8808-0308FE78F2E0}" type="slidenum">
              <a:rPr lang="en-US" smtClean="0"/>
              <a:pPr/>
              <a:t>18</a:t>
            </a:fld>
            <a:endParaRPr lang="en-US"/>
          </a:p>
        </p:txBody>
      </p:sp>
      <p:sp>
        <p:nvSpPr>
          <p:cNvPr id="5" name="Text Placeholder 4">
            <a:extLst>
              <a:ext uri="{FF2B5EF4-FFF2-40B4-BE49-F238E27FC236}">
                <a16:creationId xmlns:a16="http://schemas.microsoft.com/office/drawing/2014/main" id="{34752352-9E83-4D49-08DF-4FF4975A49D7}"/>
              </a:ext>
            </a:extLst>
          </p:cNvPr>
          <p:cNvSpPr>
            <a:spLocks noGrp="1"/>
          </p:cNvSpPr>
          <p:nvPr>
            <p:ph type="body" sz="quarter" idx="13"/>
          </p:nvPr>
        </p:nvSpPr>
        <p:spPr/>
        <p:txBody>
          <a:bodyPr/>
          <a:lstStyle/>
          <a:p>
            <a:endParaRPr lang="el-GR" dirty="0"/>
          </a:p>
        </p:txBody>
      </p:sp>
    </p:spTree>
    <p:extLst>
      <p:ext uri="{BB962C8B-B14F-4D97-AF65-F5344CB8AC3E}">
        <p14:creationId xmlns:p14="http://schemas.microsoft.com/office/powerpoint/2010/main" val="3875052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796DEB-B7E7-4BC8-B3DA-9644451C15B9}"/>
              </a:ext>
            </a:extLst>
          </p:cNvPr>
          <p:cNvSpPr>
            <a:spLocks noGrp="1"/>
          </p:cNvSpPr>
          <p:nvPr>
            <p:ph type="ctrTitle"/>
          </p:nvPr>
        </p:nvSpPr>
        <p:spPr/>
        <p:txBody>
          <a:bodyPr/>
          <a:lstStyle/>
          <a:p>
            <a:r>
              <a:rPr lang="en-GB"/>
              <a:t>Demetrios Eliades</a:t>
            </a:r>
          </a:p>
        </p:txBody>
      </p:sp>
      <p:sp>
        <p:nvSpPr>
          <p:cNvPr id="6" name="Subtitle 5">
            <a:extLst>
              <a:ext uri="{FF2B5EF4-FFF2-40B4-BE49-F238E27FC236}">
                <a16:creationId xmlns:a16="http://schemas.microsoft.com/office/drawing/2014/main" id="{C40AC87D-C89C-43EC-8222-F526B5A1E700}"/>
              </a:ext>
            </a:extLst>
          </p:cNvPr>
          <p:cNvSpPr>
            <a:spLocks noGrp="1"/>
          </p:cNvSpPr>
          <p:nvPr>
            <p:ph type="subTitle" idx="1"/>
          </p:nvPr>
        </p:nvSpPr>
        <p:spPr/>
        <p:txBody>
          <a:bodyPr/>
          <a:lstStyle/>
          <a:p>
            <a:r>
              <a:rPr lang="en-GB"/>
              <a:t>eldemet@ucy.ac.cy</a:t>
            </a:r>
          </a:p>
        </p:txBody>
      </p:sp>
      <p:sp>
        <p:nvSpPr>
          <p:cNvPr id="7" name="Text Placeholder 6">
            <a:extLst>
              <a:ext uri="{FF2B5EF4-FFF2-40B4-BE49-F238E27FC236}">
                <a16:creationId xmlns:a16="http://schemas.microsoft.com/office/drawing/2014/main" id="{461182EC-3135-4E1D-A846-5D0D8C3802FB}"/>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620621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3848E38-67F0-CCE0-F992-204A2FC9BF00}"/>
              </a:ext>
            </a:extLst>
          </p:cNvPr>
          <p:cNvSpPr>
            <a:spLocks noGrp="1"/>
          </p:cNvSpPr>
          <p:nvPr>
            <p:ph idx="1"/>
          </p:nvPr>
        </p:nvSpPr>
        <p:spPr/>
        <p:txBody>
          <a:bodyPr/>
          <a:lstStyle/>
          <a:p>
            <a:r>
              <a:rPr lang="en-US" dirty="0"/>
              <a:t>The challenge of disinfection by-products</a:t>
            </a:r>
          </a:p>
          <a:p>
            <a:r>
              <a:rPr lang="en-US" dirty="0"/>
              <a:t>Towards a DBP modelling tool</a:t>
            </a:r>
          </a:p>
          <a:p>
            <a:r>
              <a:rPr lang="en-US" dirty="0"/>
              <a:t>Demonstration</a:t>
            </a:r>
          </a:p>
          <a:p>
            <a:r>
              <a:rPr lang="en-US" dirty="0"/>
              <a:t>Conclusions &amp; Discussion</a:t>
            </a:r>
          </a:p>
        </p:txBody>
      </p:sp>
      <p:sp>
        <p:nvSpPr>
          <p:cNvPr id="5" name="Title 4">
            <a:extLst>
              <a:ext uri="{FF2B5EF4-FFF2-40B4-BE49-F238E27FC236}">
                <a16:creationId xmlns:a16="http://schemas.microsoft.com/office/drawing/2014/main" id="{516E213D-58EB-7713-5CD0-3F22277F0C97}"/>
              </a:ext>
            </a:extLst>
          </p:cNvPr>
          <p:cNvSpPr>
            <a:spLocks noGrp="1"/>
          </p:cNvSpPr>
          <p:nvPr>
            <p:ph type="ctrTitle"/>
          </p:nvPr>
        </p:nvSpPr>
        <p:spPr/>
        <p:txBody>
          <a:bodyPr/>
          <a:lstStyle/>
          <a:p>
            <a:r>
              <a:rPr lang="en-US" b="1" dirty="0"/>
              <a:t>Overview of presentation</a:t>
            </a:r>
          </a:p>
        </p:txBody>
      </p:sp>
      <p:sp>
        <p:nvSpPr>
          <p:cNvPr id="7" name="Text Placeholder 6">
            <a:extLst>
              <a:ext uri="{FF2B5EF4-FFF2-40B4-BE49-F238E27FC236}">
                <a16:creationId xmlns:a16="http://schemas.microsoft.com/office/drawing/2014/main" id="{61BB6167-15EE-56A7-4491-72E299F761A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232442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5510CD-6B9E-E38B-FCB6-53C79EB83A62}"/>
              </a:ext>
            </a:extLst>
          </p:cNvPr>
          <p:cNvSpPr>
            <a:spLocks noGrp="1"/>
          </p:cNvSpPr>
          <p:nvPr>
            <p:ph idx="1"/>
          </p:nvPr>
        </p:nvSpPr>
        <p:spPr/>
        <p:txBody>
          <a:bodyPr>
            <a:normAutofit/>
          </a:bodyPr>
          <a:lstStyle/>
          <a:p>
            <a:r>
              <a:rPr lang="en-US" sz="2400" dirty="0"/>
              <a:t>Disinfection for public health is linked with the unintended formation of &gt;700 disinfection by-products. </a:t>
            </a:r>
          </a:p>
          <a:p>
            <a:r>
              <a:rPr lang="en-US" sz="2400" dirty="0"/>
              <a:t>Several DBPs (THMs, HAAs, …) are regulated, due to association with carcinogenic and mutagenic risks.</a:t>
            </a:r>
          </a:p>
          <a:p>
            <a:r>
              <a:rPr lang="en-US" sz="2400" dirty="0"/>
              <a:t>DBP concentrations fluctuate spatiotemporally inside Drinking Water Distribution Networks (DWDNs).</a:t>
            </a:r>
          </a:p>
          <a:p>
            <a:r>
              <a:rPr lang="en-US" sz="2400" dirty="0"/>
              <a:t>Real-time assessment is limited by expensive, sparse sensing. </a:t>
            </a:r>
          </a:p>
          <a:p>
            <a:r>
              <a:rPr lang="en-US" sz="2400" dirty="0"/>
              <a:t>Few sensors measure DBP directly, surrogate sensors can have uncertainties.</a:t>
            </a:r>
          </a:p>
        </p:txBody>
      </p:sp>
      <p:sp>
        <p:nvSpPr>
          <p:cNvPr id="3" name="Title 2">
            <a:extLst>
              <a:ext uri="{FF2B5EF4-FFF2-40B4-BE49-F238E27FC236}">
                <a16:creationId xmlns:a16="http://schemas.microsoft.com/office/drawing/2014/main" id="{AF6EBDDB-6D8F-584D-6E11-132A1130B373}"/>
              </a:ext>
            </a:extLst>
          </p:cNvPr>
          <p:cNvSpPr>
            <a:spLocks noGrp="1"/>
          </p:cNvSpPr>
          <p:nvPr>
            <p:ph type="ctrTitle"/>
          </p:nvPr>
        </p:nvSpPr>
        <p:spPr/>
        <p:txBody>
          <a:bodyPr/>
          <a:lstStyle/>
          <a:p>
            <a:r>
              <a:rPr lang="en-US" b="1" dirty="0"/>
              <a:t>Disinfection By-Products</a:t>
            </a:r>
          </a:p>
        </p:txBody>
      </p:sp>
      <p:sp>
        <p:nvSpPr>
          <p:cNvPr id="4" name="Slide Number Placeholder 3">
            <a:extLst>
              <a:ext uri="{FF2B5EF4-FFF2-40B4-BE49-F238E27FC236}">
                <a16:creationId xmlns:a16="http://schemas.microsoft.com/office/drawing/2014/main" id="{04653292-F46E-02DD-5CAB-CFD095DD26F4}"/>
              </a:ext>
            </a:extLst>
          </p:cNvPr>
          <p:cNvSpPr>
            <a:spLocks noGrp="1"/>
          </p:cNvSpPr>
          <p:nvPr>
            <p:ph type="sldNum" sz="quarter" idx="12"/>
          </p:nvPr>
        </p:nvSpPr>
        <p:spPr/>
        <p:txBody>
          <a:bodyPr/>
          <a:lstStyle/>
          <a:p>
            <a:fld id="{6B3F9B04-52E9-D64B-8808-0308FE78F2E0}" type="slidenum">
              <a:rPr lang="en-US" smtClean="0"/>
              <a:pPr/>
              <a:t>3</a:t>
            </a:fld>
            <a:endParaRPr lang="en-US"/>
          </a:p>
        </p:txBody>
      </p:sp>
      <p:sp>
        <p:nvSpPr>
          <p:cNvPr id="5" name="Text Placeholder 4">
            <a:extLst>
              <a:ext uri="{FF2B5EF4-FFF2-40B4-BE49-F238E27FC236}">
                <a16:creationId xmlns:a16="http://schemas.microsoft.com/office/drawing/2014/main" id="{1315E81B-17F8-32F3-43C2-9CB2BB036C1F}"/>
              </a:ext>
            </a:extLst>
          </p:cNvPr>
          <p:cNvSpPr>
            <a:spLocks noGrp="1"/>
          </p:cNvSpPr>
          <p:nvPr>
            <p:ph type="body" sz="quarter" idx="13"/>
          </p:nvPr>
        </p:nvSpPr>
        <p:spPr/>
        <p:txBody>
          <a:bodyPr/>
          <a:lstStyle/>
          <a:p>
            <a:r>
              <a:rPr lang="en-US"/>
              <a:t>Background &amp; Motivation</a:t>
            </a:r>
          </a:p>
        </p:txBody>
      </p:sp>
    </p:spTree>
    <p:extLst>
      <p:ext uri="{BB962C8B-B14F-4D97-AF65-F5344CB8AC3E}">
        <p14:creationId xmlns:p14="http://schemas.microsoft.com/office/powerpoint/2010/main" val="3673184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D7CEC8-1D7B-3292-0770-A88E7D0BADEA}"/>
              </a:ext>
            </a:extLst>
          </p:cNvPr>
          <p:cNvSpPr>
            <a:spLocks noGrp="1"/>
          </p:cNvSpPr>
          <p:nvPr>
            <p:ph idx="1"/>
          </p:nvPr>
        </p:nvSpPr>
        <p:spPr/>
        <p:txBody>
          <a:bodyPr/>
          <a:lstStyle/>
          <a:p>
            <a:r>
              <a:rPr lang="en-US" dirty="0"/>
              <a:t>Complex reaction dynamics</a:t>
            </a:r>
          </a:p>
          <a:p>
            <a:r>
              <a:rPr lang="en-US" dirty="0"/>
              <a:t>Dependence on hydraulics, water age, temperature, pH, NOM, </a:t>
            </a:r>
            <a:r>
              <a:rPr lang="en-US" dirty="0" err="1"/>
              <a:t>etc</a:t>
            </a:r>
            <a:r>
              <a:rPr lang="en-US" dirty="0"/>
              <a:t>…</a:t>
            </a:r>
          </a:p>
          <a:p>
            <a:r>
              <a:rPr lang="en-US" dirty="0"/>
              <a:t>Use Digital Twins to capture dynamics make decisions.</a:t>
            </a:r>
          </a:p>
          <a:p>
            <a:endParaRPr lang="en-US" dirty="0"/>
          </a:p>
        </p:txBody>
      </p:sp>
      <p:sp>
        <p:nvSpPr>
          <p:cNvPr id="3" name="Title 2">
            <a:extLst>
              <a:ext uri="{FF2B5EF4-FFF2-40B4-BE49-F238E27FC236}">
                <a16:creationId xmlns:a16="http://schemas.microsoft.com/office/drawing/2014/main" id="{E4D7EB64-AA34-FE1A-3DB6-17A409BF2C32}"/>
              </a:ext>
            </a:extLst>
          </p:cNvPr>
          <p:cNvSpPr>
            <a:spLocks noGrp="1"/>
          </p:cNvSpPr>
          <p:nvPr>
            <p:ph type="ctrTitle"/>
          </p:nvPr>
        </p:nvSpPr>
        <p:spPr/>
        <p:txBody>
          <a:bodyPr/>
          <a:lstStyle/>
          <a:p>
            <a:r>
              <a:rPr lang="en-US" b="1" dirty="0"/>
              <a:t>Modelling DBP Formation</a:t>
            </a:r>
          </a:p>
        </p:txBody>
      </p:sp>
      <p:sp>
        <p:nvSpPr>
          <p:cNvPr id="4" name="Slide Number Placeholder 3">
            <a:extLst>
              <a:ext uri="{FF2B5EF4-FFF2-40B4-BE49-F238E27FC236}">
                <a16:creationId xmlns:a16="http://schemas.microsoft.com/office/drawing/2014/main" id="{8B0A6141-6062-7582-2259-8439141E1F3E}"/>
              </a:ext>
            </a:extLst>
          </p:cNvPr>
          <p:cNvSpPr>
            <a:spLocks noGrp="1"/>
          </p:cNvSpPr>
          <p:nvPr>
            <p:ph type="sldNum" sz="quarter" idx="12"/>
          </p:nvPr>
        </p:nvSpPr>
        <p:spPr/>
        <p:txBody>
          <a:bodyPr/>
          <a:lstStyle/>
          <a:p>
            <a:fld id="{6B3F9B04-52E9-D64B-8808-0308FE78F2E0}" type="slidenum">
              <a:rPr lang="en-US" smtClean="0"/>
              <a:pPr/>
              <a:t>4</a:t>
            </a:fld>
            <a:endParaRPr lang="en-US"/>
          </a:p>
        </p:txBody>
      </p:sp>
      <p:sp>
        <p:nvSpPr>
          <p:cNvPr id="5" name="Text Placeholder 4">
            <a:extLst>
              <a:ext uri="{FF2B5EF4-FFF2-40B4-BE49-F238E27FC236}">
                <a16:creationId xmlns:a16="http://schemas.microsoft.com/office/drawing/2014/main" id="{B131CA51-9944-F9D5-2370-64064D6132DC}"/>
              </a:ext>
            </a:extLst>
          </p:cNvPr>
          <p:cNvSpPr>
            <a:spLocks noGrp="1"/>
          </p:cNvSpPr>
          <p:nvPr>
            <p:ph type="body" sz="quarter" idx="13"/>
          </p:nvPr>
        </p:nvSpPr>
        <p:spPr/>
        <p:txBody>
          <a:bodyPr/>
          <a:lstStyle/>
          <a:p>
            <a:endParaRPr lang="en-US"/>
          </a:p>
        </p:txBody>
      </p:sp>
      <p:sp>
        <p:nvSpPr>
          <p:cNvPr id="6" name="Rectangle 5">
            <a:extLst>
              <a:ext uri="{FF2B5EF4-FFF2-40B4-BE49-F238E27FC236}">
                <a16:creationId xmlns:a16="http://schemas.microsoft.com/office/drawing/2014/main" id="{77318916-3D81-8681-B144-565497078BFD}"/>
              </a:ext>
            </a:extLst>
          </p:cNvPr>
          <p:cNvSpPr/>
          <p:nvPr/>
        </p:nvSpPr>
        <p:spPr>
          <a:xfrm>
            <a:off x="1543984" y="4097483"/>
            <a:ext cx="9104031" cy="18918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A Digital Twin (DT) is a high-fidelity, computational representation of a physical system, enriched with real-time data, that enables the “what-if” analysis, prediction, and </a:t>
            </a:r>
            <a:r>
              <a:rPr lang="en-US" sz="2800" dirty="0" err="1"/>
              <a:t>optimisation</a:t>
            </a:r>
            <a:r>
              <a:rPr lang="en-US" sz="2800" dirty="0"/>
              <a:t> across its life-cycle.</a:t>
            </a:r>
          </a:p>
        </p:txBody>
      </p:sp>
    </p:spTree>
    <p:extLst>
      <p:ext uri="{BB962C8B-B14F-4D97-AF65-F5344CB8AC3E}">
        <p14:creationId xmlns:p14="http://schemas.microsoft.com/office/powerpoint/2010/main" val="2655229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2F420F-24B4-489B-C084-5F1E3B753B59}"/>
              </a:ext>
            </a:extLst>
          </p:cNvPr>
          <p:cNvSpPr>
            <a:spLocks noGrp="1"/>
          </p:cNvSpPr>
          <p:nvPr>
            <p:ph type="ctrTitle"/>
          </p:nvPr>
        </p:nvSpPr>
        <p:spPr/>
        <p:txBody>
          <a:bodyPr>
            <a:normAutofit fontScale="90000"/>
          </a:bodyPr>
          <a:lstStyle/>
          <a:p>
            <a:r>
              <a:rPr lang="en-US" sz="2400" b="1" dirty="0"/>
              <a:t>Developing a GIS-based Digital Twin for DBPs</a:t>
            </a:r>
            <a:endParaRPr lang="en-US" sz="2400" dirty="0"/>
          </a:p>
        </p:txBody>
      </p:sp>
      <p:sp>
        <p:nvSpPr>
          <p:cNvPr id="4" name="Slide Number Placeholder 3">
            <a:extLst>
              <a:ext uri="{FF2B5EF4-FFF2-40B4-BE49-F238E27FC236}">
                <a16:creationId xmlns:a16="http://schemas.microsoft.com/office/drawing/2014/main" id="{BD9E37F1-FDCA-5781-26B9-97900B126C50}"/>
              </a:ext>
            </a:extLst>
          </p:cNvPr>
          <p:cNvSpPr>
            <a:spLocks noGrp="1"/>
          </p:cNvSpPr>
          <p:nvPr>
            <p:ph type="sldNum" sz="quarter" idx="12"/>
          </p:nvPr>
        </p:nvSpPr>
        <p:spPr/>
        <p:txBody>
          <a:bodyPr/>
          <a:lstStyle/>
          <a:p>
            <a:fld id="{6B3F9B04-52E9-D64B-8808-0308FE78F2E0}" type="slidenum">
              <a:rPr lang="en-US" smtClean="0"/>
              <a:pPr/>
              <a:t>5</a:t>
            </a:fld>
            <a:endParaRPr lang="en-US"/>
          </a:p>
        </p:txBody>
      </p:sp>
      <p:pic>
        <p:nvPicPr>
          <p:cNvPr id="6" name="Picture 5" descr="A diagram of a diagram&#10;&#10;Description automatically generated with medium confidence">
            <a:extLst>
              <a:ext uri="{FF2B5EF4-FFF2-40B4-BE49-F238E27FC236}">
                <a16:creationId xmlns:a16="http://schemas.microsoft.com/office/drawing/2014/main" id="{3F8D3BDB-9EC0-369E-56D9-DCE03AA290DF}"/>
              </a:ext>
            </a:extLst>
          </p:cNvPr>
          <p:cNvPicPr>
            <a:picLocks noChangeAspect="1"/>
          </p:cNvPicPr>
          <p:nvPr/>
        </p:nvPicPr>
        <p:blipFill rotWithShape="1">
          <a:blip r:embed="rId2"/>
          <a:srcRect r="21183"/>
          <a:stretch/>
        </p:blipFill>
        <p:spPr>
          <a:xfrm>
            <a:off x="460819" y="1850282"/>
            <a:ext cx="7974054" cy="4560849"/>
          </a:xfrm>
          <a:prstGeom prst="rect">
            <a:avLst/>
          </a:prstGeom>
        </p:spPr>
      </p:pic>
      <p:sp>
        <p:nvSpPr>
          <p:cNvPr id="7" name="Marcador de contenido 1">
            <a:extLst>
              <a:ext uri="{FF2B5EF4-FFF2-40B4-BE49-F238E27FC236}">
                <a16:creationId xmlns:a16="http://schemas.microsoft.com/office/drawing/2014/main" id="{DC4FBB04-7B5A-236A-F8ED-CB0D08392586}"/>
              </a:ext>
            </a:extLst>
          </p:cNvPr>
          <p:cNvSpPr txBox="1">
            <a:spLocks/>
          </p:cNvSpPr>
          <p:nvPr/>
        </p:nvSpPr>
        <p:spPr>
          <a:xfrm>
            <a:off x="8474412" y="1423531"/>
            <a:ext cx="3717588" cy="5434469"/>
          </a:xfrm>
          <a:prstGeom prst="rect">
            <a:avLst/>
          </a:prstGeom>
        </p:spPr>
        <p:txBody>
          <a:bodyPr>
            <a:normAutofit fontScale="6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indent="-265113">
              <a:buFont typeface="+mj-lt"/>
              <a:buAutoNum type="arabicPeriod"/>
            </a:pPr>
            <a:r>
              <a:rPr lang="en-US" sz="3200" b="1" i="0" u="none" strike="noStrike" baseline="0" dirty="0">
                <a:solidFill>
                  <a:schemeClr val="tx1"/>
                </a:solidFill>
              </a:rPr>
              <a:t>GIS</a:t>
            </a:r>
            <a:r>
              <a:rPr lang="en-US" sz="3200" i="0" u="none" strike="noStrike" baseline="0" dirty="0">
                <a:solidFill>
                  <a:schemeClr val="tx1"/>
                </a:solidFill>
              </a:rPr>
              <a:t> and assets</a:t>
            </a:r>
            <a:r>
              <a:rPr lang="en-US" sz="3200" i="0" u="none" strike="noStrike" dirty="0">
                <a:solidFill>
                  <a:schemeClr val="tx1"/>
                </a:solidFill>
              </a:rPr>
              <a:t> </a:t>
            </a:r>
            <a:r>
              <a:rPr lang="en-US" sz="3200" i="0" u="none" strike="noStrike" baseline="0" dirty="0">
                <a:solidFill>
                  <a:schemeClr val="tx1"/>
                </a:solidFill>
              </a:rPr>
              <a:t>model</a:t>
            </a:r>
          </a:p>
          <a:p>
            <a:pPr marL="265113" indent="-265113">
              <a:buFont typeface="+mj-lt"/>
              <a:buAutoNum type="arabicPeriod"/>
            </a:pPr>
            <a:r>
              <a:rPr lang="en-US" sz="3200" b="1" i="0" u="none" strike="noStrike" baseline="0" dirty="0">
                <a:solidFill>
                  <a:schemeClr val="tx1"/>
                </a:solidFill>
              </a:rPr>
              <a:t>Hydraulic modelling </a:t>
            </a:r>
            <a:r>
              <a:rPr lang="en-US" sz="3200" i="0" u="none" strike="noStrike" baseline="0" dirty="0">
                <a:solidFill>
                  <a:schemeClr val="tx1"/>
                </a:solidFill>
              </a:rPr>
              <a:t>and </a:t>
            </a:r>
            <a:r>
              <a:rPr lang="en-US" sz="3200" b="1" i="0" u="none" strike="noStrike" baseline="0" dirty="0">
                <a:solidFill>
                  <a:schemeClr val="tx1"/>
                </a:solidFill>
              </a:rPr>
              <a:t>calibration</a:t>
            </a:r>
            <a:r>
              <a:rPr lang="en-US" sz="3200" i="0" u="none" strike="noStrike" baseline="0" dirty="0">
                <a:solidFill>
                  <a:schemeClr val="tx1"/>
                </a:solidFill>
              </a:rPr>
              <a:t> </a:t>
            </a:r>
            <a:r>
              <a:rPr lang="en-GB" sz="3200" dirty="0">
                <a:solidFill>
                  <a:schemeClr val="tx1"/>
                </a:solidFill>
              </a:rPr>
              <a:t>using sensors</a:t>
            </a:r>
          </a:p>
          <a:p>
            <a:pPr marL="265113" indent="-265113">
              <a:buFont typeface="+mj-lt"/>
              <a:buAutoNum type="arabicPeriod"/>
            </a:pPr>
            <a:r>
              <a:rPr lang="en-US" sz="3200" i="0" u="none" strike="noStrike" baseline="0" dirty="0">
                <a:solidFill>
                  <a:schemeClr val="tx1"/>
                </a:solidFill>
              </a:rPr>
              <a:t>Development of a </a:t>
            </a:r>
            <a:r>
              <a:rPr lang="en-US" sz="3200" b="1" i="0" u="none" strike="noStrike" baseline="0" dirty="0">
                <a:solidFill>
                  <a:schemeClr val="tx1"/>
                </a:solidFill>
              </a:rPr>
              <a:t>multi-species</a:t>
            </a:r>
            <a:r>
              <a:rPr lang="en-US" sz="3200" i="0" u="none" strike="noStrike" baseline="0" dirty="0">
                <a:solidFill>
                  <a:schemeClr val="tx1"/>
                </a:solidFill>
              </a:rPr>
              <a:t> </a:t>
            </a:r>
            <a:r>
              <a:rPr lang="en-US" sz="3200" b="1" i="0" u="none" strike="noStrike" baseline="0" dirty="0">
                <a:solidFill>
                  <a:schemeClr val="tx1"/>
                </a:solidFill>
              </a:rPr>
              <a:t>water quality model </a:t>
            </a:r>
            <a:r>
              <a:rPr lang="en-US" sz="3200" i="0" u="none" strike="noStrike" baseline="0" dirty="0">
                <a:solidFill>
                  <a:schemeClr val="tx1"/>
                </a:solidFill>
              </a:rPr>
              <a:t>based on literature</a:t>
            </a:r>
            <a:endParaRPr lang="en-US" sz="3200" dirty="0">
              <a:solidFill>
                <a:schemeClr val="tx1"/>
              </a:solidFill>
            </a:endParaRPr>
          </a:p>
          <a:p>
            <a:pPr marL="265113" indent="-265113">
              <a:buFont typeface="+mj-lt"/>
              <a:buAutoNum type="arabicPeriod"/>
            </a:pPr>
            <a:r>
              <a:rPr lang="en-US" sz="3200" b="1" dirty="0">
                <a:solidFill>
                  <a:schemeClr val="tx1"/>
                </a:solidFill>
              </a:rPr>
              <a:t>Quality sensor calibration </a:t>
            </a:r>
            <a:r>
              <a:rPr lang="en-US" sz="3200" dirty="0">
                <a:solidFill>
                  <a:schemeClr val="tx1"/>
                </a:solidFill>
              </a:rPr>
              <a:t>using </a:t>
            </a:r>
            <a:r>
              <a:rPr lang="en-US" sz="3200" b="1" dirty="0">
                <a:solidFill>
                  <a:schemeClr val="tx1"/>
                </a:solidFill>
              </a:rPr>
              <a:t>sampling data</a:t>
            </a:r>
          </a:p>
          <a:p>
            <a:pPr marL="265113" indent="-265113">
              <a:buFont typeface="+mj-lt"/>
              <a:buAutoNum type="arabicPeriod"/>
            </a:pPr>
            <a:r>
              <a:rPr lang="en-US" sz="3200" b="1" i="0" u="none" strike="noStrike" baseline="0" dirty="0">
                <a:solidFill>
                  <a:schemeClr val="tx1"/>
                </a:solidFill>
              </a:rPr>
              <a:t>Quality model calibration</a:t>
            </a:r>
            <a:r>
              <a:rPr lang="en-US" sz="3200" i="0" u="none" strike="noStrike" baseline="0" dirty="0">
                <a:solidFill>
                  <a:schemeClr val="tx1"/>
                </a:solidFill>
              </a:rPr>
              <a:t> using sensor data and DBP formation potential</a:t>
            </a:r>
          </a:p>
          <a:p>
            <a:pPr marL="265113" indent="-265113">
              <a:buFont typeface="+mj-lt"/>
              <a:buAutoNum type="arabicPeriod"/>
            </a:pPr>
            <a:r>
              <a:rPr lang="en-US" sz="3200" b="1" i="0" u="none" strike="noStrike" baseline="0" dirty="0">
                <a:solidFill>
                  <a:schemeClr val="tx1"/>
                </a:solidFill>
              </a:rPr>
              <a:t>Spatial model calibration </a:t>
            </a:r>
            <a:r>
              <a:rPr lang="en-US" sz="3200" i="0" u="none" strike="noStrike" baseline="0" dirty="0">
                <a:solidFill>
                  <a:schemeClr val="tx1"/>
                </a:solidFill>
              </a:rPr>
              <a:t>using additional sampling locations</a:t>
            </a:r>
          </a:p>
          <a:p>
            <a:pPr marL="265113" indent="-265113">
              <a:buFont typeface="+mj-lt"/>
              <a:buAutoNum type="arabicPeriod"/>
            </a:pPr>
            <a:r>
              <a:rPr lang="en-US" sz="3200" i="0" u="none" strike="noStrike" baseline="0" dirty="0">
                <a:solidFill>
                  <a:schemeClr val="tx1"/>
                </a:solidFill>
              </a:rPr>
              <a:t>Development of a </a:t>
            </a:r>
            <a:r>
              <a:rPr lang="en-US" sz="3200" b="1" i="0" u="none" strike="noStrike" baseline="0" dirty="0">
                <a:solidFill>
                  <a:schemeClr val="tx1"/>
                </a:solidFill>
              </a:rPr>
              <a:t>multi-parameter model</a:t>
            </a:r>
            <a:r>
              <a:rPr lang="en-US" sz="3200" i="0" u="none" strike="noStrike" baseline="0" dirty="0">
                <a:solidFill>
                  <a:schemeClr val="tx1"/>
                </a:solidFill>
              </a:rPr>
              <a:t> </a:t>
            </a:r>
            <a:r>
              <a:rPr lang="en-US" sz="3200" dirty="0">
                <a:solidFill>
                  <a:schemeClr val="tx1"/>
                </a:solidFill>
              </a:rPr>
              <a:t>for improved predictions</a:t>
            </a:r>
            <a:endParaRPr lang="en-US" sz="1800" b="0" i="0" u="none" strike="noStrike" baseline="0" dirty="0">
              <a:solidFill>
                <a:schemeClr val="tx1"/>
              </a:solidFill>
            </a:endParaRPr>
          </a:p>
        </p:txBody>
      </p:sp>
      <p:sp>
        <p:nvSpPr>
          <p:cNvPr id="2" name="Rectangle 1">
            <a:extLst>
              <a:ext uri="{FF2B5EF4-FFF2-40B4-BE49-F238E27FC236}">
                <a16:creationId xmlns:a16="http://schemas.microsoft.com/office/drawing/2014/main" id="{CB94D7DC-CB86-6313-C49A-A338B8EEAD1B}"/>
              </a:ext>
            </a:extLst>
          </p:cNvPr>
          <p:cNvSpPr/>
          <p:nvPr/>
        </p:nvSpPr>
        <p:spPr>
          <a:xfrm>
            <a:off x="442858" y="1850282"/>
            <a:ext cx="3974021" cy="174331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From QGIS to EPANET Models</a:t>
            </a:r>
            <a:endParaRPr lang="el-GR" dirty="0"/>
          </a:p>
        </p:txBody>
      </p:sp>
      <p:sp>
        <p:nvSpPr>
          <p:cNvPr id="5" name="Rectangle 4">
            <a:extLst>
              <a:ext uri="{FF2B5EF4-FFF2-40B4-BE49-F238E27FC236}">
                <a16:creationId xmlns:a16="http://schemas.microsoft.com/office/drawing/2014/main" id="{6E2526DC-096F-648B-DB89-7611A03D95AF}"/>
              </a:ext>
            </a:extLst>
          </p:cNvPr>
          <p:cNvSpPr/>
          <p:nvPr/>
        </p:nvSpPr>
        <p:spPr>
          <a:xfrm>
            <a:off x="4691771" y="1850282"/>
            <a:ext cx="3537830" cy="196276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Calibrating EPANET Models</a:t>
            </a:r>
            <a:br>
              <a:rPr lang="en-US" dirty="0"/>
            </a:br>
            <a:r>
              <a:rPr lang="en-US" dirty="0"/>
              <a:t>with real data</a:t>
            </a:r>
            <a:endParaRPr lang="el-GR" dirty="0"/>
          </a:p>
        </p:txBody>
      </p:sp>
      <p:sp>
        <p:nvSpPr>
          <p:cNvPr id="8" name="Rectangle 7">
            <a:extLst>
              <a:ext uri="{FF2B5EF4-FFF2-40B4-BE49-F238E27FC236}">
                <a16:creationId xmlns:a16="http://schemas.microsoft.com/office/drawing/2014/main" id="{71D392B3-E884-A59C-AE7D-0AB3F5C8F0BE}"/>
              </a:ext>
            </a:extLst>
          </p:cNvPr>
          <p:cNvSpPr/>
          <p:nvPr/>
        </p:nvSpPr>
        <p:spPr>
          <a:xfrm>
            <a:off x="442858" y="3993587"/>
            <a:ext cx="4696070" cy="24175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Managing real sensor data and sampling results </a:t>
            </a:r>
            <a:endParaRPr lang="el-GR" dirty="0"/>
          </a:p>
        </p:txBody>
      </p:sp>
      <p:sp>
        <p:nvSpPr>
          <p:cNvPr id="9" name="Rectangle 8">
            <a:extLst>
              <a:ext uri="{FF2B5EF4-FFF2-40B4-BE49-F238E27FC236}">
                <a16:creationId xmlns:a16="http://schemas.microsoft.com/office/drawing/2014/main" id="{8890B7AA-70A5-E031-F4BB-4CB70CE86666}"/>
              </a:ext>
            </a:extLst>
          </p:cNvPr>
          <p:cNvSpPr/>
          <p:nvPr/>
        </p:nvSpPr>
        <p:spPr>
          <a:xfrm>
            <a:off x="5641847" y="4239799"/>
            <a:ext cx="2696443" cy="217133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Calibrating models for simulations</a:t>
            </a:r>
            <a:endParaRPr lang="el-GR" dirty="0"/>
          </a:p>
        </p:txBody>
      </p:sp>
    </p:spTree>
    <p:extLst>
      <p:ext uri="{BB962C8B-B14F-4D97-AF65-F5344CB8AC3E}">
        <p14:creationId xmlns:p14="http://schemas.microsoft.com/office/powerpoint/2010/main" val="309144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E96B69-0203-DA12-99B3-E803F1BCDC27}"/>
              </a:ext>
            </a:extLst>
          </p:cNvPr>
          <p:cNvSpPr>
            <a:spLocks noGrp="1"/>
          </p:cNvSpPr>
          <p:nvPr>
            <p:ph type="sldNum" sz="quarter" idx="12"/>
          </p:nvPr>
        </p:nvSpPr>
        <p:spPr/>
        <p:txBody>
          <a:bodyPr/>
          <a:lstStyle/>
          <a:p>
            <a:fld id="{D5E6F0A6-E7FF-46B1-9B1C-ECD8DA764276}" type="slidenum">
              <a:rPr lang="es-ES" smtClean="0"/>
              <a:pPr/>
              <a:t>6</a:t>
            </a:fld>
            <a:endParaRPr lang="es-ES"/>
          </a:p>
        </p:txBody>
      </p:sp>
      <p:pic>
        <p:nvPicPr>
          <p:cNvPr id="6" name="Imagen 3" descr="Imatge que conté mapa&#10;&#10;Descripció generada automàticament">
            <a:extLst>
              <a:ext uri="{FF2B5EF4-FFF2-40B4-BE49-F238E27FC236}">
                <a16:creationId xmlns:a16="http://schemas.microsoft.com/office/drawing/2014/main" id="{3D64E255-A978-37F3-BD06-8A77D0464873}"/>
              </a:ext>
            </a:extLst>
          </p:cNvPr>
          <p:cNvPicPr>
            <a:picLocks noChangeAspect="1"/>
          </p:cNvPicPr>
          <p:nvPr/>
        </p:nvPicPr>
        <p:blipFill rotWithShape="1">
          <a:blip r:embed="rId2">
            <a:extLst>
              <a:ext uri="{28A0092B-C50C-407E-A947-70E740481C1C}">
                <a14:useLocalDpi xmlns:a14="http://schemas.microsoft.com/office/drawing/2010/main" val="0"/>
              </a:ext>
            </a:extLst>
          </a:blip>
          <a:srcRect l="11985" r="13253"/>
          <a:stretch/>
        </p:blipFill>
        <p:spPr bwMode="auto">
          <a:xfrm>
            <a:off x="806878" y="1249983"/>
            <a:ext cx="5953230" cy="4162091"/>
          </a:xfrm>
          <a:prstGeom prst="rect">
            <a:avLst/>
          </a:prstGeom>
          <a:noFill/>
          <a:ln>
            <a:solidFill>
              <a:schemeClr val="tx1"/>
            </a:solidFill>
          </a:ln>
          <a:extLst>
            <a:ext uri="{53640926-AAD7-44D8-BBD7-CCE9431645EC}">
              <a14:shadowObscured xmlns:a14="http://schemas.microsoft.com/office/drawing/2010/main"/>
            </a:ext>
          </a:extLst>
        </p:spPr>
      </p:pic>
      <p:sp>
        <p:nvSpPr>
          <p:cNvPr id="8" name="CuadroTexto 5">
            <a:extLst>
              <a:ext uri="{FF2B5EF4-FFF2-40B4-BE49-F238E27FC236}">
                <a16:creationId xmlns:a16="http://schemas.microsoft.com/office/drawing/2014/main" id="{03359561-DB2B-AED1-73BA-2D546DD67C1B}"/>
              </a:ext>
            </a:extLst>
          </p:cNvPr>
          <p:cNvSpPr txBox="1"/>
          <p:nvPr/>
        </p:nvSpPr>
        <p:spPr>
          <a:xfrm>
            <a:off x="3913027" y="5517698"/>
            <a:ext cx="2847081" cy="307777"/>
          </a:xfrm>
          <a:prstGeom prst="rect">
            <a:avLst/>
          </a:prstGeom>
          <a:noFill/>
        </p:spPr>
        <p:txBody>
          <a:bodyPr wrap="square">
            <a:spAutoFit/>
          </a:bodyPr>
          <a:lstStyle/>
          <a:p>
            <a:r>
              <a:rPr lang="es-ES" sz="1400" i="1" err="1"/>
              <a:t>Adapted</a:t>
            </a:r>
            <a:r>
              <a:rPr lang="es-ES" sz="1400" i="1"/>
              <a:t> </a:t>
            </a:r>
            <a:r>
              <a:rPr lang="es-ES" sz="1400" i="1" err="1"/>
              <a:t>from</a:t>
            </a:r>
            <a:r>
              <a:rPr lang="es-ES" sz="1400" i="1"/>
              <a:t> (</a:t>
            </a:r>
            <a:r>
              <a:rPr lang="es-ES" sz="1400" i="1" err="1"/>
              <a:t>Evlampidou</a:t>
            </a:r>
            <a:r>
              <a:rPr lang="es-ES" sz="1400" i="1"/>
              <a:t>, 2020)</a:t>
            </a:r>
          </a:p>
        </p:txBody>
      </p:sp>
      <p:sp>
        <p:nvSpPr>
          <p:cNvPr id="10" name="Rectangle 3">
            <a:extLst>
              <a:ext uri="{FF2B5EF4-FFF2-40B4-BE49-F238E27FC236}">
                <a16:creationId xmlns:a16="http://schemas.microsoft.com/office/drawing/2014/main" id="{1DD3FD62-F5E8-F7C2-8062-E44E42F81C91}"/>
              </a:ext>
            </a:extLst>
          </p:cNvPr>
          <p:cNvSpPr>
            <a:spLocks noChangeArrowheads="1"/>
          </p:cNvSpPr>
          <p:nvPr/>
        </p:nvSpPr>
        <p:spPr bwMode="auto">
          <a:xfrm>
            <a:off x="7147388" y="1130831"/>
            <a:ext cx="4667769"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s-ES" sz="2000" b="1" i="0" u="none" strike="noStrike" cap="none" normalizeH="0" baseline="0">
                <a:ln>
                  <a:noFill/>
                </a:ln>
                <a:solidFill>
                  <a:schemeClr val="tx1"/>
                </a:solidFill>
                <a:effectLst/>
                <a:latin typeface="Titillium Web" panose="00000500000000000000" pitchFamily="2" charset="0"/>
                <a:ea typeface="Times New Roman" panose="02020603050405020304" pitchFamily="18" charset="0"/>
                <a:cs typeface="Times New Roman" panose="02020603050405020304" pitchFamily="18" charset="0"/>
              </a:rPr>
              <a:t>CS1-LIMASSOL (CYPRUS)</a:t>
            </a:r>
            <a:r>
              <a:rPr kumimoji="0" lang="en-GB" altLang="es-ES" sz="2000" b="0" i="0" u="none" strike="noStrike" cap="none" normalizeH="0" baseline="0">
                <a:ln>
                  <a:noFill/>
                </a:ln>
                <a:solidFill>
                  <a:schemeClr val="tx1"/>
                </a:solidFill>
                <a:effectLst/>
                <a:latin typeface="Titillium Web" panose="00000500000000000000" pitchFamily="2"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s-ES" sz="2000" b="0" i="1" u="none" strike="noStrike" cap="none" normalizeH="0" baseline="0">
                <a:ln>
                  <a:noFill/>
                </a:ln>
                <a:solidFill>
                  <a:schemeClr val="tx1"/>
                </a:solidFill>
                <a:effectLst/>
                <a:latin typeface="Titillium Web" panose="00000500000000000000" pitchFamily="2" charset="0"/>
                <a:ea typeface="Times New Roman" panose="02020603050405020304" pitchFamily="18" charset="0"/>
                <a:cs typeface="Times New Roman" panose="02020603050405020304" pitchFamily="18" charset="0"/>
              </a:rPr>
              <a:t>high variability of source water and quality and high formation of THMs.</a:t>
            </a:r>
          </a:p>
          <a:p>
            <a:pPr marL="0" marR="0" lvl="0" indent="0" algn="l" defTabSz="914400" rtl="0" eaLnBrk="0" fontAlgn="base" latinLnBrk="0" hangingPunct="0">
              <a:lnSpc>
                <a:spcPct val="100000"/>
              </a:lnSpc>
              <a:spcBef>
                <a:spcPct val="0"/>
              </a:spcBef>
              <a:spcAft>
                <a:spcPct val="0"/>
              </a:spcAft>
              <a:buClrTx/>
              <a:buSzTx/>
              <a:buFontTx/>
              <a:buNone/>
              <a:tabLst/>
            </a:pPr>
            <a:r>
              <a:rPr lang="en-US" altLang="es-ES" sz="2000" b="1">
                <a:latin typeface="Titillium Web" panose="00000500000000000000" pitchFamily="2" charset="0"/>
                <a:cs typeface="Times New Roman" panose="02020603050405020304" pitchFamily="18" charset="0"/>
              </a:rPr>
              <a:t>CS2- BARCELONA (SPAIN)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s-ES" sz="2000" i="1">
                <a:latin typeface="Titillium Web" panose="00000500000000000000" pitchFamily="2" charset="0"/>
                <a:cs typeface="Times New Roman" panose="02020603050405020304" pitchFamily="18" charset="0"/>
              </a:rPr>
              <a:t>high THMs formation potential in distributed water and changing conditions in the source reservoirs. High concentration of bromide in drinking water sources.</a:t>
            </a:r>
          </a:p>
          <a:p>
            <a:pPr marL="0" marR="0" lvl="0" indent="0" algn="l" defTabSz="914400" rtl="0" eaLnBrk="0" fontAlgn="base" latinLnBrk="0" hangingPunct="0">
              <a:lnSpc>
                <a:spcPct val="100000"/>
              </a:lnSpc>
              <a:spcBef>
                <a:spcPct val="0"/>
              </a:spcBef>
              <a:spcAft>
                <a:spcPct val="0"/>
              </a:spcAft>
              <a:buClrTx/>
              <a:buSzTx/>
              <a:buFontTx/>
              <a:buNone/>
              <a:tabLst/>
            </a:pPr>
            <a:r>
              <a:rPr lang="en-US" altLang="es-ES" sz="2000" b="1">
                <a:latin typeface="Titillium Web" panose="00000500000000000000" pitchFamily="2" charset="0"/>
                <a:cs typeface="Times New Roman" panose="02020603050405020304" pitchFamily="18" charset="0"/>
              </a:rPr>
              <a:t>CS3- MADRID (SPAIN)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s-ES" sz="2000" i="1">
                <a:latin typeface="Titillium Web" panose="00000500000000000000" pitchFamily="2" charset="0"/>
                <a:cs typeface="Times New Roman" panose="02020603050405020304" pitchFamily="18" charset="0"/>
              </a:rPr>
              <a:t>possible formation of Nitrogenous-DBPs from generation of chloramines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s-ES" sz="2000" b="1">
                <a:latin typeface="Titillium Web" panose="00000500000000000000" pitchFamily="2" charset="0"/>
                <a:cs typeface="Times New Roman" panose="02020603050405020304" pitchFamily="18" charset="0"/>
              </a:rPr>
              <a:t>CS4- Co. MAYO (IRELAND)</a:t>
            </a:r>
            <a:r>
              <a:rPr lang="en-US" altLang="es-ES" sz="2000" i="1">
                <a:latin typeface="Titillium Web" panose="00000500000000000000" pitchFamily="2"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s-ES" sz="2000" i="1">
                <a:latin typeface="Titillium Web" panose="00000500000000000000" pitchFamily="2" charset="0"/>
                <a:cs typeface="Times New Roman" panose="02020603050405020304" pitchFamily="18" charset="0"/>
              </a:rPr>
              <a:t>high formation of THMs from peatland dominated catchments.  EU infringement for unsafe drinking water. </a:t>
            </a:r>
          </a:p>
          <a:p>
            <a:pPr>
              <a:spcBef>
                <a:spcPct val="0"/>
              </a:spcBef>
              <a:spcAft>
                <a:spcPct val="0"/>
              </a:spcAft>
            </a:pPr>
            <a:endParaRPr lang="en-US" altLang="es-ES" sz="2000" i="1">
              <a:latin typeface="Titillium Web" panose="00000500000000000000" pitchFamily="2" charset="0"/>
              <a:cs typeface="Times New Roman" panose="02020603050405020304" pitchFamily="18" charset="0"/>
            </a:endParaRPr>
          </a:p>
          <a:p>
            <a:pPr>
              <a:spcBef>
                <a:spcPct val="0"/>
              </a:spcBef>
              <a:spcAft>
                <a:spcPct val="0"/>
              </a:spcAft>
            </a:pPr>
            <a:endParaRPr lang="en-US" altLang="es-ES" sz="2000" i="1">
              <a:latin typeface="Titillium Web" panose="00000500000000000000" pitchFamily="2" charset="0"/>
              <a:cs typeface="Times New Roman" panose="02020603050405020304" pitchFamily="18" charset="0"/>
            </a:endParaRPr>
          </a:p>
          <a:p>
            <a:pPr>
              <a:spcBef>
                <a:spcPct val="0"/>
              </a:spcBef>
              <a:spcAft>
                <a:spcPct val="0"/>
              </a:spcAft>
            </a:pPr>
            <a:endParaRPr lang="en-US" altLang="es-ES" sz="2000" i="1">
              <a:latin typeface="Titillium Web" panose="00000500000000000000" pitchFamily="2" charset="0"/>
              <a:cs typeface="Times New Roman" panose="02020603050405020304" pitchFamily="18" charset="0"/>
            </a:endParaRPr>
          </a:p>
        </p:txBody>
      </p:sp>
      <p:sp>
        <p:nvSpPr>
          <p:cNvPr id="2" name="Rectangle 1">
            <a:extLst>
              <a:ext uri="{FF2B5EF4-FFF2-40B4-BE49-F238E27FC236}">
                <a16:creationId xmlns:a16="http://schemas.microsoft.com/office/drawing/2014/main" id="{C4E3665D-BF77-7F09-7EA2-29C881F52EC1}"/>
              </a:ext>
            </a:extLst>
          </p:cNvPr>
          <p:cNvSpPr/>
          <p:nvPr/>
        </p:nvSpPr>
        <p:spPr>
          <a:xfrm>
            <a:off x="7052310" y="1114365"/>
            <a:ext cx="4665846" cy="97732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187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E6348FF-CE08-017A-1F16-F43A49094D28}"/>
              </a:ext>
            </a:extLst>
          </p:cNvPr>
          <p:cNvPicPr>
            <a:picLocks noGrp="1" noChangeAspect="1"/>
          </p:cNvPicPr>
          <p:nvPr>
            <p:ph idx="1"/>
          </p:nvPr>
        </p:nvPicPr>
        <p:blipFill>
          <a:blip r:embed="rId2"/>
          <a:stretch>
            <a:fillRect/>
          </a:stretch>
        </p:blipFill>
        <p:spPr>
          <a:xfrm>
            <a:off x="0" y="0"/>
            <a:ext cx="8229600" cy="6856588"/>
          </a:xfrm>
        </p:spPr>
      </p:pic>
      <p:sp>
        <p:nvSpPr>
          <p:cNvPr id="4" name="Slide Number Placeholder 3">
            <a:extLst>
              <a:ext uri="{FF2B5EF4-FFF2-40B4-BE49-F238E27FC236}">
                <a16:creationId xmlns:a16="http://schemas.microsoft.com/office/drawing/2014/main" id="{165B39F9-1400-5F3A-4B1B-1007518E501A}"/>
              </a:ext>
            </a:extLst>
          </p:cNvPr>
          <p:cNvSpPr>
            <a:spLocks noGrp="1"/>
          </p:cNvSpPr>
          <p:nvPr>
            <p:ph type="sldNum" sz="quarter" idx="12"/>
          </p:nvPr>
        </p:nvSpPr>
        <p:spPr/>
        <p:txBody>
          <a:bodyPr/>
          <a:lstStyle/>
          <a:p>
            <a:fld id="{6B3F9B04-52E9-D64B-8808-0308FE78F2E0}" type="slidenum">
              <a:rPr lang="en-US" smtClean="0"/>
              <a:pPr/>
              <a:t>7</a:t>
            </a:fld>
            <a:endParaRPr lang="en-US"/>
          </a:p>
        </p:txBody>
      </p:sp>
      <p:pic>
        <p:nvPicPr>
          <p:cNvPr id="8" name="Picture 7" descr="A building with a solar panel&#10;&#10;Description automatically generated">
            <a:extLst>
              <a:ext uri="{FF2B5EF4-FFF2-40B4-BE49-F238E27FC236}">
                <a16:creationId xmlns:a16="http://schemas.microsoft.com/office/drawing/2014/main" id="{5D5A58E2-14FF-3E2C-2EAE-D09BB082543D}"/>
              </a:ext>
            </a:extLst>
          </p:cNvPr>
          <p:cNvPicPr>
            <a:picLocks noChangeAspect="1"/>
          </p:cNvPicPr>
          <p:nvPr/>
        </p:nvPicPr>
        <p:blipFill>
          <a:blip r:embed="rId3"/>
          <a:stretch>
            <a:fillRect/>
          </a:stretch>
        </p:blipFill>
        <p:spPr>
          <a:xfrm rot="5400000">
            <a:off x="4404423" y="4130527"/>
            <a:ext cx="3019209" cy="2264407"/>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0" name="Picture 9" descr="A box with wires and wires&#10;&#10;Description automatically generated">
            <a:extLst>
              <a:ext uri="{FF2B5EF4-FFF2-40B4-BE49-F238E27FC236}">
                <a16:creationId xmlns:a16="http://schemas.microsoft.com/office/drawing/2014/main" id="{DAF9FE7D-833A-8CD6-E087-DEE1525249D5}"/>
              </a:ext>
            </a:extLst>
          </p:cNvPr>
          <p:cNvPicPr>
            <a:picLocks noChangeAspect="1"/>
          </p:cNvPicPr>
          <p:nvPr/>
        </p:nvPicPr>
        <p:blipFill>
          <a:blip r:embed="rId4"/>
          <a:srcRect l="5675" t="10474" r="8200" b="7283"/>
          <a:stretch/>
        </p:blipFill>
        <p:spPr>
          <a:xfrm rot="5400000">
            <a:off x="6830242" y="1393801"/>
            <a:ext cx="3437963" cy="2462254"/>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1" name="Picture 10" descr="A close-up of a machine&#10;&#10;Description automatically generated">
            <a:extLst>
              <a:ext uri="{FF2B5EF4-FFF2-40B4-BE49-F238E27FC236}">
                <a16:creationId xmlns:a16="http://schemas.microsoft.com/office/drawing/2014/main" id="{1E52D6D5-9F77-FBEF-11A9-2EDA4A4A3576}"/>
              </a:ext>
            </a:extLst>
          </p:cNvPr>
          <p:cNvPicPr>
            <a:picLocks noChangeAspect="1"/>
          </p:cNvPicPr>
          <p:nvPr/>
        </p:nvPicPr>
        <p:blipFill rotWithShape="1">
          <a:blip r:embed="rId5"/>
          <a:srcRect l="8987" t="8825" r="30487"/>
          <a:stretch/>
        </p:blipFill>
        <p:spPr>
          <a:xfrm rot="5400000">
            <a:off x="4005356" y="276751"/>
            <a:ext cx="2655791" cy="3000456"/>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9" name="Picture 8" descr="A person standing next to a street light&#10;&#10;Description automatically generated">
            <a:extLst>
              <a:ext uri="{FF2B5EF4-FFF2-40B4-BE49-F238E27FC236}">
                <a16:creationId xmlns:a16="http://schemas.microsoft.com/office/drawing/2014/main" id="{F3B2EEB8-51E6-A130-9D64-7C43E1D60671}"/>
              </a:ext>
            </a:extLst>
          </p:cNvPr>
          <p:cNvPicPr>
            <a:picLocks noChangeAspect="1"/>
          </p:cNvPicPr>
          <p:nvPr/>
        </p:nvPicPr>
        <p:blipFill rotWithShape="1">
          <a:blip r:embed="rId6"/>
          <a:srcRect l="41597" t="31364" r="1" b="35537"/>
          <a:stretch/>
        </p:blipFill>
        <p:spPr>
          <a:xfrm rot="5400000">
            <a:off x="8304794" y="3364458"/>
            <a:ext cx="4755135" cy="2021236"/>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21" name="Heptagon 20">
            <a:extLst>
              <a:ext uri="{FF2B5EF4-FFF2-40B4-BE49-F238E27FC236}">
                <a16:creationId xmlns:a16="http://schemas.microsoft.com/office/drawing/2014/main" id="{D65714A9-EBC3-CBC8-8BBB-A796EE4283A5}"/>
              </a:ext>
            </a:extLst>
          </p:cNvPr>
          <p:cNvSpPr/>
          <p:nvPr/>
        </p:nvSpPr>
        <p:spPr>
          <a:xfrm>
            <a:off x="1209964" y="27728"/>
            <a:ext cx="304800" cy="286318"/>
          </a:xfrm>
          <a:prstGeom prst="heptag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1</a:t>
            </a:r>
          </a:p>
        </p:txBody>
      </p:sp>
      <p:sp>
        <p:nvSpPr>
          <p:cNvPr id="22" name="Heptagon 21">
            <a:extLst>
              <a:ext uri="{FF2B5EF4-FFF2-40B4-BE49-F238E27FC236}">
                <a16:creationId xmlns:a16="http://schemas.microsoft.com/office/drawing/2014/main" id="{911894EA-DB78-50BB-C691-8370DBC0D180}"/>
              </a:ext>
            </a:extLst>
          </p:cNvPr>
          <p:cNvSpPr/>
          <p:nvPr/>
        </p:nvSpPr>
        <p:spPr>
          <a:xfrm>
            <a:off x="6515141" y="449083"/>
            <a:ext cx="304800" cy="286318"/>
          </a:xfrm>
          <a:prstGeom prst="heptag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1</a:t>
            </a:r>
          </a:p>
        </p:txBody>
      </p:sp>
      <p:sp>
        <p:nvSpPr>
          <p:cNvPr id="23" name="Heptagon 22">
            <a:extLst>
              <a:ext uri="{FF2B5EF4-FFF2-40B4-BE49-F238E27FC236}">
                <a16:creationId xmlns:a16="http://schemas.microsoft.com/office/drawing/2014/main" id="{7536816F-6B2D-B2B7-28C8-DD3C324729C8}"/>
              </a:ext>
            </a:extLst>
          </p:cNvPr>
          <p:cNvSpPr/>
          <p:nvPr/>
        </p:nvSpPr>
        <p:spPr>
          <a:xfrm>
            <a:off x="2191739" y="1562065"/>
            <a:ext cx="304800" cy="286318"/>
          </a:xfrm>
          <a:prstGeom prst="heptag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2</a:t>
            </a:r>
          </a:p>
        </p:txBody>
      </p:sp>
      <p:sp>
        <p:nvSpPr>
          <p:cNvPr id="24" name="Heptagon 23">
            <a:extLst>
              <a:ext uri="{FF2B5EF4-FFF2-40B4-BE49-F238E27FC236}">
                <a16:creationId xmlns:a16="http://schemas.microsoft.com/office/drawing/2014/main" id="{278AEDFF-CE57-40D5-7EE5-D0B9568FEDEB}"/>
              </a:ext>
            </a:extLst>
          </p:cNvPr>
          <p:cNvSpPr/>
          <p:nvPr/>
        </p:nvSpPr>
        <p:spPr>
          <a:xfrm>
            <a:off x="11538000" y="2023645"/>
            <a:ext cx="304800" cy="286318"/>
          </a:xfrm>
          <a:prstGeom prst="heptag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3</a:t>
            </a:r>
          </a:p>
        </p:txBody>
      </p:sp>
      <p:sp>
        <p:nvSpPr>
          <p:cNvPr id="25" name="Heptagon 24">
            <a:extLst>
              <a:ext uri="{FF2B5EF4-FFF2-40B4-BE49-F238E27FC236}">
                <a16:creationId xmlns:a16="http://schemas.microsoft.com/office/drawing/2014/main" id="{C8FA84F4-8BFB-F118-B00F-2A2EE0A5BD0E}"/>
              </a:ext>
            </a:extLst>
          </p:cNvPr>
          <p:cNvSpPr/>
          <p:nvPr/>
        </p:nvSpPr>
        <p:spPr>
          <a:xfrm>
            <a:off x="6704644" y="3753126"/>
            <a:ext cx="304800" cy="286318"/>
          </a:xfrm>
          <a:prstGeom prst="heptag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4</a:t>
            </a:r>
          </a:p>
        </p:txBody>
      </p:sp>
      <p:sp>
        <p:nvSpPr>
          <p:cNvPr id="26" name="Heptagon 25">
            <a:extLst>
              <a:ext uri="{FF2B5EF4-FFF2-40B4-BE49-F238E27FC236}">
                <a16:creationId xmlns:a16="http://schemas.microsoft.com/office/drawing/2014/main" id="{9A99DF73-A27B-41AB-8984-2495D7F8F17C}"/>
              </a:ext>
            </a:extLst>
          </p:cNvPr>
          <p:cNvSpPr/>
          <p:nvPr/>
        </p:nvSpPr>
        <p:spPr>
          <a:xfrm>
            <a:off x="9366943" y="933929"/>
            <a:ext cx="304800" cy="286318"/>
          </a:xfrm>
          <a:prstGeom prst="heptag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2</a:t>
            </a:r>
          </a:p>
        </p:txBody>
      </p:sp>
      <p:sp>
        <p:nvSpPr>
          <p:cNvPr id="27" name="Heptagon 26">
            <a:extLst>
              <a:ext uri="{FF2B5EF4-FFF2-40B4-BE49-F238E27FC236}">
                <a16:creationId xmlns:a16="http://schemas.microsoft.com/office/drawing/2014/main" id="{75201727-4C67-B012-5FC1-727B473B4DFA}"/>
              </a:ext>
            </a:extLst>
          </p:cNvPr>
          <p:cNvSpPr/>
          <p:nvPr/>
        </p:nvSpPr>
        <p:spPr>
          <a:xfrm>
            <a:off x="224443" y="5723047"/>
            <a:ext cx="304800" cy="286318"/>
          </a:xfrm>
          <a:prstGeom prst="heptag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4</a:t>
            </a:r>
          </a:p>
        </p:txBody>
      </p:sp>
      <p:sp>
        <p:nvSpPr>
          <p:cNvPr id="28" name="Heptagon 27">
            <a:extLst>
              <a:ext uri="{FF2B5EF4-FFF2-40B4-BE49-F238E27FC236}">
                <a16:creationId xmlns:a16="http://schemas.microsoft.com/office/drawing/2014/main" id="{50C67E77-CE0A-8105-320C-E8911653F3BA}"/>
              </a:ext>
            </a:extLst>
          </p:cNvPr>
          <p:cNvSpPr/>
          <p:nvPr/>
        </p:nvSpPr>
        <p:spPr>
          <a:xfrm>
            <a:off x="1768267" y="3551041"/>
            <a:ext cx="304800" cy="286318"/>
          </a:xfrm>
          <a:prstGeom prst="heptag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3</a:t>
            </a:r>
          </a:p>
        </p:txBody>
      </p:sp>
      <p:sp>
        <p:nvSpPr>
          <p:cNvPr id="2" name="TextBox 1">
            <a:extLst>
              <a:ext uri="{FF2B5EF4-FFF2-40B4-BE49-F238E27FC236}">
                <a16:creationId xmlns:a16="http://schemas.microsoft.com/office/drawing/2014/main" id="{71E863DB-6E3C-9152-02AD-261BED08875E}"/>
              </a:ext>
            </a:extLst>
          </p:cNvPr>
          <p:cNvSpPr txBox="1"/>
          <p:nvPr/>
        </p:nvSpPr>
        <p:spPr>
          <a:xfrm>
            <a:off x="637006" y="-36873"/>
            <a:ext cx="877758" cy="346797"/>
          </a:xfrm>
          <a:prstGeom prst="rect">
            <a:avLst/>
          </a:prstGeom>
          <a:solidFill>
            <a:schemeClr val="bg1"/>
          </a:solidFill>
          <a:effectLst>
            <a:softEdge rad="63500"/>
          </a:effectLst>
        </p:spPr>
        <p:txBody>
          <a:bodyPr wrap="square" rtlCol="0">
            <a:spAutoFit/>
          </a:bodyPr>
          <a:lstStyle/>
          <a:p>
            <a:pPr algn="ctr"/>
            <a:r>
              <a:rPr lang="en-US" sz="1600" b="1">
                <a:solidFill>
                  <a:srgbClr val="FF0000"/>
                </a:solidFill>
              </a:rPr>
              <a:t>DWTP</a:t>
            </a:r>
            <a:endParaRPr lang="el-GR" sz="1600" b="1">
              <a:solidFill>
                <a:srgbClr val="FF0000"/>
              </a:solidFill>
            </a:endParaRPr>
          </a:p>
        </p:txBody>
      </p:sp>
      <p:sp>
        <p:nvSpPr>
          <p:cNvPr id="3" name="Heptagon 2">
            <a:extLst>
              <a:ext uri="{FF2B5EF4-FFF2-40B4-BE49-F238E27FC236}">
                <a16:creationId xmlns:a16="http://schemas.microsoft.com/office/drawing/2014/main" id="{CB481425-E514-A7C4-3780-1509FBB6B76C}"/>
              </a:ext>
            </a:extLst>
          </p:cNvPr>
          <p:cNvSpPr/>
          <p:nvPr/>
        </p:nvSpPr>
        <p:spPr>
          <a:xfrm>
            <a:off x="317913" y="27729"/>
            <a:ext cx="304800" cy="282196"/>
          </a:xfrm>
          <a:prstGeom prst="heptag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0"/>
                <a:solidFill>
                  <a:srgbClr val="FF0000"/>
                </a:solidFill>
                <a:effectLst>
                  <a:outerShdw blurRad="38100" dist="19050" dir="2700000" algn="tl" rotWithShape="0">
                    <a:schemeClr val="dk1">
                      <a:alpha val="40000"/>
                    </a:schemeClr>
                  </a:outerShdw>
                </a:effectLst>
              </a:rPr>
              <a:t>1</a:t>
            </a:r>
            <a:endParaRPr lang="en-US" sz="2400" b="1">
              <a:ln w="0"/>
              <a:solidFill>
                <a:srgbClr val="FF0000"/>
              </a:solidFill>
              <a:effectLst>
                <a:outerShdw blurRad="38100" dist="19050" dir="2700000" algn="tl" rotWithShape="0">
                  <a:schemeClr val="dk1">
                    <a:alpha val="40000"/>
                  </a:schemeClr>
                </a:outerShdw>
              </a:effectLst>
            </a:endParaRPr>
          </a:p>
        </p:txBody>
      </p:sp>
      <p:sp>
        <p:nvSpPr>
          <p:cNvPr id="5" name="Heptagon 4">
            <a:extLst>
              <a:ext uri="{FF2B5EF4-FFF2-40B4-BE49-F238E27FC236}">
                <a16:creationId xmlns:a16="http://schemas.microsoft.com/office/drawing/2014/main" id="{7C06C298-0EBE-004F-1F48-76FD90223936}"/>
              </a:ext>
            </a:extLst>
          </p:cNvPr>
          <p:cNvSpPr/>
          <p:nvPr/>
        </p:nvSpPr>
        <p:spPr>
          <a:xfrm>
            <a:off x="2190638" y="1558722"/>
            <a:ext cx="304800" cy="282196"/>
          </a:xfrm>
          <a:prstGeom prst="heptag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n w="0"/>
                <a:solidFill>
                  <a:srgbClr val="FF0000"/>
                </a:solidFill>
                <a:effectLst>
                  <a:outerShdw blurRad="38100" dist="19050" dir="2700000" algn="tl" rotWithShape="0">
                    <a:schemeClr val="dk1">
                      <a:alpha val="40000"/>
                    </a:schemeClr>
                  </a:outerShdw>
                </a:effectLst>
              </a:rPr>
              <a:t>2</a:t>
            </a:r>
          </a:p>
        </p:txBody>
      </p:sp>
      <p:sp>
        <p:nvSpPr>
          <p:cNvPr id="6" name="TextBox 5">
            <a:extLst>
              <a:ext uri="{FF2B5EF4-FFF2-40B4-BE49-F238E27FC236}">
                <a16:creationId xmlns:a16="http://schemas.microsoft.com/office/drawing/2014/main" id="{F1957EEB-67D4-4624-BCF9-8DF913AC9BBE}"/>
              </a:ext>
            </a:extLst>
          </p:cNvPr>
          <p:cNvSpPr txBox="1"/>
          <p:nvPr/>
        </p:nvSpPr>
        <p:spPr>
          <a:xfrm>
            <a:off x="2005086" y="1267690"/>
            <a:ext cx="1296666" cy="338554"/>
          </a:xfrm>
          <a:prstGeom prst="rect">
            <a:avLst/>
          </a:prstGeom>
          <a:solidFill>
            <a:schemeClr val="bg1"/>
          </a:solidFill>
          <a:effectLst>
            <a:softEdge rad="63500"/>
          </a:effectLst>
        </p:spPr>
        <p:txBody>
          <a:bodyPr wrap="square" rtlCol="0">
            <a:spAutoFit/>
          </a:bodyPr>
          <a:lstStyle>
            <a:defPPr>
              <a:defRPr lang="en-US"/>
            </a:defPPr>
            <a:lvl1pPr algn="ctr">
              <a:defRPr sz="1600" b="1">
                <a:solidFill>
                  <a:srgbClr val="FF0000"/>
                </a:solidFill>
              </a:defRPr>
            </a:lvl1pPr>
          </a:lstStyle>
          <a:p>
            <a:r>
              <a:rPr lang="en-US"/>
              <a:t>Zone 2 Tank</a:t>
            </a:r>
            <a:endParaRPr lang="el-GR"/>
          </a:p>
        </p:txBody>
      </p:sp>
      <p:sp>
        <p:nvSpPr>
          <p:cNvPr id="12" name="Heptagon 11">
            <a:extLst>
              <a:ext uri="{FF2B5EF4-FFF2-40B4-BE49-F238E27FC236}">
                <a16:creationId xmlns:a16="http://schemas.microsoft.com/office/drawing/2014/main" id="{26A8184E-5448-38AB-FEEA-932A361045FB}"/>
              </a:ext>
            </a:extLst>
          </p:cNvPr>
          <p:cNvSpPr/>
          <p:nvPr/>
        </p:nvSpPr>
        <p:spPr>
          <a:xfrm>
            <a:off x="1768267" y="3555163"/>
            <a:ext cx="304800" cy="282196"/>
          </a:xfrm>
          <a:prstGeom prst="heptag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n w="0"/>
                <a:solidFill>
                  <a:srgbClr val="FF0000"/>
                </a:solidFill>
                <a:effectLst>
                  <a:outerShdw blurRad="38100" dist="19050" dir="2700000" algn="tl" rotWithShape="0">
                    <a:schemeClr val="dk1">
                      <a:alpha val="40000"/>
                    </a:schemeClr>
                  </a:outerShdw>
                </a:effectLst>
              </a:rPr>
              <a:t>3</a:t>
            </a:r>
          </a:p>
        </p:txBody>
      </p:sp>
      <p:sp>
        <p:nvSpPr>
          <p:cNvPr id="13" name="TextBox 12">
            <a:extLst>
              <a:ext uri="{FF2B5EF4-FFF2-40B4-BE49-F238E27FC236}">
                <a16:creationId xmlns:a16="http://schemas.microsoft.com/office/drawing/2014/main" id="{31DF2D9D-1883-BF04-17B3-8563FE5C1725}"/>
              </a:ext>
            </a:extLst>
          </p:cNvPr>
          <p:cNvSpPr txBox="1"/>
          <p:nvPr/>
        </p:nvSpPr>
        <p:spPr>
          <a:xfrm>
            <a:off x="2067600" y="3521673"/>
            <a:ext cx="1296666" cy="338554"/>
          </a:xfrm>
          <a:prstGeom prst="rect">
            <a:avLst/>
          </a:prstGeom>
          <a:solidFill>
            <a:schemeClr val="bg1"/>
          </a:solidFill>
          <a:effectLst>
            <a:softEdge rad="63500"/>
          </a:effectLst>
        </p:spPr>
        <p:txBody>
          <a:bodyPr wrap="square" rtlCol="0">
            <a:spAutoFit/>
          </a:bodyPr>
          <a:lstStyle>
            <a:defPPr>
              <a:defRPr lang="en-US"/>
            </a:defPPr>
            <a:lvl1pPr algn="ctr">
              <a:defRPr sz="1600" b="1">
                <a:solidFill>
                  <a:srgbClr val="FF0000"/>
                </a:solidFill>
              </a:defRPr>
            </a:lvl1pPr>
          </a:lstStyle>
          <a:p>
            <a:r>
              <a:rPr lang="en-US"/>
              <a:t>DMA Inlet</a:t>
            </a:r>
            <a:endParaRPr lang="el-GR"/>
          </a:p>
        </p:txBody>
      </p:sp>
      <p:sp>
        <p:nvSpPr>
          <p:cNvPr id="14" name="Heptagon 13">
            <a:extLst>
              <a:ext uri="{FF2B5EF4-FFF2-40B4-BE49-F238E27FC236}">
                <a16:creationId xmlns:a16="http://schemas.microsoft.com/office/drawing/2014/main" id="{3757A0E3-1138-33C7-2CE3-F680198ADCC0}"/>
              </a:ext>
            </a:extLst>
          </p:cNvPr>
          <p:cNvSpPr/>
          <p:nvPr/>
        </p:nvSpPr>
        <p:spPr>
          <a:xfrm>
            <a:off x="224443" y="5735216"/>
            <a:ext cx="304800" cy="282196"/>
          </a:xfrm>
          <a:prstGeom prst="heptag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n w="0"/>
                <a:solidFill>
                  <a:srgbClr val="FF0000"/>
                </a:solidFill>
                <a:effectLst>
                  <a:outerShdw blurRad="38100" dist="19050" dir="2700000" algn="tl" rotWithShape="0">
                    <a:schemeClr val="dk1">
                      <a:alpha val="40000"/>
                    </a:schemeClr>
                  </a:outerShdw>
                </a:effectLst>
              </a:rPr>
              <a:t>4</a:t>
            </a:r>
          </a:p>
        </p:txBody>
      </p:sp>
      <p:sp>
        <p:nvSpPr>
          <p:cNvPr id="15" name="TextBox 14">
            <a:extLst>
              <a:ext uri="{FF2B5EF4-FFF2-40B4-BE49-F238E27FC236}">
                <a16:creationId xmlns:a16="http://schemas.microsoft.com/office/drawing/2014/main" id="{BA764E01-2028-2D75-0B02-D87EEE2BCEA1}"/>
              </a:ext>
            </a:extLst>
          </p:cNvPr>
          <p:cNvSpPr txBox="1"/>
          <p:nvPr/>
        </p:nvSpPr>
        <p:spPr>
          <a:xfrm>
            <a:off x="866431" y="5670811"/>
            <a:ext cx="1080370" cy="307777"/>
          </a:xfrm>
          <a:prstGeom prst="rect">
            <a:avLst/>
          </a:prstGeom>
          <a:solidFill>
            <a:schemeClr val="bg1"/>
          </a:solidFill>
          <a:effectLst>
            <a:softEdge rad="63500"/>
          </a:effectLst>
        </p:spPr>
        <p:txBody>
          <a:bodyPr wrap="square" rtlCol="0">
            <a:spAutoFit/>
          </a:bodyPr>
          <a:lstStyle>
            <a:defPPr>
              <a:defRPr lang="en-US"/>
            </a:defPPr>
            <a:lvl1pPr algn="ctr">
              <a:defRPr sz="1600" b="1">
                <a:solidFill>
                  <a:srgbClr val="FF0000"/>
                </a:solidFill>
              </a:defRPr>
            </a:lvl1pPr>
          </a:lstStyle>
          <a:p>
            <a:r>
              <a:rPr lang="en-US" sz="1400"/>
              <a:t>DMA DP 3</a:t>
            </a:r>
            <a:endParaRPr lang="el-GR" sz="1400"/>
          </a:p>
        </p:txBody>
      </p:sp>
      <p:sp>
        <p:nvSpPr>
          <p:cNvPr id="16" name="Titolo 1">
            <a:extLst>
              <a:ext uri="{FF2B5EF4-FFF2-40B4-BE49-F238E27FC236}">
                <a16:creationId xmlns:a16="http://schemas.microsoft.com/office/drawing/2014/main" id="{D6CB8072-E6F4-7741-0C0F-4FBC81077F67}"/>
              </a:ext>
            </a:extLst>
          </p:cNvPr>
          <p:cNvSpPr txBox="1">
            <a:spLocks/>
          </p:cNvSpPr>
          <p:nvPr/>
        </p:nvSpPr>
        <p:spPr>
          <a:xfrm>
            <a:off x="10502559" y="735401"/>
            <a:ext cx="1441616" cy="864007"/>
          </a:xfrm>
          <a:prstGeom prst="rect">
            <a:avLst/>
          </a:prstGeom>
          <a:ln/>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600" b="1">
                <a:latin typeface="+mn-lt"/>
                <a:cs typeface="Arial" panose="020B0604020202020204" pitchFamily="34" charset="0"/>
              </a:rPr>
              <a:t>Limassol</a:t>
            </a:r>
            <a:br>
              <a:rPr lang="en-US" sz="2600" b="1">
                <a:latin typeface="+mn-lt"/>
                <a:cs typeface="Arial" panose="020B0604020202020204" pitchFamily="34" charset="0"/>
              </a:rPr>
            </a:br>
            <a:r>
              <a:rPr lang="en-US" sz="2600" b="1">
                <a:latin typeface="+mn-lt"/>
                <a:cs typeface="Arial" panose="020B0604020202020204" pitchFamily="34" charset="0"/>
              </a:rPr>
              <a:t>Pilot</a:t>
            </a:r>
            <a:endParaRPr lang="it-IT" sz="2600" b="1">
              <a:latin typeface="+mn-lt"/>
              <a:cs typeface="Arial" panose="020B0604020202020204" pitchFamily="34" charset="0"/>
            </a:endParaRPr>
          </a:p>
        </p:txBody>
      </p:sp>
      <p:grpSp>
        <p:nvGrpSpPr>
          <p:cNvPr id="17" name="Group 16">
            <a:extLst>
              <a:ext uri="{FF2B5EF4-FFF2-40B4-BE49-F238E27FC236}">
                <a16:creationId xmlns:a16="http://schemas.microsoft.com/office/drawing/2014/main" id="{45EA04B5-5256-ADD2-190D-8FEDBB9EC6EB}"/>
              </a:ext>
            </a:extLst>
          </p:cNvPr>
          <p:cNvGrpSpPr/>
          <p:nvPr/>
        </p:nvGrpSpPr>
        <p:grpSpPr>
          <a:xfrm>
            <a:off x="-28095" y="1606244"/>
            <a:ext cx="1542859" cy="996753"/>
            <a:chOff x="-28095" y="1606244"/>
            <a:chExt cx="1542859" cy="996753"/>
          </a:xfrm>
        </p:grpSpPr>
        <p:cxnSp>
          <p:nvCxnSpPr>
            <p:cNvPr id="19" name="Straight Arrow Connector 18">
              <a:extLst>
                <a:ext uri="{FF2B5EF4-FFF2-40B4-BE49-F238E27FC236}">
                  <a16:creationId xmlns:a16="http://schemas.microsoft.com/office/drawing/2014/main" id="{8767F1E9-9E72-59BD-3F27-0BCF68F3A4E0}"/>
                </a:ext>
              </a:extLst>
            </p:cNvPr>
            <p:cNvCxnSpPr>
              <a:cxnSpLocks/>
            </p:cNvCxnSpPr>
            <p:nvPr/>
          </p:nvCxnSpPr>
          <p:spPr>
            <a:xfrm flipV="1">
              <a:off x="148905" y="1606244"/>
              <a:ext cx="582615" cy="417401"/>
            </a:xfrm>
            <a:prstGeom prst="straightConnector1">
              <a:avLst/>
            </a:prstGeom>
            <a:ln w="571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D6D96A9A-BB19-528A-3390-FEA159AB3FCC}"/>
                </a:ext>
              </a:extLst>
            </p:cNvPr>
            <p:cNvSpPr txBox="1"/>
            <p:nvPr/>
          </p:nvSpPr>
          <p:spPr>
            <a:xfrm>
              <a:off x="-28095" y="1895111"/>
              <a:ext cx="1542859" cy="707886"/>
            </a:xfrm>
            <a:prstGeom prst="rect">
              <a:avLst/>
            </a:prstGeom>
            <a:solidFill>
              <a:schemeClr val="bg1"/>
            </a:solidFill>
            <a:effectLst>
              <a:softEdge rad="63500"/>
            </a:effectLst>
          </p:spPr>
          <p:txBody>
            <a:bodyPr wrap="square" rtlCol="0">
              <a:spAutoFit/>
            </a:bodyPr>
            <a:lstStyle/>
            <a:p>
              <a:pPr algn="ctr"/>
              <a:r>
                <a:rPr lang="en-US" sz="2000" b="1"/>
                <a:t>Desalinated</a:t>
              </a:r>
            </a:p>
            <a:p>
              <a:pPr algn="ctr"/>
              <a:r>
                <a:rPr lang="en-US" sz="2000" b="1"/>
                <a:t>water input</a:t>
              </a:r>
            </a:p>
          </p:txBody>
        </p:sp>
      </p:grpSp>
    </p:spTree>
    <p:extLst>
      <p:ext uri="{BB962C8B-B14F-4D97-AF65-F5344CB8AC3E}">
        <p14:creationId xmlns:p14="http://schemas.microsoft.com/office/powerpoint/2010/main" val="66126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1D73BE-21EF-4A37-E960-F8CF22F067CE}"/>
              </a:ext>
            </a:extLst>
          </p:cNvPr>
          <p:cNvPicPr>
            <a:picLocks noChangeAspect="1"/>
          </p:cNvPicPr>
          <p:nvPr/>
        </p:nvPicPr>
        <p:blipFill>
          <a:blip r:embed="rId3"/>
          <a:srcRect l="25132" r="18473"/>
          <a:stretch/>
        </p:blipFill>
        <p:spPr>
          <a:xfrm>
            <a:off x="8188037" y="503554"/>
            <a:ext cx="3627120" cy="6217920"/>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DE767E66-EFC4-BBD9-370E-08B3ECF4D47C}"/>
              </a:ext>
            </a:extLst>
          </p:cNvPr>
          <p:cNvSpPr>
            <a:spLocks noGrp="1"/>
          </p:cNvSpPr>
          <p:nvPr>
            <p:ph type="ctrTitle"/>
          </p:nvPr>
        </p:nvSpPr>
        <p:spPr/>
        <p:txBody>
          <a:bodyPr>
            <a:noAutofit/>
          </a:bodyPr>
          <a:lstStyle/>
          <a:p>
            <a:r>
              <a:rPr lang="en-GB" sz="2400" b="1" dirty="0">
                <a:cs typeface="Arial" panose="020B0604020202020204" pitchFamily="34" charset="0"/>
              </a:rPr>
              <a:t>Optimal sensor placement and manual sampling plan</a:t>
            </a:r>
            <a:endParaRPr lang="en-US" sz="2400" b="1" dirty="0">
              <a:cs typeface="Arial" panose="020B0604020202020204" pitchFamily="34" charset="0"/>
            </a:endParaRPr>
          </a:p>
        </p:txBody>
      </p:sp>
      <p:sp>
        <p:nvSpPr>
          <p:cNvPr id="3" name="Slide Number Placeholder 2">
            <a:extLst>
              <a:ext uri="{FF2B5EF4-FFF2-40B4-BE49-F238E27FC236}">
                <a16:creationId xmlns:a16="http://schemas.microsoft.com/office/drawing/2014/main" id="{0979902A-3BB2-E790-BEFE-C50392D36E7F}"/>
              </a:ext>
            </a:extLst>
          </p:cNvPr>
          <p:cNvSpPr>
            <a:spLocks noGrp="1"/>
          </p:cNvSpPr>
          <p:nvPr>
            <p:ph type="sldNum" sz="quarter" idx="12"/>
          </p:nvPr>
        </p:nvSpPr>
        <p:spPr>
          <a:xfrm>
            <a:off x="376843" y="6090532"/>
            <a:ext cx="2743200" cy="365125"/>
          </a:xfrm>
        </p:spPr>
        <p:txBody>
          <a:bodyPr/>
          <a:lstStyle/>
          <a:p>
            <a:fld id="{6B3F9B04-52E9-D64B-8808-0308FE78F2E0}" type="slidenum">
              <a:rPr lang="en-US" smtClean="0"/>
              <a:pPr/>
              <a:t>8</a:t>
            </a:fld>
            <a:endParaRPr lang="en-US"/>
          </a:p>
        </p:txBody>
      </p:sp>
      <p:pic>
        <p:nvPicPr>
          <p:cNvPr id="1026" name="Picture 2">
            <a:extLst>
              <a:ext uri="{FF2B5EF4-FFF2-40B4-BE49-F238E27FC236}">
                <a16:creationId xmlns:a16="http://schemas.microsoft.com/office/drawing/2014/main" id="{D3C0FC0E-4C4E-D991-0DCD-FCE65429748B}"/>
              </a:ext>
            </a:extLst>
          </p:cNvPr>
          <p:cNvPicPr>
            <a:picLocks noGrp="1" noChangeAspect="1" noChangeArrowheads="1"/>
          </p:cNvPicPr>
          <p:nvPr>
            <p:ph idx="4294967295"/>
          </p:nvPr>
        </p:nvPicPr>
        <p:blipFill rotWithShape="1">
          <a:blip r:embed="rId4">
            <a:extLst>
              <a:ext uri="{28A0092B-C50C-407E-A947-70E740481C1C}">
                <a14:useLocalDpi xmlns:a14="http://schemas.microsoft.com/office/drawing/2010/main" val="0"/>
              </a:ext>
            </a:extLst>
          </a:blip>
          <a:srcRect l="28772" t="86566" r="50106"/>
          <a:stretch/>
        </p:blipFill>
        <p:spPr bwMode="auto">
          <a:xfrm>
            <a:off x="10317163" y="503238"/>
            <a:ext cx="1874837" cy="536575"/>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6" name="Heptagon 5">
            <a:extLst>
              <a:ext uri="{FF2B5EF4-FFF2-40B4-BE49-F238E27FC236}">
                <a16:creationId xmlns:a16="http://schemas.microsoft.com/office/drawing/2014/main" id="{F4078C77-684D-D995-F784-B1E255D16A10}"/>
              </a:ext>
            </a:extLst>
          </p:cNvPr>
          <p:cNvSpPr/>
          <p:nvPr/>
        </p:nvSpPr>
        <p:spPr>
          <a:xfrm>
            <a:off x="499791" y="4477943"/>
            <a:ext cx="304800" cy="282196"/>
          </a:xfrm>
          <a:prstGeom prst="heptag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0"/>
                <a:solidFill>
                  <a:srgbClr val="FF0000"/>
                </a:solidFill>
                <a:effectLst>
                  <a:outerShdw blurRad="38100" dist="19050" dir="2700000" algn="tl" rotWithShape="0">
                    <a:schemeClr val="dk1">
                      <a:alpha val="40000"/>
                    </a:schemeClr>
                  </a:outerShdw>
                </a:effectLst>
              </a:rPr>
              <a:t>1</a:t>
            </a:r>
            <a:endParaRPr lang="en-US" sz="2400" b="1">
              <a:ln w="0"/>
              <a:solidFill>
                <a:srgbClr val="FF0000"/>
              </a:solidFill>
              <a:effectLst>
                <a:outerShdw blurRad="38100" dist="19050" dir="2700000" algn="tl" rotWithShape="0">
                  <a:schemeClr val="dk1">
                    <a:alpha val="40000"/>
                  </a:schemeClr>
                </a:outerShdw>
              </a:effectLst>
            </a:endParaRPr>
          </a:p>
        </p:txBody>
      </p:sp>
      <p:sp>
        <p:nvSpPr>
          <p:cNvPr id="7" name="Heptagon 6">
            <a:extLst>
              <a:ext uri="{FF2B5EF4-FFF2-40B4-BE49-F238E27FC236}">
                <a16:creationId xmlns:a16="http://schemas.microsoft.com/office/drawing/2014/main" id="{FE28CF1D-7B92-4C0A-8184-B19462CA98F4}"/>
              </a:ext>
            </a:extLst>
          </p:cNvPr>
          <p:cNvSpPr/>
          <p:nvPr/>
        </p:nvSpPr>
        <p:spPr>
          <a:xfrm>
            <a:off x="499791" y="4931652"/>
            <a:ext cx="304800" cy="282196"/>
          </a:xfrm>
          <a:prstGeom prst="heptag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n w="0"/>
                <a:solidFill>
                  <a:srgbClr val="FF0000"/>
                </a:solidFill>
                <a:effectLst>
                  <a:outerShdw blurRad="38100" dist="19050" dir="2700000" algn="tl" rotWithShape="0">
                    <a:schemeClr val="dk1">
                      <a:alpha val="40000"/>
                    </a:schemeClr>
                  </a:outerShdw>
                </a:effectLst>
              </a:rPr>
              <a:t>2</a:t>
            </a:r>
            <a:endParaRPr lang="en-US" sz="2400" b="1">
              <a:ln w="0"/>
              <a:solidFill>
                <a:srgbClr val="FF0000"/>
              </a:solidFill>
              <a:effectLst>
                <a:outerShdw blurRad="38100" dist="19050" dir="2700000" algn="tl" rotWithShape="0">
                  <a:schemeClr val="dk1">
                    <a:alpha val="40000"/>
                  </a:schemeClr>
                </a:outerShdw>
              </a:effectLst>
            </a:endParaRPr>
          </a:p>
        </p:txBody>
      </p:sp>
      <p:sp>
        <p:nvSpPr>
          <p:cNvPr id="8" name="Heptagon 7">
            <a:extLst>
              <a:ext uri="{FF2B5EF4-FFF2-40B4-BE49-F238E27FC236}">
                <a16:creationId xmlns:a16="http://schemas.microsoft.com/office/drawing/2014/main" id="{3BEA9787-0B39-D4B8-4842-A1CE2F61D385}"/>
              </a:ext>
            </a:extLst>
          </p:cNvPr>
          <p:cNvSpPr/>
          <p:nvPr/>
        </p:nvSpPr>
        <p:spPr>
          <a:xfrm>
            <a:off x="499791" y="5195186"/>
            <a:ext cx="304800" cy="282196"/>
          </a:xfrm>
          <a:prstGeom prst="heptag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n w="0"/>
                <a:solidFill>
                  <a:srgbClr val="FF0000"/>
                </a:solidFill>
                <a:effectLst>
                  <a:outerShdw blurRad="38100" dist="19050" dir="2700000" algn="tl" rotWithShape="0">
                    <a:schemeClr val="dk1">
                      <a:alpha val="40000"/>
                    </a:schemeClr>
                  </a:outerShdw>
                </a:effectLst>
              </a:rPr>
              <a:t>3</a:t>
            </a:r>
          </a:p>
        </p:txBody>
      </p:sp>
      <p:sp>
        <p:nvSpPr>
          <p:cNvPr id="9" name="Heptagon 8">
            <a:extLst>
              <a:ext uri="{FF2B5EF4-FFF2-40B4-BE49-F238E27FC236}">
                <a16:creationId xmlns:a16="http://schemas.microsoft.com/office/drawing/2014/main" id="{3B588E60-896C-CA56-886F-3E08A734378A}"/>
              </a:ext>
            </a:extLst>
          </p:cNvPr>
          <p:cNvSpPr/>
          <p:nvPr/>
        </p:nvSpPr>
        <p:spPr>
          <a:xfrm>
            <a:off x="499791" y="5879185"/>
            <a:ext cx="304800" cy="282196"/>
          </a:xfrm>
          <a:prstGeom prst="heptag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n w="0"/>
                <a:solidFill>
                  <a:srgbClr val="FF0000"/>
                </a:solidFill>
                <a:effectLst>
                  <a:outerShdw blurRad="38100" dist="19050" dir="2700000" algn="tl" rotWithShape="0">
                    <a:schemeClr val="dk1">
                      <a:alpha val="40000"/>
                    </a:schemeClr>
                  </a:outerShdw>
                </a:effectLst>
              </a:rPr>
              <a:t>4</a:t>
            </a:r>
          </a:p>
        </p:txBody>
      </p:sp>
      <p:pic>
        <p:nvPicPr>
          <p:cNvPr id="10" name="Picture 9">
            <a:extLst>
              <a:ext uri="{FF2B5EF4-FFF2-40B4-BE49-F238E27FC236}">
                <a16:creationId xmlns:a16="http://schemas.microsoft.com/office/drawing/2014/main" id="{C2148F68-9A2F-70F7-5F4F-48F58CA76427}"/>
              </a:ext>
            </a:extLst>
          </p:cNvPr>
          <p:cNvPicPr>
            <a:picLocks noChangeAspect="1"/>
          </p:cNvPicPr>
          <p:nvPr/>
        </p:nvPicPr>
        <p:blipFill>
          <a:blip r:embed="rId5"/>
          <a:srcRect/>
          <a:stretch/>
        </p:blipFill>
        <p:spPr>
          <a:xfrm>
            <a:off x="863918" y="4311218"/>
            <a:ext cx="6000908" cy="2050132"/>
          </a:xfrm>
          <a:prstGeom prst="rect">
            <a:avLst/>
          </a:prstGeom>
        </p:spPr>
      </p:pic>
      <p:sp>
        <p:nvSpPr>
          <p:cNvPr id="14" name="Marcador de contenido 1">
            <a:extLst>
              <a:ext uri="{FF2B5EF4-FFF2-40B4-BE49-F238E27FC236}">
                <a16:creationId xmlns:a16="http://schemas.microsoft.com/office/drawing/2014/main" id="{5BBF4CA7-367B-F20E-CDB4-8CEC909E288A}"/>
              </a:ext>
            </a:extLst>
          </p:cNvPr>
          <p:cNvSpPr txBox="1">
            <a:spLocks/>
          </p:cNvSpPr>
          <p:nvPr/>
        </p:nvSpPr>
        <p:spPr>
          <a:xfrm>
            <a:off x="376842" y="1593983"/>
            <a:ext cx="7121237" cy="2422959"/>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0" i="0" u="none" strike="noStrike" baseline="0" dirty="0">
                <a:solidFill>
                  <a:schemeClr val="tx1"/>
                </a:solidFill>
              </a:rPr>
              <a:t>Define </a:t>
            </a:r>
            <a:r>
              <a:rPr lang="en-US" sz="2400" dirty="0">
                <a:solidFill>
                  <a:schemeClr val="tx1"/>
                </a:solidFill>
              </a:rPr>
              <a:t>optimization problem</a:t>
            </a:r>
          </a:p>
          <a:p>
            <a:r>
              <a:rPr lang="en-US" sz="2400" b="0" i="0" u="none" strike="noStrike" baseline="0" dirty="0">
                <a:solidFill>
                  <a:schemeClr val="tx1"/>
                </a:solidFill>
              </a:rPr>
              <a:t>Nodes that are not affected by reverse flows in the network</a:t>
            </a:r>
          </a:p>
          <a:p>
            <a:r>
              <a:rPr lang="en-US" sz="2400" dirty="0">
                <a:solidFill>
                  <a:schemeClr val="tx1"/>
                </a:solidFill>
              </a:rPr>
              <a:t>Cover as much of the network as possible with minimum overlaps with the other sensors</a:t>
            </a:r>
            <a:endParaRPr lang="en-US" sz="2400" b="0" i="0" u="none" strike="noStrike" baseline="0" dirty="0">
              <a:solidFill>
                <a:schemeClr val="tx1"/>
              </a:solidFill>
            </a:endParaRPr>
          </a:p>
        </p:txBody>
      </p:sp>
    </p:spTree>
    <p:extLst>
      <p:ext uri="{BB962C8B-B14F-4D97-AF65-F5344CB8AC3E}">
        <p14:creationId xmlns:p14="http://schemas.microsoft.com/office/powerpoint/2010/main" val="1377505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F6AF17-899A-C3E5-E77B-B477265A95FD}"/>
              </a:ext>
            </a:extLst>
          </p:cNvPr>
          <p:cNvSpPr>
            <a:spLocks noGrp="1"/>
          </p:cNvSpPr>
          <p:nvPr>
            <p:ph type="sldNum" sz="quarter" idx="12"/>
          </p:nvPr>
        </p:nvSpPr>
        <p:spPr/>
        <p:txBody>
          <a:bodyPr/>
          <a:lstStyle/>
          <a:p>
            <a:fld id="{6B3F9B04-52E9-D64B-8808-0308FE78F2E0}" type="slidenum">
              <a:rPr lang="en-US" smtClean="0"/>
              <a:pPr/>
              <a:t>9</a:t>
            </a:fld>
            <a:endParaRPr lang="en-US"/>
          </a:p>
        </p:txBody>
      </p:sp>
      <p:pic>
        <p:nvPicPr>
          <p:cNvPr id="7" name="Picture 6">
            <a:extLst>
              <a:ext uri="{FF2B5EF4-FFF2-40B4-BE49-F238E27FC236}">
                <a16:creationId xmlns:a16="http://schemas.microsoft.com/office/drawing/2014/main" id="{DDD0ED69-C0EA-11D5-1003-D61FD5E8DAEE}"/>
              </a:ext>
            </a:extLst>
          </p:cNvPr>
          <p:cNvPicPr>
            <a:picLocks noChangeAspect="1"/>
          </p:cNvPicPr>
          <p:nvPr/>
        </p:nvPicPr>
        <p:blipFill>
          <a:blip r:embed="rId2"/>
          <a:srcRect/>
          <a:stretch/>
        </p:blipFill>
        <p:spPr>
          <a:xfrm>
            <a:off x="884969" y="22352"/>
            <a:ext cx="11270059" cy="6813296"/>
          </a:xfrm>
          <a:prstGeom prst="rect">
            <a:avLst/>
          </a:prstGeom>
        </p:spPr>
      </p:pic>
      <p:sp>
        <p:nvSpPr>
          <p:cNvPr id="3" name="TextBox 2">
            <a:extLst>
              <a:ext uri="{FF2B5EF4-FFF2-40B4-BE49-F238E27FC236}">
                <a16:creationId xmlns:a16="http://schemas.microsoft.com/office/drawing/2014/main" id="{32DA497A-B66D-3C86-29EE-D10DFB170284}"/>
              </a:ext>
            </a:extLst>
          </p:cNvPr>
          <p:cNvSpPr txBox="1"/>
          <p:nvPr/>
        </p:nvSpPr>
        <p:spPr>
          <a:xfrm>
            <a:off x="0" y="1468539"/>
            <a:ext cx="884969" cy="400110"/>
          </a:xfrm>
          <a:prstGeom prst="rect">
            <a:avLst/>
          </a:prstGeom>
          <a:noFill/>
        </p:spPr>
        <p:txBody>
          <a:bodyPr wrap="square" rtlCol="0">
            <a:spAutoFit/>
          </a:bodyPr>
          <a:lstStyle/>
          <a:p>
            <a:pPr algn="ctr"/>
            <a:r>
              <a:rPr lang="en-US" sz="2000" b="1">
                <a:solidFill>
                  <a:srgbClr val="FF0000"/>
                </a:solidFill>
              </a:rPr>
              <a:t>DWTP</a:t>
            </a:r>
            <a:endParaRPr lang="el-GR" sz="2000" b="1">
              <a:solidFill>
                <a:srgbClr val="FF0000"/>
              </a:solidFill>
            </a:endParaRPr>
          </a:p>
        </p:txBody>
      </p:sp>
      <p:sp>
        <p:nvSpPr>
          <p:cNvPr id="5" name="Heptagon 4">
            <a:extLst>
              <a:ext uri="{FF2B5EF4-FFF2-40B4-BE49-F238E27FC236}">
                <a16:creationId xmlns:a16="http://schemas.microsoft.com/office/drawing/2014/main" id="{36754CB2-C4AA-07F4-B33F-AF018D00D4C8}"/>
              </a:ext>
            </a:extLst>
          </p:cNvPr>
          <p:cNvSpPr/>
          <p:nvPr/>
        </p:nvSpPr>
        <p:spPr>
          <a:xfrm>
            <a:off x="260058" y="950526"/>
            <a:ext cx="483932" cy="518013"/>
          </a:xfrm>
          <a:prstGeom prst="heptag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n w="0"/>
                <a:solidFill>
                  <a:srgbClr val="FF0000"/>
                </a:solidFill>
                <a:effectLst>
                  <a:outerShdw blurRad="38100" dist="19050" dir="2700000" algn="tl" rotWithShape="0">
                    <a:schemeClr val="dk1">
                      <a:alpha val="40000"/>
                    </a:schemeClr>
                  </a:outerShdw>
                </a:effectLst>
              </a:rPr>
              <a:t>1</a:t>
            </a:r>
          </a:p>
        </p:txBody>
      </p:sp>
    </p:spTree>
    <p:extLst>
      <p:ext uri="{BB962C8B-B14F-4D97-AF65-F5344CB8AC3E}">
        <p14:creationId xmlns:p14="http://schemas.microsoft.com/office/powerpoint/2010/main" val="14378738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ZP4W Cluster">
      <a:dk1>
        <a:srgbClr val="69607C"/>
      </a:dk1>
      <a:lt1>
        <a:sysClr val="window" lastClr="FFFFFF"/>
      </a:lt1>
      <a:dk2>
        <a:srgbClr val="56B9CB"/>
      </a:dk2>
      <a:lt2>
        <a:srgbClr val="B8E1F9"/>
      </a:lt2>
      <a:accent1>
        <a:srgbClr val="69607C"/>
      </a:accent1>
      <a:accent2>
        <a:srgbClr val="56B9CB"/>
      </a:accent2>
      <a:accent3>
        <a:srgbClr val="B8E1F9"/>
      </a:accent3>
      <a:accent4>
        <a:srgbClr val="1C284B"/>
      </a:accent4>
      <a:accent5>
        <a:srgbClr val="EB6471"/>
      </a:accent5>
      <a:accent6>
        <a:srgbClr val="F19389"/>
      </a:accent6>
      <a:hlink>
        <a:srgbClr val="FCCF86"/>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EB8014147E3E42BA4ED4A7D383110E" ma:contentTypeVersion="14" ma:contentTypeDescription="Create a new document." ma:contentTypeScope="" ma:versionID="661ceff74dec56f9b7a9e521af49cc7f">
  <xsd:schema xmlns:xsd="http://www.w3.org/2001/XMLSchema" xmlns:xs="http://www.w3.org/2001/XMLSchema" xmlns:p="http://schemas.microsoft.com/office/2006/metadata/properties" xmlns:ns2="9f212ccb-40b1-45e8-b17d-02b7b899e679" xmlns:ns3="db30c3dd-b87d-43fd-8605-27f60ce40308" targetNamespace="http://schemas.microsoft.com/office/2006/metadata/properties" ma:root="true" ma:fieldsID="fb402b2d823df4b8af53194a911dd98e" ns2:_="" ns3:_="">
    <xsd:import namespace="9f212ccb-40b1-45e8-b17d-02b7b899e679"/>
    <xsd:import namespace="db30c3dd-b87d-43fd-8605-27f60ce4030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212ccb-40b1-45e8-b17d-02b7b899e6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c5b67b3-f07b-4a01-9212-9530f3790bcd"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b30c3dd-b87d-43fd-8605-27f60ce4030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ae2d26a-8eb8-4d55-a0c0-ccfa02e70dce}" ma:internalName="TaxCatchAll" ma:showField="CatchAllData" ma:web="db30c3dd-b87d-43fd-8605-27f60ce4030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f212ccb-40b1-45e8-b17d-02b7b899e679">
      <Terms xmlns="http://schemas.microsoft.com/office/infopath/2007/PartnerControls"/>
    </lcf76f155ced4ddcb4097134ff3c332f>
    <TaxCatchAll xmlns="db30c3dd-b87d-43fd-8605-27f60ce40308" xsi:nil="true"/>
  </documentManagement>
</p:properties>
</file>

<file path=customXml/itemProps1.xml><?xml version="1.0" encoding="utf-8"?>
<ds:datastoreItem xmlns:ds="http://schemas.openxmlformats.org/officeDocument/2006/customXml" ds:itemID="{90A6BD46-2BCA-49A4-B95F-28B03F73DDC2}">
  <ds:schemaRefs>
    <ds:schemaRef ds:uri="9f212ccb-40b1-45e8-b17d-02b7b899e679"/>
    <ds:schemaRef ds:uri="db30c3dd-b87d-43fd-8605-27f60ce403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9008B47-AD69-402E-A633-1C99438F6FF7}">
  <ds:schemaRefs>
    <ds:schemaRef ds:uri="http://schemas.microsoft.com/sharepoint/v3/contenttype/forms"/>
  </ds:schemaRefs>
</ds:datastoreItem>
</file>

<file path=customXml/itemProps3.xml><?xml version="1.0" encoding="utf-8"?>
<ds:datastoreItem xmlns:ds="http://schemas.openxmlformats.org/officeDocument/2006/customXml" ds:itemID="{2EAC629A-F7E8-4DB7-AA22-94C51F43B77E}">
  <ds:schemaRefs>
    <ds:schemaRef ds:uri="http://purl.org/dc/terms/"/>
    <ds:schemaRef ds:uri="http://www.w3.org/XML/1998/namespace"/>
    <ds:schemaRef ds:uri="http://purl.org/dc/dcmitype/"/>
    <ds:schemaRef ds:uri="9f212ccb-40b1-45e8-b17d-02b7b899e679"/>
    <ds:schemaRef ds:uri="http://schemas.microsoft.com/office/2006/metadata/properties"/>
    <ds:schemaRef ds:uri="http://schemas.openxmlformats.org/package/2006/metadata/core-properties"/>
    <ds:schemaRef ds:uri="http://purl.org/dc/elements/1.1/"/>
    <ds:schemaRef ds:uri="db30c3dd-b87d-43fd-8605-27f60ce40308"/>
    <ds:schemaRef ds:uri="http://schemas.microsoft.com/office/2006/documentManagement/typ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25</TotalTime>
  <Words>848</Words>
  <Application>Microsoft Office PowerPoint</Application>
  <PresentationFormat>Widescreen</PresentationFormat>
  <Paragraphs>160</Paragraphs>
  <Slides>19</Slides>
  <Notes>5</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Aptos</vt:lpstr>
      <vt:lpstr>Arial</vt:lpstr>
      <vt:lpstr>Calibri</vt:lpstr>
      <vt:lpstr>Cambria Math</vt:lpstr>
      <vt:lpstr>Open Sans</vt:lpstr>
      <vt:lpstr>Titillium Web</vt:lpstr>
      <vt:lpstr>Office Theme</vt:lpstr>
      <vt:lpstr>Tema de Office</vt:lpstr>
      <vt:lpstr>Development and Validation of a GIS-Based Tool for Disinfection Byproduct Formation Prediction in Water Distribution Systems</vt:lpstr>
      <vt:lpstr>Overview of presentation</vt:lpstr>
      <vt:lpstr>Disinfection By-Products</vt:lpstr>
      <vt:lpstr>Modelling DBP Formation</vt:lpstr>
      <vt:lpstr>Developing a GIS-based Digital Twin for DBPs</vt:lpstr>
      <vt:lpstr>PowerPoint Presentation</vt:lpstr>
      <vt:lpstr>PowerPoint Presentation</vt:lpstr>
      <vt:lpstr>Optimal sensor placement and manual sampling plan</vt:lpstr>
      <vt:lpstr>PowerPoint Presentation</vt:lpstr>
      <vt:lpstr>Modeling tool to predict DBP 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&amp; Discussion</vt:lpstr>
      <vt:lpstr>Demetrios Eliades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Nivala</dc:creator>
  <cp:lastModifiedBy>Demetris Eliades</cp:lastModifiedBy>
  <cp:revision>1</cp:revision>
  <dcterms:created xsi:type="dcterms:W3CDTF">2021-04-30T08:32:52Z</dcterms:created>
  <dcterms:modified xsi:type="dcterms:W3CDTF">2025-04-29T20:18:58Z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0x01010099EB8014147E3E42BA4ED4A7D383110E</vt:lpwstr>
  </property>
</Properties>
</file>