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3" r:id="rId4"/>
    <p:sldMasterId id="2147483695" r:id="rId5"/>
    <p:sldMasterId id="2147483699" r:id="rId6"/>
  </p:sldMasterIdLst>
  <p:notesMasterIdLst>
    <p:notesMasterId r:id="rId23"/>
  </p:notesMasterIdLst>
  <p:sldIdLst>
    <p:sldId id="366" r:id="rId7"/>
    <p:sldId id="311" r:id="rId8"/>
    <p:sldId id="378" r:id="rId9"/>
    <p:sldId id="371" r:id="rId10"/>
    <p:sldId id="373" r:id="rId11"/>
    <p:sldId id="375" r:id="rId12"/>
    <p:sldId id="376" r:id="rId13"/>
    <p:sldId id="358" r:id="rId14"/>
    <p:sldId id="362" r:id="rId15"/>
    <p:sldId id="363" r:id="rId16"/>
    <p:sldId id="364" r:id="rId17"/>
    <p:sldId id="367" r:id="rId18"/>
    <p:sldId id="368" r:id="rId19"/>
    <p:sldId id="369" r:id="rId20"/>
    <p:sldId id="370" r:id="rId21"/>
    <p:sldId id="357" r:id="rId22"/>
  </p:sldIdLst>
  <p:sldSz cx="9720263"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498" userDrawn="1">
          <p15:clr>
            <a:srgbClr val="A4A3A4"/>
          </p15:clr>
        </p15:guide>
        <p15:guide id="2" pos="562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1344609-BDF4-26C4-99B9-5B488FF65BE3}" name="Natasha Frilingou" initials="NF" userId="S::nfrilingou@epu.ntua.gr::1b5881e0-18c2-4077-95c6-a4d334cb0bfa" providerId="AD"/>
  <p188:author id="{F02F4429-4973-9E40-64B3-B5FAC86F087E}" name="Dirk-Jan van de Ven" initials="DV" userId="S::dj.vandeven_bc3research.org#ext#@epuntuagr.onmicrosoft.com::23f3b26a-0736-4907-8929-f865a4224de6" providerId="AD"/>
  <p188:author id="{F9D6996D-11C4-7661-7F56-8704DA69FEEC}" name="Shivika Mittal" initials="SM" userId="S::shimi_cicero.oslo.no#ext#@epuntuagr.onmicrosoft.com::1cc2414e-e682-459d-9e76-3b72a65e6045" providerId="AD"/>
  <p188:author id="{75F957A8-4D33-D9B3-F5EA-B58E3BB1D000}" name="Alexandre Torne [UNIGE]" initials="A[" userId="S::alexandre.torne_unige.ch#ext#@epuntuagr.onmicrosoft.com::76e51715-7e91-4e57-ac8c-f00aeb018e8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E9B0C"/>
    <a:srgbClr val="E40C44"/>
    <a:srgbClr val="E36714"/>
    <a:srgbClr val="1B9E77"/>
    <a:srgbClr val="51FF21"/>
    <a:srgbClr val="D95F02"/>
    <a:srgbClr val="B9B9B9"/>
    <a:srgbClr val="3B839A"/>
    <a:srgbClr val="B3FF9D"/>
    <a:srgbClr val="F5D3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E293055-9801-47FF-A042-0F110AD2778E}" v="228" dt="2025-04-28T12:38:48.4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203" autoAdjust="0"/>
  </p:normalViewPr>
  <p:slideViewPr>
    <p:cSldViewPr snapToGrid="0" showGuides="1">
      <p:cViewPr>
        <p:scale>
          <a:sx n="75" d="100"/>
          <a:sy n="75" d="100"/>
        </p:scale>
        <p:origin x="1454" y="-10"/>
      </p:cViewPr>
      <p:guideLst>
        <p:guide orient="horz" pos="3498"/>
        <p:guide pos="5624"/>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tableStyles" Target="tableStyles.xml"/><Relationship Id="rId30"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tasha Frilingou" userId="1b5881e0-18c2-4077-95c6-a4d334cb0bfa" providerId="ADAL" clId="{BE293055-9801-47FF-A042-0F110AD2778E}"/>
    <pc:docChg chg="undo redo custSel addSld delSld modSld sldOrd">
      <pc:chgData name="Natasha Frilingou" userId="1b5881e0-18c2-4077-95c6-a4d334cb0bfa" providerId="ADAL" clId="{BE293055-9801-47FF-A042-0F110AD2778E}" dt="2025-04-28T12:39:03.942" v="6375" actId="1076"/>
      <pc:docMkLst>
        <pc:docMk/>
      </pc:docMkLst>
      <pc:sldChg chg="addSp delSp modSp del mod">
        <pc:chgData name="Natasha Frilingou" userId="1b5881e0-18c2-4077-95c6-a4d334cb0bfa" providerId="ADAL" clId="{BE293055-9801-47FF-A042-0F110AD2778E}" dt="2025-04-27T12:08:00.462" v="875" actId="47"/>
        <pc:sldMkLst>
          <pc:docMk/>
          <pc:sldMk cId="2940320564" sldId="257"/>
        </pc:sldMkLst>
        <pc:spChg chg="del mod ord">
          <ac:chgData name="Natasha Frilingou" userId="1b5881e0-18c2-4077-95c6-a4d334cb0bfa" providerId="ADAL" clId="{BE293055-9801-47FF-A042-0F110AD2778E}" dt="2025-04-27T11:48:45.199" v="372" actId="21"/>
          <ac:spMkLst>
            <pc:docMk/>
            <pc:sldMk cId="2940320564" sldId="257"/>
            <ac:spMk id="6" creationId="{8B10C54C-9321-4E0C-AEEF-C9ACB8C17A1E}"/>
          </ac:spMkLst>
        </pc:spChg>
        <pc:spChg chg="del">
          <ac:chgData name="Natasha Frilingou" userId="1b5881e0-18c2-4077-95c6-a4d334cb0bfa" providerId="ADAL" clId="{BE293055-9801-47FF-A042-0F110AD2778E}" dt="2025-04-27T11:43:06.776" v="276" actId="478"/>
          <ac:spMkLst>
            <pc:docMk/>
            <pc:sldMk cId="2940320564" sldId="257"/>
            <ac:spMk id="8" creationId="{365AF703-EBBF-4342-9B3C-9B0C7562D9B1}"/>
          </ac:spMkLst>
        </pc:spChg>
        <pc:spChg chg="add del mod">
          <ac:chgData name="Natasha Frilingou" userId="1b5881e0-18c2-4077-95c6-a4d334cb0bfa" providerId="ADAL" clId="{BE293055-9801-47FF-A042-0F110AD2778E}" dt="2025-04-27T11:48:53.995" v="378" actId="21"/>
          <ac:spMkLst>
            <pc:docMk/>
            <pc:sldMk cId="2940320564" sldId="257"/>
            <ac:spMk id="9" creationId="{FC3C8D00-725B-D7FA-CBF7-BB9442F1D2BD}"/>
          </ac:spMkLst>
        </pc:spChg>
        <pc:spChg chg="add mod ord">
          <ac:chgData name="Natasha Frilingou" userId="1b5881e0-18c2-4077-95c6-a4d334cb0bfa" providerId="ADAL" clId="{BE293055-9801-47FF-A042-0F110AD2778E}" dt="2025-04-27T11:56:40.083" v="525" actId="1076"/>
          <ac:spMkLst>
            <pc:docMk/>
            <pc:sldMk cId="2940320564" sldId="257"/>
            <ac:spMk id="13" creationId="{1C0A70FB-837A-E92F-8972-87F5992559D1}"/>
          </ac:spMkLst>
        </pc:spChg>
        <pc:spChg chg="add mod">
          <ac:chgData name="Natasha Frilingou" userId="1b5881e0-18c2-4077-95c6-a4d334cb0bfa" providerId="ADAL" clId="{BE293055-9801-47FF-A042-0F110AD2778E}" dt="2025-04-27T11:46:10.814" v="316" actId="14100"/>
          <ac:spMkLst>
            <pc:docMk/>
            <pc:sldMk cId="2940320564" sldId="257"/>
            <ac:spMk id="14" creationId="{2EDBAED3-053D-DD69-E364-D7989E2A395A}"/>
          </ac:spMkLst>
        </pc:spChg>
        <pc:spChg chg="add mod">
          <ac:chgData name="Natasha Frilingou" userId="1b5881e0-18c2-4077-95c6-a4d334cb0bfa" providerId="ADAL" clId="{BE293055-9801-47FF-A042-0F110AD2778E}" dt="2025-04-27T11:55:01.579" v="497" actId="1076"/>
          <ac:spMkLst>
            <pc:docMk/>
            <pc:sldMk cId="2940320564" sldId="257"/>
            <ac:spMk id="15" creationId="{6C4F1FAE-12AE-D557-0491-4B46D0FB680C}"/>
          </ac:spMkLst>
        </pc:spChg>
        <pc:spChg chg="add del mod">
          <ac:chgData name="Natasha Frilingou" userId="1b5881e0-18c2-4077-95c6-a4d334cb0bfa" providerId="ADAL" clId="{BE293055-9801-47FF-A042-0F110AD2778E}" dt="2025-04-27T11:57:23.936" v="599" actId="21"/>
          <ac:spMkLst>
            <pc:docMk/>
            <pc:sldMk cId="2940320564" sldId="257"/>
            <ac:spMk id="22" creationId="{8B10C54C-9321-4E0C-AEEF-C9ACB8C17A1E}"/>
          </ac:spMkLst>
        </pc:spChg>
        <pc:spChg chg="add del mod">
          <ac:chgData name="Natasha Frilingou" userId="1b5881e0-18c2-4077-95c6-a4d334cb0bfa" providerId="ADAL" clId="{BE293055-9801-47FF-A042-0F110AD2778E}" dt="2025-04-27T11:58:02.810" v="609" actId="21"/>
          <ac:spMkLst>
            <pc:docMk/>
            <pc:sldMk cId="2940320564" sldId="257"/>
            <ac:spMk id="23" creationId="{FC3C8D00-725B-D7FA-CBF7-BB9442F1D2BD}"/>
          </ac:spMkLst>
        </pc:spChg>
        <pc:spChg chg="add mod">
          <ac:chgData name="Natasha Frilingou" userId="1b5881e0-18c2-4077-95c6-a4d334cb0bfa" providerId="ADAL" clId="{BE293055-9801-47FF-A042-0F110AD2778E}" dt="2025-04-27T11:49:36.849" v="385" actId="164"/>
          <ac:spMkLst>
            <pc:docMk/>
            <pc:sldMk cId="2940320564" sldId="257"/>
            <ac:spMk id="26" creationId="{FC5490EB-A876-E877-46DE-CA9B7453DDB5}"/>
          </ac:spMkLst>
        </pc:spChg>
        <pc:spChg chg="add mod">
          <ac:chgData name="Natasha Frilingou" userId="1b5881e0-18c2-4077-95c6-a4d334cb0bfa" providerId="ADAL" clId="{BE293055-9801-47FF-A042-0F110AD2778E}" dt="2025-04-27T11:49:59.831" v="395" actId="164"/>
          <ac:spMkLst>
            <pc:docMk/>
            <pc:sldMk cId="2940320564" sldId="257"/>
            <ac:spMk id="28" creationId="{DC0FC715-6522-0016-97CE-1C1B56227D56}"/>
          </ac:spMkLst>
        </pc:spChg>
        <pc:spChg chg="add mod">
          <ac:chgData name="Natasha Frilingou" userId="1b5881e0-18c2-4077-95c6-a4d334cb0bfa" providerId="ADAL" clId="{BE293055-9801-47FF-A042-0F110AD2778E}" dt="2025-04-27T11:50:19.581" v="403" actId="164"/>
          <ac:spMkLst>
            <pc:docMk/>
            <pc:sldMk cId="2940320564" sldId="257"/>
            <ac:spMk id="30" creationId="{22B94C68-4453-040E-B791-BABB58D165CE}"/>
          </ac:spMkLst>
        </pc:spChg>
        <pc:spChg chg="mod">
          <ac:chgData name="Natasha Frilingou" userId="1b5881e0-18c2-4077-95c6-a4d334cb0bfa" providerId="ADAL" clId="{BE293055-9801-47FF-A042-0F110AD2778E}" dt="2025-04-27T11:51:10.787" v="425"/>
          <ac:spMkLst>
            <pc:docMk/>
            <pc:sldMk cId="2940320564" sldId="257"/>
            <ac:spMk id="38" creationId="{22B94C68-4453-040E-B791-BABB58D165CE}"/>
          </ac:spMkLst>
        </pc:spChg>
        <pc:spChg chg="del mod">
          <ac:chgData name="Natasha Frilingou" userId="1b5881e0-18c2-4077-95c6-a4d334cb0bfa" providerId="ADAL" clId="{BE293055-9801-47FF-A042-0F110AD2778E}" dt="2025-04-27T11:51:20.502" v="429" actId="478"/>
          <ac:spMkLst>
            <pc:docMk/>
            <pc:sldMk cId="2940320564" sldId="257"/>
            <ac:spMk id="39" creationId="{FC5490EB-A876-E877-46DE-CA9B7453DDB5}"/>
          </ac:spMkLst>
        </pc:spChg>
        <pc:spChg chg="mod">
          <ac:chgData name="Natasha Frilingou" userId="1b5881e0-18c2-4077-95c6-a4d334cb0bfa" providerId="ADAL" clId="{BE293055-9801-47FF-A042-0F110AD2778E}" dt="2025-04-27T11:51:10.787" v="425"/>
          <ac:spMkLst>
            <pc:docMk/>
            <pc:sldMk cId="2940320564" sldId="257"/>
            <ac:spMk id="40" creationId="{DC0FC715-6522-0016-97CE-1C1B56227D56}"/>
          </ac:spMkLst>
        </pc:spChg>
        <pc:spChg chg="add mod">
          <ac:chgData name="Natasha Frilingou" userId="1b5881e0-18c2-4077-95c6-a4d334cb0bfa" providerId="ADAL" clId="{BE293055-9801-47FF-A042-0F110AD2778E}" dt="2025-04-27T11:52:05.227" v="450" actId="164"/>
          <ac:spMkLst>
            <pc:docMk/>
            <pc:sldMk cId="2940320564" sldId="257"/>
            <ac:spMk id="42" creationId="{DAFB43F0-1FFF-6A57-E1D2-A127125FF525}"/>
          </ac:spMkLst>
        </pc:spChg>
        <pc:spChg chg="add mod">
          <ac:chgData name="Natasha Frilingou" userId="1b5881e0-18c2-4077-95c6-a4d334cb0bfa" providerId="ADAL" clId="{BE293055-9801-47FF-A042-0F110AD2778E}" dt="2025-04-27T11:52:05.227" v="450" actId="164"/>
          <ac:spMkLst>
            <pc:docMk/>
            <pc:sldMk cId="2940320564" sldId="257"/>
            <ac:spMk id="43" creationId="{939E090D-D86C-31A8-1C7E-AD0F0B6BA41D}"/>
          </ac:spMkLst>
        </pc:spChg>
        <pc:spChg chg="add del mod">
          <ac:chgData name="Natasha Frilingou" userId="1b5881e0-18c2-4077-95c6-a4d334cb0bfa" providerId="ADAL" clId="{BE293055-9801-47FF-A042-0F110AD2778E}" dt="2025-04-27T11:52:59.666" v="469" actId="478"/>
          <ac:spMkLst>
            <pc:docMk/>
            <pc:sldMk cId="2940320564" sldId="257"/>
            <ac:spMk id="46" creationId="{A69AFE7F-D29F-F59A-5861-BC0DB005051F}"/>
          </ac:spMkLst>
        </pc:spChg>
        <pc:spChg chg="add del mod">
          <ac:chgData name="Natasha Frilingou" userId="1b5881e0-18c2-4077-95c6-a4d334cb0bfa" providerId="ADAL" clId="{BE293055-9801-47FF-A042-0F110AD2778E}" dt="2025-04-27T11:54:19.361" v="490" actId="478"/>
          <ac:spMkLst>
            <pc:docMk/>
            <pc:sldMk cId="2940320564" sldId="257"/>
            <ac:spMk id="47" creationId="{006F1828-5829-7CAD-24CF-2FBEB61C419C}"/>
          </ac:spMkLst>
        </pc:spChg>
        <pc:spChg chg="add">
          <ac:chgData name="Natasha Frilingou" userId="1b5881e0-18c2-4077-95c6-a4d334cb0bfa" providerId="ADAL" clId="{BE293055-9801-47FF-A042-0F110AD2778E}" dt="2025-04-27T11:55:46.040" v="508" actId="11529"/>
          <ac:spMkLst>
            <pc:docMk/>
            <pc:sldMk cId="2940320564" sldId="257"/>
            <ac:spMk id="51" creationId="{41328FE8-19E8-FE3B-363A-9B8AF2060CE6}"/>
          </ac:spMkLst>
        </pc:spChg>
        <pc:grpChg chg="mod">
          <ac:chgData name="Natasha Frilingou" userId="1b5881e0-18c2-4077-95c6-a4d334cb0bfa" providerId="ADAL" clId="{BE293055-9801-47FF-A042-0F110AD2778E}" dt="2025-04-27T11:51:28.343" v="434" actId="1076"/>
          <ac:grpSpMkLst>
            <pc:docMk/>
            <pc:sldMk cId="2940320564" sldId="257"/>
            <ac:grpSpMk id="4" creationId="{24AA137B-5824-7B89-3496-C27FE338804B}"/>
          </ac:grpSpMkLst>
        </pc:grpChg>
        <pc:grpChg chg="add del mod">
          <ac:chgData name="Natasha Frilingou" userId="1b5881e0-18c2-4077-95c6-a4d334cb0bfa" providerId="ADAL" clId="{BE293055-9801-47FF-A042-0F110AD2778E}" dt="2025-04-27T11:50:49.781" v="420" actId="478"/>
          <ac:grpSpMkLst>
            <pc:docMk/>
            <pc:sldMk cId="2940320564" sldId="257"/>
            <ac:grpSpMk id="27" creationId="{072724D3-E738-957D-53A5-A38AD1143066}"/>
          </ac:grpSpMkLst>
        </pc:grpChg>
        <pc:grpChg chg="add mod">
          <ac:chgData name="Natasha Frilingou" userId="1b5881e0-18c2-4077-95c6-a4d334cb0bfa" providerId="ADAL" clId="{BE293055-9801-47FF-A042-0F110AD2778E}" dt="2025-04-27T11:50:19.581" v="403" actId="164"/>
          <ac:grpSpMkLst>
            <pc:docMk/>
            <pc:sldMk cId="2940320564" sldId="257"/>
            <ac:grpSpMk id="29" creationId="{9CD27FC3-0EE1-35A3-334B-8AB76C32F69C}"/>
          </ac:grpSpMkLst>
        </pc:grpChg>
        <pc:grpChg chg="add del mod">
          <ac:chgData name="Natasha Frilingou" userId="1b5881e0-18c2-4077-95c6-a4d334cb0bfa" providerId="ADAL" clId="{BE293055-9801-47FF-A042-0F110AD2778E}" dt="2025-04-27T11:51:10.263" v="424" actId="21"/>
          <ac:grpSpMkLst>
            <pc:docMk/>
            <pc:sldMk cId="2940320564" sldId="257"/>
            <ac:grpSpMk id="31" creationId="{D8B20150-CC89-B167-24DA-708096D77EB5}"/>
          </ac:grpSpMkLst>
        </pc:grpChg>
        <pc:grpChg chg="add del mod">
          <ac:chgData name="Natasha Frilingou" userId="1b5881e0-18c2-4077-95c6-a4d334cb0bfa" providerId="ADAL" clId="{BE293055-9801-47FF-A042-0F110AD2778E}" dt="2025-04-27T11:52:07.603" v="452" actId="478"/>
          <ac:grpSpMkLst>
            <pc:docMk/>
            <pc:sldMk cId="2940320564" sldId="257"/>
            <ac:grpSpMk id="36" creationId="{D8B20150-CC89-B167-24DA-708096D77EB5}"/>
          </ac:grpSpMkLst>
        </pc:grpChg>
        <pc:grpChg chg="del mod">
          <ac:chgData name="Natasha Frilingou" userId="1b5881e0-18c2-4077-95c6-a4d334cb0bfa" providerId="ADAL" clId="{BE293055-9801-47FF-A042-0F110AD2778E}" dt="2025-04-27T11:51:20.502" v="429" actId="478"/>
          <ac:grpSpMkLst>
            <pc:docMk/>
            <pc:sldMk cId="2940320564" sldId="257"/>
            <ac:grpSpMk id="37" creationId="{9CD27FC3-0EE1-35A3-334B-8AB76C32F69C}"/>
          </ac:grpSpMkLst>
        </pc:grpChg>
        <pc:grpChg chg="add mod topLvl">
          <ac:chgData name="Natasha Frilingou" userId="1b5881e0-18c2-4077-95c6-a4d334cb0bfa" providerId="ADAL" clId="{BE293055-9801-47FF-A042-0F110AD2778E}" dt="2025-04-27T11:56:42.384" v="526" actId="21"/>
          <ac:grpSpMkLst>
            <pc:docMk/>
            <pc:sldMk cId="2940320564" sldId="257"/>
            <ac:grpSpMk id="44" creationId="{DF9EF0DD-9C3B-C0FA-3AE9-15017AFE49BB}"/>
          </ac:grpSpMkLst>
        </pc:grpChg>
        <pc:grpChg chg="add del mod">
          <ac:chgData name="Natasha Frilingou" userId="1b5881e0-18c2-4077-95c6-a4d334cb0bfa" providerId="ADAL" clId="{BE293055-9801-47FF-A042-0F110AD2778E}" dt="2025-04-27T11:56:42.384" v="526" actId="21"/>
          <ac:grpSpMkLst>
            <pc:docMk/>
            <pc:sldMk cId="2940320564" sldId="257"/>
            <ac:grpSpMk id="48" creationId="{7D988F3E-EEB2-38F2-7AF2-42672D014C63}"/>
          </ac:grpSpMkLst>
        </pc:grpChg>
        <pc:picChg chg="add del mod ord modCrop">
          <ac:chgData name="Natasha Frilingou" userId="1b5881e0-18c2-4077-95c6-a4d334cb0bfa" providerId="ADAL" clId="{BE293055-9801-47FF-A042-0F110AD2778E}" dt="2025-04-27T11:47:49.370" v="347" actId="478"/>
          <ac:picMkLst>
            <pc:docMk/>
            <pc:sldMk cId="2940320564" sldId="257"/>
            <ac:picMk id="12" creationId="{C817DE2F-F21B-01A8-8975-0FA4DC40234F}"/>
          </ac:picMkLst>
        </pc:picChg>
        <pc:picChg chg="add del mod">
          <ac:chgData name="Natasha Frilingou" userId="1b5881e0-18c2-4077-95c6-a4d334cb0bfa" providerId="ADAL" clId="{BE293055-9801-47FF-A042-0F110AD2778E}" dt="2025-04-27T11:47:48.975" v="346" actId="478"/>
          <ac:picMkLst>
            <pc:docMk/>
            <pc:sldMk cId="2940320564" sldId="257"/>
            <ac:picMk id="17" creationId="{7354F5CB-2B8F-A8F1-9592-903A0DDC9E02}"/>
          </ac:picMkLst>
        </pc:picChg>
        <pc:picChg chg="add del mod ord">
          <ac:chgData name="Natasha Frilingou" userId="1b5881e0-18c2-4077-95c6-a4d334cb0bfa" providerId="ADAL" clId="{BE293055-9801-47FF-A042-0F110AD2778E}" dt="2025-04-27T11:50:34.191" v="409" actId="21"/>
          <ac:picMkLst>
            <pc:docMk/>
            <pc:sldMk cId="2940320564" sldId="257"/>
            <ac:picMk id="19" creationId="{48CBD9DD-AAFF-EFF9-8CBD-EFDF3043275A}"/>
          </ac:picMkLst>
        </pc:picChg>
        <pc:picChg chg="add del mod">
          <ac:chgData name="Natasha Frilingou" userId="1b5881e0-18c2-4077-95c6-a4d334cb0bfa" providerId="ADAL" clId="{BE293055-9801-47FF-A042-0F110AD2778E}" dt="2025-04-27T11:50:39.922" v="413" actId="21"/>
          <ac:picMkLst>
            <pc:docMk/>
            <pc:sldMk cId="2940320564" sldId="257"/>
            <ac:picMk id="21" creationId="{636026A0-3017-7C0E-F517-C4333E1D0692}"/>
          </ac:picMkLst>
        </pc:picChg>
        <pc:picChg chg="add del mod">
          <ac:chgData name="Natasha Frilingou" userId="1b5881e0-18c2-4077-95c6-a4d334cb0bfa" providerId="ADAL" clId="{BE293055-9801-47FF-A042-0F110AD2778E}" dt="2025-04-27T11:50:49.781" v="420" actId="478"/>
          <ac:picMkLst>
            <pc:docMk/>
            <pc:sldMk cId="2940320564" sldId="257"/>
            <ac:picMk id="25" creationId="{9FCC172D-51D2-5009-6A61-2F21A41021FA}"/>
          </ac:picMkLst>
        </pc:picChg>
        <pc:picChg chg="add del mod">
          <ac:chgData name="Natasha Frilingou" userId="1b5881e0-18c2-4077-95c6-a4d334cb0bfa" providerId="ADAL" clId="{BE293055-9801-47FF-A042-0F110AD2778E}" dt="2025-04-27T11:51:10.263" v="424" actId="21"/>
          <ac:picMkLst>
            <pc:docMk/>
            <pc:sldMk cId="2940320564" sldId="257"/>
            <ac:picMk id="32" creationId="{48CBD9DD-AAFF-EFF9-8CBD-EFDF3043275A}"/>
          </ac:picMkLst>
        </pc:picChg>
        <pc:picChg chg="add del mod">
          <ac:chgData name="Natasha Frilingou" userId="1b5881e0-18c2-4077-95c6-a4d334cb0bfa" providerId="ADAL" clId="{BE293055-9801-47FF-A042-0F110AD2778E}" dt="2025-04-27T11:52:09.692" v="454" actId="21"/>
          <ac:picMkLst>
            <pc:docMk/>
            <pc:sldMk cId="2940320564" sldId="257"/>
            <ac:picMk id="33" creationId="{636026A0-3017-7C0E-F517-C4333E1D0692}"/>
          </ac:picMkLst>
        </pc:picChg>
        <pc:picChg chg="add del mod">
          <ac:chgData name="Natasha Frilingou" userId="1b5881e0-18c2-4077-95c6-a4d334cb0bfa" providerId="ADAL" clId="{BE293055-9801-47FF-A042-0F110AD2778E}" dt="2025-04-27T11:55:22.592" v="504" actId="478"/>
          <ac:picMkLst>
            <pc:docMk/>
            <pc:sldMk cId="2940320564" sldId="257"/>
            <ac:picMk id="35" creationId="{9B9750DC-568E-1A38-974A-FC046C1BADEE}"/>
          </ac:picMkLst>
        </pc:picChg>
        <pc:picChg chg="add del mod">
          <ac:chgData name="Natasha Frilingou" userId="1b5881e0-18c2-4077-95c6-a4d334cb0bfa" providerId="ADAL" clId="{BE293055-9801-47FF-A042-0F110AD2778E}" dt="2025-04-27T11:51:21.669" v="430" actId="478"/>
          <ac:picMkLst>
            <pc:docMk/>
            <pc:sldMk cId="2940320564" sldId="257"/>
            <ac:picMk id="41" creationId="{48CBD9DD-AAFF-EFF9-8CBD-EFDF3043275A}"/>
          </ac:picMkLst>
        </pc:picChg>
        <pc:picChg chg="add del mod topLvl">
          <ac:chgData name="Natasha Frilingou" userId="1b5881e0-18c2-4077-95c6-a4d334cb0bfa" providerId="ADAL" clId="{BE293055-9801-47FF-A042-0F110AD2778E}" dt="2025-04-27T11:56:42.384" v="526" actId="21"/>
          <ac:picMkLst>
            <pc:docMk/>
            <pc:sldMk cId="2940320564" sldId="257"/>
            <ac:picMk id="45" creationId="{636026A0-3017-7C0E-F517-C4333E1D0692}"/>
          </ac:picMkLst>
        </pc:picChg>
        <pc:picChg chg="add del mod">
          <ac:chgData name="Natasha Frilingou" userId="1b5881e0-18c2-4077-95c6-a4d334cb0bfa" providerId="ADAL" clId="{BE293055-9801-47FF-A042-0F110AD2778E}" dt="2025-04-27T11:56:50.485" v="531" actId="21"/>
          <ac:picMkLst>
            <pc:docMk/>
            <pc:sldMk cId="2940320564" sldId="257"/>
            <ac:picMk id="50" creationId="{66380C2D-BC76-B58F-31AA-2CAA4D433103}"/>
          </ac:picMkLst>
        </pc:picChg>
      </pc:sldChg>
      <pc:sldChg chg="add del">
        <pc:chgData name="Natasha Frilingou" userId="1b5881e0-18c2-4077-95c6-a4d334cb0bfa" providerId="ADAL" clId="{BE293055-9801-47FF-A042-0F110AD2778E}" dt="2025-04-27T08:20:35.161" v="6" actId="47"/>
        <pc:sldMkLst>
          <pc:docMk/>
          <pc:sldMk cId="1408461278" sldId="289"/>
        </pc:sldMkLst>
      </pc:sldChg>
      <pc:sldChg chg="add del">
        <pc:chgData name="Natasha Frilingou" userId="1b5881e0-18c2-4077-95c6-a4d334cb0bfa" providerId="ADAL" clId="{BE293055-9801-47FF-A042-0F110AD2778E}" dt="2025-04-27T08:20:35.982" v="7" actId="47"/>
        <pc:sldMkLst>
          <pc:docMk/>
          <pc:sldMk cId="4241865069" sldId="290"/>
        </pc:sldMkLst>
      </pc:sldChg>
      <pc:sldChg chg="add del mod modShow">
        <pc:chgData name="Natasha Frilingou" userId="1b5881e0-18c2-4077-95c6-a4d334cb0bfa" providerId="ADAL" clId="{BE293055-9801-47FF-A042-0F110AD2778E}" dt="2025-04-27T16:10:28.659" v="2719" actId="47"/>
        <pc:sldMkLst>
          <pc:docMk/>
          <pc:sldMk cId="3956253750" sldId="293"/>
        </pc:sldMkLst>
      </pc:sldChg>
      <pc:sldChg chg="add del mod modShow">
        <pc:chgData name="Natasha Frilingou" userId="1b5881e0-18c2-4077-95c6-a4d334cb0bfa" providerId="ADAL" clId="{BE293055-9801-47FF-A042-0F110AD2778E}" dt="2025-04-27T16:10:28.177" v="2718" actId="47"/>
        <pc:sldMkLst>
          <pc:docMk/>
          <pc:sldMk cId="205739547" sldId="296"/>
        </pc:sldMkLst>
      </pc:sldChg>
      <pc:sldChg chg="add del mod modShow">
        <pc:chgData name="Natasha Frilingou" userId="1b5881e0-18c2-4077-95c6-a4d334cb0bfa" providerId="ADAL" clId="{BE293055-9801-47FF-A042-0F110AD2778E}" dt="2025-04-27T16:10:27.683" v="2717" actId="47"/>
        <pc:sldMkLst>
          <pc:docMk/>
          <pc:sldMk cId="427656927" sldId="297"/>
        </pc:sldMkLst>
      </pc:sldChg>
      <pc:sldChg chg="add del">
        <pc:chgData name="Natasha Frilingou" userId="1b5881e0-18c2-4077-95c6-a4d334cb0bfa" providerId="ADAL" clId="{BE293055-9801-47FF-A042-0F110AD2778E}" dt="2025-04-27T15:59:59.320" v="2501" actId="47"/>
        <pc:sldMkLst>
          <pc:docMk/>
          <pc:sldMk cId="3411445483" sldId="301"/>
        </pc:sldMkLst>
      </pc:sldChg>
      <pc:sldChg chg="delSp add del mod">
        <pc:chgData name="Natasha Frilingou" userId="1b5881e0-18c2-4077-95c6-a4d334cb0bfa" providerId="ADAL" clId="{BE293055-9801-47FF-A042-0F110AD2778E}" dt="2025-04-27T16:05:28.340" v="2641" actId="47"/>
        <pc:sldMkLst>
          <pc:docMk/>
          <pc:sldMk cId="2680669354" sldId="304"/>
        </pc:sldMkLst>
        <pc:spChg chg="del">
          <ac:chgData name="Natasha Frilingou" userId="1b5881e0-18c2-4077-95c6-a4d334cb0bfa" providerId="ADAL" clId="{BE293055-9801-47FF-A042-0F110AD2778E}" dt="2025-04-27T16:03:18.331" v="2575" actId="21"/>
          <ac:spMkLst>
            <pc:docMk/>
            <pc:sldMk cId="2680669354" sldId="304"/>
            <ac:spMk id="6" creationId="{C8FB34C1-03F4-6CD0-2B7B-AE9EBE133FC8}"/>
          </ac:spMkLst>
        </pc:spChg>
      </pc:sldChg>
      <pc:sldChg chg="addSp delSp modSp add del mod modNotesTx">
        <pc:chgData name="Natasha Frilingou" userId="1b5881e0-18c2-4077-95c6-a4d334cb0bfa" providerId="ADAL" clId="{BE293055-9801-47FF-A042-0F110AD2778E}" dt="2025-04-28T12:05:50.307" v="5775" actId="20577"/>
        <pc:sldMkLst>
          <pc:docMk/>
          <pc:sldMk cId="109247456" sldId="311"/>
        </pc:sldMkLst>
        <pc:spChg chg="mod">
          <ac:chgData name="Natasha Frilingou" userId="1b5881e0-18c2-4077-95c6-a4d334cb0bfa" providerId="ADAL" clId="{BE293055-9801-47FF-A042-0F110AD2778E}" dt="2025-04-27T15:28:07.696" v="2142" actId="1076"/>
          <ac:spMkLst>
            <pc:docMk/>
            <pc:sldMk cId="109247456" sldId="311"/>
            <ac:spMk id="2" creationId="{4F68D84B-315D-B3DA-7313-E60D43CAA42A}"/>
          </ac:spMkLst>
        </pc:spChg>
        <pc:spChg chg="mod">
          <ac:chgData name="Natasha Frilingou" userId="1b5881e0-18c2-4077-95c6-a4d334cb0bfa" providerId="ADAL" clId="{BE293055-9801-47FF-A042-0F110AD2778E}" dt="2025-04-27T15:28:30.699" v="2146" actId="113"/>
          <ac:spMkLst>
            <pc:docMk/>
            <pc:sldMk cId="109247456" sldId="311"/>
            <ac:spMk id="3" creationId="{D6B6B8A4-3CFA-6919-7E7C-B399FAA73CE3}"/>
          </ac:spMkLst>
        </pc:spChg>
        <pc:spChg chg="mod">
          <ac:chgData name="Natasha Frilingou" userId="1b5881e0-18c2-4077-95c6-a4d334cb0bfa" providerId="ADAL" clId="{BE293055-9801-47FF-A042-0F110AD2778E}" dt="2025-04-27T15:27:35.871" v="2128"/>
          <ac:spMkLst>
            <pc:docMk/>
            <pc:sldMk cId="109247456" sldId="311"/>
            <ac:spMk id="6" creationId="{A7FA4D9D-2D1D-97FC-6FD8-4DA649E131F5}"/>
          </ac:spMkLst>
        </pc:spChg>
        <pc:spChg chg="add del mod">
          <ac:chgData name="Natasha Frilingou" userId="1b5881e0-18c2-4077-95c6-a4d334cb0bfa" providerId="ADAL" clId="{BE293055-9801-47FF-A042-0F110AD2778E}" dt="2025-04-27T15:29:56.846" v="2203" actId="21"/>
          <ac:spMkLst>
            <pc:docMk/>
            <pc:sldMk cId="109247456" sldId="311"/>
            <ac:spMk id="8" creationId="{754609B7-261C-CA7F-A427-004431405E19}"/>
          </ac:spMkLst>
        </pc:spChg>
        <pc:spChg chg="mod">
          <ac:chgData name="Natasha Frilingou" userId="1b5881e0-18c2-4077-95c6-a4d334cb0bfa" providerId="ADAL" clId="{BE293055-9801-47FF-A042-0F110AD2778E}" dt="2025-04-27T15:28:26.133" v="2144" actId="113"/>
          <ac:spMkLst>
            <pc:docMk/>
            <pc:sldMk cId="109247456" sldId="311"/>
            <ac:spMk id="9" creationId="{7674749E-ACE5-6594-9A66-467132BBE6E1}"/>
          </ac:spMkLst>
        </pc:spChg>
        <pc:spChg chg="mod">
          <ac:chgData name="Natasha Frilingou" userId="1b5881e0-18c2-4077-95c6-a4d334cb0bfa" providerId="ADAL" clId="{BE293055-9801-47FF-A042-0F110AD2778E}" dt="2025-04-27T15:28:22.759" v="2143" actId="113"/>
          <ac:spMkLst>
            <pc:docMk/>
            <pc:sldMk cId="109247456" sldId="311"/>
            <ac:spMk id="12" creationId="{17AE3FF4-1204-B3D3-ED28-A2CAF131F11B}"/>
          </ac:spMkLst>
        </pc:spChg>
        <pc:spChg chg="mod">
          <ac:chgData name="Natasha Frilingou" userId="1b5881e0-18c2-4077-95c6-a4d334cb0bfa" providerId="ADAL" clId="{BE293055-9801-47FF-A042-0F110AD2778E}" dt="2025-04-27T15:28:28.733" v="2145" actId="113"/>
          <ac:spMkLst>
            <pc:docMk/>
            <pc:sldMk cId="109247456" sldId="311"/>
            <ac:spMk id="24" creationId="{266F0198-CCBC-896D-BCBA-584C8C6CB870}"/>
          </ac:spMkLst>
        </pc:spChg>
      </pc:sldChg>
      <pc:sldChg chg="del">
        <pc:chgData name="Natasha Frilingou" userId="1b5881e0-18c2-4077-95c6-a4d334cb0bfa" providerId="ADAL" clId="{BE293055-9801-47FF-A042-0F110AD2778E}" dt="2025-04-27T15:28:41.981" v="2147" actId="47"/>
        <pc:sldMkLst>
          <pc:docMk/>
          <pc:sldMk cId="420559328" sldId="344"/>
        </pc:sldMkLst>
      </pc:sldChg>
      <pc:sldChg chg="del">
        <pc:chgData name="Natasha Frilingou" userId="1b5881e0-18c2-4077-95c6-a4d334cb0bfa" providerId="ADAL" clId="{BE293055-9801-47FF-A042-0F110AD2778E}" dt="2025-04-27T15:28:44.137" v="2148" actId="47"/>
        <pc:sldMkLst>
          <pc:docMk/>
          <pc:sldMk cId="3419107793" sldId="345"/>
        </pc:sldMkLst>
      </pc:sldChg>
      <pc:sldChg chg="addSp delSp modSp del mod">
        <pc:chgData name="Natasha Frilingou" userId="1b5881e0-18c2-4077-95c6-a4d334cb0bfa" providerId="ADAL" clId="{BE293055-9801-47FF-A042-0F110AD2778E}" dt="2025-04-27T16:09:41.395" v="2711" actId="47"/>
        <pc:sldMkLst>
          <pc:docMk/>
          <pc:sldMk cId="3937546978" sldId="346"/>
        </pc:sldMkLst>
        <pc:spChg chg="del">
          <ac:chgData name="Natasha Frilingou" userId="1b5881e0-18c2-4077-95c6-a4d334cb0bfa" providerId="ADAL" clId="{BE293055-9801-47FF-A042-0F110AD2778E}" dt="2025-04-27T15:28:54.142" v="2149" actId="478"/>
          <ac:spMkLst>
            <pc:docMk/>
            <pc:sldMk cId="3937546978" sldId="346"/>
            <ac:spMk id="2" creationId="{3863BC43-CAA9-DD2E-8725-10370DDDD2B2}"/>
          </ac:spMkLst>
        </pc:spChg>
        <pc:spChg chg="mod">
          <ac:chgData name="Natasha Frilingou" userId="1b5881e0-18c2-4077-95c6-a4d334cb0bfa" providerId="ADAL" clId="{BE293055-9801-47FF-A042-0F110AD2778E}" dt="2025-04-27T15:54:33.126" v="2426"/>
          <ac:spMkLst>
            <pc:docMk/>
            <pc:sldMk cId="3937546978" sldId="346"/>
            <ac:spMk id="4" creationId="{06717E0E-BBD0-71BD-7A09-6F427726AE92}"/>
          </ac:spMkLst>
        </pc:spChg>
        <pc:spChg chg="mod">
          <ac:chgData name="Natasha Frilingou" userId="1b5881e0-18c2-4077-95c6-a4d334cb0bfa" providerId="ADAL" clId="{BE293055-9801-47FF-A042-0F110AD2778E}" dt="2025-04-27T15:54:33.126" v="2426"/>
          <ac:spMkLst>
            <pc:docMk/>
            <pc:sldMk cId="3937546978" sldId="346"/>
            <ac:spMk id="5" creationId="{ABD2490C-9684-6D5C-A529-0621C4EC88B9}"/>
          </ac:spMkLst>
        </pc:spChg>
        <pc:spChg chg="mod">
          <ac:chgData name="Natasha Frilingou" userId="1b5881e0-18c2-4077-95c6-a4d334cb0bfa" providerId="ADAL" clId="{BE293055-9801-47FF-A042-0F110AD2778E}" dt="2025-04-27T15:54:33.126" v="2426"/>
          <ac:spMkLst>
            <pc:docMk/>
            <pc:sldMk cId="3937546978" sldId="346"/>
            <ac:spMk id="7" creationId="{AFE0ED15-A876-ACC2-4F74-9A332B989F14}"/>
          </ac:spMkLst>
        </pc:spChg>
        <pc:spChg chg="mod">
          <ac:chgData name="Natasha Frilingou" userId="1b5881e0-18c2-4077-95c6-a4d334cb0bfa" providerId="ADAL" clId="{BE293055-9801-47FF-A042-0F110AD2778E}" dt="2025-04-27T15:54:33.126" v="2426"/>
          <ac:spMkLst>
            <pc:docMk/>
            <pc:sldMk cId="3937546978" sldId="346"/>
            <ac:spMk id="8" creationId="{207C2701-6365-6219-8225-6FEB1C6167F5}"/>
          </ac:spMkLst>
        </pc:spChg>
        <pc:spChg chg="mod">
          <ac:chgData name="Natasha Frilingou" userId="1b5881e0-18c2-4077-95c6-a4d334cb0bfa" providerId="ADAL" clId="{BE293055-9801-47FF-A042-0F110AD2778E}" dt="2025-04-27T15:54:33.126" v="2426"/>
          <ac:spMkLst>
            <pc:docMk/>
            <pc:sldMk cId="3937546978" sldId="346"/>
            <ac:spMk id="11" creationId="{69E79093-EAC0-6084-551A-D49CDCCFB9A4}"/>
          </ac:spMkLst>
        </pc:spChg>
        <pc:spChg chg="del mod">
          <ac:chgData name="Natasha Frilingou" userId="1b5881e0-18c2-4077-95c6-a4d334cb0bfa" providerId="ADAL" clId="{BE293055-9801-47FF-A042-0F110AD2778E}" dt="2025-04-27T16:00:38.971" v="2510" actId="21"/>
          <ac:spMkLst>
            <pc:docMk/>
            <pc:sldMk cId="3937546978" sldId="346"/>
            <ac:spMk id="12" creationId="{B0E7CC9F-5A15-8A6F-6C6D-FE8417F56CD4}"/>
          </ac:spMkLst>
        </pc:spChg>
        <pc:spChg chg="mod">
          <ac:chgData name="Natasha Frilingou" userId="1b5881e0-18c2-4077-95c6-a4d334cb0bfa" providerId="ADAL" clId="{BE293055-9801-47FF-A042-0F110AD2778E}" dt="2025-04-27T15:54:33.126" v="2426"/>
          <ac:spMkLst>
            <pc:docMk/>
            <pc:sldMk cId="3937546978" sldId="346"/>
            <ac:spMk id="13" creationId="{DF235A63-70DC-8EB1-20A4-AF4088A55709}"/>
          </ac:spMkLst>
        </pc:spChg>
        <pc:spChg chg="mod">
          <ac:chgData name="Natasha Frilingou" userId="1b5881e0-18c2-4077-95c6-a4d334cb0bfa" providerId="ADAL" clId="{BE293055-9801-47FF-A042-0F110AD2778E}" dt="2025-04-27T15:54:33.126" v="2426"/>
          <ac:spMkLst>
            <pc:docMk/>
            <pc:sldMk cId="3937546978" sldId="346"/>
            <ac:spMk id="14" creationId="{A943E1D1-E0A6-78EC-059C-906494C48757}"/>
          </ac:spMkLst>
        </pc:spChg>
        <pc:spChg chg="mod">
          <ac:chgData name="Natasha Frilingou" userId="1b5881e0-18c2-4077-95c6-a4d334cb0bfa" providerId="ADAL" clId="{BE293055-9801-47FF-A042-0F110AD2778E}" dt="2025-04-27T15:54:33.126" v="2426"/>
          <ac:spMkLst>
            <pc:docMk/>
            <pc:sldMk cId="3937546978" sldId="346"/>
            <ac:spMk id="15" creationId="{86D6A9F3-424D-5BE9-9994-95C520C73874}"/>
          </ac:spMkLst>
        </pc:spChg>
        <pc:spChg chg="mod">
          <ac:chgData name="Natasha Frilingou" userId="1b5881e0-18c2-4077-95c6-a4d334cb0bfa" providerId="ADAL" clId="{BE293055-9801-47FF-A042-0F110AD2778E}" dt="2025-04-27T15:54:33.126" v="2426"/>
          <ac:spMkLst>
            <pc:docMk/>
            <pc:sldMk cId="3937546978" sldId="346"/>
            <ac:spMk id="18" creationId="{DA7AEC52-DE4E-3527-A32A-38D2342941DD}"/>
          </ac:spMkLst>
        </pc:spChg>
        <pc:spChg chg="mod">
          <ac:chgData name="Natasha Frilingou" userId="1b5881e0-18c2-4077-95c6-a4d334cb0bfa" providerId="ADAL" clId="{BE293055-9801-47FF-A042-0F110AD2778E}" dt="2025-04-27T15:54:33.126" v="2426"/>
          <ac:spMkLst>
            <pc:docMk/>
            <pc:sldMk cId="3937546978" sldId="346"/>
            <ac:spMk id="21" creationId="{E0BB73FA-2E7B-5795-F6AC-6F5F2687E9A0}"/>
          </ac:spMkLst>
        </pc:spChg>
        <pc:spChg chg="mod">
          <ac:chgData name="Natasha Frilingou" userId="1b5881e0-18c2-4077-95c6-a4d334cb0bfa" providerId="ADAL" clId="{BE293055-9801-47FF-A042-0F110AD2778E}" dt="2025-04-27T15:54:35.197" v="2427"/>
          <ac:spMkLst>
            <pc:docMk/>
            <pc:sldMk cId="3937546978" sldId="346"/>
            <ac:spMk id="23" creationId="{34FEAFB5-2AE5-4551-9F98-179E99DBB60E}"/>
          </ac:spMkLst>
        </pc:spChg>
        <pc:spChg chg="mod">
          <ac:chgData name="Natasha Frilingou" userId="1b5881e0-18c2-4077-95c6-a4d334cb0bfa" providerId="ADAL" clId="{BE293055-9801-47FF-A042-0F110AD2778E}" dt="2025-04-27T15:54:35.197" v="2427"/>
          <ac:spMkLst>
            <pc:docMk/>
            <pc:sldMk cId="3937546978" sldId="346"/>
            <ac:spMk id="24" creationId="{7A191791-1D3F-3997-192E-DA2DA82D03E8}"/>
          </ac:spMkLst>
        </pc:spChg>
        <pc:spChg chg="mod">
          <ac:chgData name="Natasha Frilingou" userId="1b5881e0-18c2-4077-95c6-a4d334cb0bfa" providerId="ADAL" clId="{BE293055-9801-47FF-A042-0F110AD2778E}" dt="2025-04-27T15:54:35.197" v="2427"/>
          <ac:spMkLst>
            <pc:docMk/>
            <pc:sldMk cId="3937546978" sldId="346"/>
            <ac:spMk id="25" creationId="{B017625D-EB6C-EC31-9497-61AFB08EEA6F}"/>
          </ac:spMkLst>
        </pc:spChg>
        <pc:spChg chg="mod">
          <ac:chgData name="Natasha Frilingou" userId="1b5881e0-18c2-4077-95c6-a4d334cb0bfa" providerId="ADAL" clId="{BE293055-9801-47FF-A042-0F110AD2778E}" dt="2025-04-27T15:54:35.197" v="2427"/>
          <ac:spMkLst>
            <pc:docMk/>
            <pc:sldMk cId="3937546978" sldId="346"/>
            <ac:spMk id="26" creationId="{1BB52571-DB2B-2FCD-B7C9-81E83CF62F48}"/>
          </ac:spMkLst>
        </pc:spChg>
        <pc:spChg chg="mod">
          <ac:chgData name="Natasha Frilingou" userId="1b5881e0-18c2-4077-95c6-a4d334cb0bfa" providerId="ADAL" clId="{BE293055-9801-47FF-A042-0F110AD2778E}" dt="2025-04-27T15:54:35.197" v="2427"/>
          <ac:spMkLst>
            <pc:docMk/>
            <pc:sldMk cId="3937546978" sldId="346"/>
            <ac:spMk id="28" creationId="{E684B116-F30D-7062-7881-69A63E2C7E04}"/>
          </ac:spMkLst>
        </pc:spChg>
        <pc:spChg chg="mod">
          <ac:chgData name="Natasha Frilingou" userId="1b5881e0-18c2-4077-95c6-a4d334cb0bfa" providerId="ADAL" clId="{BE293055-9801-47FF-A042-0F110AD2778E}" dt="2025-04-27T15:54:35.197" v="2427"/>
          <ac:spMkLst>
            <pc:docMk/>
            <pc:sldMk cId="3937546978" sldId="346"/>
            <ac:spMk id="29" creationId="{FCB4DCDA-FDCA-150D-F0DE-D74011815640}"/>
          </ac:spMkLst>
        </pc:spChg>
        <pc:spChg chg="mod">
          <ac:chgData name="Natasha Frilingou" userId="1b5881e0-18c2-4077-95c6-a4d334cb0bfa" providerId="ADAL" clId="{BE293055-9801-47FF-A042-0F110AD2778E}" dt="2025-04-27T15:54:35.197" v="2427"/>
          <ac:spMkLst>
            <pc:docMk/>
            <pc:sldMk cId="3937546978" sldId="346"/>
            <ac:spMk id="30" creationId="{5D49BC9C-E706-775D-3954-EC20A8E4A5AD}"/>
          </ac:spMkLst>
        </pc:spChg>
        <pc:spChg chg="mod">
          <ac:chgData name="Natasha Frilingou" userId="1b5881e0-18c2-4077-95c6-a4d334cb0bfa" providerId="ADAL" clId="{BE293055-9801-47FF-A042-0F110AD2778E}" dt="2025-04-27T15:54:35.197" v="2427"/>
          <ac:spMkLst>
            <pc:docMk/>
            <pc:sldMk cId="3937546978" sldId="346"/>
            <ac:spMk id="31" creationId="{0A9C6556-97BE-C777-C937-4B8BB66646C8}"/>
          </ac:spMkLst>
        </pc:spChg>
        <pc:spChg chg="mod">
          <ac:chgData name="Natasha Frilingou" userId="1b5881e0-18c2-4077-95c6-a4d334cb0bfa" providerId="ADAL" clId="{BE293055-9801-47FF-A042-0F110AD2778E}" dt="2025-04-27T15:54:35.197" v="2427"/>
          <ac:spMkLst>
            <pc:docMk/>
            <pc:sldMk cId="3937546978" sldId="346"/>
            <ac:spMk id="34" creationId="{F99BD24E-5C25-C284-3FBD-C1E594C9A3EA}"/>
          </ac:spMkLst>
        </pc:spChg>
        <pc:spChg chg="mod">
          <ac:chgData name="Natasha Frilingou" userId="1b5881e0-18c2-4077-95c6-a4d334cb0bfa" providerId="ADAL" clId="{BE293055-9801-47FF-A042-0F110AD2778E}" dt="2025-04-27T15:54:35.197" v="2427"/>
          <ac:spMkLst>
            <pc:docMk/>
            <pc:sldMk cId="3937546978" sldId="346"/>
            <ac:spMk id="37" creationId="{A97282AE-AD64-6D56-D6E0-BF2825700E4B}"/>
          </ac:spMkLst>
        </pc:spChg>
        <pc:spChg chg="add mod">
          <ac:chgData name="Natasha Frilingou" userId="1b5881e0-18c2-4077-95c6-a4d334cb0bfa" providerId="ADAL" clId="{BE293055-9801-47FF-A042-0F110AD2778E}" dt="2025-04-27T16:00:38.971" v="2510" actId="21"/>
          <ac:spMkLst>
            <pc:docMk/>
            <pc:sldMk cId="3937546978" sldId="346"/>
            <ac:spMk id="42" creationId="{8EE12193-E417-9E11-68C0-8B6FD8D0E04F}"/>
          </ac:spMkLst>
        </pc:spChg>
        <pc:grpChg chg="mod">
          <ac:chgData name="Natasha Frilingou" userId="1b5881e0-18c2-4077-95c6-a4d334cb0bfa" providerId="ADAL" clId="{BE293055-9801-47FF-A042-0F110AD2778E}" dt="2025-04-27T15:54:41.903" v="2429" actId="1076"/>
          <ac:grpSpMkLst>
            <pc:docMk/>
            <pc:sldMk cId="3937546978" sldId="346"/>
            <ac:grpSpMk id="22" creationId="{64BF5D2B-A444-CD66-C6D0-D87B3454F7E8}"/>
          </ac:grpSpMkLst>
        </pc:grpChg>
        <pc:picChg chg="del mod">
          <ac:chgData name="Natasha Frilingou" userId="1b5881e0-18c2-4077-95c6-a4d334cb0bfa" providerId="ADAL" clId="{BE293055-9801-47FF-A042-0F110AD2778E}" dt="2025-04-27T15:54:32.391" v="2425" actId="478"/>
          <ac:picMkLst>
            <pc:docMk/>
            <pc:sldMk cId="3937546978" sldId="346"/>
            <ac:picMk id="6" creationId="{6FAF2C3C-6AE3-8DB0-4C6A-CD4227ED7B14}"/>
          </ac:picMkLst>
        </pc:picChg>
        <pc:picChg chg="add del mod">
          <ac:chgData name="Natasha Frilingou" userId="1b5881e0-18c2-4077-95c6-a4d334cb0bfa" providerId="ADAL" clId="{BE293055-9801-47FF-A042-0F110AD2778E}" dt="2025-04-27T15:55:22.522" v="2433" actId="478"/>
          <ac:picMkLst>
            <pc:docMk/>
            <pc:sldMk cId="3937546978" sldId="346"/>
            <ac:picMk id="38" creationId="{17EFDFDA-8995-5E07-6F85-69E84B8C91E1}"/>
          </ac:picMkLst>
        </pc:picChg>
        <pc:picChg chg="add del mod">
          <ac:chgData name="Natasha Frilingou" userId="1b5881e0-18c2-4077-95c6-a4d334cb0bfa" providerId="ADAL" clId="{BE293055-9801-47FF-A042-0F110AD2778E}" dt="2025-04-27T15:55:41.705" v="2437" actId="478"/>
          <ac:picMkLst>
            <pc:docMk/>
            <pc:sldMk cId="3937546978" sldId="346"/>
            <ac:picMk id="39" creationId="{578E83A4-F915-B9E9-3AC4-2B32CBD9E479}"/>
          </ac:picMkLst>
        </pc:picChg>
        <pc:picChg chg="add del mod">
          <ac:chgData name="Natasha Frilingou" userId="1b5881e0-18c2-4077-95c6-a4d334cb0bfa" providerId="ADAL" clId="{BE293055-9801-47FF-A042-0F110AD2778E}" dt="2025-04-27T15:57:07.206" v="2439" actId="21"/>
          <ac:picMkLst>
            <pc:docMk/>
            <pc:sldMk cId="3937546978" sldId="346"/>
            <ac:picMk id="40" creationId="{6E361B78-2A41-AD4A-AB1B-F2B8AD2BA54D}"/>
          </ac:picMkLst>
        </pc:picChg>
      </pc:sldChg>
      <pc:sldChg chg="addSp delSp modSp del mod ord">
        <pc:chgData name="Natasha Frilingou" userId="1b5881e0-18c2-4077-95c6-a4d334cb0bfa" providerId="ADAL" clId="{BE293055-9801-47FF-A042-0F110AD2778E}" dt="2025-04-28T11:59:04.758" v="5640" actId="47"/>
        <pc:sldMkLst>
          <pc:docMk/>
          <pc:sldMk cId="3067617438" sldId="348"/>
        </pc:sldMkLst>
        <pc:spChg chg="del">
          <ac:chgData name="Natasha Frilingou" userId="1b5881e0-18c2-4077-95c6-a4d334cb0bfa" providerId="ADAL" clId="{BE293055-9801-47FF-A042-0F110AD2778E}" dt="2025-04-27T15:29:05.274" v="2152" actId="478"/>
          <ac:spMkLst>
            <pc:docMk/>
            <pc:sldMk cId="3067617438" sldId="348"/>
            <ac:spMk id="2" creationId="{6BEA1676-93A8-C8E6-45C1-C485AAA86C27}"/>
          </ac:spMkLst>
        </pc:spChg>
        <pc:spChg chg="add del mod">
          <ac:chgData name="Natasha Frilingou" userId="1b5881e0-18c2-4077-95c6-a4d334cb0bfa" providerId="ADAL" clId="{BE293055-9801-47FF-A042-0F110AD2778E}" dt="2025-04-27T15:29:24.937" v="2157" actId="478"/>
          <ac:spMkLst>
            <pc:docMk/>
            <pc:sldMk cId="3067617438" sldId="348"/>
            <ac:spMk id="5" creationId="{A6E3DCD2-C743-F06E-064E-6F67CE5EC2BB}"/>
          </ac:spMkLst>
        </pc:spChg>
        <pc:spChg chg="add mod">
          <ac:chgData name="Natasha Frilingou" userId="1b5881e0-18c2-4077-95c6-a4d334cb0bfa" providerId="ADAL" clId="{BE293055-9801-47FF-A042-0F110AD2778E}" dt="2025-04-27T15:29:35.864" v="2190" actId="27636"/>
          <ac:spMkLst>
            <pc:docMk/>
            <pc:sldMk cId="3067617438" sldId="348"/>
            <ac:spMk id="6" creationId="{0074B239-B389-B0B7-3E15-D46E788A71E7}"/>
          </ac:spMkLst>
        </pc:spChg>
        <pc:spChg chg="add del mod">
          <ac:chgData name="Natasha Frilingou" userId="1b5881e0-18c2-4077-95c6-a4d334cb0bfa" providerId="ADAL" clId="{BE293055-9801-47FF-A042-0F110AD2778E}" dt="2025-04-27T15:29:53.180" v="2200" actId="21"/>
          <ac:spMkLst>
            <pc:docMk/>
            <pc:sldMk cId="3067617438" sldId="348"/>
            <ac:spMk id="8" creationId="{754609B7-261C-CA7F-A427-004431405E19}"/>
          </ac:spMkLst>
        </pc:spChg>
        <pc:spChg chg="add del mod">
          <ac:chgData name="Natasha Frilingou" userId="1b5881e0-18c2-4077-95c6-a4d334cb0bfa" providerId="ADAL" clId="{BE293055-9801-47FF-A042-0F110AD2778E}" dt="2025-04-27T15:29:52.088" v="2199"/>
          <ac:spMkLst>
            <pc:docMk/>
            <pc:sldMk cId="3067617438" sldId="348"/>
            <ac:spMk id="10" creationId="{37A3198E-0DE8-18FF-64FD-85C0666BBB63}"/>
          </ac:spMkLst>
        </pc:spChg>
        <pc:spChg chg="add mod">
          <ac:chgData name="Natasha Frilingou" userId="1b5881e0-18c2-4077-95c6-a4d334cb0bfa" providerId="ADAL" clId="{BE293055-9801-47FF-A042-0F110AD2778E}" dt="2025-04-27T15:32:44.783" v="2286" actId="20577"/>
          <ac:spMkLst>
            <pc:docMk/>
            <pc:sldMk cId="3067617438" sldId="348"/>
            <ac:spMk id="11" creationId="{754609B7-261C-CA7F-A427-004431405E19}"/>
          </ac:spMkLst>
        </pc:spChg>
        <pc:spChg chg="del">
          <ac:chgData name="Natasha Frilingou" userId="1b5881e0-18c2-4077-95c6-a4d334cb0bfa" providerId="ADAL" clId="{BE293055-9801-47FF-A042-0F110AD2778E}" dt="2025-04-27T15:29:13.854" v="2155" actId="478"/>
          <ac:spMkLst>
            <pc:docMk/>
            <pc:sldMk cId="3067617438" sldId="348"/>
            <ac:spMk id="12" creationId="{DEF8DF67-54FC-3E56-0EE9-8E1B93F31D59}"/>
          </ac:spMkLst>
        </pc:spChg>
        <pc:spChg chg="add del">
          <ac:chgData name="Natasha Frilingou" userId="1b5881e0-18c2-4077-95c6-a4d334cb0bfa" providerId="ADAL" clId="{BE293055-9801-47FF-A042-0F110AD2778E}" dt="2025-04-27T15:31:43.859" v="2226" actId="22"/>
          <ac:spMkLst>
            <pc:docMk/>
            <pc:sldMk cId="3067617438" sldId="348"/>
            <ac:spMk id="14" creationId="{5002E726-B2FB-6A98-F3C8-3B0B2B85F9EE}"/>
          </ac:spMkLst>
        </pc:spChg>
        <pc:spChg chg="add mod">
          <ac:chgData name="Natasha Frilingou" userId="1b5881e0-18c2-4077-95c6-a4d334cb0bfa" providerId="ADAL" clId="{BE293055-9801-47FF-A042-0F110AD2778E}" dt="2025-04-28T07:01:27.138" v="2792" actId="1076"/>
          <ac:spMkLst>
            <pc:docMk/>
            <pc:sldMk cId="3067617438" sldId="348"/>
            <ac:spMk id="15" creationId="{2A3DEEF8-D826-D4AF-E06C-EF7CCC321222}"/>
          </ac:spMkLst>
        </pc:spChg>
        <pc:spChg chg="add del mod">
          <ac:chgData name="Natasha Frilingou" userId="1b5881e0-18c2-4077-95c6-a4d334cb0bfa" providerId="ADAL" clId="{BE293055-9801-47FF-A042-0F110AD2778E}" dt="2025-04-27T15:33:14.549" v="2290" actId="478"/>
          <ac:spMkLst>
            <pc:docMk/>
            <pc:sldMk cId="3067617438" sldId="348"/>
            <ac:spMk id="17" creationId="{9E17557F-6FDA-A0F0-3911-75A58DFD96ED}"/>
          </ac:spMkLst>
        </pc:spChg>
        <pc:spChg chg="add del mod">
          <ac:chgData name="Natasha Frilingou" userId="1b5881e0-18c2-4077-95c6-a4d334cb0bfa" providerId="ADAL" clId="{BE293055-9801-47FF-A042-0F110AD2778E}" dt="2025-04-27T15:43:43.964" v="2417" actId="21"/>
          <ac:spMkLst>
            <pc:docMk/>
            <pc:sldMk cId="3067617438" sldId="348"/>
            <ac:spMk id="19" creationId="{ED15BF6E-F1DF-01A6-0E4D-DB20AA438776}"/>
          </ac:spMkLst>
        </pc:spChg>
        <pc:spChg chg="add mod">
          <ac:chgData name="Natasha Frilingou" userId="1b5881e0-18c2-4077-95c6-a4d334cb0bfa" providerId="ADAL" clId="{BE293055-9801-47FF-A042-0F110AD2778E}" dt="2025-04-27T16:08:58.900" v="2698"/>
          <ac:spMkLst>
            <pc:docMk/>
            <pc:sldMk cId="3067617438" sldId="348"/>
            <ac:spMk id="20" creationId="{CBD2A684-45A8-AE6D-25AF-4A9F4476EA11}"/>
          </ac:spMkLst>
        </pc:spChg>
        <pc:graphicFrameChg chg="del mod modGraphic">
          <ac:chgData name="Natasha Frilingou" userId="1b5881e0-18c2-4077-95c6-a4d334cb0bfa" providerId="ADAL" clId="{BE293055-9801-47FF-A042-0F110AD2778E}" dt="2025-04-27T15:33:11.326" v="2287" actId="478"/>
          <ac:graphicFrameMkLst>
            <pc:docMk/>
            <pc:sldMk cId="3067617438" sldId="348"/>
            <ac:graphicFrameMk id="4" creationId="{55A7D7FD-1BBF-04D1-0C42-263DFD3AFDE5}"/>
          </ac:graphicFrameMkLst>
        </pc:graphicFrameChg>
        <pc:graphicFrameChg chg="add del mod">
          <ac:chgData name="Natasha Frilingou" userId="1b5881e0-18c2-4077-95c6-a4d334cb0bfa" providerId="ADAL" clId="{BE293055-9801-47FF-A042-0F110AD2778E}" dt="2025-04-27T15:33:14.549" v="2290" actId="478"/>
          <ac:graphicFrameMkLst>
            <pc:docMk/>
            <pc:sldMk cId="3067617438" sldId="348"/>
            <ac:graphicFrameMk id="16" creationId="{7DDC8C6C-AB77-87B4-5980-88EB2EFE0089}"/>
          </ac:graphicFrameMkLst>
        </pc:graphicFrameChg>
        <pc:graphicFrameChg chg="add mod modGraphic">
          <ac:chgData name="Natasha Frilingou" userId="1b5881e0-18c2-4077-95c6-a4d334cb0bfa" providerId="ADAL" clId="{BE293055-9801-47FF-A042-0F110AD2778E}" dt="2025-04-28T11:57:29.315" v="5555" actId="20577"/>
          <ac:graphicFrameMkLst>
            <pc:docMk/>
            <pc:sldMk cId="3067617438" sldId="348"/>
            <ac:graphicFrameMk id="18" creationId="{55A7D7FD-1BBF-04D1-0C42-263DFD3AFDE5}"/>
          </ac:graphicFrameMkLst>
        </pc:graphicFrameChg>
      </pc:sldChg>
      <pc:sldChg chg="del">
        <pc:chgData name="Natasha Frilingou" userId="1b5881e0-18c2-4077-95c6-a4d334cb0bfa" providerId="ADAL" clId="{BE293055-9801-47FF-A042-0F110AD2778E}" dt="2025-04-27T16:05:34.165" v="2642" actId="47"/>
        <pc:sldMkLst>
          <pc:docMk/>
          <pc:sldMk cId="2623519903" sldId="350"/>
        </pc:sldMkLst>
      </pc:sldChg>
      <pc:sldChg chg="modSp del mod">
        <pc:chgData name="Natasha Frilingou" userId="1b5881e0-18c2-4077-95c6-a4d334cb0bfa" providerId="ADAL" clId="{BE293055-9801-47FF-A042-0F110AD2778E}" dt="2025-04-27T16:09:42.879" v="2712" actId="47"/>
        <pc:sldMkLst>
          <pc:docMk/>
          <pc:sldMk cId="283100711" sldId="353"/>
        </pc:sldMkLst>
        <pc:spChg chg="mod">
          <ac:chgData name="Natasha Frilingou" userId="1b5881e0-18c2-4077-95c6-a4d334cb0bfa" providerId="ADAL" clId="{BE293055-9801-47FF-A042-0F110AD2778E}" dt="2025-04-27T11:37:32.126" v="156" actId="14100"/>
          <ac:spMkLst>
            <pc:docMk/>
            <pc:sldMk cId="283100711" sldId="353"/>
            <ac:spMk id="12" creationId="{6FEE3E3D-90B6-1380-25FA-9998E05C3691}"/>
          </ac:spMkLst>
        </pc:spChg>
      </pc:sldChg>
      <pc:sldChg chg="del">
        <pc:chgData name="Natasha Frilingou" userId="1b5881e0-18c2-4077-95c6-a4d334cb0bfa" providerId="ADAL" clId="{BE293055-9801-47FF-A042-0F110AD2778E}" dt="2025-04-27T16:05:38.867" v="2643" actId="47"/>
        <pc:sldMkLst>
          <pc:docMk/>
          <pc:sldMk cId="1297251643" sldId="354"/>
        </pc:sldMkLst>
      </pc:sldChg>
      <pc:sldChg chg="addSp delSp modSp add del mod ord">
        <pc:chgData name="Natasha Frilingou" userId="1b5881e0-18c2-4077-95c6-a4d334cb0bfa" providerId="ADAL" clId="{BE293055-9801-47FF-A042-0F110AD2778E}" dt="2025-04-27T16:09:31.619" v="2710" actId="47"/>
        <pc:sldMkLst>
          <pc:docMk/>
          <pc:sldMk cId="209861198" sldId="355"/>
        </pc:sldMkLst>
        <pc:spChg chg="add del mod">
          <ac:chgData name="Natasha Frilingou" userId="1b5881e0-18c2-4077-95c6-a4d334cb0bfa" providerId="ADAL" clId="{BE293055-9801-47FF-A042-0F110AD2778E}" dt="2025-04-27T16:06:17.660" v="2652" actId="478"/>
          <ac:spMkLst>
            <pc:docMk/>
            <pc:sldMk cId="209861198" sldId="355"/>
            <ac:spMk id="2" creationId="{7D4D83DA-C7F3-E7EA-31AC-7040F0AA67A6}"/>
          </ac:spMkLst>
        </pc:spChg>
        <pc:spChg chg="mod ord">
          <ac:chgData name="Natasha Frilingou" userId="1b5881e0-18c2-4077-95c6-a4d334cb0bfa" providerId="ADAL" clId="{BE293055-9801-47FF-A042-0F110AD2778E}" dt="2025-04-27T16:08:10.671" v="2688" actId="948"/>
          <ac:spMkLst>
            <pc:docMk/>
            <pc:sldMk cId="209861198" sldId="355"/>
            <ac:spMk id="3" creationId="{70C83BAD-79E1-558A-EF8C-CDBCA1256301}"/>
          </ac:spMkLst>
        </pc:spChg>
        <pc:spChg chg="add mod">
          <ac:chgData name="Natasha Frilingou" userId="1b5881e0-18c2-4077-95c6-a4d334cb0bfa" providerId="ADAL" clId="{BE293055-9801-47FF-A042-0F110AD2778E}" dt="2025-04-27T16:06:17.795" v="2653"/>
          <ac:spMkLst>
            <pc:docMk/>
            <pc:sldMk cId="209861198" sldId="355"/>
            <ac:spMk id="4" creationId="{00AFDF51-9F3B-3523-AF05-79E1C65637B2}"/>
          </ac:spMkLst>
        </pc:spChg>
        <pc:spChg chg="add del mod">
          <ac:chgData name="Natasha Frilingou" userId="1b5881e0-18c2-4077-95c6-a4d334cb0bfa" providerId="ADAL" clId="{BE293055-9801-47FF-A042-0F110AD2778E}" dt="2025-04-27T16:06:30.999" v="2659" actId="478"/>
          <ac:spMkLst>
            <pc:docMk/>
            <pc:sldMk cId="209861198" sldId="355"/>
            <ac:spMk id="6" creationId="{F4BF61D4-740E-F222-BD5A-C8BE76D23E3B}"/>
          </ac:spMkLst>
        </pc:spChg>
        <pc:spChg chg="add mod">
          <ac:chgData name="Natasha Frilingou" userId="1b5881e0-18c2-4077-95c6-a4d334cb0bfa" providerId="ADAL" clId="{BE293055-9801-47FF-A042-0F110AD2778E}" dt="2025-04-27T16:07:38.520" v="2682"/>
          <ac:spMkLst>
            <pc:docMk/>
            <pc:sldMk cId="209861198" sldId="355"/>
            <ac:spMk id="7" creationId="{CA5BC495-CE9D-28E8-F6A0-DCDA60336700}"/>
          </ac:spMkLst>
        </pc:spChg>
        <pc:spChg chg="add mod">
          <ac:chgData name="Natasha Frilingou" userId="1b5881e0-18c2-4077-95c6-a4d334cb0bfa" providerId="ADAL" clId="{BE293055-9801-47FF-A042-0F110AD2778E}" dt="2025-04-27T16:09:00.538" v="2699"/>
          <ac:spMkLst>
            <pc:docMk/>
            <pc:sldMk cId="209861198" sldId="355"/>
            <ac:spMk id="8" creationId="{7B363C28-D10C-29B3-5D28-AAA9C73F81AE}"/>
          </ac:spMkLst>
        </pc:spChg>
        <pc:spChg chg="del mod">
          <ac:chgData name="Natasha Frilingou" userId="1b5881e0-18c2-4077-95c6-a4d334cb0bfa" providerId="ADAL" clId="{BE293055-9801-47FF-A042-0F110AD2778E}" dt="2025-04-27T16:06:29.185" v="2658" actId="478"/>
          <ac:spMkLst>
            <pc:docMk/>
            <pc:sldMk cId="209861198" sldId="355"/>
            <ac:spMk id="12" creationId="{B53E247C-A878-6B95-8842-7C1DC7037D7F}"/>
          </ac:spMkLst>
        </pc:spChg>
      </pc:sldChg>
      <pc:sldChg chg="addSp delSp modSp mod">
        <pc:chgData name="Natasha Frilingou" userId="1b5881e0-18c2-4077-95c6-a4d334cb0bfa" providerId="ADAL" clId="{BE293055-9801-47FF-A042-0F110AD2778E}" dt="2025-04-27T15:13:36.864" v="2120" actId="207"/>
        <pc:sldMkLst>
          <pc:docMk/>
          <pc:sldMk cId="2843666487" sldId="357"/>
        </pc:sldMkLst>
        <pc:spChg chg="del">
          <ac:chgData name="Natasha Frilingou" userId="1b5881e0-18c2-4077-95c6-a4d334cb0bfa" providerId="ADAL" clId="{BE293055-9801-47FF-A042-0F110AD2778E}" dt="2025-04-27T13:49:19.474" v="995" actId="478"/>
          <ac:spMkLst>
            <pc:docMk/>
            <pc:sldMk cId="2843666487" sldId="357"/>
            <ac:spMk id="9" creationId="{69325B9B-FE99-41C3-8850-25FCE7C14F52}"/>
          </ac:spMkLst>
        </pc:spChg>
        <pc:spChg chg="del">
          <ac:chgData name="Natasha Frilingou" userId="1b5881e0-18c2-4077-95c6-a4d334cb0bfa" providerId="ADAL" clId="{BE293055-9801-47FF-A042-0F110AD2778E}" dt="2025-04-27T13:49:21.451" v="998" actId="478"/>
          <ac:spMkLst>
            <pc:docMk/>
            <pc:sldMk cId="2843666487" sldId="357"/>
            <ac:spMk id="10" creationId="{40D6E5AF-1225-4BC5-A437-D20ABED7A892}"/>
          </ac:spMkLst>
        </pc:spChg>
        <pc:spChg chg="del">
          <ac:chgData name="Natasha Frilingou" userId="1b5881e0-18c2-4077-95c6-a4d334cb0bfa" providerId="ADAL" clId="{BE293055-9801-47FF-A042-0F110AD2778E}" dt="2025-04-27T13:49:20.340" v="996" actId="478"/>
          <ac:spMkLst>
            <pc:docMk/>
            <pc:sldMk cId="2843666487" sldId="357"/>
            <ac:spMk id="11" creationId="{40D6E5AF-1225-4BC5-A437-D20ABED7A892}"/>
          </ac:spMkLst>
        </pc:spChg>
        <pc:spChg chg="del mod">
          <ac:chgData name="Natasha Frilingou" userId="1b5881e0-18c2-4077-95c6-a4d334cb0bfa" providerId="ADAL" clId="{BE293055-9801-47FF-A042-0F110AD2778E}" dt="2025-04-27T13:49:23.978" v="1002" actId="478"/>
          <ac:spMkLst>
            <pc:docMk/>
            <pc:sldMk cId="2843666487" sldId="357"/>
            <ac:spMk id="12" creationId="{40D6E5AF-1225-4BC5-A437-D20ABED7A892}"/>
          </ac:spMkLst>
        </pc:spChg>
        <pc:spChg chg="mod">
          <ac:chgData name="Natasha Frilingou" userId="1b5881e0-18c2-4077-95c6-a4d334cb0bfa" providerId="ADAL" clId="{BE293055-9801-47FF-A042-0F110AD2778E}" dt="2025-04-27T15:13:36.864" v="2120" actId="207"/>
          <ac:spMkLst>
            <pc:docMk/>
            <pc:sldMk cId="2843666487" sldId="357"/>
            <ac:spMk id="13" creationId="{FA417313-C516-4DCC-B6F0-B91468C517A7}"/>
          </ac:spMkLst>
        </pc:spChg>
        <pc:picChg chg="del">
          <ac:chgData name="Natasha Frilingou" userId="1b5881e0-18c2-4077-95c6-a4d334cb0bfa" providerId="ADAL" clId="{BE293055-9801-47FF-A042-0F110AD2778E}" dt="2025-04-27T13:49:21.854" v="999" actId="478"/>
          <ac:picMkLst>
            <pc:docMk/>
            <pc:sldMk cId="2843666487" sldId="357"/>
            <ac:picMk id="2" creationId="{00000000-0000-0000-0000-000000000000}"/>
          </ac:picMkLst>
        </pc:picChg>
        <pc:picChg chg="add mod">
          <ac:chgData name="Natasha Frilingou" userId="1b5881e0-18c2-4077-95c6-a4d334cb0bfa" providerId="ADAL" clId="{BE293055-9801-47FF-A042-0F110AD2778E}" dt="2025-04-27T13:51:04.717" v="1053" actId="1076"/>
          <ac:picMkLst>
            <pc:docMk/>
            <pc:sldMk cId="2843666487" sldId="357"/>
            <ac:picMk id="3" creationId="{6C28D4F6-B05E-6708-C8EC-BA9CD4DB3520}"/>
          </ac:picMkLst>
        </pc:picChg>
        <pc:picChg chg="del">
          <ac:chgData name="Natasha Frilingou" userId="1b5881e0-18c2-4077-95c6-a4d334cb0bfa" providerId="ADAL" clId="{BE293055-9801-47FF-A042-0F110AD2778E}" dt="2025-04-27T13:49:20.835" v="997" actId="478"/>
          <ac:picMkLst>
            <pc:docMk/>
            <pc:sldMk cId="2843666487" sldId="357"/>
            <ac:picMk id="6" creationId="{00000000-0000-0000-0000-000000000000}"/>
          </ac:picMkLst>
        </pc:picChg>
        <pc:picChg chg="del">
          <ac:chgData name="Natasha Frilingou" userId="1b5881e0-18c2-4077-95c6-a4d334cb0bfa" providerId="ADAL" clId="{BE293055-9801-47FF-A042-0F110AD2778E}" dt="2025-04-27T13:49:23.158" v="1001" actId="478"/>
          <ac:picMkLst>
            <pc:docMk/>
            <pc:sldMk cId="2843666487" sldId="357"/>
            <ac:picMk id="8" creationId="{00000000-0000-0000-0000-000000000000}"/>
          </ac:picMkLst>
        </pc:picChg>
      </pc:sldChg>
      <pc:sldChg chg="addSp delSp modSp mod modNotesTx">
        <pc:chgData name="Natasha Frilingou" userId="1b5881e0-18c2-4077-95c6-a4d334cb0bfa" providerId="ADAL" clId="{BE293055-9801-47FF-A042-0F110AD2778E}" dt="2025-04-28T12:34:11.397" v="6331" actId="1076"/>
        <pc:sldMkLst>
          <pc:docMk/>
          <pc:sldMk cId="676274006" sldId="358"/>
        </pc:sldMkLst>
        <pc:spChg chg="mod">
          <ac:chgData name="Natasha Frilingou" userId="1b5881e0-18c2-4077-95c6-a4d334cb0bfa" providerId="ADAL" clId="{BE293055-9801-47FF-A042-0F110AD2778E}" dt="2025-04-27T11:37:52.902" v="178" actId="1076"/>
          <ac:spMkLst>
            <pc:docMk/>
            <pc:sldMk cId="676274006" sldId="358"/>
            <ac:spMk id="2" creationId="{07DF7F7C-C344-4AD3-A230-8CF5F6F189C2}"/>
          </ac:spMkLst>
        </pc:spChg>
        <pc:spChg chg="add del mod">
          <ac:chgData name="Natasha Frilingou" userId="1b5881e0-18c2-4077-95c6-a4d334cb0bfa" providerId="ADAL" clId="{BE293055-9801-47FF-A042-0F110AD2778E}" dt="2025-04-28T08:02:21.295" v="3230" actId="478"/>
          <ac:spMkLst>
            <pc:docMk/>
            <pc:sldMk cId="676274006" sldId="358"/>
            <ac:spMk id="5" creationId="{25AD38AC-37E1-34DE-87EA-5F9D9D4745F9}"/>
          </ac:spMkLst>
        </pc:spChg>
        <pc:spChg chg="del mod">
          <ac:chgData name="Natasha Frilingou" userId="1b5881e0-18c2-4077-95c6-a4d334cb0bfa" providerId="ADAL" clId="{BE293055-9801-47FF-A042-0F110AD2778E}" dt="2025-04-27T10:41:08.592" v="18" actId="478"/>
          <ac:spMkLst>
            <pc:docMk/>
            <pc:sldMk cId="676274006" sldId="358"/>
            <ac:spMk id="5" creationId="{D52043CA-E70E-76D9-49F6-463E0F11E9AF}"/>
          </ac:spMkLst>
        </pc:spChg>
        <pc:spChg chg="add">
          <ac:chgData name="Natasha Frilingou" userId="1b5881e0-18c2-4077-95c6-a4d334cb0bfa" providerId="ADAL" clId="{BE293055-9801-47FF-A042-0F110AD2778E}" dt="2025-04-27T10:41:09.272" v="19"/>
          <ac:spMkLst>
            <pc:docMk/>
            <pc:sldMk cId="676274006" sldId="358"/>
            <ac:spMk id="8" creationId="{DB52D813-1158-10E2-8EC6-39719A8C86B1}"/>
          </ac:spMkLst>
        </pc:spChg>
        <pc:spChg chg="add mod">
          <ac:chgData name="Natasha Frilingou" userId="1b5881e0-18c2-4077-95c6-a4d334cb0bfa" providerId="ADAL" clId="{BE293055-9801-47FF-A042-0F110AD2778E}" dt="2025-04-28T08:05:54.912" v="3349"/>
          <ac:spMkLst>
            <pc:docMk/>
            <pc:sldMk cId="676274006" sldId="358"/>
            <ac:spMk id="10" creationId="{6CFFF72A-8847-B682-6D72-D3DC394FBD40}"/>
          </ac:spMkLst>
        </pc:spChg>
        <pc:spChg chg="add del">
          <ac:chgData name="Natasha Frilingou" userId="1b5881e0-18c2-4077-95c6-a4d334cb0bfa" providerId="ADAL" clId="{BE293055-9801-47FF-A042-0F110AD2778E}" dt="2025-04-27T10:44:15.103" v="24" actId="21"/>
          <ac:spMkLst>
            <pc:docMk/>
            <pc:sldMk cId="676274006" sldId="358"/>
            <ac:spMk id="10" creationId="{BA244196-2EFA-7EE8-DD0A-A19E29CF396F}"/>
          </ac:spMkLst>
        </pc:spChg>
        <pc:spChg chg="add del mod">
          <ac:chgData name="Natasha Frilingou" userId="1b5881e0-18c2-4077-95c6-a4d334cb0bfa" providerId="ADAL" clId="{BE293055-9801-47FF-A042-0F110AD2778E}" dt="2025-04-27T11:37:24.791" v="155" actId="478"/>
          <ac:spMkLst>
            <pc:docMk/>
            <pc:sldMk cId="676274006" sldId="358"/>
            <ac:spMk id="14" creationId="{17081345-BA22-2DC4-2DAB-1C306FF7F323}"/>
          </ac:spMkLst>
        </pc:spChg>
        <pc:spChg chg="add del mod">
          <ac:chgData name="Natasha Frilingou" userId="1b5881e0-18c2-4077-95c6-a4d334cb0bfa" providerId="ADAL" clId="{BE293055-9801-47FF-A042-0F110AD2778E}" dt="2025-04-27T11:36:19.662" v="85" actId="21"/>
          <ac:spMkLst>
            <pc:docMk/>
            <pc:sldMk cId="676274006" sldId="358"/>
            <ac:spMk id="15" creationId="{5442E959-53E6-796B-AB78-2D45BFF82898}"/>
          </ac:spMkLst>
        </pc:spChg>
        <pc:spChg chg="add mod">
          <ac:chgData name="Natasha Frilingou" userId="1b5881e0-18c2-4077-95c6-a4d334cb0bfa" providerId="ADAL" clId="{BE293055-9801-47FF-A042-0F110AD2778E}" dt="2025-04-27T11:37:55.854" v="179" actId="14100"/>
          <ac:spMkLst>
            <pc:docMk/>
            <pc:sldMk cId="676274006" sldId="358"/>
            <ac:spMk id="16" creationId="{315B3399-4BC0-D863-B3AA-254CB1074325}"/>
          </ac:spMkLst>
        </pc:spChg>
        <pc:spChg chg="add del mod">
          <ac:chgData name="Natasha Frilingou" userId="1b5881e0-18c2-4077-95c6-a4d334cb0bfa" providerId="ADAL" clId="{BE293055-9801-47FF-A042-0F110AD2778E}" dt="2025-04-27T11:37:59.959" v="181" actId="21"/>
          <ac:spMkLst>
            <pc:docMk/>
            <pc:sldMk cId="676274006" sldId="358"/>
            <ac:spMk id="17" creationId="{A211C48E-758F-CF69-716C-CADFA5C6BC50}"/>
          </ac:spMkLst>
        </pc:spChg>
        <pc:spChg chg="add mod ord">
          <ac:chgData name="Natasha Frilingou" userId="1b5881e0-18c2-4077-95c6-a4d334cb0bfa" providerId="ADAL" clId="{BE293055-9801-47FF-A042-0F110AD2778E}" dt="2025-04-28T12:25:50.450" v="6234" actId="313"/>
          <ac:spMkLst>
            <pc:docMk/>
            <pc:sldMk cId="676274006" sldId="358"/>
            <ac:spMk id="20" creationId="{4CC1AD61-1B20-9DC3-E1AF-7BC822864300}"/>
          </ac:spMkLst>
        </pc:spChg>
        <pc:picChg chg="add del mod">
          <ac:chgData name="Natasha Frilingou" userId="1b5881e0-18c2-4077-95c6-a4d334cb0bfa" providerId="ADAL" clId="{BE293055-9801-47FF-A042-0F110AD2778E}" dt="2025-04-28T08:11:45.507" v="3628" actId="478"/>
          <ac:picMkLst>
            <pc:docMk/>
            <pc:sldMk cId="676274006" sldId="358"/>
            <ac:picMk id="4" creationId="{3AAA2918-FB49-5847-C0F5-2FE6853B72A8}"/>
          </ac:picMkLst>
        </pc:picChg>
        <pc:picChg chg="add del mod">
          <ac:chgData name="Natasha Frilingou" userId="1b5881e0-18c2-4077-95c6-a4d334cb0bfa" providerId="ADAL" clId="{BE293055-9801-47FF-A042-0F110AD2778E}" dt="2025-04-27T10:05:21.930" v="9" actId="478"/>
          <ac:picMkLst>
            <pc:docMk/>
            <pc:sldMk cId="676274006" sldId="358"/>
            <ac:picMk id="4" creationId="{D5F1C03E-3F57-35FE-D5C8-7D8758431516}"/>
          </ac:picMkLst>
        </pc:picChg>
        <pc:picChg chg="add del mod">
          <ac:chgData name="Natasha Frilingou" userId="1b5881e0-18c2-4077-95c6-a4d334cb0bfa" providerId="ADAL" clId="{BE293055-9801-47FF-A042-0F110AD2778E}" dt="2025-04-27T10:41:07.152" v="17" actId="478"/>
          <ac:picMkLst>
            <pc:docMk/>
            <pc:sldMk cId="676274006" sldId="358"/>
            <ac:picMk id="7" creationId="{6AB769B5-F3D8-C551-A90E-39237A67DEF6}"/>
          </ac:picMkLst>
        </pc:picChg>
        <pc:picChg chg="add del mod">
          <ac:chgData name="Natasha Frilingou" userId="1b5881e0-18c2-4077-95c6-a4d334cb0bfa" providerId="ADAL" clId="{BE293055-9801-47FF-A042-0F110AD2778E}" dt="2025-04-27T10:44:13.312" v="22" actId="478"/>
          <ac:picMkLst>
            <pc:docMk/>
            <pc:sldMk cId="676274006" sldId="358"/>
            <ac:picMk id="9" creationId="{C4B9C6A0-B41D-E9B5-CE5C-BF499182C197}"/>
          </ac:picMkLst>
        </pc:picChg>
        <pc:picChg chg="add del">
          <ac:chgData name="Natasha Frilingou" userId="1b5881e0-18c2-4077-95c6-a4d334cb0bfa" providerId="ADAL" clId="{BE293055-9801-47FF-A042-0F110AD2778E}" dt="2025-04-27T10:44:17.663" v="26" actId="478"/>
          <ac:picMkLst>
            <pc:docMk/>
            <pc:sldMk cId="676274006" sldId="358"/>
            <ac:picMk id="11" creationId="{B5CA7195-0927-37C8-5E7B-BF1AF1A1479A}"/>
          </ac:picMkLst>
        </pc:picChg>
        <pc:picChg chg="add mod">
          <ac:chgData name="Natasha Frilingou" userId="1b5881e0-18c2-4077-95c6-a4d334cb0bfa" providerId="ADAL" clId="{BE293055-9801-47FF-A042-0F110AD2778E}" dt="2025-04-28T08:12:12.090" v="3638" actId="1076"/>
          <ac:picMkLst>
            <pc:docMk/>
            <pc:sldMk cId="676274006" sldId="358"/>
            <ac:picMk id="11" creationId="{BA7037DB-3C46-ED7E-51FB-AF4A4766DA7D}"/>
          </ac:picMkLst>
        </pc:picChg>
        <pc:picChg chg="add del">
          <ac:chgData name="Natasha Frilingou" userId="1b5881e0-18c2-4077-95c6-a4d334cb0bfa" providerId="ADAL" clId="{BE293055-9801-47FF-A042-0F110AD2778E}" dt="2025-04-27T10:44:19.289" v="28" actId="478"/>
          <ac:picMkLst>
            <pc:docMk/>
            <pc:sldMk cId="676274006" sldId="358"/>
            <ac:picMk id="12" creationId="{EC2F0BA8-1AE1-C17C-3C7A-269CF2F06309}"/>
          </ac:picMkLst>
        </pc:picChg>
        <pc:picChg chg="add del mod">
          <ac:chgData name="Natasha Frilingou" userId="1b5881e0-18c2-4077-95c6-a4d334cb0bfa" providerId="ADAL" clId="{BE293055-9801-47FF-A042-0F110AD2778E}" dt="2025-04-28T07:55:46.511" v="2824" actId="478"/>
          <ac:picMkLst>
            <pc:docMk/>
            <pc:sldMk cId="676274006" sldId="358"/>
            <ac:picMk id="13" creationId="{CABF96D1-4617-62D6-6EF3-5E076C64931B}"/>
          </ac:picMkLst>
        </pc:picChg>
        <pc:picChg chg="add del mod">
          <ac:chgData name="Natasha Frilingou" userId="1b5881e0-18c2-4077-95c6-a4d334cb0bfa" providerId="ADAL" clId="{BE293055-9801-47FF-A042-0F110AD2778E}" dt="2025-04-28T08:36:13.052" v="3659" actId="21"/>
          <ac:picMkLst>
            <pc:docMk/>
            <pc:sldMk cId="676274006" sldId="358"/>
            <ac:picMk id="15" creationId="{ABAAA7B3-05F6-E7E5-1A99-EBF240FF8A2C}"/>
          </ac:picMkLst>
        </pc:picChg>
        <pc:picChg chg="add del mod">
          <ac:chgData name="Natasha Frilingou" userId="1b5881e0-18c2-4077-95c6-a4d334cb0bfa" providerId="ADAL" clId="{BE293055-9801-47FF-A042-0F110AD2778E}" dt="2025-04-28T09:55:23.354" v="4131" actId="21"/>
          <ac:picMkLst>
            <pc:docMk/>
            <pc:sldMk cId="676274006" sldId="358"/>
            <ac:picMk id="17" creationId="{BD013990-0FC7-2B1D-C15C-7CD21403058E}"/>
          </ac:picMkLst>
        </pc:picChg>
        <pc:picChg chg="add del mod">
          <ac:chgData name="Natasha Frilingou" userId="1b5881e0-18c2-4077-95c6-a4d334cb0bfa" providerId="ADAL" clId="{BE293055-9801-47FF-A042-0F110AD2778E}" dt="2025-04-27T13:48:35.076" v="989" actId="21"/>
          <ac:picMkLst>
            <pc:docMk/>
            <pc:sldMk cId="676274006" sldId="358"/>
            <ac:picMk id="18" creationId="{3C8751A6-A8A9-2938-1F36-22DA19CA8C6B}"/>
          </ac:picMkLst>
        </pc:picChg>
        <pc:cxnChg chg="add del mod">
          <ac:chgData name="Natasha Frilingou" userId="1b5881e0-18c2-4077-95c6-a4d334cb0bfa" providerId="ADAL" clId="{BE293055-9801-47FF-A042-0F110AD2778E}" dt="2025-04-28T08:11:57.782" v="3632" actId="21"/>
          <ac:cxnSpMkLst>
            <pc:docMk/>
            <pc:sldMk cId="676274006" sldId="358"/>
            <ac:cxnSpMk id="7" creationId="{ED171E82-1A06-EC6B-0FA8-7B4F2ADE6FDB}"/>
          </ac:cxnSpMkLst>
        </pc:cxnChg>
        <pc:cxnChg chg="add del mod">
          <ac:chgData name="Natasha Frilingou" userId="1b5881e0-18c2-4077-95c6-a4d334cb0bfa" providerId="ADAL" clId="{BE293055-9801-47FF-A042-0F110AD2778E}" dt="2025-04-28T08:12:01.133" v="3634" actId="21"/>
          <ac:cxnSpMkLst>
            <pc:docMk/>
            <pc:sldMk cId="676274006" sldId="358"/>
            <ac:cxnSpMk id="8" creationId="{621A77F2-5B20-4E89-8739-50E42C03D4DF}"/>
          </ac:cxnSpMkLst>
        </pc:cxnChg>
        <pc:cxnChg chg="add del mod">
          <ac:chgData name="Natasha Frilingou" userId="1b5881e0-18c2-4077-95c6-a4d334cb0bfa" providerId="ADAL" clId="{BE293055-9801-47FF-A042-0F110AD2778E}" dt="2025-04-28T08:05:01.857" v="3345" actId="478"/>
          <ac:cxnSpMkLst>
            <pc:docMk/>
            <pc:sldMk cId="676274006" sldId="358"/>
            <ac:cxnSpMk id="9" creationId="{0BC53BAA-E58F-4996-EE08-7DD0EFFD4F1B}"/>
          </ac:cxnSpMkLst>
        </pc:cxnChg>
        <pc:cxnChg chg="add mod">
          <ac:chgData name="Natasha Frilingou" userId="1b5881e0-18c2-4077-95c6-a4d334cb0bfa" providerId="ADAL" clId="{BE293055-9801-47FF-A042-0F110AD2778E}" dt="2025-04-28T08:22:04.618" v="3642" actId="1076"/>
          <ac:cxnSpMkLst>
            <pc:docMk/>
            <pc:sldMk cId="676274006" sldId="358"/>
            <ac:cxnSpMk id="12" creationId="{ED171E82-1A06-EC6B-0FA8-7B4F2ADE6FDB}"/>
          </ac:cxnSpMkLst>
        </pc:cxnChg>
        <pc:cxnChg chg="add mod">
          <ac:chgData name="Natasha Frilingou" userId="1b5881e0-18c2-4077-95c6-a4d334cb0bfa" providerId="ADAL" clId="{BE293055-9801-47FF-A042-0F110AD2778E}" dt="2025-04-28T12:34:11.397" v="6331" actId="1076"/>
          <ac:cxnSpMkLst>
            <pc:docMk/>
            <pc:sldMk cId="676274006" sldId="358"/>
            <ac:cxnSpMk id="14" creationId="{621A77F2-5B20-4E89-8739-50E42C03D4DF}"/>
          </ac:cxnSpMkLst>
        </pc:cxnChg>
      </pc:sldChg>
      <pc:sldChg chg="del">
        <pc:chgData name="Natasha Frilingou" userId="1b5881e0-18c2-4077-95c6-a4d334cb0bfa" providerId="ADAL" clId="{BE293055-9801-47FF-A042-0F110AD2778E}" dt="2025-04-27T11:36:50.480" v="123" actId="47"/>
        <pc:sldMkLst>
          <pc:docMk/>
          <pc:sldMk cId="1186416818" sldId="359"/>
        </pc:sldMkLst>
      </pc:sldChg>
      <pc:sldChg chg="addSp delSp modSp del mod">
        <pc:chgData name="Natasha Frilingou" userId="1b5881e0-18c2-4077-95c6-a4d334cb0bfa" providerId="ADAL" clId="{BE293055-9801-47FF-A042-0F110AD2778E}" dt="2025-04-27T15:08:11.866" v="2034" actId="47"/>
        <pc:sldMkLst>
          <pc:docMk/>
          <pc:sldMk cId="1635017642" sldId="360"/>
        </pc:sldMkLst>
        <pc:spChg chg="del mod">
          <ac:chgData name="Natasha Frilingou" userId="1b5881e0-18c2-4077-95c6-a4d334cb0bfa" providerId="ADAL" clId="{BE293055-9801-47FF-A042-0F110AD2778E}" dt="2025-04-27T15:02:23.124" v="1760" actId="478"/>
          <ac:spMkLst>
            <pc:docMk/>
            <pc:sldMk cId="1635017642" sldId="360"/>
            <ac:spMk id="2" creationId="{A6C77C1E-38EE-A5B5-01A9-5BEDE7CADBA1}"/>
          </ac:spMkLst>
        </pc:spChg>
        <pc:spChg chg="mod">
          <ac:chgData name="Natasha Frilingou" userId="1b5881e0-18c2-4077-95c6-a4d334cb0bfa" providerId="ADAL" clId="{BE293055-9801-47FF-A042-0F110AD2778E}" dt="2025-04-27T15:07:59.313" v="2033" actId="207"/>
          <ac:spMkLst>
            <pc:docMk/>
            <pc:sldMk cId="1635017642" sldId="360"/>
            <ac:spMk id="5" creationId="{5B8D78A2-4031-C530-938F-DB1F7F768E20}"/>
          </ac:spMkLst>
        </pc:spChg>
        <pc:spChg chg="del mod">
          <ac:chgData name="Natasha Frilingou" userId="1b5881e0-18c2-4077-95c6-a4d334cb0bfa" providerId="ADAL" clId="{BE293055-9801-47FF-A042-0F110AD2778E}" dt="2025-04-27T14:44:13.581" v="1719" actId="478"/>
          <ac:spMkLst>
            <pc:docMk/>
            <pc:sldMk cId="1635017642" sldId="360"/>
            <ac:spMk id="6" creationId="{1B91892C-D77C-75C4-D800-57EB71853F4B}"/>
          </ac:spMkLst>
        </pc:spChg>
        <pc:spChg chg="add del mod">
          <ac:chgData name="Natasha Frilingou" userId="1b5881e0-18c2-4077-95c6-a4d334cb0bfa" providerId="ADAL" clId="{BE293055-9801-47FF-A042-0F110AD2778E}" dt="2025-04-27T15:02:26.220" v="1761" actId="478"/>
          <ac:spMkLst>
            <pc:docMk/>
            <pc:sldMk cId="1635017642" sldId="360"/>
            <ac:spMk id="7" creationId="{DDC57BF9-73C1-ABCE-0562-94BCB17DCD5B}"/>
          </ac:spMkLst>
        </pc:spChg>
        <pc:spChg chg="add del mod">
          <ac:chgData name="Natasha Frilingou" userId="1b5881e0-18c2-4077-95c6-a4d334cb0bfa" providerId="ADAL" clId="{BE293055-9801-47FF-A042-0F110AD2778E}" dt="2025-04-27T15:02:54.952" v="1785" actId="21"/>
          <ac:spMkLst>
            <pc:docMk/>
            <pc:sldMk cId="1635017642" sldId="360"/>
            <ac:spMk id="8" creationId="{7D927563-CBC2-F073-D75E-4EAB06EB86EB}"/>
          </ac:spMkLst>
        </pc:spChg>
        <pc:spChg chg="add del mod">
          <ac:chgData name="Natasha Frilingou" userId="1b5881e0-18c2-4077-95c6-a4d334cb0bfa" providerId="ADAL" clId="{BE293055-9801-47FF-A042-0F110AD2778E}" dt="2025-04-27T15:03:05.161" v="1790" actId="478"/>
          <ac:spMkLst>
            <pc:docMk/>
            <pc:sldMk cId="1635017642" sldId="360"/>
            <ac:spMk id="10" creationId="{2CD4F95C-8059-7209-6400-4F019F1B53D3}"/>
          </ac:spMkLst>
        </pc:spChg>
        <pc:spChg chg="add mod">
          <ac:chgData name="Natasha Frilingou" userId="1b5881e0-18c2-4077-95c6-a4d334cb0bfa" providerId="ADAL" clId="{BE293055-9801-47FF-A042-0F110AD2778E}" dt="2025-04-27T15:03:01.871" v="1789"/>
          <ac:spMkLst>
            <pc:docMk/>
            <pc:sldMk cId="1635017642" sldId="360"/>
            <ac:spMk id="11" creationId="{7D927563-CBC2-F073-D75E-4EAB06EB86EB}"/>
          </ac:spMkLst>
        </pc:spChg>
        <pc:spChg chg="add mod">
          <ac:chgData name="Natasha Frilingou" userId="1b5881e0-18c2-4077-95c6-a4d334cb0bfa" providerId="ADAL" clId="{BE293055-9801-47FF-A042-0F110AD2778E}" dt="2025-04-27T15:03:50.717" v="1805"/>
          <ac:spMkLst>
            <pc:docMk/>
            <pc:sldMk cId="1635017642" sldId="360"/>
            <ac:spMk id="12" creationId="{627F36B5-CDFE-40C3-08AC-E304CB337A66}"/>
          </ac:spMkLst>
        </pc:spChg>
      </pc:sldChg>
      <pc:sldChg chg="add del">
        <pc:chgData name="Natasha Frilingou" userId="1b5881e0-18c2-4077-95c6-a4d334cb0bfa" providerId="ADAL" clId="{BE293055-9801-47FF-A042-0F110AD2778E}" dt="2025-04-27T16:05:27.705" v="2640" actId="47"/>
        <pc:sldMkLst>
          <pc:docMk/>
          <pc:sldMk cId="232630759" sldId="361"/>
        </pc:sldMkLst>
      </pc:sldChg>
      <pc:sldChg chg="addSp delSp modSp add mod ord">
        <pc:chgData name="Natasha Frilingou" userId="1b5881e0-18c2-4077-95c6-a4d334cb0bfa" providerId="ADAL" clId="{BE293055-9801-47FF-A042-0F110AD2778E}" dt="2025-04-28T12:34:47.861" v="6340" actId="1037"/>
        <pc:sldMkLst>
          <pc:docMk/>
          <pc:sldMk cId="1743817689" sldId="362"/>
        </pc:sldMkLst>
        <pc:spChg chg="del mod">
          <ac:chgData name="Natasha Frilingou" userId="1b5881e0-18c2-4077-95c6-a4d334cb0bfa" providerId="ADAL" clId="{BE293055-9801-47FF-A042-0F110AD2778E}" dt="2025-04-27T11:36:13.338" v="82" actId="21"/>
          <ac:spMkLst>
            <pc:docMk/>
            <pc:sldMk cId="1743817689" sldId="362"/>
            <ac:spMk id="2" creationId="{5442E959-53E6-796B-AB78-2D45BFF82898}"/>
          </ac:spMkLst>
        </pc:spChg>
        <pc:spChg chg="add del mod">
          <ac:chgData name="Natasha Frilingou" userId="1b5881e0-18c2-4077-95c6-a4d334cb0bfa" providerId="ADAL" clId="{BE293055-9801-47FF-A042-0F110AD2778E}" dt="2025-04-27T11:36:24.690" v="88" actId="478"/>
          <ac:spMkLst>
            <pc:docMk/>
            <pc:sldMk cId="1743817689" sldId="362"/>
            <ac:spMk id="5" creationId="{DF233276-9CB4-2127-4E40-76554198C593}"/>
          </ac:spMkLst>
        </pc:spChg>
        <pc:spChg chg="add mod">
          <ac:chgData name="Natasha Frilingou" userId="1b5881e0-18c2-4077-95c6-a4d334cb0bfa" providerId="ADAL" clId="{BE293055-9801-47FF-A042-0F110AD2778E}" dt="2025-04-27T11:38:36.266" v="191" actId="1076"/>
          <ac:spMkLst>
            <pc:docMk/>
            <pc:sldMk cId="1743817689" sldId="362"/>
            <ac:spMk id="6" creationId="{6B3D5BAC-722B-E721-429B-D4D4F4A24611}"/>
          </ac:spMkLst>
        </pc:spChg>
        <pc:spChg chg="add del mod">
          <ac:chgData name="Natasha Frilingou" userId="1b5881e0-18c2-4077-95c6-a4d334cb0bfa" providerId="ADAL" clId="{BE293055-9801-47FF-A042-0F110AD2778E}" dt="2025-04-27T11:38:11.451" v="185" actId="478"/>
          <ac:spMkLst>
            <pc:docMk/>
            <pc:sldMk cId="1743817689" sldId="362"/>
            <ac:spMk id="7" creationId="{1E3D4425-80B0-95D1-A733-5F95C57DD173}"/>
          </ac:spMkLst>
        </pc:spChg>
        <pc:spChg chg="add mod">
          <ac:chgData name="Natasha Frilingou" userId="1b5881e0-18c2-4077-95c6-a4d334cb0bfa" providerId="ADAL" clId="{BE293055-9801-47FF-A042-0F110AD2778E}" dt="2025-04-28T08:36:20.354" v="3661"/>
          <ac:spMkLst>
            <pc:docMk/>
            <pc:sldMk cId="1743817689" sldId="362"/>
            <ac:spMk id="7" creationId="{D5CE6E5C-B641-AAED-F992-E3A0EE82EFBA}"/>
          </ac:spMkLst>
        </pc:spChg>
        <pc:spChg chg="add mod">
          <ac:chgData name="Natasha Frilingou" userId="1b5881e0-18c2-4077-95c6-a4d334cb0bfa" providerId="ADAL" clId="{BE293055-9801-47FF-A042-0F110AD2778E}" dt="2025-04-27T11:38:11.566" v="186"/>
          <ac:spMkLst>
            <pc:docMk/>
            <pc:sldMk cId="1743817689" sldId="362"/>
            <ac:spMk id="8" creationId="{DF0B592D-5935-ADDE-D35B-8C1459A871E2}"/>
          </ac:spMkLst>
        </pc:spChg>
        <pc:spChg chg="add del mod">
          <ac:chgData name="Natasha Frilingou" userId="1b5881e0-18c2-4077-95c6-a4d334cb0bfa" providerId="ADAL" clId="{BE293055-9801-47FF-A042-0F110AD2778E}" dt="2025-04-27T11:38:41.005" v="193" actId="21"/>
          <ac:spMkLst>
            <pc:docMk/>
            <pc:sldMk cId="1743817689" sldId="362"/>
            <ac:spMk id="9" creationId="{DEC1A8ED-ED5A-7CB0-990A-094A8568DCBB}"/>
          </ac:spMkLst>
        </pc:spChg>
        <pc:spChg chg="add mod">
          <ac:chgData name="Natasha Frilingou" userId="1b5881e0-18c2-4077-95c6-a4d334cb0bfa" providerId="ADAL" clId="{BE293055-9801-47FF-A042-0F110AD2778E}" dt="2025-04-28T12:33:53.231" v="6329" actId="20577"/>
          <ac:spMkLst>
            <pc:docMk/>
            <pc:sldMk cId="1743817689" sldId="362"/>
            <ac:spMk id="9" creationId="{E7DF156C-5B45-FE80-ABB7-0A44E98CF1AD}"/>
          </ac:spMkLst>
        </pc:spChg>
        <pc:spChg chg="add del mod">
          <ac:chgData name="Natasha Frilingou" userId="1b5881e0-18c2-4077-95c6-a4d334cb0bfa" providerId="ADAL" clId="{BE293055-9801-47FF-A042-0F110AD2778E}" dt="2025-04-27T11:38:55.638" v="200" actId="478"/>
          <ac:spMkLst>
            <pc:docMk/>
            <pc:sldMk cId="1743817689" sldId="362"/>
            <ac:spMk id="11" creationId="{DDE7A8AA-5A51-2579-340C-6B0B435109D0}"/>
          </ac:spMkLst>
        </pc:spChg>
        <pc:spChg chg="add del mod">
          <ac:chgData name="Natasha Frilingou" userId="1b5881e0-18c2-4077-95c6-a4d334cb0bfa" providerId="ADAL" clId="{BE293055-9801-47FF-A042-0F110AD2778E}" dt="2025-04-27T11:38:47.860" v="197" actId="21"/>
          <ac:spMkLst>
            <pc:docMk/>
            <pc:sldMk cId="1743817689" sldId="362"/>
            <ac:spMk id="12" creationId="{AFEE1998-B0B7-EBB4-DE0A-0AC932466049}"/>
          </ac:spMkLst>
        </pc:spChg>
        <pc:spChg chg="del">
          <ac:chgData name="Natasha Frilingou" userId="1b5881e0-18c2-4077-95c6-a4d334cb0bfa" providerId="ADAL" clId="{BE293055-9801-47FF-A042-0F110AD2778E}" dt="2025-04-27T11:38:03.864" v="183" actId="478"/>
          <ac:spMkLst>
            <pc:docMk/>
            <pc:sldMk cId="1743817689" sldId="362"/>
            <ac:spMk id="14" creationId="{359D83FB-C024-413E-32A7-6E1F3C4A6CF2}"/>
          </ac:spMkLst>
        </pc:spChg>
        <pc:spChg chg="add del mod">
          <ac:chgData name="Natasha Frilingou" userId="1b5881e0-18c2-4077-95c6-a4d334cb0bfa" providerId="ADAL" clId="{BE293055-9801-47FF-A042-0F110AD2778E}" dt="2025-04-27T11:36:22.964" v="87" actId="478"/>
          <ac:spMkLst>
            <pc:docMk/>
            <pc:sldMk cId="1743817689" sldId="362"/>
            <ac:spMk id="15" creationId="{5442E959-53E6-796B-AB78-2D45BFF82898}"/>
          </ac:spMkLst>
        </pc:spChg>
        <pc:spChg chg="add">
          <ac:chgData name="Natasha Frilingou" userId="1b5881e0-18c2-4077-95c6-a4d334cb0bfa" providerId="ADAL" clId="{BE293055-9801-47FF-A042-0F110AD2778E}" dt="2025-04-27T14:28:53.949" v="1054"/>
          <ac:spMkLst>
            <pc:docMk/>
            <pc:sldMk cId="1743817689" sldId="362"/>
            <ac:spMk id="16" creationId="{FC6C66C8-429D-EE15-A0A7-713ECDE51E2B}"/>
          </ac:spMkLst>
        </pc:spChg>
        <pc:spChg chg="add mod">
          <ac:chgData name="Natasha Frilingou" userId="1b5881e0-18c2-4077-95c6-a4d334cb0bfa" providerId="ADAL" clId="{BE293055-9801-47FF-A042-0F110AD2778E}" dt="2025-04-27T11:38:01.382" v="182"/>
          <ac:spMkLst>
            <pc:docMk/>
            <pc:sldMk cId="1743817689" sldId="362"/>
            <ac:spMk id="17" creationId="{A211C48E-758F-CF69-716C-CADFA5C6BC50}"/>
          </ac:spMkLst>
        </pc:spChg>
        <pc:spChg chg="add del mod">
          <ac:chgData name="Natasha Frilingou" userId="1b5881e0-18c2-4077-95c6-a4d334cb0bfa" providerId="ADAL" clId="{BE293055-9801-47FF-A042-0F110AD2778E}" dt="2025-04-28T08:31:59.178" v="3644" actId="478"/>
          <ac:spMkLst>
            <pc:docMk/>
            <pc:sldMk cId="1743817689" sldId="362"/>
            <ac:spMk id="22" creationId="{AB150AA7-0BC0-24F8-89DD-6EAEC3087DD9}"/>
          </ac:spMkLst>
        </pc:spChg>
        <pc:grpChg chg="add del mod">
          <ac:chgData name="Natasha Frilingou" userId="1b5881e0-18c2-4077-95c6-a4d334cb0bfa" providerId="ADAL" clId="{BE293055-9801-47FF-A042-0F110AD2778E}" dt="2025-04-28T12:33:28.640" v="6321" actId="478"/>
          <ac:grpSpMkLst>
            <pc:docMk/>
            <pc:sldMk cId="1743817689" sldId="362"/>
            <ac:grpSpMk id="16" creationId="{7B7F6072-FA04-5B0E-8315-CDD1782B961E}"/>
          </ac:grpSpMkLst>
        </pc:grpChg>
        <pc:picChg chg="add del mod">
          <ac:chgData name="Natasha Frilingou" userId="1b5881e0-18c2-4077-95c6-a4d334cb0bfa" providerId="ADAL" clId="{BE293055-9801-47FF-A042-0F110AD2778E}" dt="2025-04-28T08:35:19.030" v="3647" actId="478"/>
          <ac:picMkLst>
            <pc:docMk/>
            <pc:sldMk cId="1743817689" sldId="362"/>
            <ac:picMk id="2" creationId="{E7DA7EE4-61BA-9826-B2E1-AAB40411F3FC}"/>
          </ac:picMkLst>
        </pc:picChg>
        <pc:picChg chg="add del mod">
          <ac:chgData name="Natasha Frilingou" userId="1b5881e0-18c2-4077-95c6-a4d334cb0bfa" providerId="ADAL" clId="{BE293055-9801-47FF-A042-0F110AD2778E}" dt="2025-04-28T08:35:52.455" v="3651" actId="478"/>
          <ac:picMkLst>
            <pc:docMk/>
            <pc:sldMk cId="1743817689" sldId="362"/>
            <ac:picMk id="4" creationId="{842D7157-16C0-CE0B-1C05-8E02816FC27C}"/>
          </ac:picMkLst>
        </pc:picChg>
        <pc:picChg chg="add del mod">
          <ac:chgData name="Natasha Frilingou" userId="1b5881e0-18c2-4077-95c6-a4d334cb0bfa" providerId="ADAL" clId="{BE293055-9801-47FF-A042-0F110AD2778E}" dt="2025-04-28T08:36:00.188" v="3656" actId="21"/>
          <ac:picMkLst>
            <pc:docMk/>
            <pc:sldMk cId="1743817689" sldId="362"/>
            <ac:picMk id="5" creationId="{ABAAA7B3-05F6-E7E5-1A99-EBF240FF8A2C}"/>
          </ac:picMkLst>
        </pc:picChg>
        <pc:picChg chg="add mod topLvl">
          <ac:chgData name="Natasha Frilingou" userId="1b5881e0-18c2-4077-95c6-a4d334cb0bfa" providerId="ADAL" clId="{BE293055-9801-47FF-A042-0F110AD2778E}" dt="2025-04-28T12:33:28.640" v="6321" actId="478"/>
          <ac:picMkLst>
            <pc:docMk/>
            <pc:sldMk cId="1743817689" sldId="362"/>
            <ac:picMk id="10" creationId="{C6DAB786-0903-D6B3-F979-67F077A21BBA}"/>
          </ac:picMkLst>
        </pc:picChg>
        <pc:picChg chg="del">
          <ac:chgData name="Natasha Frilingou" userId="1b5881e0-18c2-4077-95c6-a4d334cb0bfa" providerId="ADAL" clId="{BE293055-9801-47FF-A042-0F110AD2778E}" dt="2025-04-27T11:36:30.858" v="90" actId="478"/>
          <ac:picMkLst>
            <pc:docMk/>
            <pc:sldMk cId="1743817689" sldId="362"/>
            <ac:picMk id="13" creationId="{2958C950-C16C-8328-FD54-6DE3DDC75418}"/>
          </ac:picMkLst>
        </pc:picChg>
        <pc:picChg chg="add del mod">
          <ac:chgData name="Natasha Frilingou" userId="1b5881e0-18c2-4077-95c6-a4d334cb0bfa" providerId="ADAL" clId="{BE293055-9801-47FF-A042-0F110AD2778E}" dt="2025-04-28T08:45:38.569" v="3662" actId="478"/>
          <ac:picMkLst>
            <pc:docMk/>
            <pc:sldMk cId="1743817689" sldId="362"/>
            <ac:picMk id="15" creationId="{ABAAA7B3-05F6-E7E5-1A99-EBF240FF8A2C}"/>
          </ac:picMkLst>
        </pc:picChg>
        <pc:picChg chg="add del mod">
          <ac:chgData name="Natasha Frilingou" userId="1b5881e0-18c2-4077-95c6-a4d334cb0bfa" providerId="ADAL" clId="{BE293055-9801-47FF-A042-0F110AD2778E}" dt="2025-04-27T14:28:56.502" v="1056" actId="21"/>
          <ac:picMkLst>
            <pc:docMk/>
            <pc:sldMk cId="1743817689" sldId="362"/>
            <ac:picMk id="18" creationId="{28BDE4C3-E497-6ADA-801E-1FB2F08F3E56}"/>
          </ac:picMkLst>
        </pc:picChg>
        <pc:picChg chg="add del mod">
          <ac:chgData name="Natasha Frilingou" userId="1b5881e0-18c2-4077-95c6-a4d334cb0bfa" providerId="ADAL" clId="{BE293055-9801-47FF-A042-0F110AD2778E}" dt="2025-04-27T14:30:55.882" v="1062" actId="478"/>
          <ac:picMkLst>
            <pc:docMk/>
            <pc:sldMk cId="1743817689" sldId="362"/>
            <ac:picMk id="19" creationId="{625267B4-CD8F-A97C-C783-9ACB6D7D0575}"/>
          </ac:picMkLst>
        </pc:picChg>
        <pc:picChg chg="add del mod">
          <ac:chgData name="Natasha Frilingou" userId="1b5881e0-18c2-4077-95c6-a4d334cb0bfa" providerId="ADAL" clId="{BE293055-9801-47FF-A042-0F110AD2778E}" dt="2025-04-28T08:09:47.282" v="3627" actId="478"/>
          <ac:picMkLst>
            <pc:docMk/>
            <pc:sldMk cId="1743817689" sldId="362"/>
            <ac:picMk id="20" creationId="{5A642885-27E1-A036-3826-830BF72793F5}"/>
          </ac:picMkLst>
        </pc:picChg>
        <pc:picChg chg="add del mod">
          <ac:chgData name="Natasha Frilingou" userId="1b5881e0-18c2-4077-95c6-a4d334cb0bfa" providerId="ADAL" clId="{BE293055-9801-47FF-A042-0F110AD2778E}" dt="2025-04-27T17:15:57.557" v="2735" actId="478"/>
          <ac:picMkLst>
            <pc:docMk/>
            <pc:sldMk cId="1743817689" sldId="362"/>
            <ac:picMk id="21" creationId="{514F2506-C38F-EF4C-A69F-30DBE996B9C8}"/>
          </ac:picMkLst>
        </pc:picChg>
        <pc:cxnChg chg="add del mod">
          <ac:chgData name="Natasha Frilingou" userId="1b5881e0-18c2-4077-95c6-a4d334cb0bfa" providerId="ADAL" clId="{BE293055-9801-47FF-A042-0F110AD2778E}" dt="2025-04-28T12:33:11.695" v="6316" actId="478"/>
          <ac:cxnSpMkLst>
            <pc:docMk/>
            <pc:sldMk cId="1743817689" sldId="362"/>
            <ac:cxnSpMk id="11" creationId="{4A1B8D50-FCB5-DB05-71B2-727944102EEC}"/>
          </ac:cxnSpMkLst>
        </pc:cxnChg>
        <pc:cxnChg chg="add del mod">
          <ac:chgData name="Natasha Frilingou" userId="1b5881e0-18c2-4077-95c6-a4d334cb0bfa" providerId="ADAL" clId="{BE293055-9801-47FF-A042-0F110AD2778E}" dt="2025-04-28T12:33:27.299" v="6320" actId="478"/>
          <ac:cxnSpMkLst>
            <pc:docMk/>
            <pc:sldMk cId="1743817689" sldId="362"/>
            <ac:cxnSpMk id="12" creationId="{87AD4AA3-254A-598D-93B8-32804348419E}"/>
          </ac:cxnSpMkLst>
        </pc:cxnChg>
        <pc:cxnChg chg="add del mod topLvl">
          <ac:chgData name="Natasha Frilingou" userId="1b5881e0-18c2-4077-95c6-a4d334cb0bfa" providerId="ADAL" clId="{BE293055-9801-47FF-A042-0F110AD2778E}" dt="2025-04-28T12:33:28.640" v="6321" actId="478"/>
          <ac:cxnSpMkLst>
            <pc:docMk/>
            <pc:sldMk cId="1743817689" sldId="362"/>
            <ac:cxnSpMk id="13" creationId="{62AB2DDC-1C92-0DA5-0459-B2BBAEF1F87C}"/>
          </ac:cxnSpMkLst>
        </pc:cxnChg>
        <pc:cxnChg chg="add del mod">
          <ac:chgData name="Natasha Frilingou" userId="1b5881e0-18c2-4077-95c6-a4d334cb0bfa" providerId="ADAL" clId="{BE293055-9801-47FF-A042-0F110AD2778E}" dt="2025-04-28T12:33:25.671" v="6319" actId="478"/>
          <ac:cxnSpMkLst>
            <pc:docMk/>
            <pc:sldMk cId="1743817689" sldId="362"/>
            <ac:cxnSpMk id="14" creationId="{0882273C-A41B-4771-3518-2C97077C4F90}"/>
          </ac:cxnSpMkLst>
        </pc:cxnChg>
        <pc:cxnChg chg="add mod">
          <ac:chgData name="Natasha Frilingou" userId="1b5881e0-18c2-4077-95c6-a4d334cb0bfa" providerId="ADAL" clId="{BE293055-9801-47FF-A042-0F110AD2778E}" dt="2025-04-28T12:34:20.863" v="6334" actId="208"/>
          <ac:cxnSpMkLst>
            <pc:docMk/>
            <pc:sldMk cId="1743817689" sldId="362"/>
            <ac:cxnSpMk id="17" creationId="{74B2E83B-291C-3220-0A0A-BF2BC026CDAF}"/>
          </ac:cxnSpMkLst>
        </pc:cxnChg>
        <pc:cxnChg chg="add mod">
          <ac:chgData name="Natasha Frilingou" userId="1b5881e0-18c2-4077-95c6-a4d334cb0bfa" providerId="ADAL" clId="{BE293055-9801-47FF-A042-0F110AD2778E}" dt="2025-04-28T12:34:47.861" v="6340" actId="1037"/>
          <ac:cxnSpMkLst>
            <pc:docMk/>
            <pc:sldMk cId="1743817689" sldId="362"/>
            <ac:cxnSpMk id="18" creationId="{359D2CC9-530F-888E-9CD2-5BC3DF8DC84E}"/>
          </ac:cxnSpMkLst>
        </pc:cxnChg>
        <pc:cxnChg chg="add mod">
          <ac:chgData name="Natasha Frilingou" userId="1b5881e0-18c2-4077-95c6-a4d334cb0bfa" providerId="ADAL" clId="{BE293055-9801-47FF-A042-0F110AD2778E}" dt="2025-04-28T12:34:43.549" v="6338" actId="1076"/>
          <ac:cxnSpMkLst>
            <pc:docMk/>
            <pc:sldMk cId="1743817689" sldId="362"/>
            <ac:cxnSpMk id="19" creationId="{1CB3889E-3CEF-82A6-F599-34943F3B5BFD}"/>
          </ac:cxnSpMkLst>
        </pc:cxnChg>
      </pc:sldChg>
      <pc:sldChg chg="addSp delSp modSp add del mod ord">
        <pc:chgData name="Natasha Frilingou" userId="1b5881e0-18c2-4077-95c6-a4d334cb0bfa" providerId="ADAL" clId="{BE293055-9801-47FF-A042-0F110AD2778E}" dt="2025-04-28T12:38:04.863" v="6362" actId="1076"/>
        <pc:sldMkLst>
          <pc:docMk/>
          <pc:sldMk cId="1511645990" sldId="363"/>
        </pc:sldMkLst>
        <pc:spChg chg="add mod">
          <ac:chgData name="Natasha Frilingou" userId="1b5881e0-18c2-4077-95c6-a4d334cb0bfa" providerId="ADAL" clId="{BE293055-9801-47FF-A042-0F110AD2778E}" dt="2025-04-28T09:48:07.787" v="4024"/>
          <ac:spMkLst>
            <pc:docMk/>
            <pc:sldMk cId="1511645990" sldId="363"/>
            <ac:spMk id="2" creationId="{709BC418-CCF7-44D3-AC2C-189F4C2553F9}"/>
          </ac:spMkLst>
        </pc:spChg>
        <pc:spChg chg="add mod">
          <ac:chgData name="Natasha Frilingou" userId="1b5881e0-18c2-4077-95c6-a4d334cb0bfa" providerId="ADAL" clId="{BE293055-9801-47FF-A042-0F110AD2778E}" dt="2025-04-27T11:38:14.801" v="187"/>
          <ac:spMkLst>
            <pc:docMk/>
            <pc:sldMk cId="1511645990" sldId="363"/>
            <ac:spMk id="2" creationId="{B3ACBE99-A213-CD10-D7C5-CCFA6A9A4718}"/>
          </ac:spMkLst>
        </pc:spChg>
        <pc:spChg chg="add mod">
          <ac:chgData name="Natasha Frilingou" userId="1b5881e0-18c2-4077-95c6-a4d334cb0bfa" providerId="ADAL" clId="{BE293055-9801-47FF-A042-0F110AD2778E}" dt="2025-04-27T11:38:23.876" v="189"/>
          <ac:spMkLst>
            <pc:docMk/>
            <pc:sldMk cId="1511645990" sldId="363"/>
            <ac:spMk id="4" creationId="{BCF8CB51-8779-0E06-18BA-29ACC8CC772C}"/>
          </ac:spMkLst>
        </pc:spChg>
        <pc:spChg chg="add del mod">
          <ac:chgData name="Natasha Frilingou" userId="1b5881e0-18c2-4077-95c6-a4d334cb0bfa" providerId="ADAL" clId="{BE293055-9801-47FF-A042-0F110AD2778E}" dt="2025-04-27T11:39:24.268" v="218" actId="21"/>
          <ac:spMkLst>
            <pc:docMk/>
            <pc:sldMk cId="1511645990" sldId="363"/>
            <ac:spMk id="5" creationId="{465B2183-0963-C9F9-F878-7BBDD906E117}"/>
          </ac:spMkLst>
        </pc:spChg>
        <pc:spChg chg="add mod">
          <ac:chgData name="Natasha Frilingou" userId="1b5881e0-18c2-4077-95c6-a4d334cb0bfa" providerId="ADAL" clId="{BE293055-9801-47FF-A042-0F110AD2778E}" dt="2025-04-28T12:36:35.382" v="6355" actId="207"/>
          <ac:spMkLst>
            <pc:docMk/>
            <pc:sldMk cId="1511645990" sldId="363"/>
            <ac:spMk id="5" creationId="{5EB51FE2-9601-521A-BDE8-BF2ABA7377DE}"/>
          </ac:spMkLst>
        </pc:spChg>
        <pc:spChg chg="del">
          <ac:chgData name="Natasha Frilingou" userId="1b5881e0-18c2-4077-95c6-a4d334cb0bfa" providerId="ADAL" clId="{BE293055-9801-47FF-A042-0F110AD2778E}" dt="2025-04-27T11:38:43.906" v="194" actId="21"/>
          <ac:spMkLst>
            <pc:docMk/>
            <pc:sldMk cId="1511645990" sldId="363"/>
            <ac:spMk id="6" creationId="{AFEE1998-B0B7-EBB4-DE0A-0AC932466049}"/>
          </ac:spMkLst>
        </pc:spChg>
        <pc:spChg chg="add del mod">
          <ac:chgData name="Natasha Frilingou" userId="1b5881e0-18c2-4077-95c6-a4d334cb0bfa" providerId="ADAL" clId="{BE293055-9801-47FF-A042-0F110AD2778E}" dt="2025-04-27T13:33:57.123" v="941" actId="478"/>
          <ac:spMkLst>
            <pc:docMk/>
            <pc:sldMk cId="1511645990" sldId="363"/>
            <ac:spMk id="8" creationId="{0704A9BD-CE22-4983-CA9B-4E29904C01CB}"/>
          </ac:spMkLst>
        </pc:spChg>
        <pc:spChg chg="add">
          <ac:chgData name="Natasha Frilingou" userId="1b5881e0-18c2-4077-95c6-a4d334cb0bfa" providerId="ADAL" clId="{BE293055-9801-47FF-A042-0F110AD2778E}" dt="2025-04-27T13:47:55.982" v="948"/>
          <ac:spMkLst>
            <pc:docMk/>
            <pc:sldMk cId="1511645990" sldId="363"/>
            <ac:spMk id="9" creationId="{283270AE-0BBF-EAF0-929D-7B32E6320B0B}"/>
          </ac:spMkLst>
        </pc:spChg>
        <pc:spChg chg="add mod">
          <ac:chgData name="Natasha Frilingou" userId="1b5881e0-18c2-4077-95c6-a4d334cb0bfa" providerId="ADAL" clId="{BE293055-9801-47FF-A042-0F110AD2778E}" dt="2025-04-27T11:39:05.245" v="212" actId="20577"/>
          <ac:spMkLst>
            <pc:docMk/>
            <pc:sldMk cId="1511645990" sldId="363"/>
            <ac:spMk id="12" creationId="{AFEE1998-B0B7-EBB4-DE0A-0AC932466049}"/>
          </ac:spMkLst>
        </pc:spChg>
        <pc:spChg chg="add del mod">
          <ac:chgData name="Natasha Frilingou" userId="1b5881e0-18c2-4077-95c6-a4d334cb0bfa" providerId="ADAL" clId="{BE293055-9801-47FF-A042-0F110AD2778E}" dt="2025-04-28T09:17:48.061" v="3982" actId="478"/>
          <ac:spMkLst>
            <pc:docMk/>
            <pc:sldMk cId="1511645990" sldId="363"/>
            <ac:spMk id="13" creationId="{B84AF7C1-AF6E-27A8-CDDD-D3C9A599EBE5}"/>
          </ac:spMkLst>
        </pc:spChg>
        <pc:spChg chg="del">
          <ac:chgData name="Natasha Frilingou" userId="1b5881e0-18c2-4077-95c6-a4d334cb0bfa" providerId="ADAL" clId="{BE293055-9801-47FF-A042-0F110AD2778E}" dt="2025-04-27T11:38:22.789" v="188" actId="478"/>
          <ac:spMkLst>
            <pc:docMk/>
            <pc:sldMk cId="1511645990" sldId="363"/>
            <ac:spMk id="14" creationId="{D4D74226-23B8-89DF-0618-666206DE543B}"/>
          </ac:spMkLst>
        </pc:spChg>
        <pc:picChg chg="add del mod">
          <ac:chgData name="Natasha Frilingou" userId="1b5881e0-18c2-4077-95c6-a4d334cb0bfa" providerId="ADAL" clId="{BE293055-9801-47FF-A042-0F110AD2778E}" dt="2025-04-28T09:51:23.536" v="4073" actId="21"/>
          <ac:picMkLst>
            <pc:docMk/>
            <pc:sldMk cId="1511645990" sldId="363"/>
            <ac:picMk id="6" creationId="{EA84A285-BD77-7E5E-8DFC-8CFDAFE89EFA}"/>
          </ac:picMkLst>
        </pc:picChg>
        <pc:picChg chg="add del mod">
          <ac:chgData name="Natasha Frilingou" userId="1b5881e0-18c2-4077-95c6-a4d334cb0bfa" providerId="ADAL" clId="{BE293055-9801-47FF-A042-0F110AD2778E}" dt="2025-04-27T13:47:55.204" v="947" actId="478"/>
          <ac:picMkLst>
            <pc:docMk/>
            <pc:sldMk cId="1511645990" sldId="363"/>
            <ac:picMk id="7" creationId="{4A75638F-7D75-A5C3-1DF8-4966973C041F}"/>
          </ac:picMkLst>
        </pc:picChg>
        <pc:picChg chg="add del mod">
          <ac:chgData name="Natasha Frilingou" userId="1b5881e0-18c2-4077-95c6-a4d334cb0bfa" providerId="ADAL" clId="{BE293055-9801-47FF-A042-0F110AD2778E}" dt="2025-04-28T09:47:45.209" v="4018" actId="21"/>
          <ac:picMkLst>
            <pc:docMk/>
            <pc:sldMk cId="1511645990" sldId="363"/>
            <ac:picMk id="8" creationId="{ED05F6B6-E0AC-154A-1067-B5B9771F2AC4}"/>
          </ac:picMkLst>
        </pc:picChg>
        <pc:picChg chg="add del mod">
          <ac:chgData name="Natasha Frilingou" userId="1b5881e0-18c2-4077-95c6-a4d334cb0bfa" providerId="ADAL" clId="{BE293055-9801-47FF-A042-0F110AD2778E}" dt="2025-04-27T13:48:11.753" v="953" actId="21"/>
          <ac:picMkLst>
            <pc:docMk/>
            <pc:sldMk cId="1511645990" sldId="363"/>
            <ac:picMk id="10" creationId="{3C8751A6-A8A9-2938-1F36-22DA19CA8C6B}"/>
          </ac:picMkLst>
        </pc:picChg>
        <pc:picChg chg="add mod">
          <ac:chgData name="Natasha Frilingou" userId="1b5881e0-18c2-4077-95c6-a4d334cb0bfa" providerId="ADAL" clId="{BE293055-9801-47FF-A042-0F110AD2778E}" dt="2025-04-27T14:29:00.539" v="1059" actId="1076"/>
          <ac:picMkLst>
            <pc:docMk/>
            <pc:sldMk cId="1511645990" sldId="363"/>
            <ac:picMk id="11" creationId="{28BDE4C3-E497-6ADA-801E-1FB2F08F3E56}"/>
          </ac:picMkLst>
        </pc:picChg>
        <pc:picChg chg="add del mod">
          <ac:chgData name="Natasha Frilingou" userId="1b5881e0-18c2-4077-95c6-a4d334cb0bfa" providerId="ADAL" clId="{BE293055-9801-47FF-A042-0F110AD2778E}" dt="2025-04-28T09:49:02.934" v="4040" actId="21"/>
          <ac:picMkLst>
            <pc:docMk/>
            <pc:sldMk cId="1511645990" sldId="363"/>
            <ac:picMk id="15" creationId="{08F3F637-C7A8-8A8C-451F-F760B7FE68AA}"/>
          </ac:picMkLst>
        </pc:picChg>
        <pc:picChg chg="add mod">
          <ac:chgData name="Natasha Frilingou" userId="1b5881e0-18c2-4077-95c6-a4d334cb0bfa" providerId="ADAL" clId="{BE293055-9801-47FF-A042-0F110AD2778E}" dt="2025-04-28T12:35:23.835" v="6341" actId="1076"/>
          <ac:picMkLst>
            <pc:docMk/>
            <pc:sldMk cId="1511645990" sldId="363"/>
            <ac:picMk id="18" creationId="{3C8751A6-A8A9-2938-1F36-22DA19CA8C6B}"/>
          </ac:picMkLst>
        </pc:picChg>
        <pc:cxnChg chg="add mod">
          <ac:chgData name="Natasha Frilingou" userId="1b5881e0-18c2-4077-95c6-a4d334cb0bfa" providerId="ADAL" clId="{BE293055-9801-47FF-A042-0F110AD2778E}" dt="2025-04-28T12:37:22.808" v="6359" actId="208"/>
          <ac:cxnSpMkLst>
            <pc:docMk/>
            <pc:sldMk cId="1511645990" sldId="363"/>
            <ac:cxnSpMk id="7" creationId="{9899DCFA-959C-0A11-5B04-864C64D2DAD0}"/>
          </ac:cxnSpMkLst>
        </pc:cxnChg>
        <pc:cxnChg chg="add mod">
          <ac:chgData name="Natasha Frilingou" userId="1b5881e0-18c2-4077-95c6-a4d334cb0bfa" providerId="ADAL" clId="{BE293055-9801-47FF-A042-0F110AD2778E}" dt="2025-04-28T12:36:03.667" v="6350" actId="1076"/>
          <ac:cxnSpMkLst>
            <pc:docMk/>
            <pc:sldMk cId="1511645990" sldId="363"/>
            <ac:cxnSpMk id="9" creationId="{0A22148B-6944-23E5-451D-3328E142060A}"/>
          </ac:cxnSpMkLst>
        </pc:cxnChg>
        <pc:cxnChg chg="add mod">
          <ac:chgData name="Natasha Frilingou" userId="1b5881e0-18c2-4077-95c6-a4d334cb0bfa" providerId="ADAL" clId="{BE293055-9801-47FF-A042-0F110AD2778E}" dt="2025-04-28T12:38:04.863" v="6362" actId="1076"/>
          <ac:cxnSpMkLst>
            <pc:docMk/>
            <pc:sldMk cId="1511645990" sldId="363"/>
            <ac:cxnSpMk id="10" creationId="{04A6F791-D16A-53FA-5BB1-10EFB872C583}"/>
          </ac:cxnSpMkLst>
        </pc:cxnChg>
        <pc:cxnChg chg="add mod">
          <ac:chgData name="Natasha Frilingou" userId="1b5881e0-18c2-4077-95c6-a4d334cb0bfa" providerId="ADAL" clId="{BE293055-9801-47FF-A042-0F110AD2778E}" dt="2025-04-28T12:37:59.996" v="6361" actId="1076"/>
          <ac:cxnSpMkLst>
            <pc:docMk/>
            <pc:sldMk cId="1511645990" sldId="363"/>
            <ac:cxnSpMk id="11" creationId="{27F40E51-9740-E05A-6BAA-07B9C0D2132C}"/>
          </ac:cxnSpMkLst>
        </pc:cxnChg>
      </pc:sldChg>
      <pc:sldChg chg="addSp delSp modSp add mod modNotesTx">
        <pc:chgData name="Natasha Frilingou" userId="1b5881e0-18c2-4077-95c6-a4d334cb0bfa" providerId="ADAL" clId="{BE293055-9801-47FF-A042-0F110AD2778E}" dt="2025-04-28T12:39:03.942" v="6375" actId="1076"/>
        <pc:sldMkLst>
          <pc:docMk/>
          <pc:sldMk cId="2016750557" sldId="364"/>
        </pc:sldMkLst>
        <pc:spChg chg="add mod">
          <ac:chgData name="Natasha Frilingou" userId="1b5881e0-18c2-4077-95c6-a4d334cb0bfa" providerId="ADAL" clId="{BE293055-9801-47FF-A042-0F110AD2778E}" dt="2025-04-27T11:39:14.903" v="214"/>
          <ac:spMkLst>
            <pc:docMk/>
            <pc:sldMk cId="2016750557" sldId="364"/>
            <ac:spMk id="2" creationId="{E1072E09-0A2B-A17E-A640-C8C81F4413A8}"/>
          </ac:spMkLst>
        </pc:spChg>
        <pc:spChg chg="add mod">
          <ac:chgData name="Natasha Frilingou" userId="1b5881e0-18c2-4077-95c6-a4d334cb0bfa" providerId="ADAL" clId="{BE293055-9801-47FF-A042-0F110AD2778E}" dt="2025-04-27T14:59:35.323" v="1752" actId="20577"/>
          <ac:spMkLst>
            <pc:docMk/>
            <pc:sldMk cId="2016750557" sldId="364"/>
            <ac:spMk id="5" creationId="{465B2183-0963-C9F9-F878-7BBDD906E117}"/>
          </ac:spMkLst>
        </pc:spChg>
        <pc:spChg chg="add">
          <ac:chgData name="Natasha Frilingou" userId="1b5881e0-18c2-4077-95c6-a4d334cb0bfa" providerId="ADAL" clId="{BE293055-9801-47FF-A042-0F110AD2778E}" dt="2025-04-28T09:47:20.456" v="4008"/>
          <ac:spMkLst>
            <pc:docMk/>
            <pc:sldMk cId="2016750557" sldId="364"/>
            <ac:spMk id="6" creationId="{1EC36958-974F-9D26-2063-DFA5CF0C44EC}"/>
          </ac:spMkLst>
        </pc:spChg>
        <pc:spChg chg="del mod">
          <ac:chgData name="Natasha Frilingou" userId="1b5881e0-18c2-4077-95c6-a4d334cb0bfa" providerId="ADAL" clId="{BE293055-9801-47FF-A042-0F110AD2778E}" dt="2025-04-27T11:39:19.620" v="215" actId="21"/>
          <ac:spMkLst>
            <pc:docMk/>
            <pc:sldMk cId="2016750557" sldId="364"/>
            <ac:spMk id="6" creationId="{465B2183-0963-C9F9-F878-7BBDD906E117}"/>
          </ac:spMkLst>
        </pc:spChg>
        <pc:spChg chg="add del mod">
          <ac:chgData name="Natasha Frilingou" userId="1b5881e0-18c2-4077-95c6-a4d334cb0bfa" providerId="ADAL" clId="{BE293055-9801-47FF-A042-0F110AD2778E}" dt="2025-04-27T15:03:01.125" v="1788" actId="21"/>
          <ac:spMkLst>
            <pc:docMk/>
            <pc:sldMk cId="2016750557" sldId="364"/>
            <ac:spMk id="8" creationId="{7D927563-CBC2-F073-D75E-4EAB06EB86EB}"/>
          </ac:spMkLst>
        </pc:spChg>
        <pc:spChg chg="add del mod">
          <ac:chgData name="Natasha Frilingou" userId="1b5881e0-18c2-4077-95c6-a4d334cb0bfa" providerId="ADAL" clId="{BE293055-9801-47FF-A042-0F110AD2778E}" dt="2025-04-28T09:48:12.153" v="4026" actId="21"/>
          <ac:spMkLst>
            <pc:docMk/>
            <pc:sldMk cId="2016750557" sldId="364"/>
            <ac:spMk id="10" creationId="{9D368C79-4F6C-857A-7F57-1D7837C61991}"/>
          </ac:spMkLst>
        </pc:spChg>
        <pc:spChg chg="add del mod">
          <ac:chgData name="Natasha Frilingou" userId="1b5881e0-18c2-4077-95c6-a4d334cb0bfa" providerId="ADAL" clId="{BE293055-9801-47FF-A042-0F110AD2778E}" dt="2025-04-27T16:09:52.266" v="2716" actId="478"/>
          <ac:spMkLst>
            <pc:docMk/>
            <pc:sldMk cId="2016750557" sldId="364"/>
            <ac:spMk id="10" creationId="{B1DFBC0B-6398-598C-F4F1-4499CDBA7F64}"/>
          </ac:spMkLst>
        </pc:spChg>
        <pc:spChg chg="add mod">
          <ac:chgData name="Natasha Frilingou" userId="1b5881e0-18c2-4077-95c6-a4d334cb0bfa" providerId="ADAL" clId="{BE293055-9801-47FF-A042-0F110AD2778E}" dt="2025-04-28T09:48:08.997" v="4025"/>
          <ac:spMkLst>
            <pc:docMk/>
            <pc:sldMk cId="2016750557" sldId="364"/>
            <ac:spMk id="11" creationId="{0746C6FE-544A-C3ED-F9D9-2B463B4ECE16}"/>
          </ac:spMkLst>
        </pc:spChg>
        <pc:spChg chg="add del mod">
          <ac:chgData name="Natasha Frilingou" userId="1b5881e0-18c2-4077-95c6-a4d334cb0bfa" providerId="ADAL" clId="{BE293055-9801-47FF-A042-0F110AD2778E}" dt="2025-04-27T15:30:06.040" v="2206" actId="21"/>
          <ac:spMkLst>
            <pc:docMk/>
            <pc:sldMk cId="2016750557" sldId="364"/>
            <ac:spMk id="11" creationId="{754609B7-261C-CA7F-A427-004431405E19}"/>
          </ac:spMkLst>
        </pc:spChg>
        <pc:spChg chg="add del mod">
          <ac:chgData name="Natasha Frilingou" userId="1b5881e0-18c2-4077-95c6-a4d334cb0bfa" providerId="ADAL" clId="{BE293055-9801-47FF-A042-0F110AD2778E}" dt="2025-04-28T09:47:57.118" v="4020" actId="478"/>
          <ac:spMkLst>
            <pc:docMk/>
            <pc:sldMk cId="2016750557" sldId="364"/>
            <ac:spMk id="12" creationId="{6AF10C56-143D-799A-8203-BB4D5D006128}"/>
          </ac:spMkLst>
        </pc:spChg>
        <pc:spChg chg="add del mod">
          <ac:chgData name="Natasha Frilingou" userId="1b5881e0-18c2-4077-95c6-a4d334cb0bfa" providerId="ADAL" clId="{BE293055-9801-47FF-A042-0F110AD2778E}" dt="2025-04-28T09:48:14.786" v="4029" actId="478"/>
          <ac:spMkLst>
            <pc:docMk/>
            <pc:sldMk cId="2016750557" sldId="364"/>
            <ac:spMk id="13" creationId="{9D368C79-4F6C-857A-7F57-1D7837C61991}"/>
          </ac:spMkLst>
        </pc:spChg>
        <pc:spChg chg="del">
          <ac:chgData name="Natasha Frilingou" userId="1b5881e0-18c2-4077-95c6-a4d334cb0bfa" providerId="ADAL" clId="{BE293055-9801-47FF-A042-0F110AD2778E}" dt="2025-04-27T11:39:11.445" v="213" actId="478"/>
          <ac:spMkLst>
            <pc:docMk/>
            <pc:sldMk cId="2016750557" sldId="364"/>
            <ac:spMk id="14" creationId="{33CCF2FD-B952-826F-4FB6-D2083C1D36F8}"/>
          </ac:spMkLst>
        </pc:spChg>
        <pc:spChg chg="add mod">
          <ac:chgData name="Natasha Frilingou" userId="1b5881e0-18c2-4077-95c6-a4d334cb0bfa" providerId="ADAL" clId="{BE293055-9801-47FF-A042-0F110AD2778E}" dt="2025-04-28T12:38:38.128" v="6369" actId="113"/>
          <ac:spMkLst>
            <pc:docMk/>
            <pc:sldMk cId="2016750557" sldId="364"/>
            <ac:spMk id="14" creationId="{5249094C-2B76-4EE8-B8EC-E07B76616226}"/>
          </ac:spMkLst>
        </pc:spChg>
        <pc:picChg chg="add del mod">
          <ac:chgData name="Natasha Frilingou" userId="1b5881e0-18c2-4077-95c6-a4d334cb0bfa" providerId="ADAL" clId="{BE293055-9801-47FF-A042-0F110AD2778E}" dt="2025-04-28T09:47:20.201" v="4007" actId="478"/>
          <ac:picMkLst>
            <pc:docMk/>
            <pc:sldMk cId="2016750557" sldId="364"/>
            <ac:picMk id="4" creationId="{14B4F074-D532-8C1C-CE7D-581E1DB75F4E}"/>
          </ac:picMkLst>
        </pc:picChg>
        <pc:picChg chg="add del mod">
          <ac:chgData name="Natasha Frilingou" userId="1b5881e0-18c2-4077-95c6-a4d334cb0bfa" providerId="ADAL" clId="{BE293055-9801-47FF-A042-0F110AD2778E}" dt="2025-04-27T14:31:25.749" v="1068" actId="478"/>
          <ac:picMkLst>
            <pc:docMk/>
            <pc:sldMk cId="2016750557" sldId="364"/>
            <ac:picMk id="4" creationId="{EFC81289-434D-498F-6110-FF24549993EB}"/>
          </ac:picMkLst>
        </pc:picChg>
        <pc:picChg chg="add del mod">
          <ac:chgData name="Natasha Frilingou" userId="1b5881e0-18c2-4077-95c6-a4d334cb0bfa" providerId="ADAL" clId="{BE293055-9801-47FF-A042-0F110AD2778E}" dt="2025-04-28T09:46:47.659" v="4005" actId="478"/>
          <ac:picMkLst>
            <pc:docMk/>
            <pc:sldMk cId="2016750557" sldId="364"/>
            <ac:picMk id="7" creationId="{C4047C42-C1A2-3AC4-37DF-7DF87E3D8892}"/>
          </ac:picMkLst>
        </pc:picChg>
        <pc:picChg chg="add del mod modCrop">
          <ac:chgData name="Natasha Frilingou" userId="1b5881e0-18c2-4077-95c6-a4d334cb0bfa" providerId="ADAL" clId="{BE293055-9801-47FF-A042-0F110AD2778E}" dt="2025-04-28T09:47:38.757" v="4015" actId="21"/>
          <ac:picMkLst>
            <pc:docMk/>
            <pc:sldMk cId="2016750557" sldId="364"/>
            <ac:picMk id="8" creationId="{ED05F6B6-E0AC-154A-1067-B5B9771F2AC4}"/>
          </ac:picMkLst>
        </pc:picChg>
        <pc:picChg chg="add del mod">
          <ac:chgData name="Natasha Frilingou" userId="1b5881e0-18c2-4077-95c6-a4d334cb0bfa" providerId="ADAL" clId="{BE293055-9801-47FF-A042-0F110AD2778E}" dt="2025-04-28T09:48:52.889" v="4032" actId="478"/>
          <ac:picMkLst>
            <pc:docMk/>
            <pc:sldMk cId="2016750557" sldId="364"/>
            <ac:picMk id="9" creationId="{ED05F6B6-E0AC-154A-1067-B5B9771F2AC4}"/>
          </ac:picMkLst>
        </pc:picChg>
        <pc:picChg chg="add del mod">
          <ac:chgData name="Natasha Frilingou" userId="1b5881e0-18c2-4077-95c6-a4d334cb0bfa" providerId="ADAL" clId="{BE293055-9801-47FF-A042-0F110AD2778E}" dt="2025-04-28T09:48:58.545" v="4036" actId="21"/>
          <ac:picMkLst>
            <pc:docMk/>
            <pc:sldMk cId="2016750557" sldId="364"/>
            <ac:picMk id="15" creationId="{08F3F637-C7A8-8A8C-451F-F760B7FE68AA}"/>
          </ac:picMkLst>
        </pc:picChg>
        <pc:picChg chg="add del mod">
          <ac:chgData name="Natasha Frilingou" userId="1b5881e0-18c2-4077-95c6-a4d334cb0bfa" providerId="ADAL" clId="{BE293055-9801-47FF-A042-0F110AD2778E}" dt="2025-04-28T09:49:48.792" v="4042" actId="478"/>
          <ac:picMkLst>
            <pc:docMk/>
            <pc:sldMk cId="2016750557" sldId="364"/>
            <ac:picMk id="16" creationId="{08F3F637-C7A8-8A8C-451F-F760B7FE68AA}"/>
          </ac:picMkLst>
        </pc:picChg>
        <pc:picChg chg="add del mod modCrop">
          <ac:chgData name="Natasha Frilingou" userId="1b5881e0-18c2-4077-95c6-a4d334cb0bfa" providerId="ADAL" clId="{BE293055-9801-47FF-A042-0F110AD2778E}" dt="2025-04-28T09:51:07.492" v="4061" actId="478"/>
          <ac:picMkLst>
            <pc:docMk/>
            <pc:sldMk cId="2016750557" sldId="364"/>
            <ac:picMk id="17" creationId="{2B7A7331-D2D5-FEB6-9558-67AF4EBDC12D}"/>
          </ac:picMkLst>
        </pc:picChg>
        <pc:picChg chg="add del mod modCrop">
          <ac:chgData name="Natasha Frilingou" userId="1b5881e0-18c2-4077-95c6-a4d334cb0bfa" providerId="ADAL" clId="{BE293055-9801-47FF-A042-0F110AD2778E}" dt="2025-04-28T09:51:21.130" v="4071" actId="21"/>
          <ac:picMkLst>
            <pc:docMk/>
            <pc:sldMk cId="2016750557" sldId="364"/>
            <ac:picMk id="18" creationId="{EA84A285-BD77-7E5E-8DFC-8CFDAFE89EFA}"/>
          </ac:picMkLst>
        </pc:picChg>
        <pc:picChg chg="add del mod">
          <ac:chgData name="Natasha Frilingou" userId="1b5881e0-18c2-4077-95c6-a4d334cb0bfa" providerId="ADAL" clId="{BE293055-9801-47FF-A042-0F110AD2778E}" dt="2025-04-28T09:55:05.756" v="4118" actId="478"/>
          <ac:picMkLst>
            <pc:docMk/>
            <pc:sldMk cId="2016750557" sldId="364"/>
            <ac:picMk id="19" creationId="{EA84A285-BD77-7E5E-8DFC-8CFDAFE89EFA}"/>
          </ac:picMkLst>
        </pc:picChg>
        <pc:picChg chg="add del mod modCrop">
          <ac:chgData name="Natasha Frilingou" userId="1b5881e0-18c2-4077-95c6-a4d334cb0bfa" providerId="ADAL" clId="{BE293055-9801-47FF-A042-0F110AD2778E}" dt="2025-04-28T09:55:21" v="4129" actId="21"/>
          <ac:picMkLst>
            <pc:docMk/>
            <pc:sldMk cId="2016750557" sldId="364"/>
            <ac:picMk id="20" creationId="{BD013990-0FC7-2B1D-C15C-7CD21403058E}"/>
          </ac:picMkLst>
        </pc:picChg>
        <pc:picChg chg="add mod">
          <ac:chgData name="Natasha Frilingou" userId="1b5881e0-18c2-4077-95c6-a4d334cb0bfa" providerId="ADAL" clId="{BE293055-9801-47FF-A042-0F110AD2778E}" dt="2025-04-28T11:32:23.683" v="4779" actId="1076"/>
          <ac:picMkLst>
            <pc:docMk/>
            <pc:sldMk cId="2016750557" sldId="364"/>
            <ac:picMk id="21" creationId="{BD013990-0FC7-2B1D-C15C-7CD21403058E}"/>
          </ac:picMkLst>
        </pc:picChg>
        <pc:cxnChg chg="add mod">
          <ac:chgData name="Natasha Frilingou" userId="1b5881e0-18c2-4077-95c6-a4d334cb0bfa" providerId="ADAL" clId="{BE293055-9801-47FF-A042-0F110AD2778E}" dt="2025-04-28T12:39:03.942" v="6375" actId="1076"/>
          <ac:cxnSpMkLst>
            <pc:docMk/>
            <pc:sldMk cId="2016750557" sldId="364"/>
            <ac:cxnSpMk id="22" creationId="{63E43D8D-9257-F882-5655-4AB5008A879F}"/>
          </ac:cxnSpMkLst>
        </pc:cxnChg>
        <pc:cxnChg chg="add mod">
          <ac:chgData name="Natasha Frilingou" userId="1b5881e0-18c2-4077-95c6-a4d334cb0bfa" providerId="ADAL" clId="{BE293055-9801-47FF-A042-0F110AD2778E}" dt="2025-04-28T12:38:23.234" v="6365" actId="1076"/>
          <ac:cxnSpMkLst>
            <pc:docMk/>
            <pc:sldMk cId="2016750557" sldId="364"/>
            <ac:cxnSpMk id="23" creationId="{BC3FFF5D-4E16-212A-2AC1-084502B255F6}"/>
          </ac:cxnSpMkLst>
        </pc:cxnChg>
        <pc:cxnChg chg="add mod">
          <ac:chgData name="Natasha Frilingou" userId="1b5881e0-18c2-4077-95c6-a4d334cb0bfa" providerId="ADAL" clId="{BE293055-9801-47FF-A042-0F110AD2778E}" dt="2025-04-28T12:38:46.241" v="6372" actId="208"/>
          <ac:cxnSpMkLst>
            <pc:docMk/>
            <pc:sldMk cId="2016750557" sldId="364"/>
            <ac:cxnSpMk id="24" creationId="{3097D685-617A-EB60-9D16-55C2E32B0431}"/>
          </ac:cxnSpMkLst>
        </pc:cxnChg>
        <pc:cxnChg chg="add mod">
          <ac:chgData name="Natasha Frilingou" userId="1b5881e0-18c2-4077-95c6-a4d334cb0bfa" providerId="ADAL" clId="{BE293055-9801-47FF-A042-0F110AD2778E}" dt="2025-04-28T12:38:53.719" v="6374" actId="1076"/>
          <ac:cxnSpMkLst>
            <pc:docMk/>
            <pc:sldMk cId="2016750557" sldId="364"/>
            <ac:cxnSpMk id="25" creationId="{DD2E041B-A838-696C-2810-351F182035FC}"/>
          </ac:cxnSpMkLst>
        </pc:cxnChg>
      </pc:sldChg>
      <pc:sldChg chg="add del">
        <pc:chgData name="Natasha Frilingou" userId="1b5881e0-18c2-4077-95c6-a4d334cb0bfa" providerId="ADAL" clId="{BE293055-9801-47FF-A042-0F110AD2778E}" dt="2025-04-27T11:36:50.770" v="124" actId="47"/>
        <pc:sldMkLst>
          <pc:docMk/>
          <pc:sldMk cId="3147174406" sldId="364"/>
        </pc:sldMkLst>
      </pc:sldChg>
      <pc:sldChg chg="new del">
        <pc:chgData name="Natasha Frilingou" userId="1b5881e0-18c2-4077-95c6-a4d334cb0bfa" providerId="ADAL" clId="{BE293055-9801-47FF-A042-0F110AD2778E}" dt="2025-04-27T14:31:37.713" v="1077" actId="47"/>
        <pc:sldMkLst>
          <pc:docMk/>
          <pc:sldMk cId="1481199140" sldId="365"/>
        </pc:sldMkLst>
      </pc:sldChg>
      <pc:sldChg chg="modSp add del">
        <pc:chgData name="Natasha Frilingou" userId="1b5881e0-18c2-4077-95c6-a4d334cb0bfa" providerId="ADAL" clId="{BE293055-9801-47FF-A042-0F110AD2778E}" dt="2025-04-27T11:55:58.125" v="510"/>
        <pc:sldMkLst>
          <pc:docMk/>
          <pc:sldMk cId="4065616250" sldId="366"/>
        </pc:sldMkLst>
        <pc:spChg chg="mod">
          <ac:chgData name="Natasha Frilingou" userId="1b5881e0-18c2-4077-95c6-a4d334cb0bfa" providerId="ADAL" clId="{BE293055-9801-47FF-A042-0F110AD2778E}" dt="2025-04-27T11:55:56.922" v="509"/>
          <ac:spMkLst>
            <pc:docMk/>
            <pc:sldMk cId="4065616250" sldId="366"/>
            <ac:spMk id="9" creationId="{AA473AA8-7F4B-F1C4-E223-B1C4BB4181AA}"/>
          </ac:spMkLst>
        </pc:spChg>
      </pc:sldChg>
      <pc:sldChg chg="addSp delSp modSp add mod modNotesTx">
        <pc:chgData name="Natasha Frilingou" userId="1b5881e0-18c2-4077-95c6-a4d334cb0bfa" providerId="ADAL" clId="{BE293055-9801-47FF-A042-0F110AD2778E}" dt="2025-04-28T11:53:07.530" v="5551" actId="20577"/>
        <pc:sldMkLst>
          <pc:docMk/>
          <pc:sldMk cId="4215132733" sldId="366"/>
        </pc:sldMkLst>
        <pc:spChg chg="del mod">
          <ac:chgData name="Natasha Frilingou" userId="1b5881e0-18c2-4077-95c6-a4d334cb0bfa" providerId="ADAL" clId="{BE293055-9801-47FF-A042-0F110AD2778E}" dt="2025-04-27T11:56:12.005" v="514" actId="478"/>
          <ac:spMkLst>
            <pc:docMk/>
            <pc:sldMk cId="4215132733" sldId="366"/>
            <ac:spMk id="2" creationId="{27156127-A6B2-893C-8231-4C447541399E}"/>
          </ac:spMkLst>
        </pc:spChg>
        <pc:spChg chg="add mod">
          <ac:chgData name="Natasha Frilingou" userId="1b5881e0-18c2-4077-95c6-a4d334cb0bfa" providerId="ADAL" clId="{BE293055-9801-47FF-A042-0F110AD2778E}" dt="2025-04-28T09:19:15.661" v="4000" actId="404"/>
          <ac:spMkLst>
            <pc:docMk/>
            <pc:sldMk cId="4215132733" sldId="366"/>
            <ac:spMk id="3" creationId="{0F0BB114-BB32-52FD-16C6-5ED9759FE482}"/>
          </ac:spMkLst>
        </pc:spChg>
        <pc:spChg chg="add mod">
          <ac:chgData name="Natasha Frilingou" userId="1b5881e0-18c2-4077-95c6-a4d334cb0bfa" providerId="ADAL" clId="{BE293055-9801-47FF-A042-0F110AD2778E}" dt="2025-04-27T11:56:33.333" v="522" actId="207"/>
          <ac:spMkLst>
            <pc:docMk/>
            <pc:sldMk cId="4215132733" sldId="366"/>
            <ac:spMk id="4" creationId="{76901E74-0512-A0A3-6FB1-B40713AAEF73}"/>
          </ac:spMkLst>
        </pc:spChg>
        <pc:spChg chg="add del">
          <ac:chgData name="Natasha Frilingou" userId="1b5881e0-18c2-4077-95c6-a4d334cb0bfa" providerId="ADAL" clId="{BE293055-9801-47FF-A042-0F110AD2778E}" dt="2025-04-27T11:56:38.737" v="524" actId="478"/>
          <ac:spMkLst>
            <pc:docMk/>
            <pc:sldMk cId="4215132733" sldId="366"/>
            <ac:spMk id="9" creationId="{A63C8DC3-B854-6260-24FC-06E3D606E7C2}"/>
          </ac:spMkLst>
        </pc:spChg>
        <pc:spChg chg="del mod">
          <ac:chgData name="Natasha Frilingou" userId="1b5881e0-18c2-4077-95c6-a4d334cb0bfa" providerId="ADAL" clId="{BE293055-9801-47FF-A042-0F110AD2778E}" dt="2025-04-27T11:56:12.580" v="515" actId="478"/>
          <ac:spMkLst>
            <pc:docMk/>
            <pc:sldMk cId="4215132733" sldId="366"/>
            <ac:spMk id="12" creationId="{DF9CE21C-F9F8-071F-F9DA-D19843948DFF}"/>
          </ac:spMkLst>
        </pc:spChg>
        <pc:spChg chg="add mod">
          <ac:chgData name="Natasha Frilingou" userId="1b5881e0-18c2-4077-95c6-a4d334cb0bfa" providerId="ADAL" clId="{BE293055-9801-47FF-A042-0F110AD2778E}" dt="2025-04-27T12:08:46.967" v="904" actId="20577"/>
          <ac:spMkLst>
            <pc:docMk/>
            <pc:sldMk cId="4215132733" sldId="366"/>
            <ac:spMk id="22" creationId="{8B10C54C-9321-4E0C-AEEF-C9ACB8C17A1E}"/>
          </ac:spMkLst>
        </pc:spChg>
        <pc:spChg chg="add mod">
          <ac:chgData name="Natasha Frilingou" userId="1b5881e0-18c2-4077-95c6-a4d334cb0bfa" providerId="ADAL" clId="{BE293055-9801-47FF-A042-0F110AD2778E}" dt="2025-04-28T09:20:29.213" v="4004" actId="207"/>
          <ac:spMkLst>
            <pc:docMk/>
            <pc:sldMk cId="4215132733" sldId="366"/>
            <ac:spMk id="23" creationId="{FC3C8D00-725B-D7FA-CBF7-BB9442F1D2BD}"/>
          </ac:spMkLst>
        </pc:spChg>
        <pc:picChg chg="add del mod">
          <ac:chgData name="Natasha Frilingou" userId="1b5881e0-18c2-4077-95c6-a4d334cb0bfa" providerId="ADAL" clId="{BE293055-9801-47FF-A042-0F110AD2778E}" dt="2025-04-27T12:04:58.296" v="759" actId="478"/>
          <ac:picMkLst>
            <pc:docMk/>
            <pc:sldMk cId="4215132733" sldId="366"/>
            <ac:picMk id="6" creationId="{A030D9BA-7CC7-D880-E032-95620DF9E90B}"/>
          </ac:picMkLst>
        </pc:picChg>
        <pc:picChg chg="add mod">
          <ac:chgData name="Natasha Frilingou" userId="1b5881e0-18c2-4077-95c6-a4d334cb0bfa" providerId="ADAL" clId="{BE293055-9801-47FF-A042-0F110AD2778E}" dt="2025-04-28T09:20:20.981" v="4002" actId="1076"/>
          <ac:picMkLst>
            <pc:docMk/>
            <pc:sldMk cId="4215132733" sldId="366"/>
            <ac:picMk id="8" creationId="{0C12C7B9-61CB-4150-A2B6-10998EB11EEF}"/>
          </ac:picMkLst>
        </pc:picChg>
        <pc:picChg chg="add mod">
          <ac:chgData name="Natasha Frilingou" userId="1b5881e0-18c2-4077-95c6-a4d334cb0bfa" providerId="ADAL" clId="{BE293055-9801-47FF-A042-0F110AD2778E}" dt="2025-04-27T11:57:17.655" v="588" actId="1038"/>
          <ac:picMkLst>
            <pc:docMk/>
            <pc:sldMk cId="4215132733" sldId="366"/>
            <ac:picMk id="45" creationId="{636026A0-3017-7C0E-F517-C4333E1D0692}"/>
          </ac:picMkLst>
        </pc:picChg>
        <pc:picChg chg="add mod">
          <ac:chgData name="Natasha Frilingou" userId="1b5881e0-18c2-4077-95c6-a4d334cb0bfa" providerId="ADAL" clId="{BE293055-9801-47FF-A042-0F110AD2778E}" dt="2025-04-27T11:57:19.193" v="598" actId="1038"/>
          <ac:picMkLst>
            <pc:docMk/>
            <pc:sldMk cId="4215132733" sldId="366"/>
            <ac:picMk id="50" creationId="{66380C2D-BC76-B58F-31AA-2CAA4D433103}"/>
          </ac:picMkLst>
        </pc:picChg>
      </pc:sldChg>
      <pc:sldChg chg="addSp delSp modSp add del mod">
        <pc:chgData name="Natasha Frilingou" userId="1b5881e0-18c2-4077-95c6-a4d334cb0bfa" providerId="ADAL" clId="{BE293055-9801-47FF-A042-0F110AD2778E}" dt="2025-04-27T15:05:01.664" v="1853" actId="47"/>
        <pc:sldMkLst>
          <pc:docMk/>
          <pc:sldMk cId="2146762182" sldId="367"/>
        </pc:sldMkLst>
        <pc:spChg chg="add del mod">
          <ac:chgData name="Natasha Frilingou" userId="1b5881e0-18c2-4077-95c6-a4d334cb0bfa" providerId="ADAL" clId="{BE293055-9801-47FF-A042-0F110AD2778E}" dt="2025-04-27T15:04:27.888" v="1822" actId="478"/>
          <ac:spMkLst>
            <pc:docMk/>
            <pc:sldMk cId="2146762182" sldId="367"/>
            <ac:spMk id="2" creationId="{FA41DE13-1664-9EF2-C67A-686D11C74B78}"/>
          </ac:spMkLst>
        </pc:spChg>
      </pc:sldChg>
      <pc:sldChg chg="modSp add mod ord">
        <pc:chgData name="Natasha Frilingou" userId="1b5881e0-18c2-4077-95c6-a4d334cb0bfa" providerId="ADAL" clId="{BE293055-9801-47FF-A042-0F110AD2778E}" dt="2025-04-27T15:12:52.404" v="2117"/>
        <pc:sldMkLst>
          <pc:docMk/>
          <pc:sldMk cId="2402299674" sldId="367"/>
        </pc:sldMkLst>
        <pc:spChg chg="mod">
          <ac:chgData name="Natasha Frilingou" userId="1b5881e0-18c2-4077-95c6-a4d334cb0bfa" providerId="ADAL" clId="{BE293055-9801-47FF-A042-0F110AD2778E}" dt="2025-04-27T15:12:52.404" v="2117"/>
          <ac:spMkLst>
            <pc:docMk/>
            <pc:sldMk cId="2402299674" sldId="367"/>
            <ac:spMk id="5" creationId="{1B412FDB-09ED-92D5-D314-797FAEB8B987}"/>
          </ac:spMkLst>
        </pc:spChg>
      </pc:sldChg>
      <pc:sldChg chg="addSp delSp modSp add del mod">
        <pc:chgData name="Natasha Frilingou" userId="1b5881e0-18c2-4077-95c6-a4d334cb0bfa" providerId="ADAL" clId="{BE293055-9801-47FF-A042-0F110AD2778E}" dt="2025-04-27T12:08:04.299" v="876" actId="47"/>
        <pc:sldMkLst>
          <pc:docMk/>
          <pc:sldMk cId="3976326785" sldId="367"/>
        </pc:sldMkLst>
        <pc:spChg chg="add mod">
          <ac:chgData name="Natasha Frilingou" userId="1b5881e0-18c2-4077-95c6-a4d334cb0bfa" providerId="ADAL" clId="{BE293055-9801-47FF-A042-0F110AD2778E}" dt="2025-04-27T12:01:48.998" v="739" actId="14100"/>
          <ac:spMkLst>
            <pc:docMk/>
            <pc:sldMk cId="3976326785" sldId="367"/>
            <ac:spMk id="5" creationId="{BCBACA23-70DA-4F75-9E67-A114288F96FB}"/>
          </ac:spMkLst>
        </pc:spChg>
        <pc:spChg chg="add mod">
          <ac:chgData name="Natasha Frilingou" userId="1b5881e0-18c2-4077-95c6-a4d334cb0bfa" providerId="ADAL" clId="{BE293055-9801-47FF-A042-0F110AD2778E}" dt="2025-04-27T12:02:07.754" v="741" actId="14100"/>
          <ac:spMkLst>
            <pc:docMk/>
            <pc:sldMk cId="3976326785" sldId="367"/>
            <ac:spMk id="9" creationId="{E0C88627-3ADF-F674-8082-5D5842966DBA}"/>
          </ac:spMkLst>
        </pc:spChg>
        <pc:spChg chg="add mod">
          <ac:chgData name="Natasha Frilingou" userId="1b5881e0-18c2-4077-95c6-a4d334cb0bfa" providerId="ADAL" clId="{BE293055-9801-47FF-A042-0F110AD2778E}" dt="2025-04-27T12:02:58.811" v="747" actId="208"/>
          <ac:spMkLst>
            <pc:docMk/>
            <pc:sldMk cId="3976326785" sldId="367"/>
            <ac:spMk id="11" creationId="{9A5B0802-27E6-240D-AF6B-CB4C39E8F9F6}"/>
          </ac:spMkLst>
        </pc:spChg>
        <pc:spChg chg="add mod">
          <ac:chgData name="Natasha Frilingou" userId="1b5881e0-18c2-4077-95c6-a4d334cb0bfa" providerId="ADAL" clId="{BE293055-9801-47FF-A042-0F110AD2778E}" dt="2025-04-27T12:03:01.170" v="749" actId="1076"/>
          <ac:spMkLst>
            <pc:docMk/>
            <pc:sldMk cId="3976326785" sldId="367"/>
            <ac:spMk id="12" creationId="{B2CAC6FD-0810-25B3-EDA3-97EAFC6CD632}"/>
          </ac:spMkLst>
        </pc:spChg>
        <pc:grpChg chg="del">
          <ac:chgData name="Natasha Frilingou" userId="1b5881e0-18c2-4077-95c6-a4d334cb0bfa" providerId="ADAL" clId="{BE293055-9801-47FF-A042-0F110AD2778E}" dt="2025-04-27T12:00:32.236" v="717" actId="478"/>
          <ac:grpSpMkLst>
            <pc:docMk/>
            <pc:sldMk cId="3976326785" sldId="367"/>
            <ac:grpSpMk id="4" creationId="{FA4F380B-A3D2-EE12-BA15-31E2637A481B}"/>
          </ac:grpSpMkLst>
        </pc:grpChg>
      </pc:sldChg>
      <pc:sldChg chg="modSp add mod">
        <pc:chgData name="Natasha Frilingou" userId="1b5881e0-18c2-4077-95c6-a4d334cb0bfa" providerId="ADAL" clId="{BE293055-9801-47FF-A042-0F110AD2778E}" dt="2025-04-27T15:12:45.041" v="2116" actId="20577"/>
        <pc:sldMkLst>
          <pc:docMk/>
          <pc:sldMk cId="1934169848" sldId="368"/>
        </pc:sldMkLst>
        <pc:spChg chg="mod">
          <ac:chgData name="Natasha Frilingou" userId="1b5881e0-18c2-4077-95c6-a4d334cb0bfa" providerId="ADAL" clId="{BE293055-9801-47FF-A042-0F110AD2778E}" dt="2025-04-27T15:12:45.041" v="2116" actId="20577"/>
          <ac:spMkLst>
            <pc:docMk/>
            <pc:sldMk cId="1934169848" sldId="368"/>
            <ac:spMk id="5" creationId="{CF962FD3-C567-1A57-7AEA-97833910085A}"/>
          </ac:spMkLst>
        </pc:spChg>
      </pc:sldChg>
      <pc:sldChg chg="new del">
        <pc:chgData name="Natasha Frilingou" userId="1b5881e0-18c2-4077-95c6-a4d334cb0bfa" providerId="ADAL" clId="{BE293055-9801-47FF-A042-0F110AD2778E}" dt="2025-04-27T15:08:32.417" v="2039" actId="47"/>
        <pc:sldMkLst>
          <pc:docMk/>
          <pc:sldMk cId="1106608248" sldId="369"/>
        </pc:sldMkLst>
      </pc:sldChg>
      <pc:sldChg chg="modSp add mod">
        <pc:chgData name="Natasha Frilingou" userId="1b5881e0-18c2-4077-95c6-a4d334cb0bfa" providerId="ADAL" clId="{BE293055-9801-47FF-A042-0F110AD2778E}" dt="2025-04-27T15:12:58.345" v="2118"/>
        <pc:sldMkLst>
          <pc:docMk/>
          <pc:sldMk cId="3645733313" sldId="369"/>
        </pc:sldMkLst>
        <pc:spChg chg="mod">
          <ac:chgData name="Natasha Frilingou" userId="1b5881e0-18c2-4077-95c6-a4d334cb0bfa" providerId="ADAL" clId="{BE293055-9801-47FF-A042-0F110AD2778E}" dt="2025-04-27T15:12:58.345" v="2118"/>
          <ac:spMkLst>
            <pc:docMk/>
            <pc:sldMk cId="3645733313" sldId="369"/>
            <ac:spMk id="5" creationId="{2768E291-3BAF-1719-4662-DC53088871B8}"/>
          </ac:spMkLst>
        </pc:spChg>
      </pc:sldChg>
      <pc:sldChg chg="modSp add mod">
        <pc:chgData name="Natasha Frilingou" userId="1b5881e0-18c2-4077-95c6-a4d334cb0bfa" providerId="ADAL" clId="{BE293055-9801-47FF-A042-0F110AD2778E}" dt="2025-04-27T15:13:02.827" v="2119"/>
        <pc:sldMkLst>
          <pc:docMk/>
          <pc:sldMk cId="691794260" sldId="370"/>
        </pc:sldMkLst>
        <pc:spChg chg="mod">
          <ac:chgData name="Natasha Frilingou" userId="1b5881e0-18c2-4077-95c6-a4d334cb0bfa" providerId="ADAL" clId="{BE293055-9801-47FF-A042-0F110AD2778E}" dt="2025-04-27T15:13:02.827" v="2119"/>
          <ac:spMkLst>
            <pc:docMk/>
            <pc:sldMk cId="691794260" sldId="370"/>
            <ac:spMk id="5" creationId="{6F022230-3384-049E-7A81-23EFB53D03D9}"/>
          </ac:spMkLst>
        </pc:spChg>
      </pc:sldChg>
      <pc:sldChg chg="addSp delSp modSp add mod modNotesTx">
        <pc:chgData name="Natasha Frilingou" userId="1b5881e0-18c2-4077-95c6-a4d334cb0bfa" providerId="ADAL" clId="{BE293055-9801-47FF-A042-0F110AD2778E}" dt="2025-04-28T12:15:29.385" v="5857"/>
        <pc:sldMkLst>
          <pc:docMk/>
          <pc:sldMk cId="2248980186" sldId="371"/>
        </pc:sldMkLst>
        <pc:spChg chg="add del mod">
          <ac:chgData name="Natasha Frilingou" userId="1b5881e0-18c2-4077-95c6-a4d334cb0bfa" providerId="ADAL" clId="{BE293055-9801-47FF-A042-0F110AD2778E}" dt="2025-04-27T15:43:47.608" v="2418" actId="478"/>
          <ac:spMkLst>
            <pc:docMk/>
            <pc:sldMk cId="2248980186" sldId="371"/>
            <ac:spMk id="2" creationId="{848DB226-D27A-2C2F-73E9-54B15A443590}"/>
          </ac:spMkLst>
        </pc:spChg>
        <pc:spChg chg="mod">
          <ac:chgData name="Natasha Frilingou" userId="1b5881e0-18c2-4077-95c6-a4d334cb0bfa" providerId="ADAL" clId="{BE293055-9801-47FF-A042-0F110AD2778E}" dt="2025-04-28T12:08:42.453" v="5780"/>
          <ac:spMkLst>
            <pc:docMk/>
            <pc:sldMk cId="2248980186" sldId="371"/>
            <ac:spMk id="4" creationId="{DBD9F2FF-0379-66CE-7D17-77061D5D8B07}"/>
          </ac:spMkLst>
        </pc:spChg>
        <pc:spChg chg="add del mod">
          <ac:chgData name="Natasha Frilingou" userId="1b5881e0-18c2-4077-95c6-a4d334cb0bfa" providerId="ADAL" clId="{BE293055-9801-47FF-A042-0F110AD2778E}" dt="2025-04-27T15:43:37.348" v="2414" actId="478"/>
          <ac:spMkLst>
            <pc:docMk/>
            <pc:sldMk cId="2248980186" sldId="371"/>
            <ac:spMk id="4" creationId="{E23B11DF-2C69-EB6D-C1B9-37FF04640CB2}"/>
          </ac:spMkLst>
        </pc:spChg>
        <pc:spChg chg="mod">
          <ac:chgData name="Natasha Frilingou" userId="1b5881e0-18c2-4077-95c6-a4d334cb0bfa" providerId="ADAL" clId="{BE293055-9801-47FF-A042-0F110AD2778E}" dt="2025-04-28T12:08:42.453" v="5780"/>
          <ac:spMkLst>
            <pc:docMk/>
            <pc:sldMk cId="2248980186" sldId="371"/>
            <ac:spMk id="5" creationId="{6E73DCBF-7055-BA5B-EA5B-2E4D9E0BE34A}"/>
          </ac:spMkLst>
        </pc:spChg>
        <pc:spChg chg="mod">
          <ac:chgData name="Natasha Frilingou" userId="1b5881e0-18c2-4077-95c6-a4d334cb0bfa" providerId="ADAL" clId="{BE293055-9801-47FF-A042-0F110AD2778E}" dt="2025-04-28T12:08:42.453" v="5780"/>
          <ac:spMkLst>
            <pc:docMk/>
            <pc:sldMk cId="2248980186" sldId="371"/>
            <ac:spMk id="6" creationId="{6FE358DF-50AB-1FE4-7E91-B8C723B929FB}"/>
          </ac:spMkLst>
        </pc:spChg>
        <pc:spChg chg="mod">
          <ac:chgData name="Natasha Frilingou" userId="1b5881e0-18c2-4077-95c6-a4d334cb0bfa" providerId="ADAL" clId="{BE293055-9801-47FF-A042-0F110AD2778E}" dt="2025-04-28T12:08:42.453" v="5780"/>
          <ac:spMkLst>
            <pc:docMk/>
            <pc:sldMk cId="2248980186" sldId="371"/>
            <ac:spMk id="7" creationId="{4DFE6B2F-4948-E162-ED06-A3923FEF68F5}"/>
          </ac:spMkLst>
        </pc:spChg>
        <pc:spChg chg="mod">
          <ac:chgData name="Natasha Frilingou" userId="1b5881e0-18c2-4077-95c6-a4d334cb0bfa" providerId="ADAL" clId="{BE293055-9801-47FF-A042-0F110AD2778E}" dt="2025-04-28T12:08:42.453" v="5780"/>
          <ac:spMkLst>
            <pc:docMk/>
            <pc:sldMk cId="2248980186" sldId="371"/>
            <ac:spMk id="10" creationId="{B9E579EF-A41C-76EF-062A-77A09D62AB91}"/>
          </ac:spMkLst>
        </pc:spChg>
        <pc:spChg chg="mod">
          <ac:chgData name="Natasha Frilingou" userId="1b5881e0-18c2-4077-95c6-a4d334cb0bfa" providerId="ADAL" clId="{BE293055-9801-47FF-A042-0F110AD2778E}" dt="2025-04-28T12:08:42.453" v="5780"/>
          <ac:spMkLst>
            <pc:docMk/>
            <pc:sldMk cId="2248980186" sldId="371"/>
            <ac:spMk id="11" creationId="{70ECBC48-7042-0FA5-9980-265BED1D25F0}"/>
          </ac:spMkLst>
        </pc:spChg>
        <pc:spChg chg="del mod">
          <ac:chgData name="Natasha Frilingou" userId="1b5881e0-18c2-4077-95c6-a4d334cb0bfa" providerId="ADAL" clId="{BE293055-9801-47FF-A042-0F110AD2778E}" dt="2025-04-27T15:43:30.148" v="2411" actId="478"/>
          <ac:spMkLst>
            <pc:docMk/>
            <pc:sldMk cId="2248980186" sldId="371"/>
            <ac:spMk id="12" creationId="{BAE0FFAA-0AD8-AC5D-AEDE-A425A31043A0}"/>
          </ac:spMkLst>
        </pc:spChg>
        <pc:spChg chg="mod">
          <ac:chgData name="Natasha Frilingou" userId="1b5881e0-18c2-4077-95c6-a4d334cb0bfa" providerId="ADAL" clId="{BE293055-9801-47FF-A042-0F110AD2778E}" dt="2025-04-28T12:08:42.453" v="5780"/>
          <ac:spMkLst>
            <pc:docMk/>
            <pc:sldMk cId="2248980186" sldId="371"/>
            <ac:spMk id="12" creationId="{C67C7A94-E123-EF53-AC0D-CAEA74A58185}"/>
          </ac:spMkLst>
        </pc:spChg>
        <pc:spChg chg="mod">
          <ac:chgData name="Natasha Frilingou" userId="1b5881e0-18c2-4077-95c6-a4d334cb0bfa" providerId="ADAL" clId="{BE293055-9801-47FF-A042-0F110AD2778E}" dt="2025-04-28T12:08:42.453" v="5780"/>
          <ac:spMkLst>
            <pc:docMk/>
            <pc:sldMk cId="2248980186" sldId="371"/>
            <ac:spMk id="13" creationId="{C5895B4E-9AA1-11DB-7B80-8463A5C8AEC4}"/>
          </ac:spMkLst>
        </pc:spChg>
        <pc:spChg chg="mod">
          <ac:chgData name="Natasha Frilingou" userId="1b5881e0-18c2-4077-95c6-a4d334cb0bfa" providerId="ADAL" clId="{BE293055-9801-47FF-A042-0F110AD2778E}" dt="2025-04-28T12:08:42.453" v="5780"/>
          <ac:spMkLst>
            <pc:docMk/>
            <pc:sldMk cId="2248980186" sldId="371"/>
            <ac:spMk id="16" creationId="{AB4C028A-0D42-2C2A-2A75-5A657066EAE3}"/>
          </ac:spMkLst>
        </pc:spChg>
        <pc:spChg chg="add mod">
          <ac:chgData name="Natasha Frilingou" userId="1b5881e0-18c2-4077-95c6-a4d334cb0bfa" providerId="ADAL" clId="{BE293055-9801-47FF-A042-0F110AD2778E}" dt="2025-04-27T15:43:47.728" v="2419"/>
          <ac:spMkLst>
            <pc:docMk/>
            <pc:sldMk cId="2248980186" sldId="371"/>
            <ac:spMk id="19" creationId="{ED15BF6E-F1DF-01A6-0E4D-DB20AA438776}"/>
          </ac:spMkLst>
        </pc:spChg>
        <pc:spChg chg="mod">
          <ac:chgData name="Natasha Frilingou" userId="1b5881e0-18c2-4077-95c6-a4d334cb0bfa" providerId="ADAL" clId="{BE293055-9801-47FF-A042-0F110AD2778E}" dt="2025-04-28T12:08:42.453" v="5780"/>
          <ac:spMkLst>
            <pc:docMk/>
            <pc:sldMk cId="2248980186" sldId="371"/>
            <ac:spMk id="20" creationId="{F8A32A7F-6965-4065-8463-DC88AE6ECBBD}"/>
          </ac:spMkLst>
        </pc:spChg>
        <pc:spChg chg="add mod">
          <ac:chgData name="Natasha Frilingou" userId="1b5881e0-18c2-4077-95c6-a4d334cb0bfa" providerId="ADAL" clId="{BE293055-9801-47FF-A042-0F110AD2778E}" dt="2025-04-28T12:08:46.265" v="5781"/>
          <ac:spMkLst>
            <pc:docMk/>
            <pc:sldMk cId="2248980186" sldId="371"/>
            <ac:spMk id="21" creationId="{8F5B554C-4D95-E31F-3F6F-85D3D21F8683}"/>
          </ac:spMkLst>
        </pc:spChg>
        <pc:spChg chg="add del mod">
          <ac:chgData name="Natasha Frilingou" userId="1b5881e0-18c2-4077-95c6-a4d334cb0bfa" providerId="ADAL" clId="{BE293055-9801-47FF-A042-0F110AD2778E}" dt="2025-04-28T12:12:32.325" v="5834" actId="164"/>
          <ac:spMkLst>
            <pc:docMk/>
            <pc:sldMk cId="2248980186" sldId="371"/>
            <ac:spMk id="24" creationId="{665CEFBF-9846-4248-E93F-345E07EEBE5A}"/>
          </ac:spMkLst>
        </pc:spChg>
        <pc:spChg chg="mod">
          <ac:chgData name="Natasha Frilingou" userId="1b5881e0-18c2-4077-95c6-a4d334cb0bfa" providerId="ADAL" clId="{BE293055-9801-47FF-A042-0F110AD2778E}" dt="2025-04-28T12:12:38.299" v="5839"/>
          <ac:spMkLst>
            <pc:docMk/>
            <pc:sldMk cId="2248980186" sldId="371"/>
            <ac:spMk id="30" creationId="{665CEFBF-9846-4248-E93F-345E07EEBE5A}"/>
          </ac:spMkLst>
        </pc:spChg>
        <pc:spChg chg="mod">
          <ac:chgData name="Natasha Frilingou" userId="1b5881e0-18c2-4077-95c6-a4d334cb0bfa" providerId="ADAL" clId="{BE293055-9801-47FF-A042-0F110AD2778E}" dt="2025-04-28T12:13:53.408" v="5850"/>
          <ac:spMkLst>
            <pc:docMk/>
            <pc:sldMk cId="2248980186" sldId="371"/>
            <ac:spMk id="34" creationId="{665CEFBF-9846-4248-E93F-345E07EEBE5A}"/>
          </ac:spMkLst>
        </pc:spChg>
        <pc:spChg chg="mod">
          <ac:chgData name="Natasha Frilingou" userId="1b5881e0-18c2-4077-95c6-a4d334cb0bfa" providerId="ADAL" clId="{BE293055-9801-47FF-A042-0F110AD2778E}" dt="2025-04-28T12:15:29.385" v="5857"/>
          <ac:spMkLst>
            <pc:docMk/>
            <pc:sldMk cId="2248980186" sldId="371"/>
            <ac:spMk id="38" creationId="{665CEFBF-9846-4248-E93F-345E07EEBE5A}"/>
          </ac:spMkLst>
        </pc:spChg>
        <pc:grpChg chg="add del mod">
          <ac:chgData name="Natasha Frilingou" userId="1b5881e0-18c2-4077-95c6-a4d334cb0bfa" providerId="ADAL" clId="{BE293055-9801-47FF-A042-0F110AD2778E}" dt="2025-04-28T12:12:33.184" v="5835" actId="21"/>
          <ac:grpSpMkLst>
            <pc:docMk/>
            <pc:sldMk cId="2248980186" sldId="371"/>
            <ac:grpSpMk id="27" creationId="{F818D794-F315-3AEA-6568-664FDBB4EC76}"/>
          </ac:grpSpMkLst>
        </pc:grpChg>
        <pc:grpChg chg="add del mod">
          <ac:chgData name="Natasha Frilingou" userId="1b5881e0-18c2-4077-95c6-a4d334cb0bfa" providerId="ADAL" clId="{BE293055-9801-47FF-A042-0F110AD2778E}" dt="2025-04-28T12:13:51.204" v="5848" actId="21"/>
          <ac:grpSpMkLst>
            <pc:docMk/>
            <pc:sldMk cId="2248980186" sldId="371"/>
            <ac:grpSpMk id="28" creationId="{F818D794-F315-3AEA-6568-664FDBB4EC76}"/>
          </ac:grpSpMkLst>
        </pc:grpChg>
        <pc:grpChg chg="add del mod">
          <ac:chgData name="Natasha Frilingou" userId="1b5881e0-18c2-4077-95c6-a4d334cb0bfa" providerId="ADAL" clId="{BE293055-9801-47FF-A042-0F110AD2778E}" dt="2025-04-28T12:15:27.246" v="5855" actId="21"/>
          <ac:grpSpMkLst>
            <pc:docMk/>
            <pc:sldMk cId="2248980186" sldId="371"/>
            <ac:grpSpMk id="32" creationId="{F818D794-F315-3AEA-6568-664FDBB4EC76}"/>
          </ac:grpSpMkLst>
        </pc:grpChg>
        <pc:grpChg chg="add mod">
          <ac:chgData name="Natasha Frilingou" userId="1b5881e0-18c2-4077-95c6-a4d334cb0bfa" providerId="ADAL" clId="{BE293055-9801-47FF-A042-0F110AD2778E}" dt="2025-04-28T12:15:29.385" v="5857"/>
          <ac:grpSpMkLst>
            <pc:docMk/>
            <pc:sldMk cId="2248980186" sldId="371"/>
            <ac:grpSpMk id="36" creationId="{F818D794-F315-3AEA-6568-664FDBB4EC76}"/>
          </ac:grpSpMkLst>
        </pc:grpChg>
        <pc:picChg chg="add del mod">
          <ac:chgData name="Natasha Frilingou" userId="1b5881e0-18c2-4077-95c6-a4d334cb0bfa" providerId="ADAL" clId="{BE293055-9801-47FF-A042-0F110AD2778E}" dt="2025-04-28T12:12:14.832" v="5826" actId="478"/>
          <ac:picMkLst>
            <pc:docMk/>
            <pc:sldMk cId="2248980186" sldId="371"/>
            <ac:picMk id="2" creationId="{8FDBFDB4-F52A-9064-0FAB-2E2E488F4296}"/>
          </ac:picMkLst>
        </pc:picChg>
        <pc:picChg chg="del mod">
          <ac:chgData name="Natasha Frilingou" userId="1b5881e0-18c2-4077-95c6-a4d334cb0bfa" providerId="ADAL" clId="{BE293055-9801-47FF-A042-0F110AD2778E}" dt="2025-04-27T15:57:11.786" v="2440" actId="478"/>
          <ac:picMkLst>
            <pc:docMk/>
            <pc:sldMk cId="2248980186" sldId="371"/>
            <ac:picMk id="6" creationId="{5CB9301D-B721-CBFC-37E4-F4B654F363A2}"/>
          </ac:picMkLst>
        </pc:picChg>
        <pc:picChg chg="add del mod">
          <ac:chgData name="Natasha Frilingou" userId="1b5881e0-18c2-4077-95c6-a4d334cb0bfa" providerId="ADAL" clId="{BE293055-9801-47FF-A042-0F110AD2778E}" dt="2025-04-28T12:12:17.919" v="5828" actId="478"/>
          <ac:picMkLst>
            <pc:docMk/>
            <pc:sldMk cId="2248980186" sldId="371"/>
            <ac:picMk id="25" creationId="{D47487F2-2F48-6466-D817-4898D38FE3E8}"/>
          </ac:picMkLst>
        </pc:picChg>
        <pc:picChg chg="add del mod">
          <ac:chgData name="Natasha Frilingou" userId="1b5881e0-18c2-4077-95c6-a4d334cb0bfa" providerId="ADAL" clId="{BE293055-9801-47FF-A042-0F110AD2778E}" dt="2025-04-28T12:13:46.944" v="5845" actId="478"/>
          <ac:picMkLst>
            <pc:docMk/>
            <pc:sldMk cId="2248980186" sldId="371"/>
            <ac:picMk id="26" creationId="{F8BA6DF5-1AB2-1BCF-26F2-8136D54D0E2E}"/>
          </ac:picMkLst>
        </pc:picChg>
        <pc:picChg chg="add del mod">
          <ac:chgData name="Natasha Frilingou" userId="1b5881e0-18c2-4077-95c6-a4d334cb0bfa" providerId="ADAL" clId="{BE293055-9801-47FF-A042-0F110AD2778E}" dt="2025-04-28T12:15:23.354" v="5852" actId="478"/>
          <ac:picMkLst>
            <pc:docMk/>
            <pc:sldMk cId="2248980186" sldId="371"/>
            <ac:picMk id="31" creationId="{13B52163-7960-2CBC-F6A3-B9C152E40FD4}"/>
          </ac:picMkLst>
        </pc:picChg>
        <pc:picChg chg="add mod">
          <ac:chgData name="Natasha Frilingou" userId="1b5881e0-18c2-4077-95c6-a4d334cb0bfa" providerId="ADAL" clId="{BE293055-9801-47FF-A042-0F110AD2778E}" dt="2025-04-28T12:15:29.289" v="5856" actId="1076"/>
          <ac:picMkLst>
            <pc:docMk/>
            <pc:sldMk cId="2248980186" sldId="371"/>
            <ac:picMk id="35" creationId="{D0B136DF-EF46-461D-3FF1-FA477AD4F887}"/>
          </ac:picMkLst>
        </pc:picChg>
        <pc:picChg chg="add del mod">
          <ac:chgData name="Natasha Frilingou" userId="1b5881e0-18c2-4077-95c6-a4d334cb0bfa" providerId="ADAL" clId="{BE293055-9801-47FF-A042-0F110AD2778E}" dt="2025-04-28T12:08:33.222" v="5776" actId="478"/>
          <ac:picMkLst>
            <pc:docMk/>
            <pc:sldMk cId="2248980186" sldId="371"/>
            <ac:picMk id="40" creationId="{6E361B78-2A41-AD4A-AB1B-F2B8AD2BA54D}"/>
          </ac:picMkLst>
        </pc:picChg>
        <pc:cxnChg chg="add mod">
          <ac:chgData name="Natasha Frilingou" userId="1b5881e0-18c2-4077-95c6-a4d334cb0bfa" providerId="ADAL" clId="{BE293055-9801-47FF-A042-0F110AD2778E}" dt="2025-04-28T12:12:32.325" v="5834" actId="164"/>
          <ac:cxnSpMkLst>
            <pc:docMk/>
            <pc:sldMk cId="2248980186" sldId="371"/>
            <ac:cxnSpMk id="23" creationId="{5A9C6E36-0417-D3A8-0468-5B4C1B2D09A8}"/>
          </ac:cxnSpMkLst>
        </pc:cxnChg>
        <pc:cxnChg chg="mod">
          <ac:chgData name="Natasha Frilingou" userId="1b5881e0-18c2-4077-95c6-a4d334cb0bfa" providerId="ADAL" clId="{BE293055-9801-47FF-A042-0F110AD2778E}" dt="2025-04-28T12:12:38.299" v="5839"/>
          <ac:cxnSpMkLst>
            <pc:docMk/>
            <pc:sldMk cId="2248980186" sldId="371"/>
            <ac:cxnSpMk id="29" creationId="{5A9C6E36-0417-D3A8-0468-5B4C1B2D09A8}"/>
          </ac:cxnSpMkLst>
        </pc:cxnChg>
        <pc:cxnChg chg="mod">
          <ac:chgData name="Natasha Frilingou" userId="1b5881e0-18c2-4077-95c6-a4d334cb0bfa" providerId="ADAL" clId="{BE293055-9801-47FF-A042-0F110AD2778E}" dt="2025-04-28T12:13:53.408" v="5850"/>
          <ac:cxnSpMkLst>
            <pc:docMk/>
            <pc:sldMk cId="2248980186" sldId="371"/>
            <ac:cxnSpMk id="33" creationId="{5A9C6E36-0417-D3A8-0468-5B4C1B2D09A8}"/>
          </ac:cxnSpMkLst>
        </pc:cxnChg>
        <pc:cxnChg chg="mod">
          <ac:chgData name="Natasha Frilingou" userId="1b5881e0-18c2-4077-95c6-a4d334cb0bfa" providerId="ADAL" clId="{BE293055-9801-47FF-A042-0F110AD2778E}" dt="2025-04-28T12:15:29.385" v="5857"/>
          <ac:cxnSpMkLst>
            <pc:docMk/>
            <pc:sldMk cId="2248980186" sldId="371"/>
            <ac:cxnSpMk id="37" creationId="{5A9C6E36-0417-D3A8-0468-5B4C1B2D09A8}"/>
          </ac:cxnSpMkLst>
        </pc:cxnChg>
      </pc:sldChg>
      <pc:sldChg chg="add del">
        <pc:chgData name="Natasha Frilingou" userId="1b5881e0-18c2-4077-95c6-a4d334cb0bfa" providerId="ADAL" clId="{BE293055-9801-47FF-A042-0F110AD2778E}" dt="2025-04-27T15:27:33.635" v="2126"/>
        <pc:sldMkLst>
          <pc:docMk/>
          <pc:sldMk cId="2834012995" sldId="371"/>
        </pc:sldMkLst>
      </pc:sldChg>
      <pc:sldChg chg="delSp add del mod">
        <pc:chgData name="Natasha Frilingou" userId="1b5881e0-18c2-4077-95c6-a4d334cb0bfa" providerId="ADAL" clId="{BE293055-9801-47FF-A042-0F110AD2778E}" dt="2025-04-27T15:43:06.554" v="2382" actId="47"/>
        <pc:sldMkLst>
          <pc:docMk/>
          <pc:sldMk cId="3203426308" sldId="371"/>
        </pc:sldMkLst>
        <pc:graphicFrameChg chg="del">
          <ac:chgData name="Natasha Frilingou" userId="1b5881e0-18c2-4077-95c6-a4d334cb0bfa" providerId="ADAL" clId="{BE293055-9801-47FF-A042-0F110AD2778E}" dt="2025-04-27T15:33:23.378" v="2292" actId="21"/>
          <ac:graphicFrameMkLst>
            <pc:docMk/>
            <pc:sldMk cId="3203426308" sldId="371"/>
            <ac:graphicFrameMk id="4" creationId="{55A7D7FD-1BBF-04D1-0C42-263DFD3AFDE5}"/>
          </ac:graphicFrameMkLst>
        </pc:graphicFrameChg>
      </pc:sldChg>
      <pc:sldChg chg="addSp delSp modSp new del mod">
        <pc:chgData name="Natasha Frilingou" userId="1b5881e0-18c2-4077-95c6-a4d334cb0bfa" providerId="ADAL" clId="{BE293055-9801-47FF-A042-0F110AD2778E}" dt="2025-04-27T16:01:16.896" v="2530" actId="47"/>
        <pc:sldMkLst>
          <pc:docMk/>
          <pc:sldMk cId="2725483279" sldId="372"/>
        </pc:sldMkLst>
        <pc:spChg chg="del">
          <ac:chgData name="Natasha Frilingou" userId="1b5881e0-18c2-4077-95c6-a4d334cb0bfa" providerId="ADAL" clId="{BE293055-9801-47FF-A042-0F110AD2778E}" dt="2025-04-27T15:58:38.935" v="2472" actId="478"/>
          <ac:spMkLst>
            <pc:docMk/>
            <pc:sldMk cId="2725483279" sldId="372"/>
            <ac:spMk id="2" creationId="{81B334A1-0DB9-86D4-49F0-8E30B0FBA472}"/>
          </ac:spMkLst>
        </pc:spChg>
        <pc:spChg chg="add mod">
          <ac:chgData name="Natasha Frilingou" userId="1b5881e0-18c2-4077-95c6-a4d334cb0bfa" providerId="ADAL" clId="{BE293055-9801-47FF-A042-0F110AD2778E}" dt="2025-04-27T16:00:31.500" v="2508" actId="21"/>
          <ac:spMkLst>
            <pc:docMk/>
            <pc:sldMk cId="2725483279" sldId="372"/>
            <ac:spMk id="5" creationId="{AA5C351A-3AAC-C555-D136-941A17DBCE04}"/>
          </ac:spMkLst>
        </pc:spChg>
        <pc:spChg chg="add mod">
          <ac:chgData name="Natasha Frilingou" userId="1b5881e0-18c2-4077-95c6-a4d334cb0bfa" providerId="ADAL" clId="{BE293055-9801-47FF-A042-0F110AD2778E}" dt="2025-04-27T15:59:47.593" v="2497" actId="208"/>
          <ac:spMkLst>
            <pc:docMk/>
            <pc:sldMk cId="2725483279" sldId="372"/>
            <ac:spMk id="6" creationId="{058D6E41-66AA-D491-CB18-A8EEA1D145DB}"/>
          </ac:spMkLst>
        </pc:spChg>
        <pc:picChg chg="add del mod ord">
          <ac:chgData name="Natasha Frilingou" userId="1b5881e0-18c2-4077-95c6-a4d334cb0bfa" providerId="ADAL" clId="{BE293055-9801-47FF-A042-0F110AD2778E}" dt="2025-04-27T16:01:14.332" v="2528" actId="21"/>
          <ac:picMkLst>
            <pc:docMk/>
            <pc:sldMk cId="2725483279" sldId="372"/>
            <ac:picMk id="4" creationId="{CEEDBBD1-904B-1552-9E52-6F2D802A5F9A}"/>
          </ac:picMkLst>
        </pc:picChg>
      </pc:sldChg>
      <pc:sldChg chg="modSp add del modTransition">
        <pc:chgData name="Natasha Frilingou" userId="1b5881e0-18c2-4077-95c6-a4d334cb0bfa" providerId="ADAL" clId="{BE293055-9801-47FF-A042-0F110AD2778E}" dt="2025-04-27T16:00:09.655" v="2503"/>
        <pc:sldMkLst>
          <pc:docMk/>
          <pc:sldMk cId="386984915" sldId="373"/>
        </pc:sldMkLst>
        <pc:spChg chg="mod">
          <ac:chgData name="Natasha Frilingou" userId="1b5881e0-18c2-4077-95c6-a4d334cb0bfa" providerId="ADAL" clId="{BE293055-9801-47FF-A042-0F110AD2778E}" dt="2025-04-27T16:00:08.084" v="2502"/>
          <ac:spMkLst>
            <pc:docMk/>
            <pc:sldMk cId="386984915" sldId="373"/>
            <ac:spMk id="2" creationId="{DF380469-E105-F8A9-45A5-A07C699C2992}"/>
          </ac:spMkLst>
        </pc:spChg>
      </pc:sldChg>
      <pc:sldChg chg="addSp delSp modSp new mod modNotesTx">
        <pc:chgData name="Natasha Frilingou" userId="1b5881e0-18c2-4077-95c6-a4d334cb0bfa" providerId="ADAL" clId="{BE293055-9801-47FF-A042-0F110AD2778E}" dt="2025-04-28T12:18:06.165" v="5904" actId="20577"/>
        <pc:sldMkLst>
          <pc:docMk/>
          <pc:sldMk cId="1666719474" sldId="373"/>
        </pc:sldMkLst>
        <pc:spChg chg="mod">
          <ac:chgData name="Natasha Frilingou" userId="1b5881e0-18c2-4077-95c6-a4d334cb0bfa" providerId="ADAL" clId="{BE293055-9801-47FF-A042-0F110AD2778E}" dt="2025-04-27T16:01:06.223" v="2524" actId="1076"/>
          <ac:spMkLst>
            <pc:docMk/>
            <pc:sldMk cId="1666719474" sldId="373"/>
            <ac:spMk id="2" creationId="{716ED135-3538-2EB5-3598-D5327C090DC1}"/>
          </ac:spMkLst>
        </pc:spChg>
        <pc:spChg chg="add mod">
          <ac:chgData name="Natasha Frilingou" userId="1b5881e0-18c2-4077-95c6-a4d334cb0bfa" providerId="ADAL" clId="{BE293055-9801-47FF-A042-0F110AD2778E}" dt="2025-04-27T16:01:08.202" v="2526" actId="6549"/>
          <ac:spMkLst>
            <pc:docMk/>
            <pc:sldMk cId="1666719474" sldId="373"/>
            <ac:spMk id="4" creationId="{B14983E6-2C61-14BF-0982-74D1465599D3}"/>
          </ac:spMkLst>
        </pc:spChg>
        <pc:spChg chg="add del mod">
          <ac:chgData name="Natasha Frilingou" userId="1b5881e0-18c2-4077-95c6-a4d334cb0bfa" providerId="ADAL" clId="{BE293055-9801-47FF-A042-0F110AD2778E}" dt="2025-04-27T16:02:40.535" v="2565" actId="21"/>
          <ac:spMkLst>
            <pc:docMk/>
            <pc:sldMk cId="1666719474" sldId="373"/>
            <ac:spMk id="6" creationId="{DDD45877-AA90-A21D-C747-C38CA79C6C92}"/>
          </ac:spMkLst>
        </pc:spChg>
        <pc:spChg chg="add del mod">
          <ac:chgData name="Natasha Frilingou" userId="1b5881e0-18c2-4077-95c6-a4d334cb0bfa" providerId="ADAL" clId="{BE293055-9801-47FF-A042-0F110AD2778E}" dt="2025-04-27T16:00:59.169" v="2522" actId="478"/>
          <ac:spMkLst>
            <pc:docMk/>
            <pc:sldMk cId="1666719474" sldId="373"/>
            <ac:spMk id="12" creationId="{B0E7CC9F-5A15-8A6F-6C6D-FE8417F56CD4}"/>
          </ac:spMkLst>
        </pc:spChg>
        <pc:picChg chg="add mod">
          <ac:chgData name="Natasha Frilingou" userId="1b5881e0-18c2-4077-95c6-a4d334cb0bfa" providerId="ADAL" clId="{BE293055-9801-47FF-A042-0F110AD2778E}" dt="2025-04-27T16:07:31.267" v="2680" actId="1076"/>
          <ac:picMkLst>
            <pc:docMk/>
            <pc:sldMk cId="1666719474" sldId="373"/>
            <ac:picMk id="5" creationId="{CEEDBBD1-904B-1552-9E52-6F2D802A5F9A}"/>
          </ac:picMkLst>
        </pc:picChg>
      </pc:sldChg>
      <pc:sldChg chg="delSp modSp add del mod modTransition">
        <pc:chgData name="Natasha Frilingou" userId="1b5881e0-18c2-4077-95c6-a4d334cb0bfa" providerId="ADAL" clId="{BE293055-9801-47FF-A042-0F110AD2778E}" dt="2025-04-27T16:02:48.156" v="2568" actId="47"/>
        <pc:sldMkLst>
          <pc:docMk/>
          <pc:sldMk cId="884482560" sldId="374"/>
        </pc:sldMkLst>
        <pc:spChg chg="mod">
          <ac:chgData name="Natasha Frilingou" userId="1b5881e0-18c2-4077-95c6-a4d334cb0bfa" providerId="ADAL" clId="{BE293055-9801-47FF-A042-0F110AD2778E}" dt="2025-04-27T16:00:12.897" v="2505"/>
          <ac:spMkLst>
            <pc:docMk/>
            <pc:sldMk cId="884482560" sldId="374"/>
            <ac:spMk id="2" creationId="{49EA0FB6-A98B-8BE7-A64A-CC47FF5F2400}"/>
          </ac:spMkLst>
        </pc:spChg>
        <pc:spChg chg="mod">
          <ac:chgData name="Natasha Frilingou" userId="1b5881e0-18c2-4077-95c6-a4d334cb0bfa" providerId="ADAL" clId="{BE293055-9801-47FF-A042-0F110AD2778E}" dt="2025-04-27T16:02:26.621" v="2556" actId="21"/>
          <ac:spMkLst>
            <pc:docMk/>
            <pc:sldMk cId="884482560" sldId="374"/>
            <ac:spMk id="3" creationId="{B9E9C654-A178-E0A5-4E1C-E4C17D27913B}"/>
          </ac:spMkLst>
        </pc:spChg>
        <pc:spChg chg="del mod">
          <ac:chgData name="Natasha Frilingou" userId="1b5881e0-18c2-4077-95c6-a4d334cb0bfa" providerId="ADAL" clId="{BE293055-9801-47FF-A042-0F110AD2778E}" dt="2025-04-27T16:02:03.685" v="2543" actId="21"/>
          <ac:spMkLst>
            <pc:docMk/>
            <pc:sldMk cId="884482560" sldId="374"/>
            <ac:spMk id="6" creationId="{713E1008-C7A8-25C7-D76C-57A939DF098F}"/>
          </ac:spMkLst>
        </pc:spChg>
        <pc:spChg chg="del">
          <ac:chgData name="Natasha Frilingou" userId="1b5881e0-18c2-4077-95c6-a4d334cb0bfa" providerId="ADAL" clId="{BE293055-9801-47FF-A042-0F110AD2778E}" dt="2025-04-27T16:01:30.130" v="2532" actId="478"/>
          <ac:spMkLst>
            <pc:docMk/>
            <pc:sldMk cId="884482560" sldId="374"/>
            <ac:spMk id="13" creationId="{32E9895C-5FF2-AA29-37DD-350E62841997}"/>
          </ac:spMkLst>
        </pc:spChg>
        <pc:cxnChg chg="del">
          <ac:chgData name="Natasha Frilingou" userId="1b5881e0-18c2-4077-95c6-a4d334cb0bfa" providerId="ADAL" clId="{BE293055-9801-47FF-A042-0F110AD2778E}" dt="2025-04-27T16:01:31.233" v="2533" actId="478"/>
          <ac:cxnSpMkLst>
            <pc:docMk/>
            <pc:sldMk cId="884482560" sldId="374"/>
            <ac:cxnSpMk id="4" creationId="{1ABF1AE4-B0B9-D1A1-0B8C-4246906437C1}"/>
          </ac:cxnSpMkLst>
        </pc:cxnChg>
        <pc:cxnChg chg="del">
          <ac:chgData name="Natasha Frilingou" userId="1b5881e0-18c2-4077-95c6-a4d334cb0bfa" providerId="ADAL" clId="{BE293055-9801-47FF-A042-0F110AD2778E}" dt="2025-04-27T16:01:31.900" v="2534" actId="478"/>
          <ac:cxnSpMkLst>
            <pc:docMk/>
            <pc:sldMk cId="884482560" sldId="374"/>
            <ac:cxnSpMk id="12" creationId="{2040CAD4-2900-15A2-DFAC-9C747BF09FB1}"/>
          </ac:cxnSpMkLst>
        </pc:cxnChg>
        <pc:cxnChg chg="del">
          <ac:chgData name="Natasha Frilingou" userId="1b5881e0-18c2-4077-95c6-a4d334cb0bfa" providerId="ADAL" clId="{BE293055-9801-47FF-A042-0F110AD2778E}" dt="2025-04-27T16:01:32.615" v="2535" actId="478"/>
          <ac:cxnSpMkLst>
            <pc:docMk/>
            <pc:sldMk cId="884482560" sldId="374"/>
            <ac:cxnSpMk id="14" creationId="{55107B20-A149-BCD1-067A-ADF613E5D92C}"/>
          </ac:cxnSpMkLst>
        </pc:cxnChg>
      </pc:sldChg>
      <pc:sldChg chg="addSp delSp modSp add mod">
        <pc:chgData name="Natasha Frilingou" userId="1b5881e0-18c2-4077-95c6-a4d334cb0bfa" providerId="ADAL" clId="{BE293055-9801-47FF-A042-0F110AD2778E}" dt="2025-04-28T07:31:01.060" v="2823" actId="6549"/>
        <pc:sldMkLst>
          <pc:docMk/>
          <pc:sldMk cId="2809662507" sldId="375"/>
        </pc:sldMkLst>
        <pc:spChg chg="mod">
          <ac:chgData name="Natasha Frilingou" userId="1b5881e0-18c2-4077-95c6-a4d334cb0bfa" providerId="ADAL" clId="{BE293055-9801-47FF-A042-0F110AD2778E}" dt="2025-04-27T16:02:33.069" v="2562" actId="1076"/>
          <ac:spMkLst>
            <pc:docMk/>
            <pc:sldMk cId="2809662507" sldId="375"/>
            <ac:spMk id="2" creationId="{DFADAECD-EC29-478C-B6F1-7A6D793348EE}"/>
          </ac:spMkLst>
        </pc:spChg>
        <pc:spChg chg="del mod">
          <ac:chgData name="Natasha Frilingou" userId="1b5881e0-18c2-4077-95c6-a4d334cb0bfa" providerId="ADAL" clId="{BE293055-9801-47FF-A042-0F110AD2778E}" dt="2025-04-27T16:02:37.868" v="2563" actId="21"/>
          <ac:spMkLst>
            <pc:docMk/>
            <pc:sldMk cId="2809662507" sldId="375"/>
            <ac:spMk id="4" creationId="{DDD45877-AA90-A21D-C747-C38CA79C6C92}"/>
          </ac:spMkLst>
        </pc:spChg>
        <pc:spChg chg="add mod">
          <ac:chgData name="Natasha Frilingou" userId="1b5881e0-18c2-4077-95c6-a4d334cb0bfa" providerId="ADAL" clId="{BE293055-9801-47FF-A042-0F110AD2778E}" dt="2025-04-27T16:01:57.322" v="2541" actId="207"/>
          <ac:spMkLst>
            <pc:docMk/>
            <pc:sldMk cId="2809662507" sldId="375"/>
            <ac:spMk id="6" creationId="{BB0BB9A9-A964-F2CD-75EE-47A9E21A5A75}"/>
          </ac:spMkLst>
        </pc:spChg>
        <pc:spChg chg="add del mod">
          <ac:chgData name="Natasha Frilingou" userId="1b5881e0-18c2-4077-95c6-a4d334cb0bfa" providerId="ADAL" clId="{BE293055-9801-47FF-A042-0F110AD2778E}" dt="2025-04-27T16:04:46.557" v="2622" actId="21"/>
          <ac:spMkLst>
            <pc:docMk/>
            <pc:sldMk cId="2809662507" sldId="375"/>
            <ac:spMk id="7" creationId="{713E1008-C7A8-25C7-D76C-57A939DF098F}"/>
          </ac:spMkLst>
        </pc:spChg>
        <pc:spChg chg="add mod">
          <ac:chgData name="Natasha Frilingou" userId="1b5881e0-18c2-4077-95c6-a4d334cb0bfa" providerId="ADAL" clId="{BE293055-9801-47FF-A042-0F110AD2778E}" dt="2025-04-28T07:30:49.393" v="2821" actId="14100"/>
          <ac:spMkLst>
            <pc:docMk/>
            <pc:sldMk cId="2809662507" sldId="375"/>
            <ac:spMk id="8" creationId="{DDD45877-AA90-A21D-C747-C38CA79C6C92}"/>
          </ac:spMkLst>
        </pc:spChg>
        <pc:spChg chg="add del mod">
          <ac:chgData name="Natasha Frilingou" userId="1b5881e0-18c2-4077-95c6-a4d334cb0bfa" providerId="ADAL" clId="{BE293055-9801-47FF-A042-0F110AD2778E}" dt="2025-04-27T16:05:17.143" v="2637" actId="21"/>
          <ac:spMkLst>
            <pc:docMk/>
            <pc:sldMk cId="2809662507" sldId="375"/>
            <ac:spMk id="9" creationId="{C8FB34C1-03F4-6CD0-2B7B-AE9EBE133FC8}"/>
          </ac:spMkLst>
        </pc:spChg>
        <pc:spChg chg="add mod">
          <ac:chgData name="Natasha Frilingou" userId="1b5881e0-18c2-4077-95c6-a4d334cb0bfa" providerId="ADAL" clId="{BE293055-9801-47FF-A042-0F110AD2778E}" dt="2025-04-28T07:31:01.060" v="2823" actId="6549"/>
          <ac:spMkLst>
            <pc:docMk/>
            <pc:sldMk cId="2809662507" sldId="375"/>
            <ac:spMk id="10" creationId="{713E1008-C7A8-25C7-D76C-57A939DF098F}"/>
          </ac:spMkLst>
        </pc:spChg>
        <pc:picChg chg="add mod ord">
          <ac:chgData name="Natasha Frilingou" userId="1b5881e0-18c2-4077-95c6-a4d334cb0bfa" providerId="ADAL" clId="{BE293055-9801-47FF-A042-0F110AD2778E}" dt="2025-04-27T16:02:11.946" v="2552" actId="1076"/>
          <ac:picMkLst>
            <pc:docMk/>
            <pc:sldMk cId="2809662507" sldId="375"/>
            <ac:picMk id="5" creationId="{C8C08DD6-FE9B-6F8E-3041-CC0B7F380357}"/>
          </ac:picMkLst>
        </pc:picChg>
      </pc:sldChg>
      <pc:sldChg chg="addSp delSp modSp add mod">
        <pc:chgData name="Natasha Frilingou" userId="1b5881e0-18c2-4077-95c6-a4d334cb0bfa" providerId="ADAL" clId="{BE293055-9801-47FF-A042-0F110AD2778E}" dt="2025-04-27T16:05:18.215" v="2638"/>
        <pc:sldMkLst>
          <pc:docMk/>
          <pc:sldMk cId="3822600375" sldId="376"/>
        </pc:sldMkLst>
        <pc:spChg chg="mod">
          <ac:chgData name="Natasha Frilingou" userId="1b5881e0-18c2-4077-95c6-a4d334cb0bfa" providerId="ADAL" clId="{BE293055-9801-47FF-A042-0F110AD2778E}" dt="2025-04-27T16:04:12.233" v="2615" actId="1076"/>
          <ac:spMkLst>
            <pc:docMk/>
            <pc:sldMk cId="3822600375" sldId="376"/>
            <ac:spMk id="6" creationId="{4E08ADBB-D7AE-53B9-289E-2975A409ABE7}"/>
          </ac:spMkLst>
        </pc:spChg>
        <pc:spChg chg="del">
          <ac:chgData name="Natasha Frilingou" userId="1b5881e0-18c2-4077-95c6-a4d334cb0bfa" providerId="ADAL" clId="{BE293055-9801-47FF-A042-0F110AD2778E}" dt="2025-04-27T16:03:03.312" v="2571" actId="478"/>
          <ac:spMkLst>
            <pc:docMk/>
            <pc:sldMk cId="3822600375" sldId="376"/>
            <ac:spMk id="7" creationId="{641C45FA-6CE9-F39A-FEF2-2F404C409624}"/>
          </ac:spMkLst>
        </pc:spChg>
        <pc:spChg chg="mod">
          <ac:chgData name="Natasha Frilingou" userId="1b5881e0-18c2-4077-95c6-a4d334cb0bfa" providerId="ADAL" clId="{BE293055-9801-47FF-A042-0F110AD2778E}" dt="2025-04-27T16:02:59.619" v="2570"/>
          <ac:spMkLst>
            <pc:docMk/>
            <pc:sldMk cId="3822600375" sldId="376"/>
            <ac:spMk id="8" creationId="{153FA73A-6DDE-6983-3C85-9446C1A97093}"/>
          </ac:spMkLst>
        </pc:spChg>
        <pc:spChg chg="add del mod">
          <ac:chgData name="Natasha Frilingou" userId="1b5881e0-18c2-4077-95c6-a4d334cb0bfa" providerId="ADAL" clId="{BE293055-9801-47FF-A042-0F110AD2778E}" dt="2025-04-27T16:05:11.264" v="2634" actId="21"/>
          <ac:spMkLst>
            <pc:docMk/>
            <pc:sldMk cId="3822600375" sldId="376"/>
            <ac:spMk id="9" creationId="{C8FB34C1-03F4-6CD0-2B7B-AE9EBE133FC8}"/>
          </ac:spMkLst>
        </pc:spChg>
        <pc:spChg chg="add del mod">
          <ac:chgData name="Natasha Frilingou" userId="1b5881e0-18c2-4077-95c6-a4d334cb0bfa" providerId="ADAL" clId="{BE293055-9801-47FF-A042-0F110AD2778E}" dt="2025-04-27T16:04:51.178" v="2624" actId="21"/>
          <ac:spMkLst>
            <pc:docMk/>
            <pc:sldMk cId="3822600375" sldId="376"/>
            <ac:spMk id="10" creationId="{713E1008-C7A8-25C7-D76C-57A939DF098F}"/>
          </ac:spMkLst>
        </pc:spChg>
        <pc:spChg chg="add mod">
          <ac:chgData name="Natasha Frilingou" userId="1b5881e0-18c2-4077-95c6-a4d334cb0bfa" providerId="ADAL" clId="{BE293055-9801-47FF-A042-0F110AD2778E}" dt="2025-04-27T16:05:18.215" v="2638"/>
          <ac:spMkLst>
            <pc:docMk/>
            <pc:sldMk cId="3822600375" sldId="376"/>
            <ac:spMk id="11" creationId="{C8FB34C1-03F4-6CD0-2B7B-AE9EBE133FC8}"/>
          </ac:spMkLst>
        </pc:spChg>
        <pc:picChg chg="add mod">
          <ac:chgData name="Natasha Frilingou" userId="1b5881e0-18c2-4077-95c6-a4d334cb0bfa" providerId="ADAL" clId="{BE293055-9801-47FF-A042-0F110AD2778E}" dt="2025-04-27T16:03:28.520" v="2580" actId="1076"/>
          <ac:picMkLst>
            <pc:docMk/>
            <pc:sldMk cId="3822600375" sldId="376"/>
            <ac:picMk id="4" creationId="{21AE0186-FDAE-BED3-390A-86C8C784ECB6}"/>
          </ac:picMkLst>
        </pc:picChg>
        <pc:picChg chg="del">
          <ac:chgData name="Natasha Frilingou" userId="1b5881e0-18c2-4077-95c6-a4d334cb0bfa" providerId="ADAL" clId="{BE293055-9801-47FF-A042-0F110AD2778E}" dt="2025-04-27T16:03:03.646" v="2572" actId="478"/>
          <ac:picMkLst>
            <pc:docMk/>
            <pc:sldMk cId="3822600375" sldId="376"/>
            <ac:picMk id="5" creationId="{1E52ABA6-7555-03E1-5C37-BFB9BA4AA2E9}"/>
          </ac:picMkLst>
        </pc:picChg>
      </pc:sldChg>
      <pc:sldChg chg="modSp add del mod">
        <pc:chgData name="Natasha Frilingou" userId="1b5881e0-18c2-4077-95c6-a4d334cb0bfa" providerId="ADAL" clId="{BE293055-9801-47FF-A042-0F110AD2778E}" dt="2025-04-28T12:02:15.171" v="5703" actId="47"/>
        <pc:sldMkLst>
          <pc:docMk/>
          <pc:sldMk cId="1628438764" sldId="377"/>
        </pc:sldMkLst>
        <pc:spChg chg="mod">
          <ac:chgData name="Natasha Frilingou" userId="1b5881e0-18c2-4077-95c6-a4d334cb0bfa" providerId="ADAL" clId="{BE293055-9801-47FF-A042-0F110AD2778E}" dt="2025-04-28T12:00:45.375" v="5655" actId="947"/>
          <ac:spMkLst>
            <pc:docMk/>
            <pc:sldMk cId="1628438764" sldId="377"/>
            <ac:spMk id="3" creationId="{287CD740-D0BC-F345-766E-D419EB954C4B}"/>
          </ac:spMkLst>
        </pc:spChg>
      </pc:sldChg>
      <pc:sldChg chg="modSp add mod ord">
        <pc:chgData name="Natasha Frilingou" userId="1b5881e0-18c2-4077-95c6-a4d334cb0bfa" providerId="ADAL" clId="{BE293055-9801-47FF-A042-0F110AD2778E}" dt="2025-04-28T12:10:41.814" v="5825" actId="20577"/>
        <pc:sldMkLst>
          <pc:docMk/>
          <pc:sldMk cId="1135394187" sldId="378"/>
        </pc:sldMkLst>
        <pc:spChg chg="mod">
          <ac:chgData name="Natasha Frilingou" userId="1b5881e0-18c2-4077-95c6-a4d334cb0bfa" providerId="ADAL" clId="{BE293055-9801-47FF-A042-0F110AD2778E}" dt="2025-04-28T12:10:41.814" v="5825" actId="20577"/>
          <ac:spMkLst>
            <pc:docMk/>
            <pc:sldMk cId="1135394187" sldId="378"/>
            <ac:spMk id="3" creationId="{C28BBD5E-C722-8FBF-B1DA-82E1461BB2FC}"/>
          </ac:spMkLst>
        </pc:spChg>
      </pc:sldChg>
      <pc:sldChg chg="add del">
        <pc:chgData name="Natasha Frilingou" userId="1b5881e0-18c2-4077-95c6-a4d334cb0bfa" providerId="ADAL" clId="{BE293055-9801-47FF-A042-0F110AD2778E}" dt="2025-04-27T16:08:50.448" v="2696"/>
        <pc:sldMkLst>
          <pc:docMk/>
          <pc:sldMk cId="1292375672" sldId="378"/>
        </pc:sldMkLst>
      </pc:sldChg>
      <pc:sldMasterChg chg="delSldLayout">
        <pc:chgData name="Natasha Frilingou" userId="1b5881e0-18c2-4077-95c6-a4d334cb0bfa" providerId="ADAL" clId="{BE293055-9801-47FF-A042-0F110AD2778E}" dt="2025-04-27T16:10:28.659" v="2719" actId="47"/>
        <pc:sldMasterMkLst>
          <pc:docMk/>
          <pc:sldMasterMk cId="3882228011" sldId="2147483683"/>
        </pc:sldMasterMkLst>
        <pc:sldLayoutChg chg="del">
          <pc:chgData name="Natasha Frilingou" userId="1b5881e0-18c2-4077-95c6-a4d334cb0bfa" providerId="ADAL" clId="{BE293055-9801-47FF-A042-0F110AD2778E}" dt="2025-04-27T16:10:28.659" v="2719" actId="47"/>
          <pc:sldLayoutMkLst>
            <pc:docMk/>
            <pc:sldMasterMk cId="3882228011" sldId="2147483683"/>
            <pc:sldLayoutMk cId="2427137036" sldId="2147483702"/>
          </pc:sldLayoutMkLst>
        </pc:sldLayoutChg>
      </pc:sldMasterChg>
      <pc:sldMasterChg chg="delSldLayout">
        <pc:chgData name="Natasha Frilingou" userId="1b5881e0-18c2-4077-95c6-a4d334cb0bfa" providerId="ADAL" clId="{BE293055-9801-47FF-A042-0F110AD2778E}" dt="2025-04-27T12:08:04.299" v="876" actId="47"/>
        <pc:sldMasterMkLst>
          <pc:docMk/>
          <pc:sldMasterMk cId="4279148031" sldId="2147483695"/>
        </pc:sldMasterMkLst>
        <pc:sldLayoutChg chg="del">
          <pc:chgData name="Natasha Frilingou" userId="1b5881e0-18c2-4077-95c6-a4d334cb0bfa" providerId="ADAL" clId="{BE293055-9801-47FF-A042-0F110AD2778E}" dt="2025-04-27T12:08:04.299" v="876" actId="47"/>
          <pc:sldLayoutMkLst>
            <pc:docMk/>
            <pc:sldMasterMk cId="4279148031" sldId="2147483695"/>
            <pc:sldLayoutMk cId="67250364" sldId="214748370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0EFB51-9254-4407-BB9C-5CFDCD8D7177}" type="datetimeFigureOut">
              <a:rPr lang="en-US" smtClean="0"/>
              <a:pPr/>
              <a:t>4/28/2025</a:t>
            </a:fld>
            <a:endParaRPr lang="en-US"/>
          </a:p>
        </p:txBody>
      </p:sp>
      <p:sp>
        <p:nvSpPr>
          <p:cNvPr id="4" name="Slide Image Placeholder 3"/>
          <p:cNvSpPr>
            <a:spLocks noGrp="1" noRot="1" noChangeAspect="1"/>
          </p:cNvSpPr>
          <p:nvPr>
            <p:ph type="sldImg" idx="2"/>
          </p:nvPr>
        </p:nvSpPr>
        <p:spPr>
          <a:xfrm>
            <a:off x="1241425" y="1143000"/>
            <a:ext cx="4375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348540-34FC-4E41-B8DB-BDF23B58E2A0}" type="slidenum">
              <a:rPr lang="en-US" smtClean="0"/>
              <a:pPr/>
              <a:t>‹#›</a:t>
            </a:fld>
            <a:endParaRPr lang="en-US"/>
          </a:p>
        </p:txBody>
      </p:sp>
    </p:spTree>
    <p:extLst>
      <p:ext uri="{BB962C8B-B14F-4D97-AF65-F5344CB8AC3E}">
        <p14:creationId xmlns:p14="http://schemas.microsoft.com/office/powerpoint/2010/main" val="1856698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Motivation to submit was to assess how moving from macro regions targets to country level targets could affect modelling results, and how this change of scale could be important in IAMs</a:t>
            </a:r>
            <a:endParaRPr lang="en-GB" dirty="0"/>
          </a:p>
        </p:txBody>
      </p:sp>
      <p:sp>
        <p:nvSpPr>
          <p:cNvPr id="4" name="Slide Number Placeholder 3"/>
          <p:cNvSpPr>
            <a:spLocks noGrp="1"/>
          </p:cNvSpPr>
          <p:nvPr>
            <p:ph type="sldNum" sz="quarter" idx="5"/>
          </p:nvPr>
        </p:nvSpPr>
        <p:spPr/>
        <p:txBody>
          <a:bodyPr/>
          <a:lstStyle/>
          <a:p>
            <a:fld id="{3D348540-34FC-4E41-B8DB-BDF23B58E2A0}" type="slidenum">
              <a:rPr lang="en-US" smtClean="0"/>
              <a:pPr/>
              <a:t>1</a:t>
            </a:fld>
            <a:endParaRPr lang="en-US"/>
          </a:p>
        </p:txBody>
      </p:sp>
    </p:spTree>
    <p:extLst>
      <p:ext uri="{BB962C8B-B14F-4D97-AF65-F5344CB8AC3E}">
        <p14:creationId xmlns:p14="http://schemas.microsoft.com/office/powerpoint/2010/main" val="34330922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study we are focusing on the cost optimal approach for now. </a:t>
            </a:r>
            <a:endParaRPr lang="en-GB" dirty="0"/>
          </a:p>
        </p:txBody>
      </p:sp>
      <p:sp>
        <p:nvSpPr>
          <p:cNvPr id="4" name="Slide Number Placeholder 3"/>
          <p:cNvSpPr>
            <a:spLocks noGrp="1"/>
          </p:cNvSpPr>
          <p:nvPr>
            <p:ph type="sldNum" sz="quarter" idx="5"/>
          </p:nvPr>
        </p:nvSpPr>
        <p:spPr/>
        <p:txBody>
          <a:bodyPr/>
          <a:lstStyle/>
          <a:p>
            <a:fld id="{3D348540-34FC-4E41-B8DB-BDF23B58E2A0}" type="slidenum">
              <a:rPr lang="en-US" smtClean="0"/>
              <a:pPr/>
              <a:t>2</a:t>
            </a:fld>
            <a:endParaRPr lang="en-US"/>
          </a:p>
        </p:txBody>
      </p:sp>
    </p:spTree>
    <p:extLst>
      <p:ext uri="{BB962C8B-B14F-4D97-AF65-F5344CB8AC3E}">
        <p14:creationId xmlns:p14="http://schemas.microsoft.com/office/powerpoint/2010/main" val="3803766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Dashed lines: Work in progress</a:t>
            </a:r>
            <a:endParaRPr lang="en-GB" dirty="0"/>
          </a:p>
        </p:txBody>
      </p:sp>
      <p:sp>
        <p:nvSpPr>
          <p:cNvPr id="4" name="Slide Number Placeholder 3"/>
          <p:cNvSpPr>
            <a:spLocks noGrp="1"/>
          </p:cNvSpPr>
          <p:nvPr>
            <p:ph type="sldNum" sz="quarter" idx="5"/>
          </p:nvPr>
        </p:nvSpPr>
        <p:spPr/>
        <p:txBody>
          <a:bodyPr/>
          <a:lstStyle/>
          <a:p>
            <a:fld id="{3D348540-34FC-4E41-B8DB-BDF23B58E2A0}" type="slidenum">
              <a:rPr lang="en-US" smtClean="0"/>
              <a:pPr/>
              <a:t>4</a:t>
            </a:fld>
            <a:endParaRPr lang="en-US"/>
          </a:p>
        </p:txBody>
      </p:sp>
    </p:spTree>
    <p:extLst>
      <p:ext uri="{BB962C8B-B14F-4D97-AF65-F5344CB8AC3E}">
        <p14:creationId xmlns:p14="http://schemas.microsoft.com/office/powerpoint/2010/main" val="1801440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Jointly modelled Montenegro, Kosovo, Serbia</a:t>
            </a:r>
            <a:endParaRPr lang="en-GB" dirty="0"/>
          </a:p>
        </p:txBody>
      </p:sp>
      <p:sp>
        <p:nvSpPr>
          <p:cNvPr id="4" name="Slide Number Placeholder 3"/>
          <p:cNvSpPr>
            <a:spLocks noGrp="1"/>
          </p:cNvSpPr>
          <p:nvPr>
            <p:ph type="sldNum" sz="quarter" idx="5"/>
          </p:nvPr>
        </p:nvSpPr>
        <p:spPr/>
        <p:txBody>
          <a:bodyPr/>
          <a:lstStyle/>
          <a:p>
            <a:fld id="{3D348540-34FC-4E41-B8DB-BDF23B58E2A0}" type="slidenum">
              <a:rPr lang="en-US" smtClean="0"/>
              <a:pPr/>
              <a:t>5</a:t>
            </a:fld>
            <a:endParaRPr lang="en-US"/>
          </a:p>
        </p:txBody>
      </p:sp>
    </p:spTree>
    <p:extLst>
      <p:ext uri="{BB962C8B-B14F-4D97-AF65-F5344CB8AC3E}">
        <p14:creationId xmlns:p14="http://schemas.microsoft.com/office/powerpoint/2010/main" val="29504583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348540-34FC-4E41-B8DB-BDF23B58E2A0}" type="slidenum">
              <a:rPr lang="en-US" smtClean="0"/>
              <a:pPr/>
              <a:t>6</a:t>
            </a:fld>
            <a:endParaRPr lang="en-US"/>
          </a:p>
        </p:txBody>
      </p:sp>
    </p:spTree>
    <p:extLst>
      <p:ext uri="{BB962C8B-B14F-4D97-AF65-F5344CB8AC3E}">
        <p14:creationId xmlns:p14="http://schemas.microsoft.com/office/powerpoint/2010/main" val="34040517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Constraints in resource availability makes it more difficult to mitigate in smaller countries, when forcing the model to do so based on NECP targets</a:t>
            </a:r>
            <a:endParaRPr lang="en-GB" dirty="0"/>
          </a:p>
        </p:txBody>
      </p:sp>
      <p:sp>
        <p:nvSpPr>
          <p:cNvPr id="4" name="Slide Number Placeholder 3"/>
          <p:cNvSpPr>
            <a:spLocks noGrp="1"/>
          </p:cNvSpPr>
          <p:nvPr>
            <p:ph type="sldNum" sz="quarter" idx="5"/>
          </p:nvPr>
        </p:nvSpPr>
        <p:spPr/>
        <p:txBody>
          <a:bodyPr/>
          <a:lstStyle/>
          <a:p>
            <a:fld id="{3D348540-34FC-4E41-B8DB-BDF23B58E2A0}" type="slidenum">
              <a:rPr lang="en-US" smtClean="0"/>
              <a:pPr/>
              <a:t>8</a:t>
            </a:fld>
            <a:endParaRPr lang="en-US"/>
          </a:p>
        </p:txBody>
      </p:sp>
    </p:spTree>
    <p:extLst>
      <p:ext uri="{BB962C8B-B14F-4D97-AF65-F5344CB8AC3E}">
        <p14:creationId xmlns:p14="http://schemas.microsoft.com/office/powerpoint/2010/main" val="31575681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3D348540-34FC-4E41-B8DB-BDF23B58E2A0}" type="slidenum">
              <a:rPr lang="en-US" smtClean="0"/>
              <a:pPr/>
              <a:t>11</a:t>
            </a:fld>
            <a:endParaRPr lang="en-US"/>
          </a:p>
        </p:txBody>
      </p:sp>
    </p:spTree>
    <p:extLst>
      <p:ext uri="{BB962C8B-B14F-4D97-AF65-F5344CB8AC3E}">
        <p14:creationId xmlns:p14="http://schemas.microsoft.com/office/powerpoint/2010/main" val="26012483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B86FE5-CDC3-B93C-517A-8D15CFAD0BBC}"/>
              </a:ext>
            </a:extLst>
          </p:cNvPr>
          <p:cNvPicPr>
            <a:picLocks noChangeAspect="1"/>
          </p:cNvPicPr>
          <p:nvPr userDrawn="1"/>
        </p:nvPicPr>
        <p:blipFill>
          <a:blip r:embed="rId2"/>
          <a:stretch>
            <a:fillRect/>
          </a:stretch>
        </p:blipFill>
        <p:spPr>
          <a:xfrm>
            <a:off x="15796" y="0"/>
            <a:ext cx="9688669" cy="6857999"/>
          </a:xfrm>
          <a:prstGeom prst="rect">
            <a:avLst/>
          </a:prstGeom>
        </p:spPr>
      </p:pic>
      <p:sp>
        <p:nvSpPr>
          <p:cNvPr id="10" name="Text Box 218">
            <a:extLst>
              <a:ext uri="{FF2B5EF4-FFF2-40B4-BE49-F238E27FC236}">
                <a16:creationId xmlns:a16="http://schemas.microsoft.com/office/drawing/2014/main" id="{FD34E102-F42E-2869-99AE-D8B9D6F17B91}"/>
              </a:ext>
            </a:extLst>
          </p:cNvPr>
          <p:cNvSpPr txBox="1"/>
          <p:nvPr userDrawn="1"/>
        </p:nvSpPr>
        <p:spPr>
          <a:xfrm>
            <a:off x="1147704" y="6188871"/>
            <a:ext cx="2501265" cy="4959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n-US" sz="650">
                <a:solidFill>
                  <a:schemeClr val="tx1"/>
                </a:solidFill>
                <a:effectLst/>
                <a:latin typeface="Tahoma" panose="020B0604030504040204" pitchFamily="34" charset="0"/>
                <a:ea typeface="Tahoma" panose="020B0604030504040204" pitchFamily="34" charset="0"/>
                <a:cs typeface="Tahoma" panose="020B0604030504040204" pitchFamily="34" charset="0"/>
              </a:rPr>
              <a:t>The IAM COMPACT project has received funding from the European Union’s Horizon Europe Research and Innovation Programme under grant agreement No 101056306.</a:t>
            </a:r>
            <a:endParaRPr lang="en-US" sz="1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CD602447-F6EF-9D42-6C1B-2654C46CB2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046" y="6188871"/>
            <a:ext cx="673422" cy="448499"/>
          </a:xfrm>
          <a:prstGeom prst="rect">
            <a:avLst/>
          </a:prstGeom>
        </p:spPr>
      </p:pic>
      <p:pic>
        <p:nvPicPr>
          <p:cNvPr id="5" name="Picture 4" descr="IAMCOMPACT_logo_Final.png"/>
          <p:cNvPicPr>
            <a:picLocks noChangeAspect="1"/>
          </p:cNvPicPr>
          <p:nvPr userDrawn="1"/>
        </p:nvPicPr>
        <p:blipFill>
          <a:blip r:embed="rId4" cstate="print"/>
          <a:stretch>
            <a:fillRect/>
          </a:stretch>
        </p:blipFill>
        <p:spPr>
          <a:xfrm>
            <a:off x="539043" y="597624"/>
            <a:ext cx="2366424" cy="749483"/>
          </a:xfrm>
          <a:prstGeom prst="rect">
            <a:avLst/>
          </a:prstGeom>
        </p:spPr>
      </p:pic>
      <p:sp>
        <p:nvSpPr>
          <p:cNvPr id="6" name="Text Box 218">
            <a:extLst>
              <a:ext uri="{FF2B5EF4-FFF2-40B4-BE49-F238E27FC236}">
                <a16:creationId xmlns:a16="http://schemas.microsoft.com/office/drawing/2014/main" id="{FD34E102-F42E-2869-99AE-D8B9D6F17B91}"/>
              </a:ext>
            </a:extLst>
          </p:cNvPr>
          <p:cNvSpPr txBox="1"/>
          <p:nvPr userDrawn="1"/>
        </p:nvSpPr>
        <p:spPr>
          <a:xfrm>
            <a:off x="5959928" y="658929"/>
            <a:ext cx="3107405" cy="8024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en-GB" sz="1100" noProof="0">
                <a:solidFill>
                  <a:schemeClr val="bg1"/>
                </a:solidFill>
                <a:effectLst/>
                <a:latin typeface="Tahoma" panose="020B0604030504040204" pitchFamily="34" charset="0"/>
                <a:ea typeface="Tahoma" panose="020B0604030504040204" pitchFamily="34" charset="0"/>
                <a:cs typeface="Tahoma" panose="020B0604030504040204" pitchFamily="34" charset="0"/>
              </a:rPr>
              <a:t>Expanding Integrated Assessment Modelling: Comprehensive and Comprehensible Science for Sustainable, Co-Created Climate Action</a:t>
            </a:r>
          </a:p>
        </p:txBody>
      </p:sp>
    </p:spTree>
    <p:extLst>
      <p:ext uri="{BB962C8B-B14F-4D97-AF65-F5344CB8AC3E}">
        <p14:creationId xmlns:p14="http://schemas.microsoft.com/office/powerpoint/2010/main" val="535434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EAFDC-D1F1-117B-5505-DE9E6C463586}"/>
              </a:ext>
            </a:extLst>
          </p:cNvPr>
          <p:cNvSpPr/>
          <p:nvPr userDrawn="1"/>
        </p:nvSpPr>
        <p:spPr>
          <a:xfrm>
            <a:off x="189854" y="204399"/>
            <a:ext cx="9340553" cy="283720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A486A37-B8CB-3FB2-5634-89D7C88126B6}"/>
              </a:ext>
            </a:extLst>
          </p:cNvPr>
          <p:cNvSpPr/>
          <p:nvPr userDrawn="1"/>
        </p:nvSpPr>
        <p:spPr>
          <a:xfrm>
            <a:off x="3515618" y="2174410"/>
            <a:ext cx="2689024" cy="504433"/>
          </a:xfrm>
          <a:prstGeom prst="rect">
            <a:avLst/>
          </a:prstGeom>
        </p:spPr>
        <p:txBody>
          <a:bodyPr wrap="square" anchor="ctr">
            <a:spAutoFit/>
          </a:bodyPr>
          <a:lstStyle/>
          <a:p>
            <a:pPr algn="ctr">
              <a:lnSpc>
                <a:spcPct val="120000"/>
              </a:lnSpc>
              <a:spcBef>
                <a:spcPts val="1178"/>
              </a:spcBef>
              <a:spcAft>
                <a:spcPts val="1178"/>
              </a:spcAft>
            </a:pPr>
            <a:r>
              <a:rPr lang="en-GB" sz="2500">
                <a:solidFill>
                  <a:srgbClr val="23478F"/>
                </a:solidFill>
                <a:latin typeface="Tahoma" panose="020B0604030504040204" pitchFamily="34" charset="0"/>
                <a:ea typeface="Tahoma" panose="020B0604030504040204" pitchFamily="34" charset="0"/>
                <a:cs typeface="Tahoma" panose="020B0604030504040204" pitchFamily="34" charset="0"/>
              </a:rPr>
              <a:t>Thank you!</a:t>
            </a:r>
            <a:endParaRPr lang="el-GR" sz="2500">
              <a:solidFill>
                <a:srgbClr val="23478F"/>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F54E9DBF-EC58-8917-DAF8-911911FDE7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57814" y="704582"/>
            <a:ext cx="2804632" cy="874992"/>
          </a:xfrm>
          <a:prstGeom prst="rect">
            <a:avLst/>
          </a:prstGeom>
        </p:spPr>
      </p:pic>
    </p:spTree>
    <p:extLst>
      <p:ext uri="{BB962C8B-B14F-4D97-AF65-F5344CB8AC3E}">
        <p14:creationId xmlns:p14="http://schemas.microsoft.com/office/powerpoint/2010/main" val="4070922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A6D34A6C-AA93-A060-1676-9F7F917825ED}"/>
              </a:ext>
            </a:extLst>
          </p:cNvPr>
          <p:cNvSpPr>
            <a:spLocks noGrp="1"/>
          </p:cNvSpPr>
          <p:nvPr>
            <p:ph type="sldNum" sz="quarter" idx="12"/>
          </p:nvPr>
        </p:nvSpPr>
        <p:spPr/>
        <p:txBody>
          <a:bodyPr/>
          <a:lstStyle>
            <a:lvl1pPr>
              <a:defRPr/>
            </a:lvl1pPr>
          </a:lstStyle>
          <a:p>
            <a:fld id="{422297CA-4253-4ECF-8DA1-7296BDC37BC8}" type="slidenum">
              <a:rPr lang="en-GB" smtClean="0"/>
              <a:pPr/>
              <a:t>‹#›</a:t>
            </a:fld>
            <a:endParaRPr lang="en-GB"/>
          </a:p>
        </p:txBody>
      </p:sp>
      <p:sp>
        <p:nvSpPr>
          <p:cNvPr id="8" name="Text Placeholder 2">
            <a:extLst>
              <a:ext uri="{FF2B5EF4-FFF2-40B4-BE49-F238E27FC236}">
                <a16:creationId xmlns:a16="http://schemas.microsoft.com/office/drawing/2014/main" id="{E1D800BF-467A-49D8-680F-4C48A1C12E32}"/>
              </a:ext>
            </a:extLst>
          </p:cNvPr>
          <p:cNvSpPr>
            <a:spLocks noGrp="1"/>
          </p:cNvSpPr>
          <p:nvPr>
            <p:ph idx="1"/>
          </p:nvPr>
        </p:nvSpPr>
        <p:spPr>
          <a:xfrm>
            <a:off x="531690" y="1273323"/>
            <a:ext cx="8656881" cy="46403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9" name="Title Placeholder 1">
            <a:extLst>
              <a:ext uri="{FF2B5EF4-FFF2-40B4-BE49-F238E27FC236}">
                <a16:creationId xmlns:a16="http://schemas.microsoft.com/office/drawing/2014/main" id="{84CB94B4-5ABC-D507-89F3-9DB249C795C4}"/>
              </a:ext>
            </a:extLst>
          </p:cNvPr>
          <p:cNvSpPr>
            <a:spLocks noGrp="1"/>
          </p:cNvSpPr>
          <p:nvPr>
            <p:ph type="title"/>
          </p:nvPr>
        </p:nvSpPr>
        <p:spPr>
          <a:xfrm>
            <a:off x="531690" y="365126"/>
            <a:ext cx="7227539" cy="435033"/>
          </a:xfrm>
          <a:prstGeom prst="rect">
            <a:avLst/>
          </a:prstGeom>
        </p:spPr>
        <p:txBody>
          <a:bodyPr vert="horz" lIns="91440" tIns="45720" rIns="91440" bIns="45720" rtlCol="0" anchor="ctr">
            <a:normAutofit/>
          </a:bodyPr>
          <a:lstStyle/>
          <a:p>
            <a:r>
              <a:rPr lang="en-US"/>
              <a:t>Click to edit Master title style</a:t>
            </a:r>
            <a:endParaRPr lang="en-GB"/>
          </a:p>
        </p:txBody>
      </p:sp>
    </p:spTree>
    <p:extLst>
      <p:ext uri="{BB962C8B-B14F-4D97-AF65-F5344CB8AC3E}">
        <p14:creationId xmlns:p14="http://schemas.microsoft.com/office/powerpoint/2010/main" val="906850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4BE05-73C7-549E-E398-BFE094501EA6}"/>
              </a:ext>
            </a:extLst>
          </p:cNvPr>
          <p:cNvSpPr>
            <a:spLocks noGrp="1"/>
          </p:cNvSpPr>
          <p:nvPr>
            <p:ph type="title"/>
          </p:nvPr>
        </p:nvSpPr>
        <p:spPr/>
        <p:txBody>
          <a:bodyPr>
            <a:normAutofit/>
          </a:bodyPr>
          <a:lstStyle>
            <a:lvl1pPr>
              <a:defRPr sz="1700"/>
            </a:lvl1p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8E79A96A-3665-6753-D2D9-49A09A05F8BA}"/>
              </a:ext>
            </a:extLst>
          </p:cNvPr>
          <p:cNvSpPr>
            <a:spLocks noGrp="1"/>
          </p:cNvSpPr>
          <p:nvPr>
            <p:ph type="sldNum" sz="quarter" idx="12"/>
          </p:nvPr>
        </p:nvSpPr>
        <p:spPr>
          <a:xfrm>
            <a:off x="7333287" y="6345282"/>
            <a:ext cx="2323635" cy="495935"/>
          </a:xfrm>
        </p:spPr>
        <p:txBody>
          <a:bodyPr/>
          <a:lstStyle/>
          <a:p>
            <a:fld id="{8B4E18C2-21A5-4360-869F-A5496DD4597D}" type="slidenum">
              <a:rPr lang="en-GB" smtClean="0"/>
              <a:pPr/>
              <a:t>‹#›</a:t>
            </a:fld>
            <a:endParaRPr lang="en-GB"/>
          </a:p>
        </p:txBody>
      </p:sp>
    </p:spTree>
    <p:extLst>
      <p:ext uri="{BB962C8B-B14F-4D97-AF65-F5344CB8AC3E}">
        <p14:creationId xmlns:p14="http://schemas.microsoft.com/office/powerpoint/2010/main" val="4242818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o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DB86FE5-CDC3-B93C-517A-8D15CFAD0BBC}"/>
              </a:ext>
            </a:extLst>
          </p:cNvPr>
          <p:cNvPicPr>
            <a:picLocks noChangeAspect="1"/>
          </p:cNvPicPr>
          <p:nvPr userDrawn="1"/>
        </p:nvPicPr>
        <p:blipFill>
          <a:blip r:embed="rId2"/>
          <a:stretch>
            <a:fillRect/>
          </a:stretch>
        </p:blipFill>
        <p:spPr>
          <a:xfrm>
            <a:off x="15796" y="0"/>
            <a:ext cx="9688669" cy="6857999"/>
          </a:xfrm>
          <a:prstGeom prst="rect">
            <a:avLst/>
          </a:prstGeom>
        </p:spPr>
      </p:pic>
      <p:sp>
        <p:nvSpPr>
          <p:cNvPr id="10" name="Text Box 218">
            <a:extLst>
              <a:ext uri="{FF2B5EF4-FFF2-40B4-BE49-F238E27FC236}">
                <a16:creationId xmlns:a16="http://schemas.microsoft.com/office/drawing/2014/main" id="{FD34E102-F42E-2869-99AE-D8B9D6F17B91}"/>
              </a:ext>
            </a:extLst>
          </p:cNvPr>
          <p:cNvSpPr txBox="1"/>
          <p:nvPr userDrawn="1"/>
        </p:nvSpPr>
        <p:spPr>
          <a:xfrm>
            <a:off x="1147704" y="6188871"/>
            <a:ext cx="2501265" cy="4959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n-US" sz="650">
                <a:solidFill>
                  <a:schemeClr val="tx1"/>
                </a:solidFill>
                <a:effectLst/>
                <a:latin typeface="Tahoma" panose="020B0604030504040204" pitchFamily="34" charset="0"/>
                <a:ea typeface="Tahoma" panose="020B0604030504040204" pitchFamily="34" charset="0"/>
                <a:cs typeface="Tahoma" panose="020B0604030504040204" pitchFamily="34" charset="0"/>
              </a:rPr>
              <a:t>The IAM COMPACT project has received funding from the European Union’s Horizon Europe Research and Innovation Programme under grant agreement No 101056306.</a:t>
            </a:r>
            <a:endParaRPr lang="en-US" sz="1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CD602447-F6EF-9D42-6C1B-2654C46CB22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2046" y="6188871"/>
            <a:ext cx="673422" cy="448499"/>
          </a:xfrm>
          <a:prstGeom prst="rect">
            <a:avLst/>
          </a:prstGeom>
        </p:spPr>
      </p:pic>
      <p:pic>
        <p:nvPicPr>
          <p:cNvPr id="5" name="Picture 4" descr="IAMCOMPACT_logo_Final.png"/>
          <p:cNvPicPr>
            <a:picLocks noChangeAspect="1"/>
          </p:cNvPicPr>
          <p:nvPr userDrawn="1"/>
        </p:nvPicPr>
        <p:blipFill>
          <a:blip r:embed="rId4" cstate="print"/>
          <a:stretch>
            <a:fillRect/>
          </a:stretch>
        </p:blipFill>
        <p:spPr>
          <a:xfrm>
            <a:off x="539043" y="597624"/>
            <a:ext cx="2366424" cy="749483"/>
          </a:xfrm>
          <a:prstGeom prst="rect">
            <a:avLst/>
          </a:prstGeom>
        </p:spPr>
      </p:pic>
      <p:sp>
        <p:nvSpPr>
          <p:cNvPr id="6" name="Text Box 218">
            <a:extLst>
              <a:ext uri="{FF2B5EF4-FFF2-40B4-BE49-F238E27FC236}">
                <a16:creationId xmlns:a16="http://schemas.microsoft.com/office/drawing/2014/main" id="{FD34E102-F42E-2869-99AE-D8B9D6F17B91}"/>
              </a:ext>
            </a:extLst>
          </p:cNvPr>
          <p:cNvSpPr txBox="1"/>
          <p:nvPr userDrawn="1"/>
        </p:nvSpPr>
        <p:spPr>
          <a:xfrm>
            <a:off x="5959928" y="658929"/>
            <a:ext cx="3107405" cy="802479"/>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r">
              <a:lnSpc>
                <a:spcPct val="115000"/>
              </a:lnSpc>
              <a:spcAft>
                <a:spcPts val="0"/>
              </a:spcAft>
            </a:pPr>
            <a:r>
              <a:rPr lang="en-GB" sz="1100" noProof="0">
                <a:solidFill>
                  <a:schemeClr val="bg1"/>
                </a:solidFill>
                <a:effectLst/>
                <a:latin typeface="Tahoma" panose="020B0604030504040204" pitchFamily="34" charset="0"/>
                <a:ea typeface="Tahoma" panose="020B0604030504040204" pitchFamily="34" charset="0"/>
                <a:cs typeface="Tahoma" panose="020B0604030504040204" pitchFamily="34" charset="0"/>
              </a:rPr>
              <a:t>Expanding Integrated Assessment Modelling: Comprehensive and Comprehensible Science for Sustainable, Co-Created Climate Action</a:t>
            </a:r>
          </a:p>
        </p:txBody>
      </p:sp>
    </p:spTree>
    <p:extLst>
      <p:ext uri="{BB962C8B-B14F-4D97-AF65-F5344CB8AC3E}">
        <p14:creationId xmlns:p14="http://schemas.microsoft.com/office/powerpoint/2010/main" val="3970271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c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C3EAFDC-D1F1-117B-5505-DE9E6C463586}"/>
              </a:ext>
            </a:extLst>
          </p:cNvPr>
          <p:cNvSpPr/>
          <p:nvPr userDrawn="1"/>
        </p:nvSpPr>
        <p:spPr>
          <a:xfrm>
            <a:off x="189854" y="204399"/>
            <a:ext cx="9340553" cy="2837205"/>
          </a:xfrm>
          <a:prstGeom prst="rect">
            <a:avLst/>
          </a:prstGeom>
          <a:solidFill>
            <a:srgbClr val="F1F1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BA486A37-B8CB-3FB2-5634-89D7C88126B6}"/>
              </a:ext>
            </a:extLst>
          </p:cNvPr>
          <p:cNvSpPr/>
          <p:nvPr userDrawn="1"/>
        </p:nvSpPr>
        <p:spPr>
          <a:xfrm>
            <a:off x="3515618" y="2174410"/>
            <a:ext cx="2689024" cy="504433"/>
          </a:xfrm>
          <a:prstGeom prst="rect">
            <a:avLst/>
          </a:prstGeom>
        </p:spPr>
        <p:txBody>
          <a:bodyPr wrap="square" anchor="ctr">
            <a:spAutoFit/>
          </a:bodyPr>
          <a:lstStyle/>
          <a:p>
            <a:pPr algn="ctr">
              <a:lnSpc>
                <a:spcPct val="120000"/>
              </a:lnSpc>
              <a:spcBef>
                <a:spcPts val="1178"/>
              </a:spcBef>
              <a:spcAft>
                <a:spcPts val="1178"/>
              </a:spcAft>
            </a:pPr>
            <a:r>
              <a:rPr lang="en-GB" sz="2500">
                <a:solidFill>
                  <a:srgbClr val="23478F"/>
                </a:solidFill>
                <a:latin typeface="Tahoma" panose="020B0604030504040204" pitchFamily="34" charset="0"/>
                <a:ea typeface="Tahoma" panose="020B0604030504040204" pitchFamily="34" charset="0"/>
                <a:cs typeface="Tahoma" panose="020B0604030504040204" pitchFamily="34" charset="0"/>
              </a:rPr>
              <a:t>Thank you!</a:t>
            </a:r>
            <a:endParaRPr lang="el-GR" sz="2500">
              <a:solidFill>
                <a:srgbClr val="23478F"/>
              </a:solidFill>
              <a:latin typeface="Tahoma" panose="020B0604030504040204" pitchFamily="34" charset="0"/>
              <a:ea typeface="Tahoma" panose="020B0604030504040204" pitchFamily="34" charset="0"/>
              <a:cs typeface="Tahoma" panose="020B0604030504040204" pitchFamily="34" charset="0"/>
            </a:endParaRPr>
          </a:p>
        </p:txBody>
      </p:sp>
      <p:pic>
        <p:nvPicPr>
          <p:cNvPr id="4" name="Picture 3">
            <a:extLst>
              <a:ext uri="{FF2B5EF4-FFF2-40B4-BE49-F238E27FC236}">
                <a16:creationId xmlns:a16="http://schemas.microsoft.com/office/drawing/2014/main" id="{F54E9DBF-EC58-8917-DAF8-911911FDE719}"/>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p:blipFill>
        <p:spPr>
          <a:xfrm>
            <a:off x="3457814" y="704582"/>
            <a:ext cx="2804632" cy="874992"/>
          </a:xfrm>
          <a:prstGeom prst="rect">
            <a:avLst/>
          </a:prstGeom>
        </p:spPr>
      </p:pic>
    </p:spTree>
    <p:extLst>
      <p:ext uri="{BB962C8B-B14F-4D97-AF65-F5344CB8AC3E}">
        <p14:creationId xmlns:p14="http://schemas.microsoft.com/office/powerpoint/2010/main" val="11260220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82228011"/>
      </p:ext>
    </p:extLst>
  </p:cSld>
  <p:clrMap bg1="lt1" tx1="dk1" bg2="lt2" tx2="dk2" accent1="accent1" accent2="accent2" accent3="accent3" accent4="accent4" accent5="accent5" accent6="accent6" hlink="hlink" folHlink="folHlink"/>
  <p:sldLayoutIdLst>
    <p:sldLayoutId id="2147483692" r:id="rId1"/>
    <p:sldLayoutId id="2147483693"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635E9F0-1122-5470-7DA4-92E29B80196B}"/>
              </a:ext>
            </a:extLst>
          </p:cNvPr>
          <p:cNvSpPr>
            <a:spLocks noGrp="1"/>
          </p:cNvSpPr>
          <p:nvPr>
            <p:ph type="title"/>
          </p:nvPr>
        </p:nvSpPr>
        <p:spPr>
          <a:xfrm>
            <a:off x="531690" y="365126"/>
            <a:ext cx="7227539" cy="43503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AB39F25-3A3E-9B54-29A2-ED9D87501A81}"/>
              </a:ext>
            </a:extLst>
          </p:cNvPr>
          <p:cNvSpPr>
            <a:spLocks noGrp="1"/>
          </p:cNvSpPr>
          <p:nvPr>
            <p:ph type="body" idx="1"/>
          </p:nvPr>
        </p:nvSpPr>
        <p:spPr>
          <a:xfrm>
            <a:off x="531690" y="1273323"/>
            <a:ext cx="8656881" cy="464036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a:extLst>
              <a:ext uri="{FF2B5EF4-FFF2-40B4-BE49-F238E27FC236}">
                <a16:creationId xmlns:a16="http://schemas.microsoft.com/office/drawing/2014/main" id="{E328DE45-0F41-56DD-3C05-811B33D6A91C}"/>
              </a:ext>
            </a:extLst>
          </p:cNvPr>
          <p:cNvSpPr>
            <a:spLocks noGrp="1"/>
          </p:cNvSpPr>
          <p:nvPr>
            <p:ph type="sldNum" sz="quarter" idx="4"/>
          </p:nvPr>
        </p:nvSpPr>
        <p:spPr>
          <a:xfrm>
            <a:off x="6864936" y="6188871"/>
            <a:ext cx="2323635" cy="495935"/>
          </a:xfrm>
          <a:prstGeom prst="rect">
            <a:avLst/>
          </a:prstGeom>
        </p:spPr>
        <p:txBody>
          <a:bodyPr vert="horz" lIns="91440" tIns="45720" rIns="91440" bIns="45720" rtlCol="0" anchor="ctr"/>
          <a:lstStyle>
            <a:lvl1pPr algn="r">
              <a:defRPr sz="1000" b="1">
                <a:solidFill>
                  <a:srgbClr val="4AB467"/>
                </a:solidFill>
                <a:latin typeface="Tahoma" panose="020B0604030504040204" pitchFamily="34" charset="0"/>
                <a:ea typeface="Tahoma" panose="020B0604030504040204" pitchFamily="34" charset="0"/>
                <a:cs typeface="Tahoma" panose="020B0604030504040204" pitchFamily="34" charset="0"/>
              </a:defRPr>
            </a:lvl1pPr>
          </a:lstStyle>
          <a:p>
            <a:fld id="{8CF545A3-77FE-4C59-B2AF-C209A5BD6D61}" type="slidenum">
              <a:rPr lang="en-GB" smtClean="0"/>
              <a:pPr/>
              <a:t>‹#›</a:t>
            </a:fld>
            <a:endParaRPr lang="en-GB"/>
          </a:p>
        </p:txBody>
      </p:sp>
      <p:sp>
        <p:nvSpPr>
          <p:cNvPr id="7" name="Text Box 218">
            <a:extLst>
              <a:ext uri="{FF2B5EF4-FFF2-40B4-BE49-F238E27FC236}">
                <a16:creationId xmlns:a16="http://schemas.microsoft.com/office/drawing/2014/main" id="{A1E0B4E1-11D3-8825-0028-BFC054468393}"/>
              </a:ext>
            </a:extLst>
          </p:cNvPr>
          <p:cNvSpPr txBox="1"/>
          <p:nvPr userDrawn="1"/>
        </p:nvSpPr>
        <p:spPr>
          <a:xfrm>
            <a:off x="1267348" y="6188871"/>
            <a:ext cx="2501265" cy="49593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115000"/>
              </a:lnSpc>
              <a:spcAft>
                <a:spcPts val="0"/>
              </a:spcAft>
            </a:pPr>
            <a:r>
              <a:rPr lang="en-US" sz="650">
                <a:solidFill>
                  <a:schemeClr val="tx1"/>
                </a:solidFill>
                <a:effectLst/>
                <a:latin typeface="Tahoma" panose="020B0604030504040204" pitchFamily="34" charset="0"/>
                <a:ea typeface="Tahoma" panose="020B0604030504040204" pitchFamily="34" charset="0"/>
                <a:cs typeface="Tahoma" panose="020B0604030504040204" pitchFamily="34" charset="0"/>
              </a:rPr>
              <a:t>The IAM COMPACT project has received funding from the European Union’s Horizon Europe Research and Innovation Programme under grant agreement No 101056306.</a:t>
            </a:r>
            <a:endParaRPr lang="en-US" sz="1000">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8" name="Title 1">
            <a:extLst>
              <a:ext uri="{FF2B5EF4-FFF2-40B4-BE49-F238E27FC236}">
                <a16:creationId xmlns:a16="http://schemas.microsoft.com/office/drawing/2014/main" id="{1AC78D01-7866-3838-BF6F-F7F2E7AD550A}"/>
              </a:ext>
            </a:extLst>
          </p:cNvPr>
          <p:cNvSpPr txBox="1">
            <a:spLocks/>
          </p:cNvSpPr>
          <p:nvPr userDrawn="1"/>
        </p:nvSpPr>
        <p:spPr>
          <a:xfrm>
            <a:off x="1" y="412500"/>
            <a:ext cx="8061158" cy="381584"/>
          </a:xfrm>
          <a:prstGeom prst="rect">
            <a:avLst/>
          </a:prstGeom>
        </p:spPr>
        <p:txBody>
          <a:bodyPr anchor="b"/>
          <a:lstStyle>
            <a:lvl1pPr algn="r" defTabSz="897323" rtl="0" eaLnBrk="1" latinLnBrk="0" hangingPunct="1">
              <a:lnSpc>
                <a:spcPct val="90000"/>
              </a:lnSpc>
              <a:spcBef>
                <a:spcPct val="0"/>
              </a:spcBef>
              <a:buNone/>
              <a:defRPr lang="en-US" sz="6000" kern="1200">
                <a:solidFill>
                  <a:srgbClr val="404141"/>
                </a:solidFill>
                <a:latin typeface="Segoe UI" panose="020B0502040204020203" pitchFamily="34" charset="0"/>
                <a:ea typeface="+mj-ea"/>
                <a:cs typeface="Segoe UI" panose="020B0502040204020203" pitchFamily="34" charset="0"/>
              </a:defRPr>
            </a:lvl1pPr>
          </a:lstStyle>
          <a:p>
            <a:endParaRPr lang="en-US"/>
          </a:p>
        </p:txBody>
      </p:sp>
      <p:pic>
        <p:nvPicPr>
          <p:cNvPr id="9" name="Picture 8">
            <a:extLst>
              <a:ext uri="{FF2B5EF4-FFF2-40B4-BE49-F238E27FC236}">
                <a16:creationId xmlns:a16="http://schemas.microsoft.com/office/drawing/2014/main" id="{E209D647-15BA-4366-C6CB-62376717ADAC}"/>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7962904" y="373091"/>
            <a:ext cx="1334363" cy="416296"/>
          </a:xfrm>
          <a:prstGeom prst="rect">
            <a:avLst/>
          </a:prstGeom>
        </p:spPr>
      </p:pic>
      <p:pic>
        <p:nvPicPr>
          <p:cNvPr id="10" name="Picture 9">
            <a:extLst>
              <a:ext uri="{FF2B5EF4-FFF2-40B4-BE49-F238E27FC236}">
                <a16:creationId xmlns:a16="http://schemas.microsoft.com/office/drawing/2014/main" id="{0F563C98-C28F-8B7E-27E4-463C2507838D}"/>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531690" y="6188871"/>
            <a:ext cx="673422" cy="448499"/>
          </a:xfrm>
          <a:prstGeom prst="rect">
            <a:avLst/>
          </a:prstGeom>
        </p:spPr>
      </p:pic>
      <p:cxnSp>
        <p:nvCxnSpPr>
          <p:cNvPr id="11" name="Straight Connector 10">
            <a:extLst>
              <a:ext uri="{FF2B5EF4-FFF2-40B4-BE49-F238E27FC236}">
                <a16:creationId xmlns:a16="http://schemas.microsoft.com/office/drawing/2014/main" id="{BA83591D-1E37-4096-4E1D-08E83A0094DE}"/>
              </a:ext>
            </a:extLst>
          </p:cNvPr>
          <p:cNvCxnSpPr/>
          <p:nvPr userDrawn="1"/>
        </p:nvCxnSpPr>
        <p:spPr>
          <a:xfrm>
            <a:off x="7861066" y="373091"/>
            <a:ext cx="0" cy="427068"/>
          </a:xfrm>
          <a:prstGeom prst="line">
            <a:avLst/>
          </a:prstGeom>
          <a:ln w="12700">
            <a:solidFill>
              <a:srgbClr val="23478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D83CA365-5C30-23C0-E30B-1EA8BC33E4ED}"/>
              </a:ext>
            </a:extLst>
          </p:cNvPr>
          <p:cNvSpPr/>
          <p:nvPr userDrawn="1"/>
        </p:nvSpPr>
        <p:spPr>
          <a:xfrm>
            <a:off x="0" y="0"/>
            <a:ext cx="9720261" cy="220770"/>
          </a:xfrm>
          <a:prstGeom prst="rect">
            <a:avLst/>
          </a:prstGeom>
          <a:gradFill>
            <a:gsLst>
              <a:gs pos="0">
                <a:srgbClr val="23478F"/>
              </a:gs>
              <a:gs pos="50000">
                <a:srgbClr val="2D7B89"/>
              </a:gs>
              <a:gs pos="100000">
                <a:srgbClr val="4AB467"/>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279148031"/>
      </p:ext>
    </p:extLst>
  </p:cSld>
  <p:clrMap bg1="lt1" tx1="dk1" bg2="lt2" tx2="dk2" accent1="accent1" accent2="accent2" accent3="accent3" accent4="accent4" accent5="accent5" accent6="accent6" hlink="hlink" folHlink="folHlink"/>
  <p:sldLayoutIdLst>
    <p:sldLayoutId id="2147483696" r:id="rId1"/>
    <p:sldLayoutId id="2147483697" r:id="rId2"/>
  </p:sldLayoutIdLst>
  <p:hf hdr="0" ftr="0" dt="0"/>
  <p:txStyles>
    <p:title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p:titleStyle>
    <p:bodyStyle>
      <a:lvl1pPr marL="182263" indent="-182263" algn="l" defTabSz="729051" rtl="0" eaLnBrk="1" latinLnBrk="0" hangingPunct="1">
        <a:lnSpc>
          <a:spcPct val="90000"/>
        </a:lnSpc>
        <a:spcBef>
          <a:spcPts val="797"/>
        </a:spcBef>
        <a:buFont typeface="Arial" panose="020B0604020202020204" pitchFamily="34" charset="0"/>
        <a:buChar char="•"/>
        <a:defRPr sz="2232"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546788" indent="-182263" algn="l" defTabSz="729051" rtl="0" eaLnBrk="1" latinLnBrk="0" hangingPunct="1">
        <a:lnSpc>
          <a:spcPct val="90000"/>
        </a:lnSpc>
        <a:spcBef>
          <a:spcPts val="399"/>
        </a:spcBef>
        <a:buFont typeface="Arial" panose="020B0604020202020204" pitchFamily="34" charset="0"/>
        <a:buChar char="•"/>
        <a:defRPr sz="1914"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911314" indent="-182263" algn="l" defTabSz="729051" rtl="0" eaLnBrk="1" latinLnBrk="0" hangingPunct="1">
        <a:lnSpc>
          <a:spcPct val="90000"/>
        </a:lnSpc>
        <a:spcBef>
          <a:spcPts val="399"/>
        </a:spcBef>
        <a:buFont typeface="Arial" panose="020B0604020202020204" pitchFamily="34" charset="0"/>
        <a:buChar char="•"/>
        <a:defRPr sz="1595"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275839"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1640365"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004891"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6pPr>
      <a:lvl7pPr marL="2369416"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7pPr>
      <a:lvl8pPr marL="2733942"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8pPr>
      <a:lvl9pPr marL="3098467" indent="-182263" algn="l" defTabSz="729051" rtl="0" eaLnBrk="1" latinLnBrk="0" hangingPunct="1">
        <a:lnSpc>
          <a:spcPct val="90000"/>
        </a:lnSpc>
        <a:spcBef>
          <a:spcPts val="399"/>
        </a:spcBef>
        <a:buFont typeface="Arial" panose="020B0604020202020204" pitchFamily="34" charset="0"/>
        <a:buChar char="•"/>
        <a:defRPr sz="1435" kern="1200">
          <a:solidFill>
            <a:schemeClr val="tx1"/>
          </a:solidFill>
          <a:latin typeface="+mn-lt"/>
          <a:ea typeface="+mn-ea"/>
          <a:cs typeface="+mn-cs"/>
        </a:defRPr>
      </a:lvl9pPr>
    </p:bodyStyle>
    <p:otherStyle>
      <a:defPPr>
        <a:defRPr lang="en-US"/>
      </a:defPPr>
      <a:lvl1pPr marL="0" algn="l" defTabSz="729051" rtl="0" eaLnBrk="1" latinLnBrk="0" hangingPunct="1">
        <a:defRPr sz="1435" kern="1200">
          <a:solidFill>
            <a:schemeClr val="tx1"/>
          </a:solidFill>
          <a:latin typeface="+mn-lt"/>
          <a:ea typeface="+mn-ea"/>
          <a:cs typeface="+mn-cs"/>
        </a:defRPr>
      </a:lvl1pPr>
      <a:lvl2pPr marL="364526" algn="l" defTabSz="729051" rtl="0" eaLnBrk="1" latinLnBrk="0" hangingPunct="1">
        <a:defRPr sz="1435" kern="1200">
          <a:solidFill>
            <a:schemeClr val="tx1"/>
          </a:solidFill>
          <a:latin typeface="+mn-lt"/>
          <a:ea typeface="+mn-ea"/>
          <a:cs typeface="+mn-cs"/>
        </a:defRPr>
      </a:lvl2pPr>
      <a:lvl3pPr marL="729051" algn="l" defTabSz="729051" rtl="0" eaLnBrk="1" latinLnBrk="0" hangingPunct="1">
        <a:defRPr sz="1435" kern="1200">
          <a:solidFill>
            <a:schemeClr val="tx1"/>
          </a:solidFill>
          <a:latin typeface="+mn-lt"/>
          <a:ea typeface="+mn-ea"/>
          <a:cs typeface="+mn-cs"/>
        </a:defRPr>
      </a:lvl3pPr>
      <a:lvl4pPr marL="1093577" algn="l" defTabSz="729051" rtl="0" eaLnBrk="1" latinLnBrk="0" hangingPunct="1">
        <a:defRPr sz="1435" kern="1200">
          <a:solidFill>
            <a:schemeClr val="tx1"/>
          </a:solidFill>
          <a:latin typeface="+mn-lt"/>
          <a:ea typeface="+mn-ea"/>
          <a:cs typeface="+mn-cs"/>
        </a:defRPr>
      </a:lvl4pPr>
      <a:lvl5pPr marL="1458102" algn="l" defTabSz="729051" rtl="0" eaLnBrk="1" latinLnBrk="0" hangingPunct="1">
        <a:defRPr sz="1435" kern="1200">
          <a:solidFill>
            <a:schemeClr val="tx1"/>
          </a:solidFill>
          <a:latin typeface="+mn-lt"/>
          <a:ea typeface="+mn-ea"/>
          <a:cs typeface="+mn-cs"/>
        </a:defRPr>
      </a:lvl5pPr>
      <a:lvl6pPr marL="1822628" algn="l" defTabSz="729051" rtl="0" eaLnBrk="1" latinLnBrk="0" hangingPunct="1">
        <a:defRPr sz="1435" kern="1200">
          <a:solidFill>
            <a:schemeClr val="tx1"/>
          </a:solidFill>
          <a:latin typeface="+mn-lt"/>
          <a:ea typeface="+mn-ea"/>
          <a:cs typeface="+mn-cs"/>
        </a:defRPr>
      </a:lvl6pPr>
      <a:lvl7pPr marL="2187153" algn="l" defTabSz="729051" rtl="0" eaLnBrk="1" latinLnBrk="0" hangingPunct="1">
        <a:defRPr sz="1435" kern="1200">
          <a:solidFill>
            <a:schemeClr val="tx1"/>
          </a:solidFill>
          <a:latin typeface="+mn-lt"/>
          <a:ea typeface="+mn-ea"/>
          <a:cs typeface="+mn-cs"/>
        </a:defRPr>
      </a:lvl7pPr>
      <a:lvl8pPr marL="2551679" algn="l" defTabSz="729051" rtl="0" eaLnBrk="1" latinLnBrk="0" hangingPunct="1">
        <a:defRPr sz="1435" kern="1200">
          <a:solidFill>
            <a:schemeClr val="tx1"/>
          </a:solidFill>
          <a:latin typeface="+mn-lt"/>
          <a:ea typeface="+mn-ea"/>
          <a:cs typeface="+mn-cs"/>
        </a:defRPr>
      </a:lvl8pPr>
      <a:lvl9pPr marL="2916204" algn="l" defTabSz="729051" rtl="0" eaLnBrk="1" latinLnBrk="0" hangingPunct="1">
        <a:defRPr sz="1435"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6551522"/>
      </p:ext>
    </p:extLst>
  </p:cSld>
  <p:clrMap bg1="lt1" tx1="dk1" bg2="lt2" tx2="dk2" accent1="accent1" accent2="accent2" accent3="accent3" accent4="accent4" accent5="accent5" accent6="accent6" hlink="hlink" folHlink="folHlink"/>
  <p:sldLayoutIdLst>
    <p:sldLayoutId id="2147483700" r:id="rId1"/>
    <p:sldLayoutId id="214748370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mailto:nfrilingou@epu.ntua.gr"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AEF4FD0-D461-85C5-AB1C-66DC0C3D0AA2}"/>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A63C8DC3-B854-6260-24FC-06E3D606E7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E18C2-21A5-4360-869F-A5496DD4597D}" type="slidenum">
              <a:rPr kumimoji="0" lang="en-GB" sz="1000" b="1" i="0" u="none" strike="noStrike" kern="1200" cap="none" spc="0" normalizeH="0" baseline="0" noProof="0" smtClean="0">
                <a:ln>
                  <a:noFill/>
                </a:ln>
                <a:solidFill>
                  <a:srgbClr val="4AB467"/>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000" b="1" i="0" u="none" strike="noStrike" kern="1200" cap="none" spc="0" normalizeH="0" baseline="0" noProof="0" dirty="0">
              <a:ln>
                <a:noFill/>
              </a:ln>
              <a:solidFill>
                <a:srgbClr val="4AB4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itle 3">
            <a:extLst>
              <a:ext uri="{FF2B5EF4-FFF2-40B4-BE49-F238E27FC236}">
                <a16:creationId xmlns:a16="http://schemas.microsoft.com/office/drawing/2014/main" id="{76901E74-0512-A0A3-6FB1-B40713AAEF73}"/>
              </a:ext>
            </a:extLst>
          </p:cNvPr>
          <p:cNvSpPr>
            <a:spLocks noGrp="1"/>
          </p:cNvSpPr>
          <p:nvPr>
            <p:ph type="title"/>
          </p:nvPr>
        </p:nvSpPr>
        <p:spPr>
          <a:xfrm>
            <a:off x="207226" y="256971"/>
            <a:ext cx="9379226" cy="775416"/>
          </a:xfrm>
          <a:solidFill>
            <a:srgbClr val="FFFFFF"/>
          </a:solidFill>
        </p:spPr>
        <p:txBody>
          <a:bodyPr/>
          <a:lstStyle/>
          <a:p>
            <a:r>
              <a:rPr lang="en-US" dirty="0">
                <a:solidFill>
                  <a:schemeClr val="bg1"/>
                </a:solidFill>
              </a:rPr>
              <a:t>s</a:t>
            </a:r>
            <a:endParaRPr lang="en-GB" dirty="0">
              <a:solidFill>
                <a:schemeClr val="bg1"/>
              </a:solidFill>
            </a:endParaRPr>
          </a:p>
        </p:txBody>
      </p:sp>
      <p:pic>
        <p:nvPicPr>
          <p:cNvPr id="45" name="Picture 44" descr="A yellow and blue letter&#10;&#10;AI-generated content may be incorrect.">
            <a:extLst>
              <a:ext uri="{FF2B5EF4-FFF2-40B4-BE49-F238E27FC236}">
                <a16:creationId xmlns:a16="http://schemas.microsoft.com/office/drawing/2014/main" id="{636026A0-3017-7C0E-F517-C4333E1D06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5330" y="6198995"/>
            <a:ext cx="2388854" cy="366254"/>
          </a:xfrm>
          <a:prstGeom prst="rect">
            <a:avLst/>
          </a:prstGeom>
        </p:spPr>
      </p:pic>
      <p:pic>
        <p:nvPicPr>
          <p:cNvPr id="50" name="Picture 49" descr="A green and blue text on a black background&#10;&#10;AI-generated content may be incorrect.">
            <a:extLst>
              <a:ext uri="{FF2B5EF4-FFF2-40B4-BE49-F238E27FC236}">
                <a16:creationId xmlns:a16="http://schemas.microsoft.com/office/drawing/2014/main" id="{66380C2D-BC76-B58F-31AA-2CAA4D4331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5149" y="6029336"/>
            <a:ext cx="2375819" cy="741211"/>
          </a:xfrm>
          <a:prstGeom prst="rect">
            <a:avLst/>
          </a:prstGeom>
        </p:spPr>
      </p:pic>
      <p:sp>
        <p:nvSpPr>
          <p:cNvPr id="22" name="TextBox 21">
            <a:extLst>
              <a:ext uri="{FF2B5EF4-FFF2-40B4-BE49-F238E27FC236}">
                <a16:creationId xmlns:a16="http://schemas.microsoft.com/office/drawing/2014/main" id="{8B10C54C-9321-4E0C-AEEF-C9ACB8C17A1E}"/>
              </a:ext>
            </a:extLst>
          </p:cNvPr>
          <p:cNvSpPr txBox="1"/>
          <p:nvPr/>
        </p:nvSpPr>
        <p:spPr>
          <a:xfrm>
            <a:off x="619375" y="806217"/>
            <a:ext cx="8426302" cy="1015663"/>
          </a:xfrm>
          <a:prstGeom prst="rect">
            <a:avLst/>
          </a:prstGeom>
          <a:noFill/>
          <a:ln>
            <a:noFill/>
            <a:prstDash val="sysDash"/>
          </a:ln>
        </p:spPr>
        <p:txBody>
          <a:bodyPr wrap="square" lIns="91440" tIns="45720" rIns="91440" bIns="45720" rtlCol="0" anchor="ctr">
            <a:spAutoFit/>
          </a:bodyPr>
          <a:lstStyle/>
          <a:p>
            <a:pPr algn="just"/>
            <a:r>
              <a:rPr lang="en-US" sz="3600" b="1" baseline="30000" dirty="0">
                <a:latin typeface="Helvetica" pitchFamily="2" charset="0"/>
                <a:ea typeface="Tahoma"/>
                <a:cs typeface="Tahoma"/>
              </a:rPr>
              <a:t>Comparing cost-optimal scenarios for a </a:t>
            </a:r>
            <a:r>
              <a:rPr lang="en-US" sz="3600" b="1" baseline="30000" dirty="0" err="1">
                <a:latin typeface="Helvetica" pitchFamily="2" charset="0"/>
                <a:ea typeface="Tahoma"/>
                <a:cs typeface="Tahoma"/>
              </a:rPr>
              <a:t>decarbonised</a:t>
            </a:r>
            <a:r>
              <a:rPr lang="en-US" sz="3600" b="1" baseline="30000" dirty="0">
                <a:latin typeface="Helvetica" pitchFamily="2" charset="0"/>
                <a:ea typeface="Tahoma"/>
                <a:cs typeface="Tahoma"/>
              </a:rPr>
              <a:t> European energy system</a:t>
            </a:r>
            <a:endParaRPr lang="en-US" sz="3200" dirty="0">
              <a:latin typeface="Helvetica" pitchFamily="2" charset="0"/>
            </a:endParaRPr>
          </a:p>
        </p:txBody>
      </p:sp>
      <p:sp>
        <p:nvSpPr>
          <p:cNvPr id="23" name="TextBox 22">
            <a:extLst>
              <a:ext uri="{FF2B5EF4-FFF2-40B4-BE49-F238E27FC236}">
                <a16:creationId xmlns:a16="http://schemas.microsoft.com/office/drawing/2014/main" id="{FC3C8D00-725B-D7FA-CBF7-BB9442F1D2BD}"/>
              </a:ext>
            </a:extLst>
          </p:cNvPr>
          <p:cNvSpPr txBox="1"/>
          <p:nvPr/>
        </p:nvSpPr>
        <p:spPr>
          <a:xfrm>
            <a:off x="672783" y="2111734"/>
            <a:ext cx="4861560" cy="3816429"/>
          </a:xfrm>
          <a:prstGeom prst="rect">
            <a:avLst/>
          </a:prstGeom>
          <a:noFill/>
        </p:spPr>
        <p:txBody>
          <a:bodyPr wrap="square">
            <a:spAutoFit/>
          </a:bodyPr>
          <a:lstStyle/>
          <a:p>
            <a:pPr>
              <a:spcBef>
                <a:spcPts val="600"/>
              </a:spcBef>
              <a:spcAft>
                <a:spcPts val="600"/>
              </a:spcAft>
            </a:pPr>
            <a:r>
              <a:rPr lang="en-GB" b="1" dirty="0">
                <a:solidFill>
                  <a:srgbClr val="3B839A"/>
                </a:solidFill>
                <a:latin typeface="Helvetica" pitchFamily="2" charset="0"/>
              </a:rPr>
              <a:t>Natasha Frilingou (NTUA)</a:t>
            </a:r>
          </a:p>
          <a:p>
            <a:pPr>
              <a:spcBef>
                <a:spcPts val="600"/>
              </a:spcBef>
              <a:spcAft>
                <a:spcPts val="600"/>
              </a:spcAft>
            </a:pPr>
            <a:r>
              <a:rPr lang="en-GB" dirty="0">
                <a:solidFill>
                  <a:srgbClr val="3B839A"/>
                </a:solidFill>
                <a:latin typeface="Helvetica" pitchFamily="2" charset="0"/>
              </a:rPr>
              <a:t>Dirk-Jan Van de Ven (BC3)</a:t>
            </a:r>
          </a:p>
          <a:p>
            <a:pPr>
              <a:spcBef>
                <a:spcPts val="600"/>
              </a:spcBef>
              <a:spcAft>
                <a:spcPts val="600"/>
              </a:spcAft>
            </a:pPr>
            <a:r>
              <a:rPr lang="en-GB" dirty="0">
                <a:solidFill>
                  <a:srgbClr val="3B839A"/>
                </a:solidFill>
                <a:latin typeface="Helvetica" pitchFamily="2" charset="0"/>
              </a:rPr>
              <a:t>Russel Horowitz (BC3)</a:t>
            </a:r>
          </a:p>
          <a:p>
            <a:pPr>
              <a:spcBef>
                <a:spcPts val="600"/>
              </a:spcBef>
              <a:spcAft>
                <a:spcPts val="600"/>
              </a:spcAft>
            </a:pPr>
            <a:r>
              <a:rPr lang="en-GB" dirty="0">
                <a:solidFill>
                  <a:srgbClr val="3B839A"/>
                </a:solidFill>
                <a:latin typeface="Helvetica" pitchFamily="2" charset="0"/>
              </a:rPr>
              <a:t>Clàudia Rodés </a:t>
            </a:r>
            <a:r>
              <a:rPr lang="en-GB" dirty="0" err="1">
                <a:solidFill>
                  <a:srgbClr val="3B839A"/>
                </a:solidFill>
                <a:latin typeface="Helvetica" pitchFamily="2" charset="0"/>
              </a:rPr>
              <a:t>Bachs</a:t>
            </a:r>
            <a:r>
              <a:rPr lang="en-GB" dirty="0">
                <a:solidFill>
                  <a:srgbClr val="3B839A"/>
                </a:solidFill>
                <a:latin typeface="Helvetica" pitchFamily="2" charset="0"/>
              </a:rPr>
              <a:t> (BC3)</a:t>
            </a:r>
          </a:p>
          <a:p>
            <a:pPr>
              <a:spcBef>
                <a:spcPts val="600"/>
              </a:spcBef>
              <a:spcAft>
                <a:spcPts val="600"/>
              </a:spcAft>
            </a:pPr>
            <a:r>
              <a:rPr lang="en-GB" dirty="0">
                <a:solidFill>
                  <a:srgbClr val="3B839A"/>
                </a:solidFill>
                <a:latin typeface="Helvetica" pitchFamily="2" charset="0"/>
              </a:rPr>
              <a:t>Shivika Mittal (CICERO)</a:t>
            </a:r>
          </a:p>
          <a:p>
            <a:pPr>
              <a:spcBef>
                <a:spcPts val="600"/>
              </a:spcBef>
              <a:spcAft>
                <a:spcPts val="600"/>
              </a:spcAft>
            </a:pPr>
            <a:r>
              <a:rPr lang="en-GB" dirty="0">
                <a:solidFill>
                  <a:srgbClr val="3B839A"/>
                </a:solidFill>
                <a:latin typeface="Helvetica" pitchFamily="2" charset="0"/>
              </a:rPr>
              <a:t>Alexandre Torne (UNIGE)</a:t>
            </a:r>
          </a:p>
          <a:p>
            <a:pPr>
              <a:spcBef>
                <a:spcPts val="600"/>
              </a:spcBef>
              <a:spcAft>
                <a:spcPts val="600"/>
              </a:spcAft>
            </a:pPr>
            <a:r>
              <a:rPr lang="en-GB" dirty="0">
                <a:solidFill>
                  <a:srgbClr val="3B839A"/>
                </a:solidFill>
                <a:latin typeface="Helvetica" pitchFamily="2" charset="0"/>
              </a:rPr>
              <a:t>Evelina Trutnevyte (UNIGE)</a:t>
            </a:r>
          </a:p>
          <a:p>
            <a:pPr>
              <a:spcBef>
                <a:spcPts val="600"/>
              </a:spcBef>
              <a:spcAft>
                <a:spcPts val="600"/>
              </a:spcAft>
            </a:pPr>
            <a:r>
              <a:rPr lang="en-GB" dirty="0">
                <a:solidFill>
                  <a:srgbClr val="3B839A"/>
                </a:solidFill>
                <a:latin typeface="Helvetica" pitchFamily="2" charset="0"/>
              </a:rPr>
              <a:t>Konstantinos Koasidis (NTUA)</a:t>
            </a:r>
          </a:p>
          <a:p>
            <a:pPr>
              <a:spcBef>
                <a:spcPts val="600"/>
              </a:spcBef>
              <a:spcAft>
                <a:spcPts val="600"/>
              </a:spcAft>
            </a:pPr>
            <a:r>
              <a:rPr lang="en-GB" dirty="0">
                <a:solidFill>
                  <a:srgbClr val="3B839A"/>
                </a:solidFill>
                <a:latin typeface="Helvetica" pitchFamily="2" charset="0"/>
              </a:rPr>
              <a:t>Alexandros Nikas (NTUA)</a:t>
            </a:r>
          </a:p>
        </p:txBody>
      </p:sp>
      <p:pic>
        <p:nvPicPr>
          <p:cNvPr id="8" name="Picture 7" descr="A map of europe with different colored maps&#10;&#10;AI-generated content may be incorrect.">
            <a:extLst>
              <a:ext uri="{FF2B5EF4-FFF2-40B4-BE49-F238E27FC236}">
                <a16:creationId xmlns:a16="http://schemas.microsoft.com/office/drawing/2014/main" id="{0C12C7B9-61CB-4150-A2B6-10998EB11EEF}"/>
              </a:ext>
            </a:extLst>
          </p:cNvPr>
          <p:cNvPicPr>
            <a:picLocks noChangeAspect="1"/>
          </p:cNvPicPr>
          <p:nvPr/>
        </p:nvPicPr>
        <p:blipFill>
          <a:blip r:embed="rId5"/>
          <a:stretch>
            <a:fillRect/>
          </a:stretch>
        </p:blipFill>
        <p:spPr>
          <a:xfrm>
            <a:off x="5256100" y="2113602"/>
            <a:ext cx="3672000" cy="3672000"/>
          </a:xfrm>
          <a:prstGeom prst="rect">
            <a:avLst/>
          </a:prstGeom>
        </p:spPr>
      </p:pic>
      <p:sp>
        <p:nvSpPr>
          <p:cNvPr id="3" name="TextBox 2">
            <a:extLst>
              <a:ext uri="{FF2B5EF4-FFF2-40B4-BE49-F238E27FC236}">
                <a16:creationId xmlns:a16="http://schemas.microsoft.com/office/drawing/2014/main" id="{0F0BB114-BB32-52FD-16C6-5ED9759FE482}"/>
              </a:ext>
            </a:extLst>
          </p:cNvPr>
          <p:cNvSpPr txBox="1"/>
          <p:nvPr/>
        </p:nvSpPr>
        <p:spPr>
          <a:xfrm>
            <a:off x="622737" y="346105"/>
            <a:ext cx="4861034" cy="338554"/>
          </a:xfrm>
          <a:prstGeom prst="rect">
            <a:avLst/>
          </a:prstGeom>
          <a:noFill/>
        </p:spPr>
        <p:txBody>
          <a:bodyPr wrap="square">
            <a:spAutoFit/>
          </a:bodyPr>
          <a:lstStyle/>
          <a:p>
            <a:r>
              <a:rPr lang="en-GB" sz="1600" dirty="0">
                <a:latin typeface="Helvetica" pitchFamily="2" charset="0"/>
              </a:rPr>
              <a:t>EGU25-19690 / ITS3.14/ERE6.5 </a:t>
            </a:r>
          </a:p>
        </p:txBody>
      </p:sp>
    </p:spTree>
    <p:extLst>
      <p:ext uri="{BB962C8B-B14F-4D97-AF65-F5344CB8AC3E}">
        <p14:creationId xmlns:p14="http://schemas.microsoft.com/office/powerpoint/2010/main" val="4215132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8F2C1B-2B89-974A-55FE-D3BA2F32866A}"/>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50FC9CA-0641-4737-A399-7A81B50B4C45}"/>
              </a:ext>
            </a:extLst>
          </p:cNvPr>
          <p:cNvSpPr>
            <a:spLocks noGrp="1"/>
          </p:cNvSpPr>
          <p:nvPr>
            <p:ph type="sldNum" sz="quarter" idx="12"/>
          </p:nvPr>
        </p:nvSpPr>
        <p:spPr/>
        <p:txBody>
          <a:bodyPr/>
          <a:lstStyle/>
          <a:p>
            <a:fld id="{8B4E18C2-21A5-4360-869F-A5496DD4597D}" type="slidenum">
              <a:rPr lang="en-GB" smtClean="0"/>
              <a:pPr/>
              <a:t>10</a:t>
            </a:fld>
            <a:endParaRPr lang="en-GB"/>
          </a:p>
        </p:txBody>
      </p:sp>
      <p:sp>
        <p:nvSpPr>
          <p:cNvPr id="4" name="Title 11">
            <a:extLst>
              <a:ext uri="{FF2B5EF4-FFF2-40B4-BE49-F238E27FC236}">
                <a16:creationId xmlns:a16="http://schemas.microsoft.com/office/drawing/2014/main" id="{BCF8CB51-8779-0E06-18BA-29ACC8CC772C}"/>
              </a:ext>
            </a:extLst>
          </p:cNvPr>
          <p:cNvSpPr txBox="1">
            <a:spLocks/>
          </p:cNvSpPr>
          <p:nvPr/>
        </p:nvSpPr>
        <p:spPr>
          <a:xfrm>
            <a:off x="6248400" y="385446"/>
            <a:ext cx="1571789" cy="435033"/>
          </a:xfrm>
          <a:prstGeom prst="rect">
            <a:avLst/>
          </a:prstGeom>
        </p:spPr>
        <p:txBody>
          <a:bodyPr vert="horz" lIns="91440" tIns="45720" rIns="91440" bIns="45720" rtlCol="0" anchor="ctr">
            <a:normAutofit/>
          </a:bodyPr>
          <a:lst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a:lstStyle>
          <a:p>
            <a:r>
              <a:rPr lang="en-US" dirty="0">
                <a:latin typeface="Tahoma"/>
                <a:ea typeface="Tahoma"/>
                <a:cs typeface="Tahoma"/>
              </a:rPr>
              <a:t>Results</a:t>
            </a:r>
            <a:endParaRPr lang="en-GB" dirty="0">
              <a:latin typeface="Tahoma"/>
              <a:ea typeface="Tahoma"/>
              <a:cs typeface="Tahoma"/>
            </a:endParaRPr>
          </a:p>
        </p:txBody>
      </p:sp>
      <p:sp>
        <p:nvSpPr>
          <p:cNvPr id="12" name="Title 1">
            <a:extLst>
              <a:ext uri="{FF2B5EF4-FFF2-40B4-BE49-F238E27FC236}">
                <a16:creationId xmlns:a16="http://schemas.microsoft.com/office/drawing/2014/main" id="{AFEE1998-B0B7-EBB4-DE0A-0AC932466049}"/>
              </a:ext>
            </a:extLst>
          </p:cNvPr>
          <p:cNvSpPr txBox="1">
            <a:spLocks/>
          </p:cNvSpPr>
          <p:nvPr/>
        </p:nvSpPr>
        <p:spPr>
          <a:xfrm>
            <a:off x="460570" y="497206"/>
            <a:ext cx="7870630" cy="435033"/>
          </a:xfrm>
          <a:prstGeom prst="rect">
            <a:avLst/>
          </a:prstGeom>
        </p:spPr>
        <p:txBody>
          <a:bodyPr vert="horz" lIns="91440" tIns="45720" rIns="91440" bIns="45720" rtlCol="0" anchor="ctr">
            <a:normAutofit/>
          </a:bodyPr>
          <a:lst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2000" b="1" dirty="0">
                <a:solidFill>
                  <a:schemeClr val="tx1"/>
                </a:solidFill>
                <a:latin typeface="Helvetica" pitchFamily="2" charset="0"/>
              </a:rPr>
              <a:t>Share of technology in electricity production</a:t>
            </a:r>
            <a:endParaRPr lang="en-US" sz="1800" b="1" dirty="0">
              <a:solidFill>
                <a:schemeClr val="tx1"/>
              </a:solidFill>
              <a:latin typeface="Helvetica" pitchFamily="2" charset="0"/>
            </a:endParaRPr>
          </a:p>
        </p:txBody>
      </p:sp>
      <p:pic>
        <p:nvPicPr>
          <p:cNvPr id="18" name="Picture 17">
            <a:extLst>
              <a:ext uri="{FF2B5EF4-FFF2-40B4-BE49-F238E27FC236}">
                <a16:creationId xmlns:a16="http://schemas.microsoft.com/office/drawing/2014/main" id="{3C8751A6-A8A9-2938-1F36-22DA19CA8C6B}"/>
              </a:ext>
            </a:extLst>
          </p:cNvPr>
          <p:cNvPicPr>
            <a:picLocks noChangeAspect="1"/>
          </p:cNvPicPr>
          <p:nvPr/>
        </p:nvPicPr>
        <p:blipFill>
          <a:blip r:embed="rId2"/>
          <a:stretch>
            <a:fillRect/>
          </a:stretch>
        </p:blipFill>
        <p:spPr>
          <a:xfrm>
            <a:off x="376821" y="1056829"/>
            <a:ext cx="8898460" cy="4597538"/>
          </a:xfrm>
          <a:prstGeom prst="rect">
            <a:avLst/>
          </a:prstGeom>
        </p:spPr>
      </p:pic>
      <p:sp>
        <p:nvSpPr>
          <p:cNvPr id="2" name="TextBox 1">
            <a:extLst>
              <a:ext uri="{FF2B5EF4-FFF2-40B4-BE49-F238E27FC236}">
                <a16:creationId xmlns:a16="http://schemas.microsoft.com/office/drawing/2014/main" id="{709BC418-CCF7-44D3-AC2C-189F4C2553F9}"/>
              </a:ext>
            </a:extLst>
          </p:cNvPr>
          <p:cNvSpPr txBox="1"/>
          <p:nvPr/>
        </p:nvSpPr>
        <p:spPr>
          <a:xfrm>
            <a:off x="277793" y="6151944"/>
            <a:ext cx="2372810" cy="706056"/>
          </a:xfrm>
          <a:prstGeom prst="rect">
            <a:avLst/>
          </a:prstGeom>
          <a:solidFill>
            <a:schemeClr val="bg1"/>
          </a:solidFill>
        </p:spPr>
        <p:txBody>
          <a:bodyPr wrap="square" rtlCol="0">
            <a:spAutoFit/>
          </a:bodyPr>
          <a:lstStyle/>
          <a:p>
            <a:endParaRPr lang="en-GB" dirty="0"/>
          </a:p>
        </p:txBody>
      </p:sp>
      <p:sp>
        <p:nvSpPr>
          <p:cNvPr id="5" name="TextBox 4">
            <a:extLst>
              <a:ext uri="{FF2B5EF4-FFF2-40B4-BE49-F238E27FC236}">
                <a16:creationId xmlns:a16="http://schemas.microsoft.com/office/drawing/2014/main" id="{5EB51FE2-9601-521A-BDE8-BF2ABA7377DE}"/>
              </a:ext>
            </a:extLst>
          </p:cNvPr>
          <p:cNvSpPr txBox="1"/>
          <p:nvPr/>
        </p:nvSpPr>
        <p:spPr>
          <a:xfrm>
            <a:off x="314960" y="5847286"/>
            <a:ext cx="8940800" cy="707886"/>
          </a:xfrm>
          <a:prstGeom prst="rect">
            <a:avLst/>
          </a:prstGeom>
          <a:noFill/>
          <a:ln>
            <a:noFill/>
          </a:ln>
        </p:spPr>
        <p:txBody>
          <a:bodyPr wrap="square">
            <a:spAutoFit/>
          </a:bodyPr>
          <a:lstStyle/>
          <a:p>
            <a:pPr marL="285750" indent="-285750">
              <a:buFont typeface="Arial" panose="020B0604020202020204" pitchFamily="34" charset="0"/>
              <a:buChar char="•"/>
            </a:pPr>
            <a:r>
              <a:rPr lang="en-US" sz="2000" dirty="0">
                <a:latin typeface="Helvetica" pitchFamily="2" charset="0"/>
              </a:rPr>
              <a:t>Overall, MS with higher mitigation in EU_FF55 (</a:t>
            </a:r>
            <a:r>
              <a:rPr lang="en-US" sz="2000" b="1" dirty="0">
                <a:latin typeface="Helvetica" pitchFamily="2" charset="0"/>
              </a:rPr>
              <a:t>FI, SW, IT</a:t>
            </a:r>
            <a:r>
              <a:rPr lang="en-US" sz="2000" dirty="0">
                <a:latin typeface="Helvetica" pitchFamily="2" charset="0"/>
              </a:rPr>
              <a:t>) abate using mostly </a:t>
            </a:r>
            <a:r>
              <a:rPr lang="en-US" sz="2000" dirty="0">
                <a:solidFill>
                  <a:srgbClr val="0E9B0C"/>
                </a:solidFill>
                <a:latin typeface="Helvetica" pitchFamily="2" charset="0"/>
              </a:rPr>
              <a:t>BECCs</a:t>
            </a:r>
            <a:r>
              <a:rPr lang="en-US" sz="2000" dirty="0">
                <a:latin typeface="Helvetica" pitchFamily="2" charset="0"/>
              </a:rPr>
              <a:t> and RES compared to EU_NECP. </a:t>
            </a:r>
          </a:p>
        </p:txBody>
      </p:sp>
      <p:cxnSp>
        <p:nvCxnSpPr>
          <p:cNvPr id="7" name="Straight Arrow Connector 6">
            <a:extLst>
              <a:ext uri="{FF2B5EF4-FFF2-40B4-BE49-F238E27FC236}">
                <a16:creationId xmlns:a16="http://schemas.microsoft.com/office/drawing/2014/main" id="{9899DCFA-959C-0A11-5B04-864C64D2DAD0}"/>
              </a:ext>
            </a:extLst>
          </p:cNvPr>
          <p:cNvCxnSpPr/>
          <p:nvPr/>
        </p:nvCxnSpPr>
        <p:spPr>
          <a:xfrm>
            <a:off x="138036" y="4601078"/>
            <a:ext cx="284480" cy="0"/>
          </a:xfrm>
          <a:prstGeom prst="straightConnector1">
            <a:avLst/>
          </a:prstGeom>
          <a:ln w="28575">
            <a:solidFill>
              <a:srgbClr val="E36714"/>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0A22148B-6944-23E5-451D-3328E142060A}"/>
              </a:ext>
            </a:extLst>
          </p:cNvPr>
          <p:cNvCxnSpPr/>
          <p:nvPr/>
        </p:nvCxnSpPr>
        <p:spPr>
          <a:xfrm>
            <a:off x="117716" y="2782438"/>
            <a:ext cx="2844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04A6F791-D16A-53FA-5BB1-10EFB872C583}"/>
              </a:ext>
            </a:extLst>
          </p:cNvPr>
          <p:cNvCxnSpPr/>
          <p:nvPr/>
        </p:nvCxnSpPr>
        <p:spPr>
          <a:xfrm>
            <a:off x="158356" y="3696838"/>
            <a:ext cx="2844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27F40E51-9740-E05A-6BAA-07B9C0D2132C}"/>
              </a:ext>
            </a:extLst>
          </p:cNvPr>
          <p:cNvCxnSpPr/>
          <p:nvPr/>
        </p:nvCxnSpPr>
        <p:spPr>
          <a:xfrm>
            <a:off x="138036" y="5058278"/>
            <a:ext cx="284480"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16459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A74F7-CFCA-C4E9-C746-F03A614CB647}"/>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0C8AF56-615E-3211-4142-C2AE3A99E997}"/>
              </a:ext>
            </a:extLst>
          </p:cNvPr>
          <p:cNvSpPr>
            <a:spLocks noGrp="1"/>
          </p:cNvSpPr>
          <p:nvPr>
            <p:ph type="sldNum" sz="quarter" idx="12"/>
          </p:nvPr>
        </p:nvSpPr>
        <p:spPr/>
        <p:txBody>
          <a:bodyPr/>
          <a:lstStyle/>
          <a:p>
            <a:fld id="{8B4E18C2-21A5-4360-869F-A5496DD4597D}" type="slidenum">
              <a:rPr lang="en-GB" smtClean="0"/>
              <a:pPr/>
              <a:t>11</a:t>
            </a:fld>
            <a:endParaRPr lang="en-GB"/>
          </a:p>
        </p:txBody>
      </p:sp>
      <p:sp>
        <p:nvSpPr>
          <p:cNvPr id="2" name="Title 11">
            <a:extLst>
              <a:ext uri="{FF2B5EF4-FFF2-40B4-BE49-F238E27FC236}">
                <a16:creationId xmlns:a16="http://schemas.microsoft.com/office/drawing/2014/main" id="{E1072E09-0A2B-A17E-A640-C8C81F4413A8}"/>
              </a:ext>
            </a:extLst>
          </p:cNvPr>
          <p:cNvSpPr txBox="1">
            <a:spLocks/>
          </p:cNvSpPr>
          <p:nvPr/>
        </p:nvSpPr>
        <p:spPr>
          <a:xfrm>
            <a:off x="6248400" y="385446"/>
            <a:ext cx="1571789" cy="435033"/>
          </a:xfrm>
          <a:prstGeom prst="rect">
            <a:avLst/>
          </a:prstGeom>
        </p:spPr>
        <p:txBody>
          <a:bodyPr vert="horz" lIns="91440" tIns="45720" rIns="91440" bIns="45720" rtlCol="0" anchor="ctr">
            <a:normAutofit/>
          </a:bodyPr>
          <a:lst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a:lstStyle>
          <a:p>
            <a:r>
              <a:rPr lang="en-US" dirty="0">
                <a:latin typeface="Tahoma"/>
                <a:ea typeface="Tahoma"/>
                <a:cs typeface="Tahoma"/>
              </a:rPr>
              <a:t>Results</a:t>
            </a:r>
            <a:endParaRPr lang="en-GB" dirty="0">
              <a:latin typeface="Tahoma"/>
              <a:ea typeface="Tahoma"/>
              <a:cs typeface="Tahoma"/>
            </a:endParaRPr>
          </a:p>
        </p:txBody>
      </p:sp>
      <p:sp>
        <p:nvSpPr>
          <p:cNvPr id="5" name="Title 1">
            <a:extLst>
              <a:ext uri="{FF2B5EF4-FFF2-40B4-BE49-F238E27FC236}">
                <a16:creationId xmlns:a16="http://schemas.microsoft.com/office/drawing/2014/main" id="{465B2183-0963-C9F9-F878-7BBDD906E117}"/>
              </a:ext>
            </a:extLst>
          </p:cNvPr>
          <p:cNvSpPr txBox="1">
            <a:spLocks/>
          </p:cNvSpPr>
          <p:nvPr/>
        </p:nvSpPr>
        <p:spPr>
          <a:xfrm>
            <a:off x="450410" y="507366"/>
            <a:ext cx="7870630" cy="435033"/>
          </a:xfrm>
          <a:prstGeom prst="rect">
            <a:avLst/>
          </a:prstGeom>
        </p:spPr>
        <p:txBody>
          <a:bodyPr vert="horz" lIns="91440" tIns="45720" rIns="91440" bIns="45720" rtlCol="0" anchor="ctr">
            <a:normAutofit/>
          </a:bodyPr>
          <a:lst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2000" b="1" dirty="0">
                <a:solidFill>
                  <a:schemeClr val="tx1"/>
                </a:solidFill>
                <a:latin typeface="Helvetica" pitchFamily="2" charset="0"/>
              </a:rPr>
              <a:t>Electricity price difference (EU_FF55 - EU_NECP)</a:t>
            </a:r>
            <a:endParaRPr lang="en-US" sz="1800" b="1" dirty="0">
              <a:solidFill>
                <a:schemeClr val="tx1"/>
              </a:solidFill>
              <a:latin typeface="Helvetica" pitchFamily="2" charset="0"/>
            </a:endParaRPr>
          </a:p>
        </p:txBody>
      </p:sp>
      <p:sp>
        <p:nvSpPr>
          <p:cNvPr id="6" name="AutoShape 2">
            <a:extLst>
              <a:ext uri="{FF2B5EF4-FFF2-40B4-BE49-F238E27FC236}">
                <a16:creationId xmlns:a16="http://schemas.microsoft.com/office/drawing/2014/main" id="{1EC36958-974F-9D26-2063-DFA5CF0C44EC}"/>
              </a:ext>
            </a:extLst>
          </p:cNvPr>
          <p:cNvSpPr>
            <a:spLocks noChangeAspect="1" noChangeArrowheads="1"/>
          </p:cNvSpPr>
          <p:nvPr/>
        </p:nvSpPr>
        <p:spPr bwMode="auto">
          <a:xfrm>
            <a:off x="4706938"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1" name="TextBox 10">
            <a:extLst>
              <a:ext uri="{FF2B5EF4-FFF2-40B4-BE49-F238E27FC236}">
                <a16:creationId xmlns:a16="http://schemas.microsoft.com/office/drawing/2014/main" id="{0746C6FE-544A-C3ED-F9D9-2B463B4ECE16}"/>
              </a:ext>
            </a:extLst>
          </p:cNvPr>
          <p:cNvSpPr txBox="1"/>
          <p:nvPr/>
        </p:nvSpPr>
        <p:spPr>
          <a:xfrm>
            <a:off x="277793" y="6151944"/>
            <a:ext cx="2372810" cy="706056"/>
          </a:xfrm>
          <a:prstGeom prst="rect">
            <a:avLst/>
          </a:prstGeom>
          <a:solidFill>
            <a:schemeClr val="bg1"/>
          </a:solidFill>
        </p:spPr>
        <p:txBody>
          <a:bodyPr wrap="square" rtlCol="0">
            <a:spAutoFit/>
          </a:bodyPr>
          <a:lstStyle/>
          <a:p>
            <a:endParaRPr lang="en-GB" dirty="0"/>
          </a:p>
        </p:txBody>
      </p:sp>
      <p:sp>
        <p:nvSpPr>
          <p:cNvPr id="14" name="TextBox 13">
            <a:extLst>
              <a:ext uri="{FF2B5EF4-FFF2-40B4-BE49-F238E27FC236}">
                <a16:creationId xmlns:a16="http://schemas.microsoft.com/office/drawing/2014/main" id="{5249094C-2B76-4EE8-B8EC-E07B76616226}"/>
              </a:ext>
            </a:extLst>
          </p:cNvPr>
          <p:cNvSpPr txBox="1"/>
          <p:nvPr/>
        </p:nvSpPr>
        <p:spPr>
          <a:xfrm>
            <a:off x="178326" y="5553075"/>
            <a:ext cx="8940800" cy="1200329"/>
          </a:xfrm>
          <a:prstGeom prst="rect">
            <a:avLst/>
          </a:prstGeom>
          <a:noFill/>
          <a:ln>
            <a:noFill/>
          </a:ln>
        </p:spPr>
        <p:txBody>
          <a:bodyPr wrap="square">
            <a:spAutoFit/>
          </a:bodyPr>
          <a:lstStyle/>
          <a:p>
            <a:pPr marL="285750" indent="-285750">
              <a:buFont typeface="Arial" panose="020B0604020202020204" pitchFamily="34" charset="0"/>
              <a:buChar char="•"/>
            </a:pPr>
            <a:r>
              <a:rPr lang="en-US" dirty="0">
                <a:latin typeface="Helvetica" pitchFamily="2" charset="0"/>
              </a:rPr>
              <a:t>Overall, prices followed mitigation patterns between scenarios – less mitigation leads to lower prices </a:t>
            </a:r>
            <a:r>
              <a:rPr lang="en-US" b="1" dirty="0">
                <a:solidFill>
                  <a:srgbClr val="0E9B0C"/>
                </a:solidFill>
                <a:latin typeface="Helvetica" pitchFamily="2" charset="0"/>
              </a:rPr>
              <a:t>DK, ES</a:t>
            </a:r>
            <a:r>
              <a:rPr lang="en-US" dirty="0">
                <a:latin typeface="Helvetica" pitchFamily="2" charset="0"/>
              </a:rPr>
              <a:t>). </a:t>
            </a:r>
          </a:p>
          <a:p>
            <a:pPr marL="285750" indent="-285750">
              <a:buFont typeface="Arial" panose="020B0604020202020204" pitchFamily="34" charset="0"/>
              <a:buChar char="•"/>
            </a:pPr>
            <a:r>
              <a:rPr lang="en-US" dirty="0">
                <a:latin typeface="Helvetica" pitchFamily="2" charset="0"/>
              </a:rPr>
              <a:t>When counties can cheaply abate (</a:t>
            </a:r>
            <a:r>
              <a:rPr lang="en-US" b="1" dirty="0">
                <a:solidFill>
                  <a:srgbClr val="E40C44"/>
                </a:solidFill>
                <a:latin typeface="Helvetica" pitchFamily="2" charset="0"/>
              </a:rPr>
              <a:t>FI, SW</a:t>
            </a:r>
            <a:r>
              <a:rPr lang="en-US" dirty="0">
                <a:latin typeface="Helvetica" pitchFamily="2" charset="0"/>
              </a:rPr>
              <a:t>), they lower single CO</a:t>
            </a:r>
            <a:r>
              <a:rPr lang="en-US" baseline="-25000" dirty="0">
                <a:latin typeface="Helvetica" pitchFamily="2" charset="0"/>
              </a:rPr>
              <a:t>2</a:t>
            </a:r>
            <a:r>
              <a:rPr lang="en-US" dirty="0">
                <a:latin typeface="Helvetica" pitchFamily="2" charset="0"/>
              </a:rPr>
              <a:t> price and marginal gen cost of any remaining fossil fuels, and thus </a:t>
            </a:r>
            <a:r>
              <a:rPr lang="en-US" dirty="0" err="1">
                <a:latin typeface="Helvetica" pitchFamily="2" charset="0"/>
              </a:rPr>
              <a:t>elec</a:t>
            </a:r>
            <a:r>
              <a:rPr lang="en-US" dirty="0">
                <a:latin typeface="Helvetica" pitchFamily="2" charset="0"/>
              </a:rPr>
              <a:t> price</a:t>
            </a:r>
          </a:p>
        </p:txBody>
      </p:sp>
      <p:pic>
        <p:nvPicPr>
          <p:cNvPr id="21" name="Picture 20">
            <a:extLst>
              <a:ext uri="{FF2B5EF4-FFF2-40B4-BE49-F238E27FC236}">
                <a16:creationId xmlns:a16="http://schemas.microsoft.com/office/drawing/2014/main" id="{BD013990-0FC7-2B1D-C15C-7CD21403058E}"/>
              </a:ext>
            </a:extLst>
          </p:cNvPr>
          <p:cNvPicPr>
            <a:picLocks noChangeAspect="1"/>
          </p:cNvPicPr>
          <p:nvPr/>
        </p:nvPicPr>
        <p:blipFill>
          <a:blip r:embed="rId3"/>
          <a:srcRect t="3697"/>
          <a:stretch/>
        </p:blipFill>
        <p:spPr>
          <a:xfrm>
            <a:off x="252249" y="1040524"/>
            <a:ext cx="8788100" cy="4372668"/>
          </a:xfrm>
          <a:prstGeom prst="rect">
            <a:avLst/>
          </a:prstGeom>
        </p:spPr>
      </p:pic>
      <p:cxnSp>
        <p:nvCxnSpPr>
          <p:cNvPr id="22" name="Straight Arrow Connector 21">
            <a:extLst>
              <a:ext uri="{FF2B5EF4-FFF2-40B4-BE49-F238E27FC236}">
                <a16:creationId xmlns:a16="http://schemas.microsoft.com/office/drawing/2014/main" id="{63E43D8D-9257-F882-5655-4AB5008A879F}"/>
              </a:ext>
            </a:extLst>
          </p:cNvPr>
          <p:cNvCxnSpPr/>
          <p:nvPr/>
        </p:nvCxnSpPr>
        <p:spPr>
          <a:xfrm>
            <a:off x="155903" y="2640783"/>
            <a:ext cx="278286" cy="0"/>
          </a:xfrm>
          <a:prstGeom prst="straightConnector1">
            <a:avLst/>
          </a:prstGeom>
          <a:ln w="28575">
            <a:solidFill>
              <a:srgbClr val="E40C44"/>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C3FFF5D-4E16-212A-2AC1-084502B255F6}"/>
              </a:ext>
            </a:extLst>
          </p:cNvPr>
          <p:cNvCxnSpPr/>
          <p:nvPr/>
        </p:nvCxnSpPr>
        <p:spPr>
          <a:xfrm>
            <a:off x="155903" y="4530543"/>
            <a:ext cx="278286" cy="0"/>
          </a:xfrm>
          <a:prstGeom prst="straightConnector1">
            <a:avLst/>
          </a:prstGeom>
          <a:ln w="28575">
            <a:solidFill>
              <a:srgbClr val="E40C44"/>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3097D685-617A-EB60-9D16-55C2E32B0431}"/>
              </a:ext>
            </a:extLst>
          </p:cNvPr>
          <p:cNvCxnSpPr/>
          <p:nvPr/>
        </p:nvCxnSpPr>
        <p:spPr>
          <a:xfrm>
            <a:off x="135583" y="2244543"/>
            <a:ext cx="278286" cy="0"/>
          </a:xfrm>
          <a:prstGeom prst="straightConnector1">
            <a:avLst/>
          </a:prstGeom>
          <a:ln w="28575">
            <a:solidFill>
              <a:srgbClr val="0E9B0C"/>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DD2E041B-A838-696C-2810-351F182035FC}"/>
              </a:ext>
            </a:extLst>
          </p:cNvPr>
          <p:cNvCxnSpPr/>
          <p:nvPr/>
        </p:nvCxnSpPr>
        <p:spPr>
          <a:xfrm>
            <a:off x="145743" y="2508703"/>
            <a:ext cx="278286" cy="0"/>
          </a:xfrm>
          <a:prstGeom prst="straightConnector1">
            <a:avLst/>
          </a:prstGeom>
          <a:ln w="28575">
            <a:solidFill>
              <a:srgbClr val="0E9B0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16750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44C61E-8AA6-7836-4407-767EEAD80383}"/>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E62133F-CBA8-5277-1A13-2EBBCCAF706D}"/>
              </a:ext>
            </a:extLst>
          </p:cNvPr>
          <p:cNvSpPr>
            <a:spLocks noGrp="1"/>
          </p:cNvSpPr>
          <p:nvPr>
            <p:ph type="sldNum" sz="quarter" idx="12"/>
          </p:nvPr>
        </p:nvSpPr>
        <p:spPr/>
        <p:txBody>
          <a:bodyPr/>
          <a:lstStyle/>
          <a:p>
            <a:fld id="{8B4E18C2-21A5-4360-869F-A5496DD4597D}" type="slidenum">
              <a:rPr lang="en-GB" smtClean="0"/>
              <a:pPr/>
              <a:t>12</a:t>
            </a:fld>
            <a:endParaRPr lang="en-GB"/>
          </a:p>
        </p:txBody>
      </p:sp>
      <p:sp>
        <p:nvSpPr>
          <p:cNvPr id="5" name="TextBox 4">
            <a:extLst>
              <a:ext uri="{FF2B5EF4-FFF2-40B4-BE49-F238E27FC236}">
                <a16:creationId xmlns:a16="http://schemas.microsoft.com/office/drawing/2014/main" id="{1B412FDB-09ED-92D5-D314-797FAEB8B987}"/>
              </a:ext>
            </a:extLst>
          </p:cNvPr>
          <p:cNvSpPr txBox="1"/>
          <p:nvPr/>
        </p:nvSpPr>
        <p:spPr>
          <a:xfrm>
            <a:off x="502931" y="1582757"/>
            <a:ext cx="8550768" cy="4339650"/>
          </a:xfrm>
          <a:prstGeom prst="rect">
            <a:avLst/>
          </a:prstGeom>
          <a:noFill/>
        </p:spPr>
        <p:txBody>
          <a:bodyPr wrap="square" lIns="91440" tIns="45720" rIns="91440" bIns="45720" anchor="t">
            <a:spAutoFit/>
          </a:bodyPr>
          <a:lstStyle/>
          <a:p>
            <a:pPr algn="just">
              <a:spcAft>
                <a:spcPts val="1200"/>
              </a:spcAft>
            </a:pPr>
            <a:r>
              <a:rPr lang="en-US" sz="2400" dirty="0">
                <a:solidFill>
                  <a:prstClr val="black"/>
                </a:solidFill>
                <a:latin typeface="Helvetica" pitchFamily="2" charset="0"/>
                <a:ea typeface="Tahoma"/>
                <a:cs typeface="Tahoma"/>
              </a:rPr>
              <a:t>Additional testing in GCAM-Europe to extend the runs to 2050</a:t>
            </a:r>
          </a:p>
          <a:p>
            <a:pPr algn="just">
              <a:spcAft>
                <a:spcPts val="1200"/>
              </a:spcAft>
            </a:pPr>
            <a:endParaRPr lang="en-US" sz="2400" dirty="0">
              <a:solidFill>
                <a:prstClr val="black"/>
              </a:solidFill>
              <a:latin typeface="Helvetica" pitchFamily="2" charset="0"/>
              <a:ea typeface="Tahoma"/>
              <a:cs typeface="Tahoma"/>
            </a:endParaRPr>
          </a:p>
          <a:p>
            <a:pPr algn="just">
              <a:spcAft>
                <a:spcPts val="1200"/>
              </a:spcAft>
            </a:pPr>
            <a:r>
              <a:rPr lang="en-US" sz="2400" dirty="0">
                <a:solidFill>
                  <a:schemeClr val="bg1">
                    <a:lumMod val="75000"/>
                  </a:schemeClr>
                </a:solidFill>
                <a:latin typeface="Helvetica" pitchFamily="2" charset="0"/>
                <a:ea typeface="Tahoma"/>
                <a:cs typeface="Tahoma"/>
              </a:rPr>
              <a:t>Two scenario variants with additional policy constraints besides emission caps</a:t>
            </a:r>
          </a:p>
          <a:p>
            <a:pPr algn="just">
              <a:spcAft>
                <a:spcPts val="1200"/>
              </a:spcAft>
            </a:pPr>
            <a:endParaRPr lang="en-US" sz="2400" dirty="0">
              <a:solidFill>
                <a:schemeClr val="bg1">
                  <a:lumMod val="75000"/>
                </a:schemeClr>
              </a:solidFill>
              <a:latin typeface="Helvetica" pitchFamily="2" charset="0"/>
              <a:ea typeface="Tahoma"/>
              <a:cs typeface="Tahoma"/>
            </a:endParaRPr>
          </a:p>
          <a:p>
            <a:pPr algn="just">
              <a:spcAft>
                <a:spcPts val="1200"/>
              </a:spcAft>
            </a:pPr>
            <a:r>
              <a:rPr lang="en-US" sz="2400" dirty="0">
                <a:solidFill>
                  <a:schemeClr val="bg1">
                    <a:lumMod val="75000"/>
                  </a:schemeClr>
                </a:solidFill>
                <a:latin typeface="Helvetica" pitchFamily="2" charset="0"/>
                <a:ea typeface="Tahoma"/>
                <a:cs typeface="Tahoma"/>
              </a:rPr>
              <a:t>Compare with TIAM-EU (inter-temporal </a:t>
            </a:r>
            <a:r>
              <a:rPr lang="en-US" sz="2400" dirty="0" err="1">
                <a:solidFill>
                  <a:schemeClr val="bg1">
                    <a:lumMod val="75000"/>
                  </a:schemeClr>
                </a:solidFill>
                <a:latin typeface="Helvetica" pitchFamily="2" charset="0"/>
                <a:ea typeface="Tahoma"/>
                <a:cs typeface="Tahoma"/>
              </a:rPr>
              <a:t>optimisation</a:t>
            </a:r>
            <a:r>
              <a:rPr lang="en-US" sz="2400" dirty="0">
                <a:solidFill>
                  <a:schemeClr val="bg1">
                    <a:lumMod val="75000"/>
                  </a:schemeClr>
                </a:solidFill>
                <a:latin typeface="Helvetica" pitchFamily="2" charset="0"/>
                <a:ea typeface="Tahoma"/>
                <a:cs typeface="Tahoma"/>
              </a:rPr>
              <a:t>, winner-takes-it-all) for increased robustness of model insights </a:t>
            </a:r>
          </a:p>
          <a:p>
            <a:pPr algn="just">
              <a:spcAft>
                <a:spcPts val="1200"/>
              </a:spcAft>
            </a:pPr>
            <a:r>
              <a:rPr lang="en-US" sz="2400" dirty="0">
                <a:solidFill>
                  <a:schemeClr val="bg1">
                    <a:lumMod val="75000"/>
                  </a:schemeClr>
                </a:solidFill>
                <a:latin typeface="Helvetica" pitchFamily="2" charset="0"/>
                <a:ea typeface="Tahoma"/>
                <a:cs typeface="Tahoma"/>
              </a:rPr>
              <a:t> </a:t>
            </a:r>
          </a:p>
          <a:p>
            <a:pPr algn="just">
              <a:spcAft>
                <a:spcPts val="1200"/>
              </a:spcAft>
            </a:pPr>
            <a:r>
              <a:rPr lang="en-US" sz="2400" dirty="0">
                <a:solidFill>
                  <a:schemeClr val="bg1">
                    <a:lumMod val="75000"/>
                  </a:schemeClr>
                </a:solidFill>
                <a:latin typeface="Helvetica" pitchFamily="2" charset="0"/>
                <a:ea typeface="Tahoma"/>
                <a:cs typeface="Tahoma"/>
              </a:rPr>
              <a:t>Soft-link IAMs with EXPANSE electricity system model</a:t>
            </a:r>
          </a:p>
        </p:txBody>
      </p:sp>
      <p:sp>
        <p:nvSpPr>
          <p:cNvPr id="11" name="Title 1">
            <a:extLst>
              <a:ext uri="{FF2B5EF4-FFF2-40B4-BE49-F238E27FC236}">
                <a16:creationId xmlns:a16="http://schemas.microsoft.com/office/drawing/2014/main" id="{7480AD65-0D7D-C0F7-A067-1E5BD9F9F9F4}"/>
              </a:ext>
            </a:extLst>
          </p:cNvPr>
          <p:cNvSpPr txBox="1">
            <a:spLocks/>
          </p:cNvSpPr>
          <p:nvPr/>
        </p:nvSpPr>
        <p:spPr>
          <a:xfrm>
            <a:off x="448996" y="498620"/>
            <a:ext cx="3949383" cy="435033"/>
          </a:xfrm>
          <a:prstGeom prst="rect">
            <a:avLst/>
          </a:prstGeom>
        </p:spPr>
        <p:txBody>
          <a:bodyPr vert="horz" lIns="91440" tIns="45720" rIns="91440" bIns="45720" rtlCol="0" anchor="ctr">
            <a:noAutofit/>
          </a:bodyPr>
          <a:lst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2400" b="1">
                <a:solidFill>
                  <a:schemeClr val="tx1"/>
                </a:solidFill>
                <a:latin typeface="Helvetica" pitchFamily="2" charset="0"/>
                <a:ea typeface="Tahoma"/>
                <a:cs typeface="Tahoma"/>
              </a:rPr>
              <a:t>Future work </a:t>
            </a:r>
            <a:endParaRPr lang="en-US" sz="2400" b="1" dirty="0">
              <a:solidFill>
                <a:schemeClr val="tx1"/>
              </a:solidFill>
              <a:latin typeface="Helvetica" pitchFamily="2" charset="0"/>
            </a:endParaRPr>
          </a:p>
        </p:txBody>
      </p:sp>
    </p:spTree>
    <p:extLst>
      <p:ext uri="{BB962C8B-B14F-4D97-AF65-F5344CB8AC3E}">
        <p14:creationId xmlns:p14="http://schemas.microsoft.com/office/powerpoint/2010/main" val="2402299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5DF131-7A3F-CD0B-A913-B67ACF0D3356}"/>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29C1DA-6B27-B868-4E54-0A2345CFEE14}"/>
              </a:ext>
            </a:extLst>
          </p:cNvPr>
          <p:cNvSpPr>
            <a:spLocks noGrp="1"/>
          </p:cNvSpPr>
          <p:nvPr>
            <p:ph type="sldNum" sz="quarter" idx="12"/>
          </p:nvPr>
        </p:nvSpPr>
        <p:spPr/>
        <p:txBody>
          <a:bodyPr/>
          <a:lstStyle/>
          <a:p>
            <a:fld id="{8B4E18C2-21A5-4360-869F-A5496DD4597D}" type="slidenum">
              <a:rPr lang="en-GB" smtClean="0"/>
              <a:pPr/>
              <a:t>13</a:t>
            </a:fld>
            <a:endParaRPr lang="en-GB"/>
          </a:p>
        </p:txBody>
      </p:sp>
      <p:sp>
        <p:nvSpPr>
          <p:cNvPr id="5" name="TextBox 4">
            <a:extLst>
              <a:ext uri="{FF2B5EF4-FFF2-40B4-BE49-F238E27FC236}">
                <a16:creationId xmlns:a16="http://schemas.microsoft.com/office/drawing/2014/main" id="{CF962FD3-C567-1A57-7AEA-97833910085A}"/>
              </a:ext>
            </a:extLst>
          </p:cNvPr>
          <p:cNvSpPr txBox="1"/>
          <p:nvPr/>
        </p:nvSpPr>
        <p:spPr>
          <a:xfrm>
            <a:off x="502931" y="1582757"/>
            <a:ext cx="8550768" cy="4339650"/>
          </a:xfrm>
          <a:prstGeom prst="rect">
            <a:avLst/>
          </a:prstGeom>
          <a:noFill/>
        </p:spPr>
        <p:txBody>
          <a:bodyPr wrap="square" lIns="91440" tIns="45720" rIns="91440" bIns="45720" anchor="t">
            <a:spAutoFit/>
          </a:bodyPr>
          <a:lstStyle/>
          <a:p>
            <a:pPr algn="just">
              <a:spcAft>
                <a:spcPts val="1200"/>
              </a:spcAft>
            </a:pPr>
            <a:r>
              <a:rPr lang="en-US" sz="2400" dirty="0">
                <a:solidFill>
                  <a:schemeClr val="bg1">
                    <a:lumMod val="75000"/>
                  </a:schemeClr>
                </a:solidFill>
                <a:latin typeface="Helvetica" pitchFamily="2" charset="0"/>
                <a:ea typeface="Tahoma"/>
                <a:cs typeface="Tahoma"/>
              </a:rPr>
              <a:t>Additional testing in GCAM-Europe to extend the runs to 2050</a:t>
            </a:r>
          </a:p>
          <a:p>
            <a:pPr algn="just">
              <a:spcAft>
                <a:spcPts val="1200"/>
              </a:spcAft>
            </a:pPr>
            <a:endParaRPr lang="en-US" sz="2400" dirty="0">
              <a:solidFill>
                <a:prstClr val="black"/>
              </a:solidFill>
              <a:latin typeface="Helvetica" pitchFamily="2" charset="0"/>
              <a:ea typeface="Tahoma"/>
              <a:cs typeface="Tahoma"/>
            </a:endParaRPr>
          </a:p>
          <a:p>
            <a:pPr algn="just">
              <a:spcAft>
                <a:spcPts val="1200"/>
              </a:spcAft>
            </a:pPr>
            <a:r>
              <a:rPr lang="en-US" sz="2400" dirty="0">
                <a:latin typeface="Helvetica" pitchFamily="2" charset="0"/>
                <a:ea typeface="Tahoma"/>
                <a:cs typeface="Tahoma"/>
              </a:rPr>
              <a:t>Two scenario variants with additional policy constraints besides emission caps</a:t>
            </a:r>
          </a:p>
          <a:p>
            <a:pPr algn="just">
              <a:spcAft>
                <a:spcPts val="1200"/>
              </a:spcAft>
            </a:pPr>
            <a:endParaRPr lang="en-US" sz="2400" dirty="0">
              <a:solidFill>
                <a:schemeClr val="bg1">
                  <a:lumMod val="75000"/>
                </a:schemeClr>
              </a:solidFill>
              <a:latin typeface="Helvetica" pitchFamily="2" charset="0"/>
              <a:ea typeface="Tahoma"/>
              <a:cs typeface="Tahoma"/>
            </a:endParaRPr>
          </a:p>
          <a:p>
            <a:pPr algn="just">
              <a:spcAft>
                <a:spcPts val="1200"/>
              </a:spcAft>
            </a:pPr>
            <a:r>
              <a:rPr lang="en-US" sz="2400" dirty="0">
                <a:solidFill>
                  <a:schemeClr val="bg1">
                    <a:lumMod val="75000"/>
                  </a:schemeClr>
                </a:solidFill>
                <a:latin typeface="Helvetica" pitchFamily="2" charset="0"/>
                <a:ea typeface="Tahoma"/>
                <a:cs typeface="Tahoma"/>
              </a:rPr>
              <a:t>Compare with TIAM-EU (inter-temporal </a:t>
            </a:r>
            <a:r>
              <a:rPr lang="en-US" sz="2400" dirty="0" err="1">
                <a:solidFill>
                  <a:schemeClr val="bg1">
                    <a:lumMod val="75000"/>
                  </a:schemeClr>
                </a:solidFill>
                <a:latin typeface="Helvetica" pitchFamily="2" charset="0"/>
                <a:ea typeface="Tahoma"/>
                <a:cs typeface="Tahoma"/>
              </a:rPr>
              <a:t>optimisation</a:t>
            </a:r>
            <a:r>
              <a:rPr lang="en-US" sz="2400" dirty="0">
                <a:solidFill>
                  <a:schemeClr val="bg1">
                    <a:lumMod val="75000"/>
                  </a:schemeClr>
                </a:solidFill>
                <a:latin typeface="Helvetica" pitchFamily="2" charset="0"/>
                <a:ea typeface="Tahoma"/>
                <a:cs typeface="Tahoma"/>
              </a:rPr>
              <a:t>, winner-takes-it-all) for increased robustness of model insights </a:t>
            </a:r>
          </a:p>
          <a:p>
            <a:pPr algn="just">
              <a:spcAft>
                <a:spcPts val="1200"/>
              </a:spcAft>
            </a:pPr>
            <a:endParaRPr lang="en-US" sz="2400" dirty="0">
              <a:solidFill>
                <a:schemeClr val="bg1">
                  <a:lumMod val="75000"/>
                </a:schemeClr>
              </a:solidFill>
              <a:latin typeface="Helvetica" pitchFamily="2" charset="0"/>
              <a:ea typeface="Tahoma"/>
              <a:cs typeface="Tahoma"/>
            </a:endParaRPr>
          </a:p>
          <a:p>
            <a:pPr algn="just">
              <a:spcAft>
                <a:spcPts val="1200"/>
              </a:spcAft>
            </a:pPr>
            <a:r>
              <a:rPr lang="en-US" sz="2400" dirty="0">
                <a:solidFill>
                  <a:schemeClr val="bg1">
                    <a:lumMod val="75000"/>
                  </a:schemeClr>
                </a:solidFill>
                <a:latin typeface="Helvetica" pitchFamily="2" charset="0"/>
                <a:ea typeface="Tahoma"/>
                <a:cs typeface="Tahoma"/>
              </a:rPr>
              <a:t>Soft-link IAMs with EXPANSE electricity system model</a:t>
            </a:r>
          </a:p>
        </p:txBody>
      </p:sp>
      <p:sp>
        <p:nvSpPr>
          <p:cNvPr id="11" name="Title 1">
            <a:extLst>
              <a:ext uri="{FF2B5EF4-FFF2-40B4-BE49-F238E27FC236}">
                <a16:creationId xmlns:a16="http://schemas.microsoft.com/office/drawing/2014/main" id="{FEFBFA4D-C802-427C-CB35-87DA1A638F11}"/>
              </a:ext>
            </a:extLst>
          </p:cNvPr>
          <p:cNvSpPr txBox="1">
            <a:spLocks/>
          </p:cNvSpPr>
          <p:nvPr/>
        </p:nvSpPr>
        <p:spPr>
          <a:xfrm>
            <a:off x="448996" y="498620"/>
            <a:ext cx="3949383" cy="435033"/>
          </a:xfrm>
          <a:prstGeom prst="rect">
            <a:avLst/>
          </a:prstGeom>
        </p:spPr>
        <p:txBody>
          <a:bodyPr vert="horz" lIns="91440" tIns="45720" rIns="91440" bIns="45720" rtlCol="0" anchor="ctr">
            <a:noAutofit/>
          </a:bodyPr>
          <a:lst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2400" b="1">
                <a:solidFill>
                  <a:schemeClr val="tx1"/>
                </a:solidFill>
                <a:latin typeface="Helvetica" pitchFamily="2" charset="0"/>
                <a:ea typeface="Tahoma"/>
                <a:cs typeface="Tahoma"/>
              </a:rPr>
              <a:t>Future work </a:t>
            </a:r>
            <a:endParaRPr lang="en-US" sz="2400" b="1" dirty="0">
              <a:solidFill>
                <a:schemeClr val="tx1"/>
              </a:solidFill>
              <a:latin typeface="Helvetica" pitchFamily="2" charset="0"/>
            </a:endParaRPr>
          </a:p>
        </p:txBody>
      </p:sp>
    </p:spTree>
    <p:extLst>
      <p:ext uri="{BB962C8B-B14F-4D97-AF65-F5344CB8AC3E}">
        <p14:creationId xmlns:p14="http://schemas.microsoft.com/office/powerpoint/2010/main" val="19341698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39BA05-B3CE-055F-921E-2D261FD38A2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E893713-A9C7-53D4-921C-DE76BDA4560A}"/>
              </a:ext>
            </a:extLst>
          </p:cNvPr>
          <p:cNvSpPr>
            <a:spLocks noGrp="1"/>
          </p:cNvSpPr>
          <p:nvPr>
            <p:ph type="sldNum" sz="quarter" idx="12"/>
          </p:nvPr>
        </p:nvSpPr>
        <p:spPr/>
        <p:txBody>
          <a:bodyPr/>
          <a:lstStyle/>
          <a:p>
            <a:fld id="{8B4E18C2-21A5-4360-869F-A5496DD4597D}" type="slidenum">
              <a:rPr lang="en-GB" smtClean="0"/>
              <a:pPr/>
              <a:t>14</a:t>
            </a:fld>
            <a:endParaRPr lang="en-GB"/>
          </a:p>
        </p:txBody>
      </p:sp>
      <p:sp>
        <p:nvSpPr>
          <p:cNvPr id="5" name="TextBox 4">
            <a:extLst>
              <a:ext uri="{FF2B5EF4-FFF2-40B4-BE49-F238E27FC236}">
                <a16:creationId xmlns:a16="http://schemas.microsoft.com/office/drawing/2014/main" id="{2768E291-3BAF-1719-4662-DC53088871B8}"/>
              </a:ext>
            </a:extLst>
          </p:cNvPr>
          <p:cNvSpPr txBox="1"/>
          <p:nvPr/>
        </p:nvSpPr>
        <p:spPr>
          <a:xfrm>
            <a:off x="502931" y="1582757"/>
            <a:ext cx="8550768" cy="4339650"/>
          </a:xfrm>
          <a:prstGeom prst="rect">
            <a:avLst/>
          </a:prstGeom>
          <a:noFill/>
        </p:spPr>
        <p:txBody>
          <a:bodyPr wrap="square" lIns="91440" tIns="45720" rIns="91440" bIns="45720" anchor="t">
            <a:spAutoFit/>
          </a:bodyPr>
          <a:lstStyle/>
          <a:p>
            <a:pPr algn="just">
              <a:spcAft>
                <a:spcPts val="1200"/>
              </a:spcAft>
            </a:pPr>
            <a:r>
              <a:rPr lang="en-US" sz="2400" dirty="0">
                <a:solidFill>
                  <a:schemeClr val="bg1">
                    <a:lumMod val="75000"/>
                  </a:schemeClr>
                </a:solidFill>
                <a:latin typeface="Helvetica" pitchFamily="2" charset="0"/>
                <a:ea typeface="Tahoma"/>
                <a:cs typeface="Tahoma"/>
              </a:rPr>
              <a:t>Additional testing in GCAM-Europe to extend the runs to 2050</a:t>
            </a:r>
          </a:p>
          <a:p>
            <a:pPr algn="just">
              <a:spcAft>
                <a:spcPts val="1200"/>
              </a:spcAft>
            </a:pPr>
            <a:endParaRPr lang="en-US" sz="2400" dirty="0">
              <a:solidFill>
                <a:prstClr val="black"/>
              </a:solidFill>
              <a:latin typeface="Helvetica" pitchFamily="2" charset="0"/>
              <a:ea typeface="Tahoma"/>
              <a:cs typeface="Tahoma"/>
            </a:endParaRPr>
          </a:p>
          <a:p>
            <a:pPr algn="just">
              <a:spcAft>
                <a:spcPts val="1200"/>
              </a:spcAft>
            </a:pPr>
            <a:r>
              <a:rPr lang="en-US" sz="2400" dirty="0">
                <a:solidFill>
                  <a:schemeClr val="bg1">
                    <a:lumMod val="75000"/>
                  </a:schemeClr>
                </a:solidFill>
                <a:latin typeface="Helvetica" pitchFamily="2" charset="0"/>
                <a:ea typeface="Tahoma"/>
                <a:cs typeface="Tahoma"/>
              </a:rPr>
              <a:t>Two scenario variants with additional policy constraints besides emission caps</a:t>
            </a:r>
          </a:p>
          <a:p>
            <a:pPr algn="just">
              <a:spcAft>
                <a:spcPts val="1200"/>
              </a:spcAft>
            </a:pPr>
            <a:endParaRPr lang="en-US" sz="2400" dirty="0">
              <a:solidFill>
                <a:schemeClr val="bg1">
                  <a:lumMod val="75000"/>
                </a:schemeClr>
              </a:solidFill>
              <a:latin typeface="Helvetica" pitchFamily="2" charset="0"/>
              <a:ea typeface="Tahoma"/>
              <a:cs typeface="Tahoma"/>
            </a:endParaRPr>
          </a:p>
          <a:p>
            <a:pPr algn="just">
              <a:spcAft>
                <a:spcPts val="1200"/>
              </a:spcAft>
            </a:pPr>
            <a:r>
              <a:rPr lang="en-US" sz="2400" dirty="0">
                <a:latin typeface="Helvetica" pitchFamily="2" charset="0"/>
                <a:ea typeface="Tahoma"/>
                <a:cs typeface="Tahoma"/>
              </a:rPr>
              <a:t>Compare with TIAM-EU (inter-temporal </a:t>
            </a:r>
            <a:r>
              <a:rPr lang="en-US" sz="2400" dirty="0" err="1">
                <a:latin typeface="Helvetica" pitchFamily="2" charset="0"/>
                <a:ea typeface="Tahoma"/>
                <a:cs typeface="Tahoma"/>
              </a:rPr>
              <a:t>optimisation</a:t>
            </a:r>
            <a:r>
              <a:rPr lang="en-US" sz="2400" dirty="0">
                <a:latin typeface="Helvetica" pitchFamily="2" charset="0"/>
                <a:ea typeface="Tahoma"/>
                <a:cs typeface="Tahoma"/>
              </a:rPr>
              <a:t>, winner-takes-it-all) for increased robustness of model insights </a:t>
            </a:r>
          </a:p>
          <a:p>
            <a:pPr algn="just">
              <a:spcAft>
                <a:spcPts val="1200"/>
              </a:spcAft>
            </a:pPr>
            <a:r>
              <a:rPr lang="en-US" sz="2400" dirty="0">
                <a:solidFill>
                  <a:schemeClr val="bg1">
                    <a:lumMod val="75000"/>
                  </a:schemeClr>
                </a:solidFill>
                <a:latin typeface="Helvetica" pitchFamily="2" charset="0"/>
                <a:ea typeface="Tahoma"/>
                <a:cs typeface="Tahoma"/>
              </a:rPr>
              <a:t> </a:t>
            </a:r>
          </a:p>
          <a:p>
            <a:pPr algn="just">
              <a:spcAft>
                <a:spcPts val="1200"/>
              </a:spcAft>
            </a:pPr>
            <a:r>
              <a:rPr lang="en-US" sz="2400" dirty="0">
                <a:solidFill>
                  <a:schemeClr val="bg1">
                    <a:lumMod val="75000"/>
                  </a:schemeClr>
                </a:solidFill>
                <a:latin typeface="Helvetica" pitchFamily="2" charset="0"/>
                <a:ea typeface="Tahoma"/>
                <a:cs typeface="Tahoma"/>
              </a:rPr>
              <a:t>Soft-link IAMs with EXPANSE electricity system model</a:t>
            </a:r>
          </a:p>
        </p:txBody>
      </p:sp>
      <p:sp>
        <p:nvSpPr>
          <p:cNvPr id="11" name="Title 1">
            <a:extLst>
              <a:ext uri="{FF2B5EF4-FFF2-40B4-BE49-F238E27FC236}">
                <a16:creationId xmlns:a16="http://schemas.microsoft.com/office/drawing/2014/main" id="{E6A6220D-0DC5-583D-C27F-FCA9AAA8A960}"/>
              </a:ext>
            </a:extLst>
          </p:cNvPr>
          <p:cNvSpPr txBox="1">
            <a:spLocks/>
          </p:cNvSpPr>
          <p:nvPr/>
        </p:nvSpPr>
        <p:spPr>
          <a:xfrm>
            <a:off x="448996" y="498620"/>
            <a:ext cx="3949383" cy="435033"/>
          </a:xfrm>
          <a:prstGeom prst="rect">
            <a:avLst/>
          </a:prstGeom>
        </p:spPr>
        <p:txBody>
          <a:bodyPr vert="horz" lIns="91440" tIns="45720" rIns="91440" bIns="45720" rtlCol="0" anchor="ctr">
            <a:noAutofit/>
          </a:bodyPr>
          <a:lst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2400" b="1">
                <a:solidFill>
                  <a:schemeClr val="tx1"/>
                </a:solidFill>
                <a:latin typeface="Helvetica" pitchFamily="2" charset="0"/>
                <a:ea typeface="Tahoma"/>
                <a:cs typeface="Tahoma"/>
              </a:rPr>
              <a:t>Future work </a:t>
            </a:r>
            <a:endParaRPr lang="en-US" sz="2400" b="1" dirty="0">
              <a:solidFill>
                <a:schemeClr val="tx1"/>
              </a:solidFill>
              <a:latin typeface="Helvetica" pitchFamily="2" charset="0"/>
            </a:endParaRPr>
          </a:p>
        </p:txBody>
      </p:sp>
    </p:spTree>
    <p:extLst>
      <p:ext uri="{BB962C8B-B14F-4D97-AF65-F5344CB8AC3E}">
        <p14:creationId xmlns:p14="http://schemas.microsoft.com/office/powerpoint/2010/main" val="3645733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605767-47AA-E868-3EAC-AEE5FD6E955B}"/>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42843A1-7DB9-0BED-9420-FA069F99F314}"/>
              </a:ext>
            </a:extLst>
          </p:cNvPr>
          <p:cNvSpPr>
            <a:spLocks noGrp="1"/>
          </p:cNvSpPr>
          <p:nvPr>
            <p:ph type="sldNum" sz="quarter" idx="12"/>
          </p:nvPr>
        </p:nvSpPr>
        <p:spPr/>
        <p:txBody>
          <a:bodyPr/>
          <a:lstStyle/>
          <a:p>
            <a:fld id="{8B4E18C2-21A5-4360-869F-A5496DD4597D}" type="slidenum">
              <a:rPr lang="en-GB" smtClean="0"/>
              <a:pPr/>
              <a:t>15</a:t>
            </a:fld>
            <a:endParaRPr lang="en-GB"/>
          </a:p>
        </p:txBody>
      </p:sp>
      <p:sp>
        <p:nvSpPr>
          <p:cNvPr id="5" name="TextBox 4">
            <a:extLst>
              <a:ext uri="{FF2B5EF4-FFF2-40B4-BE49-F238E27FC236}">
                <a16:creationId xmlns:a16="http://schemas.microsoft.com/office/drawing/2014/main" id="{6F022230-3384-049E-7A81-23EFB53D03D9}"/>
              </a:ext>
            </a:extLst>
          </p:cNvPr>
          <p:cNvSpPr txBox="1"/>
          <p:nvPr/>
        </p:nvSpPr>
        <p:spPr>
          <a:xfrm>
            <a:off x="502931" y="1582757"/>
            <a:ext cx="8550768" cy="4339650"/>
          </a:xfrm>
          <a:prstGeom prst="rect">
            <a:avLst/>
          </a:prstGeom>
          <a:noFill/>
        </p:spPr>
        <p:txBody>
          <a:bodyPr wrap="square" lIns="91440" tIns="45720" rIns="91440" bIns="45720" anchor="t">
            <a:spAutoFit/>
          </a:bodyPr>
          <a:lstStyle/>
          <a:p>
            <a:pPr algn="just">
              <a:spcAft>
                <a:spcPts val="1200"/>
              </a:spcAft>
            </a:pPr>
            <a:r>
              <a:rPr lang="en-US" sz="2400" dirty="0">
                <a:solidFill>
                  <a:schemeClr val="bg1">
                    <a:lumMod val="75000"/>
                  </a:schemeClr>
                </a:solidFill>
                <a:latin typeface="Helvetica" pitchFamily="2" charset="0"/>
                <a:ea typeface="Tahoma"/>
                <a:cs typeface="Tahoma"/>
              </a:rPr>
              <a:t>Additional testing in GCAM-Europe to extend the runs to 2050</a:t>
            </a:r>
          </a:p>
          <a:p>
            <a:pPr algn="just">
              <a:spcAft>
                <a:spcPts val="1200"/>
              </a:spcAft>
            </a:pPr>
            <a:endParaRPr lang="en-US" sz="2400" dirty="0">
              <a:solidFill>
                <a:prstClr val="black"/>
              </a:solidFill>
              <a:latin typeface="Helvetica" pitchFamily="2" charset="0"/>
              <a:ea typeface="Tahoma"/>
              <a:cs typeface="Tahoma"/>
            </a:endParaRPr>
          </a:p>
          <a:p>
            <a:pPr algn="just">
              <a:spcAft>
                <a:spcPts val="1200"/>
              </a:spcAft>
            </a:pPr>
            <a:r>
              <a:rPr lang="en-US" sz="2400" dirty="0">
                <a:solidFill>
                  <a:schemeClr val="bg1">
                    <a:lumMod val="75000"/>
                  </a:schemeClr>
                </a:solidFill>
                <a:latin typeface="Helvetica" pitchFamily="2" charset="0"/>
                <a:ea typeface="Tahoma"/>
                <a:cs typeface="Tahoma"/>
              </a:rPr>
              <a:t>Two scenario variants with additional policy constraints besides emission caps</a:t>
            </a:r>
          </a:p>
          <a:p>
            <a:pPr algn="just">
              <a:spcAft>
                <a:spcPts val="1200"/>
              </a:spcAft>
            </a:pPr>
            <a:endParaRPr lang="en-US" sz="2400" dirty="0">
              <a:solidFill>
                <a:schemeClr val="bg1">
                  <a:lumMod val="75000"/>
                </a:schemeClr>
              </a:solidFill>
              <a:latin typeface="Helvetica" pitchFamily="2" charset="0"/>
              <a:ea typeface="Tahoma"/>
              <a:cs typeface="Tahoma"/>
            </a:endParaRPr>
          </a:p>
          <a:p>
            <a:pPr algn="just">
              <a:spcAft>
                <a:spcPts val="1200"/>
              </a:spcAft>
            </a:pPr>
            <a:r>
              <a:rPr lang="en-US" sz="2400" dirty="0">
                <a:solidFill>
                  <a:schemeClr val="bg1">
                    <a:lumMod val="75000"/>
                  </a:schemeClr>
                </a:solidFill>
                <a:latin typeface="Helvetica" pitchFamily="2" charset="0"/>
                <a:ea typeface="Tahoma"/>
                <a:cs typeface="Tahoma"/>
              </a:rPr>
              <a:t>Compare with TIAM-EU (inter-temporal </a:t>
            </a:r>
            <a:r>
              <a:rPr lang="en-US" sz="2400" dirty="0" err="1">
                <a:solidFill>
                  <a:schemeClr val="bg1">
                    <a:lumMod val="75000"/>
                  </a:schemeClr>
                </a:solidFill>
                <a:latin typeface="Helvetica" pitchFamily="2" charset="0"/>
                <a:ea typeface="Tahoma"/>
                <a:cs typeface="Tahoma"/>
              </a:rPr>
              <a:t>optimisation</a:t>
            </a:r>
            <a:r>
              <a:rPr lang="en-US" sz="2400" dirty="0">
                <a:solidFill>
                  <a:schemeClr val="bg1">
                    <a:lumMod val="75000"/>
                  </a:schemeClr>
                </a:solidFill>
                <a:latin typeface="Helvetica" pitchFamily="2" charset="0"/>
                <a:ea typeface="Tahoma"/>
                <a:cs typeface="Tahoma"/>
              </a:rPr>
              <a:t>, winner-takes-it-all) for increased robustness of model insights </a:t>
            </a:r>
          </a:p>
          <a:p>
            <a:pPr algn="just">
              <a:spcAft>
                <a:spcPts val="1200"/>
              </a:spcAft>
            </a:pPr>
            <a:r>
              <a:rPr lang="en-US" sz="2400" dirty="0">
                <a:solidFill>
                  <a:schemeClr val="bg1">
                    <a:lumMod val="75000"/>
                  </a:schemeClr>
                </a:solidFill>
                <a:latin typeface="Helvetica" pitchFamily="2" charset="0"/>
                <a:ea typeface="Tahoma"/>
                <a:cs typeface="Tahoma"/>
              </a:rPr>
              <a:t> </a:t>
            </a:r>
          </a:p>
          <a:p>
            <a:pPr algn="just">
              <a:spcAft>
                <a:spcPts val="1200"/>
              </a:spcAft>
            </a:pPr>
            <a:r>
              <a:rPr lang="en-US" sz="2400" dirty="0">
                <a:latin typeface="Helvetica" pitchFamily="2" charset="0"/>
                <a:ea typeface="Tahoma"/>
                <a:cs typeface="Tahoma"/>
              </a:rPr>
              <a:t>Soft-link IAMs with EXPANSE electricity system model</a:t>
            </a:r>
          </a:p>
        </p:txBody>
      </p:sp>
      <p:sp>
        <p:nvSpPr>
          <p:cNvPr id="11" name="Title 1">
            <a:extLst>
              <a:ext uri="{FF2B5EF4-FFF2-40B4-BE49-F238E27FC236}">
                <a16:creationId xmlns:a16="http://schemas.microsoft.com/office/drawing/2014/main" id="{ACAE2322-31CE-D4EA-A101-EBDE12AC074E}"/>
              </a:ext>
            </a:extLst>
          </p:cNvPr>
          <p:cNvSpPr txBox="1">
            <a:spLocks/>
          </p:cNvSpPr>
          <p:nvPr/>
        </p:nvSpPr>
        <p:spPr>
          <a:xfrm>
            <a:off x="448996" y="498620"/>
            <a:ext cx="3949383" cy="435033"/>
          </a:xfrm>
          <a:prstGeom prst="rect">
            <a:avLst/>
          </a:prstGeom>
        </p:spPr>
        <p:txBody>
          <a:bodyPr vert="horz" lIns="91440" tIns="45720" rIns="91440" bIns="45720" rtlCol="0" anchor="ctr">
            <a:noAutofit/>
          </a:bodyPr>
          <a:lst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2400" b="1">
                <a:solidFill>
                  <a:schemeClr val="tx1"/>
                </a:solidFill>
                <a:latin typeface="Helvetica" pitchFamily="2" charset="0"/>
                <a:ea typeface="Tahoma"/>
                <a:cs typeface="Tahoma"/>
              </a:rPr>
              <a:t>Future work </a:t>
            </a:r>
            <a:endParaRPr lang="en-US" sz="2400" b="1" dirty="0">
              <a:solidFill>
                <a:schemeClr val="tx1"/>
              </a:solidFill>
              <a:latin typeface="Helvetica" pitchFamily="2" charset="0"/>
            </a:endParaRPr>
          </a:p>
        </p:txBody>
      </p:sp>
    </p:spTree>
    <p:extLst>
      <p:ext uri="{BB962C8B-B14F-4D97-AF65-F5344CB8AC3E}">
        <p14:creationId xmlns:p14="http://schemas.microsoft.com/office/powerpoint/2010/main" val="6917942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3">
            <a:extLst>
              <a:ext uri="{FF2B5EF4-FFF2-40B4-BE49-F238E27FC236}">
                <a16:creationId xmlns:a16="http://schemas.microsoft.com/office/drawing/2014/main" id="{FA417313-C516-4DCC-B6F0-B91468C517A7}"/>
              </a:ext>
            </a:extLst>
          </p:cNvPr>
          <p:cNvSpPr txBox="1">
            <a:spLocks/>
          </p:cNvSpPr>
          <p:nvPr/>
        </p:nvSpPr>
        <p:spPr>
          <a:xfrm>
            <a:off x="1701479" y="3087669"/>
            <a:ext cx="6031232" cy="2824222"/>
          </a:xfrm>
          <a:prstGeom prst="rect">
            <a:avLst/>
          </a:prstGeom>
          <a:noFill/>
          <a:effectLst/>
        </p:spPr>
        <p:txBody>
          <a:bodyPr vert="horz" lIns="89726" tIns="44863" rIns="89726" bIns="44863" rtlCol="0" anchor="ctr">
            <a:normAutofit fontScale="92500"/>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2000" b="1" dirty="0">
                <a:solidFill>
                  <a:srgbClr val="224891"/>
                </a:solidFill>
                <a:latin typeface="Helvetica" pitchFamily="2" charset="0"/>
              </a:rPr>
              <a:t>Natasha Frilingou; </a:t>
            </a:r>
            <a:r>
              <a:rPr lang="en-US" sz="2000" b="1" dirty="0">
                <a:solidFill>
                  <a:srgbClr val="224891"/>
                </a:solidFill>
                <a:latin typeface="Helvetica" pitchFamily="2" charset="0"/>
                <a:hlinkClick r:id="rId2">
                  <a:extLst>
                    <a:ext uri="{A12FA001-AC4F-418D-AE19-62706E023703}">
                      <ahyp:hlinkClr xmlns:ahyp="http://schemas.microsoft.com/office/drawing/2018/hyperlinkcolor" val="tx"/>
                    </a:ext>
                  </a:extLst>
                </a:hlinkClick>
              </a:rPr>
              <a:t>nfrilingou@epu.ntua.gr</a:t>
            </a:r>
            <a:r>
              <a:rPr lang="en-US" sz="2000" b="1" dirty="0">
                <a:solidFill>
                  <a:srgbClr val="224891"/>
                </a:solidFill>
                <a:latin typeface="Helvetica" pitchFamily="2" charset="0"/>
              </a:rPr>
              <a:t> (NTUA)</a:t>
            </a:r>
            <a:br>
              <a:rPr lang="en-US" sz="2000" dirty="0">
                <a:solidFill>
                  <a:srgbClr val="224891"/>
                </a:solidFill>
                <a:latin typeface="Helvetica" pitchFamily="2" charset="0"/>
              </a:rPr>
            </a:br>
            <a:r>
              <a:rPr lang="en-GB" sz="2000" dirty="0">
                <a:solidFill>
                  <a:srgbClr val="224891"/>
                </a:solidFill>
                <a:latin typeface="Helvetica" pitchFamily="2" charset="0"/>
              </a:rPr>
              <a:t>Dirk-Jan Van de Ven (BC3)</a:t>
            </a:r>
          </a:p>
          <a:p>
            <a:r>
              <a:rPr lang="en-GB" sz="2000" dirty="0">
                <a:solidFill>
                  <a:srgbClr val="224891"/>
                </a:solidFill>
                <a:latin typeface="Helvetica" pitchFamily="2" charset="0"/>
              </a:rPr>
              <a:t>Russel Horowitz (BC3)</a:t>
            </a:r>
          </a:p>
          <a:p>
            <a:r>
              <a:rPr lang="en-GB" sz="2000" dirty="0">
                <a:solidFill>
                  <a:srgbClr val="224891"/>
                </a:solidFill>
                <a:latin typeface="Helvetica" pitchFamily="2" charset="0"/>
              </a:rPr>
              <a:t>Clàudia Rodés </a:t>
            </a:r>
            <a:r>
              <a:rPr lang="en-GB" sz="2000" dirty="0" err="1">
                <a:solidFill>
                  <a:srgbClr val="224891"/>
                </a:solidFill>
                <a:latin typeface="Helvetica" pitchFamily="2" charset="0"/>
              </a:rPr>
              <a:t>Bachs</a:t>
            </a:r>
            <a:r>
              <a:rPr lang="en-GB" sz="2000" dirty="0">
                <a:solidFill>
                  <a:srgbClr val="224891"/>
                </a:solidFill>
                <a:latin typeface="Helvetica" pitchFamily="2" charset="0"/>
              </a:rPr>
              <a:t> (BC3)</a:t>
            </a:r>
          </a:p>
          <a:p>
            <a:r>
              <a:rPr lang="en-GB" sz="2000" dirty="0">
                <a:solidFill>
                  <a:srgbClr val="224891"/>
                </a:solidFill>
                <a:latin typeface="Helvetica" pitchFamily="2" charset="0"/>
              </a:rPr>
              <a:t>Shivika Mittal (CICERO)</a:t>
            </a:r>
          </a:p>
          <a:p>
            <a:r>
              <a:rPr lang="en-GB" sz="2000" dirty="0">
                <a:solidFill>
                  <a:srgbClr val="224891"/>
                </a:solidFill>
                <a:latin typeface="Helvetica" pitchFamily="2" charset="0"/>
              </a:rPr>
              <a:t>Alexandre Torne (UNIGE)</a:t>
            </a:r>
          </a:p>
          <a:p>
            <a:r>
              <a:rPr lang="en-GB" sz="2000" dirty="0">
                <a:solidFill>
                  <a:srgbClr val="224891"/>
                </a:solidFill>
                <a:latin typeface="Helvetica" pitchFamily="2" charset="0"/>
              </a:rPr>
              <a:t>Evelina Trutnevyte (UNIGE)</a:t>
            </a:r>
          </a:p>
          <a:p>
            <a:r>
              <a:rPr lang="en-GB" sz="2000" dirty="0">
                <a:solidFill>
                  <a:srgbClr val="224891"/>
                </a:solidFill>
                <a:latin typeface="Helvetica" pitchFamily="2" charset="0"/>
              </a:rPr>
              <a:t>Konstantinos Koasidis (NTUA)</a:t>
            </a:r>
          </a:p>
          <a:p>
            <a:r>
              <a:rPr lang="en-GB" sz="2000" dirty="0">
                <a:solidFill>
                  <a:srgbClr val="224891"/>
                </a:solidFill>
                <a:latin typeface="Helvetica" pitchFamily="2" charset="0"/>
              </a:rPr>
              <a:t>Alexandros Nikas (NTUA)</a:t>
            </a:r>
          </a:p>
        </p:txBody>
      </p:sp>
      <p:pic>
        <p:nvPicPr>
          <p:cNvPr id="3" name="Picture 2" descr="A yellow and blue letter&#10;&#10;AI-generated content may be incorrect.">
            <a:extLst>
              <a:ext uri="{FF2B5EF4-FFF2-40B4-BE49-F238E27FC236}">
                <a16:creationId xmlns:a16="http://schemas.microsoft.com/office/drawing/2014/main" id="{6C28D4F6-B05E-6708-C8EC-BA9CD4DB35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9827" y="6297991"/>
            <a:ext cx="2388854" cy="366254"/>
          </a:xfrm>
          <a:prstGeom prst="rect">
            <a:avLst/>
          </a:prstGeom>
        </p:spPr>
      </p:pic>
    </p:spTree>
    <p:extLst>
      <p:ext uri="{BB962C8B-B14F-4D97-AF65-F5344CB8AC3E}">
        <p14:creationId xmlns:p14="http://schemas.microsoft.com/office/powerpoint/2010/main" val="28436664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83C6730F-2ADD-B63A-BBF4-31F56372C8F7}"/>
              </a:ext>
            </a:extLst>
          </p:cNvPr>
          <p:cNvPicPr>
            <a:picLocks noChangeAspect="1"/>
          </p:cNvPicPr>
          <p:nvPr/>
        </p:nvPicPr>
        <p:blipFill>
          <a:blip r:embed="rId3"/>
          <a:stretch>
            <a:fillRect/>
          </a:stretch>
        </p:blipFill>
        <p:spPr>
          <a:xfrm>
            <a:off x="174172" y="3714751"/>
            <a:ext cx="3648075" cy="1257300"/>
          </a:xfrm>
          <a:prstGeom prst="rect">
            <a:avLst/>
          </a:prstGeom>
        </p:spPr>
      </p:pic>
      <p:sp>
        <p:nvSpPr>
          <p:cNvPr id="25" name="Rectangle 24">
            <a:extLst>
              <a:ext uri="{FF2B5EF4-FFF2-40B4-BE49-F238E27FC236}">
                <a16:creationId xmlns:a16="http://schemas.microsoft.com/office/drawing/2014/main" id="{AC71CCBD-F8C9-A79A-B525-C86B73B2BD43}"/>
              </a:ext>
            </a:extLst>
          </p:cNvPr>
          <p:cNvSpPr/>
          <p:nvPr/>
        </p:nvSpPr>
        <p:spPr>
          <a:xfrm>
            <a:off x="347870" y="6182139"/>
            <a:ext cx="2176669" cy="56653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4F68D84B-315D-B3DA-7313-E60D43CAA42A}"/>
              </a:ext>
            </a:extLst>
          </p:cNvPr>
          <p:cNvSpPr>
            <a:spLocks noGrp="1"/>
          </p:cNvSpPr>
          <p:nvPr>
            <p:ph type="title"/>
          </p:nvPr>
        </p:nvSpPr>
        <p:spPr>
          <a:xfrm>
            <a:off x="126577" y="341976"/>
            <a:ext cx="2350406" cy="435033"/>
          </a:xfrm>
        </p:spPr>
        <p:txBody>
          <a:bodyPr>
            <a:normAutofit/>
          </a:bodyPr>
          <a:lstStyle/>
          <a:p>
            <a:pPr algn="l"/>
            <a:r>
              <a:rPr lang="en-US" sz="2400" b="1" dirty="0">
                <a:solidFill>
                  <a:schemeClr val="tx1"/>
                </a:solidFill>
                <a:latin typeface="Helvetica" pitchFamily="2" charset="0"/>
              </a:rPr>
              <a:t>Background</a:t>
            </a:r>
            <a:endParaRPr lang="en-GB" sz="2400" b="1" dirty="0">
              <a:solidFill>
                <a:schemeClr val="tx1"/>
              </a:solidFill>
              <a:latin typeface="Helvetica" pitchFamily="2" charset="0"/>
              <a:ea typeface="Roboto Light" panose="02000000000000000000" pitchFamily="2" charset="0"/>
            </a:endParaRPr>
          </a:p>
        </p:txBody>
      </p:sp>
      <p:sp>
        <p:nvSpPr>
          <p:cNvPr id="6" name="Speech Bubble: Rectangle with Corners Rounded 5">
            <a:extLst>
              <a:ext uri="{FF2B5EF4-FFF2-40B4-BE49-F238E27FC236}">
                <a16:creationId xmlns:a16="http://schemas.microsoft.com/office/drawing/2014/main" id="{A7FA4D9D-2D1D-97FC-6FD8-4DA649E131F5}"/>
              </a:ext>
            </a:extLst>
          </p:cNvPr>
          <p:cNvSpPr/>
          <p:nvPr/>
        </p:nvSpPr>
        <p:spPr>
          <a:xfrm rot="16200000">
            <a:off x="1926194" y="3701719"/>
            <a:ext cx="1578430" cy="4255160"/>
          </a:xfrm>
          <a:prstGeom prst="wedgeRoundRectCallout">
            <a:avLst>
              <a:gd name="adj1" fmla="val 72602"/>
              <a:gd name="adj2" fmla="val -36192"/>
              <a:gd name="adj3" fmla="val 16667"/>
            </a:avLst>
          </a:prstGeom>
          <a:solidFill>
            <a:schemeClr val="bg1"/>
          </a:solidFill>
          <a:ln>
            <a:solidFill>
              <a:srgbClr val="004588"/>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Arial" panose="020B0604020202020204" pitchFamily="34" charset="0"/>
              </a:rPr>
              <a:t>What are the offshore grid investment needs to meet the EU’s 2030 targets?</a:t>
            </a:r>
            <a:endParaRPr kumimoji="0" lang="en-GB"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mn-cs"/>
            </a:endParaRPr>
          </a:p>
        </p:txBody>
      </p:sp>
      <p:sp>
        <p:nvSpPr>
          <p:cNvPr id="9" name="Rectangle 8">
            <a:extLst>
              <a:ext uri="{FF2B5EF4-FFF2-40B4-BE49-F238E27FC236}">
                <a16:creationId xmlns:a16="http://schemas.microsoft.com/office/drawing/2014/main" id="{7674749E-ACE5-6594-9A66-467132BBE6E1}"/>
              </a:ext>
            </a:extLst>
          </p:cNvPr>
          <p:cNvSpPr/>
          <p:nvPr/>
        </p:nvSpPr>
        <p:spPr>
          <a:xfrm>
            <a:off x="515859" y="2069188"/>
            <a:ext cx="1425389" cy="1152983"/>
          </a:xfrm>
          <a:prstGeom prst="rect">
            <a:avLst/>
          </a:prstGeom>
          <a:solidFill>
            <a:schemeClr val="bg1">
              <a:lumMod val="95000"/>
            </a:schemeClr>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panose="020B0604030504040204" pitchFamily="34" charset="0"/>
              </a:rPr>
              <a:t>Core Working Groups</a:t>
            </a:r>
            <a:endParaRPr kumimoji="0" lang="en-GB" sz="2400" b="1"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panose="020B0604030504040204" pitchFamily="34" charset="0"/>
            </a:endParaRPr>
          </a:p>
        </p:txBody>
      </p:sp>
      <p:cxnSp>
        <p:nvCxnSpPr>
          <p:cNvPr id="11" name="Straight Arrow Connector 10">
            <a:extLst>
              <a:ext uri="{FF2B5EF4-FFF2-40B4-BE49-F238E27FC236}">
                <a16:creationId xmlns:a16="http://schemas.microsoft.com/office/drawing/2014/main" id="{26ACB5C4-B718-A0C6-C03E-EEA1059339A6}"/>
              </a:ext>
            </a:extLst>
          </p:cNvPr>
          <p:cNvCxnSpPr>
            <a:cxnSpLocks/>
          </p:cNvCxnSpPr>
          <p:nvPr/>
        </p:nvCxnSpPr>
        <p:spPr>
          <a:xfrm>
            <a:off x="2093648" y="2580177"/>
            <a:ext cx="99789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2" name="Rectangle 11">
            <a:extLst>
              <a:ext uri="{FF2B5EF4-FFF2-40B4-BE49-F238E27FC236}">
                <a16:creationId xmlns:a16="http://schemas.microsoft.com/office/drawing/2014/main" id="{17AE3FF4-1204-B3D3-ED28-A2CAF131F11B}"/>
              </a:ext>
            </a:extLst>
          </p:cNvPr>
          <p:cNvSpPr/>
          <p:nvPr/>
        </p:nvSpPr>
        <p:spPr>
          <a:xfrm>
            <a:off x="3309257" y="2049339"/>
            <a:ext cx="2111829" cy="1030941"/>
          </a:xfrm>
          <a:prstGeom prst="rect">
            <a:avLst/>
          </a:prstGeom>
          <a:solidFill>
            <a:srgbClr val="B3E8F9"/>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panose="020B0604030504040204" pitchFamily="34" charset="0"/>
              </a:rPr>
              <a:t>Electrification</a:t>
            </a:r>
            <a:endParaRPr kumimoji="0" lang="en-GB" sz="2400" b="1"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panose="020B0604030504040204" pitchFamily="34" charset="0"/>
            </a:endParaRPr>
          </a:p>
        </p:txBody>
      </p:sp>
      <p:cxnSp>
        <p:nvCxnSpPr>
          <p:cNvPr id="29" name="Straight Arrow Connector 28">
            <a:extLst>
              <a:ext uri="{FF2B5EF4-FFF2-40B4-BE49-F238E27FC236}">
                <a16:creationId xmlns:a16="http://schemas.microsoft.com/office/drawing/2014/main" id="{A690CF4F-6D1B-9C97-7756-3E894338C03B}"/>
              </a:ext>
            </a:extLst>
          </p:cNvPr>
          <p:cNvCxnSpPr>
            <a:cxnSpLocks/>
          </p:cNvCxnSpPr>
          <p:nvPr/>
        </p:nvCxnSpPr>
        <p:spPr>
          <a:xfrm>
            <a:off x="5704114" y="2571211"/>
            <a:ext cx="1088834"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48" name="Straight Arrow Connector 47">
            <a:extLst>
              <a:ext uri="{FF2B5EF4-FFF2-40B4-BE49-F238E27FC236}">
                <a16:creationId xmlns:a16="http://schemas.microsoft.com/office/drawing/2014/main" id="{577D2081-D4F3-019D-ECD6-6E6DC89B1604}"/>
              </a:ext>
            </a:extLst>
          </p:cNvPr>
          <p:cNvCxnSpPr>
            <a:cxnSpLocks/>
          </p:cNvCxnSpPr>
          <p:nvPr/>
        </p:nvCxnSpPr>
        <p:spPr>
          <a:xfrm>
            <a:off x="4460330" y="3162883"/>
            <a:ext cx="0" cy="16921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5" name="Speech Bubble: Rectangle with Corners Rounded 54">
            <a:extLst>
              <a:ext uri="{FF2B5EF4-FFF2-40B4-BE49-F238E27FC236}">
                <a16:creationId xmlns:a16="http://schemas.microsoft.com/office/drawing/2014/main" id="{61D305D2-2C5E-80B3-D7A3-9B49F4A9BC84}"/>
              </a:ext>
            </a:extLst>
          </p:cNvPr>
          <p:cNvSpPr/>
          <p:nvPr/>
        </p:nvSpPr>
        <p:spPr>
          <a:xfrm rot="16200000">
            <a:off x="6164041" y="2985407"/>
            <a:ext cx="2389414" cy="4201885"/>
          </a:xfrm>
          <a:prstGeom prst="wedgeRoundRectCallout">
            <a:avLst>
              <a:gd name="adj1" fmla="val 72015"/>
              <a:gd name="adj2" fmla="val 19573"/>
              <a:gd name="adj3" fmla="val 16667"/>
            </a:avLst>
          </a:prstGeom>
          <a:solidFill>
            <a:schemeClr val="bg1"/>
          </a:solid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ve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prstClr val="black"/>
                </a:solidFill>
                <a:latin typeface="Roboto Light" panose="02000000000000000000" pitchFamily="2" charset="0"/>
                <a:ea typeface="Roboto Light" panose="02000000000000000000" pitchFamily="2" charset="0"/>
                <a:cs typeface="Tahoma" panose="020B0604030504040204" pitchFamily="34" charset="0"/>
              </a:rPr>
              <a:t>H</a:t>
            </a:r>
            <a:r>
              <a:rPr kumimoji="0" lang="en-US"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panose="020B0604030504040204" pitchFamily="34" charset="0"/>
              </a:rPr>
              <a:t>ow does the implementation of the updated National Energy and Climate Plans compare to the cost optimal approach at a European level?</a:t>
            </a:r>
            <a:endParaRPr kumimoji="0" lang="en-GB" sz="2400" b="0"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panose="020B0604030504040204" pitchFamily="34" charset="0"/>
            </a:endParaRPr>
          </a:p>
        </p:txBody>
      </p:sp>
      <p:sp>
        <p:nvSpPr>
          <p:cNvPr id="3" name="TextBox 2">
            <a:extLst>
              <a:ext uri="{FF2B5EF4-FFF2-40B4-BE49-F238E27FC236}">
                <a16:creationId xmlns:a16="http://schemas.microsoft.com/office/drawing/2014/main" id="{D6B6B8A4-3CFA-6919-7E7C-B399FAA73CE3}"/>
              </a:ext>
            </a:extLst>
          </p:cNvPr>
          <p:cNvSpPr txBox="1"/>
          <p:nvPr/>
        </p:nvSpPr>
        <p:spPr>
          <a:xfrm rot="16200000">
            <a:off x="3554228" y="3681088"/>
            <a:ext cx="134717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Roboto Light" panose="02000000000000000000" pitchFamily="2" charset="0"/>
                <a:ea typeface="Roboto Light" panose="02000000000000000000" pitchFamily="2" charset="0"/>
                <a:cs typeface="Tahoma" panose="020B0604030504040204" pitchFamily="34" charset="0"/>
              </a:rPr>
              <a:t>Question 2</a:t>
            </a:r>
          </a:p>
        </p:txBody>
      </p:sp>
      <p:sp>
        <p:nvSpPr>
          <p:cNvPr id="5" name="Rectangle 4">
            <a:extLst>
              <a:ext uri="{FF2B5EF4-FFF2-40B4-BE49-F238E27FC236}">
                <a16:creationId xmlns:a16="http://schemas.microsoft.com/office/drawing/2014/main" id="{28D4640F-0D0E-4AAE-815D-C0772C5C790D}"/>
              </a:ext>
            </a:extLst>
          </p:cNvPr>
          <p:cNvSpPr/>
          <p:nvPr/>
        </p:nvSpPr>
        <p:spPr>
          <a:xfrm>
            <a:off x="2458469" y="876892"/>
            <a:ext cx="4385515" cy="413265"/>
          </a:xfrm>
          <a:prstGeom prst="rect">
            <a:avLst/>
          </a:prstGeom>
          <a:solidFill>
            <a:srgbClr val="2A6A8B"/>
          </a:solidFill>
          <a:ln>
            <a:solidFill>
              <a:schemeClr val="tx1">
                <a:lumMod val="50000"/>
                <a:lumOff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Tahoma" panose="020B0604030504040204" pitchFamily="34" charset="0"/>
              </a:rPr>
              <a:t>Policy Response Mechanism</a:t>
            </a:r>
            <a:endParaRPr kumimoji="0" lang="en-GB" sz="2400" b="1" i="0" u="none" strike="noStrike" kern="1200" cap="none" spc="0" normalizeH="0" baseline="0" noProof="0" dirty="0">
              <a:ln>
                <a:noFill/>
              </a:ln>
              <a:solidFill>
                <a:schemeClr val="bg1"/>
              </a:solidFill>
              <a:effectLst/>
              <a:uLnTx/>
              <a:uFillTx/>
              <a:latin typeface="Roboto Light" panose="02000000000000000000" pitchFamily="2" charset="0"/>
              <a:ea typeface="Roboto Light" panose="02000000000000000000" pitchFamily="2" charset="0"/>
              <a:cs typeface="Tahoma" panose="020B0604030504040204" pitchFamily="34" charset="0"/>
            </a:endParaRPr>
          </a:p>
        </p:txBody>
      </p:sp>
      <p:sp>
        <p:nvSpPr>
          <p:cNvPr id="24" name="TextBox 3">
            <a:extLst>
              <a:ext uri="{FF2B5EF4-FFF2-40B4-BE49-F238E27FC236}">
                <a16:creationId xmlns:a16="http://schemas.microsoft.com/office/drawing/2014/main" id="{266F0198-CCBC-896D-BCBA-584C8C6CB870}"/>
              </a:ext>
            </a:extLst>
          </p:cNvPr>
          <p:cNvSpPr txBox="1"/>
          <p:nvPr/>
        </p:nvSpPr>
        <p:spPr>
          <a:xfrm>
            <a:off x="5548027" y="2204050"/>
            <a:ext cx="1669202"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dirty="0">
                <a:latin typeface="Roboto Light" panose="02000000000000000000" pitchFamily="2" charset="0"/>
                <a:ea typeface="Roboto Light" panose="02000000000000000000" pitchFamily="2" charset="0"/>
                <a:cs typeface="Tahoma" panose="020B0604030504040204" pitchFamily="34" charset="0"/>
              </a:rPr>
              <a:t>Question 1</a:t>
            </a:r>
          </a:p>
        </p:txBody>
      </p:sp>
      <p:cxnSp>
        <p:nvCxnSpPr>
          <p:cNvPr id="33" name="Connector: Elbow 32">
            <a:extLst>
              <a:ext uri="{FF2B5EF4-FFF2-40B4-BE49-F238E27FC236}">
                <a16:creationId xmlns:a16="http://schemas.microsoft.com/office/drawing/2014/main" id="{94878024-FF5C-68B3-5E1A-39A15F198297}"/>
              </a:ext>
            </a:extLst>
          </p:cNvPr>
          <p:cNvCxnSpPr>
            <a:cxnSpLocks/>
          </p:cNvCxnSpPr>
          <p:nvPr/>
        </p:nvCxnSpPr>
        <p:spPr>
          <a:xfrm rot="10800000" flipV="1">
            <a:off x="130634" y="1116182"/>
            <a:ext cx="2360493" cy="5651810"/>
          </a:xfrm>
          <a:prstGeom prst="bentConnector2">
            <a:avLst/>
          </a:prstGeom>
          <a:ln w="19050">
            <a:solidFill>
              <a:srgbClr val="767171"/>
            </a:solidFill>
          </a:ln>
        </p:spPr>
        <p:style>
          <a:lnRef idx="1">
            <a:schemeClr val="accent2"/>
          </a:lnRef>
          <a:fillRef idx="0">
            <a:schemeClr val="accent2"/>
          </a:fillRef>
          <a:effectRef idx="0">
            <a:schemeClr val="accent2"/>
          </a:effectRef>
          <a:fontRef idx="minor">
            <a:schemeClr val="tx1"/>
          </a:fontRef>
        </p:style>
      </p:cxnSp>
      <p:cxnSp>
        <p:nvCxnSpPr>
          <p:cNvPr id="35" name="Connector: Elbow 34">
            <a:extLst>
              <a:ext uri="{FF2B5EF4-FFF2-40B4-BE49-F238E27FC236}">
                <a16:creationId xmlns:a16="http://schemas.microsoft.com/office/drawing/2014/main" id="{9DBCFA74-CB19-9907-F47E-6B920C39989E}"/>
              </a:ext>
            </a:extLst>
          </p:cNvPr>
          <p:cNvCxnSpPr>
            <a:cxnSpLocks/>
            <a:endCxn id="5" idx="3"/>
          </p:cNvCxnSpPr>
          <p:nvPr/>
        </p:nvCxnSpPr>
        <p:spPr>
          <a:xfrm flipV="1">
            <a:off x="119742" y="1083525"/>
            <a:ext cx="6724242" cy="5689912"/>
          </a:xfrm>
          <a:prstGeom prst="bentConnector3">
            <a:avLst>
              <a:gd name="adj1" fmla="val 141282"/>
            </a:avLst>
          </a:prstGeom>
          <a:ln w="19050">
            <a:solidFill>
              <a:srgbClr val="767171"/>
            </a:solidFill>
          </a:ln>
        </p:spPr>
        <p:style>
          <a:lnRef idx="1">
            <a:schemeClr val="accent2"/>
          </a:lnRef>
          <a:fillRef idx="0">
            <a:schemeClr val="accent2"/>
          </a:fillRef>
          <a:effectRef idx="0">
            <a:schemeClr val="accent2"/>
          </a:effectRef>
          <a:fontRef idx="minor">
            <a:schemeClr val="tx1"/>
          </a:fontRef>
        </p:style>
      </p:cxnSp>
      <p:pic>
        <p:nvPicPr>
          <p:cNvPr id="4" name="Picture 3">
            <a:extLst>
              <a:ext uri="{FF2B5EF4-FFF2-40B4-BE49-F238E27FC236}">
                <a16:creationId xmlns:a16="http://schemas.microsoft.com/office/drawing/2014/main" id="{D57453D4-78EA-9CD9-1D00-0CDAA1B2608B}"/>
              </a:ext>
            </a:extLst>
          </p:cNvPr>
          <p:cNvPicPr>
            <a:picLocks noChangeAspect="1"/>
          </p:cNvPicPr>
          <p:nvPr/>
        </p:nvPicPr>
        <p:blipFill>
          <a:blip r:embed="rId4"/>
          <a:stretch>
            <a:fillRect/>
          </a:stretch>
        </p:blipFill>
        <p:spPr>
          <a:xfrm>
            <a:off x="7217230" y="1760084"/>
            <a:ext cx="1957046" cy="1473452"/>
          </a:xfrm>
          <a:prstGeom prst="rect">
            <a:avLst/>
          </a:prstGeom>
        </p:spPr>
      </p:pic>
    </p:spTree>
    <p:extLst>
      <p:ext uri="{BB962C8B-B14F-4D97-AF65-F5344CB8AC3E}">
        <p14:creationId xmlns:p14="http://schemas.microsoft.com/office/powerpoint/2010/main" val="1092474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581587-ED3B-066E-3732-C77644E30125}"/>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9263B5F8-204E-1563-F2BC-BEA27C770E1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E18C2-21A5-4360-869F-A5496DD4597D}" type="slidenum">
              <a:rPr kumimoji="0" lang="en-GB" sz="1000" b="1" i="0" u="none" strike="noStrike" kern="1200" cap="none" spc="0" normalizeH="0" baseline="0" noProof="0" smtClean="0">
                <a:ln>
                  <a:noFill/>
                </a:ln>
                <a:solidFill>
                  <a:srgbClr val="4AB467"/>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000" b="1" i="0" u="none" strike="noStrike" kern="1200" cap="none" spc="0" normalizeH="0" baseline="0" noProof="0">
              <a:ln>
                <a:noFill/>
              </a:ln>
              <a:solidFill>
                <a:srgbClr val="4AB4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 name="TextBox 3">
            <a:extLst>
              <a:ext uri="{FF2B5EF4-FFF2-40B4-BE49-F238E27FC236}">
                <a16:creationId xmlns:a16="http://schemas.microsoft.com/office/drawing/2014/main" id="{64B11D65-26E4-06B9-5DE6-DF21053882F7}"/>
              </a:ext>
            </a:extLst>
          </p:cNvPr>
          <p:cNvSpPr txBox="1"/>
          <p:nvPr/>
        </p:nvSpPr>
        <p:spPr>
          <a:xfrm>
            <a:off x="451414" y="469303"/>
            <a:ext cx="4861366" cy="461665"/>
          </a:xfrm>
          <a:prstGeom prst="rect">
            <a:avLst/>
          </a:prstGeom>
          <a:noFill/>
        </p:spPr>
        <p:txBody>
          <a:bodyPr wrap="square">
            <a:spAutoFit/>
          </a:bodyPr>
          <a:lstStyle/>
          <a:p>
            <a:pPr algn="l"/>
            <a:r>
              <a:rPr lang="en-US" sz="2400" b="1" dirty="0">
                <a:solidFill>
                  <a:schemeClr val="tx1"/>
                </a:solidFill>
                <a:latin typeface="Helvetica" pitchFamily="2" charset="0"/>
                <a:ea typeface="Tahoma"/>
                <a:cs typeface="Tahoma"/>
              </a:rPr>
              <a:t>Scenario co-design</a:t>
            </a:r>
            <a:endParaRPr lang="en-US" sz="2400" b="1" dirty="0">
              <a:solidFill>
                <a:schemeClr val="tx1"/>
              </a:solidFill>
              <a:latin typeface="Helvetica" pitchFamily="2" charset="0"/>
            </a:endParaRPr>
          </a:p>
        </p:txBody>
      </p:sp>
      <p:sp>
        <p:nvSpPr>
          <p:cNvPr id="7" name="TextBox 6">
            <a:extLst>
              <a:ext uri="{FF2B5EF4-FFF2-40B4-BE49-F238E27FC236}">
                <a16:creationId xmlns:a16="http://schemas.microsoft.com/office/drawing/2014/main" id="{EAFE1A9C-DBF7-C4B9-29F2-3F583D8F9D3B}"/>
              </a:ext>
            </a:extLst>
          </p:cNvPr>
          <p:cNvSpPr txBox="1"/>
          <p:nvPr/>
        </p:nvSpPr>
        <p:spPr>
          <a:xfrm>
            <a:off x="277793" y="6151944"/>
            <a:ext cx="2372810" cy="706056"/>
          </a:xfrm>
          <a:prstGeom prst="rect">
            <a:avLst/>
          </a:prstGeom>
          <a:solidFill>
            <a:schemeClr val="bg1"/>
          </a:solidFill>
        </p:spPr>
        <p:txBody>
          <a:bodyPr wrap="square" rtlCol="0">
            <a:spAutoFit/>
          </a:bodyPr>
          <a:lstStyle/>
          <a:p>
            <a:endParaRPr lang="en-GB" dirty="0"/>
          </a:p>
        </p:txBody>
      </p:sp>
      <p:sp>
        <p:nvSpPr>
          <p:cNvPr id="3" name="TextBox 2">
            <a:extLst>
              <a:ext uri="{FF2B5EF4-FFF2-40B4-BE49-F238E27FC236}">
                <a16:creationId xmlns:a16="http://schemas.microsoft.com/office/drawing/2014/main" id="{C28BBD5E-C722-8FBF-B1DA-82E1461BB2FC}"/>
              </a:ext>
            </a:extLst>
          </p:cNvPr>
          <p:cNvSpPr txBox="1"/>
          <p:nvPr/>
        </p:nvSpPr>
        <p:spPr>
          <a:xfrm>
            <a:off x="391776" y="1333846"/>
            <a:ext cx="8995293" cy="5509200"/>
          </a:xfrm>
          <a:prstGeom prst="rect">
            <a:avLst/>
          </a:prstGeom>
          <a:noFill/>
        </p:spPr>
        <p:txBody>
          <a:bodyPr wrap="square" lIns="91440" tIns="45720" rIns="91440" bIns="45720" anchor="t">
            <a:spAutoFit/>
          </a:bodyPr>
          <a:lstStyle/>
          <a:p>
            <a:pPr lvl="0">
              <a:spcAft>
                <a:spcPts val="1200"/>
              </a:spcAft>
            </a:pPr>
            <a:r>
              <a:rPr lang="en-GB" sz="2400" b="1" dirty="0">
                <a:solidFill>
                  <a:srgbClr val="009999"/>
                </a:solidFill>
                <a:latin typeface="Helvetica" pitchFamily="2" charset="0"/>
                <a:ea typeface="Tahoma"/>
                <a:cs typeface="Tahoma"/>
              </a:rPr>
              <a:t>EU_FF55</a:t>
            </a:r>
          </a:p>
          <a:p>
            <a:pPr lvl="0" algn="just">
              <a:spcAft>
                <a:spcPts val="600"/>
              </a:spcAft>
            </a:pPr>
            <a:r>
              <a:rPr lang="en-US" sz="2400" dirty="0">
                <a:solidFill>
                  <a:prstClr val="black"/>
                </a:solidFill>
                <a:latin typeface="Helvetica" pitchFamily="2" charset="0"/>
                <a:ea typeface="Tahoma"/>
                <a:cs typeface="Tahoma"/>
              </a:rPr>
              <a:t>EU must achieve FF55 </a:t>
            </a:r>
            <a:r>
              <a:rPr lang="en-US" sz="2400" dirty="0">
                <a:solidFill>
                  <a:srgbClr val="B9B9B9"/>
                </a:solidFill>
                <a:latin typeface="Helvetica" pitchFamily="2" charset="0"/>
                <a:ea typeface="Tahoma"/>
                <a:cs typeface="Tahoma"/>
              </a:rPr>
              <a:t>and net zero </a:t>
            </a:r>
            <a:r>
              <a:rPr lang="en-US" sz="2400" dirty="0">
                <a:latin typeface="Helvetica" pitchFamily="2" charset="0"/>
                <a:ea typeface="Tahoma"/>
                <a:cs typeface="Tahoma"/>
              </a:rPr>
              <a:t>emissions</a:t>
            </a:r>
            <a:r>
              <a:rPr lang="en-US" sz="2400" dirty="0">
                <a:solidFill>
                  <a:srgbClr val="B9B9B9"/>
                </a:solidFill>
                <a:latin typeface="Helvetica" pitchFamily="2" charset="0"/>
                <a:ea typeface="Tahoma"/>
                <a:cs typeface="Tahoma"/>
              </a:rPr>
              <a:t> </a:t>
            </a:r>
            <a:r>
              <a:rPr lang="en-US" sz="2400" dirty="0">
                <a:solidFill>
                  <a:prstClr val="black"/>
                </a:solidFill>
                <a:latin typeface="Helvetica" pitchFamily="2" charset="0"/>
                <a:ea typeface="Tahoma"/>
                <a:cs typeface="Tahoma"/>
              </a:rPr>
              <a:t>levels by 2030 </a:t>
            </a:r>
            <a:r>
              <a:rPr lang="en-US" sz="2400" dirty="0">
                <a:solidFill>
                  <a:srgbClr val="B9B9B9"/>
                </a:solidFill>
                <a:latin typeface="Helvetica" pitchFamily="2" charset="0"/>
                <a:ea typeface="Tahoma"/>
                <a:cs typeface="Tahoma"/>
              </a:rPr>
              <a:t>and 2050.</a:t>
            </a:r>
          </a:p>
          <a:p>
            <a:pPr lvl="0" algn="just">
              <a:spcAft>
                <a:spcPts val="600"/>
              </a:spcAft>
            </a:pPr>
            <a:endParaRPr lang="en-US" sz="2400" dirty="0">
              <a:solidFill>
                <a:prstClr val="black"/>
              </a:solidFill>
              <a:latin typeface="Helvetica" pitchFamily="2" charset="0"/>
              <a:ea typeface="Tahoma"/>
              <a:cs typeface="Tahoma"/>
            </a:endParaRPr>
          </a:p>
          <a:p>
            <a:pPr>
              <a:spcAft>
                <a:spcPts val="1200"/>
              </a:spcAft>
            </a:pPr>
            <a:r>
              <a:rPr lang="en-GB" sz="2400" b="1" dirty="0">
                <a:solidFill>
                  <a:srgbClr val="009999"/>
                </a:solidFill>
                <a:latin typeface="Helvetica" pitchFamily="2" charset="0"/>
                <a:ea typeface="Tahoma"/>
                <a:cs typeface="Tahoma"/>
              </a:rPr>
              <a:t>EU_NECP</a:t>
            </a:r>
          </a:p>
          <a:p>
            <a:pPr algn="just">
              <a:spcAft>
                <a:spcPts val="600"/>
              </a:spcAft>
            </a:pPr>
            <a:r>
              <a:rPr lang="en-US" sz="2400" dirty="0">
                <a:solidFill>
                  <a:prstClr val="black"/>
                </a:solidFill>
                <a:latin typeface="Helvetica" pitchFamily="2" charset="0"/>
                <a:ea typeface="Tahoma"/>
                <a:cs typeface="Tahoma"/>
              </a:rPr>
              <a:t>Specific to individual EU member states. Each member state achieves NECP targets of CO</a:t>
            </a:r>
            <a:r>
              <a:rPr lang="en-US" sz="2400" baseline="-25000" dirty="0">
                <a:solidFill>
                  <a:prstClr val="black"/>
                </a:solidFill>
                <a:latin typeface="Helvetica" pitchFamily="2" charset="0"/>
                <a:ea typeface="Tahoma"/>
                <a:cs typeface="Tahoma"/>
              </a:rPr>
              <a:t>2</a:t>
            </a:r>
            <a:r>
              <a:rPr lang="en-US" sz="2400" dirty="0">
                <a:solidFill>
                  <a:prstClr val="black"/>
                </a:solidFill>
                <a:latin typeface="Helvetica" pitchFamily="2" charset="0"/>
                <a:ea typeface="Tahoma"/>
                <a:cs typeface="Tahoma"/>
              </a:rPr>
              <a:t> emissions from fossil fuels and industrial sources in 2030 </a:t>
            </a:r>
            <a:r>
              <a:rPr lang="en-US" sz="2400" dirty="0">
                <a:solidFill>
                  <a:srgbClr val="B9B9B9"/>
                </a:solidFill>
                <a:latin typeface="Helvetica" pitchFamily="2" charset="0"/>
                <a:ea typeface="Tahoma"/>
                <a:cs typeface="Tahoma"/>
              </a:rPr>
              <a:t>and 2050.</a:t>
            </a:r>
            <a:endParaRPr lang="el-GR" sz="2400" dirty="0">
              <a:solidFill>
                <a:srgbClr val="B9B9B9"/>
              </a:solidFill>
              <a:latin typeface="Helvetica" pitchFamily="2" charset="0"/>
              <a:ea typeface="Tahoma"/>
              <a:cs typeface="Tahoma"/>
            </a:endParaRPr>
          </a:p>
          <a:p>
            <a:pPr algn="just">
              <a:spcAft>
                <a:spcPts val="600"/>
              </a:spcAft>
            </a:pPr>
            <a:endParaRPr lang="el-GR" sz="2400" dirty="0">
              <a:solidFill>
                <a:schemeClr val="bg2">
                  <a:lumMod val="75000"/>
                </a:schemeClr>
              </a:solidFill>
              <a:latin typeface="Helvetica" pitchFamily="2" charset="0"/>
              <a:ea typeface="Tahoma"/>
              <a:cs typeface="Tahoma"/>
            </a:endParaRPr>
          </a:p>
          <a:p>
            <a:pPr algn="just">
              <a:spcAft>
                <a:spcPts val="600"/>
              </a:spcAft>
            </a:pPr>
            <a:r>
              <a:rPr lang="en-US" sz="2400" dirty="0">
                <a:solidFill>
                  <a:prstClr val="black"/>
                </a:solidFill>
                <a:latin typeface="Helvetica" pitchFamily="2" charset="0"/>
                <a:ea typeface="Tahoma"/>
                <a:cs typeface="Tahoma"/>
              </a:rPr>
              <a:t>In both scenarios, EU emissions reductions are accomplished through emissions constraints</a:t>
            </a:r>
            <a:r>
              <a:rPr lang="en-US" sz="2400" i="1" dirty="0">
                <a:solidFill>
                  <a:prstClr val="black"/>
                </a:solidFill>
                <a:latin typeface="Helvetica" pitchFamily="2" charset="0"/>
                <a:ea typeface="Tahoma"/>
                <a:cs typeface="Tahoma"/>
              </a:rPr>
              <a:t> without considering the current climate policies</a:t>
            </a:r>
            <a:r>
              <a:rPr lang="en-US" sz="2400" dirty="0">
                <a:solidFill>
                  <a:prstClr val="black"/>
                </a:solidFill>
                <a:latin typeface="Helvetica" pitchFamily="2" charset="0"/>
                <a:ea typeface="Tahoma"/>
                <a:cs typeface="Tahoma"/>
              </a:rPr>
              <a:t> throughout, allowing the model to select the cost-optimal pathway for reducing emissions. </a:t>
            </a:r>
          </a:p>
        </p:txBody>
      </p:sp>
    </p:spTree>
    <p:extLst>
      <p:ext uri="{BB962C8B-B14F-4D97-AF65-F5344CB8AC3E}">
        <p14:creationId xmlns:p14="http://schemas.microsoft.com/office/powerpoint/2010/main" val="1135394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75FBA-2D6F-8765-31D2-DA37BFBE7A37}"/>
            </a:ext>
          </a:extLst>
        </p:cNvPr>
        <p:cNvGrpSpPr/>
        <p:nvPr/>
      </p:nvGrpSpPr>
      <p:grpSpPr>
        <a:xfrm>
          <a:off x="0" y="0"/>
          <a:ext cx="0" cy="0"/>
          <a:chOff x="0" y="0"/>
          <a:chExt cx="0" cy="0"/>
        </a:xfrm>
      </p:grpSpPr>
      <p:sp>
        <p:nvSpPr>
          <p:cNvPr id="9" name="Slide Number Placeholder 8">
            <a:extLst>
              <a:ext uri="{FF2B5EF4-FFF2-40B4-BE49-F238E27FC236}">
                <a16:creationId xmlns:a16="http://schemas.microsoft.com/office/drawing/2014/main" id="{EC20E4E5-72A0-0F90-77E5-C2B269D9271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B4E18C2-21A5-4360-869F-A5496DD4597D}" type="slidenum">
              <a:rPr kumimoji="0" lang="en-GB" sz="1000" b="1" i="0" u="none" strike="noStrike" kern="1200" cap="none" spc="0" normalizeH="0" baseline="0" noProof="0" smtClean="0">
                <a:ln>
                  <a:noFill/>
                </a:ln>
                <a:solidFill>
                  <a:srgbClr val="4AB467"/>
                </a:solidFill>
                <a:effectLst/>
                <a:uLnTx/>
                <a:uFillTx/>
                <a:latin typeface="Tahoma" panose="020B0604030504040204" pitchFamily="34" charset="0"/>
                <a:ea typeface="Tahoma" panose="020B0604030504040204" pitchFamily="34" charset="0"/>
                <a:cs typeface="Tahoma" panose="020B060403050404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000" b="1" i="0" u="none" strike="noStrike" kern="1200" cap="none" spc="0" normalizeH="0" baseline="0" noProof="0">
              <a:ln>
                <a:noFill/>
              </a:ln>
              <a:solidFill>
                <a:srgbClr val="4AB467"/>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19" name="TextBox 18">
            <a:extLst>
              <a:ext uri="{FF2B5EF4-FFF2-40B4-BE49-F238E27FC236}">
                <a16:creationId xmlns:a16="http://schemas.microsoft.com/office/drawing/2014/main" id="{ED15BF6E-F1DF-01A6-0E4D-DB20AA438776}"/>
              </a:ext>
            </a:extLst>
          </p:cNvPr>
          <p:cNvSpPr txBox="1"/>
          <p:nvPr/>
        </p:nvSpPr>
        <p:spPr>
          <a:xfrm>
            <a:off x="430194" y="459657"/>
            <a:ext cx="4861366" cy="461665"/>
          </a:xfrm>
          <a:prstGeom prst="rect">
            <a:avLst/>
          </a:prstGeom>
          <a:noFill/>
        </p:spPr>
        <p:txBody>
          <a:bodyPr wrap="square">
            <a:spAutoFit/>
          </a:bodyPr>
          <a:lstStyle/>
          <a:p>
            <a:pPr algn="l"/>
            <a:r>
              <a:rPr lang="en-US" sz="2400" b="1" dirty="0">
                <a:solidFill>
                  <a:schemeClr val="tx1"/>
                </a:solidFill>
                <a:latin typeface="Helvetica" pitchFamily="2" charset="0"/>
                <a:ea typeface="Tahoma"/>
                <a:cs typeface="Tahoma"/>
              </a:rPr>
              <a:t>Study framework</a:t>
            </a:r>
            <a:endParaRPr lang="en-US" sz="2400" b="1" dirty="0">
              <a:solidFill>
                <a:schemeClr val="tx1"/>
              </a:solidFill>
              <a:latin typeface="Helvetica" pitchFamily="2" charset="0"/>
            </a:endParaRPr>
          </a:p>
        </p:txBody>
      </p:sp>
      <p:pic>
        <p:nvPicPr>
          <p:cNvPr id="35" name="Picture 34">
            <a:extLst>
              <a:ext uri="{FF2B5EF4-FFF2-40B4-BE49-F238E27FC236}">
                <a16:creationId xmlns:a16="http://schemas.microsoft.com/office/drawing/2014/main" id="{D0B136DF-EF46-461D-3FF1-FA477AD4F887}"/>
              </a:ext>
            </a:extLst>
          </p:cNvPr>
          <p:cNvPicPr>
            <a:picLocks noChangeAspect="1"/>
          </p:cNvPicPr>
          <p:nvPr/>
        </p:nvPicPr>
        <p:blipFill>
          <a:blip r:embed="rId3"/>
          <a:stretch>
            <a:fillRect/>
          </a:stretch>
        </p:blipFill>
        <p:spPr>
          <a:xfrm>
            <a:off x="367861" y="1092234"/>
            <a:ext cx="9016069" cy="4861396"/>
          </a:xfrm>
          <a:prstGeom prst="rect">
            <a:avLst/>
          </a:prstGeom>
        </p:spPr>
      </p:pic>
      <p:grpSp>
        <p:nvGrpSpPr>
          <p:cNvPr id="36" name="Group 35">
            <a:extLst>
              <a:ext uri="{FF2B5EF4-FFF2-40B4-BE49-F238E27FC236}">
                <a16:creationId xmlns:a16="http://schemas.microsoft.com/office/drawing/2014/main" id="{F818D794-F315-3AEA-6568-664FDBB4EC76}"/>
              </a:ext>
            </a:extLst>
          </p:cNvPr>
          <p:cNvGrpSpPr/>
          <p:nvPr/>
        </p:nvGrpSpPr>
        <p:grpSpPr>
          <a:xfrm>
            <a:off x="578070" y="5437461"/>
            <a:ext cx="882868" cy="392496"/>
            <a:chOff x="641132" y="5160579"/>
            <a:chExt cx="882868" cy="392496"/>
          </a:xfrm>
        </p:grpSpPr>
        <p:cxnSp>
          <p:nvCxnSpPr>
            <p:cNvPr id="37" name="Straight Connector 36">
              <a:extLst>
                <a:ext uri="{FF2B5EF4-FFF2-40B4-BE49-F238E27FC236}">
                  <a16:creationId xmlns:a16="http://schemas.microsoft.com/office/drawing/2014/main" id="{5A9C6E36-0417-D3A8-0468-5B4C1B2D09A8}"/>
                </a:ext>
              </a:extLst>
            </p:cNvPr>
            <p:cNvCxnSpPr/>
            <p:nvPr/>
          </p:nvCxnSpPr>
          <p:spPr>
            <a:xfrm>
              <a:off x="767255" y="5160579"/>
              <a:ext cx="756745"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665CEFBF-9846-4248-E93F-345E07EEBE5A}"/>
                </a:ext>
              </a:extLst>
            </p:cNvPr>
            <p:cNvSpPr txBox="1"/>
            <p:nvPr/>
          </p:nvSpPr>
          <p:spPr>
            <a:xfrm>
              <a:off x="641132" y="5183743"/>
              <a:ext cx="620683" cy="369332"/>
            </a:xfrm>
            <a:prstGeom prst="rect">
              <a:avLst/>
            </a:prstGeom>
            <a:noFill/>
          </p:spPr>
          <p:txBody>
            <a:bodyPr wrap="none" rtlCol="0">
              <a:spAutoFit/>
            </a:bodyPr>
            <a:lstStyle/>
            <a:p>
              <a:r>
                <a:rPr lang="en-US" dirty="0">
                  <a:latin typeface="Helvetica" pitchFamily="2" charset="0"/>
                </a:rPr>
                <a:t>WIP</a:t>
              </a:r>
              <a:endParaRPr lang="en-GB" dirty="0">
                <a:latin typeface="Helvetica" pitchFamily="2" charset="0"/>
              </a:endParaRPr>
            </a:p>
          </p:txBody>
        </p:sp>
      </p:grpSp>
    </p:spTree>
    <p:extLst>
      <p:ext uri="{BB962C8B-B14F-4D97-AF65-F5344CB8AC3E}">
        <p14:creationId xmlns:p14="http://schemas.microsoft.com/office/powerpoint/2010/main" val="2248980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ED135-3538-2EB5-3598-D5327C090DC1}"/>
              </a:ext>
            </a:extLst>
          </p:cNvPr>
          <p:cNvSpPr>
            <a:spLocks noGrp="1"/>
          </p:cNvSpPr>
          <p:nvPr>
            <p:ph type="title"/>
          </p:nvPr>
        </p:nvSpPr>
        <p:spPr>
          <a:xfrm>
            <a:off x="4757195" y="376701"/>
            <a:ext cx="3025184" cy="435033"/>
          </a:xfrm>
        </p:spPr>
        <p:txBody>
          <a:bodyPr/>
          <a:lstStyle/>
          <a:p>
            <a:r>
              <a:rPr lang="en-GB" dirty="0"/>
              <a:t>GCAM-Europe v7.1.1</a:t>
            </a:r>
          </a:p>
        </p:txBody>
      </p:sp>
      <p:sp>
        <p:nvSpPr>
          <p:cNvPr id="3" name="Slide Number Placeholder 2">
            <a:extLst>
              <a:ext uri="{FF2B5EF4-FFF2-40B4-BE49-F238E27FC236}">
                <a16:creationId xmlns:a16="http://schemas.microsoft.com/office/drawing/2014/main" id="{B634E299-861D-7726-0202-0A5F449F75B3}"/>
              </a:ext>
            </a:extLst>
          </p:cNvPr>
          <p:cNvSpPr>
            <a:spLocks noGrp="1"/>
          </p:cNvSpPr>
          <p:nvPr>
            <p:ph type="sldNum" sz="quarter" idx="12"/>
          </p:nvPr>
        </p:nvSpPr>
        <p:spPr/>
        <p:txBody>
          <a:bodyPr/>
          <a:lstStyle/>
          <a:p>
            <a:fld id="{8B4E18C2-21A5-4360-869F-A5496DD4597D}" type="slidenum">
              <a:rPr lang="en-GB" smtClean="0"/>
              <a:pPr/>
              <a:t>5</a:t>
            </a:fld>
            <a:endParaRPr lang="en-GB"/>
          </a:p>
        </p:txBody>
      </p:sp>
      <p:sp>
        <p:nvSpPr>
          <p:cNvPr id="4" name="TextBox 3">
            <a:extLst>
              <a:ext uri="{FF2B5EF4-FFF2-40B4-BE49-F238E27FC236}">
                <a16:creationId xmlns:a16="http://schemas.microsoft.com/office/drawing/2014/main" id="{B14983E6-2C61-14BF-0982-74D1465599D3}"/>
              </a:ext>
            </a:extLst>
          </p:cNvPr>
          <p:cNvSpPr txBox="1"/>
          <p:nvPr/>
        </p:nvSpPr>
        <p:spPr>
          <a:xfrm>
            <a:off x="430194" y="459657"/>
            <a:ext cx="3678819" cy="461665"/>
          </a:xfrm>
          <a:prstGeom prst="rect">
            <a:avLst/>
          </a:prstGeom>
          <a:noFill/>
        </p:spPr>
        <p:txBody>
          <a:bodyPr wrap="square">
            <a:spAutoFit/>
          </a:bodyPr>
          <a:lstStyle/>
          <a:p>
            <a:pPr algn="l"/>
            <a:r>
              <a:rPr lang="en-US" sz="2400" b="1" dirty="0">
                <a:solidFill>
                  <a:schemeClr val="tx1"/>
                </a:solidFill>
                <a:latin typeface="Helvetica" pitchFamily="2" charset="0"/>
                <a:ea typeface="Tahoma"/>
                <a:cs typeface="Tahoma"/>
              </a:rPr>
              <a:t>Regional aggregation </a:t>
            </a:r>
            <a:endParaRPr lang="en-US" sz="2400" b="1" dirty="0">
              <a:latin typeface="Helvetica" pitchFamily="2" charset="0"/>
              <a:ea typeface="Tahoma"/>
              <a:cs typeface="Tahoma"/>
            </a:endParaRPr>
          </a:p>
        </p:txBody>
      </p:sp>
      <p:pic>
        <p:nvPicPr>
          <p:cNvPr id="5" name="Picture 4">
            <a:extLst>
              <a:ext uri="{FF2B5EF4-FFF2-40B4-BE49-F238E27FC236}">
                <a16:creationId xmlns:a16="http://schemas.microsoft.com/office/drawing/2014/main" id="{CEEDBBD1-904B-1552-9E52-6F2D802A5F9A}"/>
              </a:ext>
            </a:extLst>
          </p:cNvPr>
          <p:cNvPicPr>
            <a:picLocks noChangeAspect="1"/>
          </p:cNvPicPr>
          <p:nvPr/>
        </p:nvPicPr>
        <p:blipFill>
          <a:blip r:embed="rId3"/>
          <a:stretch>
            <a:fillRect/>
          </a:stretch>
        </p:blipFill>
        <p:spPr>
          <a:xfrm>
            <a:off x="355582" y="1177345"/>
            <a:ext cx="7850870" cy="5464152"/>
          </a:xfrm>
          <a:prstGeom prst="rect">
            <a:avLst/>
          </a:prstGeom>
        </p:spPr>
      </p:pic>
    </p:spTree>
    <p:extLst>
      <p:ext uri="{BB962C8B-B14F-4D97-AF65-F5344CB8AC3E}">
        <p14:creationId xmlns:p14="http://schemas.microsoft.com/office/powerpoint/2010/main" val="16667194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938AB9-032C-B6E4-0989-915A1631E68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FADAECD-EC29-478C-B6F1-7A6D793348EE}"/>
              </a:ext>
            </a:extLst>
          </p:cNvPr>
          <p:cNvSpPr>
            <a:spLocks noGrp="1"/>
          </p:cNvSpPr>
          <p:nvPr>
            <p:ph type="title"/>
          </p:nvPr>
        </p:nvSpPr>
        <p:spPr>
          <a:xfrm>
            <a:off x="4757195" y="376701"/>
            <a:ext cx="3025184" cy="435033"/>
          </a:xfrm>
        </p:spPr>
        <p:txBody>
          <a:bodyPr/>
          <a:lstStyle/>
          <a:p>
            <a:r>
              <a:rPr lang="en-GB" dirty="0"/>
              <a:t>GCAM-Europe v7.1.1</a:t>
            </a:r>
          </a:p>
        </p:txBody>
      </p:sp>
      <p:sp>
        <p:nvSpPr>
          <p:cNvPr id="3" name="Slide Number Placeholder 2">
            <a:extLst>
              <a:ext uri="{FF2B5EF4-FFF2-40B4-BE49-F238E27FC236}">
                <a16:creationId xmlns:a16="http://schemas.microsoft.com/office/drawing/2014/main" id="{5906EA44-7382-4A7D-C589-7907EFBC08CB}"/>
              </a:ext>
            </a:extLst>
          </p:cNvPr>
          <p:cNvSpPr>
            <a:spLocks noGrp="1"/>
          </p:cNvSpPr>
          <p:nvPr>
            <p:ph type="sldNum" sz="quarter" idx="12"/>
          </p:nvPr>
        </p:nvSpPr>
        <p:spPr/>
        <p:txBody>
          <a:bodyPr/>
          <a:lstStyle/>
          <a:p>
            <a:fld id="{8B4E18C2-21A5-4360-869F-A5496DD4597D}" type="slidenum">
              <a:rPr lang="en-GB" smtClean="0"/>
              <a:pPr/>
              <a:t>6</a:t>
            </a:fld>
            <a:endParaRPr lang="en-GB"/>
          </a:p>
        </p:txBody>
      </p:sp>
      <p:sp>
        <p:nvSpPr>
          <p:cNvPr id="6" name="TextBox 5">
            <a:extLst>
              <a:ext uri="{FF2B5EF4-FFF2-40B4-BE49-F238E27FC236}">
                <a16:creationId xmlns:a16="http://schemas.microsoft.com/office/drawing/2014/main" id="{BB0BB9A9-A964-F2CD-75EE-47A9E21A5A75}"/>
              </a:ext>
            </a:extLst>
          </p:cNvPr>
          <p:cNvSpPr txBox="1"/>
          <p:nvPr/>
        </p:nvSpPr>
        <p:spPr>
          <a:xfrm>
            <a:off x="254643" y="5984111"/>
            <a:ext cx="2372810" cy="706056"/>
          </a:xfrm>
          <a:prstGeom prst="rect">
            <a:avLst/>
          </a:prstGeom>
          <a:solidFill>
            <a:schemeClr val="bg1"/>
          </a:solidFill>
        </p:spPr>
        <p:txBody>
          <a:bodyPr wrap="square" rtlCol="0">
            <a:spAutoFit/>
          </a:bodyPr>
          <a:lstStyle/>
          <a:p>
            <a:endParaRPr lang="en-GB" dirty="0"/>
          </a:p>
        </p:txBody>
      </p:sp>
      <p:pic>
        <p:nvPicPr>
          <p:cNvPr id="5" name="Picture 4">
            <a:extLst>
              <a:ext uri="{FF2B5EF4-FFF2-40B4-BE49-F238E27FC236}">
                <a16:creationId xmlns:a16="http://schemas.microsoft.com/office/drawing/2014/main" id="{C8C08DD6-FE9B-6F8E-3041-CC0B7F38035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89498" y="1496919"/>
            <a:ext cx="6467383" cy="4657299"/>
          </a:xfrm>
          <a:prstGeom prst="rect">
            <a:avLst/>
          </a:prstGeom>
        </p:spPr>
      </p:pic>
      <p:sp>
        <p:nvSpPr>
          <p:cNvPr id="8" name="TextBox 7">
            <a:extLst>
              <a:ext uri="{FF2B5EF4-FFF2-40B4-BE49-F238E27FC236}">
                <a16:creationId xmlns:a16="http://schemas.microsoft.com/office/drawing/2014/main" id="{DDD45877-AA90-A21D-C747-C38CA79C6C92}"/>
              </a:ext>
            </a:extLst>
          </p:cNvPr>
          <p:cNvSpPr txBox="1"/>
          <p:nvPr/>
        </p:nvSpPr>
        <p:spPr>
          <a:xfrm>
            <a:off x="430194" y="459657"/>
            <a:ext cx="4905735" cy="830997"/>
          </a:xfrm>
          <a:prstGeom prst="rect">
            <a:avLst/>
          </a:prstGeom>
          <a:noFill/>
        </p:spPr>
        <p:txBody>
          <a:bodyPr wrap="square">
            <a:spAutoFit/>
          </a:bodyPr>
          <a:lstStyle/>
          <a:p>
            <a:pPr algn="l"/>
            <a:r>
              <a:rPr lang="en-US" sz="2400" b="1" dirty="0">
                <a:solidFill>
                  <a:schemeClr val="tx1"/>
                </a:solidFill>
                <a:latin typeface="Helvetica" pitchFamily="2" charset="0"/>
                <a:ea typeface="Tahoma"/>
                <a:cs typeface="Tahoma"/>
              </a:rPr>
              <a:t>Geographical coverage of land/water regions</a:t>
            </a:r>
            <a:endParaRPr lang="en-US" sz="2400" b="1" dirty="0">
              <a:latin typeface="Helvetica" pitchFamily="2" charset="0"/>
              <a:ea typeface="Tahoma"/>
              <a:cs typeface="Tahoma"/>
            </a:endParaRPr>
          </a:p>
        </p:txBody>
      </p:sp>
      <p:sp>
        <p:nvSpPr>
          <p:cNvPr id="10" name="Google Shape;182;g106d59d19de_0_2">
            <a:extLst>
              <a:ext uri="{FF2B5EF4-FFF2-40B4-BE49-F238E27FC236}">
                <a16:creationId xmlns:a16="http://schemas.microsoft.com/office/drawing/2014/main" id="{713E1008-C7A8-25C7-D76C-57A939DF098F}"/>
              </a:ext>
            </a:extLst>
          </p:cNvPr>
          <p:cNvSpPr txBox="1">
            <a:spLocks/>
          </p:cNvSpPr>
          <p:nvPr/>
        </p:nvSpPr>
        <p:spPr>
          <a:xfrm>
            <a:off x="326472" y="1412110"/>
            <a:ext cx="2312555" cy="5231758"/>
          </a:xfrm>
          <a:prstGeom prst="rect">
            <a:avLst/>
          </a:prstGeom>
          <a:noFill/>
          <a:ln>
            <a:noFill/>
          </a:ln>
        </p:spPr>
        <p:txBody>
          <a:bodyPr spcFirstLastPara="1" wrap="square" lIns="91425" tIns="45700" rIns="91425" bIns="45700" anchor="t" anchorCtr="0">
            <a:normAutofit fontScale="92500" lnSpcReduction="20000"/>
          </a:bodyPr>
          <a:lstStyle>
            <a:lvl1pPr marL="182262" marR="0" indent="-182262"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1pPr>
            <a:lvl2pPr marL="575566" marR="0" indent="-211041"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2pPr>
            <a:lvl3pPr marL="996370" marR="0" indent="-267319"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3pPr>
            <a:lvl4pPr marL="1379989" marR="0" indent="-286413"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4pPr>
            <a:lvl5pPr marL="1744515" marR="0" indent="-286413"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5pPr>
            <a:lvl6pPr marL="2109041" marR="0" indent="-286413"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6pPr>
            <a:lvl7pPr marL="2473566" marR="0" indent="-286413"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7pPr>
            <a:lvl8pPr marL="2838092" marR="0" indent="-286413"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8pPr>
            <a:lvl9pPr marL="3202617" marR="0" indent="-286413"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9pPr>
          </a:lstStyle>
          <a:p>
            <a:pPr marL="50800" indent="0">
              <a:spcBef>
                <a:spcPts val="1000"/>
              </a:spcBef>
              <a:buSzPts val="2800"/>
              <a:buNone/>
            </a:pPr>
            <a:r>
              <a:rPr lang="en-US" sz="2400" noProof="0" dirty="0">
                <a:latin typeface="Helvetica" pitchFamily="2" charset="0"/>
              </a:rPr>
              <a:t>Representation of land and water dynamics on sub-regional water basin scale:</a:t>
            </a:r>
          </a:p>
          <a:p>
            <a:pPr marL="50800" indent="0">
              <a:spcBef>
                <a:spcPts val="1000"/>
              </a:spcBef>
              <a:buSzPts val="2800"/>
              <a:buNone/>
            </a:pPr>
            <a:r>
              <a:rPr lang="en-US" sz="2400" noProof="0" dirty="0">
                <a:latin typeface="Helvetica" pitchFamily="2" charset="0"/>
              </a:rPr>
              <a:t>- Land use &amp; land cover</a:t>
            </a:r>
          </a:p>
          <a:p>
            <a:pPr marL="50800" indent="0">
              <a:spcBef>
                <a:spcPts val="1000"/>
              </a:spcBef>
              <a:buSzPts val="2800"/>
              <a:buNone/>
            </a:pPr>
            <a:r>
              <a:rPr lang="en-US" sz="2400" noProof="0" dirty="0">
                <a:latin typeface="Helvetica" pitchFamily="2" charset="0"/>
              </a:rPr>
              <a:t>- Agriculture</a:t>
            </a:r>
          </a:p>
          <a:p>
            <a:pPr marL="50800" indent="0">
              <a:spcBef>
                <a:spcPts val="1000"/>
              </a:spcBef>
              <a:buSzPts val="2800"/>
              <a:buNone/>
            </a:pPr>
            <a:r>
              <a:rPr lang="en-US" sz="2400" noProof="0" dirty="0">
                <a:latin typeface="Helvetica" pitchFamily="2" charset="0"/>
              </a:rPr>
              <a:t>- Forestry</a:t>
            </a:r>
          </a:p>
          <a:p>
            <a:pPr marL="50800" indent="0">
              <a:spcBef>
                <a:spcPts val="1000"/>
              </a:spcBef>
              <a:buSzPts val="2800"/>
              <a:buNone/>
            </a:pPr>
            <a:endParaRPr lang="en-US" sz="2400" noProof="0" dirty="0">
              <a:latin typeface="Helvetica" pitchFamily="2" charset="0"/>
            </a:endParaRPr>
          </a:p>
          <a:p>
            <a:pPr marL="50800" indent="0">
              <a:spcBef>
                <a:spcPts val="1000"/>
              </a:spcBef>
              <a:buSzPts val="2800"/>
              <a:buNone/>
            </a:pPr>
            <a:r>
              <a:rPr lang="en-US" sz="2400" noProof="0" dirty="0">
                <a:latin typeface="Helvetica" pitchFamily="2" charset="0"/>
              </a:rPr>
              <a:t>119 total land regions</a:t>
            </a:r>
          </a:p>
          <a:p>
            <a:pPr marL="50800" indent="0">
              <a:spcBef>
                <a:spcPts val="1000"/>
              </a:spcBef>
              <a:buSzPts val="2800"/>
              <a:buNone/>
            </a:pPr>
            <a:r>
              <a:rPr lang="en-US" sz="2400" noProof="0" dirty="0">
                <a:latin typeface="Helvetica" pitchFamily="2" charset="0"/>
              </a:rPr>
              <a:t>(intersection of water basins and country borders</a:t>
            </a:r>
            <a:r>
              <a:rPr lang="en-US" sz="2000" noProof="0" dirty="0">
                <a:latin typeface="Helvetica" pitchFamily="2" charset="0"/>
              </a:rPr>
              <a:t>)</a:t>
            </a:r>
          </a:p>
        </p:txBody>
      </p:sp>
    </p:spTree>
    <p:extLst>
      <p:ext uri="{BB962C8B-B14F-4D97-AF65-F5344CB8AC3E}">
        <p14:creationId xmlns:p14="http://schemas.microsoft.com/office/powerpoint/2010/main" val="28096625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C03572-7E61-7C53-5157-A8A70163FA0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3657F7F-066A-E1AF-E18A-7E1A131B33C2}"/>
              </a:ext>
            </a:extLst>
          </p:cNvPr>
          <p:cNvSpPr>
            <a:spLocks noGrp="1"/>
          </p:cNvSpPr>
          <p:nvPr>
            <p:ph type="title"/>
          </p:nvPr>
        </p:nvSpPr>
        <p:spPr>
          <a:xfrm>
            <a:off x="4757195" y="376701"/>
            <a:ext cx="3025184" cy="435033"/>
          </a:xfrm>
        </p:spPr>
        <p:txBody>
          <a:bodyPr/>
          <a:lstStyle/>
          <a:p>
            <a:r>
              <a:rPr lang="en-GB" dirty="0"/>
              <a:t>GCAM-Europe v7.1.1</a:t>
            </a:r>
          </a:p>
        </p:txBody>
      </p:sp>
      <p:sp>
        <p:nvSpPr>
          <p:cNvPr id="3" name="Slide Number Placeholder 2">
            <a:extLst>
              <a:ext uri="{FF2B5EF4-FFF2-40B4-BE49-F238E27FC236}">
                <a16:creationId xmlns:a16="http://schemas.microsoft.com/office/drawing/2014/main" id="{8DFB37E5-BF9F-44FD-BEA9-6F4501CB5ACB}"/>
              </a:ext>
            </a:extLst>
          </p:cNvPr>
          <p:cNvSpPr>
            <a:spLocks noGrp="1"/>
          </p:cNvSpPr>
          <p:nvPr>
            <p:ph type="sldNum" sz="quarter" idx="12"/>
          </p:nvPr>
        </p:nvSpPr>
        <p:spPr/>
        <p:txBody>
          <a:bodyPr/>
          <a:lstStyle/>
          <a:p>
            <a:fld id="{8B4E18C2-21A5-4360-869F-A5496DD4597D}" type="slidenum">
              <a:rPr lang="en-GB" smtClean="0"/>
              <a:pPr/>
              <a:t>7</a:t>
            </a:fld>
            <a:endParaRPr lang="en-GB"/>
          </a:p>
        </p:txBody>
      </p:sp>
      <p:sp>
        <p:nvSpPr>
          <p:cNvPr id="6" name="TextBox 5">
            <a:extLst>
              <a:ext uri="{FF2B5EF4-FFF2-40B4-BE49-F238E27FC236}">
                <a16:creationId xmlns:a16="http://schemas.microsoft.com/office/drawing/2014/main" id="{4E08ADBB-D7AE-53B9-289E-2975A409ABE7}"/>
              </a:ext>
            </a:extLst>
          </p:cNvPr>
          <p:cNvSpPr txBox="1"/>
          <p:nvPr/>
        </p:nvSpPr>
        <p:spPr>
          <a:xfrm>
            <a:off x="277793" y="6151944"/>
            <a:ext cx="2372810" cy="706056"/>
          </a:xfrm>
          <a:prstGeom prst="rect">
            <a:avLst/>
          </a:prstGeom>
          <a:solidFill>
            <a:schemeClr val="bg1"/>
          </a:solidFill>
        </p:spPr>
        <p:txBody>
          <a:bodyPr wrap="square" rtlCol="0">
            <a:spAutoFit/>
          </a:bodyPr>
          <a:lstStyle/>
          <a:p>
            <a:endParaRPr lang="en-GB" dirty="0"/>
          </a:p>
        </p:txBody>
      </p:sp>
      <p:sp>
        <p:nvSpPr>
          <p:cNvPr id="8" name="TextBox 7">
            <a:extLst>
              <a:ext uri="{FF2B5EF4-FFF2-40B4-BE49-F238E27FC236}">
                <a16:creationId xmlns:a16="http://schemas.microsoft.com/office/drawing/2014/main" id="{153FA73A-6DDE-6983-3C85-9446C1A97093}"/>
              </a:ext>
            </a:extLst>
          </p:cNvPr>
          <p:cNvSpPr txBox="1"/>
          <p:nvPr/>
        </p:nvSpPr>
        <p:spPr>
          <a:xfrm>
            <a:off x="430194" y="459657"/>
            <a:ext cx="4905735" cy="461665"/>
          </a:xfrm>
          <a:prstGeom prst="rect">
            <a:avLst/>
          </a:prstGeom>
          <a:noFill/>
        </p:spPr>
        <p:txBody>
          <a:bodyPr wrap="square">
            <a:spAutoFit/>
          </a:bodyPr>
          <a:lstStyle/>
          <a:p>
            <a:pPr algn="l"/>
            <a:r>
              <a:rPr lang="en-US" sz="2400" b="1" dirty="0">
                <a:solidFill>
                  <a:schemeClr val="tx1"/>
                </a:solidFill>
                <a:latin typeface="Helvetica" pitchFamily="2" charset="0"/>
                <a:ea typeface="Tahoma"/>
                <a:cs typeface="Tahoma"/>
              </a:rPr>
              <a:t>Electricity dynamics and trade</a:t>
            </a:r>
            <a:endParaRPr lang="en-US" sz="2400" b="1" dirty="0">
              <a:latin typeface="Helvetica" pitchFamily="2" charset="0"/>
              <a:ea typeface="Tahoma"/>
              <a:cs typeface="Tahoma"/>
            </a:endParaRPr>
          </a:p>
        </p:txBody>
      </p:sp>
      <p:pic>
        <p:nvPicPr>
          <p:cNvPr id="4" name="Picture 3">
            <a:extLst>
              <a:ext uri="{FF2B5EF4-FFF2-40B4-BE49-F238E27FC236}">
                <a16:creationId xmlns:a16="http://schemas.microsoft.com/office/drawing/2014/main" id="{21AE0186-FDAE-BED3-390A-86C8C784ECB6}"/>
              </a:ext>
            </a:extLst>
          </p:cNvPr>
          <p:cNvPicPr>
            <a:picLocks noChangeAspect="1"/>
          </p:cNvPicPr>
          <p:nvPr/>
        </p:nvPicPr>
        <p:blipFill>
          <a:blip r:embed="rId2"/>
          <a:stretch>
            <a:fillRect/>
          </a:stretch>
        </p:blipFill>
        <p:spPr>
          <a:xfrm>
            <a:off x="2386196" y="1350496"/>
            <a:ext cx="7173105" cy="4992431"/>
          </a:xfrm>
          <a:prstGeom prst="rect">
            <a:avLst/>
          </a:prstGeom>
        </p:spPr>
      </p:pic>
      <p:sp>
        <p:nvSpPr>
          <p:cNvPr id="11" name="Google Shape;182;g106d59d19de_0_2">
            <a:extLst>
              <a:ext uri="{FF2B5EF4-FFF2-40B4-BE49-F238E27FC236}">
                <a16:creationId xmlns:a16="http://schemas.microsoft.com/office/drawing/2014/main" id="{C8FB34C1-03F4-6CD0-2B7B-AE9EBE133FC8}"/>
              </a:ext>
            </a:extLst>
          </p:cNvPr>
          <p:cNvSpPr txBox="1">
            <a:spLocks/>
          </p:cNvSpPr>
          <p:nvPr/>
        </p:nvSpPr>
        <p:spPr>
          <a:xfrm>
            <a:off x="291749" y="1362399"/>
            <a:ext cx="2360644" cy="4575413"/>
          </a:xfrm>
          <a:prstGeom prst="rect">
            <a:avLst/>
          </a:prstGeom>
          <a:noFill/>
          <a:ln>
            <a:noFill/>
          </a:ln>
        </p:spPr>
        <p:txBody>
          <a:bodyPr spcFirstLastPara="1" wrap="square" lIns="91425" tIns="45700" rIns="91425" bIns="45700" anchor="t" anchorCtr="0">
            <a:normAutofit fontScale="92500"/>
          </a:bodyPr>
          <a:lstStyle>
            <a:lvl1pPr marL="182262" marR="0" indent="-182262"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1pPr>
            <a:lvl2pPr marL="575566" marR="0" indent="-211041"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2pPr>
            <a:lvl3pPr marL="996370" marR="0" indent="-267319"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3pPr>
            <a:lvl4pPr marL="1379989" marR="0" indent="-286413"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4pPr>
            <a:lvl5pPr marL="1744515" marR="0" indent="-286413"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5pPr>
            <a:lvl6pPr marL="2109041" marR="0" indent="-286413"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6pPr>
            <a:lvl7pPr marL="2473566" marR="0" indent="-286413"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7pPr>
            <a:lvl8pPr marL="2838092" marR="0" indent="-286413"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8pPr>
            <a:lvl9pPr marL="3202617" marR="0" indent="-286413" algn="l" defTabSz="729050" rtl="0" latinLnBrk="0">
              <a:lnSpc>
                <a:spcPct val="90000"/>
              </a:lnSpc>
              <a:spcBef>
                <a:spcPts val="700"/>
              </a:spcBef>
              <a:spcAft>
                <a:spcPts val="0"/>
              </a:spcAft>
              <a:buClrTx/>
              <a:buSzPct val="100000"/>
              <a:buFont typeface="Arial"/>
              <a:buChar char="•"/>
              <a:tabLst/>
              <a:defRPr sz="2200" b="0" i="0" u="none" strike="noStrike" cap="none" spc="0" baseline="0">
                <a:solidFill>
                  <a:srgbClr val="000000"/>
                </a:solidFill>
                <a:uFillTx/>
                <a:latin typeface="Roboto Regular"/>
                <a:ea typeface="Roboto Regular"/>
                <a:cs typeface="Roboto Regular"/>
                <a:sym typeface="Roboto Regular"/>
              </a:defRPr>
            </a:lvl9pPr>
          </a:lstStyle>
          <a:p>
            <a:pPr marL="50800" indent="0">
              <a:spcBef>
                <a:spcPts val="1000"/>
              </a:spcBef>
              <a:buSzPts val="2800"/>
              <a:buNone/>
            </a:pPr>
            <a:r>
              <a:rPr lang="es-ES" sz="2400" dirty="0" err="1">
                <a:latin typeface="Helvetica" pitchFamily="2" charset="0"/>
              </a:rPr>
              <a:t>Electricity</a:t>
            </a:r>
            <a:r>
              <a:rPr lang="es-ES" sz="2400" dirty="0">
                <a:latin typeface="Helvetica" pitchFamily="2" charset="0"/>
              </a:rPr>
              <a:t> in </a:t>
            </a:r>
            <a:r>
              <a:rPr lang="es-ES" sz="2400" dirty="0" err="1">
                <a:latin typeface="Helvetica" pitchFamily="2" charset="0"/>
              </a:rPr>
              <a:t>each</a:t>
            </a:r>
            <a:r>
              <a:rPr lang="es-ES" sz="2400" dirty="0">
                <a:latin typeface="Helvetica" pitchFamily="2" charset="0"/>
              </a:rPr>
              <a:t> “</a:t>
            </a:r>
            <a:r>
              <a:rPr lang="es-ES" sz="2400" dirty="0" err="1">
                <a:latin typeface="Helvetica" pitchFamily="2" charset="0"/>
              </a:rPr>
              <a:t>grid</a:t>
            </a:r>
            <a:r>
              <a:rPr lang="es-ES" sz="2400" dirty="0">
                <a:latin typeface="Helvetica" pitchFamily="2" charset="0"/>
              </a:rPr>
              <a:t> </a:t>
            </a:r>
            <a:r>
              <a:rPr lang="es-ES" sz="2400" dirty="0" err="1">
                <a:latin typeface="Helvetica" pitchFamily="2" charset="0"/>
              </a:rPr>
              <a:t>region</a:t>
            </a:r>
            <a:r>
              <a:rPr lang="es-ES" sz="2400" dirty="0">
                <a:latin typeface="Helvetica" pitchFamily="2" charset="0"/>
              </a:rPr>
              <a:t>” is a common </a:t>
            </a:r>
            <a:r>
              <a:rPr lang="es-ES" sz="2400" dirty="0" err="1">
                <a:latin typeface="Helvetica" pitchFamily="2" charset="0"/>
              </a:rPr>
              <a:t>market</a:t>
            </a:r>
            <a:r>
              <a:rPr lang="es-ES" sz="2400" dirty="0">
                <a:latin typeface="Helvetica" pitchFamily="2" charset="0"/>
              </a:rPr>
              <a:t> pool between </a:t>
            </a:r>
            <a:r>
              <a:rPr lang="es-ES" sz="2400" dirty="0" err="1">
                <a:latin typeface="Helvetica" pitchFamily="2" charset="0"/>
              </a:rPr>
              <a:t>countries</a:t>
            </a:r>
            <a:r>
              <a:rPr lang="es-ES" sz="2400" dirty="0">
                <a:latin typeface="Helvetica" pitchFamily="2" charset="0"/>
              </a:rPr>
              <a:t>.</a:t>
            </a:r>
          </a:p>
          <a:p>
            <a:pPr marL="50800" indent="0">
              <a:spcBef>
                <a:spcPts val="1000"/>
              </a:spcBef>
              <a:buSzPts val="2800"/>
              <a:buNone/>
            </a:pPr>
            <a:endParaRPr lang="es-ES" sz="2400" dirty="0">
              <a:latin typeface="Helvetica" pitchFamily="2" charset="0"/>
            </a:endParaRPr>
          </a:p>
          <a:p>
            <a:pPr marL="50800" indent="0">
              <a:spcBef>
                <a:spcPts val="1000"/>
              </a:spcBef>
              <a:buSzPts val="2800"/>
              <a:buNone/>
            </a:pPr>
            <a:r>
              <a:rPr lang="en-GB" sz="2400" dirty="0">
                <a:latin typeface="Helvetica" pitchFamily="2" charset="0"/>
              </a:rPr>
              <a:t>In collaboration with </a:t>
            </a:r>
            <a:r>
              <a:rPr lang="en-GB" sz="2400" dirty="0" err="1">
                <a:latin typeface="Helvetica" pitchFamily="2" charset="0"/>
              </a:rPr>
              <a:t>Comillas</a:t>
            </a:r>
            <a:r>
              <a:rPr lang="en-GB" sz="2400" dirty="0">
                <a:latin typeface="Helvetica" pitchFamily="2" charset="0"/>
              </a:rPr>
              <a:t>, improving detail in specific grid dynamics and interactions.</a:t>
            </a:r>
          </a:p>
        </p:txBody>
      </p:sp>
    </p:spTree>
    <p:extLst>
      <p:ext uri="{BB962C8B-B14F-4D97-AF65-F5344CB8AC3E}">
        <p14:creationId xmlns:p14="http://schemas.microsoft.com/office/powerpoint/2010/main" val="3822600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F7F7C-C344-4AD3-A230-8CF5F6F189C2}"/>
              </a:ext>
            </a:extLst>
          </p:cNvPr>
          <p:cNvSpPr>
            <a:spLocks noGrp="1"/>
          </p:cNvSpPr>
          <p:nvPr>
            <p:ph type="title"/>
          </p:nvPr>
        </p:nvSpPr>
        <p:spPr>
          <a:xfrm>
            <a:off x="460571" y="487046"/>
            <a:ext cx="1774630" cy="435033"/>
          </a:xfrm>
        </p:spPr>
        <p:txBody>
          <a:bodyPr>
            <a:normAutofit/>
          </a:bodyPr>
          <a:lstStyle/>
          <a:p>
            <a:pPr algn="l"/>
            <a:r>
              <a:rPr lang="en-US" sz="2200" b="1" dirty="0">
                <a:solidFill>
                  <a:schemeClr val="tx1"/>
                </a:solidFill>
                <a:latin typeface="Helvetica" pitchFamily="2" charset="0"/>
                <a:ea typeface="Tahoma"/>
                <a:cs typeface="Tahoma"/>
              </a:rPr>
              <a:t>Emissions</a:t>
            </a:r>
            <a:endParaRPr lang="en-US" sz="2200" b="1" dirty="0">
              <a:solidFill>
                <a:schemeClr val="tx1"/>
              </a:solidFill>
              <a:latin typeface="Helvetica" pitchFamily="2" charset="0"/>
            </a:endParaRPr>
          </a:p>
        </p:txBody>
      </p:sp>
      <p:sp>
        <p:nvSpPr>
          <p:cNvPr id="3" name="Slide Number Placeholder 2">
            <a:extLst>
              <a:ext uri="{FF2B5EF4-FFF2-40B4-BE49-F238E27FC236}">
                <a16:creationId xmlns:a16="http://schemas.microsoft.com/office/drawing/2014/main" id="{9C6F5FC8-0DA6-6DE0-D0C8-16A75618ECB3}"/>
              </a:ext>
            </a:extLst>
          </p:cNvPr>
          <p:cNvSpPr>
            <a:spLocks noGrp="1"/>
          </p:cNvSpPr>
          <p:nvPr>
            <p:ph type="sldNum" sz="quarter" idx="12"/>
          </p:nvPr>
        </p:nvSpPr>
        <p:spPr/>
        <p:txBody>
          <a:bodyPr/>
          <a:lstStyle/>
          <a:p>
            <a:fld id="{8B4E18C2-21A5-4360-869F-A5496DD4597D}" type="slidenum">
              <a:rPr lang="en-GB" smtClean="0"/>
              <a:pPr/>
              <a:t>8</a:t>
            </a:fld>
            <a:endParaRPr lang="en-GB"/>
          </a:p>
        </p:txBody>
      </p:sp>
      <p:sp>
        <p:nvSpPr>
          <p:cNvPr id="16" name="Title 11">
            <a:extLst>
              <a:ext uri="{FF2B5EF4-FFF2-40B4-BE49-F238E27FC236}">
                <a16:creationId xmlns:a16="http://schemas.microsoft.com/office/drawing/2014/main" id="{315B3399-4BC0-D863-B3AA-254CB1074325}"/>
              </a:ext>
            </a:extLst>
          </p:cNvPr>
          <p:cNvSpPr txBox="1">
            <a:spLocks/>
          </p:cNvSpPr>
          <p:nvPr/>
        </p:nvSpPr>
        <p:spPr>
          <a:xfrm>
            <a:off x="6248400" y="385446"/>
            <a:ext cx="1571789" cy="435033"/>
          </a:xfrm>
          <a:prstGeom prst="rect">
            <a:avLst/>
          </a:prstGeom>
        </p:spPr>
        <p:txBody>
          <a:bodyPr vert="horz" lIns="91440" tIns="45720" rIns="91440" bIns="45720" rtlCol="0" anchor="ctr">
            <a:normAutofit/>
          </a:bodyPr>
          <a:lst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a:lstStyle>
          <a:p>
            <a:r>
              <a:rPr lang="en-US" dirty="0">
                <a:latin typeface="Tahoma"/>
                <a:ea typeface="Tahoma"/>
                <a:cs typeface="Tahoma"/>
              </a:rPr>
              <a:t>Results</a:t>
            </a:r>
            <a:endParaRPr lang="en-GB" dirty="0">
              <a:latin typeface="Tahoma"/>
              <a:ea typeface="Tahoma"/>
              <a:cs typeface="Tahoma"/>
            </a:endParaRPr>
          </a:p>
        </p:txBody>
      </p:sp>
      <p:sp>
        <p:nvSpPr>
          <p:cNvPr id="10" name="TextBox 9">
            <a:extLst>
              <a:ext uri="{FF2B5EF4-FFF2-40B4-BE49-F238E27FC236}">
                <a16:creationId xmlns:a16="http://schemas.microsoft.com/office/drawing/2014/main" id="{6CFFF72A-8847-B682-6D72-D3DC394FBD40}"/>
              </a:ext>
            </a:extLst>
          </p:cNvPr>
          <p:cNvSpPr txBox="1"/>
          <p:nvPr/>
        </p:nvSpPr>
        <p:spPr>
          <a:xfrm>
            <a:off x="277793" y="6151944"/>
            <a:ext cx="2372810" cy="706056"/>
          </a:xfrm>
          <a:prstGeom prst="rect">
            <a:avLst/>
          </a:prstGeom>
          <a:solidFill>
            <a:schemeClr val="bg1"/>
          </a:solidFill>
        </p:spPr>
        <p:txBody>
          <a:bodyPr wrap="square" rtlCol="0">
            <a:spAutoFit/>
          </a:bodyPr>
          <a:lstStyle/>
          <a:p>
            <a:endParaRPr lang="en-GB" dirty="0"/>
          </a:p>
        </p:txBody>
      </p:sp>
      <p:sp>
        <p:nvSpPr>
          <p:cNvPr id="20" name="TextBox 19">
            <a:extLst>
              <a:ext uri="{FF2B5EF4-FFF2-40B4-BE49-F238E27FC236}">
                <a16:creationId xmlns:a16="http://schemas.microsoft.com/office/drawing/2014/main" id="{4CC1AD61-1B20-9DC3-E1AF-7BC822864300}"/>
              </a:ext>
            </a:extLst>
          </p:cNvPr>
          <p:cNvSpPr txBox="1"/>
          <p:nvPr/>
        </p:nvSpPr>
        <p:spPr>
          <a:xfrm>
            <a:off x="314960" y="5847286"/>
            <a:ext cx="8940800" cy="1015663"/>
          </a:xfrm>
          <a:prstGeom prst="rect">
            <a:avLst/>
          </a:prstGeom>
          <a:noFill/>
          <a:ln>
            <a:noFill/>
          </a:ln>
        </p:spPr>
        <p:txBody>
          <a:bodyPr wrap="square">
            <a:spAutoFit/>
          </a:bodyPr>
          <a:lstStyle/>
          <a:p>
            <a:pPr marL="285750" indent="-285750">
              <a:buFont typeface="Arial" panose="020B0604020202020204" pitchFamily="34" charset="0"/>
              <a:buChar char="•"/>
            </a:pPr>
            <a:r>
              <a:rPr lang="en-US" sz="2000" dirty="0">
                <a:latin typeface="Helvetica" pitchFamily="2" charset="0"/>
              </a:rPr>
              <a:t>EU-wide target shifts mitigation efforts towards to countries like FI and SW,</a:t>
            </a:r>
            <a:r>
              <a:rPr lang="en-US" sz="2000" dirty="0">
                <a:solidFill>
                  <a:srgbClr val="3333FF"/>
                </a:solidFill>
                <a:latin typeface="Helvetica" pitchFamily="2" charset="0"/>
              </a:rPr>
              <a:t> </a:t>
            </a:r>
            <a:r>
              <a:rPr lang="en-US" sz="2000" dirty="0">
                <a:latin typeface="Helvetica" pitchFamily="2" charset="0"/>
              </a:rPr>
              <a:t>as constraints in resource availability of smaller countries makes abatement more expensive</a:t>
            </a:r>
            <a:endParaRPr lang="en-GB" sz="2000" dirty="0">
              <a:latin typeface="Helvetica" pitchFamily="2" charset="0"/>
            </a:endParaRPr>
          </a:p>
        </p:txBody>
      </p:sp>
      <p:pic>
        <p:nvPicPr>
          <p:cNvPr id="11" name="Picture 10">
            <a:extLst>
              <a:ext uri="{FF2B5EF4-FFF2-40B4-BE49-F238E27FC236}">
                <a16:creationId xmlns:a16="http://schemas.microsoft.com/office/drawing/2014/main" id="{BA7037DB-3C46-ED7E-51FB-AF4A4766DA7D}"/>
              </a:ext>
            </a:extLst>
          </p:cNvPr>
          <p:cNvPicPr>
            <a:picLocks noChangeAspect="1"/>
          </p:cNvPicPr>
          <p:nvPr/>
        </p:nvPicPr>
        <p:blipFill>
          <a:blip r:embed="rId3"/>
          <a:stretch>
            <a:fillRect/>
          </a:stretch>
        </p:blipFill>
        <p:spPr>
          <a:xfrm>
            <a:off x="422731" y="993373"/>
            <a:ext cx="9204745" cy="4755785"/>
          </a:xfrm>
          <a:prstGeom prst="rect">
            <a:avLst/>
          </a:prstGeom>
        </p:spPr>
      </p:pic>
      <p:cxnSp>
        <p:nvCxnSpPr>
          <p:cNvPr id="12" name="Straight Arrow Connector 11">
            <a:extLst>
              <a:ext uri="{FF2B5EF4-FFF2-40B4-BE49-F238E27FC236}">
                <a16:creationId xmlns:a16="http://schemas.microsoft.com/office/drawing/2014/main" id="{ED171E82-1A06-EC6B-0FA8-7B4F2ADE6FDB}"/>
              </a:ext>
            </a:extLst>
          </p:cNvPr>
          <p:cNvCxnSpPr/>
          <p:nvPr/>
        </p:nvCxnSpPr>
        <p:spPr>
          <a:xfrm>
            <a:off x="196894" y="5191761"/>
            <a:ext cx="284480" cy="0"/>
          </a:xfrm>
          <a:prstGeom prst="straightConnector1">
            <a:avLst/>
          </a:prstGeom>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621A77F2-5B20-4E89-8739-50E42C03D4DF}"/>
              </a:ext>
            </a:extLst>
          </p:cNvPr>
          <p:cNvCxnSpPr/>
          <p:nvPr/>
        </p:nvCxnSpPr>
        <p:spPr>
          <a:xfrm>
            <a:off x="249796" y="2955158"/>
            <a:ext cx="284480" cy="0"/>
          </a:xfrm>
          <a:prstGeom prst="straightConnector1">
            <a:avLst/>
          </a:prstGeom>
          <a:ln w="28575">
            <a:solidFill>
              <a:srgbClr val="3333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6274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E5D935-76EF-9370-8D22-01180273F3CC}"/>
            </a:ext>
          </a:extLst>
        </p:cNvPr>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0E6BAC9-AFE9-C65B-3700-4FABA9BE149B}"/>
              </a:ext>
            </a:extLst>
          </p:cNvPr>
          <p:cNvSpPr>
            <a:spLocks noGrp="1"/>
          </p:cNvSpPr>
          <p:nvPr>
            <p:ph type="sldNum" sz="quarter" idx="12"/>
          </p:nvPr>
        </p:nvSpPr>
        <p:spPr/>
        <p:txBody>
          <a:bodyPr/>
          <a:lstStyle/>
          <a:p>
            <a:fld id="{8B4E18C2-21A5-4360-869F-A5496DD4597D}" type="slidenum">
              <a:rPr lang="en-GB" smtClean="0"/>
              <a:pPr/>
              <a:t>9</a:t>
            </a:fld>
            <a:endParaRPr lang="en-GB"/>
          </a:p>
        </p:txBody>
      </p:sp>
      <p:sp>
        <p:nvSpPr>
          <p:cNvPr id="6" name="Title 1">
            <a:extLst>
              <a:ext uri="{FF2B5EF4-FFF2-40B4-BE49-F238E27FC236}">
                <a16:creationId xmlns:a16="http://schemas.microsoft.com/office/drawing/2014/main" id="{6B3D5BAC-722B-E721-429B-D4D4F4A24611}"/>
              </a:ext>
            </a:extLst>
          </p:cNvPr>
          <p:cNvSpPr txBox="1">
            <a:spLocks/>
          </p:cNvSpPr>
          <p:nvPr/>
        </p:nvSpPr>
        <p:spPr>
          <a:xfrm>
            <a:off x="470730" y="487046"/>
            <a:ext cx="7870630" cy="435033"/>
          </a:xfrm>
          <a:prstGeom prst="rect">
            <a:avLst/>
          </a:prstGeom>
        </p:spPr>
        <p:txBody>
          <a:bodyPr vert="horz" lIns="91440" tIns="45720" rIns="91440" bIns="45720" rtlCol="0" anchor="ctr">
            <a:normAutofit/>
          </a:bodyPr>
          <a:lst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a:lstStyle>
          <a:p>
            <a:pPr algn="l"/>
            <a:r>
              <a:rPr lang="en-US" sz="2000" b="1" dirty="0">
                <a:solidFill>
                  <a:schemeClr val="tx1"/>
                </a:solidFill>
                <a:latin typeface="Helvetica" pitchFamily="2" charset="0"/>
              </a:rPr>
              <a:t>Final energy consumption</a:t>
            </a:r>
            <a:endParaRPr lang="en-US" sz="1800" b="1" dirty="0">
              <a:solidFill>
                <a:schemeClr val="tx1"/>
              </a:solidFill>
              <a:latin typeface="Helvetica" pitchFamily="2" charset="0"/>
            </a:endParaRPr>
          </a:p>
        </p:txBody>
      </p:sp>
      <p:sp>
        <p:nvSpPr>
          <p:cNvPr id="8" name="Title 11">
            <a:extLst>
              <a:ext uri="{FF2B5EF4-FFF2-40B4-BE49-F238E27FC236}">
                <a16:creationId xmlns:a16="http://schemas.microsoft.com/office/drawing/2014/main" id="{DF0B592D-5935-ADDE-D35B-8C1459A871E2}"/>
              </a:ext>
            </a:extLst>
          </p:cNvPr>
          <p:cNvSpPr txBox="1">
            <a:spLocks/>
          </p:cNvSpPr>
          <p:nvPr/>
        </p:nvSpPr>
        <p:spPr>
          <a:xfrm>
            <a:off x="6248400" y="385446"/>
            <a:ext cx="1571789" cy="435033"/>
          </a:xfrm>
          <a:prstGeom prst="rect">
            <a:avLst/>
          </a:prstGeom>
        </p:spPr>
        <p:txBody>
          <a:bodyPr vert="horz" lIns="91440" tIns="45720" rIns="91440" bIns="45720" rtlCol="0" anchor="ctr">
            <a:normAutofit/>
          </a:bodyPr>
          <a:lstStyle>
            <a:lvl1pPr algn="r" defTabSz="729051" rtl="0" eaLnBrk="1" latinLnBrk="0" hangingPunct="1">
              <a:lnSpc>
                <a:spcPct val="90000"/>
              </a:lnSpc>
              <a:spcBef>
                <a:spcPct val="0"/>
              </a:spcBef>
              <a:buNone/>
              <a:defRPr sz="1700" kern="1200">
                <a:solidFill>
                  <a:srgbClr val="23478F"/>
                </a:solidFill>
                <a:latin typeface="Tahoma" panose="020B0604030504040204" pitchFamily="34" charset="0"/>
                <a:ea typeface="Tahoma" panose="020B0604030504040204" pitchFamily="34" charset="0"/>
                <a:cs typeface="Tahoma" panose="020B0604030504040204" pitchFamily="34" charset="0"/>
              </a:defRPr>
            </a:lvl1pPr>
          </a:lstStyle>
          <a:p>
            <a:r>
              <a:rPr lang="en-US" dirty="0">
                <a:latin typeface="Tahoma"/>
                <a:ea typeface="Tahoma"/>
                <a:cs typeface="Tahoma"/>
              </a:rPr>
              <a:t>Results</a:t>
            </a:r>
            <a:endParaRPr lang="en-GB" dirty="0">
              <a:latin typeface="Tahoma"/>
              <a:ea typeface="Tahoma"/>
              <a:cs typeface="Tahoma"/>
            </a:endParaRPr>
          </a:p>
        </p:txBody>
      </p:sp>
      <p:sp>
        <p:nvSpPr>
          <p:cNvPr id="7" name="TextBox 6">
            <a:extLst>
              <a:ext uri="{FF2B5EF4-FFF2-40B4-BE49-F238E27FC236}">
                <a16:creationId xmlns:a16="http://schemas.microsoft.com/office/drawing/2014/main" id="{D5CE6E5C-B641-AAED-F992-E3A0EE82EFBA}"/>
              </a:ext>
            </a:extLst>
          </p:cNvPr>
          <p:cNvSpPr txBox="1"/>
          <p:nvPr/>
        </p:nvSpPr>
        <p:spPr>
          <a:xfrm>
            <a:off x="277793" y="6151944"/>
            <a:ext cx="2372810" cy="706056"/>
          </a:xfrm>
          <a:prstGeom prst="rect">
            <a:avLst/>
          </a:prstGeom>
          <a:solidFill>
            <a:schemeClr val="bg1"/>
          </a:solidFill>
        </p:spPr>
        <p:txBody>
          <a:bodyPr wrap="square" rtlCol="0">
            <a:spAutoFit/>
          </a:bodyPr>
          <a:lstStyle/>
          <a:p>
            <a:endParaRPr lang="en-GB" dirty="0"/>
          </a:p>
        </p:txBody>
      </p:sp>
      <p:sp>
        <p:nvSpPr>
          <p:cNvPr id="9" name="TextBox 8">
            <a:extLst>
              <a:ext uri="{FF2B5EF4-FFF2-40B4-BE49-F238E27FC236}">
                <a16:creationId xmlns:a16="http://schemas.microsoft.com/office/drawing/2014/main" id="{E7DF156C-5B45-FE80-ABB7-0A44E98CF1AD}"/>
              </a:ext>
            </a:extLst>
          </p:cNvPr>
          <p:cNvSpPr txBox="1"/>
          <p:nvPr/>
        </p:nvSpPr>
        <p:spPr>
          <a:xfrm>
            <a:off x="146795" y="5842337"/>
            <a:ext cx="9270474" cy="1015663"/>
          </a:xfrm>
          <a:prstGeom prst="rect">
            <a:avLst/>
          </a:prstGeom>
          <a:noFill/>
          <a:ln>
            <a:noFill/>
          </a:ln>
        </p:spPr>
        <p:txBody>
          <a:bodyPr wrap="square">
            <a:spAutoFit/>
          </a:bodyPr>
          <a:lstStyle/>
          <a:p>
            <a:pPr marL="285750" indent="-285750">
              <a:buFont typeface="Arial" panose="020B0604020202020204" pitchFamily="34" charset="0"/>
              <a:buChar char="•"/>
            </a:pPr>
            <a:r>
              <a:rPr lang="en-US" sz="2000" dirty="0">
                <a:latin typeface="Helvetica" pitchFamily="2" charset="0"/>
              </a:rPr>
              <a:t>Overall reduced consumption across end-use sectors in EU_FF55, more pronounced in </a:t>
            </a:r>
            <a:r>
              <a:rPr lang="en-US" sz="2000" dirty="0">
                <a:solidFill>
                  <a:srgbClr val="D95F02"/>
                </a:solidFill>
                <a:latin typeface="Helvetica" pitchFamily="2" charset="0"/>
              </a:rPr>
              <a:t>industry</a:t>
            </a:r>
            <a:r>
              <a:rPr lang="en-US" sz="2000" dirty="0">
                <a:latin typeface="Helvetica" pitchFamily="2" charset="0"/>
              </a:rPr>
              <a:t> &amp; </a:t>
            </a:r>
            <a:r>
              <a:rPr lang="en-US" sz="2000" dirty="0">
                <a:solidFill>
                  <a:srgbClr val="1B9E77"/>
                </a:solidFill>
                <a:latin typeface="Helvetica" pitchFamily="2" charset="0"/>
              </a:rPr>
              <a:t>buildings</a:t>
            </a:r>
          </a:p>
          <a:p>
            <a:endParaRPr lang="en-GB" sz="2000" dirty="0">
              <a:latin typeface="Helvetica" pitchFamily="2" charset="0"/>
            </a:endParaRPr>
          </a:p>
        </p:txBody>
      </p:sp>
      <p:pic>
        <p:nvPicPr>
          <p:cNvPr id="10" name="Picture 9">
            <a:extLst>
              <a:ext uri="{FF2B5EF4-FFF2-40B4-BE49-F238E27FC236}">
                <a16:creationId xmlns:a16="http://schemas.microsoft.com/office/drawing/2014/main" id="{C6DAB786-0903-D6B3-F979-67F077A21BBA}"/>
              </a:ext>
            </a:extLst>
          </p:cNvPr>
          <p:cNvPicPr>
            <a:picLocks noChangeAspect="1"/>
          </p:cNvPicPr>
          <p:nvPr/>
        </p:nvPicPr>
        <p:blipFill>
          <a:blip r:embed="rId2"/>
          <a:stretch>
            <a:fillRect/>
          </a:stretch>
        </p:blipFill>
        <p:spPr>
          <a:xfrm>
            <a:off x="414489" y="959973"/>
            <a:ext cx="9097374" cy="4799696"/>
          </a:xfrm>
          <a:prstGeom prst="rect">
            <a:avLst/>
          </a:prstGeom>
        </p:spPr>
      </p:pic>
      <p:cxnSp>
        <p:nvCxnSpPr>
          <p:cNvPr id="17" name="Straight Arrow Connector 16">
            <a:extLst>
              <a:ext uri="{FF2B5EF4-FFF2-40B4-BE49-F238E27FC236}">
                <a16:creationId xmlns:a16="http://schemas.microsoft.com/office/drawing/2014/main" id="{74B2E83B-291C-3220-0A0A-BF2BC026CDAF}"/>
              </a:ext>
            </a:extLst>
          </p:cNvPr>
          <p:cNvCxnSpPr/>
          <p:nvPr/>
        </p:nvCxnSpPr>
        <p:spPr>
          <a:xfrm>
            <a:off x="178676" y="1695318"/>
            <a:ext cx="284480" cy="0"/>
          </a:xfrm>
          <a:prstGeom prst="straightConnector1">
            <a:avLst/>
          </a:prstGeom>
          <a:ln w="28575">
            <a:solidFill>
              <a:srgbClr val="51FF2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359D2CC9-530F-888E-9CD2-5BC3DF8DC84E}"/>
              </a:ext>
            </a:extLst>
          </p:cNvPr>
          <p:cNvCxnSpPr/>
          <p:nvPr/>
        </p:nvCxnSpPr>
        <p:spPr>
          <a:xfrm>
            <a:off x="188836" y="4113398"/>
            <a:ext cx="284480" cy="0"/>
          </a:xfrm>
          <a:prstGeom prst="straightConnector1">
            <a:avLst/>
          </a:prstGeom>
          <a:ln w="28575">
            <a:solidFill>
              <a:srgbClr val="51FF2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1CB3889E-3CEF-82A6-F599-34943F3B5BFD}"/>
              </a:ext>
            </a:extLst>
          </p:cNvPr>
          <p:cNvCxnSpPr/>
          <p:nvPr/>
        </p:nvCxnSpPr>
        <p:spPr>
          <a:xfrm>
            <a:off x="178676" y="3798438"/>
            <a:ext cx="284480" cy="0"/>
          </a:xfrm>
          <a:prstGeom prst="straightConnector1">
            <a:avLst/>
          </a:prstGeom>
          <a:ln w="28575">
            <a:solidFill>
              <a:srgbClr val="51FF2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3817689"/>
      </p:ext>
    </p:extLst>
  </p:cSld>
  <p:clrMapOvr>
    <a:masterClrMapping/>
  </p:clrMapOvr>
</p:sld>
</file>

<file path=ppt/theme/theme1.xml><?xml version="1.0" encoding="utf-8"?>
<a:theme xmlns:a="http://schemas.openxmlformats.org/drawingml/2006/main" name="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g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over">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Έγγραφο" ma:contentTypeID="0x010100A283B5B60DE7E34FB7C94335263C33F7" ma:contentTypeVersion="18" ma:contentTypeDescription="Δημιουργία νέου εγγράφου" ma:contentTypeScope="" ma:versionID="e1306004586594fc9d63220fe7ef41e4">
  <xsd:schema xmlns:xsd="http://www.w3.org/2001/XMLSchema" xmlns:xs="http://www.w3.org/2001/XMLSchema" xmlns:p="http://schemas.microsoft.com/office/2006/metadata/properties" xmlns:ns1="http://schemas.microsoft.com/sharepoint/v3" xmlns:ns2="c6ba4ee9-2a59-4025-b37e-c167292fdbe8" xmlns:ns3="6b2c733d-f853-4704-bad8-f624003fa4a7" targetNamespace="http://schemas.microsoft.com/office/2006/metadata/properties" ma:root="true" ma:fieldsID="1bc1f31d310675c313735214f6adacaf" ns1:_="" ns2:_="" ns3:_="">
    <xsd:import namespace="http://schemas.microsoft.com/sharepoint/v3"/>
    <xsd:import namespace="c6ba4ee9-2a59-4025-b37e-c167292fdbe8"/>
    <xsd:import namespace="6b2c733d-f853-4704-bad8-f624003fa4a7"/>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_Flow_SignoffStatus" minOccurs="0"/>
                <xsd:element ref="ns1:_ip_UnifiedCompliancePolicyProperties" minOccurs="0"/>
                <xsd:element ref="ns1:_ip_UnifiedCompliancePolicyUIAction"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Ιδιότητες Ενοποιημένης Πολιτικής Συμμόρφωσης" ma:hidden="true" ma:internalName="_ip_UnifiedCompliancePolicyProperties">
      <xsd:simpleType>
        <xsd:restriction base="dms:Note"/>
      </xsd:simpleType>
    </xsd:element>
    <xsd:element name="_ip_UnifiedCompliancePolicyUIAction" ma:index="22" nillable="true" ma:displayName="Ενέργεια περιβάλλοντος εργασίας χρήστη της Ενοποιημένης Πολιτικής Συμμόρφωσης"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6ba4ee9-2a59-4025-b37e-c167292fdb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Ετικέτες εικόνας" ma:readOnly="false" ma:fieldId="{5cf76f15-5ced-4ddc-b409-7134ff3c332f}" ma:taxonomyMulti="true" ma:sspId="fed25f8e-50e6-4137-9d04-02130354ac1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_Flow_SignoffStatus" ma:index="20" nillable="true" ma:displayName="Κατάσταση" ma:internalName="_x039a__x03b1__x03c4__x03ac__x03c3__x03c4__x03b1__x03c3__x03b7_">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b2c733d-f853-4704-bad8-f624003fa4a7"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d74cfdd8-c6e5-4192-9cc2-786f3065453a}" ma:internalName="TaxCatchAll" ma:showField="CatchAllData" ma:web="6b2c733d-f853-4704-bad8-f624003fa4a7">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Κοινή χρήση με"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Κοινή χρήση με λεπτομέρειες"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Τύπος περιεχομένου"/>
        <xsd:element ref="dc:title" minOccurs="0" maxOccurs="1" ma:index="4" ma:displayName="Τίτλο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6ba4ee9-2a59-4025-b37e-c167292fdbe8">
      <Terms xmlns="http://schemas.microsoft.com/office/infopath/2007/PartnerControls"/>
    </lcf76f155ced4ddcb4097134ff3c332f>
    <TaxCatchAll xmlns="6b2c733d-f853-4704-bad8-f624003fa4a7" xsi:nil="true"/>
    <_Flow_SignoffStatus xmlns="c6ba4ee9-2a59-4025-b37e-c167292fdbe8" xsi:nil="true"/>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54053B3-7232-4D51-93C0-863898CB55E7}">
  <ds:schemaRefs>
    <ds:schemaRef ds:uri="http://schemas.microsoft.com/sharepoint/v3/contenttype/forms"/>
  </ds:schemaRefs>
</ds:datastoreItem>
</file>

<file path=customXml/itemProps2.xml><?xml version="1.0" encoding="utf-8"?>
<ds:datastoreItem xmlns:ds="http://schemas.openxmlformats.org/officeDocument/2006/customXml" ds:itemID="{DF1E83DD-FCF5-4CBC-88DC-67FBBD728A2C}">
  <ds:schemaRefs>
    <ds:schemaRef ds:uri="6b2c733d-f853-4704-bad8-f624003fa4a7"/>
    <ds:schemaRef ds:uri="c6ba4ee9-2a59-4025-b37e-c167292fdbe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F337BBE8-5D0D-43DE-9177-E6F3EEDB189F}">
  <ds:schemaRefs>
    <ds:schemaRef ds:uri="http://purl.org/dc/terms/"/>
    <ds:schemaRef ds:uri="c6ba4ee9-2a59-4025-b37e-c167292fdbe8"/>
    <ds:schemaRef ds:uri="http://schemas.openxmlformats.org/package/2006/metadata/core-properties"/>
    <ds:schemaRef ds:uri="http://purl.org/dc/elements/1.1/"/>
    <ds:schemaRef ds:uri="http://schemas.microsoft.com/office/infopath/2007/PartnerControls"/>
    <ds:schemaRef ds:uri="http://schemas.microsoft.com/office/2006/documentManagement/types"/>
    <ds:schemaRef ds:uri="http://schemas.microsoft.com/sharepoint/v3"/>
    <ds:schemaRef ds:uri="http://purl.org/dc/dcmitype/"/>
    <ds:schemaRef ds:uri="6b2c733d-f853-4704-bad8-f624003fa4a7"/>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861</TotalTime>
  <Words>765</Words>
  <Application>Microsoft Office PowerPoint</Application>
  <PresentationFormat>Custom</PresentationFormat>
  <Paragraphs>125</Paragraphs>
  <Slides>16</Slides>
  <Notes>7</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Helvetica</vt:lpstr>
      <vt:lpstr>Roboto Light</vt:lpstr>
      <vt:lpstr>Segoe UI</vt:lpstr>
      <vt:lpstr>Tahoma</vt:lpstr>
      <vt:lpstr>Cover</vt:lpstr>
      <vt:lpstr>Pages</vt:lpstr>
      <vt:lpstr>1_Cover</vt:lpstr>
      <vt:lpstr>s</vt:lpstr>
      <vt:lpstr>Background</vt:lpstr>
      <vt:lpstr>PowerPoint Presentation</vt:lpstr>
      <vt:lpstr>PowerPoint Presentation</vt:lpstr>
      <vt:lpstr>GCAM-Europe v7.1.1</vt:lpstr>
      <vt:lpstr>GCAM-Europe v7.1.1</vt:lpstr>
      <vt:lpstr>GCAM-Europe v7.1.1</vt:lpstr>
      <vt:lpstr>Emissions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Sotiriou, Florentia</dc:creator>
  <cp:lastModifiedBy>Natasha Frilingou</cp:lastModifiedBy>
  <cp:revision>34</cp:revision>
  <dcterms:created xsi:type="dcterms:W3CDTF">2019-08-02T07:17:19Z</dcterms:created>
  <dcterms:modified xsi:type="dcterms:W3CDTF">2025-04-28T12:39:09Z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0x010100A283B5B60DE7E34FB7C94335263C33F7</vt:lpwstr>
  </property>
  <property fmtid="{D5CDD505-2E9C-101B-9397-08002B2CF9AE}" pid="3" name="MediaServiceImageTags">
    <vt:lpwstr/>
  </property>
</Properties>
</file>