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5" r:id="rId4"/>
  </p:sldMasterIdLst>
  <p:notesMasterIdLst>
    <p:notesMasterId r:id="rId21"/>
  </p:notesMasterIdLst>
  <p:sldIdLst>
    <p:sldId id="407" r:id="rId5"/>
    <p:sldId id="435" r:id="rId6"/>
    <p:sldId id="414" r:id="rId7"/>
    <p:sldId id="415" r:id="rId8"/>
    <p:sldId id="416" r:id="rId9"/>
    <p:sldId id="437" r:id="rId10"/>
    <p:sldId id="430" r:id="rId11"/>
    <p:sldId id="436" r:id="rId12"/>
    <p:sldId id="438" r:id="rId13"/>
    <p:sldId id="432" r:id="rId14"/>
    <p:sldId id="433" r:id="rId15"/>
    <p:sldId id="422" r:id="rId16"/>
    <p:sldId id="426" r:id="rId17"/>
    <p:sldId id="429" r:id="rId18"/>
    <p:sldId id="431" r:id="rId19"/>
    <p:sldId id="43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acomputer" initials="s" lastIdx="1" clrIdx="0"/>
  <p:cmAuthor id="2" name="other authors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962220-32FC-989E-7B53-107FD87FBAC5}" v="261" dt="2025-03-20T11:05:43.536"/>
    <p1510:client id="{7F6FB2A7-6934-F0B5-C987-BC2CA92AD855}" v="10" dt="2025-03-19T17:31:22.651"/>
    <p1510:client id="{85483F5B-B5DE-4F4D-B13A-98E0793D22F5}" v="33" dt="2025-03-19T16:31:47.352"/>
    <p1510:client id="{9CF673BE-9A5F-4BED-86E0-C424BD54D474}" v="133" dt="2025-03-19T21:30:54.876"/>
    <p1510:client id="{B9366E00-66F8-44E5-82C7-029621ED24FC}" v="1026" dt="2025-03-19T12:37:58.651"/>
    <p1510:client id="{C59A84AB-A43A-112C-DA5E-908EC8553297}" v="1311" dt="2025-03-19T12:58:36.793"/>
    <p1510:client id="{C64042C2-944D-BF4F-ABF2-0193AC6D2880}" v="322" dt="2025-03-20T10:17:16.819"/>
    <p1510:client id="{CA4E6BDF-2DB3-422F-D818-D78D0C3BD0B8}" v="43" dt="2025-03-19T18:21:32.487"/>
    <p1510:client id="{CB80D419-E588-9A38-CEDF-553D03E631AB}" v="372" dt="2025-03-20T10:26:20.247"/>
    <p1510:client id="{CE23E899-8607-4BF1-8786-8A16DDE5BA0A}" v="201" dt="2025-03-19T13:39:45.907"/>
    <p1510:client id="{DEEFA2ED-3FE6-3720-0670-01D3A52A54FB}" v="78" dt="2025-03-19T10:26:11.7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94660"/>
  </p:normalViewPr>
  <p:slideViewPr>
    <p:cSldViewPr snapToGrid="0">
      <p:cViewPr>
        <p:scale>
          <a:sx n="80" d="100"/>
          <a:sy n="80" d="100"/>
        </p:scale>
        <p:origin x="-696" y="-1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e Ortiz Abuja" userId="S::irortiza@ing.uc3m.es::73a40f36-7632-44a7-ad08-9466d0fa2d70" providerId="AD" clId="Web-{CB80D419-E588-9A38-CEDF-553D03E631AB}"/>
    <pc:docChg chg="modSld">
      <pc:chgData name="Irene Ortiz Abuja" userId="S::irortiza@ing.uc3m.es::73a40f36-7632-44a7-ad08-9466d0fa2d70" providerId="AD" clId="Web-{CB80D419-E588-9A38-CEDF-553D03E631AB}" dt="2025-03-20T10:26:20.247" v="328"/>
      <pc:docMkLst>
        <pc:docMk/>
      </pc:docMkLst>
      <pc:sldChg chg="addAnim">
        <pc:chgData name="Irene Ortiz Abuja" userId="S::irortiza@ing.uc3m.es::73a40f36-7632-44a7-ad08-9466d0fa2d70" providerId="AD" clId="Web-{CB80D419-E588-9A38-CEDF-553D03E631AB}" dt="2025-03-20T10:24:54.025" v="308"/>
        <pc:sldMkLst>
          <pc:docMk/>
          <pc:sldMk cId="2354688617" sldId="412"/>
        </pc:sldMkLst>
      </pc:sldChg>
      <pc:sldChg chg="addSp delSp modSp addAnim delAnim">
        <pc:chgData name="Irene Ortiz Abuja" userId="S::irortiza@ing.uc3m.es::73a40f36-7632-44a7-ad08-9466d0fa2d70" providerId="AD" clId="Web-{CB80D419-E588-9A38-CEDF-553D03E631AB}" dt="2025-03-20T10:26:20.247" v="328"/>
        <pc:sldMkLst>
          <pc:docMk/>
          <pc:sldMk cId="1172956909" sldId="413"/>
        </pc:sldMkLst>
        <pc:spChg chg="add mod">
          <ac:chgData name="Irene Ortiz Abuja" userId="S::irortiza@ing.uc3m.es::73a40f36-7632-44a7-ad08-9466d0fa2d70" providerId="AD" clId="Web-{CB80D419-E588-9A38-CEDF-553D03E631AB}" dt="2025-03-20T10:13:40.765" v="178" actId="1076"/>
          <ac:spMkLst>
            <pc:docMk/>
            <pc:sldMk cId="1172956909" sldId="413"/>
            <ac:spMk id="17" creationId="{187FDF7F-A5F7-50CF-BBB9-CAB747BA0CFF}"/>
          </ac:spMkLst>
        </pc:spChg>
        <pc:spChg chg="add mod">
          <ac:chgData name="Irene Ortiz Abuja" userId="S::irortiza@ing.uc3m.es::73a40f36-7632-44a7-ad08-9466d0fa2d70" providerId="AD" clId="Web-{CB80D419-E588-9A38-CEDF-553D03E631AB}" dt="2025-03-20T10:13:55.125" v="183" actId="1076"/>
          <ac:spMkLst>
            <pc:docMk/>
            <pc:sldMk cId="1172956909" sldId="413"/>
            <ac:spMk id="18" creationId="{E741D24F-2D5A-E5B0-AD17-E9396AD6AC67}"/>
          </ac:spMkLst>
        </pc:spChg>
        <pc:spChg chg="add mod">
          <ac:chgData name="Irene Ortiz Abuja" userId="S::irortiza@ing.uc3m.es::73a40f36-7632-44a7-ad08-9466d0fa2d70" providerId="AD" clId="Web-{CB80D419-E588-9A38-CEDF-553D03E631AB}" dt="2025-03-20T10:26:04.746" v="322" actId="1076"/>
          <ac:spMkLst>
            <pc:docMk/>
            <pc:sldMk cId="1172956909" sldId="413"/>
            <ac:spMk id="25" creationId="{0753E7C6-537E-2EAE-D829-3DDD6940005A}"/>
          </ac:spMkLst>
        </pc:spChg>
        <pc:spChg chg="add mod">
          <ac:chgData name="Irene Ortiz Abuja" userId="S::irortiza@ing.uc3m.es::73a40f36-7632-44a7-ad08-9466d0fa2d70" providerId="AD" clId="Web-{CB80D419-E588-9A38-CEDF-553D03E631AB}" dt="2025-03-20T10:26:13.356" v="327" actId="1076"/>
          <ac:spMkLst>
            <pc:docMk/>
            <pc:sldMk cId="1172956909" sldId="413"/>
            <ac:spMk id="28" creationId="{5E1F2F57-2ADC-0971-F244-287C063B4DA7}"/>
          </ac:spMkLst>
        </pc:spChg>
        <pc:picChg chg="mod">
          <ac:chgData name="Irene Ortiz Abuja" userId="S::irortiza@ing.uc3m.es::73a40f36-7632-44a7-ad08-9466d0fa2d70" providerId="AD" clId="Web-{CB80D419-E588-9A38-CEDF-553D03E631AB}" dt="2025-03-20T10:23:16.427" v="298" actId="1076"/>
          <ac:picMkLst>
            <pc:docMk/>
            <pc:sldMk cId="1172956909" sldId="413"/>
            <ac:picMk id="2" creationId="{75D74094-5B0E-1466-49EA-9380F80F7A9B}"/>
          </ac:picMkLst>
        </pc:picChg>
        <pc:picChg chg="del">
          <ac:chgData name="Irene Ortiz Abuja" userId="S::irortiza@ing.uc3m.es::73a40f36-7632-44a7-ad08-9466d0fa2d70" providerId="AD" clId="Web-{CB80D419-E588-9A38-CEDF-553D03E631AB}" dt="2025-03-20T09:55:03.395" v="5"/>
          <ac:picMkLst>
            <pc:docMk/>
            <pc:sldMk cId="1172956909" sldId="413"/>
            <ac:picMk id="4" creationId="{F7DEA394-E78C-A8A7-DF20-35D76AD6A69A}"/>
          </ac:picMkLst>
        </pc:picChg>
        <pc:picChg chg="add del mod">
          <ac:chgData name="Irene Ortiz Abuja" userId="S::irortiza@ing.uc3m.es::73a40f36-7632-44a7-ad08-9466d0fa2d70" providerId="AD" clId="Web-{CB80D419-E588-9A38-CEDF-553D03E631AB}" dt="2025-03-20T09:55:08.005" v="7"/>
          <ac:picMkLst>
            <pc:docMk/>
            <pc:sldMk cId="1172956909" sldId="413"/>
            <ac:picMk id="5" creationId="{4E640817-3787-E69E-13FB-FBAD8E8549AB}"/>
          </ac:picMkLst>
        </pc:picChg>
        <pc:picChg chg="add mod ord">
          <ac:chgData name="Irene Ortiz Abuja" userId="S::irortiza@ing.uc3m.es::73a40f36-7632-44a7-ad08-9466d0fa2d70" providerId="AD" clId="Web-{CB80D419-E588-9A38-CEDF-553D03E631AB}" dt="2025-03-20T10:19:16.185" v="243" actId="14100"/>
          <ac:picMkLst>
            <pc:docMk/>
            <pc:sldMk cId="1172956909" sldId="413"/>
            <ac:picMk id="6" creationId="{6E53FF1E-11D2-E4BE-75AE-ABAB41A8F8C4}"/>
          </ac:picMkLst>
        </pc:picChg>
        <pc:picChg chg="add mod modCrop">
          <ac:chgData name="Irene Ortiz Abuja" userId="S::irortiza@ing.uc3m.es::73a40f36-7632-44a7-ad08-9466d0fa2d70" providerId="AD" clId="Web-{CB80D419-E588-9A38-CEDF-553D03E631AB}" dt="2025-03-20T10:26:04.715" v="320" actId="1076"/>
          <ac:picMkLst>
            <pc:docMk/>
            <pc:sldMk cId="1172956909" sldId="413"/>
            <ac:picMk id="7" creationId="{893D3CB2-13A1-162B-5331-3232AFC4EEAC}"/>
          </ac:picMkLst>
        </pc:picChg>
        <pc:picChg chg="add mod modCrop">
          <ac:chgData name="Irene Ortiz Abuja" userId="S::irortiza@ing.uc3m.es::73a40f36-7632-44a7-ad08-9466d0fa2d70" providerId="AD" clId="Web-{CB80D419-E588-9A38-CEDF-553D03E631AB}" dt="2025-03-20T10:26:13.325" v="324" actId="1076"/>
          <ac:picMkLst>
            <pc:docMk/>
            <pc:sldMk cId="1172956909" sldId="413"/>
            <ac:picMk id="8" creationId="{CF93C2A1-E895-E000-1469-7911FCACEDCF}"/>
          </ac:picMkLst>
        </pc:picChg>
        <pc:picChg chg="add mod modCrop">
          <ac:chgData name="Irene Ortiz Abuja" userId="S::irortiza@ing.uc3m.es::73a40f36-7632-44a7-ad08-9466d0fa2d70" providerId="AD" clId="Web-{CB80D419-E588-9A38-CEDF-553D03E631AB}" dt="2025-03-20T10:22:54.474" v="297" actId="1076"/>
          <ac:picMkLst>
            <pc:docMk/>
            <pc:sldMk cId="1172956909" sldId="413"/>
            <ac:picMk id="9" creationId="{2254FDFC-BD5D-2CA2-3929-D49B9C708DCE}"/>
          </ac:picMkLst>
        </pc:picChg>
        <pc:picChg chg="add del mod">
          <ac:chgData name="Irene Ortiz Abuja" userId="S::irortiza@ing.uc3m.es::73a40f36-7632-44a7-ad08-9466d0fa2d70" providerId="AD" clId="Web-{CB80D419-E588-9A38-CEDF-553D03E631AB}" dt="2025-03-20T10:06:48.125" v="84"/>
          <ac:picMkLst>
            <pc:docMk/>
            <pc:sldMk cId="1172956909" sldId="413"/>
            <ac:picMk id="12" creationId="{5943807E-264F-786E-FFDE-5487124355E2}"/>
          </ac:picMkLst>
        </pc:picChg>
        <pc:picChg chg="add del mod modCrop">
          <ac:chgData name="Irene Ortiz Abuja" userId="S::irortiza@ing.uc3m.es::73a40f36-7632-44a7-ad08-9466d0fa2d70" providerId="AD" clId="Web-{CB80D419-E588-9A38-CEDF-553D03E631AB}" dt="2025-03-20T10:13:20.593" v="172"/>
          <ac:picMkLst>
            <pc:docMk/>
            <pc:sldMk cId="1172956909" sldId="413"/>
            <ac:picMk id="13" creationId="{6BDE19E5-FFF6-90DD-352B-8873C91D5F98}"/>
          </ac:picMkLst>
        </pc:picChg>
        <pc:picChg chg="add mod modCrop">
          <ac:chgData name="Irene Ortiz Abuja" userId="S::irortiza@ing.uc3m.es::73a40f36-7632-44a7-ad08-9466d0fa2d70" providerId="AD" clId="Web-{CB80D419-E588-9A38-CEDF-553D03E631AB}" dt="2025-03-20T10:14:00.375" v="184" actId="1076"/>
          <ac:picMkLst>
            <pc:docMk/>
            <pc:sldMk cId="1172956909" sldId="413"/>
            <ac:picMk id="14" creationId="{F57E9AA2-5B05-9D2B-551B-8A310262DA1D}"/>
          </ac:picMkLst>
        </pc:picChg>
        <pc:picChg chg="add mod modCrop">
          <ac:chgData name="Irene Ortiz Abuja" userId="S::irortiza@ing.uc3m.es::73a40f36-7632-44a7-ad08-9466d0fa2d70" providerId="AD" clId="Web-{CB80D419-E588-9A38-CEDF-553D03E631AB}" dt="2025-03-20T10:13:43.140" v="179" actId="1076"/>
          <ac:picMkLst>
            <pc:docMk/>
            <pc:sldMk cId="1172956909" sldId="413"/>
            <ac:picMk id="19" creationId="{64F367F7-7883-1E31-7F3E-FE7FCEA4CFD7}"/>
          </ac:picMkLst>
        </pc:picChg>
        <pc:picChg chg="add del">
          <ac:chgData name="Irene Ortiz Abuja" userId="S::irortiza@ing.uc3m.es::73a40f36-7632-44a7-ad08-9466d0fa2d70" providerId="AD" clId="Web-{CB80D419-E588-9A38-CEDF-553D03E631AB}" dt="2025-03-20T10:15:55.552" v="200"/>
          <ac:picMkLst>
            <pc:docMk/>
            <pc:sldMk cId="1172956909" sldId="413"/>
            <ac:picMk id="22" creationId="{DD2D46C7-37D8-7431-E60A-B13D72755833}"/>
          </ac:picMkLst>
        </pc:picChg>
        <pc:cxnChg chg="add mod">
          <ac:chgData name="Irene Ortiz Abuja" userId="S::irortiza@ing.uc3m.es::73a40f36-7632-44a7-ad08-9466d0fa2d70" providerId="AD" clId="Web-{CB80D419-E588-9A38-CEDF-553D03E631AB}" dt="2025-03-20T10:13:55.110" v="182" actId="1076"/>
          <ac:cxnSpMkLst>
            <pc:docMk/>
            <pc:sldMk cId="1172956909" sldId="413"/>
            <ac:cxnSpMk id="15" creationId="{9BCC9B58-7B15-F861-062B-8E0A43B450E6}"/>
          </ac:cxnSpMkLst>
        </pc:cxnChg>
        <pc:cxnChg chg="add del mod">
          <ac:chgData name="Irene Ortiz Abuja" userId="S::irortiza@ing.uc3m.es::73a40f36-7632-44a7-ad08-9466d0fa2d70" providerId="AD" clId="Web-{CB80D419-E588-9A38-CEDF-553D03E631AB}" dt="2025-03-20T10:12:12.324" v="164" actId="14100"/>
          <ac:cxnSpMkLst>
            <pc:docMk/>
            <pc:sldMk cId="1172956909" sldId="413"/>
            <ac:cxnSpMk id="16" creationId="{9307A1E2-EA31-4066-F6D5-92AAEC11D488}"/>
          </ac:cxnSpMkLst>
        </pc:cxnChg>
        <pc:cxnChg chg="add del mod">
          <ac:chgData name="Irene Ortiz Abuja" userId="S::irortiza@ing.uc3m.es::73a40f36-7632-44a7-ad08-9466d0fa2d70" providerId="AD" clId="Web-{CB80D419-E588-9A38-CEDF-553D03E631AB}" dt="2025-03-20T10:14:56.674" v="194"/>
          <ac:cxnSpMkLst>
            <pc:docMk/>
            <pc:sldMk cId="1172956909" sldId="413"/>
            <ac:cxnSpMk id="20" creationId="{DDE1015A-4A67-326C-AE41-6D0C50331222}"/>
          </ac:cxnSpMkLst>
        </pc:cxnChg>
        <pc:cxnChg chg="add del mod">
          <ac:chgData name="Irene Ortiz Abuja" userId="S::irortiza@ing.uc3m.es::73a40f36-7632-44a7-ad08-9466d0fa2d70" providerId="AD" clId="Web-{CB80D419-E588-9A38-CEDF-553D03E631AB}" dt="2025-03-20T10:17:04.351" v="211"/>
          <ac:cxnSpMkLst>
            <pc:docMk/>
            <pc:sldMk cId="1172956909" sldId="413"/>
            <ac:cxnSpMk id="21" creationId="{4411EF2B-A511-9470-9FA8-9BB73E19B7F9}"/>
          </ac:cxnSpMkLst>
        </pc:cxnChg>
        <pc:cxnChg chg="add del mod">
          <ac:chgData name="Irene Ortiz Abuja" userId="S::irortiza@ing.uc3m.es::73a40f36-7632-44a7-ad08-9466d0fa2d70" providerId="AD" clId="Web-{CB80D419-E588-9A38-CEDF-553D03E631AB}" dt="2025-03-20T10:16:59.288" v="210"/>
          <ac:cxnSpMkLst>
            <pc:docMk/>
            <pc:sldMk cId="1172956909" sldId="413"/>
            <ac:cxnSpMk id="23" creationId="{BDF60A33-EBE7-0E81-4F18-8AA172F3D5C3}"/>
          </ac:cxnSpMkLst>
        </pc:cxnChg>
        <pc:cxnChg chg="add mod">
          <ac:chgData name="Irene Ortiz Abuja" userId="S::irortiza@ing.uc3m.es::73a40f36-7632-44a7-ad08-9466d0fa2d70" providerId="AD" clId="Web-{CB80D419-E588-9A38-CEDF-553D03E631AB}" dt="2025-03-20T10:26:04.715" v="321" actId="1076"/>
          <ac:cxnSpMkLst>
            <pc:docMk/>
            <pc:sldMk cId="1172956909" sldId="413"/>
            <ac:cxnSpMk id="24" creationId="{E362BF5F-9271-DCF0-A7B9-84EA896DF0B2}"/>
          </ac:cxnSpMkLst>
        </pc:cxnChg>
        <pc:cxnChg chg="add mod">
          <ac:chgData name="Irene Ortiz Abuja" userId="S::irortiza@ing.uc3m.es::73a40f36-7632-44a7-ad08-9466d0fa2d70" providerId="AD" clId="Web-{CB80D419-E588-9A38-CEDF-553D03E631AB}" dt="2025-03-20T10:26:13.340" v="325" actId="1076"/>
          <ac:cxnSpMkLst>
            <pc:docMk/>
            <pc:sldMk cId="1172956909" sldId="413"/>
            <ac:cxnSpMk id="26" creationId="{658FBB7B-A137-44A4-B935-0F4010B9B55E}"/>
          </ac:cxnSpMkLst>
        </pc:cxnChg>
        <pc:cxnChg chg="add mod">
          <ac:chgData name="Irene Ortiz Abuja" userId="S::irortiza@ing.uc3m.es::73a40f36-7632-44a7-ad08-9466d0fa2d70" providerId="AD" clId="Web-{CB80D419-E588-9A38-CEDF-553D03E631AB}" dt="2025-03-20T10:26:13.356" v="326" actId="1076"/>
          <ac:cxnSpMkLst>
            <pc:docMk/>
            <pc:sldMk cId="1172956909" sldId="413"/>
            <ac:cxnSpMk id="27" creationId="{0D5D0B51-4AEF-B924-8584-3C20DCBADB60}"/>
          </ac:cxnSpMkLst>
        </pc:cxnChg>
      </pc:sldChg>
    </pc:docChg>
  </pc:docChgLst>
  <pc:docChgLst>
    <pc:chgData name="Irene Ortiz Abuja" userId="S::irortiza@ing.uc3m.es::73a40f36-7632-44a7-ad08-9466d0fa2d70" providerId="AD" clId="Web-{EA6CDF64-FDDF-4A08-83B2-25A0B79EBD3E}"/>
    <pc:docChg chg="addSld modSld">
      <pc:chgData name="Irene Ortiz Abuja" userId="S::irortiza@ing.uc3m.es::73a40f36-7632-44a7-ad08-9466d0fa2d70" providerId="AD" clId="Web-{EA6CDF64-FDDF-4A08-83B2-25A0B79EBD3E}" dt="2024-07-16T10:36:23.182" v="759" actId="1076"/>
      <pc:docMkLst>
        <pc:docMk/>
      </pc:docMkLst>
      <pc:sldChg chg="modSp">
        <pc:chgData name="Irene Ortiz Abuja" userId="S::irortiza@ing.uc3m.es::73a40f36-7632-44a7-ad08-9466d0fa2d70" providerId="AD" clId="Web-{EA6CDF64-FDDF-4A08-83B2-25A0B79EBD3E}" dt="2024-07-16T10:36:23.182" v="759" actId="1076"/>
        <pc:sldMkLst>
          <pc:docMk/>
          <pc:sldMk cId="1670665689" sldId="405"/>
        </pc:sldMkLst>
      </pc:sldChg>
      <pc:sldChg chg="addSp delSp modSp">
        <pc:chgData name="Irene Ortiz Abuja" userId="S::irortiza@ing.uc3m.es::73a40f36-7632-44a7-ad08-9466d0fa2d70" providerId="AD" clId="Web-{EA6CDF64-FDDF-4A08-83B2-25A0B79EBD3E}" dt="2024-07-16T10:08:31.435" v="742" actId="1076"/>
        <pc:sldMkLst>
          <pc:docMk/>
          <pc:sldMk cId="4246464143" sldId="408"/>
        </pc:sldMkLst>
      </pc:sldChg>
      <pc:sldChg chg="addSp modSp">
        <pc:chgData name="Irene Ortiz Abuja" userId="S::irortiza@ing.uc3m.es::73a40f36-7632-44a7-ad08-9466d0fa2d70" providerId="AD" clId="Web-{EA6CDF64-FDDF-4A08-83B2-25A0B79EBD3E}" dt="2024-07-16T09:28:10.965" v="288" actId="20577"/>
        <pc:sldMkLst>
          <pc:docMk/>
          <pc:sldMk cId="3119029926" sldId="409"/>
        </pc:sldMkLst>
      </pc:sldChg>
      <pc:sldChg chg="addSp delSp modSp add replId">
        <pc:chgData name="Irene Ortiz Abuja" userId="S::irortiza@ing.uc3m.es::73a40f36-7632-44a7-ad08-9466d0fa2d70" providerId="AD" clId="Web-{EA6CDF64-FDDF-4A08-83B2-25A0B79EBD3E}" dt="2024-07-16T10:10:41.898" v="754" actId="1076"/>
        <pc:sldMkLst>
          <pc:docMk/>
          <pc:sldMk cId="1131957196" sldId="410"/>
        </pc:sldMkLst>
      </pc:sldChg>
      <pc:sldChg chg="addSp delSp modSp add replId">
        <pc:chgData name="Irene Ortiz Abuja" userId="S::irortiza@ing.uc3m.es::73a40f36-7632-44a7-ad08-9466d0fa2d70" providerId="AD" clId="Web-{EA6CDF64-FDDF-4A08-83B2-25A0B79EBD3E}" dt="2024-07-16T10:09:39.768" v="752" actId="1076"/>
        <pc:sldMkLst>
          <pc:docMk/>
          <pc:sldMk cId="628930478" sldId="411"/>
        </pc:sldMkLst>
      </pc:sldChg>
    </pc:docChg>
  </pc:docChgLst>
  <pc:docChgLst>
    <pc:chgData name="Amin Jafarimoghaddam" userId="S::ajafarim@pa.uc3m.es::819bcf0a-cbeb-473a-8ed6-672e2083b171" providerId="AD" clId="Web-{9CF673BE-9A5F-4BED-86E0-C424BD54D474}"/>
    <pc:docChg chg="modSld">
      <pc:chgData name="Amin Jafarimoghaddam" userId="S::ajafarim@pa.uc3m.es::819bcf0a-cbeb-473a-8ed6-672e2083b171" providerId="AD" clId="Web-{9CF673BE-9A5F-4BED-86E0-C424BD54D474}" dt="2025-03-19T21:30:53.642" v="81" actId="20577"/>
      <pc:docMkLst>
        <pc:docMk/>
      </pc:docMkLst>
      <pc:sldChg chg="modSp">
        <pc:chgData name="Amin Jafarimoghaddam" userId="S::ajafarim@pa.uc3m.es::819bcf0a-cbeb-473a-8ed6-672e2083b171" providerId="AD" clId="Web-{9CF673BE-9A5F-4BED-86E0-C424BD54D474}" dt="2025-03-19T21:30:53.642" v="81" actId="20577"/>
        <pc:sldMkLst>
          <pc:docMk/>
          <pc:sldMk cId="3306050298" sldId="407"/>
        </pc:sldMkLst>
        <pc:spChg chg="mod">
          <ac:chgData name="Amin Jafarimoghaddam" userId="S::ajafarim@pa.uc3m.es::819bcf0a-cbeb-473a-8ed6-672e2083b171" providerId="AD" clId="Web-{9CF673BE-9A5F-4BED-86E0-C424BD54D474}" dt="2025-03-19T21:30:53.642" v="81" actId="20577"/>
          <ac:spMkLst>
            <pc:docMk/>
            <pc:sldMk cId="3306050298" sldId="407"/>
            <ac:spMk id="8" creationId="{00000000-0000-0000-0000-000000000000}"/>
          </ac:spMkLst>
        </pc:spChg>
      </pc:sldChg>
    </pc:docChg>
  </pc:docChgLst>
  <pc:docChgLst>
    <pc:chgData name="Raúl Quibén Figueroa" userId="S::100442949@alumnos.uc3m.es::55842e45-4042-4a51-80c1-03b7146605da" providerId="AD" clId="Web-{CE23E899-8607-4BF1-8786-8A16DDE5BA0A}"/>
    <pc:docChg chg="modSld">
      <pc:chgData name="Raúl Quibén Figueroa" userId="S::100442949@alumnos.uc3m.es::55842e45-4042-4a51-80c1-03b7146605da" providerId="AD" clId="Web-{CE23E899-8607-4BF1-8786-8A16DDE5BA0A}" dt="2025-03-19T13:39:45.907" v="132"/>
      <pc:docMkLst>
        <pc:docMk/>
      </pc:docMkLst>
      <pc:sldChg chg="addSp modSp">
        <pc:chgData name="Raúl Quibén Figueroa" userId="S::100442949@alumnos.uc3m.es::55842e45-4042-4a51-80c1-03b7146605da" providerId="AD" clId="Web-{CE23E899-8607-4BF1-8786-8A16DDE5BA0A}" dt="2025-03-19T13:39:28.781" v="131" actId="1076"/>
        <pc:sldMkLst>
          <pc:docMk/>
          <pc:sldMk cId="3396969848" sldId="301"/>
        </pc:sldMkLst>
        <pc:spChg chg="mod">
          <ac:chgData name="Raúl Quibén Figueroa" userId="S::100442949@alumnos.uc3m.es::55842e45-4042-4a51-80c1-03b7146605da" providerId="AD" clId="Web-{CE23E899-8607-4BF1-8786-8A16DDE5BA0A}" dt="2025-03-19T13:39:28.031" v="121" actId="1076"/>
          <ac:spMkLst>
            <pc:docMk/>
            <pc:sldMk cId="3396969848" sldId="301"/>
            <ac:spMk id="19" creationId="{46D932D2-0FA2-E672-50EC-AB96414BE6FF}"/>
          </ac:spMkLst>
        </pc:spChg>
        <pc:spChg chg="mod">
          <ac:chgData name="Raúl Quibén Figueroa" userId="S::100442949@alumnos.uc3m.es::55842e45-4042-4a51-80c1-03b7146605da" providerId="AD" clId="Web-{CE23E899-8607-4BF1-8786-8A16DDE5BA0A}" dt="2025-03-19T13:39:28.093" v="122" actId="1076"/>
          <ac:spMkLst>
            <pc:docMk/>
            <pc:sldMk cId="3396969848" sldId="301"/>
            <ac:spMk id="20" creationId="{5ABD121B-335E-1D08-B297-423988333721}"/>
          </ac:spMkLst>
        </pc:spChg>
        <pc:spChg chg="mod">
          <ac:chgData name="Raúl Quibén Figueroa" userId="S::100442949@alumnos.uc3m.es::55842e45-4042-4a51-80c1-03b7146605da" providerId="AD" clId="Web-{CE23E899-8607-4BF1-8786-8A16DDE5BA0A}" dt="2025-03-19T13:39:28.265" v="124" actId="1076"/>
          <ac:spMkLst>
            <pc:docMk/>
            <pc:sldMk cId="3396969848" sldId="301"/>
            <ac:spMk id="22" creationId="{E7229CA3-8FE0-C6EE-5BA4-0FEAD7525A3F}"/>
          </ac:spMkLst>
        </pc:spChg>
        <pc:spChg chg="mod">
          <ac:chgData name="Raúl Quibén Figueroa" userId="S::100442949@alumnos.uc3m.es::55842e45-4042-4a51-80c1-03b7146605da" providerId="AD" clId="Web-{CE23E899-8607-4BF1-8786-8A16DDE5BA0A}" dt="2025-03-19T13:39:28.468" v="126" actId="1076"/>
          <ac:spMkLst>
            <pc:docMk/>
            <pc:sldMk cId="3396969848" sldId="301"/>
            <ac:spMk id="24" creationId="{A9C2B741-89D9-ABEB-28BE-5CAED1A5EA4F}"/>
          </ac:spMkLst>
        </pc:spChg>
        <pc:spChg chg="mod">
          <ac:chgData name="Raúl Quibén Figueroa" userId="S::100442949@alumnos.uc3m.es::55842e45-4042-4a51-80c1-03b7146605da" providerId="AD" clId="Web-{CE23E899-8607-4BF1-8786-8A16DDE5BA0A}" dt="2025-03-19T13:39:28.609" v="128" actId="1076"/>
          <ac:spMkLst>
            <pc:docMk/>
            <pc:sldMk cId="3396969848" sldId="301"/>
            <ac:spMk id="26" creationId="{C1F5065E-D078-C658-7CE7-2D5AF7B802E3}"/>
          </ac:spMkLst>
        </pc:spChg>
        <pc:spChg chg="add mod">
          <ac:chgData name="Raúl Quibén Figueroa" userId="S::100442949@alumnos.uc3m.es::55842e45-4042-4a51-80c1-03b7146605da" providerId="AD" clId="Web-{CE23E899-8607-4BF1-8786-8A16DDE5BA0A}" dt="2025-03-19T13:38:04.043" v="115" actId="20577"/>
          <ac:spMkLst>
            <pc:docMk/>
            <pc:sldMk cId="3396969848" sldId="301"/>
            <ac:spMk id="55" creationId="{79B5CFCD-BC12-37B6-88F0-C75D9AB9FA73}"/>
          </ac:spMkLst>
        </pc:spChg>
        <pc:grpChg chg="mod">
          <ac:chgData name="Raúl Quibén Figueroa" userId="S::100442949@alumnos.uc3m.es::55842e45-4042-4a51-80c1-03b7146605da" providerId="AD" clId="Web-{CE23E899-8607-4BF1-8786-8A16DDE5BA0A}" dt="2025-03-19T13:39:27.640" v="118" actId="1076"/>
          <ac:grpSpMkLst>
            <pc:docMk/>
            <pc:sldMk cId="3396969848" sldId="301"/>
            <ac:grpSpMk id="5" creationId="{966DBC9E-A64C-C33E-1BC2-36E6B59BEE2A}"/>
          </ac:grpSpMkLst>
        </pc:grpChg>
        <pc:grpChg chg="mod">
          <ac:chgData name="Raúl Quibén Figueroa" userId="S::100442949@alumnos.uc3m.es::55842e45-4042-4a51-80c1-03b7146605da" providerId="AD" clId="Web-{CE23E899-8607-4BF1-8786-8A16DDE5BA0A}" dt="2025-03-19T13:39:27.750" v="119" actId="1076"/>
          <ac:grpSpMkLst>
            <pc:docMk/>
            <pc:sldMk cId="3396969848" sldId="301"/>
            <ac:grpSpMk id="9" creationId="{F2E2E0D3-AE01-F1CB-1AF8-52169C4CC245}"/>
          </ac:grpSpMkLst>
        </pc:grpChg>
        <pc:grpChg chg="mod">
          <ac:chgData name="Raúl Quibén Figueroa" userId="S::100442949@alumnos.uc3m.es::55842e45-4042-4a51-80c1-03b7146605da" providerId="AD" clId="Web-{CE23E899-8607-4BF1-8786-8A16DDE5BA0A}" dt="2025-03-19T13:39:27.984" v="120" actId="1076"/>
          <ac:grpSpMkLst>
            <pc:docMk/>
            <pc:sldMk cId="3396969848" sldId="301"/>
            <ac:grpSpMk id="16" creationId="{B2E46C35-C3BA-568E-AD35-C05C91BBC4F4}"/>
          </ac:grpSpMkLst>
        </pc:grpChg>
        <pc:picChg chg="mod">
          <ac:chgData name="Raúl Quibén Figueroa" userId="S::100442949@alumnos.uc3m.es::55842e45-4042-4a51-80c1-03b7146605da" providerId="AD" clId="Web-{CE23E899-8607-4BF1-8786-8A16DDE5BA0A}" dt="2025-03-19T13:39:28.203" v="123" actId="1076"/>
          <ac:picMkLst>
            <pc:docMk/>
            <pc:sldMk cId="3396969848" sldId="301"/>
            <ac:picMk id="21" creationId="{32740DCF-AE74-A20E-DF02-83819F52F709}"/>
          </ac:picMkLst>
        </pc:picChg>
        <pc:picChg chg="mod">
          <ac:chgData name="Raúl Quibén Figueroa" userId="S::100442949@alumnos.uc3m.es::55842e45-4042-4a51-80c1-03b7146605da" providerId="AD" clId="Web-{CE23E899-8607-4BF1-8786-8A16DDE5BA0A}" dt="2025-03-19T13:39:28.390" v="125" actId="1076"/>
          <ac:picMkLst>
            <pc:docMk/>
            <pc:sldMk cId="3396969848" sldId="301"/>
            <ac:picMk id="23" creationId="{271EF4CE-6D97-D8A8-E591-62A1CFA23A04}"/>
          </ac:picMkLst>
        </pc:picChg>
        <pc:picChg chg="mod">
          <ac:chgData name="Raúl Quibén Figueroa" userId="S::100442949@alumnos.uc3m.es::55842e45-4042-4a51-80c1-03b7146605da" providerId="AD" clId="Web-{CE23E899-8607-4BF1-8786-8A16DDE5BA0A}" dt="2025-03-19T13:39:28.547" v="127" actId="1076"/>
          <ac:picMkLst>
            <pc:docMk/>
            <pc:sldMk cId="3396969848" sldId="301"/>
            <ac:picMk id="25" creationId="{DC7DBC4E-72F3-62C1-1D32-51A041DCE12A}"/>
          </ac:picMkLst>
        </pc:picChg>
        <pc:picChg chg="mod">
          <ac:chgData name="Raúl Quibén Figueroa" userId="S::100442949@alumnos.uc3m.es::55842e45-4042-4a51-80c1-03b7146605da" providerId="AD" clId="Web-{CE23E899-8607-4BF1-8786-8A16DDE5BA0A}" dt="2025-03-19T13:39:28.672" v="129" actId="1076"/>
          <ac:picMkLst>
            <pc:docMk/>
            <pc:sldMk cId="3396969848" sldId="301"/>
            <ac:picMk id="27" creationId="{4B22A85C-4F4E-25AB-966E-8921DA71587D}"/>
          </ac:picMkLst>
        </pc:picChg>
        <pc:picChg chg="mod">
          <ac:chgData name="Raúl Quibén Figueroa" userId="S::100442949@alumnos.uc3m.es::55842e45-4042-4a51-80c1-03b7146605da" providerId="AD" clId="Web-{CE23E899-8607-4BF1-8786-8A16DDE5BA0A}" dt="2025-03-19T13:39:28.734" v="130" actId="1076"/>
          <ac:picMkLst>
            <pc:docMk/>
            <pc:sldMk cId="3396969848" sldId="301"/>
            <ac:picMk id="28" creationId="{0E8EBBDD-0E56-7180-0A51-BE31A6AEE2BC}"/>
          </ac:picMkLst>
        </pc:picChg>
        <pc:picChg chg="mod">
          <ac:chgData name="Raúl Quibén Figueroa" userId="S::100442949@alumnos.uc3m.es::55842e45-4042-4a51-80c1-03b7146605da" providerId="AD" clId="Web-{CE23E899-8607-4BF1-8786-8A16DDE5BA0A}" dt="2025-03-19T13:39:28.781" v="131" actId="1076"/>
          <ac:picMkLst>
            <pc:docMk/>
            <pc:sldMk cId="3396969848" sldId="301"/>
            <ac:picMk id="29" creationId="{191CBD09-2F8F-0DB7-9F42-43B19E6B1692}"/>
          </ac:picMkLst>
        </pc:picChg>
      </pc:sldChg>
      <pc:sldChg chg="addSp delSp modSp addAnim delAnim">
        <pc:chgData name="Raúl Quibén Figueroa" userId="S::100442949@alumnos.uc3m.es::55842e45-4042-4a51-80c1-03b7146605da" providerId="AD" clId="Web-{CE23E899-8607-4BF1-8786-8A16DDE5BA0A}" dt="2025-03-19T13:39:45.907" v="132"/>
        <pc:sldMkLst>
          <pc:docMk/>
          <pc:sldMk cId="1751557752" sldId="369"/>
        </pc:sldMkLst>
        <pc:spChg chg="add mod">
          <ac:chgData name="Raúl Quibén Figueroa" userId="S::100442949@alumnos.uc3m.es::55842e45-4042-4a51-80c1-03b7146605da" providerId="AD" clId="Web-{CE23E899-8607-4BF1-8786-8A16DDE5BA0A}" dt="2025-03-19T13:24:30.511" v="12" actId="1076"/>
          <ac:spMkLst>
            <pc:docMk/>
            <pc:sldMk cId="1751557752" sldId="369"/>
            <ac:spMk id="7" creationId="{D9CD1F3A-C367-44D9-B12B-1C09DDDCA7BC}"/>
          </ac:spMkLst>
        </pc:spChg>
        <pc:spChg chg="add mod">
          <ac:chgData name="Raúl Quibén Figueroa" userId="S::100442949@alumnos.uc3m.es::55842e45-4042-4a51-80c1-03b7146605da" providerId="AD" clId="Web-{CE23E899-8607-4BF1-8786-8A16DDE5BA0A}" dt="2025-03-19T13:27:40.753" v="28" actId="14100"/>
          <ac:spMkLst>
            <pc:docMk/>
            <pc:sldMk cId="1751557752" sldId="369"/>
            <ac:spMk id="20" creationId="{4D38E593-9781-D974-7C5F-A1C5AB5DE145}"/>
          </ac:spMkLst>
        </pc:spChg>
        <pc:spChg chg="add mod">
          <ac:chgData name="Raúl Quibén Figueroa" userId="S::100442949@alumnos.uc3m.es::55842e45-4042-4a51-80c1-03b7146605da" providerId="AD" clId="Web-{CE23E899-8607-4BF1-8786-8A16DDE5BA0A}" dt="2025-03-19T13:27:54.144" v="33" actId="1076"/>
          <ac:spMkLst>
            <pc:docMk/>
            <pc:sldMk cId="1751557752" sldId="369"/>
            <ac:spMk id="21" creationId="{8895BC61-054D-8390-3981-55ED9A58CB8E}"/>
          </ac:spMkLst>
        </pc:spChg>
        <pc:spChg chg="mod">
          <ac:chgData name="Raúl Quibén Figueroa" userId="S::100442949@alumnos.uc3m.es::55842e45-4042-4a51-80c1-03b7146605da" providerId="AD" clId="Web-{CE23E899-8607-4BF1-8786-8A16DDE5BA0A}" dt="2025-03-19T13:20:03.344" v="0" actId="1076"/>
          <ac:spMkLst>
            <pc:docMk/>
            <pc:sldMk cId="1751557752" sldId="369"/>
            <ac:spMk id="22" creationId="{86910539-4BD9-9D36-1F3E-2648BAECF53C}"/>
          </ac:spMkLst>
        </pc:spChg>
        <pc:spChg chg="add mod">
          <ac:chgData name="Raúl Quibén Figueroa" userId="S::100442949@alumnos.uc3m.es::55842e45-4042-4a51-80c1-03b7146605da" providerId="AD" clId="Web-{CE23E899-8607-4BF1-8786-8A16DDE5BA0A}" dt="2025-03-19T13:28:03.145" v="35" actId="1076"/>
          <ac:spMkLst>
            <pc:docMk/>
            <pc:sldMk cId="1751557752" sldId="369"/>
            <ac:spMk id="23" creationId="{29579252-D73D-F6F6-16E5-D4CD2035C448}"/>
          </ac:spMkLst>
        </pc:spChg>
        <pc:spChg chg="mod">
          <ac:chgData name="Raúl Quibén Figueroa" userId="S::100442949@alumnos.uc3m.es::55842e45-4042-4a51-80c1-03b7146605da" providerId="AD" clId="Web-{CE23E899-8607-4BF1-8786-8A16DDE5BA0A}" dt="2025-03-19T13:35:06.818" v="76" actId="1076"/>
          <ac:spMkLst>
            <pc:docMk/>
            <pc:sldMk cId="1751557752" sldId="369"/>
            <ac:spMk id="26" creationId="{7D23B916-AF4B-74BA-06EC-AD4DCC642302}"/>
          </ac:spMkLst>
        </pc:spChg>
        <pc:spChg chg="add mod">
          <ac:chgData name="Raúl Quibén Figueroa" userId="S::100442949@alumnos.uc3m.es::55842e45-4042-4a51-80c1-03b7146605da" providerId="AD" clId="Web-{CE23E899-8607-4BF1-8786-8A16DDE5BA0A}" dt="2025-03-19T13:29:10.288" v="47" actId="1076"/>
          <ac:spMkLst>
            <pc:docMk/>
            <pc:sldMk cId="1751557752" sldId="369"/>
            <ac:spMk id="27" creationId="{9246E5C5-E6FF-CF4E-7802-A0EE904E39A2}"/>
          </ac:spMkLst>
        </pc:spChg>
        <pc:spChg chg="add del">
          <ac:chgData name="Raúl Quibén Figueroa" userId="S::100442949@alumnos.uc3m.es::55842e45-4042-4a51-80c1-03b7146605da" providerId="AD" clId="Web-{CE23E899-8607-4BF1-8786-8A16DDE5BA0A}" dt="2025-03-19T13:29:18.351" v="49"/>
          <ac:spMkLst>
            <pc:docMk/>
            <pc:sldMk cId="1751557752" sldId="369"/>
            <ac:spMk id="28" creationId="{B55B2E2D-1CF8-1BEC-6C56-176929E38035}"/>
          </ac:spMkLst>
        </pc:spChg>
        <pc:spChg chg="add mod">
          <ac:chgData name="Raúl Quibén Figueroa" userId="S::100442949@alumnos.uc3m.es::55842e45-4042-4a51-80c1-03b7146605da" providerId="AD" clId="Web-{CE23E899-8607-4BF1-8786-8A16DDE5BA0A}" dt="2025-03-19T13:29:25.179" v="51" actId="1076"/>
          <ac:spMkLst>
            <pc:docMk/>
            <pc:sldMk cId="1751557752" sldId="369"/>
            <ac:spMk id="29" creationId="{A97A7BE5-8EE7-ADCB-86DB-C59A0A8C2C34}"/>
          </ac:spMkLst>
        </pc:spChg>
        <pc:spChg chg="mod">
          <ac:chgData name="Raúl Quibén Figueroa" userId="S::100442949@alumnos.uc3m.es::55842e45-4042-4a51-80c1-03b7146605da" providerId="AD" clId="Web-{CE23E899-8607-4BF1-8786-8A16DDE5BA0A}" dt="2025-03-19T13:28:08.207" v="36" actId="1076"/>
          <ac:spMkLst>
            <pc:docMk/>
            <pc:sldMk cId="1751557752" sldId="369"/>
            <ac:spMk id="30" creationId="{9FC3A86F-203C-6F13-E110-EB4D6C22B785}"/>
          </ac:spMkLst>
        </pc:spChg>
        <pc:spChg chg="mod">
          <ac:chgData name="Raúl Quibén Figueroa" userId="S::100442949@alumnos.uc3m.es::55842e45-4042-4a51-80c1-03b7146605da" providerId="AD" clId="Web-{CE23E899-8607-4BF1-8786-8A16DDE5BA0A}" dt="2025-03-19T13:28:28.255" v="41" actId="1076"/>
          <ac:spMkLst>
            <pc:docMk/>
            <pc:sldMk cId="1751557752" sldId="369"/>
            <ac:spMk id="32" creationId="{CC18CE19-9BDF-D27E-DAC3-0DED1C55CE2C}"/>
          </ac:spMkLst>
        </pc:spChg>
        <pc:spChg chg="mod">
          <ac:chgData name="Raúl Quibén Figueroa" userId="S::100442949@alumnos.uc3m.es::55842e45-4042-4a51-80c1-03b7146605da" providerId="AD" clId="Web-{CE23E899-8607-4BF1-8786-8A16DDE5BA0A}" dt="2025-03-19T13:38:30.013" v="117" actId="20577"/>
          <ac:spMkLst>
            <pc:docMk/>
            <pc:sldMk cId="1751557752" sldId="369"/>
            <ac:spMk id="34" creationId="{117F940E-556B-1AC9-3F16-9CB6E29C4A7E}"/>
          </ac:spMkLst>
        </pc:spChg>
        <pc:picChg chg="mod modCrop">
          <ac:chgData name="Raúl Quibén Figueroa" userId="S::100442949@alumnos.uc3m.es::55842e45-4042-4a51-80c1-03b7146605da" providerId="AD" clId="Web-{CE23E899-8607-4BF1-8786-8A16DDE5BA0A}" dt="2025-03-19T13:25:38.264" v="20"/>
          <ac:picMkLst>
            <pc:docMk/>
            <pc:sldMk cId="1751557752" sldId="369"/>
            <ac:picMk id="11" creationId="{160B21DF-D624-53E6-11DC-4C0F20C076A5}"/>
          </ac:picMkLst>
        </pc:picChg>
        <pc:picChg chg="mod">
          <ac:chgData name="Raúl Quibén Figueroa" userId="S::100442949@alumnos.uc3m.es::55842e45-4042-4a51-80c1-03b7146605da" providerId="AD" clId="Web-{CE23E899-8607-4BF1-8786-8A16DDE5BA0A}" dt="2025-03-19T13:28:10.707" v="37" actId="1076"/>
          <ac:picMkLst>
            <pc:docMk/>
            <pc:sldMk cId="1751557752" sldId="369"/>
            <ac:picMk id="12" creationId="{A226B000-B7C6-F98F-1551-00412A850BB3}"/>
          </ac:picMkLst>
        </pc:picChg>
        <pc:picChg chg="mod">
          <ac:chgData name="Raúl Quibén Figueroa" userId="S::100442949@alumnos.uc3m.es::55842e45-4042-4a51-80c1-03b7146605da" providerId="AD" clId="Web-{CE23E899-8607-4BF1-8786-8A16DDE5BA0A}" dt="2025-03-19T13:28:23.614" v="38" actId="1076"/>
          <ac:picMkLst>
            <pc:docMk/>
            <pc:sldMk cId="1751557752" sldId="369"/>
            <ac:picMk id="13" creationId="{5420006A-1AE4-6113-9B43-19DCA6B160B1}"/>
          </ac:picMkLst>
        </pc:picChg>
        <pc:picChg chg="mod">
          <ac:chgData name="Raúl Quibén Figueroa" userId="S::100442949@alumnos.uc3m.es::55842e45-4042-4a51-80c1-03b7146605da" providerId="AD" clId="Web-{CE23E899-8607-4BF1-8786-8A16DDE5BA0A}" dt="2025-03-19T13:28:23.677" v="39" actId="1076"/>
          <ac:picMkLst>
            <pc:docMk/>
            <pc:sldMk cId="1751557752" sldId="369"/>
            <ac:picMk id="14" creationId="{363FC119-A5FC-F6AA-760F-FA224852892D}"/>
          </ac:picMkLst>
        </pc:picChg>
        <pc:picChg chg="mod">
          <ac:chgData name="Raúl Quibén Figueroa" userId="S::100442949@alumnos.uc3m.es::55842e45-4042-4a51-80c1-03b7146605da" providerId="AD" clId="Web-{CE23E899-8607-4BF1-8786-8A16DDE5BA0A}" dt="2025-03-19T13:28:23.692" v="40" actId="1076"/>
          <ac:picMkLst>
            <pc:docMk/>
            <pc:sldMk cId="1751557752" sldId="369"/>
            <ac:picMk id="15" creationId="{7CA7AD33-9F1C-E1E9-8485-AA2A3FF90EF2}"/>
          </ac:picMkLst>
        </pc:picChg>
        <pc:cxnChg chg="add del">
          <ac:chgData name="Raúl Quibén Figueroa" userId="S::100442949@alumnos.uc3m.es::55842e45-4042-4a51-80c1-03b7146605da" providerId="AD" clId="Web-{CE23E899-8607-4BF1-8786-8A16DDE5BA0A}" dt="2025-03-19T13:26:06.999" v="22"/>
          <ac:cxnSpMkLst>
            <pc:docMk/>
            <pc:sldMk cId="1751557752" sldId="369"/>
            <ac:cxnSpMk id="18" creationId="{51218C7B-3FC8-0F54-AA28-696BA5EC896B}"/>
          </ac:cxnSpMkLst>
        </pc:cxnChg>
      </pc:sldChg>
    </pc:docChg>
  </pc:docChgLst>
  <pc:docChgLst>
    <pc:chgData name="Irene Ortiz Abuja" userId="S::irortiza@ing.uc3m.es::73a40f36-7632-44a7-ad08-9466d0fa2d70" providerId="AD" clId="Web-{7F6FB2A7-6934-F0B5-C987-BC2CA92AD855}"/>
    <pc:docChg chg="modSld">
      <pc:chgData name="Irene Ortiz Abuja" userId="S::irortiza@ing.uc3m.es::73a40f36-7632-44a7-ad08-9466d0fa2d70" providerId="AD" clId="Web-{7F6FB2A7-6934-F0B5-C987-BC2CA92AD855}" dt="2025-03-19T17:31:22.651" v="9" actId="14100"/>
      <pc:docMkLst>
        <pc:docMk/>
      </pc:docMkLst>
      <pc:sldChg chg="modSp">
        <pc:chgData name="Irene Ortiz Abuja" userId="S::irortiza@ing.uc3m.es::73a40f36-7632-44a7-ad08-9466d0fa2d70" providerId="AD" clId="Web-{7F6FB2A7-6934-F0B5-C987-BC2CA92AD855}" dt="2025-03-19T17:31:22.651" v="9" actId="14100"/>
        <pc:sldMkLst>
          <pc:docMk/>
          <pc:sldMk cId="1172956909" sldId="413"/>
        </pc:sldMkLst>
        <pc:picChg chg="mod">
          <ac:chgData name="Irene Ortiz Abuja" userId="S::irortiza@ing.uc3m.es::73a40f36-7632-44a7-ad08-9466d0fa2d70" providerId="AD" clId="Web-{7F6FB2A7-6934-F0B5-C987-BC2CA92AD855}" dt="2025-03-19T17:31:17.682" v="7" actId="1076"/>
          <ac:picMkLst>
            <pc:docMk/>
            <pc:sldMk cId="1172956909" sldId="413"/>
            <ac:picMk id="2" creationId="{75D74094-5B0E-1466-49EA-9380F80F7A9B}"/>
          </ac:picMkLst>
        </pc:picChg>
        <pc:picChg chg="mod">
          <ac:chgData name="Irene Ortiz Abuja" userId="S::irortiza@ing.uc3m.es::73a40f36-7632-44a7-ad08-9466d0fa2d70" providerId="AD" clId="Web-{7F6FB2A7-6934-F0B5-C987-BC2CA92AD855}" dt="2025-03-19T17:31:22.651" v="9" actId="14100"/>
          <ac:picMkLst>
            <pc:docMk/>
            <pc:sldMk cId="1172956909" sldId="413"/>
            <ac:picMk id="4" creationId="{F7DEA394-E78C-A8A7-DF20-35D76AD6A69A}"/>
          </ac:picMkLst>
        </pc:picChg>
      </pc:sldChg>
    </pc:docChg>
  </pc:docChgLst>
  <pc:docChgLst>
    <pc:chgData name="Raúl Quibén Figueroa" userId="S::100442949@alumnos.uc3m.es::55842e45-4042-4a51-80c1-03b7146605da" providerId="AD" clId="Web-{B9366E00-66F8-44E5-82C7-029621ED24FC}"/>
    <pc:docChg chg="addSld delSld modSld sldOrd">
      <pc:chgData name="Raúl Quibén Figueroa" userId="S::100442949@alumnos.uc3m.es::55842e45-4042-4a51-80c1-03b7146605da" providerId="AD" clId="Web-{B9366E00-66F8-44E5-82C7-029621ED24FC}" dt="2025-03-19T12:37:58.651" v="659"/>
      <pc:docMkLst>
        <pc:docMk/>
      </pc:docMkLst>
      <pc:sldChg chg="addSp delSp modSp add ord">
        <pc:chgData name="Raúl Quibén Figueroa" userId="S::100442949@alumnos.uc3m.es::55842e45-4042-4a51-80c1-03b7146605da" providerId="AD" clId="Web-{B9366E00-66F8-44E5-82C7-029621ED24FC}" dt="2025-03-19T09:58:31.554" v="89" actId="1076"/>
        <pc:sldMkLst>
          <pc:docMk/>
          <pc:sldMk cId="3396969848" sldId="301"/>
        </pc:sldMkLst>
        <pc:spChg chg="del">
          <ac:chgData name="Raúl Quibén Figueroa" userId="S::100442949@alumnos.uc3m.es::55842e45-4042-4a51-80c1-03b7146605da" providerId="AD" clId="Web-{B9366E00-66F8-44E5-82C7-029621ED24FC}" dt="2025-03-19T09:56:42.737" v="67"/>
          <ac:spMkLst>
            <pc:docMk/>
            <pc:sldMk cId="3396969848" sldId="301"/>
            <ac:spMk id="2" creationId="{E4E8B013-D8BB-09FF-2687-7EF4DAB94F8E}"/>
          </ac:spMkLst>
        </pc:spChg>
        <pc:spChg chg="mod">
          <ac:chgData name="Raúl Quibén Figueroa" userId="S::100442949@alumnos.uc3m.es::55842e45-4042-4a51-80c1-03b7146605da" providerId="AD" clId="Web-{B9366E00-66F8-44E5-82C7-029621ED24FC}" dt="2025-03-19T09:57:17.707" v="74" actId="1076"/>
          <ac:spMkLst>
            <pc:docMk/>
            <pc:sldMk cId="3396969848" sldId="301"/>
            <ac:spMk id="19" creationId="{46D932D2-0FA2-E672-50EC-AB96414BE6FF}"/>
          </ac:spMkLst>
        </pc:spChg>
        <pc:spChg chg="mod">
          <ac:chgData name="Raúl Quibén Figueroa" userId="S::100442949@alumnos.uc3m.es::55842e45-4042-4a51-80c1-03b7146605da" providerId="AD" clId="Web-{B9366E00-66F8-44E5-82C7-029621ED24FC}" dt="2025-03-19T09:57:45.958" v="88" actId="1076"/>
          <ac:spMkLst>
            <pc:docMk/>
            <pc:sldMk cId="3396969848" sldId="301"/>
            <ac:spMk id="20" creationId="{5ABD121B-335E-1D08-B297-423988333721}"/>
          </ac:spMkLst>
        </pc:spChg>
        <pc:spChg chg="mod">
          <ac:chgData name="Raúl Quibén Figueroa" userId="S::100442949@alumnos.uc3m.es::55842e45-4042-4a51-80c1-03b7146605da" providerId="AD" clId="Web-{B9366E00-66F8-44E5-82C7-029621ED24FC}" dt="2025-03-19T09:57:25.864" v="76" actId="1076"/>
          <ac:spMkLst>
            <pc:docMk/>
            <pc:sldMk cId="3396969848" sldId="301"/>
            <ac:spMk id="24" creationId="{A9C2B741-89D9-ABEB-28BE-5CAED1A5EA4F}"/>
          </ac:spMkLst>
        </pc:spChg>
        <pc:spChg chg="mod">
          <ac:chgData name="Raúl Quibén Figueroa" userId="S::100442949@alumnos.uc3m.es::55842e45-4042-4a51-80c1-03b7146605da" providerId="AD" clId="Web-{B9366E00-66F8-44E5-82C7-029621ED24FC}" dt="2025-03-19T09:57:25.942" v="78" actId="1076"/>
          <ac:spMkLst>
            <pc:docMk/>
            <pc:sldMk cId="3396969848" sldId="301"/>
            <ac:spMk id="26" creationId="{C1F5065E-D078-C658-7CE7-2D5AF7B802E3}"/>
          </ac:spMkLst>
        </pc:spChg>
        <pc:spChg chg="add del mod">
          <ac:chgData name="Raúl Quibén Figueroa" userId="S::100442949@alumnos.uc3m.es::55842e45-4042-4a51-80c1-03b7146605da" providerId="AD" clId="Web-{B9366E00-66F8-44E5-82C7-029621ED24FC}" dt="2025-03-19T09:56:51.097" v="68"/>
          <ac:spMkLst>
            <pc:docMk/>
            <pc:sldMk cId="3396969848" sldId="301"/>
            <ac:spMk id="47" creationId="{E19181E9-4728-1CA4-1166-3F073F68FB2E}"/>
          </ac:spMkLst>
        </pc:spChg>
        <pc:spChg chg="add">
          <ac:chgData name="Raúl Quibén Figueroa" userId="S::100442949@alumnos.uc3m.es::55842e45-4042-4a51-80c1-03b7146605da" providerId="AD" clId="Web-{B9366E00-66F8-44E5-82C7-029621ED24FC}" dt="2025-03-19T09:56:52.331" v="69"/>
          <ac:spMkLst>
            <pc:docMk/>
            <pc:sldMk cId="3396969848" sldId="301"/>
            <ac:spMk id="58" creationId="{54E16307-394C-330B-0005-7734BF8A5657}"/>
          </ac:spMkLst>
        </pc:spChg>
        <pc:grpChg chg="mod">
          <ac:chgData name="Raúl Quibén Figueroa" userId="S::100442949@alumnos.uc3m.es::55842e45-4042-4a51-80c1-03b7146605da" providerId="AD" clId="Web-{B9366E00-66F8-44E5-82C7-029621ED24FC}" dt="2025-03-19T09:57:45.927" v="87" actId="1076"/>
          <ac:grpSpMkLst>
            <pc:docMk/>
            <pc:sldMk cId="3396969848" sldId="301"/>
            <ac:grpSpMk id="9" creationId="{F2E2E0D3-AE01-F1CB-1AF8-52169C4CC245}"/>
          </ac:grpSpMkLst>
        </pc:grpChg>
        <pc:grpChg chg="mod">
          <ac:chgData name="Raúl Quibén Figueroa" userId="S::100442949@alumnos.uc3m.es::55842e45-4042-4a51-80c1-03b7146605da" providerId="AD" clId="Web-{B9366E00-66F8-44E5-82C7-029621ED24FC}" dt="2025-03-19T09:57:41.583" v="85" actId="1076"/>
          <ac:grpSpMkLst>
            <pc:docMk/>
            <pc:sldMk cId="3396969848" sldId="301"/>
            <ac:grpSpMk id="16" creationId="{B2E46C35-C3BA-568E-AD35-C05C91BBC4F4}"/>
          </ac:grpSpMkLst>
        </pc:grpChg>
        <pc:picChg chg="mod">
          <ac:chgData name="Raúl Quibén Figueroa" userId="S::100442949@alumnos.uc3m.es::55842e45-4042-4a51-80c1-03b7146605da" providerId="AD" clId="Web-{B9366E00-66F8-44E5-82C7-029621ED24FC}" dt="2025-03-19T09:57:13.644" v="73" actId="1076"/>
          <ac:picMkLst>
            <pc:docMk/>
            <pc:sldMk cId="3396969848" sldId="301"/>
            <ac:picMk id="23" creationId="{271EF4CE-6D97-D8A8-E591-62A1CFA23A04}"/>
          </ac:picMkLst>
        </pc:picChg>
        <pc:picChg chg="mod">
          <ac:chgData name="Raúl Quibén Figueroa" userId="S::100442949@alumnos.uc3m.es::55842e45-4042-4a51-80c1-03b7146605da" providerId="AD" clId="Web-{B9366E00-66F8-44E5-82C7-029621ED24FC}" dt="2025-03-19T09:57:25.895" v="77" actId="1076"/>
          <ac:picMkLst>
            <pc:docMk/>
            <pc:sldMk cId="3396969848" sldId="301"/>
            <ac:picMk id="25" creationId="{DC7DBC4E-72F3-62C1-1D32-51A041DCE12A}"/>
          </ac:picMkLst>
        </pc:picChg>
        <pc:picChg chg="mod">
          <ac:chgData name="Raúl Quibén Figueroa" userId="S::100442949@alumnos.uc3m.es::55842e45-4042-4a51-80c1-03b7146605da" providerId="AD" clId="Web-{B9366E00-66F8-44E5-82C7-029621ED24FC}" dt="2025-03-19T09:57:25.989" v="79" actId="1076"/>
          <ac:picMkLst>
            <pc:docMk/>
            <pc:sldMk cId="3396969848" sldId="301"/>
            <ac:picMk id="27" creationId="{4B22A85C-4F4E-25AB-966E-8921DA71587D}"/>
          </ac:picMkLst>
        </pc:picChg>
        <pc:picChg chg="mod">
          <ac:chgData name="Raúl Quibén Figueroa" userId="S::100442949@alumnos.uc3m.es::55842e45-4042-4a51-80c1-03b7146605da" providerId="AD" clId="Web-{B9366E00-66F8-44E5-82C7-029621ED24FC}" dt="2025-03-19T09:57:26.036" v="80" actId="1076"/>
          <ac:picMkLst>
            <pc:docMk/>
            <pc:sldMk cId="3396969848" sldId="301"/>
            <ac:picMk id="28" creationId="{0E8EBBDD-0E56-7180-0A51-BE31A6AEE2BC}"/>
          </ac:picMkLst>
        </pc:picChg>
        <pc:picChg chg="mod">
          <ac:chgData name="Raúl Quibén Figueroa" userId="S::100442949@alumnos.uc3m.es::55842e45-4042-4a51-80c1-03b7146605da" providerId="AD" clId="Web-{B9366E00-66F8-44E5-82C7-029621ED24FC}" dt="2025-03-19T09:58:31.554" v="89" actId="1076"/>
          <ac:picMkLst>
            <pc:docMk/>
            <pc:sldMk cId="3396969848" sldId="301"/>
            <ac:picMk id="29" creationId="{191CBD09-2F8F-0DB7-9F42-43B19E6B1692}"/>
          </ac:picMkLst>
        </pc:picChg>
      </pc:sldChg>
      <pc:sldChg chg="addSp delSp modSp add addAnim delAnim">
        <pc:chgData name="Raúl Quibén Figueroa" userId="S::100442949@alumnos.uc3m.es::55842e45-4042-4a51-80c1-03b7146605da" providerId="AD" clId="Web-{B9366E00-66F8-44E5-82C7-029621ED24FC}" dt="2025-03-19T12:37:58.651" v="659"/>
        <pc:sldMkLst>
          <pc:docMk/>
          <pc:sldMk cId="1751557752" sldId="369"/>
        </pc:sldMkLst>
        <pc:spChg chg="del">
          <ac:chgData name="Raúl Quibén Figueroa" userId="S::100442949@alumnos.uc3m.es::55842e45-4042-4a51-80c1-03b7146605da" providerId="AD" clId="Web-{B9366E00-66F8-44E5-82C7-029621ED24FC}" dt="2025-03-19T11:26:19.123" v="93"/>
          <ac:spMkLst>
            <pc:docMk/>
            <pc:sldMk cId="1751557752" sldId="369"/>
            <ac:spMk id="2" creationId="{870858CF-09A2-ABA5-B479-4E32345C30B1}"/>
          </ac:spMkLst>
        </pc:spChg>
        <pc:spChg chg="add mod">
          <ac:chgData name="Raúl Quibén Figueroa" userId="S::100442949@alumnos.uc3m.es::55842e45-4042-4a51-80c1-03b7146605da" providerId="AD" clId="Web-{B9366E00-66F8-44E5-82C7-029621ED24FC}" dt="2025-03-19T12:34:23.975" v="641" actId="14100"/>
          <ac:spMkLst>
            <pc:docMk/>
            <pc:sldMk cId="1751557752" sldId="369"/>
            <ac:spMk id="4" creationId="{C492FE9A-86B5-1AB3-40BC-210FA5BA2C55}"/>
          </ac:spMkLst>
        </pc:spChg>
        <pc:spChg chg="add del mod">
          <ac:chgData name="Raúl Quibén Figueroa" userId="S::100442949@alumnos.uc3m.es::55842e45-4042-4a51-80c1-03b7146605da" providerId="AD" clId="Web-{B9366E00-66F8-44E5-82C7-029621ED24FC}" dt="2025-03-19T11:26:25.077" v="94"/>
          <ac:spMkLst>
            <pc:docMk/>
            <pc:sldMk cId="1751557752" sldId="369"/>
            <ac:spMk id="7" creationId="{48A2E2F3-4771-2073-2D07-A88D5E46C15C}"/>
          </ac:spMkLst>
        </pc:spChg>
        <pc:spChg chg="add mod">
          <ac:chgData name="Raúl Quibén Figueroa" userId="S::100442949@alumnos.uc3m.es::55842e45-4042-4a51-80c1-03b7146605da" providerId="AD" clId="Web-{B9366E00-66F8-44E5-82C7-029621ED24FC}" dt="2025-03-19T12:34:45.397" v="652" actId="20577"/>
          <ac:spMkLst>
            <pc:docMk/>
            <pc:sldMk cId="1751557752" sldId="369"/>
            <ac:spMk id="8" creationId="{5279349E-3608-DB6F-24F8-2A58B1811107}"/>
          </ac:spMkLst>
        </pc:spChg>
        <pc:spChg chg="add mod">
          <ac:chgData name="Raúl Quibén Figueroa" userId="S::100442949@alumnos.uc3m.es::55842e45-4042-4a51-80c1-03b7146605da" providerId="AD" clId="Web-{B9366E00-66F8-44E5-82C7-029621ED24FC}" dt="2025-03-19T11:26:31.061" v="96" actId="1076"/>
          <ac:spMkLst>
            <pc:docMk/>
            <pc:sldMk cId="1751557752" sldId="369"/>
            <ac:spMk id="16" creationId="{CC2FC017-4C14-90E5-024A-3631783F9DAF}"/>
          </ac:spMkLst>
        </pc:spChg>
        <pc:spChg chg="add del">
          <ac:chgData name="Raúl Quibén Figueroa" userId="S::100442949@alumnos.uc3m.es::55842e45-4042-4a51-80c1-03b7146605da" providerId="AD" clId="Web-{B9366E00-66F8-44E5-82C7-029621ED24FC}" dt="2025-03-19T11:28:10.346" v="132"/>
          <ac:spMkLst>
            <pc:docMk/>
            <pc:sldMk cId="1751557752" sldId="369"/>
            <ac:spMk id="20" creationId="{34C79499-8A3C-D21D-7B75-EF4C2C41B0B9}"/>
          </ac:spMkLst>
        </pc:spChg>
        <pc:spChg chg="add mod">
          <ac:chgData name="Raúl Quibén Figueroa" userId="S::100442949@alumnos.uc3m.es::55842e45-4042-4a51-80c1-03b7146605da" providerId="AD" clId="Web-{B9366E00-66F8-44E5-82C7-029621ED24FC}" dt="2025-03-19T12:32:57.927" v="617" actId="14100"/>
          <ac:spMkLst>
            <pc:docMk/>
            <pc:sldMk cId="1751557752" sldId="369"/>
            <ac:spMk id="22" creationId="{86910539-4BD9-9D36-1F3E-2648BAECF53C}"/>
          </ac:spMkLst>
        </pc:spChg>
        <pc:spChg chg="mod">
          <ac:chgData name="Raúl Quibén Figueroa" userId="S::100442949@alumnos.uc3m.es::55842e45-4042-4a51-80c1-03b7146605da" providerId="AD" clId="Web-{B9366E00-66F8-44E5-82C7-029621ED24FC}" dt="2025-03-19T12:32:19.754" v="597" actId="20577"/>
          <ac:spMkLst>
            <pc:docMk/>
            <pc:sldMk cId="1751557752" sldId="369"/>
            <ac:spMk id="24" creationId="{863D8CA1-F626-BBE0-680E-E2C702DF15F7}"/>
          </ac:spMkLst>
        </pc:spChg>
        <pc:spChg chg="add mod">
          <ac:chgData name="Raúl Quibén Figueroa" userId="S::100442949@alumnos.uc3m.es::55842e45-4042-4a51-80c1-03b7146605da" providerId="AD" clId="Web-{B9366E00-66F8-44E5-82C7-029621ED24FC}" dt="2025-03-19T12:33:40.130" v="625"/>
          <ac:spMkLst>
            <pc:docMk/>
            <pc:sldMk cId="1751557752" sldId="369"/>
            <ac:spMk id="25" creationId="{DE4FCEA2-AA72-9891-B3A8-A7B418E667A9}"/>
          </ac:spMkLst>
        </pc:spChg>
        <pc:spChg chg="mod">
          <ac:chgData name="Raúl Quibén Figueroa" userId="S::100442949@alumnos.uc3m.es::55842e45-4042-4a51-80c1-03b7146605da" providerId="AD" clId="Web-{B9366E00-66F8-44E5-82C7-029621ED24FC}" dt="2025-03-19T11:30:16.944" v="198" actId="1076"/>
          <ac:spMkLst>
            <pc:docMk/>
            <pc:sldMk cId="1751557752" sldId="369"/>
            <ac:spMk id="26" creationId="{7D23B916-AF4B-74BA-06EC-AD4DCC642302}"/>
          </ac:spMkLst>
        </pc:spChg>
        <pc:spChg chg="del mod">
          <ac:chgData name="Raúl Quibén Figueroa" userId="S::100442949@alumnos.uc3m.es::55842e45-4042-4a51-80c1-03b7146605da" providerId="AD" clId="Web-{B9366E00-66F8-44E5-82C7-029621ED24FC}" dt="2025-03-19T11:30:24.804" v="201"/>
          <ac:spMkLst>
            <pc:docMk/>
            <pc:sldMk cId="1751557752" sldId="369"/>
            <ac:spMk id="27" creationId="{8513781F-7112-24A1-F331-942F8225841F}"/>
          </ac:spMkLst>
        </pc:spChg>
        <pc:spChg chg="del mod">
          <ac:chgData name="Raúl Quibén Figueroa" userId="S::100442949@alumnos.uc3m.es::55842e45-4042-4a51-80c1-03b7146605da" providerId="AD" clId="Web-{B9366E00-66F8-44E5-82C7-029621ED24FC}" dt="2025-03-19T11:30:44.429" v="212"/>
          <ac:spMkLst>
            <pc:docMk/>
            <pc:sldMk cId="1751557752" sldId="369"/>
            <ac:spMk id="28" creationId="{A40BE447-040D-916F-A42C-4EB99E000103}"/>
          </ac:spMkLst>
        </pc:spChg>
        <pc:spChg chg="add mod">
          <ac:chgData name="Raúl Quibén Figueroa" userId="S::100442949@alumnos.uc3m.es::55842e45-4042-4a51-80c1-03b7146605da" providerId="AD" clId="Web-{B9366E00-66F8-44E5-82C7-029621ED24FC}" dt="2025-03-19T11:30:38.648" v="209" actId="1076"/>
          <ac:spMkLst>
            <pc:docMk/>
            <pc:sldMk cId="1751557752" sldId="369"/>
            <ac:spMk id="30" creationId="{9FC3A86F-203C-6F13-E110-EB4D6C22B785}"/>
          </ac:spMkLst>
        </pc:spChg>
        <pc:spChg chg="add mod">
          <ac:chgData name="Raúl Quibén Figueroa" userId="S::100442949@alumnos.uc3m.es::55842e45-4042-4a51-80c1-03b7146605da" providerId="AD" clId="Web-{B9366E00-66F8-44E5-82C7-029621ED24FC}" dt="2025-03-19T11:31:08.368" v="232" actId="1076"/>
          <ac:spMkLst>
            <pc:docMk/>
            <pc:sldMk cId="1751557752" sldId="369"/>
            <ac:spMk id="32" creationId="{CC18CE19-9BDF-D27E-DAC3-0DED1C55CE2C}"/>
          </ac:spMkLst>
        </pc:spChg>
        <pc:spChg chg="add mod">
          <ac:chgData name="Raúl Quibén Figueroa" userId="S::100442949@alumnos.uc3m.es::55842e45-4042-4a51-80c1-03b7146605da" providerId="AD" clId="Web-{B9366E00-66F8-44E5-82C7-029621ED24FC}" dt="2025-03-19T11:55:02.214" v="575" actId="1076"/>
          <ac:spMkLst>
            <pc:docMk/>
            <pc:sldMk cId="1751557752" sldId="369"/>
            <ac:spMk id="34" creationId="{117F940E-556B-1AC9-3F16-9CB6E29C4A7E}"/>
          </ac:spMkLst>
        </pc:spChg>
        <pc:spChg chg="add mod">
          <ac:chgData name="Raúl Quibén Figueroa" userId="S::100442949@alumnos.uc3m.es::55842e45-4042-4a51-80c1-03b7146605da" providerId="AD" clId="Web-{B9366E00-66F8-44E5-82C7-029621ED24FC}" dt="2025-03-19T12:31:57.285" v="591"/>
          <ac:spMkLst>
            <pc:docMk/>
            <pc:sldMk cId="1751557752" sldId="369"/>
            <ac:spMk id="36" creationId="{1C87303A-17C2-C723-EB0B-547738C5221E}"/>
          </ac:spMkLst>
        </pc:spChg>
        <pc:spChg chg="add mod">
          <ac:chgData name="Raúl Quibén Figueroa" userId="S::100442949@alumnos.uc3m.es::55842e45-4042-4a51-80c1-03b7146605da" providerId="AD" clId="Web-{B9366E00-66F8-44E5-82C7-029621ED24FC}" dt="2025-03-19T12:32:04.441" v="593"/>
          <ac:spMkLst>
            <pc:docMk/>
            <pc:sldMk cId="1751557752" sldId="369"/>
            <ac:spMk id="37" creationId="{DCB01A40-58F6-7722-73C4-A40D4BA798DB}"/>
          </ac:spMkLst>
        </pc:spChg>
        <pc:spChg chg="add mod">
          <ac:chgData name="Raúl Quibén Figueroa" userId="S::100442949@alumnos.uc3m.es::55842e45-4042-4a51-80c1-03b7146605da" providerId="AD" clId="Web-{B9366E00-66F8-44E5-82C7-029621ED24FC}" dt="2025-03-19T12:32:01.535" v="592"/>
          <ac:spMkLst>
            <pc:docMk/>
            <pc:sldMk cId="1751557752" sldId="369"/>
            <ac:spMk id="38" creationId="{B6C2D4D1-0F45-6DAF-92B8-8902CCCA7179}"/>
          </ac:spMkLst>
        </pc:spChg>
        <pc:picChg chg="del">
          <ac:chgData name="Raúl Quibén Figueroa" userId="S::100442949@alumnos.uc3m.es::55842e45-4042-4a51-80c1-03b7146605da" providerId="AD" clId="Web-{B9366E00-66F8-44E5-82C7-029621ED24FC}" dt="2025-03-19T12:37:58.651" v="659"/>
          <ac:picMkLst>
            <pc:docMk/>
            <pc:sldMk cId="1751557752" sldId="369"/>
            <ac:picMk id="2" creationId="{7EC8D556-5081-BD07-B93C-8DD1637ACABB}"/>
          </ac:picMkLst>
        </pc:picChg>
        <pc:picChg chg="mod">
          <ac:chgData name="Raúl Quibén Figueroa" userId="S::100442949@alumnos.uc3m.es::55842e45-4042-4a51-80c1-03b7146605da" providerId="AD" clId="Web-{B9366E00-66F8-44E5-82C7-029621ED24FC}" dt="2025-03-19T11:31:24.853" v="236" actId="1076"/>
          <ac:picMkLst>
            <pc:docMk/>
            <pc:sldMk cId="1751557752" sldId="369"/>
            <ac:picMk id="3" creationId="{21090B18-E917-F054-4D58-0965F10D491C}"/>
          </ac:picMkLst>
        </pc:picChg>
        <pc:picChg chg="mod">
          <ac:chgData name="Raúl Quibén Figueroa" userId="S::100442949@alumnos.uc3m.es::55842e45-4042-4a51-80c1-03b7146605da" providerId="AD" clId="Web-{B9366E00-66F8-44E5-82C7-029621ED24FC}" dt="2025-03-19T11:31:26.790" v="237" actId="1076"/>
          <ac:picMkLst>
            <pc:docMk/>
            <pc:sldMk cId="1751557752" sldId="369"/>
            <ac:picMk id="5" creationId="{5186217C-C77B-92E4-7C0A-A9B863D5F8CD}"/>
          </ac:picMkLst>
        </pc:picChg>
        <pc:picChg chg="mod">
          <ac:chgData name="Raúl Quibén Figueroa" userId="S::100442949@alumnos.uc3m.es::55842e45-4042-4a51-80c1-03b7146605da" providerId="AD" clId="Web-{B9366E00-66F8-44E5-82C7-029621ED24FC}" dt="2025-03-19T11:54:05.400" v="557" actId="1076"/>
          <ac:picMkLst>
            <pc:docMk/>
            <pc:sldMk cId="1751557752" sldId="369"/>
            <ac:picMk id="6" creationId="{45FEE7D2-85E8-3204-F53A-F1725CE7C272}"/>
          </ac:picMkLst>
        </pc:picChg>
        <pc:picChg chg="mod">
          <ac:chgData name="Raúl Quibén Figueroa" userId="S::100442949@alumnos.uc3m.es::55842e45-4042-4a51-80c1-03b7146605da" providerId="AD" clId="Web-{B9366E00-66F8-44E5-82C7-029621ED24FC}" dt="2025-03-19T11:31:29.415" v="239" actId="1076"/>
          <ac:picMkLst>
            <pc:docMk/>
            <pc:sldMk cId="1751557752" sldId="369"/>
            <ac:picMk id="9" creationId="{DAEA84C7-5D14-C317-7045-6DD60613ADD5}"/>
          </ac:picMkLst>
        </pc:picChg>
        <pc:picChg chg="mod">
          <ac:chgData name="Raúl Quibén Figueroa" userId="S::100442949@alumnos.uc3m.es::55842e45-4042-4a51-80c1-03b7146605da" providerId="AD" clId="Web-{B9366E00-66F8-44E5-82C7-029621ED24FC}" dt="2025-03-19T11:55:16.605" v="579" actId="1076"/>
          <ac:picMkLst>
            <pc:docMk/>
            <pc:sldMk cId="1751557752" sldId="369"/>
            <ac:picMk id="10" creationId="{239CF1B0-4A8C-B9FD-732B-58F82B99358F}"/>
          </ac:picMkLst>
        </pc:picChg>
        <pc:picChg chg="mod">
          <ac:chgData name="Raúl Quibén Figueroa" userId="S::100442949@alumnos.uc3m.es::55842e45-4042-4a51-80c1-03b7146605da" providerId="AD" clId="Web-{B9366E00-66F8-44E5-82C7-029621ED24FC}" dt="2025-03-19T12:34:30.741" v="642" actId="1076"/>
          <ac:picMkLst>
            <pc:docMk/>
            <pc:sldMk cId="1751557752" sldId="369"/>
            <ac:picMk id="11" creationId="{160B21DF-D624-53E6-11DC-4C0F20C076A5}"/>
          </ac:picMkLst>
        </pc:picChg>
        <pc:picChg chg="mod">
          <ac:chgData name="Raúl Quibén Figueroa" userId="S::100442949@alumnos.uc3m.es::55842e45-4042-4a51-80c1-03b7146605da" providerId="AD" clId="Web-{B9366E00-66F8-44E5-82C7-029621ED24FC}" dt="2025-03-19T11:54:07.197" v="558" actId="1076"/>
          <ac:picMkLst>
            <pc:docMk/>
            <pc:sldMk cId="1751557752" sldId="369"/>
            <ac:picMk id="12" creationId="{A226B000-B7C6-F98F-1551-00412A850BB3}"/>
          </ac:picMkLst>
        </pc:picChg>
        <pc:picChg chg="mod">
          <ac:chgData name="Raúl Quibén Figueroa" userId="S::100442949@alumnos.uc3m.es::55842e45-4042-4a51-80c1-03b7146605da" providerId="AD" clId="Web-{B9366E00-66F8-44E5-82C7-029621ED24FC}" dt="2025-03-19T11:54:14.431" v="559" actId="1076"/>
          <ac:picMkLst>
            <pc:docMk/>
            <pc:sldMk cId="1751557752" sldId="369"/>
            <ac:picMk id="13" creationId="{5420006A-1AE4-6113-9B43-19DCA6B160B1}"/>
          </ac:picMkLst>
        </pc:picChg>
        <pc:picChg chg="mod">
          <ac:chgData name="Raúl Quibén Figueroa" userId="S::100442949@alumnos.uc3m.es::55842e45-4042-4a51-80c1-03b7146605da" providerId="AD" clId="Web-{B9366E00-66F8-44E5-82C7-029621ED24FC}" dt="2025-03-19T11:54:14.478" v="560" actId="1076"/>
          <ac:picMkLst>
            <pc:docMk/>
            <pc:sldMk cId="1751557752" sldId="369"/>
            <ac:picMk id="14" creationId="{363FC119-A5FC-F6AA-760F-FA224852892D}"/>
          </ac:picMkLst>
        </pc:picChg>
        <pc:picChg chg="mod">
          <ac:chgData name="Raúl Quibén Figueroa" userId="S::100442949@alumnos.uc3m.es::55842e45-4042-4a51-80c1-03b7146605da" providerId="AD" clId="Web-{B9366E00-66F8-44E5-82C7-029621ED24FC}" dt="2025-03-19T11:54:14.494" v="561" actId="1076"/>
          <ac:picMkLst>
            <pc:docMk/>
            <pc:sldMk cId="1751557752" sldId="369"/>
            <ac:picMk id="15" creationId="{7CA7AD33-9F1C-E1E9-8485-AA2A3FF90EF2}"/>
          </ac:picMkLst>
        </pc:picChg>
        <pc:picChg chg="mod">
          <ac:chgData name="Raúl Quibén Figueroa" userId="S::100442949@alumnos.uc3m.es::55842e45-4042-4a51-80c1-03b7146605da" providerId="AD" clId="Web-{B9366E00-66F8-44E5-82C7-029621ED24FC}" dt="2025-03-19T12:34:04.537" v="628" actId="1076"/>
          <ac:picMkLst>
            <pc:docMk/>
            <pc:sldMk cId="1751557752" sldId="369"/>
            <ac:picMk id="17" creationId="{03407382-07FD-EB2A-56CE-195C63CD2625}"/>
          </ac:picMkLst>
        </pc:picChg>
        <pc:picChg chg="mod">
          <ac:chgData name="Raúl Quibén Figueroa" userId="S::100442949@alumnos.uc3m.es::55842e45-4042-4a51-80c1-03b7146605da" providerId="AD" clId="Web-{B9366E00-66F8-44E5-82C7-029621ED24FC}" dt="2025-03-19T12:34:01.443" v="627" actId="1076"/>
          <ac:picMkLst>
            <pc:docMk/>
            <pc:sldMk cId="1751557752" sldId="369"/>
            <ac:picMk id="19" creationId="{B31F1D37-7470-D921-611F-D0EA4FB68D99}"/>
          </ac:picMkLst>
        </pc:picChg>
        <pc:picChg chg="add del mod">
          <ac:chgData name="Raúl Quibén Figueroa" userId="S::100442949@alumnos.uc3m.es::55842e45-4042-4a51-80c1-03b7146605da" providerId="AD" clId="Web-{B9366E00-66F8-44E5-82C7-029621ED24FC}" dt="2025-03-19T11:35:08.923" v="278"/>
          <ac:picMkLst>
            <pc:docMk/>
            <pc:sldMk cId="1751557752" sldId="369"/>
            <ac:picMk id="35" creationId="{D61188B5-028C-1BA7-C0C3-B035C93B1CBA}"/>
          </ac:picMkLst>
        </pc:picChg>
      </pc:sldChg>
      <pc:sldChg chg="addSp modSp">
        <pc:chgData name="Raúl Quibén Figueroa" userId="S::100442949@alumnos.uc3m.es::55842e45-4042-4a51-80c1-03b7146605da" providerId="AD" clId="Web-{B9366E00-66F8-44E5-82C7-029621ED24FC}" dt="2025-03-19T12:36:13.946" v="658" actId="14100"/>
        <pc:sldMkLst>
          <pc:docMk/>
          <pc:sldMk cId="2354688617" sldId="412"/>
        </pc:sldMkLst>
        <pc:picChg chg="add mod">
          <ac:chgData name="Raúl Quibén Figueroa" userId="S::100442949@alumnos.uc3m.es::55842e45-4042-4a51-80c1-03b7146605da" providerId="AD" clId="Web-{B9366E00-66F8-44E5-82C7-029621ED24FC}" dt="2025-03-19T12:36:13.946" v="658" actId="14100"/>
          <ac:picMkLst>
            <pc:docMk/>
            <pc:sldMk cId="2354688617" sldId="412"/>
            <ac:picMk id="2" creationId="{107D1D0E-6F31-485E-9E95-C95248C68DAA}"/>
          </ac:picMkLst>
        </pc:picChg>
      </pc:sldChg>
      <pc:sldChg chg="addSp delSp modSp new del">
        <pc:chgData name="Raúl Quibén Figueroa" userId="S::100442949@alumnos.uc3m.es::55842e45-4042-4a51-80c1-03b7146605da" providerId="AD" clId="Web-{B9366E00-66F8-44E5-82C7-029621ED24FC}" dt="2025-03-19T11:55:40.950" v="581"/>
        <pc:sldMkLst>
          <pc:docMk/>
          <pc:sldMk cId="2625973444" sldId="412"/>
        </pc:sldMkLst>
        <pc:spChg chg="del">
          <ac:chgData name="Raúl Quibén Figueroa" userId="S::100442949@alumnos.uc3m.es::55842e45-4042-4a51-80c1-03b7146605da" providerId="AD" clId="Web-{B9366E00-66F8-44E5-82C7-029621ED24FC}" dt="2025-03-19T09:34:34.330" v="2"/>
          <ac:spMkLst>
            <pc:docMk/>
            <pc:sldMk cId="2625973444" sldId="412"/>
            <ac:spMk id="2" creationId="{ABF8A02D-A75F-0B22-354F-BEEB98ACFFB9}"/>
          </ac:spMkLst>
        </pc:spChg>
        <pc:spChg chg="del mod">
          <ac:chgData name="Raúl Quibén Figueroa" userId="S::100442949@alumnos.uc3m.es::55842e45-4042-4a51-80c1-03b7146605da" providerId="AD" clId="Web-{B9366E00-66F8-44E5-82C7-029621ED24FC}" dt="2025-03-19T09:34:38.955" v="5"/>
          <ac:spMkLst>
            <pc:docMk/>
            <pc:sldMk cId="2625973444" sldId="412"/>
            <ac:spMk id="3" creationId="{659CCE1F-4C2D-2F8D-55EB-CA543A7C6F0B}"/>
          </ac:spMkLst>
        </pc:spChg>
        <pc:spChg chg="add mod">
          <ac:chgData name="Raúl Quibén Figueroa" userId="S::100442949@alumnos.uc3m.es::55842e45-4042-4a51-80c1-03b7146605da" providerId="AD" clId="Web-{B9366E00-66F8-44E5-82C7-029621ED24FC}" dt="2025-03-19T09:57:06.691" v="72" actId="20577"/>
          <ac:spMkLst>
            <pc:docMk/>
            <pc:sldMk cId="2625973444" sldId="412"/>
            <ac:spMk id="7" creationId="{3A399DF1-74CF-9533-0DFA-FB0E9F15F081}"/>
          </ac:spMkLst>
        </pc:spChg>
        <pc:picChg chg="add del mod">
          <ac:chgData name="Raúl Quibén Figueroa" userId="S::100442949@alumnos.uc3m.es::55842e45-4042-4a51-80c1-03b7146605da" providerId="AD" clId="Web-{B9366E00-66F8-44E5-82C7-029621ED24FC}" dt="2025-03-19T11:25:44.544" v="91"/>
          <ac:picMkLst>
            <pc:docMk/>
            <pc:sldMk cId="2625973444" sldId="412"/>
            <ac:picMk id="2" creationId="{BC1365F1-A406-9D49-44DE-36BA40EC870C}"/>
          </ac:picMkLst>
        </pc:picChg>
      </pc:sldChg>
      <pc:sldChg chg="addSp modSp add del replId">
        <pc:chgData name="Raúl Quibén Figueroa" userId="S::100442949@alumnos.uc3m.es::55842e45-4042-4a51-80c1-03b7146605da" providerId="AD" clId="Web-{B9366E00-66F8-44E5-82C7-029621ED24FC}" dt="2025-03-19T09:57:03.597" v="70"/>
        <pc:sldMkLst>
          <pc:docMk/>
          <pc:sldMk cId="3086179068" sldId="413"/>
        </pc:sldMkLst>
        <pc:spChg chg="mod">
          <ac:chgData name="Raúl Quibén Figueroa" userId="S::100442949@alumnos.uc3m.es::55842e45-4042-4a51-80c1-03b7146605da" providerId="AD" clId="Web-{B9366E00-66F8-44E5-82C7-029621ED24FC}" dt="2025-03-19T09:55:37.204" v="63" actId="20577"/>
          <ac:spMkLst>
            <pc:docMk/>
            <pc:sldMk cId="3086179068" sldId="413"/>
            <ac:spMk id="7" creationId="{00C72D2C-3436-2525-AB94-5D47767DFA5E}"/>
          </ac:spMkLst>
        </pc:spChg>
        <pc:picChg chg="add mod">
          <ac:chgData name="Raúl Quibén Figueroa" userId="S::100442949@alumnos.uc3m.es::55842e45-4042-4a51-80c1-03b7146605da" providerId="AD" clId="Web-{B9366E00-66F8-44E5-82C7-029621ED24FC}" dt="2025-03-19T09:55:38.735" v="64"/>
          <ac:picMkLst>
            <pc:docMk/>
            <pc:sldMk cId="3086179068" sldId="413"/>
            <ac:picMk id="2" creationId="{ABD578E1-B857-8829-FA5F-39606CF4136C}"/>
          </ac:picMkLst>
        </pc:picChg>
      </pc:sldChg>
    </pc:docChg>
  </pc:docChgLst>
  <pc:docChgLst>
    <pc:chgData name="Amin Jafarimoghaddam" userId="S::ajafarim@pa.uc3m.es::819bcf0a-cbeb-473a-8ed6-672e2083b171" providerId="AD" clId="Web-{CA4E6BDF-2DB3-422F-D818-D78D0C3BD0B8}"/>
    <pc:docChg chg="addSld delSld modSld">
      <pc:chgData name="Amin Jafarimoghaddam" userId="S::ajafarim@pa.uc3m.es::819bcf0a-cbeb-473a-8ed6-672e2083b171" providerId="AD" clId="Web-{CA4E6BDF-2DB3-422F-D818-D78D0C3BD0B8}" dt="2025-03-19T18:21:32.487" v="34"/>
      <pc:docMkLst>
        <pc:docMk/>
      </pc:docMkLst>
      <pc:sldChg chg="del">
        <pc:chgData name="Amin Jafarimoghaddam" userId="S::ajafarim@pa.uc3m.es::819bcf0a-cbeb-473a-8ed6-672e2083b171" providerId="AD" clId="Web-{CA4E6BDF-2DB3-422F-D818-D78D0C3BD0B8}" dt="2025-03-19T18:21:23.799" v="33"/>
        <pc:sldMkLst>
          <pc:docMk/>
          <pc:sldMk cId="1290035257" sldId="390"/>
        </pc:sldMkLst>
      </pc:sldChg>
      <pc:sldChg chg="del">
        <pc:chgData name="Amin Jafarimoghaddam" userId="S::ajafarim@pa.uc3m.es::819bcf0a-cbeb-473a-8ed6-672e2083b171" providerId="AD" clId="Web-{CA4E6BDF-2DB3-422F-D818-D78D0C3BD0B8}" dt="2025-03-19T18:19:42.232" v="32"/>
        <pc:sldMkLst>
          <pc:docMk/>
          <pc:sldMk cId="3228325903" sldId="397"/>
        </pc:sldMkLst>
      </pc:sldChg>
      <pc:sldChg chg="addSp delSp modSp add del">
        <pc:chgData name="Amin Jafarimoghaddam" userId="S::ajafarim@pa.uc3m.es::819bcf0a-cbeb-473a-8ed6-672e2083b171" providerId="AD" clId="Web-{CA4E6BDF-2DB3-422F-D818-D78D0C3BD0B8}" dt="2025-03-19T18:19:21.919" v="31" actId="1076"/>
        <pc:sldMkLst>
          <pc:docMk/>
          <pc:sldMk cId="3825182641" sldId="401"/>
        </pc:sldMkLst>
        <pc:spChg chg="del">
          <ac:chgData name="Amin Jafarimoghaddam" userId="S::ajafarim@pa.uc3m.es::819bcf0a-cbeb-473a-8ed6-672e2083b171" providerId="AD" clId="Web-{CA4E6BDF-2DB3-422F-D818-D78D0C3BD0B8}" dt="2025-03-19T18:17:51.415" v="16"/>
          <ac:spMkLst>
            <pc:docMk/>
            <pc:sldMk cId="3825182641" sldId="401"/>
            <ac:spMk id="10" creationId="{00000000-0000-0000-0000-000000000000}"/>
          </ac:spMkLst>
        </pc:spChg>
        <pc:spChg chg="del">
          <ac:chgData name="Amin Jafarimoghaddam" userId="S::ajafarim@pa.uc3m.es::819bcf0a-cbeb-473a-8ed6-672e2083b171" providerId="AD" clId="Web-{CA4E6BDF-2DB3-422F-D818-D78D0C3BD0B8}" dt="2025-03-19T18:17:40.696" v="9"/>
          <ac:spMkLst>
            <pc:docMk/>
            <pc:sldMk cId="3825182641" sldId="401"/>
            <ac:spMk id="12" creationId="{00000000-0000-0000-0000-000000000000}"/>
          </ac:spMkLst>
        </pc:spChg>
        <pc:spChg chg="del">
          <ac:chgData name="Amin Jafarimoghaddam" userId="S::ajafarim@pa.uc3m.es::819bcf0a-cbeb-473a-8ed6-672e2083b171" providerId="AD" clId="Web-{CA4E6BDF-2DB3-422F-D818-D78D0C3BD0B8}" dt="2025-03-19T18:18:06.510" v="24"/>
          <ac:spMkLst>
            <pc:docMk/>
            <pc:sldMk cId="3825182641" sldId="401"/>
            <ac:spMk id="13" creationId="{00000000-0000-0000-0000-000000000000}"/>
          </ac:spMkLst>
        </pc:spChg>
        <pc:spChg chg="del">
          <ac:chgData name="Amin Jafarimoghaddam" userId="S::ajafarim@pa.uc3m.es::819bcf0a-cbeb-473a-8ed6-672e2083b171" providerId="AD" clId="Web-{CA4E6BDF-2DB3-422F-D818-D78D0C3BD0B8}" dt="2025-03-19T18:17:42.009" v="10"/>
          <ac:spMkLst>
            <pc:docMk/>
            <pc:sldMk cId="3825182641" sldId="401"/>
            <ac:spMk id="16" creationId="{00000000-0000-0000-0000-000000000000}"/>
          </ac:spMkLst>
        </pc:spChg>
        <pc:spChg chg="del">
          <ac:chgData name="Amin Jafarimoghaddam" userId="S::ajafarim@pa.uc3m.es::819bcf0a-cbeb-473a-8ed6-672e2083b171" providerId="AD" clId="Web-{CA4E6BDF-2DB3-422F-D818-D78D0C3BD0B8}" dt="2025-03-19T18:17:35.430" v="5"/>
          <ac:spMkLst>
            <pc:docMk/>
            <pc:sldMk cId="3825182641" sldId="401"/>
            <ac:spMk id="18" creationId="{00000000-0000-0000-0000-000000000000}"/>
          </ac:spMkLst>
        </pc:spChg>
        <pc:spChg chg="del">
          <ac:chgData name="Amin Jafarimoghaddam" userId="S::ajafarim@pa.uc3m.es::819bcf0a-cbeb-473a-8ed6-672e2083b171" providerId="AD" clId="Web-{CA4E6BDF-2DB3-422F-D818-D78D0C3BD0B8}" dt="2025-03-19T18:17:38.337" v="7"/>
          <ac:spMkLst>
            <pc:docMk/>
            <pc:sldMk cId="3825182641" sldId="401"/>
            <ac:spMk id="27" creationId="{00000000-0000-0000-0000-000000000000}"/>
          </ac:spMkLst>
        </pc:spChg>
        <pc:spChg chg="del">
          <ac:chgData name="Amin Jafarimoghaddam" userId="S::ajafarim@pa.uc3m.es::819bcf0a-cbeb-473a-8ed6-672e2083b171" providerId="AD" clId="Web-{CA4E6BDF-2DB3-422F-D818-D78D0C3BD0B8}" dt="2025-03-19T18:17:54.587" v="17"/>
          <ac:spMkLst>
            <pc:docMk/>
            <pc:sldMk cId="3825182641" sldId="401"/>
            <ac:spMk id="36" creationId="{00000000-0000-0000-0000-000000000000}"/>
          </ac:spMkLst>
        </pc:spChg>
        <pc:spChg chg="del">
          <ac:chgData name="Amin Jafarimoghaddam" userId="S::ajafarim@pa.uc3m.es::819bcf0a-cbeb-473a-8ed6-672e2083b171" providerId="AD" clId="Web-{CA4E6BDF-2DB3-422F-D818-D78D0C3BD0B8}" dt="2025-03-19T18:18:14.541" v="27"/>
          <ac:spMkLst>
            <pc:docMk/>
            <pc:sldMk cId="3825182641" sldId="401"/>
            <ac:spMk id="45" creationId="{00000000-0000-0000-0000-000000000000}"/>
          </ac:spMkLst>
        </pc:spChg>
        <pc:spChg chg="del">
          <ac:chgData name="Amin Jafarimoghaddam" userId="S::ajafarim@pa.uc3m.es::819bcf0a-cbeb-473a-8ed6-672e2083b171" providerId="AD" clId="Web-{CA4E6BDF-2DB3-422F-D818-D78D0C3BD0B8}" dt="2025-03-19T18:18:03.088" v="22"/>
          <ac:spMkLst>
            <pc:docMk/>
            <pc:sldMk cId="3825182641" sldId="401"/>
            <ac:spMk id="49" creationId="{00000000-0000-0000-0000-000000000000}"/>
          </ac:spMkLst>
        </pc:spChg>
        <pc:spChg chg="del">
          <ac:chgData name="Amin Jafarimoghaddam" userId="S::ajafarim@pa.uc3m.es::819bcf0a-cbeb-473a-8ed6-672e2083b171" providerId="AD" clId="Web-{CA4E6BDF-2DB3-422F-D818-D78D0C3BD0B8}" dt="2025-03-19T18:17:39.524" v="8"/>
          <ac:spMkLst>
            <pc:docMk/>
            <pc:sldMk cId="3825182641" sldId="401"/>
            <ac:spMk id="50" creationId="{00000000-0000-0000-0000-000000000000}"/>
          </ac:spMkLst>
        </pc:spChg>
        <pc:spChg chg="del">
          <ac:chgData name="Amin Jafarimoghaddam" userId="S::ajafarim@pa.uc3m.es::819bcf0a-cbeb-473a-8ed6-672e2083b171" providerId="AD" clId="Web-{CA4E6BDF-2DB3-422F-D818-D78D0C3BD0B8}" dt="2025-03-19T18:19:17.513" v="30"/>
          <ac:spMkLst>
            <pc:docMk/>
            <pc:sldMk cId="3825182641" sldId="401"/>
            <ac:spMk id="53" creationId="{00000000-0000-0000-0000-000000000000}"/>
          </ac:spMkLst>
        </pc:spChg>
        <pc:spChg chg="del">
          <ac:chgData name="Amin Jafarimoghaddam" userId="S::ajafarim@pa.uc3m.es::819bcf0a-cbeb-473a-8ed6-672e2083b171" providerId="AD" clId="Web-{CA4E6BDF-2DB3-422F-D818-D78D0C3BD0B8}" dt="2025-03-19T18:17:43.415" v="11"/>
          <ac:spMkLst>
            <pc:docMk/>
            <pc:sldMk cId="3825182641" sldId="401"/>
            <ac:spMk id="55" creationId="{00000000-0000-0000-0000-000000000000}"/>
          </ac:spMkLst>
        </pc:spChg>
        <pc:spChg chg="del">
          <ac:chgData name="Amin Jafarimoghaddam" userId="S::ajafarim@pa.uc3m.es::819bcf0a-cbeb-473a-8ed6-672e2083b171" providerId="AD" clId="Web-{CA4E6BDF-2DB3-422F-D818-D78D0C3BD0B8}" dt="2025-03-19T18:17:44.946" v="12"/>
          <ac:spMkLst>
            <pc:docMk/>
            <pc:sldMk cId="3825182641" sldId="401"/>
            <ac:spMk id="56" creationId="{00000000-0000-0000-0000-000000000000}"/>
          </ac:spMkLst>
        </pc:spChg>
        <pc:spChg chg="del">
          <ac:chgData name="Amin Jafarimoghaddam" userId="S::ajafarim@pa.uc3m.es::819bcf0a-cbeb-473a-8ed6-672e2083b171" providerId="AD" clId="Web-{CA4E6BDF-2DB3-422F-D818-D78D0C3BD0B8}" dt="2025-03-19T18:17:36.759" v="6"/>
          <ac:spMkLst>
            <pc:docMk/>
            <pc:sldMk cId="3825182641" sldId="401"/>
            <ac:spMk id="57" creationId="{00000000-0000-0000-0000-000000000000}"/>
          </ac:spMkLst>
        </pc:spChg>
        <pc:spChg chg="del">
          <ac:chgData name="Amin Jafarimoghaddam" userId="S::ajafarim@pa.uc3m.es::819bcf0a-cbeb-473a-8ed6-672e2083b171" providerId="AD" clId="Web-{CA4E6BDF-2DB3-422F-D818-D78D0C3BD0B8}" dt="2025-03-19T18:17:58.681" v="20"/>
          <ac:spMkLst>
            <pc:docMk/>
            <pc:sldMk cId="3825182641" sldId="401"/>
            <ac:spMk id="7168" creationId="{00000000-0000-0000-0000-000000000000}"/>
          </ac:spMkLst>
        </pc:spChg>
        <pc:spChg chg="del">
          <ac:chgData name="Amin Jafarimoghaddam" userId="S::ajafarim@pa.uc3m.es::819bcf0a-cbeb-473a-8ed6-672e2083b171" providerId="AD" clId="Web-{CA4E6BDF-2DB3-422F-D818-D78D0C3BD0B8}" dt="2025-03-19T18:17:59.806" v="21"/>
          <ac:spMkLst>
            <pc:docMk/>
            <pc:sldMk cId="3825182641" sldId="401"/>
            <ac:spMk id="7169" creationId="{00000000-0000-0000-0000-000000000000}"/>
          </ac:spMkLst>
        </pc:spChg>
        <pc:spChg chg="del">
          <ac:chgData name="Amin Jafarimoghaddam" userId="S::ajafarim@pa.uc3m.es::819bcf0a-cbeb-473a-8ed6-672e2083b171" providerId="AD" clId="Web-{CA4E6BDF-2DB3-422F-D818-D78D0C3BD0B8}" dt="2025-03-19T18:18:10.651" v="25"/>
          <ac:spMkLst>
            <pc:docMk/>
            <pc:sldMk cId="3825182641" sldId="401"/>
            <ac:spMk id="7174" creationId="{00000000-0000-0000-0000-000000000000}"/>
          </ac:spMkLst>
        </pc:spChg>
        <pc:picChg chg="add del mod">
          <ac:chgData name="Amin Jafarimoghaddam" userId="S::ajafarim@pa.uc3m.es::819bcf0a-cbeb-473a-8ed6-672e2083b171" providerId="AD" clId="Web-{CA4E6BDF-2DB3-422F-D818-D78D0C3BD0B8}" dt="2025-03-19T18:17:18.258" v="1"/>
          <ac:picMkLst>
            <pc:docMk/>
            <pc:sldMk cId="3825182641" sldId="401"/>
            <ac:picMk id="4" creationId="{995A24A3-E092-C533-B54F-2FA837AF5413}"/>
          </ac:picMkLst>
        </pc:picChg>
        <pc:picChg chg="add mod">
          <ac:chgData name="Amin Jafarimoghaddam" userId="S::ajafarim@pa.uc3m.es::819bcf0a-cbeb-473a-8ed6-672e2083b171" providerId="AD" clId="Web-{CA4E6BDF-2DB3-422F-D818-D78D0C3BD0B8}" dt="2025-03-19T18:19:21.919" v="31" actId="1076"/>
          <ac:picMkLst>
            <pc:docMk/>
            <pc:sldMk cId="3825182641" sldId="401"/>
            <ac:picMk id="5" creationId="{9E1A0A5A-1ACE-2D49-D64D-871AFE809152}"/>
          </ac:picMkLst>
        </pc:picChg>
        <pc:picChg chg="del">
          <ac:chgData name="Amin Jafarimoghaddam" userId="S::ajafarim@pa.uc3m.es::819bcf0a-cbeb-473a-8ed6-672e2083b171" providerId="AD" clId="Web-{CA4E6BDF-2DB3-422F-D818-D78D0C3BD0B8}" dt="2025-03-19T18:17:32.243" v="4"/>
          <ac:picMkLst>
            <pc:docMk/>
            <pc:sldMk cId="3825182641" sldId="401"/>
            <ac:picMk id="52" creationId="{00000000-0000-0000-0000-000000000000}"/>
          </ac:picMkLst>
        </pc:picChg>
        <pc:picChg chg="del">
          <ac:chgData name="Amin Jafarimoghaddam" userId="S::ajafarim@pa.uc3m.es::819bcf0a-cbeb-473a-8ed6-672e2083b171" providerId="AD" clId="Web-{CA4E6BDF-2DB3-422F-D818-D78D0C3BD0B8}" dt="2025-03-19T18:17:49.056" v="15"/>
          <ac:picMkLst>
            <pc:docMk/>
            <pc:sldMk cId="3825182641" sldId="401"/>
            <ac:picMk id="1026" creationId="{00000000-0000-0000-0000-000000000000}"/>
          </ac:picMkLst>
        </pc:picChg>
        <pc:picChg chg="del">
          <ac:chgData name="Amin Jafarimoghaddam" userId="S::ajafarim@pa.uc3m.es::819bcf0a-cbeb-473a-8ed6-672e2083b171" providerId="AD" clId="Web-{CA4E6BDF-2DB3-422F-D818-D78D0C3BD0B8}" dt="2025-03-19T18:17:47.853" v="14"/>
          <ac:picMkLst>
            <pc:docMk/>
            <pc:sldMk cId="3825182641" sldId="401"/>
            <ac:picMk id="1028" creationId="{00000000-0000-0000-0000-000000000000}"/>
          </ac:picMkLst>
        </pc:picChg>
        <pc:picChg chg="del">
          <ac:chgData name="Amin Jafarimoghaddam" userId="S::ajafarim@pa.uc3m.es::819bcf0a-cbeb-473a-8ed6-672e2083b171" providerId="AD" clId="Web-{CA4E6BDF-2DB3-422F-D818-D78D0C3BD0B8}" dt="2025-03-19T18:17:46.071" v="13"/>
          <ac:picMkLst>
            <pc:docMk/>
            <pc:sldMk cId="3825182641" sldId="401"/>
            <ac:picMk id="1030" creationId="{00000000-0000-0000-0000-000000000000}"/>
          </ac:picMkLst>
        </pc:picChg>
        <pc:cxnChg chg="del">
          <ac:chgData name="Amin Jafarimoghaddam" userId="S::ajafarim@pa.uc3m.es::819bcf0a-cbeb-473a-8ed6-672e2083b171" providerId="AD" clId="Web-{CA4E6BDF-2DB3-422F-D818-D78D0C3BD0B8}" dt="2025-03-19T18:18:04.525" v="23"/>
          <ac:cxnSpMkLst>
            <pc:docMk/>
            <pc:sldMk cId="3825182641" sldId="401"/>
            <ac:cxnSpMk id="17" creationId="{00000000-0000-0000-0000-000000000000}"/>
          </ac:cxnSpMkLst>
        </pc:cxnChg>
        <pc:cxnChg chg="del">
          <ac:chgData name="Amin Jafarimoghaddam" userId="S::ajafarim@pa.uc3m.es::819bcf0a-cbeb-473a-8ed6-672e2083b171" providerId="AD" clId="Web-{CA4E6BDF-2DB3-422F-D818-D78D0C3BD0B8}" dt="2025-03-19T18:17:57.275" v="19"/>
          <ac:cxnSpMkLst>
            <pc:docMk/>
            <pc:sldMk cId="3825182641" sldId="401"/>
            <ac:cxnSpMk id="19" creationId="{00000000-0000-0000-0000-000000000000}"/>
          </ac:cxnSpMkLst>
        </pc:cxnChg>
        <pc:cxnChg chg="del">
          <ac:chgData name="Amin Jafarimoghaddam" userId="S::ajafarim@pa.uc3m.es::819bcf0a-cbeb-473a-8ed6-672e2083b171" providerId="AD" clId="Web-{CA4E6BDF-2DB3-422F-D818-D78D0C3BD0B8}" dt="2025-03-19T18:17:56.072" v="18"/>
          <ac:cxnSpMkLst>
            <pc:docMk/>
            <pc:sldMk cId="3825182641" sldId="401"/>
            <ac:cxnSpMk id="21" creationId="{00000000-0000-0000-0000-000000000000}"/>
          </ac:cxnSpMkLst>
        </pc:cxnChg>
        <pc:cxnChg chg="del">
          <ac:chgData name="Amin Jafarimoghaddam" userId="S::ajafarim@pa.uc3m.es::819bcf0a-cbeb-473a-8ed6-672e2083b171" providerId="AD" clId="Web-{CA4E6BDF-2DB3-422F-D818-D78D0C3BD0B8}" dt="2025-03-19T18:18:12.510" v="26"/>
          <ac:cxnSpMkLst>
            <pc:docMk/>
            <pc:sldMk cId="3825182641" sldId="401"/>
            <ac:cxnSpMk id="42" creationId="{00000000-0000-0000-0000-000000000000}"/>
          </ac:cxnSpMkLst>
        </pc:cxnChg>
      </pc:sldChg>
      <pc:sldChg chg="del">
        <pc:chgData name="Amin Jafarimoghaddam" userId="S::ajafarim@pa.uc3m.es::819bcf0a-cbeb-473a-8ed6-672e2083b171" providerId="AD" clId="Web-{CA4E6BDF-2DB3-422F-D818-D78D0C3BD0B8}" dt="2025-03-19T18:21:32.487" v="34"/>
        <pc:sldMkLst>
          <pc:docMk/>
          <pc:sldMk cId="414237406" sldId="404"/>
        </pc:sldMkLst>
      </pc:sldChg>
    </pc:docChg>
  </pc:docChgLst>
  <pc:docChgLst>
    <pc:chgData name="Irene Ortiz Abuja" userId="S::irortiza@ing.uc3m.es::73a40f36-7632-44a7-ad08-9466d0fa2d70" providerId="AD" clId="Web-{85483F5B-B5DE-4F4D-B13A-98E0793D22F5}"/>
    <pc:docChg chg="modSld">
      <pc:chgData name="Irene Ortiz Abuja" userId="S::irortiza@ing.uc3m.es::73a40f36-7632-44a7-ad08-9466d0fa2d70" providerId="AD" clId="Web-{85483F5B-B5DE-4F4D-B13A-98E0793D22F5}" dt="2025-03-19T16:31:47.352" v="29" actId="1076"/>
      <pc:docMkLst>
        <pc:docMk/>
      </pc:docMkLst>
      <pc:sldChg chg="addSp delSp modSp">
        <pc:chgData name="Irene Ortiz Abuja" userId="S::irortiza@ing.uc3m.es::73a40f36-7632-44a7-ad08-9466d0fa2d70" providerId="AD" clId="Web-{85483F5B-B5DE-4F4D-B13A-98E0793D22F5}" dt="2025-03-19T16:31:47.352" v="29" actId="1076"/>
        <pc:sldMkLst>
          <pc:docMk/>
          <pc:sldMk cId="1172956909" sldId="413"/>
        </pc:sldMkLst>
        <pc:spChg chg="add del mod">
          <ac:chgData name="Irene Ortiz Abuja" userId="S::irortiza@ing.uc3m.es::73a40f36-7632-44a7-ad08-9466d0fa2d70" providerId="AD" clId="Web-{85483F5B-B5DE-4F4D-B13A-98E0793D22F5}" dt="2025-03-19T16:23:40.343" v="17"/>
          <ac:spMkLst>
            <pc:docMk/>
            <pc:sldMk cId="1172956909" sldId="413"/>
            <ac:spMk id="5" creationId="{CBA06744-BF93-59BD-3C5E-5AAEBE3311FF}"/>
          </ac:spMkLst>
        </pc:spChg>
        <pc:picChg chg="mod">
          <ac:chgData name="Irene Ortiz Abuja" userId="S::irortiza@ing.uc3m.es::73a40f36-7632-44a7-ad08-9466d0fa2d70" providerId="AD" clId="Web-{85483F5B-B5DE-4F4D-B13A-98E0793D22F5}" dt="2025-03-19T16:31:47.352" v="29" actId="1076"/>
          <ac:picMkLst>
            <pc:docMk/>
            <pc:sldMk cId="1172956909" sldId="413"/>
            <ac:picMk id="2" creationId="{75D74094-5B0E-1466-49EA-9380F80F7A9B}"/>
          </ac:picMkLst>
        </pc:picChg>
        <pc:picChg chg="add mod">
          <ac:chgData name="Irene Ortiz Abuja" userId="S::irortiza@ing.uc3m.es::73a40f36-7632-44a7-ad08-9466d0fa2d70" providerId="AD" clId="Web-{85483F5B-B5DE-4F4D-B13A-98E0793D22F5}" dt="2025-03-19T16:24:37.891" v="27" actId="1076"/>
          <ac:picMkLst>
            <pc:docMk/>
            <pc:sldMk cId="1172956909" sldId="413"/>
            <ac:picMk id="4" creationId="{F7DEA394-E78C-A8A7-DF20-35D76AD6A69A}"/>
          </ac:picMkLst>
        </pc:picChg>
      </pc:sldChg>
    </pc:docChg>
  </pc:docChgLst>
  <pc:docChgLst>
    <pc:chgData name="Irene Ortiz Abuja" userId="S::irortiza@ing.uc3m.es::73a40f36-7632-44a7-ad08-9466d0fa2d70" providerId="AD" clId="Web-{C59A84AB-A43A-112C-DA5E-908EC8553297}"/>
    <pc:docChg chg="addSld delSld modSld">
      <pc:chgData name="Irene Ortiz Abuja" userId="S::irortiza@ing.uc3m.es::73a40f36-7632-44a7-ad08-9466d0fa2d70" providerId="AD" clId="Web-{C59A84AB-A43A-112C-DA5E-908EC8553297}" dt="2025-03-19T12:58:36.793" v="829" actId="14100"/>
      <pc:docMkLst>
        <pc:docMk/>
      </pc:docMkLst>
      <pc:sldChg chg="addSp modSp">
        <pc:chgData name="Irene Ortiz Abuja" userId="S::irortiza@ing.uc3m.es::73a40f36-7632-44a7-ad08-9466d0fa2d70" providerId="AD" clId="Web-{C59A84AB-A43A-112C-DA5E-908EC8553297}" dt="2025-03-19T12:37:10.378" v="369" actId="14100"/>
        <pc:sldMkLst>
          <pc:docMk/>
          <pc:sldMk cId="1751557752" sldId="369"/>
        </pc:sldMkLst>
        <pc:picChg chg="add mod">
          <ac:chgData name="Irene Ortiz Abuja" userId="S::irortiza@ing.uc3m.es::73a40f36-7632-44a7-ad08-9466d0fa2d70" providerId="AD" clId="Web-{C59A84AB-A43A-112C-DA5E-908EC8553297}" dt="2025-03-19T12:37:10.378" v="369" actId="14100"/>
          <ac:picMkLst>
            <pc:docMk/>
            <pc:sldMk cId="1751557752" sldId="369"/>
            <ac:picMk id="2" creationId="{7EC8D556-5081-BD07-B93C-8DD1637ACABB}"/>
          </ac:picMkLst>
        </pc:picChg>
      </pc:sldChg>
      <pc:sldChg chg="addSp delSp modSp del mod setBg">
        <pc:chgData name="Irene Ortiz Abuja" userId="S::irortiza@ing.uc3m.es::73a40f36-7632-44a7-ad08-9466d0fa2d70" providerId="AD" clId="Web-{C59A84AB-A43A-112C-DA5E-908EC8553297}" dt="2025-03-19T12:43:55.140" v="557"/>
        <pc:sldMkLst>
          <pc:docMk/>
          <pc:sldMk cId="1670665689" sldId="405"/>
        </pc:sldMkLst>
        <pc:spChg chg="mod ord">
          <ac:chgData name="Irene Ortiz Abuja" userId="S::irortiza@ing.uc3m.es::73a40f36-7632-44a7-ad08-9466d0fa2d70" providerId="AD" clId="Web-{C59A84AB-A43A-112C-DA5E-908EC8553297}" dt="2025-03-19T12:26:33.272" v="209"/>
          <ac:spMkLst>
            <pc:docMk/>
            <pc:sldMk cId="1670665689" sldId="405"/>
            <ac:spMk id="3" creationId="{00000000-0000-0000-0000-000000000000}"/>
          </ac:spMkLst>
        </pc:spChg>
        <pc:spChg chg="mod ord">
          <ac:chgData name="Irene Ortiz Abuja" userId="S::irortiza@ing.uc3m.es::73a40f36-7632-44a7-ad08-9466d0fa2d70" providerId="AD" clId="Web-{C59A84AB-A43A-112C-DA5E-908EC8553297}" dt="2025-03-19T12:26:33.272" v="209"/>
          <ac:spMkLst>
            <pc:docMk/>
            <pc:sldMk cId="1670665689" sldId="405"/>
            <ac:spMk id="10" creationId="{00000000-0000-0000-0000-000000000000}"/>
          </ac:spMkLst>
        </pc:spChg>
        <pc:spChg chg="add del">
          <ac:chgData name="Irene Ortiz Abuja" userId="S::irortiza@ing.uc3m.es::73a40f36-7632-44a7-ad08-9466d0fa2d70" providerId="AD" clId="Web-{C59A84AB-A43A-112C-DA5E-908EC8553297}" dt="2025-03-19T12:11:03.584" v="29"/>
          <ac:spMkLst>
            <pc:docMk/>
            <pc:sldMk cId="1670665689" sldId="405"/>
            <ac:spMk id="15" creationId="{0A597D97-203B-498B-95D3-E90DC961039F}"/>
          </ac:spMkLst>
        </pc:spChg>
        <pc:spChg chg="add del">
          <ac:chgData name="Irene Ortiz Abuja" userId="S::irortiza@ing.uc3m.es::73a40f36-7632-44a7-ad08-9466d0fa2d70" providerId="AD" clId="Web-{C59A84AB-A43A-112C-DA5E-908EC8553297}" dt="2025-03-19T12:11:03.584" v="29"/>
          <ac:spMkLst>
            <pc:docMk/>
            <pc:sldMk cId="1670665689" sldId="405"/>
            <ac:spMk id="17" creationId="{6A6EF10E-DF41-4BD3-8EB4-6F646531DC26}"/>
          </ac:spMkLst>
        </pc:spChg>
        <pc:spChg chg="add del">
          <ac:chgData name="Irene Ortiz Abuja" userId="S::irortiza@ing.uc3m.es::73a40f36-7632-44a7-ad08-9466d0fa2d70" providerId="AD" clId="Web-{C59A84AB-A43A-112C-DA5E-908EC8553297}" dt="2025-03-19T12:11:43.524" v="34"/>
          <ac:spMkLst>
            <pc:docMk/>
            <pc:sldMk cId="1670665689" sldId="405"/>
            <ac:spMk id="22" creationId="{37C89E4B-3C9F-44B9-8B86-D9E3D112D8EC}"/>
          </ac:spMkLst>
        </pc:spChg>
        <pc:spChg chg="add del">
          <ac:chgData name="Irene Ortiz Abuja" userId="S::irortiza@ing.uc3m.es::73a40f36-7632-44a7-ad08-9466d0fa2d70" providerId="AD" clId="Web-{C59A84AB-A43A-112C-DA5E-908EC8553297}" dt="2025-03-19T12:12:05.463" v="37"/>
          <ac:spMkLst>
            <pc:docMk/>
            <pc:sldMk cId="1670665689" sldId="405"/>
            <ac:spMk id="31" creationId="{8A95209C-5275-4E15-8EA7-7F42980ABF2D}"/>
          </ac:spMkLst>
        </pc:spChg>
        <pc:spChg chg="add del">
          <ac:chgData name="Irene Ortiz Abuja" userId="S::irortiza@ing.uc3m.es::73a40f36-7632-44a7-ad08-9466d0fa2d70" providerId="AD" clId="Web-{C59A84AB-A43A-112C-DA5E-908EC8553297}" dt="2025-03-19T12:12:05.463" v="37"/>
          <ac:spMkLst>
            <pc:docMk/>
            <pc:sldMk cId="1670665689" sldId="405"/>
            <ac:spMk id="33" creationId="{4F2ED431-E304-4FF0-9F4E-032783C9D612}"/>
          </ac:spMkLst>
        </pc:spChg>
        <pc:spChg chg="add del">
          <ac:chgData name="Irene Ortiz Abuja" userId="S::irortiza@ing.uc3m.es::73a40f36-7632-44a7-ad08-9466d0fa2d70" providerId="AD" clId="Web-{C59A84AB-A43A-112C-DA5E-908EC8553297}" dt="2025-03-19T12:12:05.463" v="37"/>
          <ac:spMkLst>
            <pc:docMk/>
            <pc:sldMk cId="1670665689" sldId="405"/>
            <ac:spMk id="35" creationId="{4E87FCFB-2CCE-460D-B3DD-557C8BD1B94A}"/>
          </ac:spMkLst>
        </pc:spChg>
        <pc:spChg chg="add del">
          <ac:chgData name="Irene Ortiz Abuja" userId="S::irortiza@ing.uc3m.es::73a40f36-7632-44a7-ad08-9466d0fa2d70" providerId="AD" clId="Web-{C59A84AB-A43A-112C-DA5E-908EC8553297}" dt="2025-03-19T12:26:15.802" v="206"/>
          <ac:spMkLst>
            <pc:docMk/>
            <pc:sldMk cId="1670665689" sldId="405"/>
            <ac:spMk id="40" creationId="{ECC07320-C2CA-4E29-8481-9D9E143C7788}"/>
          </ac:spMkLst>
        </pc:spChg>
        <pc:spChg chg="add del">
          <ac:chgData name="Irene Ortiz Abuja" userId="S::irortiza@ing.uc3m.es::73a40f36-7632-44a7-ad08-9466d0fa2d70" providerId="AD" clId="Web-{C59A84AB-A43A-112C-DA5E-908EC8553297}" dt="2025-03-19T12:26:15.802" v="206"/>
          <ac:spMkLst>
            <pc:docMk/>
            <pc:sldMk cId="1670665689" sldId="405"/>
            <ac:spMk id="42" creationId="{178FB36B-5BFE-42CA-BC60-1115E0D95EEC}"/>
          </ac:spMkLst>
        </pc:spChg>
        <pc:spChg chg="add del">
          <ac:chgData name="Irene Ortiz Abuja" userId="S::irortiza@ing.uc3m.es::73a40f36-7632-44a7-ad08-9466d0fa2d70" providerId="AD" clId="Web-{C59A84AB-A43A-112C-DA5E-908EC8553297}" dt="2025-03-19T12:26:33.272" v="209"/>
          <ac:spMkLst>
            <pc:docMk/>
            <pc:sldMk cId="1670665689" sldId="405"/>
            <ac:spMk id="47" creationId="{37C89E4B-3C9F-44B9-8B86-D9E3D112D8EC}"/>
          </ac:spMkLst>
        </pc:spChg>
        <pc:spChg chg="add">
          <ac:chgData name="Irene Ortiz Abuja" userId="S::irortiza@ing.uc3m.es::73a40f36-7632-44a7-ad08-9466d0fa2d70" providerId="AD" clId="Web-{C59A84AB-A43A-112C-DA5E-908EC8553297}" dt="2025-03-19T12:26:33.272" v="209"/>
          <ac:spMkLst>
            <pc:docMk/>
            <pc:sldMk cId="1670665689" sldId="405"/>
            <ac:spMk id="56" creationId="{06DA9DF9-31F7-4056-B42E-878CC92417B8}"/>
          </ac:spMkLst>
        </pc:spChg>
        <pc:picChg chg="add del mod modCrop">
          <ac:chgData name="Irene Ortiz Abuja" userId="S::irortiza@ing.uc3m.es::73a40f36-7632-44a7-ad08-9466d0fa2d70" providerId="AD" clId="Web-{C59A84AB-A43A-112C-DA5E-908EC8553297}" dt="2025-03-19T12:10:32.425" v="26"/>
          <ac:picMkLst>
            <pc:docMk/>
            <pc:sldMk cId="1670665689" sldId="405"/>
            <ac:picMk id="2" creationId="{7B9F0FF7-EBD6-A23D-54FD-709A105BC81F}"/>
          </ac:picMkLst>
        </pc:picChg>
        <pc:picChg chg="add del mod">
          <ac:chgData name="Irene Ortiz Abuja" userId="S::irortiza@ing.uc3m.es::73a40f36-7632-44a7-ad08-9466d0fa2d70" providerId="AD" clId="Web-{C59A84AB-A43A-112C-DA5E-908EC8553297}" dt="2025-03-19T12:08:19.854" v="7"/>
          <ac:picMkLst>
            <pc:docMk/>
            <pc:sldMk cId="1670665689" sldId="405"/>
            <ac:picMk id="4" creationId="{4E0590AF-EE46-2CC7-1630-5DBA3570426A}"/>
          </ac:picMkLst>
        </pc:picChg>
        <pc:picChg chg="add del mod ord modCrop">
          <ac:chgData name="Irene Ortiz Abuja" userId="S::irortiza@ing.uc3m.es::73a40f36-7632-44a7-ad08-9466d0fa2d70" providerId="AD" clId="Web-{C59A84AB-A43A-112C-DA5E-908EC8553297}" dt="2025-03-19T12:32:50.329" v="326"/>
          <ac:picMkLst>
            <pc:docMk/>
            <pc:sldMk cId="1670665689" sldId="405"/>
            <ac:picMk id="5" creationId="{8A3A627E-AEE3-8021-6985-5D565B513F96}"/>
          </ac:picMkLst>
        </pc:picChg>
        <pc:cxnChg chg="add del">
          <ac:chgData name="Irene Ortiz Abuja" userId="S::irortiza@ing.uc3m.es::73a40f36-7632-44a7-ad08-9466d0fa2d70" providerId="AD" clId="Web-{C59A84AB-A43A-112C-DA5E-908EC8553297}" dt="2025-03-19T12:11:43.524" v="34"/>
          <ac:cxnSpMkLst>
            <pc:docMk/>
            <pc:sldMk cId="1670665689" sldId="405"/>
            <ac:cxnSpMk id="24" creationId="{AA2EAA10-076F-46BD-8F0F-B9A2FB77A85C}"/>
          </ac:cxnSpMkLst>
        </pc:cxnChg>
        <pc:cxnChg chg="add del">
          <ac:chgData name="Irene Ortiz Abuja" userId="S::irortiza@ing.uc3m.es::73a40f36-7632-44a7-ad08-9466d0fa2d70" providerId="AD" clId="Web-{C59A84AB-A43A-112C-DA5E-908EC8553297}" dt="2025-03-19T12:11:43.524" v="34"/>
          <ac:cxnSpMkLst>
            <pc:docMk/>
            <pc:sldMk cId="1670665689" sldId="405"/>
            <ac:cxnSpMk id="26" creationId="{D891E407-403B-4764-86C9-33A56D3BCAA3}"/>
          </ac:cxnSpMkLst>
        </pc:cxnChg>
        <pc:cxnChg chg="add del">
          <ac:chgData name="Irene Ortiz Abuja" userId="S::irortiza@ing.uc3m.es::73a40f36-7632-44a7-ad08-9466d0fa2d70" providerId="AD" clId="Web-{C59A84AB-A43A-112C-DA5E-908EC8553297}" dt="2025-03-19T12:26:33.272" v="209"/>
          <ac:cxnSpMkLst>
            <pc:docMk/>
            <pc:sldMk cId="1670665689" sldId="405"/>
            <ac:cxnSpMk id="49" creationId="{AA2EAA10-076F-46BD-8F0F-B9A2FB77A85C}"/>
          </ac:cxnSpMkLst>
        </pc:cxnChg>
        <pc:cxnChg chg="add del">
          <ac:chgData name="Irene Ortiz Abuja" userId="S::irortiza@ing.uc3m.es::73a40f36-7632-44a7-ad08-9466d0fa2d70" providerId="AD" clId="Web-{C59A84AB-A43A-112C-DA5E-908EC8553297}" dt="2025-03-19T12:26:33.272" v="209"/>
          <ac:cxnSpMkLst>
            <pc:docMk/>
            <pc:sldMk cId="1670665689" sldId="405"/>
            <ac:cxnSpMk id="51" creationId="{D891E407-403B-4764-86C9-33A56D3BCAA3}"/>
          </ac:cxnSpMkLst>
        </pc:cxnChg>
      </pc:sldChg>
      <pc:sldChg chg="del">
        <pc:chgData name="Irene Ortiz Abuja" userId="S::irortiza@ing.uc3m.es::73a40f36-7632-44a7-ad08-9466d0fa2d70" providerId="AD" clId="Web-{C59A84AB-A43A-112C-DA5E-908EC8553297}" dt="2025-03-19T12:48:49.910" v="637"/>
        <pc:sldMkLst>
          <pc:docMk/>
          <pc:sldMk cId="628930478" sldId="411"/>
        </pc:sldMkLst>
      </pc:sldChg>
      <pc:sldChg chg="addSp delSp modSp add replId">
        <pc:chgData name="Irene Ortiz Abuja" userId="S::irortiza@ing.uc3m.es::73a40f36-7632-44a7-ad08-9466d0fa2d70" providerId="AD" clId="Web-{C59A84AB-A43A-112C-DA5E-908EC8553297}" dt="2025-03-19T12:58:36.793" v="829" actId="14100"/>
        <pc:sldMkLst>
          <pc:docMk/>
          <pc:sldMk cId="2354688617" sldId="412"/>
        </pc:sldMkLst>
        <pc:spChg chg="mod">
          <ac:chgData name="Irene Ortiz Abuja" userId="S::irortiza@ing.uc3m.es::73a40f36-7632-44a7-ad08-9466d0fa2d70" providerId="AD" clId="Web-{C59A84AB-A43A-112C-DA5E-908EC8553297}" dt="2025-03-19T12:39:18.918" v="415" actId="20577"/>
          <ac:spMkLst>
            <pc:docMk/>
            <pc:sldMk cId="2354688617" sldId="412"/>
            <ac:spMk id="10" creationId="{3D70F393-BAE6-8666-233A-87BBF0777718}"/>
          </ac:spMkLst>
        </pc:spChg>
        <pc:spChg chg="add mod">
          <ac:chgData name="Irene Ortiz Abuja" userId="S::irortiza@ing.uc3m.es::73a40f36-7632-44a7-ad08-9466d0fa2d70" providerId="AD" clId="Web-{C59A84AB-A43A-112C-DA5E-908EC8553297}" dt="2025-03-19T12:47:19.513" v="620" actId="20577"/>
          <ac:spMkLst>
            <pc:docMk/>
            <pc:sldMk cId="2354688617" sldId="412"/>
            <ac:spMk id="11" creationId="{F2B30503-20C1-4EDE-43B8-77BF25CE3383}"/>
          </ac:spMkLst>
        </pc:spChg>
        <pc:spChg chg="add mod">
          <ac:chgData name="Irene Ortiz Abuja" userId="S::irortiza@ing.uc3m.es::73a40f36-7632-44a7-ad08-9466d0fa2d70" providerId="AD" clId="Web-{C59A84AB-A43A-112C-DA5E-908EC8553297}" dt="2025-03-19T12:33:20.221" v="328" actId="1076"/>
          <ac:spMkLst>
            <pc:docMk/>
            <pc:sldMk cId="2354688617" sldId="412"/>
            <ac:spMk id="13" creationId="{E70E886C-1595-2B3F-735B-3701A412C758}"/>
          </ac:spMkLst>
        </pc:spChg>
        <pc:spChg chg="add mod">
          <ac:chgData name="Irene Ortiz Abuja" userId="S::irortiza@ing.uc3m.es::73a40f36-7632-44a7-ad08-9466d0fa2d70" providerId="AD" clId="Web-{C59A84AB-A43A-112C-DA5E-908EC8553297}" dt="2025-03-19T12:42:15.086" v="489" actId="1076"/>
          <ac:spMkLst>
            <pc:docMk/>
            <pc:sldMk cId="2354688617" sldId="412"/>
            <ac:spMk id="14" creationId="{4577D38B-9E22-AD90-597F-E7F048DB69E0}"/>
          </ac:spMkLst>
        </pc:spChg>
        <pc:spChg chg="add del mod">
          <ac:chgData name="Irene Ortiz Abuja" userId="S::irortiza@ing.uc3m.es::73a40f36-7632-44a7-ad08-9466d0fa2d70" providerId="AD" clId="Web-{C59A84AB-A43A-112C-DA5E-908EC8553297}" dt="2025-03-19T12:40:00.170" v="426"/>
          <ac:spMkLst>
            <pc:docMk/>
            <pc:sldMk cId="2354688617" sldId="412"/>
            <ac:spMk id="18" creationId="{E56F5F14-E836-FE6C-8B4B-56CA08A777D1}"/>
          </ac:spMkLst>
        </pc:spChg>
        <pc:spChg chg="add mod">
          <ac:chgData name="Irene Ortiz Abuja" userId="S::irortiza@ing.uc3m.es::73a40f36-7632-44a7-ad08-9466d0fa2d70" providerId="AD" clId="Web-{C59A84AB-A43A-112C-DA5E-908EC8553297}" dt="2025-03-19T12:46:45.135" v="616" actId="20577"/>
          <ac:spMkLst>
            <pc:docMk/>
            <pc:sldMk cId="2354688617" sldId="412"/>
            <ac:spMk id="23" creationId="{373FA8A7-8A33-4F73-A42E-5BA34E5B6469}"/>
          </ac:spMkLst>
        </pc:spChg>
        <pc:spChg chg="add mod">
          <ac:chgData name="Irene Ortiz Abuja" userId="S::irortiza@ing.uc3m.es::73a40f36-7632-44a7-ad08-9466d0fa2d70" providerId="AD" clId="Web-{C59A84AB-A43A-112C-DA5E-908EC8553297}" dt="2025-03-19T12:50:12.259" v="645" actId="14100"/>
          <ac:spMkLst>
            <pc:docMk/>
            <pc:sldMk cId="2354688617" sldId="412"/>
            <ac:spMk id="27" creationId="{BD8BAE18-D8D3-0327-D3DB-F10BA81E3F7C}"/>
          </ac:spMkLst>
        </pc:spChg>
        <pc:picChg chg="del">
          <ac:chgData name="Irene Ortiz Abuja" userId="S::irortiza@ing.uc3m.es::73a40f36-7632-44a7-ad08-9466d0fa2d70" providerId="AD" clId="Web-{C59A84AB-A43A-112C-DA5E-908EC8553297}" dt="2025-03-19T12:37:47.568" v="370"/>
          <ac:picMkLst>
            <pc:docMk/>
            <pc:sldMk cId="2354688617" sldId="412"/>
            <ac:picMk id="2" creationId="{107D1D0E-6F31-485E-9E95-C95248C68DAA}"/>
          </ac:picMkLst>
        </pc:picChg>
        <pc:picChg chg="del mod">
          <ac:chgData name="Irene Ortiz Abuja" userId="S::irortiza@ing.uc3m.es::73a40f36-7632-44a7-ad08-9466d0fa2d70" providerId="AD" clId="Web-{C59A84AB-A43A-112C-DA5E-908EC8553297}" dt="2025-03-19T12:15:16.241" v="82"/>
          <ac:picMkLst>
            <pc:docMk/>
            <pc:sldMk cId="2354688617" sldId="412"/>
            <ac:picMk id="2" creationId="{3824946D-BC5B-AB10-2C69-D7E0B1C8C9C7}"/>
          </ac:picMkLst>
        </pc:picChg>
        <pc:picChg chg="add del mod">
          <ac:chgData name="Irene Ortiz Abuja" userId="S::irortiza@ing.uc3m.es::73a40f36-7632-44a7-ad08-9466d0fa2d70" providerId="AD" clId="Web-{C59A84AB-A43A-112C-DA5E-908EC8553297}" dt="2025-03-19T12:14:04.127" v="70"/>
          <ac:picMkLst>
            <pc:docMk/>
            <pc:sldMk cId="2354688617" sldId="412"/>
            <ac:picMk id="4" creationId="{58DDEA66-E4E2-E28D-8B27-38F10ECD5485}"/>
          </ac:picMkLst>
        </pc:picChg>
        <pc:picChg chg="add del mod">
          <ac:chgData name="Irene Ortiz Abuja" userId="S::irortiza@ing.uc3m.es::73a40f36-7632-44a7-ad08-9466d0fa2d70" providerId="AD" clId="Web-{C59A84AB-A43A-112C-DA5E-908EC8553297}" dt="2025-03-19T12:22:59.726" v="187"/>
          <ac:picMkLst>
            <pc:docMk/>
            <pc:sldMk cId="2354688617" sldId="412"/>
            <ac:picMk id="5" creationId="{EE1F7ACE-D00C-8DE9-E2CF-32636B3AB637}"/>
          </ac:picMkLst>
        </pc:picChg>
        <pc:picChg chg="add del mod modCrop">
          <ac:chgData name="Irene Ortiz Abuja" userId="S::irortiza@ing.uc3m.es::73a40f36-7632-44a7-ad08-9466d0fa2d70" providerId="AD" clId="Web-{C59A84AB-A43A-112C-DA5E-908EC8553297}" dt="2025-03-19T12:16:52.201" v="97"/>
          <ac:picMkLst>
            <pc:docMk/>
            <pc:sldMk cId="2354688617" sldId="412"/>
            <ac:picMk id="6" creationId="{ED2B642F-77D7-EAC0-812F-1159548EC1D5}"/>
          </ac:picMkLst>
        </pc:picChg>
        <pc:picChg chg="add mod modCrop">
          <ac:chgData name="Irene Ortiz Abuja" userId="S::irortiza@ing.uc3m.es::73a40f36-7632-44a7-ad08-9466d0fa2d70" providerId="AD" clId="Web-{C59A84AB-A43A-112C-DA5E-908EC8553297}" dt="2025-03-19T12:41:27.926" v="474" actId="1076"/>
          <ac:picMkLst>
            <pc:docMk/>
            <pc:sldMk cId="2354688617" sldId="412"/>
            <ac:picMk id="7" creationId="{9E41EFA1-E67B-65FA-AB15-6112E8278DAC}"/>
          </ac:picMkLst>
        </pc:picChg>
        <pc:picChg chg="add del mod">
          <ac:chgData name="Irene Ortiz Abuja" userId="S::irortiza@ing.uc3m.es::73a40f36-7632-44a7-ad08-9466d0fa2d70" providerId="AD" clId="Web-{C59A84AB-A43A-112C-DA5E-908EC8553297}" dt="2025-03-19T12:19:52.745" v="148"/>
          <ac:picMkLst>
            <pc:docMk/>
            <pc:sldMk cId="2354688617" sldId="412"/>
            <ac:picMk id="8" creationId="{940BD66A-BC6F-396B-4C8A-559245A93921}"/>
          </ac:picMkLst>
        </pc:picChg>
        <pc:picChg chg="add del mod">
          <ac:chgData name="Irene Ortiz Abuja" userId="S::irortiza@ing.uc3m.es::73a40f36-7632-44a7-ad08-9466d0fa2d70" providerId="AD" clId="Web-{C59A84AB-A43A-112C-DA5E-908EC8553297}" dt="2025-03-19T12:18:42.037" v="119"/>
          <ac:picMkLst>
            <pc:docMk/>
            <pc:sldMk cId="2354688617" sldId="412"/>
            <ac:picMk id="9" creationId="{B4ED019F-0248-0DBA-182E-D190E44F7237}"/>
          </ac:picMkLst>
        </pc:picChg>
        <pc:picChg chg="add del mod">
          <ac:chgData name="Irene Ortiz Abuja" userId="S::irortiza@ing.uc3m.es::73a40f36-7632-44a7-ad08-9466d0fa2d70" providerId="AD" clId="Web-{C59A84AB-A43A-112C-DA5E-908EC8553297}" dt="2025-03-19T12:22:45.069" v="184"/>
          <ac:picMkLst>
            <pc:docMk/>
            <pc:sldMk cId="2354688617" sldId="412"/>
            <ac:picMk id="12" creationId="{10E6DEDC-B834-63AA-CD32-2B347A45B102}"/>
          </ac:picMkLst>
        </pc:picChg>
        <pc:picChg chg="add del mod modCrop">
          <ac:chgData name="Irene Ortiz Abuja" userId="S::irortiza@ing.uc3m.es::73a40f36-7632-44a7-ad08-9466d0fa2d70" providerId="AD" clId="Web-{C59A84AB-A43A-112C-DA5E-908EC8553297}" dt="2025-03-19T12:28:20.232" v="220"/>
          <ac:picMkLst>
            <pc:docMk/>
            <pc:sldMk cId="2354688617" sldId="412"/>
            <ac:picMk id="15" creationId="{B843CB3D-E327-83A4-D475-BFF6184D05F3}"/>
          </ac:picMkLst>
        </pc:picChg>
        <pc:picChg chg="add mod modCrop">
          <ac:chgData name="Irene Ortiz Abuja" userId="S::irortiza@ing.uc3m.es::73a40f36-7632-44a7-ad08-9466d0fa2d70" providerId="AD" clId="Web-{C59A84AB-A43A-112C-DA5E-908EC8553297}" dt="2025-03-19T12:41:27.958" v="475" actId="1076"/>
          <ac:picMkLst>
            <pc:docMk/>
            <pc:sldMk cId="2354688617" sldId="412"/>
            <ac:picMk id="16" creationId="{DCE40E98-CEC2-A34F-19ED-DD468A4EEAFF}"/>
          </ac:picMkLst>
        </pc:picChg>
        <pc:picChg chg="add del mod">
          <ac:chgData name="Irene Ortiz Abuja" userId="S::irortiza@ing.uc3m.es::73a40f36-7632-44a7-ad08-9466d0fa2d70" providerId="AD" clId="Web-{C59A84AB-A43A-112C-DA5E-908EC8553297}" dt="2025-03-19T12:28:37.499" v="224"/>
          <ac:picMkLst>
            <pc:docMk/>
            <pc:sldMk cId="2354688617" sldId="412"/>
            <ac:picMk id="19" creationId="{A4818336-C817-835B-DCE6-A50394E84807}"/>
          </ac:picMkLst>
        </pc:picChg>
        <pc:picChg chg="add mod modCrop">
          <ac:chgData name="Irene Ortiz Abuja" userId="S::irortiza@ing.uc3m.es::73a40f36-7632-44a7-ad08-9466d0fa2d70" providerId="AD" clId="Web-{C59A84AB-A43A-112C-DA5E-908EC8553297}" dt="2025-03-19T12:50:28.526" v="647" actId="1076"/>
          <ac:picMkLst>
            <pc:docMk/>
            <pc:sldMk cId="2354688617" sldId="412"/>
            <ac:picMk id="20" creationId="{C465E279-BE79-E347-27B1-6CBC02265D0B}"/>
          </ac:picMkLst>
        </pc:picChg>
        <pc:picChg chg="add del mod">
          <ac:chgData name="Irene Ortiz Abuja" userId="S::irortiza@ing.uc3m.es::73a40f36-7632-44a7-ad08-9466d0fa2d70" providerId="AD" clId="Web-{C59A84AB-A43A-112C-DA5E-908EC8553297}" dt="2025-03-19T12:31:25.464" v="310"/>
          <ac:picMkLst>
            <pc:docMk/>
            <pc:sldMk cId="2354688617" sldId="412"/>
            <ac:picMk id="21" creationId="{97124595-207C-1C11-0083-4A2F0CE9356F}"/>
          </ac:picMkLst>
        </pc:picChg>
        <pc:picChg chg="add mod modCrop">
          <ac:chgData name="Irene Ortiz Abuja" userId="S::irortiza@ing.uc3m.es::73a40f36-7632-44a7-ad08-9466d0fa2d70" providerId="AD" clId="Web-{C59A84AB-A43A-112C-DA5E-908EC8553297}" dt="2025-03-19T12:42:26.071" v="495" actId="1076"/>
          <ac:picMkLst>
            <pc:docMk/>
            <pc:sldMk cId="2354688617" sldId="412"/>
            <ac:picMk id="22" creationId="{04BCB431-A8F0-1192-9C80-62ED13EEBEC1}"/>
          </ac:picMkLst>
        </pc:picChg>
        <pc:picChg chg="add mod modCrop">
          <ac:chgData name="Irene Ortiz Abuja" userId="S::irortiza@ing.uc3m.es::73a40f36-7632-44a7-ad08-9466d0fa2d70" providerId="AD" clId="Web-{C59A84AB-A43A-112C-DA5E-908EC8553297}" dt="2025-03-19T12:48:10.548" v="631" actId="14100"/>
          <ac:picMkLst>
            <pc:docMk/>
            <pc:sldMk cId="2354688617" sldId="412"/>
            <ac:picMk id="24" creationId="{18D792CE-16C0-4BD7-A3F6-DE99C1CFA364}"/>
          </ac:picMkLst>
        </pc:picChg>
        <pc:picChg chg="add mod modCrop">
          <ac:chgData name="Irene Ortiz Abuja" userId="S::irortiza@ing.uc3m.es::73a40f36-7632-44a7-ad08-9466d0fa2d70" providerId="AD" clId="Web-{C59A84AB-A43A-112C-DA5E-908EC8553297}" dt="2025-03-19T12:58:36.793" v="829" actId="14100"/>
          <ac:picMkLst>
            <pc:docMk/>
            <pc:sldMk cId="2354688617" sldId="412"/>
            <ac:picMk id="26" creationId="{1E4C528D-EFE8-5827-B54C-63402B83F9E3}"/>
          </ac:picMkLst>
        </pc:picChg>
        <pc:cxnChg chg="add mod">
          <ac:chgData name="Irene Ortiz Abuja" userId="S::irortiza@ing.uc3m.es::73a40f36-7632-44a7-ad08-9466d0fa2d70" providerId="AD" clId="Web-{C59A84AB-A43A-112C-DA5E-908EC8553297}" dt="2025-03-19T12:41:32.255" v="476" actId="1076"/>
          <ac:cxnSpMkLst>
            <pc:docMk/>
            <pc:sldMk cId="2354688617" sldId="412"/>
            <ac:cxnSpMk id="17" creationId="{62118A96-B782-DA7E-1698-D196DD2D8BA8}"/>
          </ac:cxnSpMkLst>
        </pc:cxnChg>
      </pc:sldChg>
      <pc:sldChg chg="addSp delSp modSp add replId">
        <pc:chgData name="Irene Ortiz Abuja" userId="S::irortiza@ing.uc3m.es::73a40f36-7632-44a7-ad08-9466d0fa2d70" providerId="AD" clId="Web-{C59A84AB-A43A-112C-DA5E-908EC8553297}" dt="2025-03-19T12:58:23.933" v="828" actId="1076"/>
        <pc:sldMkLst>
          <pc:docMk/>
          <pc:sldMk cId="1172956909" sldId="413"/>
        </pc:sldMkLst>
        <pc:spChg chg="mod">
          <ac:chgData name="Irene Ortiz Abuja" userId="S::irortiza@ing.uc3m.es::73a40f36-7632-44a7-ad08-9466d0fa2d70" providerId="AD" clId="Web-{C59A84AB-A43A-112C-DA5E-908EC8553297}" dt="2025-03-19T12:58:17.933" v="826" actId="20577"/>
          <ac:spMkLst>
            <pc:docMk/>
            <pc:sldMk cId="1172956909" sldId="413"/>
            <ac:spMk id="11" creationId="{7C91AEBE-988A-87E6-99CE-C755A82FC048}"/>
          </ac:spMkLst>
        </pc:spChg>
        <pc:spChg chg="del mod">
          <ac:chgData name="Irene Ortiz Abuja" userId="S::irortiza@ing.uc3m.es::73a40f36-7632-44a7-ad08-9466d0fa2d70" providerId="AD" clId="Web-{C59A84AB-A43A-112C-DA5E-908EC8553297}" dt="2025-03-19T12:57:35.555" v="788"/>
          <ac:spMkLst>
            <pc:docMk/>
            <pc:sldMk cId="1172956909" sldId="413"/>
            <ac:spMk id="13" creationId="{EE6D045B-5693-33E5-4266-C22452A66F28}"/>
          </ac:spMkLst>
        </pc:spChg>
        <pc:spChg chg="del mod">
          <ac:chgData name="Irene Ortiz Abuja" userId="S::irortiza@ing.uc3m.es::73a40f36-7632-44a7-ad08-9466d0fa2d70" providerId="AD" clId="Web-{C59A84AB-A43A-112C-DA5E-908EC8553297}" dt="2025-03-19T12:58:19.839" v="827"/>
          <ac:spMkLst>
            <pc:docMk/>
            <pc:sldMk cId="1172956909" sldId="413"/>
            <ac:spMk id="14" creationId="{36334BE1-79E9-9F11-2A50-D28FFC49A2EF}"/>
          </ac:spMkLst>
        </pc:spChg>
        <pc:spChg chg="del">
          <ac:chgData name="Irene Ortiz Abuja" userId="S::irortiza@ing.uc3m.es::73a40f36-7632-44a7-ad08-9466d0fa2d70" providerId="AD" clId="Web-{C59A84AB-A43A-112C-DA5E-908EC8553297}" dt="2025-03-19T12:51:55.110" v="648"/>
          <ac:spMkLst>
            <pc:docMk/>
            <pc:sldMk cId="1172956909" sldId="413"/>
            <ac:spMk id="23" creationId="{DC86AB00-3468-7AF3-F79E-A2D839E20C5D}"/>
          </ac:spMkLst>
        </pc:spChg>
        <pc:picChg chg="add mod modCrop">
          <ac:chgData name="Irene Ortiz Abuja" userId="S::irortiza@ing.uc3m.es::73a40f36-7632-44a7-ad08-9466d0fa2d70" providerId="AD" clId="Web-{C59A84AB-A43A-112C-DA5E-908EC8553297}" dt="2025-03-19T12:58:23.933" v="828" actId="1076"/>
          <ac:picMkLst>
            <pc:docMk/>
            <pc:sldMk cId="1172956909" sldId="413"/>
            <ac:picMk id="2" creationId="{75D74094-5B0E-1466-49EA-9380F80F7A9B}"/>
          </ac:picMkLst>
        </pc:picChg>
        <pc:picChg chg="add del mod">
          <ac:chgData name="Irene Ortiz Abuja" userId="S::irortiza@ing.uc3m.es::73a40f36-7632-44a7-ad08-9466d0fa2d70" providerId="AD" clId="Web-{C59A84AB-A43A-112C-DA5E-908EC8553297}" dt="2025-03-19T12:57:31.117" v="787"/>
          <ac:picMkLst>
            <pc:docMk/>
            <pc:sldMk cId="1172956909" sldId="413"/>
            <ac:picMk id="4" creationId="{901EC395-7DD9-9FCD-0BDA-C98F556DA0AA}"/>
          </ac:picMkLst>
        </pc:picChg>
        <pc:picChg chg="add del mod">
          <ac:chgData name="Irene Ortiz Abuja" userId="S::irortiza@ing.uc3m.es::73a40f36-7632-44a7-ad08-9466d0fa2d70" providerId="AD" clId="Web-{C59A84AB-A43A-112C-DA5E-908EC8553297}" dt="2025-03-19T12:57:31.117" v="786"/>
          <ac:picMkLst>
            <pc:docMk/>
            <pc:sldMk cId="1172956909" sldId="413"/>
            <ac:picMk id="5" creationId="{19ABAF6F-FB34-5781-DCD5-AA6B8725D3A0}"/>
          </ac:picMkLst>
        </pc:picChg>
        <pc:picChg chg="del">
          <ac:chgData name="Irene Ortiz Abuja" userId="S::irortiza@ing.uc3m.es::73a40f36-7632-44a7-ad08-9466d0fa2d70" providerId="AD" clId="Web-{C59A84AB-A43A-112C-DA5E-908EC8553297}" dt="2025-03-19T12:44:45.252" v="577"/>
          <ac:picMkLst>
            <pc:docMk/>
            <pc:sldMk cId="1172956909" sldId="413"/>
            <ac:picMk id="7" creationId="{A02E678A-8483-E64C-5A6F-9831939AA23A}"/>
          </ac:picMkLst>
        </pc:picChg>
        <pc:picChg chg="del">
          <ac:chgData name="Irene Ortiz Abuja" userId="S::irortiza@ing.uc3m.es::73a40f36-7632-44a7-ad08-9466d0fa2d70" providerId="AD" clId="Web-{C59A84AB-A43A-112C-DA5E-908EC8553297}" dt="2025-03-19T12:44:45.252" v="576"/>
          <ac:picMkLst>
            <pc:docMk/>
            <pc:sldMk cId="1172956909" sldId="413"/>
            <ac:picMk id="16" creationId="{2D102D2B-290C-36D7-AE6E-D4BEEB641DB9}"/>
          </ac:picMkLst>
        </pc:picChg>
        <pc:picChg chg="del">
          <ac:chgData name="Irene Ortiz Abuja" userId="S::irortiza@ing.uc3m.es::73a40f36-7632-44a7-ad08-9466d0fa2d70" providerId="AD" clId="Web-{C59A84AB-A43A-112C-DA5E-908EC8553297}" dt="2025-03-19T12:44:45.252" v="575"/>
          <ac:picMkLst>
            <pc:docMk/>
            <pc:sldMk cId="1172956909" sldId="413"/>
            <ac:picMk id="20" creationId="{FFDD8EAA-934B-78E2-1340-5DBFEFF43044}"/>
          </ac:picMkLst>
        </pc:picChg>
        <pc:picChg chg="del">
          <ac:chgData name="Irene Ortiz Abuja" userId="S::irortiza@ing.uc3m.es::73a40f36-7632-44a7-ad08-9466d0fa2d70" providerId="AD" clId="Web-{C59A84AB-A43A-112C-DA5E-908EC8553297}" dt="2025-03-19T12:44:45.252" v="574"/>
          <ac:picMkLst>
            <pc:docMk/>
            <pc:sldMk cId="1172956909" sldId="413"/>
            <ac:picMk id="22" creationId="{A91C7D3A-2E4C-F0BC-DD55-C7C4EA754CF4}"/>
          </ac:picMkLst>
        </pc:picChg>
        <pc:cxnChg chg="del">
          <ac:chgData name="Irene Ortiz Abuja" userId="S::irortiza@ing.uc3m.es::73a40f36-7632-44a7-ad08-9466d0fa2d70" providerId="AD" clId="Web-{C59A84AB-A43A-112C-DA5E-908EC8553297}" dt="2025-03-19T12:51:58.016" v="649"/>
          <ac:cxnSpMkLst>
            <pc:docMk/>
            <pc:sldMk cId="1172956909" sldId="413"/>
            <ac:cxnSpMk id="17" creationId="{CC5A07DC-2364-FFCE-F920-671C2F31FFA5}"/>
          </ac:cxnSpMkLst>
        </pc:cxnChg>
      </pc:sldChg>
    </pc:docChg>
  </pc:docChgLst>
  <pc:docChgLst>
    <pc:chgData name="Irene Ortiz Abuja" userId="S::irortiza@ing.uc3m.es::73a40f36-7632-44a7-ad08-9466d0fa2d70" providerId="AD" clId="Web-{87361922-C296-060F-EA18-1B5A196C6669}"/>
    <pc:docChg chg="addSld modSld">
      <pc:chgData name="Irene Ortiz Abuja" userId="S::irortiza@ing.uc3m.es::73a40f36-7632-44a7-ad08-9466d0fa2d70" providerId="AD" clId="Web-{87361922-C296-060F-EA18-1B5A196C6669}" dt="2024-07-16T08:21:12.328" v="35" actId="20577"/>
      <pc:docMkLst>
        <pc:docMk/>
      </pc:docMkLst>
      <pc:sldChg chg="delSp modSp add replId">
        <pc:chgData name="Irene Ortiz Abuja" userId="S::irortiza@ing.uc3m.es::73a40f36-7632-44a7-ad08-9466d0fa2d70" providerId="AD" clId="Web-{87361922-C296-060F-EA18-1B5A196C6669}" dt="2024-07-16T08:21:12.328" v="35" actId="20577"/>
        <pc:sldMkLst>
          <pc:docMk/>
          <pc:sldMk cId="1670665689" sldId="405"/>
        </pc:sldMkLst>
      </pc:sldChg>
    </pc:docChg>
  </pc:docChgLst>
  <pc:docChgLst>
    <pc:chgData name="Irene Ortiz Abuja" userId="S::irortiza@ing.uc3m.es::73a40f36-7632-44a7-ad08-9466d0fa2d70" providerId="AD" clId="Web-{98116FBF-EAC9-406B-8B66-051C8B9CD495}"/>
    <pc:docChg chg="addSld modSld sldOrd">
      <pc:chgData name="Irene Ortiz Abuja" userId="S::irortiza@ing.uc3m.es::73a40f36-7632-44a7-ad08-9466d0fa2d70" providerId="AD" clId="Web-{98116FBF-EAC9-406B-8B66-051C8B9CD495}" dt="2024-07-16T09:09:05.283" v="329" actId="1076"/>
      <pc:docMkLst>
        <pc:docMk/>
      </pc:docMkLst>
      <pc:sldChg chg="delSp modSp">
        <pc:chgData name="Irene Ortiz Abuja" userId="S::irortiza@ing.uc3m.es::73a40f36-7632-44a7-ad08-9466d0fa2d70" providerId="AD" clId="Web-{98116FBF-EAC9-406B-8B66-051C8B9CD495}" dt="2024-07-16T08:30:06.947" v="53" actId="1076"/>
        <pc:sldMkLst>
          <pc:docMk/>
          <pc:sldMk cId="3441526787" sldId="348"/>
        </pc:sldMkLst>
      </pc:sldChg>
      <pc:sldChg chg="delSp modSp">
        <pc:chgData name="Irene Ortiz Abuja" userId="S::irortiza@ing.uc3m.es::73a40f36-7632-44a7-ad08-9466d0fa2d70" providerId="AD" clId="Web-{98116FBF-EAC9-406B-8B66-051C8B9CD495}" dt="2024-07-16T08:30:39.385" v="71" actId="1076"/>
        <pc:sldMkLst>
          <pc:docMk/>
          <pc:sldMk cId="1670665689" sldId="405"/>
        </pc:sldMkLst>
      </pc:sldChg>
      <pc:sldChg chg="modSp add ord replId">
        <pc:chgData name="Irene Ortiz Abuja" userId="S::irortiza@ing.uc3m.es::73a40f36-7632-44a7-ad08-9466d0fa2d70" providerId="AD" clId="Web-{98116FBF-EAC9-406B-8B66-051C8B9CD495}" dt="2024-07-16T08:31:21.684" v="108" actId="20577"/>
        <pc:sldMkLst>
          <pc:docMk/>
          <pc:sldMk cId="2361811499" sldId="406"/>
        </pc:sldMkLst>
      </pc:sldChg>
      <pc:sldChg chg="add replId">
        <pc:chgData name="Irene Ortiz Abuja" userId="S::irortiza@ing.uc3m.es::73a40f36-7632-44a7-ad08-9466d0fa2d70" providerId="AD" clId="Web-{98116FBF-EAC9-406B-8B66-051C8B9CD495}" dt="2024-07-16T08:30:48.042" v="72"/>
        <pc:sldMkLst>
          <pc:docMk/>
          <pc:sldMk cId="3306050298" sldId="407"/>
        </pc:sldMkLst>
      </pc:sldChg>
      <pc:sldChg chg="addSp delSp modSp add replId">
        <pc:chgData name="Irene Ortiz Abuja" userId="S::irortiza@ing.uc3m.es::73a40f36-7632-44a7-ad08-9466d0fa2d70" providerId="AD" clId="Web-{98116FBF-EAC9-406B-8B66-051C8B9CD495}" dt="2024-07-16T09:09:05.283" v="329" actId="1076"/>
        <pc:sldMkLst>
          <pc:docMk/>
          <pc:sldMk cId="4246464143" sldId="408"/>
        </pc:sldMkLst>
      </pc:sldChg>
      <pc:sldChg chg="modSp add replId">
        <pc:chgData name="Irene Ortiz Abuja" userId="S::irortiza@ing.uc3m.es::73a40f36-7632-44a7-ad08-9466d0fa2d70" providerId="AD" clId="Web-{98116FBF-EAC9-406B-8B66-051C8B9CD495}" dt="2024-07-16T08:34:04.549" v="133" actId="20577"/>
        <pc:sldMkLst>
          <pc:docMk/>
          <pc:sldMk cId="3119029926" sldId="409"/>
        </pc:sldMkLst>
      </pc:sldChg>
    </pc:docChg>
  </pc:docChgLst>
  <pc:docChgLst>
    <pc:chgData name="MAnuel Soler" userId="3b232604-79b1-4c66-9170-e848dc4f100b" providerId="ADAL" clId="{C64042C2-944D-BF4F-ABF2-0193AC6D2880}"/>
    <pc:docChg chg="undo custSel addSld modSld sldOrd">
      <pc:chgData name="MAnuel Soler" userId="3b232604-79b1-4c66-9170-e848dc4f100b" providerId="ADAL" clId="{C64042C2-944D-BF4F-ABF2-0193AC6D2880}" dt="2025-03-20T10:17:16.819" v="572" actId="20578"/>
      <pc:docMkLst>
        <pc:docMk/>
      </pc:docMkLst>
      <pc:sldChg chg="addSp delSp modSp add mod setBg delDesignElem">
        <pc:chgData name="MAnuel Soler" userId="3b232604-79b1-4c66-9170-e848dc4f100b" providerId="ADAL" clId="{C64042C2-944D-BF4F-ABF2-0193AC6D2880}" dt="2025-03-20T08:33:55.033" v="143" actId="1036"/>
        <pc:sldMkLst>
          <pc:docMk/>
          <pc:sldMk cId="1103934146" sldId="256"/>
        </pc:sldMkLst>
        <pc:spChg chg="del mod">
          <ac:chgData name="MAnuel Soler" userId="3b232604-79b1-4c66-9170-e848dc4f100b" providerId="ADAL" clId="{C64042C2-944D-BF4F-ABF2-0193AC6D2880}" dt="2025-03-20T08:31:51.173" v="79" actId="21"/>
          <ac:spMkLst>
            <pc:docMk/>
            <pc:sldMk cId="1103934146" sldId="256"/>
            <ac:spMk id="2" creationId="{00000000-0000-0000-0000-000000000000}"/>
          </ac:spMkLst>
        </pc:spChg>
        <pc:spChg chg="add del mod">
          <ac:chgData name="MAnuel Soler" userId="3b232604-79b1-4c66-9170-e848dc4f100b" providerId="ADAL" clId="{C64042C2-944D-BF4F-ABF2-0193AC6D2880}" dt="2025-03-20T08:33:21.592" v="118" actId="21"/>
          <ac:spMkLst>
            <pc:docMk/>
            <pc:sldMk cId="1103934146" sldId="256"/>
            <ac:spMk id="3" creationId="{00000000-0000-0000-0000-000000000000}"/>
          </ac:spMkLst>
        </pc:spChg>
        <pc:spChg chg="add del mod">
          <ac:chgData name="MAnuel Soler" userId="3b232604-79b1-4c66-9170-e848dc4f100b" providerId="ADAL" clId="{C64042C2-944D-BF4F-ABF2-0193AC6D2880}" dt="2025-03-20T08:33:12.374" v="113" actId="478"/>
          <ac:spMkLst>
            <pc:docMk/>
            <pc:sldMk cId="1103934146" sldId="256"/>
            <ac:spMk id="7" creationId="{66B73082-9D10-492C-0398-3BCC74B7EF74}"/>
          </ac:spMkLst>
        </pc:spChg>
        <pc:spChg chg="add del mod">
          <ac:chgData name="MAnuel Soler" userId="3b232604-79b1-4c66-9170-e848dc4f100b" providerId="ADAL" clId="{C64042C2-944D-BF4F-ABF2-0193AC6D2880}" dt="2025-03-20T08:32:50.718" v="104" actId="21"/>
          <ac:spMkLst>
            <pc:docMk/>
            <pc:sldMk cId="1103934146" sldId="256"/>
            <ac:spMk id="8" creationId="{6F7A871F-8DCB-C746-AD23-390887904BE5}"/>
          </ac:spMkLst>
        </pc:spChg>
        <pc:spChg chg="add del mod">
          <ac:chgData name="MAnuel Soler" userId="3b232604-79b1-4c66-9170-e848dc4f100b" providerId="ADAL" clId="{C64042C2-944D-BF4F-ABF2-0193AC6D2880}" dt="2025-03-20T08:33:43.442" v="126" actId="1076"/>
          <ac:spMkLst>
            <pc:docMk/>
            <pc:sldMk cId="1103934146" sldId="256"/>
            <ac:spMk id="9" creationId="{84DA1507-2359-DE66-2FEE-7B55021EB3EC}"/>
          </ac:spMkLst>
        </pc:spChg>
        <pc:spChg chg="add del mod">
          <ac:chgData name="MAnuel Soler" userId="3b232604-79b1-4c66-9170-e848dc4f100b" providerId="ADAL" clId="{C64042C2-944D-BF4F-ABF2-0193AC6D2880}" dt="2025-03-20T08:33:13.578" v="115" actId="21"/>
          <ac:spMkLst>
            <pc:docMk/>
            <pc:sldMk cId="1103934146" sldId="256"/>
            <ac:spMk id="11" creationId="{80BAF20F-1098-9D38-B8F6-F7C4364FDD0E}"/>
          </ac:spMkLst>
        </pc:spChg>
        <pc:spChg chg="add mod">
          <ac:chgData name="MAnuel Soler" userId="3b232604-79b1-4c66-9170-e848dc4f100b" providerId="ADAL" clId="{C64042C2-944D-BF4F-ABF2-0193AC6D2880}" dt="2025-03-20T08:33:12.958" v="114"/>
          <ac:spMkLst>
            <pc:docMk/>
            <pc:sldMk cId="1103934146" sldId="256"/>
            <ac:spMk id="12" creationId="{9B5238B2-4E23-25BC-71FF-A560FA87D8D4}"/>
          </ac:spMkLst>
        </pc:spChg>
        <pc:spChg chg="add del mod">
          <ac:chgData name="MAnuel Soler" userId="3b232604-79b1-4c66-9170-e848dc4f100b" providerId="ADAL" clId="{C64042C2-944D-BF4F-ABF2-0193AC6D2880}" dt="2025-03-20T08:33:30.284" v="122" actId="478"/>
          <ac:spMkLst>
            <pc:docMk/>
            <pc:sldMk cId="1103934146" sldId="256"/>
            <ac:spMk id="14" creationId="{06C5813C-2945-F08B-86E1-DCF0706939F1}"/>
          </ac:spMkLst>
        </pc:spChg>
        <pc:spChg chg="add mod">
          <ac:chgData name="MAnuel Soler" userId="3b232604-79b1-4c66-9170-e848dc4f100b" providerId="ADAL" clId="{C64042C2-944D-BF4F-ABF2-0193AC6D2880}" dt="2025-03-20T08:33:22.036" v="119"/>
          <ac:spMkLst>
            <pc:docMk/>
            <pc:sldMk cId="1103934146" sldId="256"/>
            <ac:spMk id="15" creationId="{6841F877-CC49-2A06-6F32-1DFB29615FB6}"/>
          </ac:spMkLst>
        </pc:spChg>
        <pc:spChg chg="del">
          <ac:chgData name="MAnuel Soler" userId="3b232604-79b1-4c66-9170-e848dc4f100b" providerId="ADAL" clId="{C64042C2-944D-BF4F-ABF2-0193AC6D2880}" dt="2025-03-20T08:30:22.534" v="1"/>
          <ac:spMkLst>
            <pc:docMk/>
            <pc:sldMk cId="1103934146" sldId="256"/>
            <ac:spMk id="1031" creationId="{74426AB7-D619-4515-962A-BC83909EC015}"/>
          </ac:spMkLst>
        </pc:spChg>
        <pc:spChg chg="del">
          <ac:chgData name="MAnuel Soler" userId="3b232604-79b1-4c66-9170-e848dc4f100b" providerId="ADAL" clId="{C64042C2-944D-BF4F-ABF2-0193AC6D2880}" dt="2025-03-20T08:30:22.534" v="1"/>
          <ac:spMkLst>
            <pc:docMk/>
            <pc:sldMk cId="1103934146" sldId="256"/>
            <ac:spMk id="1033" creationId="{DE47DF98-723F-4AAC-ABCF-CACBC438F78F}"/>
          </ac:spMkLst>
        </pc:spChg>
        <pc:picChg chg="add del mod">
          <ac:chgData name="MAnuel Soler" userId="3b232604-79b1-4c66-9170-e848dc4f100b" providerId="ADAL" clId="{C64042C2-944D-BF4F-ABF2-0193AC6D2880}" dt="2025-03-20T08:33:55.033" v="143" actId="1036"/>
          <ac:picMkLst>
            <pc:docMk/>
            <pc:sldMk cId="1103934146" sldId="256"/>
            <ac:picMk id="5" creationId="{DD21612D-9798-3D56-B20D-FAA48106F826}"/>
          </ac:picMkLst>
        </pc:picChg>
        <pc:picChg chg="mod">
          <ac:chgData name="MAnuel Soler" userId="3b232604-79b1-4c66-9170-e848dc4f100b" providerId="ADAL" clId="{C64042C2-944D-BF4F-ABF2-0193AC6D2880}" dt="2025-03-20T08:33:48.624" v="129" actId="1076"/>
          <ac:picMkLst>
            <pc:docMk/>
            <pc:sldMk cId="1103934146" sldId="256"/>
            <ac:picMk id="6" creationId="{E425D4C4-CEC7-0DC8-AE33-69BDD0C79262}"/>
          </ac:picMkLst>
        </pc:picChg>
        <pc:cxnChg chg="del">
          <ac:chgData name="MAnuel Soler" userId="3b232604-79b1-4c66-9170-e848dc4f100b" providerId="ADAL" clId="{C64042C2-944D-BF4F-ABF2-0193AC6D2880}" dt="2025-03-20T08:30:22.534" v="1"/>
          <ac:cxnSpMkLst>
            <pc:docMk/>
            <pc:sldMk cId="1103934146" sldId="256"/>
            <ac:cxnSpMk id="1035" creationId="{EA29FC7C-9308-4FDE-8DCA-405668055B0F}"/>
          </ac:cxnSpMkLst>
        </pc:cxnChg>
      </pc:sldChg>
      <pc:sldChg chg="modSp mod ord">
        <pc:chgData name="MAnuel Soler" userId="3b232604-79b1-4c66-9170-e848dc4f100b" providerId="ADAL" clId="{C64042C2-944D-BF4F-ABF2-0193AC6D2880}" dt="2025-03-20T08:38:13.098" v="549" actId="122"/>
        <pc:sldMkLst>
          <pc:docMk/>
          <pc:sldMk cId="3441526787" sldId="348"/>
        </pc:sldMkLst>
        <pc:spChg chg="mod">
          <ac:chgData name="MAnuel Soler" userId="3b232604-79b1-4c66-9170-e848dc4f100b" providerId="ADAL" clId="{C64042C2-944D-BF4F-ABF2-0193AC6D2880}" dt="2025-03-20T08:38:13.098" v="549" actId="122"/>
          <ac:spMkLst>
            <pc:docMk/>
            <pc:sldMk cId="3441526787" sldId="348"/>
            <ac:spMk id="4" creationId="{00000000-0000-0000-0000-000000000000}"/>
          </ac:spMkLst>
        </pc:spChg>
      </pc:sldChg>
      <pc:sldChg chg="addSp delSp modSp mod">
        <pc:chgData name="MAnuel Soler" userId="3b232604-79b1-4c66-9170-e848dc4f100b" providerId="ADAL" clId="{C64042C2-944D-BF4F-ABF2-0193AC6D2880}" dt="2025-03-20T08:39:01.193" v="557" actId="20577"/>
        <pc:sldMkLst>
          <pc:docMk/>
          <pc:sldMk cId="3306050298" sldId="407"/>
        </pc:sldMkLst>
        <pc:spChg chg="add del mod">
          <ac:chgData name="MAnuel Soler" userId="3b232604-79b1-4c66-9170-e848dc4f100b" providerId="ADAL" clId="{C64042C2-944D-BF4F-ABF2-0193AC6D2880}" dt="2025-03-20T08:34:30.924" v="147" actId="21"/>
          <ac:spMkLst>
            <pc:docMk/>
            <pc:sldMk cId="3306050298" sldId="407"/>
            <ac:spMk id="5" creationId="{359C7677-0E2C-6342-286F-EAF6E6639814}"/>
          </ac:spMkLst>
        </pc:spChg>
        <pc:spChg chg="mod">
          <ac:chgData name="MAnuel Soler" userId="3b232604-79b1-4c66-9170-e848dc4f100b" providerId="ADAL" clId="{C64042C2-944D-BF4F-ABF2-0193AC6D2880}" dt="2025-03-20T08:39:01.193" v="557" actId="20577"/>
          <ac:spMkLst>
            <pc:docMk/>
            <pc:sldMk cId="3306050298" sldId="407"/>
            <ac:spMk id="8" creationId="{00000000-0000-0000-0000-000000000000}"/>
          </ac:spMkLst>
        </pc:spChg>
      </pc:sldChg>
      <pc:sldChg chg="ord">
        <pc:chgData name="MAnuel Soler" userId="3b232604-79b1-4c66-9170-e848dc4f100b" providerId="ADAL" clId="{C64042C2-944D-BF4F-ABF2-0193AC6D2880}" dt="2025-03-20T10:17:16.819" v="572" actId="20578"/>
        <pc:sldMkLst>
          <pc:docMk/>
          <pc:sldMk cId="3961790280" sldId="415"/>
        </pc:sldMkLst>
      </pc:sldChg>
      <pc:sldChg chg="modSp add mod">
        <pc:chgData name="MAnuel Soler" userId="3b232604-79b1-4c66-9170-e848dc4f100b" providerId="ADAL" clId="{C64042C2-944D-BF4F-ABF2-0193AC6D2880}" dt="2025-03-20T08:38:44.831" v="553" actId="122"/>
        <pc:sldMkLst>
          <pc:docMk/>
          <pc:sldMk cId="1834883318" sldId="423"/>
        </pc:sldMkLst>
        <pc:spChg chg="mod">
          <ac:chgData name="MAnuel Soler" userId="3b232604-79b1-4c66-9170-e848dc4f100b" providerId="ADAL" clId="{C64042C2-944D-BF4F-ABF2-0193AC6D2880}" dt="2025-03-20T08:38:44.831" v="553" actId="122"/>
          <ac:spMkLst>
            <pc:docMk/>
            <pc:sldMk cId="1834883318" sldId="423"/>
            <ac:spMk id="4" creationId="{0D3DA88D-45C3-0E86-9E88-536D8C2C163D}"/>
          </ac:spMkLst>
        </pc:spChg>
      </pc:sldChg>
      <pc:sldChg chg="modSp add mod">
        <pc:chgData name="MAnuel Soler" userId="3b232604-79b1-4c66-9170-e848dc4f100b" providerId="ADAL" clId="{C64042C2-944D-BF4F-ABF2-0193AC6D2880}" dt="2025-03-20T08:40:24.402" v="566" actId="1076"/>
        <pc:sldMkLst>
          <pc:docMk/>
          <pc:sldMk cId="279472397" sldId="424"/>
        </pc:sldMkLst>
        <pc:spChg chg="mod">
          <ac:chgData name="MAnuel Soler" userId="3b232604-79b1-4c66-9170-e848dc4f100b" providerId="ADAL" clId="{C64042C2-944D-BF4F-ABF2-0193AC6D2880}" dt="2025-03-20T08:40:24.402" v="566" actId="1076"/>
          <ac:spMkLst>
            <pc:docMk/>
            <pc:sldMk cId="279472397" sldId="424"/>
            <ac:spMk id="4" creationId="{D6BC17E9-A923-0F5F-4F31-E022B49E9DED}"/>
          </ac:spMkLst>
        </pc:spChg>
      </pc:sldChg>
      <pc:sldChg chg="modSp add mod">
        <pc:chgData name="MAnuel Soler" userId="3b232604-79b1-4c66-9170-e848dc4f100b" providerId="ADAL" clId="{C64042C2-944D-BF4F-ABF2-0193AC6D2880}" dt="2025-03-20T08:40:52.417" v="570" actId="122"/>
        <pc:sldMkLst>
          <pc:docMk/>
          <pc:sldMk cId="857309677" sldId="425"/>
        </pc:sldMkLst>
        <pc:spChg chg="mod">
          <ac:chgData name="MAnuel Soler" userId="3b232604-79b1-4c66-9170-e848dc4f100b" providerId="ADAL" clId="{C64042C2-944D-BF4F-ABF2-0193AC6D2880}" dt="2025-03-20T08:40:52.417" v="570" actId="122"/>
          <ac:spMkLst>
            <pc:docMk/>
            <pc:sldMk cId="857309677" sldId="425"/>
            <ac:spMk id="4" creationId="{26DE5B56-706A-A4F3-137E-0044EE5B3882}"/>
          </ac:spMkLst>
        </pc:spChg>
      </pc:sldChg>
    </pc:docChg>
  </pc:docChgLst>
  <pc:docChgLst>
    <pc:chgData name="Irene Ortiz Abuja" userId="S::irortiza@ing.uc3m.es::73a40f36-7632-44a7-ad08-9466d0fa2d70" providerId="AD" clId="Web-{40962220-32FC-989E-7B53-107FD87FBAC5}"/>
    <pc:docChg chg="addSld delSld modSld">
      <pc:chgData name="Irene Ortiz Abuja" userId="S::irortiza@ing.uc3m.es::73a40f36-7632-44a7-ad08-9466d0fa2d70" providerId="AD" clId="Web-{40962220-32FC-989E-7B53-107FD87FBAC5}" dt="2025-03-20T11:05:43.536" v="156"/>
      <pc:docMkLst>
        <pc:docMk/>
      </pc:docMkLst>
      <pc:sldChg chg="addSp modSp addAnim modAnim">
        <pc:chgData name="Irene Ortiz Abuja" userId="S::irortiza@ing.uc3m.es::73a40f36-7632-44a7-ad08-9466d0fa2d70" providerId="AD" clId="Web-{40962220-32FC-989E-7B53-107FD87FBAC5}" dt="2025-03-20T10:44:17.597" v="31"/>
        <pc:sldMkLst>
          <pc:docMk/>
          <pc:sldMk cId="2354688617" sldId="412"/>
        </pc:sldMkLst>
        <pc:spChg chg="add mod">
          <ac:chgData name="Irene Ortiz Abuja" userId="S::irortiza@ing.uc3m.es::73a40f36-7632-44a7-ad08-9466d0fa2d70" providerId="AD" clId="Web-{40962220-32FC-989E-7B53-107FD87FBAC5}" dt="2025-03-20T10:42:36.234" v="14" actId="1076"/>
          <ac:spMkLst>
            <pc:docMk/>
            <pc:sldMk cId="2354688617" sldId="412"/>
            <ac:spMk id="2" creationId="{8D17CF00-B55B-5695-B944-722287856700}"/>
          </ac:spMkLst>
        </pc:spChg>
        <pc:spChg chg="add mod">
          <ac:chgData name="Irene Ortiz Abuja" userId="S::irortiza@ing.uc3m.es::73a40f36-7632-44a7-ad08-9466d0fa2d70" providerId="AD" clId="Web-{40962220-32FC-989E-7B53-107FD87FBAC5}" dt="2025-03-20T10:44:01.596" v="29" actId="1076"/>
          <ac:spMkLst>
            <pc:docMk/>
            <pc:sldMk cId="2354688617" sldId="412"/>
            <ac:spMk id="5" creationId="{541C51E3-A81A-6605-7404-6D0F3040820F}"/>
          </ac:spMkLst>
        </pc:spChg>
        <pc:picChg chg="mod">
          <ac:chgData name="Irene Ortiz Abuja" userId="S::irortiza@ing.uc3m.es::73a40f36-7632-44a7-ad08-9466d0fa2d70" providerId="AD" clId="Web-{40962220-32FC-989E-7B53-107FD87FBAC5}" dt="2025-03-20T10:43:23.204" v="19" actId="14100"/>
          <ac:picMkLst>
            <pc:docMk/>
            <pc:sldMk cId="2354688617" sldId="412"/>
            <ac:picMk id="26" creationId="{1E4C528D-EFE8-5827-B54C-63402B83F9E3}"/>
          </ac:picMkLst>
        </pc:picChg>
      </pc:sldChg>
      <pc:sldChg chg="addSp delSp modSp add del addAnim delAnim">
        <pc:chgData name="Irene Ortiz Abuja" userId="S::irortiza@ing.uc3m.es::73a40f36-7632-44a7-ad08-9466d0fa2d70" providerId="AD" clId="Web-{40962220-32FC-989E-7B53-107FD87FBAC5}" dt="2025-03-20T11:05:43.536" v="156"/>
        <pc:sldMkLst>
          <pc:docMk/>
          <pc:sldMk cId="1172956909" sldId="413"/>
        </pc:sldMkLst>
        <pc:spChg chg="mod">
          <ac:chgData name="Irene Ortiz Abuja" userId="S::irortiza@ing.uc3m.es::73a40f36-7632-44a7-ad08-9466d0fa2d70" providerId="AD" clId="Web-{40962220-32FC-989E-7B53-107FD87FBAC5}" dt="2025-03-20T10:50:45.065" v="38" actId="20577"/>
          <ac:spMkLst>
            <pc:docMk/>
            <pc:sldMk cId="1172956909" sldId="413"/>
            <ac:spMk id="11" creationId="{7C91AEBE-988A-87E6-99CE-C755A82FC048}"/>
          </ac:spMkLst>
        </pc:spChg>
        <pc:spChg chg="add mod">
          <ac:chgData name="Irene Ortiz Abuja" userId="S::irortiza@ing.uc3m.es::73a40f36-7632-44a7-ad08-9466d0fa2d70" providerId="AD" clId="Web-{40962220-32FC-989E-7B53-107FD87FBAC5}" dt="2025-03-20T11:02:12.543" v="153" actId="1076"/>
          <ac:spMkLst>
            <pc:docMk/>
            <pc:sldMk cId="1172956909" sldId="413"/>
            <ac:spMk id="12" creationId="{58C962F7-F13E-1F83-C41C-3D33D10E34E2}"/>
          </ac:spMkLst>
        </pc:spChg>
        <pc:spChg chg="add mod">
          <ac:chgData name="Irene Ortiz Abuja" userId="S::irortiza@ing.uc3m.es::73a40f36-7632-44a7-ad08-9466d0fa2d70" providerId="AD" clId="Web-{40962220-32FC-989E-7B53-107FD87FBAC5}" dt="2025-03-20T11:00:53.494" v="121" actId="1076"/>
          <ac:spMkLst>
            <pc:docMk/>
            <pc:sldMk cId="1172956909" sldId="413"/>
            <ac:spMk id="22" creationId="{7C3A73CE-7836-944B-68A8-4CB9B69667D8}"/>
          </ac:spMkLst>
        </pc:spChg>
        <pc:picChg chg="del">
          <ac:chgData name="Irene Ortiz Abuja" userId="S::irortiza@ing.uc3m.es::73a40f36-7632-44a7-ad08-9466d0fa2d70" providerId="AD" clId="Web-{40962220-32FC-989E-7B53-107FD87FBAC5}" dt="2025-03-20T10:50:23.345" v="34"/>
          <ac:picMkLst>
            <pc:docMk/>
            <pc:sldMk cId="1172956909" sldId="413"/>
            <ac:picMk id="2" creationId="{75D74094-5B0E-1466-49EA-9380F80F7A9B}"/>
          </ac:picMkLst>
        </pc:picChg>
        <pc:picChg chg="add mod">
          <ac:chgData name="Irene Ortiz Abuja" userId="S::irortiza@ing.uc3m.es::73a40f36-7632-44a7-ad08-9466d0fa2d70" providerId="AD" clId="Web-{40962220-32FC-989E-7B53-107FD87FBAC5}" dt="2025-03-20T10:56:35.375" v="107" actId="1076"/>
          <ac:picMkLst>
            <pc:docMk/>
            <pc:sldMk cId="1172956909" sldId="413"/>
            <ac:picMk id="4" creationId="{1815FA97-9DB1-C861-E1FC-3B870FAD8040}"/>
          </ac:picMkLst>
        </pc:picChg>
        <pc:picChg chg="mod">
          <ac:chgData name="Irene Ortiz Abuja" userId="S::irortiza@ing.uc3m.es::73a40f36-7632-44a7-ad08-9466d0fa2d70" providerId="AD" clId="Web-{40962220-32FC-989E-7B53-107FD87FBAC5}" dt="2025-03-20T11:03:01.405" v="154" actId="1076"/>
          <ac:picMkLst>
            <pc:docMk/>
            <pc:sldMk cId="1172956909" sldId="413"/>
            <ac:picMk id="6" creationId="{6E53FF1E-11D2-E4BE-75AE-ABAB41A8F8C4}"/>
          </ac:picMkLst>
        </pc:picChg>
        <pc:picChg chg="add mod">
          <ac:chgData name="Irene Ortiz Abuja" userId="S::irortiza@ing.uc3m.es::73a40f36-7632-44a7-ad08-9466d0fa2d70" providerId="AD" clId="Web-{40962220-32FC-989E-7B53-107FD87FBAC5}" dt="2025-03-20T10:55:27.388" v="104" actId="14100"/>
          <ac:picMkLst>
            <pc:docMk/>
            <pc:sldMk cId="1172956909" sldId="413"/>
            <ac:picMk id="20" creationId="{B7829DB1-63A1-74AC-21BB-C3BF279EB2C7}"/>
          </ac:picMkLst>
        </pc:picChg>
      </pc:sldChg>
    </pc:docChg>
  </pc:docChgLst>
  <pc:docChgLst>
    <pc:chgData name="Irene Ortiz Abuja" userId="S::irortiza@ing.uc3m.es::73a40f36-7632-44a7-ad08-9466d0fa2d70" providerId="AD" clId="Web-{DEEFA2ED-3FE6-3720-0670-01D3A52A54FB}"/>
    <pc:docChg chg="delSld modSld">
      <pc:chgData name="Irene Ortiz Abuja" userId="S::irortiza@ing.uc3m.es::73a40f36-7632-44a7-ad08-9466d0fa2d70" providerId="AD" clId="Web-{DEEFA2ED-3FE6-3720-0670-01D3A52A54FB}" dt="2025-03-19T10:26:11.792" v="43"/>
      <pc:docMkLst>
        <pc:docMk/>
      </pc:docMkLst>
      <pc:sldChg chg="addSp delSp modSp">
        <pc:chgData name="Irene Ortiz Abuja" userId="S::irortiza@ing.uc3m.es::73a40f36-7632-44a7-ad08-9466d0fa2d70" providerId="AD" clId="Web-{DEEFA2ED-3FE6-3720-0670-01D3A52A54FB}" dt="2025-03-19T10:26:11.792" v="43"/>
        <pc:sldMkLst>
          <pc:docMk/>
          <pc:sldMk cId="1670665689" sldId="405"/>
        </pc:sldMkLst>
        <pc:spChg chg="mod">
          <ac:chgData name="Irene Ortiz Abuja" userId="S::irortiza@ing.uc3m.es::73a40f36-7632-44a7-ad08-9466d0fa2d70" providerId="AD" clId="Web-{DEEFA2ED-3FE6-3720-0670-01D3A52A54FB}" dt="2025-03-19T10:14:47.318" v="40" actId="20577"/>
          <ac:spMkLst>
            <pc:docMk/>
            <pc:sldMk cId="1670665689" sldId="405"/>
            <ac:spMk id="10" creationId="{00000000-0000-0000-0000-000000000000}"/>
          </ac:spMkLst>
        </pc:spChg>
        <pc:picChg chg="add del mod">
          <ac:chgData name="Irene Ortiz Abuja" userId="S::irortiza@ing.uc3m.es::73a40f36-7632-44a7-ad08-9466d0fa2d70" providerId="AD" clId="Web-{DEEFA2ED-3FE6-3720-0670-01D3A52A54FB}" dt="2025-03-19T10:26:11.792" v="43"/>
          <ac:picMkLst>
            <pc:docMk/>
            <pc:sldMk cId="1670665689" sldId="405"/>
            <ac:picMk id="2" creationId="{D8F1A3E1-30A8-14E4-E1CC-CA8336CB8526}"/>
          </ac:picMkLst>
        </pc:picChg>
      </pc:sldChg>
      <pc:sldChg chg="del">
        <pc:chgData name="Irene Ortiz Abuja" userId="S::irortiza@ing.uc3m.es::73a40f36-7632-44a7-ad08-9466d0fa2d70" providerId="AD" clId="Web-{DEEFA2ED-3FE6-3720-0670-01D3A52A54FB}" dt="2025-03-19T10:20:08.047" v="41"/>
        <pc:sldMkLst>
          <pc:docMk/>
          <pc:sldMk cId="2361811499" sldId="406"/>
        </pc:sldMkLst>
      </pc:sldChg>
      <pc:sldChg chg="del">
        <pc:chgData name="Irene Ortiz Abuja" userId="S::irortiza@ing.uc3m.es::73a40f36-7632-44a7-ad08-9466d0fa2d70" providerId="AD" clId="Web-{DEEFA2ED-3FE6-3720-0670-01D3A52A54FB}" dt="2025-03-19T10:13:09.034" v="0"/>
        <pc:sldMkLst>
          <pc:docMk/>
          <pc:sldMk cId="4246464143" sldId="408"/>
        </pc:sldMkLst>
      </pc:sldChg>
      <pc:sldChg chg="del">
        <pc:chgData name="Irene Ortiz Abuja" userId="S::irortiza@ing.uc3m.es::73a40f36-7632-44a7-ad08-9466d0fa2d70" providerId="AD" clId="Web-{DEEFA2ED-3FE6-3720-0670-01D3A52A54FB}" dt="2025-03-19T10:13:11.800" v="1"/>
        <pc:sldMkLst>
          <pc:docMk/>
          <pc:sldMk cId="3119029926" sldId="409"/>
        </pc:sldMkLst>
      </pc:sldChg>
      <pc:sldChg chg="del">
        <pc:chgData name="Irene Ortiz Abuja" userId="S::irortiza@ing.uc3m.es::73a40f36-7632-44a7-ad08-9466d0fa2d70" providerId="AD" clId="Web-{DEEFA2ED-3FE6-3720-0670-01D3A52A54FB}" dt="2025-03-19T10:13:17.769" v="2"/>
        <pc:sldMkLst>
          <pc:docMk/>
          <pc:sldMk cId="1131957196" sldId="4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DDC30-9AFE-420A-86A4-C3CAEFC4F74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00C2A-C42E-4239-8FEE-890B2B481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85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00C2A-C42E-4239-8FEE-890B2B4819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47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A174-AB81-4FE8-A2EB-8CAE6689FB9A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D4CA-25E1-48F4-A522-F5A0F1AA0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12247-C00C-43BF-841A-A38412A88781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D4CA-25E1-48F4-A522-F5A0F1AA0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2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0EBF-791C-45BA-A4D7-CFA87D15871C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D4CA-25E1-48F4-A522-F5A0F1AA0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8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DE79-7018-4066-AB2E-4BAE868B3781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D4CA-25E1-48F4-A522-F5A0F1AA0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7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A446-4CDB-42BE-BADA-D87945CDB0DD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D4CA-25E1-48F4-A522-F5A0F1AA0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8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739-C265-4AD3-A92D-4ECC5785ECE3}" type="datetime1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D4CA-25E1-48F4-A522-F5A0F1AA0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9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19A7-1FAA-4804-A9D6-C2DDD2D61BA0}" type="datetime1">
              <a:rPr lang="en-US" smtClean="0"/>
              <a:t>5/1/2025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D4CA-25E1-48F4-A522-F5A0F1AA0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2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39C02-4603-4AA6-9938-819EF220E9CD}" type="datetime1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D4CA-25E1-48F4-A522-F5A0F1AA0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72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E0D2-35F8-48E1-BF52-F2CC9016560C}" type="datetime1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D4CA-25E1-48F4-A522-F5A0F1AA0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3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02E5-DF71-464E-8941-C900A4512CC9}" type="datetime1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D4CA-25E1-48F4-A522-F5A0F1AA0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33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EF3E-0A53-426C-922C-B2870208D76C}" type="datetime1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D4CA-25E1-48F4-A522-F5A0F1AA0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10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6FC45-F29D-41C8-A843-5D52E5F81D84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ED4CA-25E1-48F4-A522-F5A0F1AA0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4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7.jpeg"/><Relationship Id="rId7" Type="http://schemas.openxmlformats.org/officeDocument/2006/relationships/image" Target="../media/image49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jpeg"/><Relationship Id="rId7" Type="http://schemas.microsoft.com/office/2007/relationships/hdphoto" Target="../media/hdphoto1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D4CA-25E1-48F4-A522-F5A0F1AA0C2C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0019" y="1365123"/>
            <a:ext cx="117810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800" b="1" dirty="0">
                <a:latin typeface="Cambria"/>
                <a:ea typeface="Cambria"/>
                <a:cs typeface="Aldhabi"/>
              </a:rPr>
              <a:t>On the </a:t>
            </a:r>
            <a:r>
              <a:rPr lang="en-US" sz="2800" b="1" dirty="0" smtClean="0">
                <a:latin typeface="Cambria"/>
                <a:ea typeface="Cambria"/>
                <a:cs typeface="Aldhabi"/>
              </a:rPr>
              <a:t>Long-Term </a:t>
            </a:r>
            <a:r>
              <a:rPr lang="en-US" sz="2800" b="1" dirty="0">
                <a:latin typeface="Cambria"/>
                <a:ea typeface="Cambria"/>
                <a:cs typeface="Aldhabi"/>
              </a:rPr>
              <a:t>P</a:t>
            </a:r>
            <a:r>
              <a:rPr lang="en-US" sz="2800" b="1" dirty="0" smtClean="0">
                <a:latin typeface="Cambria"/>
                <a:ea typeface="Cambria"/>
                <a:cs typeface="Aldhabi"/>
              </a:rPr>
              <a:t>ropagation </a:t>
            </a:r>
            <a:r>
              <a:rPr lang="en-US" sz="2800" b="1" dirty="0">
                <a:latin typeface="Cambria"/>
                <a:ea typeface="Cambria"/>
                <a:cs typeface="Aldhabi"/>
              </a:rPr>
              <a:t>of </a:t>
            </a:r>
            <a:r>
              <a:rPr lang="en-US" sz="2800" b="1" dirty="0" smtClean="0">
                <a:latin typeface="Cambria"/>
                <a:ea typeface="Cambria"/>
                <a:cs typeface="Aldhabi"/>
              </a:rPr>
              <a:t>Contrails </a:t>
            </a:r>
            <a:r>
              <a:rPr lang="en-US" sz="2800" b="1" dirty="0">
                <a:latin typeface="Cambria"/>
                <a:ea typeface="Cambria"/>
                <a:cs typeface="Aldhabi"/>
              </a:rPr>
              <a:t>u</a:t>
            </a:r>
            <a:r>
              <a:rPr lang="en-US" sz="2800" b="1" dirty="0" smtClean="0">
                <a:latin typeface="Cambria"/>
                <a:ea typeface="Cambria"/>
                <a:cs typeface="Aldhabi"/>
              </a:rPr>
              <a:t>sing </a:t>
            </a:r>
            <a:r>
              <a:rPr lang="en-US" sz="2800" b="1" dirty="0">
                <a:latin typeface="Cambria"/>
                <a:ea typeface="Cambria"/>
                <a:cs typeface="Aldhabi"/>
              </a:rPr>
              <a:t>a </a:t>
            </a:r>
            <a:r>
              <a:rPr lang="en-US" sz="2800" b="1" dirty="0" smtClean="0">
                <a:latin typeface="Cambria"/>
                <a:ea typeface="Cambria"/>
                <a:cs typeface="Aldhabi"/>
              </a:rPr>
              <a:t>Novel High-Fidelity </a:t>
            </a:r>
          </a:p>
          <a:p>
            <a:pPr marL="0" lvl="1" algn="ctr"/>
            <a:r>
              <a:rPr lang="en-US" sz="2800" b="1" dirty="0" smtClean="0">
                <a:latin typeface="Cambria"/>
                <a:ea typeface="Cambria"/>
                <a:cs typeface="Aldhabi"/>
              </a:rPr>
              <a:t>Advection-Diffusion </a:t>
            </a:r>
            <a:r>
              <a:rPr lang="en-US" sz="2800" b="1" dirty="0">
                <a:latin typeface="Cambria"/>
                <a:ea typeface="Cambria"/>
                <a:cs typeface="Aldhabi"/>
              </a:rPr>
              <a:t>M</a:t>
            </a:r>
            <a:r>
              <a:rPr lang="en-US" sz="2800" b="1" dirty="0" smtClean="0">
                <a:latin typeface="Cambria"/>
                <a:ea typeface="Cambria"/>
                <a:cs typeface="Aldhabi"/>
              </a:rPr>
              <a:t>odel </a:t>
            </a:r>
            <a:endParaRPr lang="en-US" sz="2800" b="1" dirty="0">
              <a:latin typeface="Cambria"/>
              <a:ea typeface="Cambria"/>
              <a:cs typeface="Aldhab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5257" y="2737004"/>
            <a:ext cx="623805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Amin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M.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Jafari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Postdoctoral Researcher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algn="ctr"/>
            <a:endParaRPr lang="en-US" sz="16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16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Aerospace Engineering Department, Universidad 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Carlos III de 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Madrid</a:t>
            </a:r>
          </a:p>
          <a:p>
            <a:pPr algn="ctr"/>
            <a:endParaRPr lang="en-US" sz="1600" i="1" u="sng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May 2</a:t>
            </a:r>
            <a:r>
              <a:rPr lang="en-US" sz="16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nd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2025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122" name="Picture 2" descr="C:\Users\Amin\Desktop\newFigEGU\Presentation Contrail April 2025\newfigs\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9" y="6276104"/>
            <a:ext cx="1589087" cy="51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min\Desktop\newFigEGU\Presentation Contrail April 2025\newfigs\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740"/>
            <a:ext cx="3478213" cy="9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05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1F0D-3A01-4FFB-AFCA-34EADD712EE1}" type="datetime1">
              <a:rPr lang="en-US" smtClean="0"/>
              <a:t>5/1/2025</a:t>
            </a:fld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D4CA-25E1-48F4-A522-F5A0F1AA0C2C}" type="slidenum">
              <a:rPr lang="en-US" smtClean="0"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0710" y="106603"/>
            <a:ext cx="11573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Results</a:t>
            </a:r>
            <a:endParaRPr lang="en-US" sz="28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039" y="677148"/>
            <a:ext cx="11476737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Plume Initialization: Particles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’ radii of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micro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meter considered.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148" name="Picture 4" descr="C:\Users\Amin\Desktop\Presentation Contrail April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399" y="1248683"/>
            <a:ext cx="5546725" cy="387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min\Desktop\newFigEGU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39" y="1761805"/>
            <a:ext cx="4953636" cy="336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8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710" y="106603"/>
            <a:ext cx="11573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Results (</a:t>
            </a:r>
            <a:r>
              <a:rPr lang="en-US" sz="20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First raw: Particle shape included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0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Second Raw: Particle shape Excluded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): </a:t>
            </a:r>
            <a:r>
              <a:rPr lang="en-US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Hours</a:t>
            </a:r>
            <a:endParaRPr lang="en-US" sz="22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</p:txBody>
      </p:sp>
      <p:pic>
        <p:nvPicPr>
          <p:cNvPr id="1026" name="Picture 2" descr="C:\Users\Amin\Desktop\newFigEGU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1043"/>
            <a:ext cx="4286249" cy="290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min\Desktop\newFigEGU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475" y="774166"/>
            <a:ext cx="4222725" cy="286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min\Desktop\newFigEGU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174" y="774166"/>
            <a:ext cx="4222723" cy="286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min\Desktop\newFigEGU\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21" y="3640650"/>
            <a:ext cx="4171076" cy="304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min\Desktop\newFigEGU\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475" y="3697287"/>
            <a:ext cx="4234666" cy="287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min\Desktop\newFigEGU\1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5" y="3702023"/>
            <a:ext cx="4303439" cy="29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5725" y="629823"/>
            <a:ext cx="11838051" cy="3010827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5724" y="3673846"/>
            <a:ext cx="11838051" cy="3010827"/>
          </a:xfrm>
          <a:prstGeom prst="rect">
            <a:avLst/>
          </a:prstGeom>
          <a:solidFill>
            <a:schemeClr val="accent6">
              <a:lumMod val="50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D4CA-25E1-48F4-A522-F5A0F1AA0C2C}" type="slidenum">
              <a:rPr lang="en-US" smtClean="0"/>
              <a:t>12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0710" y="106603"/>
            <a:ext cx="11573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Results: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Influence of Temperature on the Ice-Particle Shape </a:t>
            </a:r>
            <a:endParaRPr lang="en-US" sz="24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038" y="677148"/>
            <a:ext cx="11372359" cy="323165"/>
          </a:xfrm>
          <a:prstGeom prst="rect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Evolution of ice-particle </a:t>
            </a:r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shape: Solving the following coupled microphysics equations with different predefined temperature profiles:</a:t>
            </a: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2" descr="D:\New Materials\E-Contrail Project\Contrail Simulation After Sep 2024\PAPERS AND CONFERENCES\Presentations\PresMarch2025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16" y="2702496"/>
            <a:ext cx="4906012" cy="40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New Materials\E-Contrail Project\Contrail Simulation After Sep 2024\PAPERS AND CONFERENCES\Presentations\PresMarch2025\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239" y="2791859"/>
            <a:ext cx="4757159" cy="391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048375" y="2702496"/>
            <a:ext cx="0" cy="4002778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17725" y="2422528"/>
            <a:ext cx="1781257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2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T=260+0.0005 t</a:t>
            </a:r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48389" y="2422528"/>
            <a:ext cx="1781257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2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T=240+0.0005 t</a:t>
            </a:r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4" descr="C:\Users\Amin\Desktop\Pres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10" y="1046480"/>
            <a:ext cx="3620331" cy="114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4446256" y="1695450"/>
            <a:ext cx="2204459" cy="0"/>
          </a:xfrm>
          <a:prstGeom prst="straightConnector1">
            <a:avLst/>
          </a:prstGeom>
          <a:ln w="63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05350" y="1000369"/>
                <a:ext cx="993734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350" y="1000369"/>
                <a:ext cx="993734" cy="6182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854928" y="1000369"/>
                <a:ext cx="1058174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</a:rPr>
                            <m:t>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928" y="1000369"/>
                <a:ext cx="1058174" cy="61824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696313" y="2056113"/>
            <a:ext cx="4010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Solution after 5 hours for any evolving ice-particle starting</a:t>
            </a:r>
          </a:p>
          <a:p>
            <a:pPr algn="ctr"/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from a spherical shape with 1 micro-meter radius.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46415" y="1433840"/>
            <a:ext cx="4572983" cy="523220"/>
          </a:xfrm>
          <a:prstGeom prst="rect">
            <a:avLst/>
          </a:prstGeom>
          <a:solidFill>
            <a:srgbClr val="92D050">
              <a:alpha val="11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Depending on the starting ice-particle shape, size, </a:t>
            </a:r>
          </a:p>
          <a:p>
            <a:pPr algn="ctr"/>
            <a:r>
              <a:rPr lang="en-US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and temperature, </a:t>
            </a:r>
            <a:r>
              <a:rPr lang="en-US" sz="1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ice particles can evolve significantly</a:t>
            </a:r>
            <a:r>
              <a:rPr lang="en-US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Picture 2" descr="C:\Users\Amin\Desktop\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041" y="4345942"/>
            <a:ext cx="809359" cy="80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min\Desktop\2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913" y="4348882"/>
            <a:ext cx="1009015" cy="80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92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1F0D-3A01-4FFB-AFCA-34EADD712EE1}" type="datetime1">
              <a:rPr lang="en-US" smtClean="0"/>
              <a:t>5/1/2025</a:t>
            </a:fld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D4CA-25E1-48F4-A522-F5A0F1AA0C2C}" type="slidenum">
              <a:rPr lang="en-US" smtClean="0"/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0710" y="106603"/>
            <a:ext cx="11573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Results</a:t>
            </a:r>
            <a:endParaRPr lang="en-US" sz="28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039" y="677148"/>
            <a:ext cx="9365827" cy="323165"/>
          </a:xfrm>
          <a:prstGeom prst="rect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1) The </a:t>
            </a:r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influence </a:t>
            </a: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of p</a:t>
            </a:r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article-shape </a:t>
            </a: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ndex on terminal velocity of individual particles:</a:t>
            </a: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D:\New Materials\E-Contrail Project\Contrail Simulation After Sep 2024\PAPERS AND CONFERENCES\Presentations\PresMarch2025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06501"/>
            <a:ext cx="5422900" cy="501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min\Desktop\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3459639"/>
            <a:ext cx="1197184" cy="11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min\Desktop\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679" y="3858040"/>
            <a:ext cx="1125508" cy="89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34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1F0D-3A01-4FFB-AFCA-34EADD712EE1}" type="datetime1">
              <a:rPr lang="en-US" smtClean="0"/>
              <a:t>5/1/2025</a:t>
            </a:fld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D4CA-25E1-48F4-A522-F5A0F1AA0C2C}" type="slidenum">
              <a:rPr lang="en-US" smtClean="0"/>
              <a:t>14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0710" y="106603"/>
            <a:ext cx="11573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Results</a:t>
            </a:r>
            <a:endParaRPr lang="en-US" sz="28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039" y="677148"/>
            <a:ext cx="11476737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3) Evolution of a Contrail Plume under the proposed model: Initialized by particles’ radii of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micro meters.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 descr="C:\Users\Amin\Desktop\Presentation Contrail April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26" y="1677988"/>
            <a:ext cx="572292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min\Desktop\Presentation Contrail April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504" y="1677988"/>
            <a:ext cx="5732272" cy="389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0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1F0D-3A01-4FFB-AFCA-34EADD712EE1}" type="datetime1">
              <a:rPr lang="en-US" smtClean="0"/>
              <a:t>5/1/2025</a:t>
            </a:fld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D4CA-25E1-48F4-A522-F5A0F1AA0C2C}" type="slidenum">
              <a:rPr lang="en-US" smtClean="0"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0710" y="106603"/>
            <a:ext cx="11573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Results</a:t>
            </a:r>
            <a:endParaRPr lang="en-US" sz="28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039" y="677148"/>
            <a:ext cx="10678161" cy="323165"/>
          </a:xfrm>
          <a:prstGeom prst="rect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3) Evolution of a Contrail Plume under the proposed model: Average wind is assumed Zero</a:t>
            </a: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122" name="Picture 2" descr="C:\Users\Amin\Desktop\Presentation Contrail April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343104"/>
            <a:ext cx="5886450" cy="399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min\Desktop\Presentation Contrail April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433" y="1343104"/>
            <a:ext cx="5999966" cy="407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63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1F0D-3A01-4FFB-AFCA-34EADD712EE1}" type="datetime1">
              <a:rPr lang="en-US" smtClean="0"/>
              <a:t>5/1/2025</a:t>
            </a:fld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D4CA-25E1-48F4-A522-F5A0F1AA0C2C}" type="slidenum">
              <a:rPr lang="en-US" smtClean="0"/>
              <a:t>16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0710" y="106603"/>
            <a:ext cx="11573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Results</a:t>
            </a:r>
            <a:endParaRPr lang="en-US" sz="28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039" y="677148"/>
            <a:ext cx="10811511" cy="323165"/>
          </a:xfrm>
          <a:prstGeom prst="rect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3) Evolution of a Contrail Plume under the proposed </a:t>
            </a: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model</a:t>
            </a:r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: Initialized </a:t>
            </a: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by particles’ radii of </a:t>
            </a:r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micro meters</a:t>
            </a:r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C:\Users\Amin\Desktop\newFigEGU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39" y="1073388"/>
            <a:ext cx="3886836" cy="26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min\Desktop\newFigEGU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547" y="1073388"/>
            <a:ext cx="3927626" cy="266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min\Desktop\newFigEGU\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515" y="1046480"/>
            <a:ext cx="3967268" cy="269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min\Desktop\newFigEGU\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6" y="3765849"/>
            <a:ext cx="4535334" cy="307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min\Desktop\newFigEGU\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4" y="3765849"/>
            <a:ext cx="4477220" cy="303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4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4829" y="939988"/>
            <a:ext cx="9223546" cy="3074560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Aldhabi"/>
              </a:rPr>
              <a:t>Problem Statement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ldhabi"/>
              </a:rPr>
              <a:t>A High-Fidelity Eulerian Framework for Long-Term Contrail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Aldhabi"/>
              </a:rPr>
              <a:t>Evolution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Aldhabi"/>
              </a:rPr>
              <a:t>Settling Velocity </a:t>
            </a:r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Aldhabi"/>
              </a:rPr>
              <a:t>v.s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Aldhabi"/>
              </a:rPr>
              <a:t>. Terminal Velocity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Solution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Methodology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+mn-lt"/>
              </a:rPr>
              <a:t>R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+mn-lt"/>
              </a:rPr>
              <a:t>esults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D4CA-25E1-48F4-A522-F5A0F1AA0C2C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4830" y="355213"/>
            <a:ext cx="1662186" cy="584775"/>
          </a:xfrm>
          <a:prstGeom prst="rect">
            <a:avLst/>
          </a:prstGeom>
          <a:solidFill>
            <a:schemeClr val="bg2">
              <a:lumMod val="90000"/>
              <a:alpha val="2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Content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830" y="1733550"/>
            <a:ext cx="9223545" cy="523875"/>
          </a:xfrm>
          <a:prstGeom prst="rect">
            <a:avLst/>
          </a:prstGeom>
          <a:solidFill>
            <a:srgbClr val="FF000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73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D4CA-25E1-48F4-A522-F5A0F1AA0C2C}" type="slidenum">
              <a:rPr lang="en-US" smtClean="0"/>
              <a:t>3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90363" y="711176"/>
            <a:ext cx="7988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Cambria Math" panose="02040503050406030204" pitchFamily="18" charset="0"/>
                <a:ea typeface="Cambria Math" panose="02040503050406030204" pitchFamily="18" charset="0"/>
              </a:rPr>
              <a:t>Contrails undergo multiple regimes/stages right after their birth to eventually becoming cirrus clouds.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28600" y="95250"/>
            <a:ext cx="109728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Problem Statement</a:t>
            </a:r>
          </a:p>
        </p:txBody>
      </p:sp>
      <p:pic>
        <p:nvPicPr>
          <p:cNvPr id="24" name="Picture 2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20" y="3347925"/>
            <a:ext cx="8387080" cy="3276102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082" y="1198064"/>
            <a:ext cx="5735955" cy="208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D4CA-25E1-48F4-A522-F5A0F1AA0C2C}" type="slidenum">
              <a:rPr lang="en-US" smtClean="0"/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0710" y="106603"/>
            <a:ext cx="11573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Problem Statement</a:t>
            </a:r>
            <a:endParaRPr lang="en-US" sz="28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710" y="725924"/>
            <a:ext cx="16866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Starting with PBE:</a:t>
            </a: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:\Users\Amin\Desktop\Pres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112" y="819150"/>
            <a:ext cx="4039662" cy="127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min\Desktop\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351" y="1927350"/>
            <a:ext cx="1940134" cy="1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min\Desktop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304" y="4600990"/>
            <a:ext cx="2018030" cy="160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9022078" y="5095877"/>
            <a:ext cx="188934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8897035" y="4162425"/>
            <a:ext cx="951816" cy="904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941351" y="3029635"/>
            <a:ext cx="850474" cy="82799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9142304" y="3405188"/>
            <a:ext cx="1184722" cy="452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057309" y="3857625"/>
                <a:ext cx="2464457" cy="44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equatorial radius (a):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15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5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b="0" i="1" smtClean="0">
                            <a:latin typeface="Cambria Math"/>
                            <a:ea typeface="Cambria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1500" b="0" i="1" smtClean="0">
                            <a:latin typeface="Cambria Math"/>
                            <a:ea typeface="Cambria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15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309" y="3857625"/>
                <a:ext cx="2464457" cy="440377"/>
              </a:xfrm>
              <a:prstGeom prst="rect">
                <a:avLst/>
              </a:prstGeom>
              <a:blipFill rotWithShape="1">
                <a:blip r:embed="rId5"/>
                <a:stretch>
                  <a:fillRect l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C:\Users\Amin\Desktop\newFigEGU\Presentation Contrail April 2025\newfigs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6" y="1095256"/>
            <a:ext cx="5022850" cy="82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50710" y="1821299"/>
            <a:ext cx="329596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Together with the particle velocity  </a:t>
            </a:r>
            <a:r>
              <a:rPr lang="en-US" sz="15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en-US" sz="105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4" descr="C:\Users\Amin\Desktop\newFigEGU\Presentation Contrail April 2025\newfigs\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10" y="2158702"/>
            <a:ext cx="6828113" cy="87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min\Desktop\newFigEGU\Presentation Contrail April 2025\newfigs\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10" y="3433078"/>
            <a:ext cx="3917949" cy="59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min\Desktop\newFigEGU\Presentation Contrail April 2025\newfigs\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10" y="4010832"/>
            <a:ext cx="5348160" cy="54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min\Desktop\newFigEGU\Presentation Contrail April 2025\newfigs\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6" y="5592002"/>
            <a:ext cx="6604000" cy="54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63526" y="3029635"/>
            <a:ext cx="34999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We can derive the moment equations as:</a:t>
            </a: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3525" y="4474875"/>
            <a:ext cx="683180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where, 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,t</a:t>
            </a:r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) is the representative particle mass in control volume, and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1500" b="1" dirty="0" err="1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,t</a:t>
            </a:r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)is </a:t>
            </a:r>
            <a:endParaRPr lang="en-US" sz="15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number </a:t>
            </a:r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concentration.  </a:t>
            </a: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3526" y="5067300"/>
            <a:ext cx="55401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interaction between the flow and solid phases is governed by:</a:t>
            </a: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0072" y="6295965"/>
            <a:ext cx="70416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where</a:t>
            </a:r>
            <a:endParaRPr lang="en-US" sz="15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54817" y="6205604"/>
                <a:ext cx="1043876" cy="5520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500" dirty="0"/>
                            <m:t>𝜺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15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1500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sSub>
                            <m:sSubPr>
                              <m:ctrlPr>
                                <a:rPr lang="en-US" sz="15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/>
                                  <a:ea typeface="Cambria Math"/>
                                </a:rPr>
                                <m:t>𝑑𝑒𝑝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17" y="6205604"/>
                <a:ext cx="1043876" cy="55201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7755704" y="265152"/>
            <a:ext cx="31963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Microphysics for ice-particle </a:t>
            </a:r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growth </a:t>
            </a:r>
          </a:p>
          <a:p>
            <a:pPr algn="ctr"/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shape evolution:</a:t>
            </a: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9876553" y="1982881"/>
            <a:ext cx="1044391" cy="120833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048077" y="2278108"/>
            <a:ext cx="2904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815" y="1142502"/>
            <a:ext cx="6745415" cy="726043"/>
          </a:xfrm>
          <a:prstGeom prst="rect">
            <a:avLst/>
          </a:prstGeom>
          <a:solidFill>
            <a:srgbClr val="FF0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92058" y="2144464"/>
            <a:ext cx="6745415" cy="870933"/>
          </a:xfrm>
          <a:prstGeom prst="rect">
            <a:avLst/>
          </a:prstGeom>
          <a:solidFill>
            <a:srgbClr val="FF0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2058" y="3327729"/>
            <a:ext cx="6822155" cy="1232211"/>
          </a:xfrm>
          <a:prstGeom prst="rect">
            <a:avLst/>
          </a:prstGeom>
          <a:solidFill>
            <a:srgbClr val="FF0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15318" y="5403297"/>
            <a:ext cx="6863505" cy="816404"/>
          </a:xfrm>
          <a:prstGeom prst="rect">
            <a:avLst/>
          </a:prstGeom>
          <a:solidFill>
            <a:srgbClr val="FF0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9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21" grpId="0"/>
      <p:bldP spid="22" grpId="0"/>
      <p:bldP spid="24" grpId="0"/>
      <p:bldP spid="25" grpId="0"/>
      <p:bldP spid="10" grpId="0"/>
      <p:bldP spid="26" grpId="0"/>
      <p:bldP spid="3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D4CA-25E1-48F4-A522-F5A0F1AA0C2C}" type="slidenum">
              <a:rPr lang="en-US" smtClean="0"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0710" y="106603"/>
            <a:ext cx="11573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Problem Statement</a:t>
            </a:r>
            <a:endParaRPr lang="en-US" sz="2800" b="1" spc="5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</p:txBody>
      </p:sp>
      <p:pic>
        <p:nvPicPr>
          <p:cNvPr id="2050" name="Picture 2" descr="C:\Users\Amin\Desktop\Pres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3396179"/>
            <a:ext cx="2735898" cy="346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min\Desktop\Pres\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9" y="969646"/>
            <a:ext cx="4468271" cy="232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min\Desktop\newFigEGU\Presentation Contrail April 2025\newfigs\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4" y="1986162"/>
            <a:ext cx="6228169" cy="472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min\Desktop\newFigEGU\Presentation Contrail April 2025\newfigs\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5" y="219414"/>
            <a:ext cx="1965325" cy="153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26324" y="219414"/>
            <a:ext cx="1965325" cy="1574570"/>
          </a:xfrm>
          <a:prstGeom prst="rect">
            <a:avLst/>
          </a:prstGeom>
          <a:solidFill>
            <a:srgbClr val="FF000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-Right Arrow 5"/>
          <p:cNvSpPr/>
          <p:nvPr/>
        </p:nvSpPr>
        <p:spPr>
          <a:xfrm>
            <a:off x="5320708" y="1895475"/>
            <a:ext cx="5867400" cy="90687"/>
          </a:xfrm>
          <a:prstGeom prst="leftRightArrow">
            <a:avLst/>
          </a:prstGeom>
          <a:solidFill>
            <a:schemeClr val="tx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7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D4CA-25E1-48F4-A522-F5A0F1AA0C2C}" type="slidenum">
              <a:rPr lang="en-US" smtClean="0"/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15670" y="0"/>
            <a:ext cx="12841070" cy="658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800" b="1" dirty="0">
                <a:latin typeface="Cambria"/>
                <a:ea typeface="Cambria"/>
                <a:cs typeface="Aldhabi"/>
              </a:rPr>
              <a:t>A High-Fidelity Eulerian Framework for Long-Term Contrail Evolution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710" y="629823"/>
            <a:ext cx="83458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It turns out the homogeneous boundary and initial conditions allow separation of variables through:</a:t>
            </a: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710" y="2343835"/>
            <a:ext cx="106001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Therefore, following the assumption of  local (piece-wise) constant temperature, we can show that the system breaks down into:</a:t>
            </a: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C:\Users\Amin\Desktop\newFigEGU\Presentation Contrail April 2025\newfigs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095520"/>
            <a:ext cx="3184525" cy="40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min\Desktop\newFigEGU\Presentation Contrail April 2025\newfigs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601" y="985709"/>
            <a:ext cx="2828149" cy="136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min\Desktop\newFigEGU\Presentation Contrail April 2025\newfigs\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82" y="2793940"/>
            <a:ext cx="6260428" cy="380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7674" y="2802437"/>
            <a:ext cx="6237075" cy="968435"/>
          </a:xfrm>
          <a:prstGeom prst="rect">
            <a:avLst/>
          </a:prstGeom>
          <a:solidFill>
            <a:schemeClr val="accent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47675" y="3762375"/>
            <a:ext cx="6237075" cy="968435"/>
          </a:xfrm>
          <a:prstGeom prst="rect">
            <a:avLst/>
          </a:prstGeom>
          <a:solidFill>
            <a:schemeClr val="accent6">
              <a:lumMod val="40000"/>
              <a:lumOff val="60000"/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47673" y="4725958"/>
            <a:ext cx="6237075" cy="935007"/>
          </a:xfrm>
          <a:prstGeom prst="rect">
            <a:avLst/>
          </a:prstGeom>
          <a:solidFill>
            <a:srgbClr val="92D05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47675" y="5660965"/>
            <a:ext cx="6237075" cy="968435"/>
          </a:xfrm>
          <a:prstGeom prst="rect">
            <a:avLst/>
          </a:prstGeom>
          <a:solidFill>
            <a:schemeClr val="accent2">
              <a:lumMod val="75000"/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48475" y="3038475"/>
            <a:ext cx="202805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umber concentration</a:t>
            </a: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48475" y="4085009"/>
            <a:ext cx="20875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icrophysics evolution</a:t>
            </a: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48475" y="5013647"/>
            <a:ext cx="14857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ettling velocity</a:t>
            </a: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24674" y="5960516"/>
            <a:ext cx="12217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tochasticity</a:t>
            </a: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Picture 2" descr="C:\Users\Amin\Desktop\Pres\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445" y="985709"/>
            <a:ext cx="4323747" cy="130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36034" y="772355"/>
            <a:ext cx="15398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w</a:t>
            </a:r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ind turbulence</a:t>
            </a: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2" descr="C:\Users\Amin\Desktop\Pres\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4" y="1743076"/>
            <a:ext cx="1443519" cy="54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min\Desktop\newFigEGU\Presentation Contrail April 2025\newfigs\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559" y="4269526"/>
            <a:ext cx="1977515" cy="42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min\Desktop\newFigEGU\Presentation Contrail April 2025\newfigs\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704" y="4730810"/>
            <a:ext cx="1527223" cy="69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505950" y="3819182"/>
            <a:ext cx="17353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Terminal Velocity</a:t>
            </a:r>
            <a:endParaRPr lang="en-US" sz="15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15450" y="3802032"/>
            <a:ext cx="2065624" cy="1790700"/>
          </a:xfrm>
          <a:prstGeom prst="rect">
            <a:avLst/>
          </a:prstGeom>
          <a:solidFill>
            <a:srgbClr val="FF000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1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 animBg="1"/>
      <p:bldP spid="31" grpId="0" animBg="1"/>
      <p:bldP spid="33" grpId="0" animBg="1"/>
      <p:bldP spid="34" grpId="0" animBg="1"/>
      <p:bldP spid="12" grpId="0"/>
      <p:bldP spid="35" grpId="0"/>
      <p:bldP spid="37" grpId="0"/>
      <p:bldP spid="38" grpId="0"/>
      <p:bldP spid="5" grpId="0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D4CA-25E1-48F4-A522-F5A0F1AA0C2C}" type="slidenum">
              <a:rPr lang="en-US" smtClean="0"/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0710" y="106603"/>
            <a:ext cx="11573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Problem Statement: 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Settling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Velocity</a:t>
            </a:r>
            <a:endParaRPr lang="en-US" sz="28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039" y="677148"/>
            <a:ext cx="11125836" cy="323165"/>
          </a:xfrm>
          <a:prstGeom prst="rect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In Eulerian framework, settling velocity requires more careful implementation to account for self-diffusion effect:</a:t>
            </a: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 descr="C:\Users\Amin\Desktop\newFigEGU\ChatGPT Image Apr 25, 2025, 10_02_36 A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1088610"/>
            <a:ext cx="3514725" cy="527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min\Desktop\newFigEGU\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39" y="1949450"/>
            <a:ext cx="7158691" cy="66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7039" y="1350963"/>
            <a:ext cx="59034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Starting with multi-phase flow equation in an Euler-Euler framework:</a:t>
            </a: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5034" y="2924770"/>
            <a:ext cx="39029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We can show that the equation can reduce </a:t>
            </a:r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to</a:t>
            </a:r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2" descr="C:\Users\Amin\Desktop\newFigEGU\Presentation Contrail April 2025\newfigs\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" y="5401506"/>
            <a:ext cx="1752442" cy="37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min\Desktop\newFigEGU\Presentation Contrail April 2025\newfigs\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498" y="5260957"/>
            <a:ext cx="1527223" cy="69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min\Desktop\newFigEGU\Presentation Contrail April 2025\newfigs\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" y="3560764"/>
            <a:ext cx="5324317" cy="11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7039" y="1847850"/>
            <a:ext cx="7230111" cy="1076920"/>
          </a:xfrm>
          <a:prstGeom prst="rect">
            <a:avLst/>
          </a:prstGeom>
          <a:solidFill>
            <a:srgbClr val="92D05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7833" y="3560764"/>
            <a:ext cx="7100696" cy="2398371"/>
          </a:xfrm>
          <a:prstGeom prst="rect">
            <a:avLst/>
          </a:pr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D4CA-25E1-48F4-A522-F5A0F1AA0C2C}" type="slidenum">
              <a:rPr lang="en-US" smtClean="0"/>
              <a:t>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0710" y="106603"/>
            <a:ext cx="11573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Problem Statement: 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Settling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Velocity</a:t>
            </a:r>
            <a:endParaRPr lang="en-US" sz="28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039" y="677148"/>
            <a:ext cx="10547759" cy="323165"/>
          </a:xfrm>
          <a:prstGeom prst="rect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In Eulerian framework, settling velocity requires more careful implementation to account for self-diffusion effect:</a:t>
            </a: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C:\Users\Amin\Downloads\Apr 25, 2025, 08_38_13 P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136" y="1235560"/>
            <a:ext cx="3399074" cy="509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6448425" y="1962150"/>
            <a:ext cx="2952750" cy="285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448425" y="4562475"/>
            <a:ext cx="2952750" cy="285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581776" y="1847850"/>
            <a:ext cx="9524" cy="28765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400000">
            <a:off x="8468209" y="3769958"/>
            <a:ext cx="4683846" cy="338554"/>
          </a:xfrm>
          <a:prstGeom prst="rect">
            <a:avLst/>
          </a:prstGeom>
          <a:solidFill>
            <a:schemeClr val="accent6">
              <a:lumMod val="20000"/>
              <a:lumOff val="80000"/>
              <a:alpha val="36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schematic shows </a:t>
            </a:r>
            <a:r>
              <a:rPr lang="en-US" sz="1600" i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Free-Fall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of particles as a bulk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6" name="Picture 4" descr="C:\Users\Amin\Desktop\newFigEGU\Presentation Contrail April 2025\newfigs\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39" y="5550236"/>
            <a:ext cx="5977665" cy="109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7039" y="5550236"/>
            <a:ext cx="6001386" cy="1209675"/>
          </a:xfrm>
          <a:prstGeom prst="rect">
            <a:avLst/>
          </a:pr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 descr="C:\Users\Amin\Desktop\newFigEGU\Presentation Contrail April 2025\bulkspe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5560"/>
            <a:ext cx="6177280" cy="419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22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846ED4CA-25E1-48F4-A522-F5A0F1AA0C2C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2" descr="C:\Users\Amin\Desktop\Presentation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50" y="522493"/>
            <a:ext cx="2230539" cy="62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rved Left Arrow 8"/>
          <p:cNvSpPr/>
          <p:nvPr/>
        </p:nvSpPr>
        <p:spPr>
          <a:xfrm>
            <a:off x="7335127" y="3741159"/>
            <a:ext cx="223520" cy="1071714"/>
          </a:xfrm>
          <a:prstGeom prst="curvedLef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8" descr="C:\Users\Amin\Desktop\Presentation\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45" y="4445895"/>
            <a:ext cx="3648886" cy="57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New Materials\E-Contrail Project\Contrail Simulation After Sep 2024\Presentations\Presentation30012025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4" y="1788773"/>
            <a:ext cx="6501037" cy="64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New Materials\E-Contrail Project\Contrail Simulation After Sep 2024\Presentations\Presentation30012025\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50" y="3281502"/>
            <a:ext cx="6815404" cy="45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New Materials\E-Contrail Project\Contrail Simulation After Sep 2024\Presentations\Presentation30012025\4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6" y="5787191"/>
            <a:ext cx="7010535" cy="70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7250" y="2582982"/>
            <a:ext cx="5351850" cy="323165"/>
          </a:xfrm>
          <a:prstGeom prst="rect">
            <a:avLst/>
          </a:prstGeom>
          <a:solidFill>
            <a:schemeClr val="lt2">
              <a:alpha val="30000"/>
            </a:schemeClr>
          </a:solid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Constant Neighboring Nodes: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2123" y="4033911"/>
            <a:ext cx="5326977" cy="323165"/>
          </a:xfrm>
          <a:prstGeom prst="rect">
            <a:avLst/>
          </a:prstGeom>
          <a:solidFill>
            <a:schemeClr val="lt2">
              <a:alpha val="30000"/>
            </a:schemeClr>
          </a:solid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Solution with Constant Neighboring Nodes: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7251" y="5365113"/>
            <a:ext cx="5351850" cy="323165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Global Update Formula with Non-Constant Neighboring Nodes:</a:t>
            </a:r>
          </a:p>
        </p:txBody>
      </p:sp>
      <p:sp>
        <p:nvSpPr>
          <p:cNvPr id="21" name="Curved Left Arrow 20"/>
          <p:cNvSpPr/>
          <p:nvPr/>
        </p:nvSpPr>
        <p:spPr>
          <a:xfrm>
            <a:off x="7335127" y="2556118"/>
            <a:ext cx="223520" cy="1071714"/>
          </a:xfrm>
          <a:prstGeom prst="curvedLef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Left Arrow 21"/>
          <p:cNvSpPr/>
          <p:nvPr/>
        </p:nvSpPr>
        <p:spPr>
          <a:xfrm>
            <a:off x="7280977" y="739270"/>
            <a:ext cx="331821" cy="1540856"/>
          </a:xfrm>
          <a:prstGeom prst="curvedLef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 descr="D:\New Materials\E-Contrail Project\Contrail Simulation After Sep 2024\PAPERS AND CONFERENCES\Paper1\Paper-1-Submission\Schematic Main\ODE_final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46" y="568643"/>
            <a:ext cx="4173780" cy="615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94746" y="3656"/>
            <a:ext cx="11573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Solution Methodology: </a:t>
            </a:r>
            <a:r>
              <a:rPr lang="en-US" sz="28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Directional-ODE Discretization Approach</a:t>
            </a:r>
            <a:endParaRPr lang="en-US" sz="28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</p:txBody>
      </p:sp>
      <p:pic>
        <p:nvPicPr>
          <p:cNvPr id="4098" name="Picture 2" descr="C:\Users\Amin\Desktop\newFigEGU\Presentation Contrail April 2025\newfigs\1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50" y="1121274"/>
            <a:ext cx="4172454" cy="58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07541" y="104775"/>
            <a:ext cx="6760459" cy="352425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rved Left Arrow 19"/>
          <p:cNvSpPr/>
          <p:nvPr/>
        </p:nvSpPr>
        <p:spPr>
          <a:xfrm>
            <a:off x="4369704" y="697519"/>
            <a:ext cx="223520" cy="847509"/>
          </a:xfrm>
          <a:prstGeom prst="curvedLef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2123" y="1705428"/>
            <a:ext cx="7010535" cy="723446"/>
          </a:xfrm>
          <a:prstGeom prst="rect">
            <a:avLst/>
          </a:prstGeom>
          <a:solidFill>
            <a:srgbClr val="FF000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1818" y="666609"/>
            <a:ext cx="1432380" cy="323165"/>
          </a:xfrm>
          <a:prstGeom prst="rect">
            <a:avLst/>
          </a:prstGeom>
          <a:solidFill>
            <a:schemeClr val="bg2">
              <a:lumMod val="90000"/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raditional way</a:t>
            </a: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90166" y="666607"/>
            <a:ext cx="1211229" cy="323165"/>
          </a:xfrm>
          <a:prstGeom prst="rect">
            <a:avLst/>
          </a:prstGeom>
          <a:solidFill>
            <a:schemeClr val="bg2">
              <a:lumMod val="90000"/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odern way</a:t>
            </a: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75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19" grpId="0" animBg="1"/>
      <p:bldP spid="21" grpId="0" animBg="1"/>
      <p:bldP spid="22" grpId="0" animBg="1"/>
      <p:bldP spid="20" grpId="0" animBg="1"/>
      <p:bldP spid="4" grpId="0" animBg="1"/>
      <p:bldP spid="6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C2B8E9D2FDED4FA323DEEC1E91BAF4" ma:contentTypeVersion="16" ma:contentTypeDescription="Crear nuevo documento." ma:contentTypeScope="" ma:versionID="76d941b395c995c69fad049b2a6b7638">
  <xsd:schema xmlns:xsd="http://www.w3.org/2001/XMLSchema" xmlns:xs="http://www.w3.org/2001/XMLSchema" xmlns:p="http://schemas.microsoft.com/office/2006/metadata/properties" xmlns:ns2="9ca6d24f-0e2c-4e41-a12e-fadd4f03e42f" xmlns:ns3="c54ff140-c14b-4809-9aa1-09cf66ceca22" targetNamespace="http://schemas.microsoft.com/office/2006/metadata/properties" ma:root="true" ma:fieldsID="9eadfc05f7faf5737702eeac656ce074" ns2:_="" ns3:_="">
    <xsd:import namespace="9ca6d24f-0e2c-4e41-a12e-fadd4f03e42f"/>
    <xsd:import namespace="c54ff140-c14b-4809-9aa1-09cf66ceca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a6d24f-0e2c-4e41-a12e-fadd4f03e4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066dfbe3-7d39-45b9-b7e0-ebfdaeb2ee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4ff140-c14b-4809-9aa1-09cf66ceca22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2433207-e20d-42a9-b877-557370d93e47}" ma:internalName="TaxCatchAll" ma:showField="CatchAllData" ma:web="c54ff140-c14b-4809-9aa1-09cf66ceca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a6d24f-0e2c-4e41-a12e-fadd4f03e42f">
      <Terms xmlns="http://schemas.microsoft.com/office/infopath/2007/PartnerControls"/>
    </lcf76f155ced4ddcb4097134ff3c332f>
    <TaxCatchAll xmlns="c54ff140-c14b-4809-9aa1-09cf66ceca22" xsi:nil="true"/>
  </documentManagement>
</p:properties>
</file>

<file path=customXml/itemProps1.xml><?xml version="1.0" encoding="utf-8"?>
<ds:datastoreItem xmlns:ds="http://schemas.openxmlformats.org/officeDocument/2006/customXml" ds:itemID="{B339880F-903D-4EF8-81A8-2F5F00C119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A6AEAC-4E81-4F06-83F1-E0F146ADD245}">
  <ds:schemaRefs>
    <ds:schemaRef ds:uri="9ca6d24f-0e2c-4e41-a12e-fadd4f03e42f"/>
    <ds:schemaRef ds:uri="c54ff140-c14b-4809-9aa1-09cf66ceca2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9F6F26B-6AA8-4577-83A6-5440691E5DEC}">
  <ds:schemaRefs>
    <ds:schemaRef ds:uri="http://purl.org/dc/dcmitype/"/>
    <ds:schemaRef ds:uri="c54ff140-c14b-4809-9aa1-09cf66ceca22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9ca6d24f-0e2c-4e41-a12e-fadd4f03e42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1809</TotalTime>
  <Words>532</Words>
  <Application>Microsoft Office PowerPoint</Application>
  <PresentationFormat>Custom</PresentationFormat>
  <Paragraphs>95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sabacomputer</dc:creator>
  <cp:lastModifiedBy>Amin</cp:lastModifiedBy>
  <cp:revision>121</cp:revision>
  <dcterms:created xsi:type="dcterms:W3CDTF">2020-10-23T18:25:25Z</dcterms:created>
  <dcterms:modified xsi:type="dcterms:W3CDTF">2025-05-01T10:52:17Z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0x010100EAC2B8E9D2FDED4FA323DEEC1E91BAF4</vt:lpwstr>
  </property>
  <property fmtid="{D5CDD505-2E9C-101B-9397-08002B2CF9AE}" pid="3" name="MediaServiceImageTags">
    <vt:lpwstr/>
  </property>
</Properties>
</file>