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4" r:id="rId2"/>
  </p:sldIdLst>
  <p:sldSz cx="51206400" cy="329184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2640">
          <p15:clr>
            <a:srgbClr val="A4A3A4"/>
          </p15:clr>
        </p15:guide>
        <p15:guide id="3" orient="horz" pos="3984">
          <p15:clr>
            <a:srgbClr val="A4A3A4"/>
          </p15:clr>
        </p15:guide>
        <p15:guide id="4" orient="horz" pos="20208">
          <p15:clr>
            <a:srgbClr val="A4A3A4"/>
          </p15:clr>
        </p15:guide>
        <p15:guide id="5" pos="576">
          <p15:clr>
            <a:srgbClr val="A4A3A4"/>
          </p15:clr>
        </p15:guide>
        <p15:guide id="6" pos="7920">
          <p15:clr>
            <a:srgbClr val="A4A3A4"/>
          </p15:clr>
        </p15:guide>
        <p15:guide id="7" pos="8400">
          <p15:clr>
            <a:srgbClr val="A4A3A4"/>
          </p15:clr>
        </p15:guide>
        <p15:guide id="8" pos="15936">
          <p15:clr>
            <a:srgbClr val="A4A3A4"/>
          </p15:clr>
        </p15:guide>
        <p15:guide id="9" pos="16416">
          <p15:clr>
            <a:srgbClr val="A4A3A4"/>
          </p15:clr>
        </p15:guide>
        <p15:guide id="10" pos="23808">
          <p15:clr>
            <a:srgbClr val="A4A3A4"/>
          </p15:clr>
        </p15:guide>
        <p15:guide id="11" pos="24288">
          <p15:clr>
            <a:srgbClr val="A4A3A4"/>
          </p15:clr>
        </p15:guide>
        <p15:guide id="12" pos="316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6699FF"/>
    <a:srgbClr val="969696"/>
    <a:srgbClr val="9E1B32"/>
    <a:srgbClr val="850935"/>
    <a:srgbClr val="860808"/>
    <a:srgbClr val="8D0108"/>
    <a:srgbClr val="710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276" y="88"/>
      </p:cViewPr>
      <p:guideLst>
        <p:guide orient="horz" pos="480"/>
        <p:guide orient="horz" pos="2640"/>
        <p:guide orient="horz" pos="3984"/>
        <p:guide orient="horz" pos="20208"/>
        <p:guide pos="576"/>
        <p:guide pos="7920"/>
        <p:guide pos="8400"/>
        <p:guide pos="15936"/>
        <p:guide pos="16416"/>
        <p:guide pos="23808"/>
        <p:guide pos="24288"/>
        <p:guide pos="316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145754"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eaLnBrk="1" hangingPunct="1">
              <a:defRPr sz="13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145754"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DD2EE6D7-56FB-4031-A2C2-4B27523A6E28}" type="slidenum">
              <a:rPr lang="en-US" altLang="en-US"/>
              <a:pPr>
                <a:defRPr/>
              </a:pPr>
              <a:t>‹#›</a:t>
            </a:fld>
            <a:endParaRPr lang="en-US" altLang="en-US"/>
          </a:p>
        </p:txBody>
      </p:sp>
    </p:spTree>
    <p:extLst>
      <p:ext uri="{BB962C8B-B14F-4D97-AF65-F5344CB8AC3E}">
        <p14:creationId xmlns:p14="http://schemas.microsoft.com/office/powerpoint/2010/main" val="973224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39"/>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40"/>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41"/>
    </inkml:context>
    <inkml:brush xml:id="br0">
      <inkml:brushProperty name="width" value="0.05" units="cm"/>
      <inkml:brushProperty name="height" value="0.05" units="cm"/>
      <inkml:brushProperty name="color" value="#FFFFFF"/>
    </inkml:brush>
  </inkml:definitions>
  <inkml:trace contextRef="#ctx0" brushRef="#br0">1 357 24575,'575'-83'0,"-411"43"0,265-16 0,310-67 0,422 69-1365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42"/>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43"/>
    </inkml:context>
    <inkml:brush xml:id="br0">
      <inkml:brushProperty name="width" value="0.05" units="cm"/>
      <inkml:brushProperty name="height" value="0.05" units="cm"/>
      <inkml:brushProperty name="color" value="#FFFFFF"/>
    </inkml:brush>
  </inkml:definitions>
  <inkml:trace contextRef="#ctx0" brushRef="#br0">1 384 24575,'26'0'0,"0"-13"0,-9 13 0,8-14 0,2 14 0,-1-14 0,-2 0 0,-6 0 0,8 1 0,0-15 0,-9 15 0,8-14 0,27-29 0,164-121 0,-182 177-1365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6T14:17:34.936"/>
    </inkml:context>
    <inkml:brush xml:id="br0">
      <inkml:brushProperty name="width" value="0.05" units="cm"/>
      <inkml:brushProperty name="height" value="0.05" units="cm"/>
      <inkml:brushProperty name="color" value="#FFFFFF"/>
    </inkml:brush>
  </inkml:definitions>
  <inkml:trace contextRef="#ctx0" brushRef="#br0">0 96 24575,'2733'-96'0,"-1762"192"-1365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446" cy="479848"/>
          </a:xfrm>
          <a:prstGeom prst="rect">
            <a:avLst/>
          </a:prstGeom>
        </p:spPr>
        <p:txBody>
          <a:bodyPr vert="horz" lIns="96398" tIns="48199" rIns="96398" bIns="48199" rtlCol="0"/>
          <a:lstStyle>
            <a:lvl1pPr algn="l" eaLnBrk="1" hangingPunct="1">
              <a:defRPr sz="1300">
                <a:latin typeface="Times New Roman" charset="0"/>
              </a:defRPr>
            </a:lvl1pPr>
          </a:lstStyle>
          <a:p>
            <a:pPr>
              <a:defRPr/>
            </a:pPr>
            <a:endParaRPr lang="en-US"/>
          </a:p>
        </p:txBody>
      </p:sp>
      <p:sp>
        <p:nvSpPr>
          <p:cNvPr id="3" name="Date Placeholder 2"/>
          <p:cNvSpPr>
            <a:spLocks noGrp="1"/>
          </p:cNvSpPr>
          <p:nvPr>
            <p:ph type="dt" idx="1"/>
          </p:nvPr>
        </p:nvSpPr>
        <p:spPr>
          <a:xfrm>
            <a:off x="4143385" y="0"/>
            <a:ext cx="3170631" cy="479848"/>
          </a:xfrm>
          <a:prstGeom prst="rect">
            <a:avLst/>
          </a:prstGeom>
        </p:spPr>
        <p:txBody>
          <a:bodyPr vert="horz" lIns="96398" tIns="48199" rIns="96398" bIns="48199" rtlCol="0"/>
          <a:lstStyle>
            <a:lvl1pPr algn="r" eaLnBrk="1" hangingPunct="1">
              <a:defRPr sz="1300">
                <a:latin typeface="Times New Roman" charset="0"/>
              </a:defRPr>
            </a:lvl1pPr>
          </a:lstStyle>
          <a:p>
            <a:pPr>
              <a:defRPr/>
            </a:pPr>
            <a:fld id="{29F65819-D424-471E-B82F-85176A13A9E4}" type="datetimeFigureOut">
              <a:rPr lang="en-US"/>
              <a:pPr>
                <a:defRPr/>
              </a:pPr>
              <a:t>4/27/2025</a:t>
            </a:fld>
            <a:endParaRPr lang="en-US"/>
          </a:p>
        </p:txBody>
      </p:sp>
      <p:sp>
        <p:nvSpPr>
          <p:cNvPr id="4" name="Slide Image Placeholder 3"/>
          <p:cNvSpPr>
            <a:spLocks noGrp="1" noRot="1" noChangeAspect="1"/>
          </p:cNvSpPr>
          <p:nvPr>
            <p:ph type="sldImg" idx="2"/>
          </p:nvPr>
        </p:nvSpPr>
        <p:spPr>
          <a:xfrm>
            <a:off x="857250" y="720725"/>
            <a:ext cx="5600700" cy="3600450"/>
          </a:xfrm>
          <a:prstGeom prst="rect">
            <a:avLst/>
          </a:prstGeom>
          <a:noFill/>
          <a:ln w="12700">
            <a:solidFill>
              <a:prstClr val="black"/>
            </a:solidFill>
          </a:ln>
        </p:spPr>
        <p:txBody>
          <a:bodyPr vert="horz" lIns="96398" tIns="48199" rIns="96398" bIns="48199" rtlCol="0" anchor="ctr"/>
          <a:lstStyle/>
          <a:p>
            <a:pPr lvl="0"/>
            <a:endParaRPr lang="en-US" noProof="0"/>
          </a:p>
        </p:txBody>
      </p:sp>
      <p:sp>
        <p:nvSpPr>
          <p:cNvPr id="5" name="Notes Placeholder 4"/>
          <p:cNvSpPr>
            <a:spLocks noGrp="1"/>
          </p:cNvSpPr>
          <p:nvPr>
            <p:ph type="body" sz="quarter" idx="3"/>
          </p:nvPr>
        </p:nvSpPr>
        <p:spPr>
          <a:xfrm>
            <a:off x="731046" y="4559615"/>
            <a:ext cx="5853108" cy="4320752"/>
          </a:xfrm>
          <a:prstGeom prst="rect">
            <a:avLst/>
          </a:prstGeom>
        </p:spPr>
        <p:txBody>
          <a:bodyPr vert="horz" lIns="96398" tIns="48199" rIns="96398" bIns="481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229"/>
            <a:ext cx="3169446" cy="479848"/>
          </a:xfrm>
          <a:prstGeom prst="rect">
            <a:avLst/>
          </a:prstGeom>
        </p:spPr>
        <p:txBody>
          <a:bodyPr vert="horz" lIns="96398" tIns="48199" rIns="96398" bIns="48199" rtlCol="0" anchor="b"/>
          <a:lstStyle>
            <a:lvl1pPr algn="l" eaLnBrk="1" hangingPunct="1">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385" y="9119229"/>
            <a:ext cx="3170631" cy="479848"/>
          </a:xfrm>
          <a:prstGeom prst="rect">
            <a:avLst/>
          </a:prstGeom>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0F037531-4CCE-4227-9D51-0757998E6928}" type="slidenum">
              <a:rPr lang="en-US" altLang="en-US"/>
              <a:pPr>
                <a:defRPr/>
              </a:pPr>
              <a:t>‹#›</a:t>
            </a:fld>
            <a:endParaRPr lang="en-US" altLang="en-US"/>
          </a:p>
        </p:txBody>
      </p:sp>
    </p:spTree>
    <p:extLst>
      <p:ext uri="{BB962C8B-B14F-4D97-AF65-F5344CB8AC3E}">
        <p14:creationId xmlns:p14="http://schemas.microsoft.com/office/powerpoint/2010/main" val="1442190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354F2-4EF6-433B-B390-B2654D7C3332}" type="slidenum">
              <a:rPr lang="en-US" altLang="en-US"/>
              <a:pPr>
                <a:defRPr/>
              </a:pPr>
              <a:t>‹#›</a:t>
            </a:fld>
            <a:endParaRPr lang="en-US" altLang="en-US"/>
          </a:p>
        </p:txBody>
      </p:sp>
    </p:spTree>
    <p:extLst>
      <p:ext uri="{BB962C8B-B14F-4D97-AF65-F5344CB8AC3E}">
        <p14:creationId xmlns:p14="http://schemas.microsoft.com/office/powerpoint/2010/main" val="99507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61A59-8232-4DD5-A58D-FB2E8AB1C8EA}" type="slidenum">
              <a:rPr lang="en-US" altLang="en-US"/>
              <a:pPr>
                <a:defRPr/>
              </a:pPr>
              <a:t>‹#›</a:t>
            </a:fld>
            <a:endParaRPr lang="en-US" altLang="en-US"/>
          </a:p>
        </p:txBody>
      </p:sp>
    </p:spTree>
    <p:extLst>
      <p:ext uri="{BB962C8B-B14F-4D97-AF65-F5344CB8AC3E}">
        <p14:creationId xmlns:p14="http://schemas.microsoft.com/office/powerpoint/2010/main" val="275073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B9F78-CD9C-477C-BDDD-009F94141241}" type="slidenum">
              <a:rPr lang="en-US" altLang="en-US"/>
              <a:pPr>
                <a:defRPr/>
              </a:pPr>
              <a:t>‹#›</a:t>
            </a:fld>
            <a:endParaRPr lang="en-US" altLang="en-US"/>
          </a:p>
        </p:txBody>
      </p:sp>
    </p:spTree>
    <p:extLst>
      <p:ext uri="{BB962C8B-B14F-4D97-AF65-F5344CB8AC3E}">
        <p14:creationId xmlns:p14="http://schemas.microsoft.com/office/powerpoint/2010/main" val="343602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54EE-1CFC-4779-BBB8-64FF0BD49AA6}" type="slidenum">
              <a:rPr lang="en-US" altLang="en-US"/>
              <a:pPr>
                <a:defRPr/>
              </a:pPr>
              <a:t>‹#›</a:t>
            </a:fld>
            <a:endParaRPr lang="en-US" altLang="en-US"/>
          </a:p>
        </p:txBody>
      </p:sp>
    </p:spTree>
    <p:extLst>
      <p:ext uri="{BB962C8B-B14F-4D97-AF65-F5344CB8AC3E}">
        <p14:creationId xmlns:p14="http://schemas.microsoft.com/office/powerpoint/2010/main" val="5496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30BFA-5D4A-461C-A3B4-1B870FADEC05}" type="slidenum">
              <a:rPr lang="en-US" altLang="en-US"/>
              <a:pPr>
                <a:defRPr/>
              </a:pPr>
              <a:t>‹#›</a:t>
            </a:fld>
            <a:endParaRPr lang="en-US" altLang="en-US"/>
          </a:p>
        </p:txBody>
      </p:sp>
    </p:spTree>
    <p:extLst>
      <p:ext uri="{BB962C8B-B14F-4D97-AF65-F5344CB8AC3E}">
        <p14:creationId xmlns:p14="http://schemas.microsoft.com/office/powerpoint/2010/main" val="196404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716FB-3B50-4B6D-B9B9-824230435BDD}" type="slidenum">
              <a:rPr lang="en-US" altLang="en-US"/>
              <a:pPr>
                <a:defRPr/>
              </a:pPr>
              <a:t>‹#›</a:t>
            </a:fld>
            <a:endParaRPr lang="en-US" altLang="en-US"/>
          </a:p>
        </p:txBody>
      </p:sp>
    </p:spTree>
    <p:extLst>
      <p:ext uri="{BB962C8B-B14F-4D97-AF65-F5344CB8AC3E}">
        <p14:creationId xmlns:p14="http://schemas.microsoft.com/office/powerpoint/2010/main" val="17828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145407-6901-4768-B658-8CA1FF19084D}" type="slidenum">
              <a:rPr lang="en-US" altLang="en-US"/>
              <a:pPr>
                <a:defRPr/>
              </a:pPr>
              <a:t>‹#›</a:t>
            </a:fld>
            <a:endParaRPr lang="en-US" altLang="en-US"/>
          </a:p>
        </p:txBody>
      </p:sp>
    </p:spTree>
    <p:extLst>
      <p:ext uri="{BB962C8B-B14F-4D97-AF65-F5344CB8AC3E}">
        <p14:creationId xmlns:p14="http://schemas.microsoft.com/office/powerpoint/2010/main" val="388527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7841D5-976E-4B7A-ABB7-6F9DF1B3BDA5}" type="slidenum">
              <a:rPr lang="en-US" altLang="en-US"/>
              <a:pPr>
                <a:defRPr/>
              </a:pPr>
              <a:t>‹#›</a:t>
            </a:fld>
            <a:endParaRPr lang="en-US" altLang="en-US"/>
          </a:p>
        </p:txBody>
      </p:sp>
    </p:spTree>
    <p:extLst>
      <p:ext uri="{BB962C8B-B14F-4D97-AF65-F5344CB8AC3E}">
        <p14:creationId xmlns:p14="http://schemas.microsoft.com/office/powerpoint/2010/main" val="20743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EE5D7F-157C-4FBA-B7B6-8F9C75FA632D}" type="slidenum">
              <a:rPr lang="en-US" altLang="en-US"/>
              <a:pPr>
                <a:defRPr/>
              </a:pPr>
              <a:t>‹#›</a:t>
            </a:fld>
            <a:endParaRPr lang="en-US" altLang="en-US"/>
          </a:p>
        </p:txBody>
      </p:sp>
    </p:spTree>
    <p:extLst>
      <p:ext uri="{BB962C8B-B14F-4D97-AF65-F5344CB8AC3E}">
        <p14:creationId xmlns:p14="http://schemas.microsoft.com/office/powerpoint/2010/main" val="158310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1D4EC-5E0F-461E-992F-2C362FDC8DBD}" type="slidenum">
              <a:rPr lang="en-US" altLang="en-US"/>
              <a:pPr>
                <a:defRPr/>
              </a:pPr>
              <a:t>‹#›</a:t>
            </a:fld>
            <a:endParaRPr lang="en-US" altLang="en-US"/>
          </a:p>
        </p:txBody>
      </p:sp>
    </p:spTree>
    <p:extLst>
      <p:ext uri="{BB962C8B-B14F-4D97-AF65-F5344CB8AC3E}">
        <p14:creationId xmlns:p14="http://schemas.microsoft.com/office/powerpoint/2010/main" val="97553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0CE5B-6BCB-481A-B00E-622AC56CB84D}" type="slidenum">
              <a:rPr lang="en-US" altLang="en-US"/>
              <a:pPr>
                <a:defRPr/>
              </a:pPr>
              <a:t>‹#›</a:t>
            </a:fld>
            <a:endParaRPr lang="en-US" altLang="en-US"/>
          </a:p>
        </p:txBody>
      </p:sp>
    </p:spTree>
    <p:extLst>
      <p:ext uri="{BB962C8B-B14F-4D97-AF65-F5344CB8AC3E}">
        <p14:creationId xmlns:p14="http://schemas.microsoft.com/office/powerpoint/2010/main" val="28759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8000" b="-88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eaLnBrk="1" hangingPunct="1">
              <a:defRPr sz="7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eaLnBrk="1" hangingPunct="1">
              <a:defRPr sz="7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eaLnBrk="1" hangingPunct="1">
              <a:defRPr sz="7400"/>
            </a:lvl1pPr>
          </a:lstStyle>
          <a:p>
            <a:pPr>
              <a:defRPr/>
            </a:pPr>
            <a:fld id="{011C51A6-7EBB-4B42-BCE9-EDAC403BE0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charset="0"/>
        </a:defRPr>
      </a:lvl2pPr>
      <a:lvl3pPr algn="ctr" defTabSz="4806950" rtl="0" eaLnBrk="0" fontAlgn="base" hangingPunct="0">
        <a:spcBef>
          <a:spcPct val="0"/>
        </a:spcBef>
        <a:spcAft>
          <a:spcPct val="0"/>
        </a:spcAft>
        <a:defRPr sz="23100">
          <a:solidFill>
            <a:schemeClr val="tx2"/>
          </a:solidFill>
          <a:latin typeface="Times New Roman" charset="0"/>
        </a:defRPr>
      </a:lvl3pPr>
      <a:lvl4pPr algn="ctr" defTabSz="4806950" rtl="0" eaLnBrk="0" fontAlgn="base" hangingPunct="0">
        <a:spcBef>
          <a:spcPct val="0"/>
        </a:spcBef>
        <a:spcAft>
          <a:spcPct val="0"/>
        </a:spcAft>
        <a:defRPr sz="23100">
          <a:solidFill>
            <a:schemeClr val="tx2"/>
          </a:solidFill>
          <a:latin typeface="Times New Roman" charset="0"/>
        </a:defRPr>
      </a:lvl4pPr>
      <a:lvl5pPr algn="ctr" defTabSz="4806950" rtl="0" eaLnBrk="0" fontAlgn="base" hangingPunct="0">
        <a:spcBef>
          <a:spcPct val="0"/>
        </a:spcBef>
        <a:spcAft>
          <a:spcPct val="0"/>
        </a:spcAft>
        <a:defRPr sz="23100">
          <a:solidFill>
            <a:schemeClr val="tx2"/>
          </a:solidFill>
          <a:latin typeface="Times New Roman" charset="0"/>
        </a:defRPr>
      </a:lvl5pPr>
      <a:lvl6pPr marL="457200" algn="ctr" defTabSz="4806950" rtl="0" fontAlgn="base">
        <a:spcBef>
          <a:spcPct val="0"/>
        </a:spcBef>
        <a:spcAft>
          <a:spcPct val="0"/>
        </a:spcAft>
        <a:defRPr sz="23100">
          <a:solidFill>
            <a:schemeClr val="tx2"/>
          </a:solidFill>
          <a:latin typeface="Times New Roman" charset="0"/>
        </a:defRPr>
      </a:lvl6pPr>
      <a:lvl7pPr marL="914400" algn="ctr" defTabSz="4806950" rtl="0" fontAlgn="base">
        <a:spcBef>
          <a:spcPct val="0"/>
        </a:spcBef>
        <a:spcAft>
          <a:spcPct val="0"/>
        </a:spcAft>
        <a:defRPr sz="23100">
          <a:solidFill>
            <a:schemeClr val="tx2"/>
          </a:solidFill>
          <a:latin typeface="Times New Roman" charset="0"/>
        </a:defRPr>
      </a:lvl7pPr>
      <a:lvl8pPr marL="1371600" algn="ctr" defTabSz="4806950" rtl="0" fontAlgn="base">
        <a:spcBef>
          <a:spcPct val="0"/>
        </a:spcBef>
        <a:spcAft>
          <a:spcPct val="0"/>
        </a:spcAft>
        <a:defRPr sz="23100">
          <a:solidFill>
            <a:schemeClr val="tx2"/>
          </a:solidFill>
          <a:latin typeface="Times New Roman" charset="0"/>
        </a:defRPr>
      </a:lvl8pPr>
      <a:lvl9pPr marL="1828800" algn="ctr" defTabSz="4806950" rtl="0" fontAlgn="base">
        <a:spcBef>
          <a:spcPct val="0"/>
        </a:spcBef>
        <a:spcAft>
          <a:spcPct val="0"/>
        </a:spcAft>
        <a:defRPr sz="23100">
          <a:solidFill>
            <a:schemeClr val="tx2"/>
          </a:solidFill>
          <a:latin typeface="Times New Roman"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1.xml"/><Relationship Id="rId18" Type="http://schemas.openxmlformats.org/officeDocument/2006/relationships/customXml" Target="../ink/ink4.xml"/><Relationship Id="rId39" Type="http://schemas.openxmlformats.org/officeDocument/2006/relationships/hyperlink" Target="https://www.egu.eu/" TargetMode="External"/><Relationship Id="rId21" Type="http://schemas.openxmlformats.org/officeDocument/2006/relationships/customXml" Target="../ink/ink6.xml"/><Relationship Id="rId34" Type="http://schemas.openxmlformats.org/officeDocument/2006/relationships/image" Target="../media/image25.png"/><Relationship Id="rId42" Type="http://schemas.openxmlformats.org/officeDocument/2006/relationships/image" Target="../media/image20.png"/><Relationship Id="rId47"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customXml" Target="../ink/ink3.xml"/><Relationship Id="rId20" Type="http://schemas.openxmlformats.org/officeDocument/2006/relationships/image" Target="../media/image12.png"/><Relationship Id="rId41"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15.svg"/><Relationship Id="rId32" Type="http://schemas.openxmlformats.org/officeDocument/2006/relationships/image" Target="../media/image17.png"/><Relationship Id="rId37" Type="http://schemas.openxmlformats.org/officeDocument/2006/relationships/image" Target="../media/image28.png"/><Relationship Id="rId40" Type="http://schemas.openxmlformats.org/officeDocument/2006/relationships/image" Target="../media/image18.png"/><Relationship Id="rId45" Type="http://schemas.openxmlformats.org/officeDocument/2006/relationships/image" Target="../media/image30.png"/><Relationship Id="rId5" Type="http://schemas.openxmlformats.org/officeDocument/2006/relationships/hyperlink" Target="mailto:vivekgupta@iitmandi.ac.in" TargetMode="External"/><Relationship Id="rId15" Type="http://schemas.openxmlformats.org/officeDocument/2006/relationships/customXml" Target="../ink/ink2.xml"/><Relationship Id="rId23" Type="http://schemas.openxmlformats.org/officeDocument/2006/relationships/image" Target="../media/image14.png"/><Relationship Id="rId36" Type="http://schemas.openxmlformats.org/officeDocument/2006/relationships/image" Target="../media/image27.png"/><Relationship Id="rId10" Type="http://schemas.openxmlformats.org/officeDocument/2006/relationships/image" Target="../media/image7.svg"/><Relationship Id="rId19"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image" Target="../media/image29.png"/><Relationship Id="rId4" Type="http://schemas.openxmlformats.org/officeDocument/2006/relationships/hyperlink" Target="mailto:siddikbarbhuiya@gmail.com" TargetMode="External"/><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3.png"/><Relationship Id="rId30" Type="http://schemas.openxmlformats.org/officeDocument/2006/relationships/image" Target="../media/image21.png"/><Relationship Id="rId35" Type="http://schemas.openxmlformats.org/officeDocument/2006/relationships/image" Target="../media/image26.png"/><Relationship Id="rId43" Type="http://schemas.openxmlformats.org/officeDocument/2006/relationships/image" Target="../media/image23.png"/><Relationship Id="rId8" Type="http://schemas.openxmlformats.org/officeDocument/2006/relationships/image" Target="../media/image5.png"/><Relationship Id="rId3" Type="http://schemas.openxmlformats.org/officeDocument/2006/relationships/hyperlink" Target="mailto:vidushisharma924@gmail.com" TargetMode="External"/><Relationship Id="rId12" Type="http://schemas.openxmlformats.org/officeDocument/2006/relationships/image" Target="../media/image9.svg"/><Relationship Id="rId17" Type="http://schemas.openxmlformats.org/officeDocument/2006/relationships/image" Target="../media/image11.png"/><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hyperlink" Target="https://doi.org/10.5194/hess-28-4187-2024" TargetMode="External"/><Relationship Id="rId4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2000" b="-2000"/>
          </a:stretch>
        </a:blipFill>
        <a:effectLst/>
      </p:bgPr>
    </p:bg>
    <p:spTree>
      <p:nvGrpSpPr>
        <p:cNvPr id="1" name="">
          <a:extLst>
            <a:ext uri="{FF2B5EF4-FFF2-40B4-BE49-F238E27FC236}">
              <a16:creationId xmlns:a16="http://schemas.microsoft.com/office/drawing/2014/main" id="{356E09F7-7573-57E7-67E3-90441A82A072}"/>
            </a:ext>
          </a:extLst>
        </p:cNvPr>
        <p:cNvGrpSpPr/>
        <p:nvPr/>
      </p:nvGrpSpPr>
      <p:grpSpPr>
        <a:xfrm>
          <a:off x="0" y="0"/>
          <a:ext cx="0" cy="0"/>
          <a:chOff x="0" y="0"/>
          <a:chExt cx="0" cy="0"/>
        </a:xfrm>
      </p:grpSpPr>
      <p:sp>
        <p:nvSpPr>
          <p:cNvPr id="585" name="TextBox 584">
            <a:extLst>
              <a:ext uri="{FF2B5EF4-FFF2-40B4-BE49-F238E27FC236}">
                <a16:creationId xmlns:a16="http://schemas.microsoft.com/office/drawing/2014/main" id="{0C823081-9BEB-5675-D033-393864C76192}"/>
              </a:ext>
            </a:extLst>
          </p:cNvPr>
          <p:cNvSpPr txBox="1"/>
          <p:nvPr/>
        </p:nvSpPr>
        <p:spPr>
          <a:xfrm>
            <a:off x="32687283" y="4646623"/>
            <a:ext cx="18219980" cy="20282475"/>
          </a:xfrm>
          <a:prstGeom prst="rect">
            <a:avLst/>
          </a:prstGeom>
          <a:noFill/>
          <a:ln>
            <a:solidFill>
              <a:schemeClr val="tx1"/>
            </a:solidFill>
          </a:ln>
        </p:spPr>
        <p:txBody>
          <a:bodyPr wrap="square" lIns="91440" tIns="45720" rIns="91440" bIns="45720" rtlCol="0" anchor="t">
            <a:spAutoFit/>
          </a:bodyPr>
          <a:lstStyle/>
          <a:p>
            <a:pPr algn="ctr"/>
            <a:r>
              <a:rPr lang="en-IN" sz="3200" b="1" dirty="0">
                <a:solidFill>
                  <a:schemeClr val="tx2"/>
                </a:solidFill>
                <a:latin typeface="+mj-lt"/>
                <a:cs typeface="Times New Roman" panose="02020603050405020304" pitchFamily="18" charset="0"/>
              </a:rPr>
              <a:t>RESULTS</a:t>
            </a:r>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p:txBody>
      </p:sp>
      <p:sp>
        <p:nvSpPr>
          <p:cNvPr id="297" name="TextBox 296">
            <a:extLst>
              <a:ext uri="{FF2B5EF4-FFF2-40B4-BE49-F238E27FC236}">
                <a16:creationId xmlns:a16="http://schemas.microsoft.com/office/drawing/2014/main" id="{AB496175-B7EA-19E9-615E-67DC8780700E}"/>
              </a:ext>
            </a:extLst>
          </p:cNvPr>
          <p:cNvSpPr txBox="1"/>
          <p:nvPr/>
        </p:nvSpPr>
        <p:spPr>
          <a:xfrm>
            <a:off x="8732404" y="2226751"/>
            <a:ext cx="32716402" cy="2123658"/>
          </a:xfrm>
          <a:prstGeom prst="rect">
            <a:avLst/>
          </a:prstGeom>
          <a:noFill/>
        </p:spPr>
        <p:txBody>
          <a:bodyPr wrap="square">
            <a:spAutoFit/>
          </a:bodyPr>
          <a:lstStyle/>
          <a:p>
            <a:pPr algn="ctr"/>
            <a:r>
              <a:rPr lang="sv-SE" sz="3300" dirty="0">
                <a:solidFill>
                  <a:srgbClr val="002060"/>
                </a:solidFill>
                <a:latin typeface="+mj-lt"/>
                <a:cs typeface="Times New Roman" panose="02020603050405020304" pitchFamily="18" charset="0"/>
              </a:rPr>
              <a:t>¹ MS Scholar, </a:t>
            </a:r>
            <a:r>
              <a:rPr lang="en-US" sz="3300" dirty="0">
                <a:solidFill>
                  <a:srgbClr val="002060"/>
                </a:solidFill>
                <a:latin typeface="+mj-lt"/>
                <a:cs typeface="Times New Roman" panose="02020603050405020304" pitchFamily="18" charset="0"/>
              </a:rPr>
              <a:t>School of Civil and Environmental Engineering, Indian Institute of Technology, Mandi, </a:t>
            </a:r>
          </a:p>
          <a:p>
            <a:pPr algn="ctr"/>
            <a:r>
              <a:rPr lang="sv-SE" sz="3300" dirty="0">
                <a:solidFill>
                  <a:srgbClr val="002060"/>
                </a:solidFill>
                <a:latin typeface="+mj-lt"/>
                <a:cs typeface="Times New Roman" panose="02020603050405020304" pitchFamily="18" charset="0"/>
              </a:rPr>
              <a:t>²</a:t>
            </a:r>
            <a:r>
              <a:rPr lang="en-US" sz="3300" dirty="0">
                <a:solidFill>
                  <a:srgbClr val="002060"/>
                </a:solidFill>
                <a:latin typeface="+mj-lt"/>
                <a:cs typeface="Times New Roman" panose="02020603050405020304" pitchFamily="18" charset="0"/>
              </a:rPr>
              <a:t> PhD Scholar, School of Civil and Environmental Engineering, Indian Institute of Technology, Mandi ,</a:t>
            </a:r>
          </a:p>
          <a:p>
            <a:pPr algn="ctr"/>
            <a:r>
              <a:rPr lang="sv-SE" sz="3300" dirty="0">
                <a:solidFill>
                  <a:srgbClr val="002060"/>
                </a:solidFill>
                <a:latin typeface="+mj-lt"/>
                <a:cs typeface="Times New Roman" panose="02020603050405020304" pitchFamily="18" charset="0"/>
              </a:rPr>
              <a:t>³</a:t>
            </a:r>
            <a:r>
              <a:rPr lang="en-US" sz="3300" dirty="0">
                <a:solidFill>
                  <a:srgbClr val="002060"/>
                </a:solidFill>
                <a:latin typeface="+mj-lt"/>
                <a:cs typeface="Times New Roman" panose="02020603050405020304" pitchFamily="18" charset="0"/>
              </a:rPr>
              <a:t>Assistant Professor, School of Civil and Environmental Engineering, Indian Institute of Technology, Mandi 	</a:t>
            </a:r>
          </a:p>
          <a:p>
            <a:pPr algn="ctr"/>
            <a:r>
              <a:rPr lang="en-US" sz="3300" dirty="0">
                <a:solidFill>
                  <a:srgbClr val="002060"/>
                </a:solidFill>
                <a:latin typeface="+mj-lt"/>
                <a:cs typeface="Times New Roman" panose="02020603050405020304" pitchFamily="18" charset="0"/>
              </a:rPr>
              <a:t>Email: </a:t>
            </a:r>
            <a:r>
              <a:rPr lang="en-US" sz="3300" dirty="0">
                <a:solidFill>
                  <a:srgbClr val="002060"/>
                </a:solidFill>
                <a:latin typeface="+mj-lt"/>
                <a:cs typeface="Times New Roman" panose="02020603050405020304" pitchFamily="18" charset="0"/>
                <a:hlinkClick r:id="rId3">
                  <a:extLst>
                    <a:ext uri="{A12FA001-AC4F-418D-AE19-62706E023703}">
                      <ahyp:hlinkClr xmlns:ahyp="http://schemas.microsoft.com/office/drawing/2018/hyperlinkcolor" val="tx"/>
                    </a:ext>
                  </a:extLst>
                </a:hlinkClick>
              </a:rPr>
              <a:t>vidushisharma924@gmail.com</a:t>
            </a:r>
            <a:r>
              <a:rPr lang="en-US" sz="3300" dirty="0">
                <a:solidFill>
                  <a:srgbClr val="002060"/>
                </a:solidFill>
                <a:latin typeface="+mj-lt"/>
                <a:cs typeface="Times New Roman" panose="02020603050405020304" pitchFamily="18" charset="0"/>
              </a:rPr>
              <a:t>  , </a:t>
            </a:r>
            <a:r>
              <a:rPr lang="en-US" sz="3300" dirty="0">
                <a:solidFill>
                  <a:srgbClr val="002060"/>
                </a:solidFill>
                <a:latin typeface="+mj-lt"/>
                <a:cs typeface="Times New Roman" panose="02020603050405020304" pitchFamily="18" charset="0"/>
                <a:hlinkClick r:id="rId4">
                  <a:extLst>
                    <a:ext uri="{A12FA001-AC4F-418D-AE19-62706E023703}">
                      <ahyp:hlinkClr xmlns:ahyp="http://schemas.microsoft.com/office/drawing/2018/hyperlinkcolor" val="tx"/>
                    </a:ext>
                  </a:extLst>
                </a:hlinkClick>
              </a:rPr>
              <a:t>siddikbarbhuiya@gmail.com</a:t>
            </a:r>
            <a:r>
              <a:rPr lang="en-US" sz="3300" dirty="0">
                <a:solidFill>
                  <a:srgbClr val="002060"/>
                </a:solidFill>
                <a:latin typeface="+mj-lt"/>
                <a:cs typeface="Times New Roman" panose="02020603050405020304" pitchFamily="18" charset="0"/>
              </a:rPr>
              <a:t>  , </a:t>
            </a:r>
            <a:r>
              <a:rPr lang="en-US" sz="3300" dirty="0">
                <a:solidFill>
                  <a:srgbClr val="002060"/>
                </a:solidFill>
                <a:latin typeface="+mj-lt"/>
                <a:cs typeface="Times New Roman" panose="02020603050405020304" pitchFamily="18" charset="0"/>
                <a:hlinkClick r:id="rId5">
                  <a:extLst>
                    <a:ext uri="{A12FA001-AC4F-418D-AE19-62706E023703}">
                      <ahyp:hlinkClr xmlns:ahyp="http://schemas.microsoft.com/office/drawing/2018/hyperlinkcolor" val="tx"/>
                    </a:ext>
                  </a:extLst>
                </a:hlinkClick>
              </a:rPr>
              <a:t>vivekgupta@iitmandi.ac.in</a:t>
            </a:r>
            <a:r>
              <a:rPr lang="en-US" sz="3300" dirty="0">
                <a:solidFill>
                  <a:srgbClr val="002060"/>
                </a:solidFill>
                <a:latin typeface="+mj-lt"/>
                <a:cs typeface="Times New Roman" panose="02020603050405020304" pitchFamily="18" charset="0"/>
              </a:rPr>
              <a:t>  </a:t>
            </a:r>
            <a:r>
              <a:rPr lang="sv-SE" sz="3300" dirty="0">
                <a:solidFill>
                  <a:srgbClr val="002060"/>
                </a:solidFill>
                <a:latin typeface="+mj-lt"/>
                <a:cs typeface="Times New Roman" panose="02020603050405020304" pitchFamily="18" charset="0"/>
              </a:rPr>
              <a:t> </a:t>
            </a:r>
            <a:endParaRPr lang="en-IN" sz="3300" dirty="0">
              <a:solidFill>
                <a:srgbClr val="002060"/>
              </a:solidFill>
              <a:latin typeface="+mj-lt"/>
              <a:cs typeface="Times New Roman" panose="02020603050405020304" pitchFamily="18" charset="0"/>
            </a:endParaRPr>
          </a:p>
        </p:txBody>
      </p:sp>
      <p:sp>
        <p:nvSpPr>
          <p:cNvPr id="298" name="TextBox 297">
            <a:extLst>
              <a:ext uri="{FF2B5EF4-FFF2-40B4-BE49-F238E27FC236}">
                <a16:creationId xmlns:a16="http://schemas.microsoft.com/office/drawing/2014/main" id="{7C0ED583-FF4D-BDD2-5FF4-373DAEF29249}"/>
              </a:ext>
            </a:extLst>
          </p:cNvPr>
          <p:cNvSpPr txBox="1"/>
          <p:nvPr/>
        </p:nvSpPr>
        <p:spPr>
          <a:xfrm>
            <a:off x="8825029" y="1425042"/>
            <a:ext cx="32716402" cy="846253"/>
          </a:xfrm>
          <a:prstGeom prst="rect">
            <a:avLst/>
          </a:prstGeom>
          <a:noFill/>
        </p:spPr>
        <p:txBody>
          <a:bodyPr wrap="square" lIns="83816" tIns="41908" rIns="83816" bIns="41908" anchor="t">
            <a:spAutoFit/>
          </a:bodyPr>
          <a:lstStyle/>
          <a:p>
            <a:pPr algn="ctr"/>
            <a:r>
              <a:rPr lang="sv-SE" sz="4949" dirty="0">
                <a:solidFill>
                  <a:srgbClr val="002060"/>
                </a:solidFill>
                <a:latin typeface="+mj-lt"/>
                <a:cs typeface="Times New Roman"/>
              </a:rPr>
              <a:t>Vidushi Sharma¹, Siddik Barbhuiya², Vivek Gupta³</a:t>
            </a:r>
            <a:endParaRPr lang="en-IN" sz="4949" dirty="0">
              <a:solidFill>
                <a:srgbClr val="002060"/>
              </a:solidFill>
              <a:latin typeface="+mj-lt"/>
              <a:cs typeface="Times New Roman"/>
            </a:endParaRPr>
          </a:p>
        </p:txBody>
      </p:sp>
      <p:pic>
        <p:nvPicPr>
          <p:cNvPr id="299" name="Picture 298" descr="A qr code on a white background&#10;&#10;AI-generated content may be incorrect.">
            <a:extLst>
              <a:ext uri="{FF2B5EF4-FFF2-40B4-BE49-F238E27FC236}">
                <a16:creationId xmlns:a16="http://schemas.microsoft.com/office/drawing/2014/main" id="{F008C1C0-3876-AFAA-F9DA-077CB92B0F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2308608" y="1659027"/>
            <a:ext cx="2052589" cy="2052589"/>
          </a:xfrm>
          <a:prstGeom prst="rect">
            <a:avLst/>
          </a:prstGeom>
        </p:spPr>
      </p:pic>
      <p:sp>
        <p:nvSpPr>
          <p:cNvPr id="300" name="TextBox 299">
            <a:extLst>
              <a:ext uri="{FF2B5EF4-FFF2-40B4-BE49-F238E27FC236}">
                <a16:creationId xmlns:a16="http://schemas.microsoft.com/office/drawing/2014/main" id="{ECC96D73-108B-4307-6D12-6F5C9B314EB7}"/>
              </a:ext>
            </a:extLst>
          </p:cNvPr>
          <p:cNvSpPr txBox="1"/>
          <p:nvPr/>
        </p:nvSpPr>
        <p:spPr>
          <a:xfrm>
            <a:off x="39376989" y="1940650"/>
            <a:ext cx="2686625" cy="1107996"/>
          </a:xfrm>
          <a:prstGeom prst="rect">
            <a:avLst/>
          </a:prstGeom>
          <a:noFill/>
        </p:spPr>
        <p:txBody>
          <a:bodyPr wrap="square">
            <a:spAutoFit/>
          </a:bodyPr>
          <a:lstStyle/>
          <a:p>
            <a:r>
              <a:rPr lang="en-IN" sz="3300" dirty="0">
                <a:solidFill>
                  <a:srgbClr val="222222"/>
                </a:solidFill>
                <a:latin typeface="+mj-lt"/>
              </a:rPr>
              <a:t>Abstract ID</a:t>
            </a:r>
          </a:p>
          <a:p>
            <a:r>
              <a:rPr lang="en-IN" sz="3300" dirty="0">
                <a:solidFill>
                  <a:srgbClr val="222222"/>
                </a:solidFill>
                <a:latin typeface="+mj-lt"/>
              </a:rPr>
              <a:t>EGU25-20070</a:t>
            </a:r>
            <a:endParaRPr lang="en-IN" sz="3300" dirty="0">
              <a:latin typeface="+mj-lt"/>
            </a:endParaRPr>
          </a:p>
        </p:txBody>
      </p:sp>
      <p:pic>
        <p:nvPicPr>
          <p:cNvPr id="302" name="Picture 301">
            <a:extLst>
              <a:ext uri="{FF2B5EF4-FFF2-40B4-BE49-F238E27FC236}">
                <a16:creationId xmlns:a16="http://schemas.microsoft.com/office/drawing/2014/main" id="{F2157172-2B8B-C25B-4AB2-06146999C0C1}"/>
              </a:ext>
            </a:extLst>
          </p:cNvPr>
          <p:cNvPicPr>
            <a:picLocks noChangeAspect="1"/>
          </p:cNvPicPr>
          <p:nvPr/>
        </p:nvPicPr>
        <p:blipFill>
          <a:blip r:embed="rId7"/>
          <a:stretch>
            <a:fillRect/>
          </a:stretch>
        </p:blipFill>
        <p:spPr>
          <a:xfrm>
            <a:off x="3060344" y="42567"/>
            <a:ext cx="3755590" cy="2790218"/>
          </a:xfrm>
          <a:prstGeom prst="rect">
            <a:avLst/>
          </a:prstGeom>
        </p:spPr>
      </p:pic>
      <p:pic>
        <p:nvPicPr>
          <p:cNvPr id="303" name="Picture 302">
            <a:extLst>
              <a:ext uri="{FF2B5EF4-FFF2-40B4-BE49-F238E27FC236}">
                <a16:creationId xmlns:a16="http://schemas.microsoft.com/office/drawing/2014/main" id="{BDEC4C96-E38E-3A15-D8DF-9E52FF1DD7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0519" y="1832330"/>
            <a:ext cx="3567303" cy="2989084"/>
          </a:xfrm>
          <a:prstGeom prst="rect">
            <a:avLst/>
          </a:prstGeom>
        </p:spPr>
      </p:pic>
      <p:grpSp>
        <p:nvGrpSpPr>
          <p:cNvPr id="305" name="Group 304">
            <a:extLst>
              <a:ext uri="{FF2B5EF4-FFF2-40B4-BE49-F238E27FC236}">
                <a16:creationId xmlns:a16="http://schemas.microsoft.com/office/drawing/2014/main" id="{D250BFC6-5CCB-DB74-C6AA-4F46AE6ED5C6}"/>
              </a:ext>
            </a:extLst>
          </p:cNvPr>
          <p:cNvGrpSpPr/>
          <p:nvPr/>
        </p:nvGrpSpPr>
        <p:grpSpPr>
          <a:xfrm>
            <a:off x="175822" y="14477619"/>
            <a:ext cx="15151569" cy="8948598"/>
            <a:chOff x="39834305" y="7789207"/>
            <a:chExt cx="8684694" cy="4249543"/>
          </a:xfrm>
        </p:grpSpPr>
        <p:pic>
          <p:nvPicPr>
            <p:cNvPr id="307" name="Graphic 306">
              <a:extLst>
                <a:ext uri="{FF2B5EF4-FFF2-40B4-BE49-F238E27FC236}">
                  <a16:creationId xmlns:a16="http://schemas.microsoft.com/office/drawing/2014/main" id="{B20C7F9E-FC1C-62C3-F07A-C8CF3EEBB208}"/>
                </a:ext>
              </a:extLst>
            </p:cNvPr>
            <p:cNvPicPr>
              <a:picLocks noChangeAspect="1"/>
            </p:cNvPicPr>
            <p:nvPr/>
          </p:nvPicPr>
          <p:blipFill>
            <a:blip r:embed="rId9">
              <a:extLst>
                <a:ext uri="{96DAC541-7B7A-43D3-8B79-37D633B846F1}">
                  <asvg:svgBlip xmlns:asvg="http://schemas.microsoft.com/office/drawing/2016/SVG/main" r:embed="rId10"/>
                </a:ext>
              </a:extLst>
            </a:blip>
            <a:srcRect t="19110" r="9927" b="19119"/>
            <a:stretch/>
          </p:blipFill>
          <p:spPr>
            <a:xfrm>
              <a:off x="39903989" y="8172787"/>
              <a:ext cx="8581612" cy="3761791"/>
            </a:xfrm>
            <a:prstGeom prst="rect">
              <a:avLst/>
            </a:prstGeom>
          </p:spPr>
        </p:pic>
        <p:grpSp>
          <p:nvGrpSpPr>
            <p:cNvPr id="306" name="Group 305">
              <a:extLst>
                <a:ext uri="{FF2B5EF4-FFF2-40B4-BE49-F238E27FC236}">
                  <a16:creationId xmlns:a16="http://schemas.microsoft.com/office/drawing/2014/main" id="{8A67AB13-F4C3-4BB7-0CC2-3F720287B081}"/>
                </a:ext>
              </a:extLst>
            </p:cNvPr>
            <p:cNvGrpSpPr/>
            <p:nvPr/>
          </p:nvGrpSpPr>
          <p:grpSpPr>
            <a:xfrm>
              <a:off x="39834305" y="7789207"/>
              <a:ext cx="8684694" cy="4249543"/>
              <a:chOff x="4833021" y="555801"/>
              <a:chExt cx="1763237" cy="654361"/>
            </a:xfrm>
          </p:grpSpPr>
          <p:grpSp>
            <p:nvGrpSpPr>
              <p:cNvPr id="308" name="Group 307">
                <a:extLst>
                  <a:ext uri="{FF2B5EF4-FFF2-40B4-BE49-F238E27FC236}">
                    <a16:creationId xmlns:a16="http://schemas.microsoft.com/office/drawing/2014/main" id="{64FBD42E-A3D3-5D86-7EA4-F059DB8D2AEB}"/>
                  </a:ext>
                </a:extLst>
              </p:cNvPr>
              <p:cNvGrpSpPr/>
              <p:nvPr/>
            </p:nvGrpSpPr>
            <p:grpSpPr>
              <a:xfrm>
                <a:off x="4833021" y="555801"/>
                <a:ext cx="1763237" cy="654361"/>
                <a:chOff x="4833021" y="555801"/>
                <a:chExt cx="1763237" cy="654361"/>
              </a:xfrm>
            </p:grpSpPr>
            <p:grpSp>
              <p:nvGrpSpPr>
                <p:cNvPr id="310" name="Group 309">
                  <a:extLst>
                    <a:ext uri="{FF2B5EF4-FFF2-40B4-BE49-F238E27FC236}">
                      <a16:creationId xmlns:a16="http://schemas.microsoft.com/office/drawing/2014/main" id="{67060445-94B0-5A79-05F3-A1FDAE7BDFF5}"/>
                    </a:ext>
                  </a:extLst>
                </p:cNvPr>
                <p:cNvGrpSpPr/>
                <p:nvPr/>
              </p:nvGrpSpPr>
              <p:grpSpPr>
                <a:xfrm>
                  <a:off x="4833021" y="555801"/>
                  <a:ext cx="1763237" cy="654361"/>
                  <a:chOff x="4805293" y="522183"/>
                  <a:chExt cx="1763237" cy="884084"/>
                </a:xfrm>
              </p:grpSpPr>
              <p:sp>
                <p:nvSpPr>
                  <p:cNvPr id="318" name="TextBox 317">
                    <a:extLst>
                      <a:ext uri="{FF2B5EF4-FFF2-40B4-BE49-F238E27FC236}">
                        <a16:creationId xmlns:a16="http://schemas.microsoft.com/office/drawing/2014/main" id="{4D362625-8BC1-FE04-3957-3BE3D1295615}"/>
                      </a:ext>
                    </a:extLst>
                  </p:cNvPr>
                  <p:cNvSpPr txBox="1"/>
                  <p:nvPr/>
                </p:nvSpPr>
                <p:spPr>
                  <a:xfrm>
                    <a:off x="4805293" y="522183"/>
                    <a:ext cx="1763237" cy="884084"/>
                  </a:xfrm>
                  <a:prstGeom prst="rect">
                    <a:avLst/>
                  </a:prstGeom>
                  <a:noFill/>
                  <a:ln>
                    <a:solidFill>
                      <a:schemeClr val="tx1"/>
                    </a:solidFill>
                  </a:ln>
                </p:spPr>
                <p:txBody>
                  <a:bodyPr wrap="square" lIns="83816" tIns="41908" rIns="83816" bIns="41908" rtlCol="0" anchor="t">
                    <a:spAutoFit/>
                  </a:bodyPr>
                  <a:lstStyle/>
                  <a:p>
                    <a:pPr algn="ctr"/>
                    <a:r>
                      <a:rPr lang="en-US" sz="3200" b="1" dirty="0">
                        <a:solidFill>
                          <a:schemeClr val="tx2"/>
                        </a:solidFill>
                        <a:latin typeface="+mj-lt"/>
                        <a:ea typeface="Open Sans"/>
                        <a:cs typeface="Open Sans"/>
                      </a:rPr>
                      <a:t>STUDY AREA</a:t>
                    </a:r>
                  </a:p>
                  <a:p>
                    <a:pPr algn="just"/>
                    <a:endParaRPr lang="en-US" sz="3200" b="1" dirty="0">
                      <a:solidFill>
                        <a:schemeClr val="tx2"/>
                      </a:solidFill>
                      <a:latin typeface="+mj-lt"/>
                      <a:ea typeface="Open Sans"/>
                      <a:cs typeface="Open Sans"/>
                    </a:endParaRPr>
                  </a:p>
                  <a:p>
                    <a:pPr algn="just"/>
                    <a:endParaRPr lang="en-US" sz="3200" b="1" dirty="0">
                      <a:solidFill>
                        <a:schemeClr val="tx2"/>
                      </a:solidFill>
                      <a:latin typeface="+mj-lt"/>
                      <a:ea typeface="Open Sans"/>
                      <a:cs typeface="Open Sans"/>
                    </a:endParaRPr>
                  </a:p>
                  <a:p>
                    <a:pPr algn="just"/>
                    <a:endParaRPr lang="en-US" sz="3200" b="1" dirty="0">
                      <a:solidFill>
                        <a:schemeClr val="tx2"/>
                      </a:solidFill>
                      <a:latin typeface="+mj-lt"/>
                      <a:ea typeface="Open Sans"/>
                      <a:cs typeface="Open Sans"/>
                    </a:endParaRPr>
                  </a:p>
                  <a:p>
                    <a:pPr algn="just"/>
                    <a:endParaRPr lang="en-US" sz="3200" b="1" dirty="0">
                      <a:solidFill>
                        <a:schemeClr val="tx2"/>
                      </a:solidFill>
                      <a:latin typeface="+mj-lt"/>
                      <a:ea typeface="Open Sans"/>
                      <a:cs typeface="Open Sans"/>
                    </a:endParaRPr>
                  </a:p>
                  <a:p>
                    <a:pPr algn="just"/>
                    <a:endParaRPr lang="en-US" sz="3200" b="1" dirty="0">
                      <a:solidFill>
                        <a:schemeClr val="tx2"/>
                      </a:solidFill>
                      <a:latin typeface="+mj-lt"/>
                      <a:ea typeface="Open Sans"/>
                      <a:cs typeface="Open Sans"/>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a:p>
                    <a:pPr algn="just"/>
                    <a:endParaRPr lang="en-US" sz="3200" b="1" dirty="0">
                      <a:solidFill>
                        <a:schemeClr val="tx2"/>
                      </a:solidFill>
                      <a:latin typeface="+mj-lt"/>
                      <a:ea typeface="Open Sans" panose="020B0606030504020204" pitchFamily="34" charset="0"/>
                      <a:cs typeface="Open Sans" panose="020B0606030504020204" pitchFamily="34" charset="0"/>
                    </a:endParaRPr>
                  </a:p>
                </p:txBody>
              </p:sp>
              <p:pic>
                <p:nvPicPr>
                  <p:cNvPr id="319" name="Graphic 318" descr="Marker">
                    <a:extLst>
                      <a:ext uri="{FF2B5EF4-FFF2-40B4-BE49-F238E27FC236}">
                        <a16:creationId xmlns:a16="http://schemas.microsoft.com/office/drawing/2014/main" id="{257B49C2-E115-713B-BFD0-EBCC344A05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31430" y="1015315"/>
                    <a:ext cx="143503" cy="112189"/>
                  </a:xfrm>
                  <a:prstGeom prst="rect">
                    <a:avLst/>
                  </a:prstGeom>
                </p:spPr>
              </p:pic>
            </p:grpSp>
            <p:grpSp>
              <p:nvGrpSpPr>
                <p:cNvPr id="311" name="Group 310">
                  <a:extLst>
                    <a:ext uri="{FF2B5EF4-FFF2-40B4-BE49-F238E27FC236}">
                      <a16:creationId xmlns:a16="http://schemas.microsoft.com/office/drawing/2014/main" id="{DCEC7444-BE7C-BFA4-9E87-C732796ECE33}"/>
                    </a:ext>
                  </a:extLst>
                </p:cNvPr>
                <p:cNvGrpSpPr/>
                <p:nvPr/>
              </p:nvGrpSpPr>
              <p:grpSpPr>
                <a:xfrm>
                  <a:off x="5245907" y="778026"/>
                  <a:ext cx="151200" cy="12240"/>
                  <a:chOff x="5227393" y="638860"/>
                  <a:chExt cx="151200" cy="12240"/>
                </a:xfrm>
              </p:grpSpPr>
              <mc:AlternateContent xmlns:mc="http://schemas.openxmlformats.org/markup-compatibility/2006" xmlns:p14="http://schemas.microsoft.com/office/powerpoint/2010/main">
                <mc:Choice Requires="p14">
                  <p:contentPart p14:bwMode="auto" r:id="rId13">
                    <p14:nvContentPartPr>
                      <p14:cNvPr id="313" name="Ink 312">
                        <a:extLst>
                          <a:ext uri="{FF2B5EF4-FFF2-40B4-BE49-F238E27FC236}">
                            <a16:creationId xmlns:a16="http://schemas.microsoft.com/office/drawing/2014/main" id="{BCF6F642-82AF-B43B-038C-267D903C7FAD}"/>
                          </a:ext>
                        </a:extLst>
                      </p14:cNvPr>
                      <p14:cNvContentPartPr/>
                      <p14:nvPr/>
                    </p14:nvContentPartPr>
                    <p14:xfrm>
                      <a:off x="5241793" y="650740"/>
                      <a:ext cx="360" cy="360"/>
                    </p14:xfrm>
                  </p:contentPart>
                </mc:Choice>
                <mc:Fallback xmlns="">
                  <p:pic>
                    <p:nvPicPr>
                      <p:cNvPr id="313" name="Ink 312">
                        <a:extLst>
                          <a:ext uri="{FF2B5EF4-FFF2-40B4-BE49-F238E27FC236}">
                            <a16:creationId xmlns:a16="http://schemas.microsoft.com/office/drawing/2014/main" id="{BCF6F642-82AF-B43B-038C-267D903C7FAD}"/>
                          </a:ext>
                        </a:extLst>
                      </p:cNvPr>
                      <p:cNvPicPr/>
                      <p:nvPr/>
                    </p:nvPicPr>
                    <p:blipFill>
                      <a:blip r:embed="rId14"/>
                      <a:stretch>
                        <a:fillRect/>
                      </a:stretch>
                    </p:blipFill>
                    <p:spPr>
                      <a:xfrm>
                        <a:off x="5232793" y="6417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4" name="Ink 313">
                        <a:extLst>
                          <a:ext uri="{FF2B5EF4-FFF2-40B4-BE49-F238E27FC236}">
                            <a16:creationId xmlns:a16="http://schemas.microsoft.com/office/drawing/2014/main" id="{75F51E7C-5CF2-3648-873B-CB9A9A167F29}"/>
                          </a:ext>
                        </a:extLst>
                      </p14:cNvPr>
                      <p14:cNvContentPartPr/>
                      <p14:nvPr/>
                    </p14:nvContentPartPr>
                    <p14:xfrm>
                      <a:off x="5249713" y="650740"/>
                      <a:ext cx="360" cy="360"/>
                    </p14:xfrm>
                  </p:contentPart>
                </mc:Choice>
                <mc:Fallback xmlns="">
                  <p:pic>
                    <p:nvPicPr>
                      <p:cNvPr id="314" name="Ink 313">
                        <a:extLst>
                          <a:ext uri="{FF2B5EF4-FFF2-40B4-BE49-F238E27FC236}">
                            <a16:creationId xmlns:a16="http://schemas.microsoft.com/office/drawing/2014/main" id="{75F51E7C-5CF2-3648-873B-CB9A9A167F29}"/>
                          </a:ext>
                        </a:extLst>
                      </p:cNvPr>
                      <p:cNvPicPr/>
                      <p:nvPr/>
                    </p:nvPicPr>
                    <p:blipFill>
                      <a:blip r:embed="rId14"/>
                      <a:stretch>
                        <a:fillRect/>
                      </a:stretch>
                    </p:blipFill>
                    <p:spPr>
                      <a:xfrm>
                        <a:off x="5240713" y="6417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5" name="Ink 314">
                        <a:extLst>
                          <a:ext uri="{FF2B5EF4-FFF2-40B4-BE49-F238E27FC236}">
                            <a16:creationId xmlns:a16="http://schemas.microsoft.com/office/drawing/2014/main" id="{7BE8FFC0-4207-C953-1F35-B84C4E234CD0}"/>
                          </a:ext>
                        </a:extLst>
                      </p14:cNvPr>
                      <p14:cNvContentPartPr/>
                      <p14:nvPr/>
                    </p14:nvContentPartPr>
                    <p14:xfrm>
                      <a:off x="5249713" y="641020"/>
                      <a:ext cx="128880" cy="9720"/>
                    </p14:xfrm>
                  </p:contentPart>
                </mc:Choice>
                <mc:Fallback xmlns="">
                  <p:pic>
                    <p:nvPicPr>
                      <p:cNvPr id="315" name="Ink 314">
                        <a:extLst>
                          <a:ext uri="{FF2B5EF4-FFF2-40B4-BE49-F238E27FC236}">
                            <a16:creationId xmlns:a16="http://schemas.microsoft.com/office/drawing/2014/main" id="{7BE8FFC0-4207-C953-1F35-B84C4E234CD0}"/>
                          </a:ext>
                        </a:extLst>
                      </p:cNvPr>
                      <p:cNvPicPr/>
                      <p:nvPr/>
                    </p:nvPicPr>
                    <p:blipFill>
                      <a:blip r:embed="rId17"/>
                      <a:stretch>
                        <a:fillRect/>
                      </a:stretch>
                    </p:blipFill>
                    <p:spPr>
                      <a:xfrm>
                        <a:off x="5248663" y="640339"/>
                        <a:ext cx="130938" cy="110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6" name="Ink 315">
                        <a:extLst>
                          <a:ext uri="{FF2B5EF4-FFF2-40B4-BE49-F238E27FC236}">
                            <a16:creationId xmlns:a16="http://schemas.microsoft.com/office/drawing/2014/main" id="{9434CBAF-88B8-AD6E-83FD-E05E0AF489A8}"/>
                          </a:ext>
                        </a:extLst>
                      </p14:cNvPr>
                      <p14:cNvContentPartPr/>
                      <p14:nvPr/>
                    </p14:nvContentPartPr>
                    <p14:xfrm>
                      <a:off x="5227393" y="648940"/>
                      <a:ext cx="360" cy="360"/>
                    </p14:xfrm>
                  </p:contentPart>
                </mc:Choice>
                <mc:Fallback xmlns="">
                  <p:pic>
                    <p:nvPicPr>
                      <p:cNvPr id="316" name="Ink 315">
                        <a:extLst>
                          <a:ext uri="{FF2B5EF4-FFF2-40B4-BE49-F238E27FC236}">
                            <a16:creationId xmlns:a16="http://schemas.microsoft.com/office/drawing/2014/main" id="{9434CBAF-88B8-AD6E-83FD-E05E0AF489A8}"/>
                          </a:ext>
                        </a:extLst>
                      </p:cNvPr>
                      <p:cNvPicPr/>
                      <p:nvPr/>
                    </p:nvPicPr>
                    <p:blipFill>
                      <a:blip r:embed="rId14"/>
                      <a:stretch>
                        <a:fillRect/>
                      </a:stretch>
                    </p:blipFill>
                    <p:spPr>
                      <a:xfrm>
                        <a:off x="5218393" y="6399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7" name="Ink 316">
                        <a:extLst>
                          <a:ext uri="{FF2B5EF4-FFF2-40B4-BE49-F238E27FC236}">
                            <a16:creationId xmlns:a16="http://schemas.microsoft.com/office/drawing/2014/main" id="{36DC82DA-7DD8-C22B-7C6F-0FF27BC629C8}"/>
                          </a:ext>
                        </a:extLst>
                      </p14:cNvPr>
                      <p14:cNvContentPartPr/>
                      <p14:nvPr/>
                    </p14:nvContentPartPr>
                    <p14:xfrm>
                      <a:off x="5227393" y="638860"/>
                      <a:ext cx="25200" cy="10440"/>
                    </p14:xfrm>
                  </p:contentPart>
                </mc:Choice>
                <mc:Fallback xmlns="">
                  <p:pic>
                    <p:nvPicPr>
                      <p:cNvPr id="317" name="Ink 316">
                        <a:extLst>
                          <a:ext uri="{FF2B5EF4-FFF2-40B4-BE49-F238E27FC236}">
                            <a16:creationId xmlns:a16="http://schemas.microsoft.com/office/drawing/2014/main" id="{36DC82DA-7DD8-C22B-7C6F-0FF27BC629C8}"/>
                          </a:ext>
                        </a:extLst>
                      </p:cNvPr>
                      <p:cNvPicPr/>
                      <p:nvPr/>
                    </p:nvPicPr>
                    <p:blipFill>
                      <a:blip r:embed="rId20"/>
                      <a:stretch>
                        <a:fillRect/>
                      </a:stretch>
                    </p:blipFill>
                    <p:spPr>
                      <a:xfrm>
                        <a:off x="5226318" y="638180"/>
                        <a:ext cx="27307" cy="11772"/>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1">
                <p14:nvContentPartPr>
                  <p14:cNvPr id="309" name="Ink 308">
                    <a:extLst>
                      <a:ext uri="{FF2B5EF4-FFF2-40B4-BE49-F238E27FC236}">
                        <a16:creationId xmlns:a16="http://schemas.microsoft.com/office/drawing/2014/main" id="{3937A608-DE60-A761-816A-BEBEF066A94C}"/>
                      </a:ext>
                    </a:extLst>
                  </p14:cNvPr>
                  <p14:cNvContentPartPr/>
                  <p14:nvPr/>
                </p14:nvContentPartPr>
                <p14:xfrm>
                  <a:off x="5236159" y="766575"/>
                  <a:ext cx="155160" cy="2880"/>
                </p14:xfrm>
              </p:contentPart>
            </mc:Choice>
            <mc:Fallback xmlns="">
              <p:pic>
                <p:nvPicPr>
                  <p:cNvPr id="309" name="Ink 308">
                    <a:extLst>
                      <a:ext uri="{FF2B5EF4-FFF2-40B4-BE49-F238E27FC236}">
                        <a16:creationId xmlns:a16="http://schemas.microsoft.com/office/drawing/2014/main" id="{3937A608-DE60-A761-816A-BEBEF066A94C}"/>
                      </a:ext>
                    </a:extLst>
                  </p:cNvPr>
                  <p:cNvPicPr/>
                  <p:nvPr/>
                </p:nvPicPr>
                <p:blipFill>
                  <a:blip r:embed="rId22"/>
                  <a:stretch>
                    <a:fillRect/>
                  </a:stretch>
                </p:blipFill>
                <p:spPr>
                  <a:xfrm>
                    <a:off x="5235112" y="765833"/>
                    <a:ext cx="157212" cy="4335"/>
                  </a:xfrm>
                  <a:prstGeom prst="rect">
                    <a:avLst/>
                  </a:prstGeom>
                </p:spPr>
              </p:pic>
            </mc:Fallback>
          </mc:AlternateContent>
        </p:grpSp>
      </p:grpSp>
      <p:sp>
        <p:nvSpPr>
          <p:cNvPr id="320" name="TextBox 319">
            <a:extLst>
              <a:ext uri="{FF2B5EF4-FFF2-40B4-BE49-F238E27FC236}">
                <a16:creationId xmlns:a16="http://schemas.microsoft.com/office/drawing/2014/main" id="{E5E5E4BF-23C2-2D37-DFA2-AA48C24220F2}"/>
              </a:ext>
            </a:extLst>
          </p:cNvPr>
          <p:cNvSpPr txBox="1"/>
          <p:nvPr/>
        </p:nvSpPr>
        <p:spPr>
          <a:xfrm>
            <a:off x="182878" y="10569065"/>
            <a:ext cx="15151569" cy="3647152"/>
          </a:xfrm>
          <a:prstGeom prst="rect">
            <a:avLst/>
          </a:prstGeom>
          <a:noFill/>
          <a:ln>
            <a:solidFill>
              <a:schemeClr val="tx1"/>
            </a:solidFill>
          </a:ln>
        </p:spPr>
        <p:txBody>
          <a:bodyPr wrap="square" rtlCol="0">
            <a:spAutoFit/>
          </a:bodyPr>
          <a:lstStyle/>
          <a:p>
            <a:pPr algn="ctr"/>
            <a:r>
              <a:rPr lang="en-US" sz="3200" b="1" dirty="0">
                <a:solidFill>
                  <a:schemeClr val="tx2"/>
                </a:solidFill>
                <a:latin typeface="+mj-lt"/>
                <a:cs typeface="Times New Roman" panose="02020603050405020304" pitchFamily="18" charset="0"/>
              </a:rPr>
              <a:t>OBJECTIVE</a:t>
            </a: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a:t>
            </a:r>
            <a:r>
              <a:rPr lang="en-US" altLang="en-US" sz="3200" dirty="0">
                <a:solidFill>
                  <a:schemeClr val="tx2"/>
                </a:solidFill>
                <a:latin typeface="+mj-lt"/>
                <a:cs typeface="Times New Roman" panose="02020603050405020304" pitchFamily="18" charset="0"/>
              </a:rPr>
              <a:t>Integrate meteorological factors (rainfall, temperature) with Polarization Coefficients(VV,VH) to develop models for estimating soil moisture dynamics.</a:t>
            </a:r>
          </a:p>
          <a:p>
            <a:pPr algn="just">
              <a:buFont typeface="Wingdings" panose="05000000000000000000" pitchFamily="2" charset="2"/>
              <a:buChar char="q"/>
            </a:pPr>
            <a:r>
              <a:rPr lang="en-US" sz="3200" b="1" dirty="0">
                <a:solidFill>
                  <a:schemeClr val="tx2"/>
                </a:solidFill>
                <a:latin typeface="+mj-lt"/>
                <a:cs typeface="Times New Roman" panose="02020603050405020304" pitchFamily="18" charset="0"/>
              </a:rPr>
              <a:t> </a:t>
            </a:r>
            <a:r>
              <a:rPr lang="en-US" altLang="en-US" sz="3200" dirty="0">
                <a:solidFill>
                  <a:schemeClr val="tx2"/>
                </a:solidFill>
                <a:latin typeface="+mj-lt"/>
                <a:cs typeface="Times New Roman" panose="02020603050405020304" pitchFamily="18" charset="0"/>
              </a:rPr>
              <a:t>Evaluate the reliability by comparing simulated soil moisture with in-situ measurements in accurately representing soil moisture patterns.</a:t>
            </a:r>
          </a:p>
          <a:p>
            <a:pPr algn="just">
              <a:buFont typeface="Wingdings" panose="05000000000000000000" pitchFamily="2" charset="2"/>
              <a:buChar char="q"/>
            </a:pPr>
            <a:r>
              <a:rPr lang="en-US" sz="3200" b="1" dirty="0">
                <a:solidFill>
                  <a:schemeClr val="tx2"/>
                </a:solidFill>
                <a:latin typeface="+mj-lt"/>
                <a:cs typeface="Times New Roman" panose="02020603050405020304" pitchFamily="18" charset="0"/>
              </a:rPr>
              <a:t> </a:t>
            </a:r>
            <a:r>
              <a:rPr lang="en-US" altLang="en-US" sz="3200" dirty="0">
                <a:solidFill>
                  <a:schemeClr val="tx2"/>
                </a:solidFill>
                <a:latin typeface="+mj-lt"/>
                <a:cs typeface="Times New Roman" panose="02020603050405020304" pitchFamily="18" charset="0"/>
              </a:rPr>
              <a:t>Compare the performance of five models (MLP, SVR, MLR, RF, LSTM) in soil moisture estimation using R-squared to identify the most effective model.</a:t>
            </a:r>
          </a:p>
        </p:txBody>
      </p:sp>
      <p:sp>
        <p:nvSpPr>
          <p:cNvPr id="321" name="TextBox 320">
            <a:extLst>
              <a:ext uri="{FF2B5EF4-FFF2-40B4-BE49-F238E27FC236}">
                <a16:creationId xmlns:a16="http://schemas.microsoft.com/office/drawing/2014/main" id="{D136CFB6-E2D1-E2FA-844A-C2F9837CD250}"/>
              </a:ext>
            </a:extLst>
          </p:cNvPr>
          <p:cNvSpPr txBox="1"/>
          <p:nvPr/>
        </p:nvSpPr>
        <p:spPr>
          <a:xfrm>
            <a:off x="182879" y="4653841"/>
            <a:ext cx="15151569" cy="5678478"/>
          </a:xfrm>
          <a:prstGeom prst="rect">
            <a:avLst/>
          </a:prstGeom>
          <a:noFill/>
          <a:ln>
            <a:solidFill>
              <a:schemeClr val="tx1"/>
            </a:solidFill>
          </a:ln>
        </p:spPr>
        <p:txBody>
          <a:bodyPr wrap="square" rtlCol="0">
            <a:spAutoFit/>
          </a:bodyPr>
          <a:lstStyle/>
          <a:p>
            <a:pPr algn="ctr"/>
            <a:r>
              <a:rPr lang="en-US" sz="3200" b="1" dirty="0">
                <a:solidFill>
                  <a:schemeClr val="tx2"/>
                </a:solidFill>
                <a:latin typeface="+mj-lt"/>
                <a:cs typeface="Times New Roman" panose="02020603050405020304" pitchFamily="18" charset="0"/>
              </a:rPr>
              <a:t>INTRODUCTION</a:t>
            </a: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Soil moisture content is vital for understanding key water cycle processes such as runoff and evaporation, which impact water availability and climate dynamics. </a:t>
            </a: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Traditional measurement techniques, like time-domain reflectometry (TDR), provide limited coverage and accuracy. Remote sensing technologies, especially synthetic aperture radar (SAR), offer a high-resolution and cost-effective method for monitoring soil moisture across diverse landscapes.</a:t>
            </a: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Accurate soil moisture predictions are crucial for optimizing irrigation in agriculture, managing water resources during droughts and floods, and enhancing climate models. Reliable soil moisture data helps improve crop yields, support disaster preparedness and assess ecosystem health.</a:t>
            </a:r>
          </a:p>
        </p:txBody>
      </p:sp>
      <p:grpSp>
        <p:nvGrpSpPr>
          <p:cNvPr id="322" name="Group 321">
            <a:extLst>
              <a:ext uri="{FF2B5EF4-FFF2-40B4-BE49-F238E27FC236}">
                <a16:creationId xmlns:a16="http://schemas.microsoft.com/office/drawing/2014/main" id="{E2CECF00-49F6-137A-DDC0-3BC73862D66F}"/>
              </a:ext>
            </a:extLst>
          </p:cNvPr>
          <p:cNvGrpSpPr/>
          <p:nvPr/>
        </p:nvGrpSpPr>
        <p:grpSpPr>
          <a:xfrm>
            <a:off x="166896" y="23810894"/>
            <a:ext cx="15181663" cy="8782276"/>
            <a:chOff x="17149180" y="6807458"/>
            <a:chExt cx="18013866" cy="9580761"/>
          </a:xfrm>
        </p:grpSpPr>
        <p:sp>
          <p:nvSpPr>
            <p:cNvPr id="323" name="TextBox 322">
              <a:extLst>
                <a:ext uri="{FF2B5EF4-FFF2-40B4-BE49-F238E27FC236}">
                  <a16:creationId xmlns:a16="http://schemas.microsoft.com/office/drawing/2014/main" id="{E65522F9-B16A-785D-5BE5-9EF6A1C87095}"/>
                </a:ext>
              </a:extLst>
            </p:cNvPr>
            <p:cNvSpPr txBox="1"/>
            <p:nvPr/>
          </p:nvSpPr>
          <p:spPr>
            <a:xfrm>
              <a:off x="17149180" y="6807458"/>
              <a:ext cx="18013866" cy="9580761"/>
            </a:xfrm>
            <a:prstGeom prst="rect">
              <a:avLst/>
            </a:prstGeom>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669" b="1" dirty="0">
                  <a:solidFill>
                    <a:schemeClr val="tx2"/>
                  </a:solidFill>
                  <a:latin typeface="+mj-lt"/>
                  <a:cs typeface="Times New Roman" panose="02020603050405020304" pitchFamily="18" charset="0"/>
                </a:rPr>
                <a:t>METHODOLOGY</a:t>
              </a: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a:p>
              <a:pPr algn="just"/>
              <a:endParaRPr lang="en-US" sz="3300" b="1" dirty="0">
                <a:solidFill>
                  <a:schemeClr val="tx2"/>
                </a:solidFill>
                <a:latin typeface="Times New Roman" panose="02020603050405020304" pitchFamily="18" charset="0"/>
                <a:cs typeface="Times New Roman" panose="02020603050405020304" pitchFamily="18" charset="0"/>
              </a:endParaRPr>
            </a:p>
            <a:p>
              <a:pPr algn="just"/>
              <a:endParaRPr lang="en-US" sz="3300" b="1" dirty="0">
                <a:solidFill>
                  <a:schemeClr val="tx2"/>
                </a:solidFill>
                <a:cs typeface="Times New Roman" panose="02020603050405020304" pitchFamily="18" charset="0"/>
              </a:endParaRPr>
            </a:p>
          </p:txBody>
        </p:sp>
        <p:pic>
          <p:nvPicPr>
            <p:cNvPr id="324" name="Graphic 323">
              <a:extLst>
                <a:ext uri="{FF2B5EF4-FFF2-40B4-BE49-F238E27FC236}">
                  <a16:creationId xmlns:a16="http://schemas.microsoft.com/office/drawing/2014/main" id="{245C7C03-5D99-5BD1-CE8F-47C4081CF23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530645" y="7645017"/>
              <a:ext cx="17531028" cy="8683554"/>
            </a:xfrm>
            <a:prstGeom prst="rect">
              <a:avLst/>
            </a:prstGeom>
          </p:spPr>
        </p:pic>
      </p:grpSp>
      <p:grpSp>
        <p:nvGrpSpPr>
          <p:cNvPr id="569" name="Group 568">
            <a:extLst>
              <a:ext uri="{FF2B5EF4-FFF2-40B4-BE49-F238E27FC236}">
                <a16:creationId xmlns:a16="http://schemas.microsoft.com/office/drawing/2014/main" id="{7C365702-8AF6-064C-77DF-644DC8EB35DC}"/>
              </a:ext>
            </a:extLst>
          </p:cNvPr>
          <p:cNvGrpSpPr/>
          <p:nvPr/>
        </p:nvGrpSpPr>
        <p:grpSpPr>
          <a:xfrm>
            <a:off x="15706171" y="4651947"/>
            <a:ext cx="16529149" cy="12403395"/>
            <a:chOff x="15706171" y="4728147"/>
            <a:chExt cx="16529149" cy="12403395"/>
          </a:xfrm>
        </p:grpSpPr>
        <p:sp>
          <p:nvSpPr>
            <p:cNvPr id="568" name="TextBox 567">
              <a:extLst>
                <a:ext uri="{FF2B5EF4-FFF2-40B4-BE49-F238E27FC236}">
                  <a16:creationId xmlns:a16="http://schemas.microsoft.com/office/drawing/2014/main" id="{49585638-D04E-200D-DCCA-AD2454955AB0}"/>
                </a:ext>
              </a:extLst>
            </p:cNvPr>
            <p:cNvSpPr txBox="1"/>
            <p:nvPr/>
          </p:nvSpPr>
          <p:spPr>
            <a:xfrm>
              <a:off x="15706171" y="4728147"/>
              <a:ext cx="16529149" cy="12403395"/>
            </a:xfrm>
            <a:prstGeom prst="rect">
              <a:avLst/>
            </a:prstGeom>
            <a:noFill/>
            <a:ln>
              <a:solidFill>
                <a:schemeClr val="tx1"/>
              </a:solidFill>
            </a:ln>
          </p:spPr>
          <p:txBody>
            <a:bodyPr wrap="square" lIns="91440" tIns="45720" rIns="91440" bIns="45720" rtlCol="0" anchor="t">
              <a:spAutoFit/>
            </a:bodyPr>
            <a:lstStyle/>
            <a:p>
              <a:pPr algn="ctr"/>
              <a:r>
                <a:rPr lang="en-IN" sz="3200" b="1" dirty="0">
                  <a:solidFill>
                    <a:schemeClr val="tx2"/>
                  </a:solidFill>
                  <a:latin typeface="+mj-lt"/>
                  <a:cs typeface="Times New Roman" panose="02020603050405020304" pitchFamily="18" charset="0"/>
                </a:rPr>
                <a:t>DATASET USED IN THE STUDY</a:t>
              </a:r>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p:txBody>
        </p:sp>
        <p:pic>
          <p:nvPicPr>
            <p:cNvPr id="325" name="Picture 324">
              <a:extLst>
                <a:ext uri="{FF2B5EF4-FFF2-40B4-BE49-F238E27FC236}">
                  <a16:creationId xmlns:a16="http://schemas.microsoft.com/office/drawing/2014/main" id="{D5AAD29F-3A49-6117-F194-4BFE1293A64A}"/>
                </a:ext>
              </a:extLst>
            </p:cNvPr>
            <p:cNvPicPr>
              <a:picLocks noChangeAspect="1"/>
            </p:cNvPicPr>
            <p:nvPr/>
          </p:nvPicPr>
          <p:blipFill>
            <a:blip r:embed="rId25"/>
            <a:srcRect t="6424"/>
            <a:stretch/>
          </p:blipFill>
          <p:spPr>
            <a:xfrm>
              <a:off x="16056092" y="5428529"/>
              <a:ext cx="15843499" cy="11588181"/>
            </a:xfrm>
            <a:prstGeom prst="rect">
              <a:avLst/>
            </a:prstGeom>
          </p:spPr>
        </p:pic>
      </p:grpSp>
      <p:sp>
        <p:nvSpPr>
          <p:cNvPr id="326" name="Rectangle 325">
            <a:extLst>
              <a:ext uri="{FF2B5EF4-FFF2-40B4-BE49-F238E27FC236}">
                <a16:creationId xmlns:a16="http://schemas.microsoft.com/office/drawing/2014/main" id="{FCC9D224-3E0C-B7F2-C323-2A3C2EC656EA}"/>
              </a:ext>
            </a:extLst>
          </p:cNvPr>
          <p:cNvSpPr>
            <a:spLocks noChangeArrowheads="1"/>
          </p:cNvSpPr>
          <p:nvPr/>
        </p:nvSpPr>
        <p:spPr bwMode="auto">
          <a:xfrm>
            <a:off x="6845203" y="93923"/>
            <a:ext cx="37713414" cy="1214046"/>
          </a:xfrm>
          <a:prstGeom prst="rect">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vert="horz" wrap="square" lIns="83816" tIns="41908" rIns="83816" bIns="41908" numCol="1" anchor="ctr" anchorCtr="0" compatLnSpc="1">
            <a:prstTxWarp prst="textNoShape">
              <a:avLst/>
            </a:prstTxWarp>
            <a:spAutoFit/>
          </a:bodyPr>
          <a:lstStyle/>
          <a:p>
            <a:pPr algn="ctr" defTabSz="838515"/>
            <a:r>
              <a:rPr lang="en-US" altLang="en-US" sz="7339" dirty="0">
                <a:ln w="0"/>
                <a:solidFill>
                  <a:srgbClr val="FFFF00"/>
                </a:solidFill>
                <a:effectLst>
                  <a:outerShdw blurRad="38100" dist="19050" dir="2700000" algn="tl" rotWithShape="0">
                    <a:schemeClr val="dk1">
                      <a:alpha val="40000"/>
                    </a:schemeClr>
                  </a:outerShdw>
                </a:effectLst>
                <a:latin typeface="+mj-lt"/>
                <a:cs typeface="Times New Roman" panose="02020603050405020304" pitchFamily="18" charset="0"/>
              </a:rPr>
              <a:t>Enhancing Soil Moisture Estimation through Machine Learning Models and Remote Sensing Data</a:t>
            </a:r>
          </a:p>
        </p:txBody>
      </p:sp>
      <p:grpSp>
        <p:nvGrpSpPr>
          <p:cNvPr id="584" name="Group 583">
            <a:extLst>
              <a:ext uri="{FF2B5EF4-FFF2-40B4-BE49-F238E27FC236}">
                <a16:creationId xmlns:a16="http://schemas.microsoft.com/office/drawing/2014/main" id="{6344EA3F-61ED-6E63-DA20-D5D36FD836D0}"/>
              </a:ext>
            </a:extLst>
          </p:cNvPr>
          <p:cNvGrpSpPr/>
          <p:nvPr/>
        </p:nvGrpSpPr>
        <p:grpSpPr>
          <a:xfrm>
            <a:off x="15706613" y="17685396"/>
            <a:ext cx="16529149" cy="14865608"/>
            <a:chOff x="15808213" y="17659996"/>
            <a:chExt cx="16529149" cy="14865608"/>
          </a:xfrm>
        </p:grpSpPr>
        <p:sp>
          <p:nvSpPr>
            <p:cNvPr id="571" name="TextBox 570">
              <a:extLst>
                <a:ext uri="{FF2B5EF4-FFF2-40B4-BE49-F238E27FC236}">
                  <a16:creationId xmlns:a16="http://schemas.microsoft.com/office/drawing/2014/main" id="{4F83C82A-104B-514C-B910-DF741BA6D646}"/>
                </a:ext>
              </a:extLst>
            </p:cNvPr>
            <p:cNvSpPr txBox="1"/>
            <p:nvPr/>
          </p:nvSpPr>
          <p:spPr>
            <a:xfrm>
              <a:off x="15808213" y="17659996"/>
              <a:ext cx="16529149" cy="14865608"/>
            </a:xfrm>
            <a:prstGeom prst="rect">
              <a:avLst/>
            </a:prstGeom>
            <a:noFill/>
            <a:ln>
              <a:solidFill>
                <a:schemeClr val="tx1"/>
              </a:solidFill>
            </a:ln>
          </p:spPr>
          <p:txBody>
            <a:bodyPr wrap="square" lIns="91440" tIns="45720" rIns="91440" bIns="45720" rtlCol="0" anchor="t">
              <a:spAutoFit/>
            </a:bodyPr>
            <a:lstStyle/>
            <a:p>
              <a:pPr algn="ctr"/>
              <a:r>
                <a:rPr lang="en-IN" sz="3200" b="1" dirty="0">
                  <a:solidFill>
                    <a:schemeClr val="tx2"/>
                  </a:solidFill>
                  <a:latin typeface="+mj-lt"/>
                  <a:cs typeface="Times New Roman" panose="02020603050405020304" pitchFamily="18" charset="0"/>
                </a:rPr>
                <a:t>MODELS</a:t>
              </a:r>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a:p>
              <a:endParaRPr lang="en-IN" sz="3200" b="1" dirty="0"/>
            </a:p>
          </p:txBody>
        </p:sp>
        <p:grpSp>
          <p:nvGrpSpPr>
            <p:cNvPr id="327" name="Group 326">
              <a:extLst>
                <a:ext uri="{FF2B5EF4-FFF2-40B4-BE49-F238E27FC236}">
                  <a16:creationId xmlns:a16="http://schemas.microsoft.com/office/drawing/2014/main" id="{CBA041A6-3C56-A22A-EF79-0CB7B5BF68EB}"/>
                </a:ext>
              </a:extLst>
            </p:cNvPr>
            <p:cNvGrpSpPr/>
            <p:nvPr/>
          </p:nvGrpSpPr>
          <p:grpSpPr>
            <a:xfrm>
              <a:off x="24299694" y="18555409"/>
              <a:ext cx="8034244" cy="5085761"/>
              <a:chOff x="1818666" y="3124200"/>
              <a:chExt cx="11252900" cy="6427247"/>
            </a:xfrm>
          </p:grpSpPr>
          <p:grpSp>
            <p:nvGrpSpPr>
              <p:cNvPr id="328" name="Group 327">
                <a:extLst>
                  <a:ext uri="{FF2B5EF4-FFF2-40B4-BE49-F238E27FC236}">
                    <a16:creationId xmlns:a16="http://schemas.microsoft.com/office/drawing/2014/main" id="{0B4D0DD7-93AF-B14E-362D-37FC0CA82850}"/>
                  </a:ext>
                </a:extLst>
              </p:cNvPr>
              <p:cNvGrpSpPr/>
              <p:nvPr/>
            </p:nvGrpSpPr>
            <p:grpSpPr>
              <a:xfrm>
                <a:off x="1818666" y="3124200"/>
                <a:ext cx="11252900" cy="6427247"/>
                <a:chOff x="565079" y="1318839"/>
                <a:chExt cx="11252900" cy="6427247"/>
              </a:xfrm>
            </p:grpSpPr>
            <p:sp>
              <p:nvSpPr>
                <p:cNvPr id="330" name="Oval 329">
                  <a:extLst>
                    <a:ext uri="{FF2B5EF4-FFF2-40B4-BE49-F238E27FC236}">
                      <a16:creationId xmlns:a16="http://schemas.microsoft.com/office/drawing/2014/main" id="{872BAFB0-5DA9-36DD-8F78-0874AA854680}"/>
                    </a:ext>
                  </a:extLst>
                </p:cNvPr>
                <p:cNvSpPr/>
                <p:nvPr/>
              </p:nvSpPr>
              <p:spPr>
                <a:xfrm>
                  <a:off x="9835619" y="2614239"/>
                  <a:ext cx="1002657" cy="811120"/>
                </a:xfrm>
                <a:prstGeom prst="ellipse">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31" name="TextBox 330">
                  <a:extLst>
                    <a:ext uri="{FF2B5EF4-FFF2-40B4-BE49-F238E27FC236}">
                      <a16:creationId xmlns:a16="http://schemas.microsoft.com/office/drawing/2014/main" id="{038A2EEC-E3EE-71B4-9A96-5A9C6F3DAAB8}"/>
                    </a:ext>
                  </a:extLst>
                </p:cNvPr>
                <p:cNvSpPr txBox="1"/>
                <p:nvPr/>
              </p:nvSpPr>
              <p:spPr>
                <a:xfrm>
                  <a:off x="10164127" y="2761093"/>
                  <a:ext cx="433147" cy="544543"/>
                </a:xfrm>
                <a:prstGeom prst="rect">
                  <a:avLst/>
                </a:prstGeom>
                <a:noFill/>
              </p:spPr>
              <p:txBody>
                <a:bodyPr wrap="square" rtlCol="0">
                  <a:spAutoFit/>
                </a:bodyPr>
                <a:lstStyle/>
                <a:p>
                  <a:pPr algn="ctr"/>
                  <a:r>
                    <a:rPr lang="en-IN" sz="2200" dirty="0"/>
                    <a:t>F</a:t>
                  </a:r>
                </a:p>
              </p:txBody>
            </p:sp>
            <p:cxnSp>
              <p:nvCxnSpPr>
                <p:cNvPr id="332" name="Straight Arrow Connector 331">
                  <a:extLst>
                    <a:ext uri="{FF2B5EF4-FFF2-40B4-BE49-F238E27FC236}">
                      <a16:creationId xmlns:a16="http://schemas.microsoft.com/office/drawing/2014/main" id="{20710939-8333-0E70-03EA-BCA2264A1BB8}"/>
                    </a:ext>
                  </a:extLst>
                </p:cNvPr>
                <p:cNvCxnSpPr>
                  <a:cxnSpLocks/>
                  <a:stCxn id="330" idx="0"/>
                </p:cNvCxnSpPr>
                <p:nvPr/>
              </p:nvCxnSpPr>
              <p:spPr>
                <a:xfrm flipV="1">
                  <a:off x="10336947" y="2087832"/>
                  <a:ext cx="1" cy="526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9FC096F6-ADF5-C797-96F6-FE65287EC13F}"/>
                    </a:ext>
                  </a:extLst>
                </p:cNvPr>
                <p:cNvCxnSpPr>
                  <a:cxnSpLocks/>
                  <a:stCxn id="330" idx="4"/>
                </p:cNvCxnSpPr>
                <p:nvPr/>
              </p:nvCxnSpPr>
              <p:spPr>
                <a:xfrm>
                  <a:off x="10336947" y="3425359"/>
                  <a:ext cx="1" cy="56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4" name="TextBox 333">
                      <a:extLst>
                        <a:ext uri="{FF2B5EF4-FFF2-40B4-BE49-F238E27FC236}">
                          <a16:creationId xmlns:a16="http://schemas.microsoft.com/office/drawing/2014/main" id="{154B4015-C586-6E21-E1BD-911F35676589}"/>
                        </a:ext>
                      </a:extLst>
                    </p:cNvPr>
                    <p:cNvSpPr txBox="1"/>
                    <p:nvPr/>
                  </p:nvSpPr>
                  <p:spPr>
                    <a:xfrm>
                      <a:off x="8686565" y="5327843"/>
                      <a:ext cx="3131414" cy="1388424"/>
                    </a:xfrm>
                    <a:prstGeom prst="rect">
                      <a:avLst/>
                    </a:prstGeom>
                    <a:noFill/>
                  </p:spPr>
                  <p:txBody>
                    <a:bodyPr wrap="square">
                      <a:spAutoFit/>
                    </a:bodyPr>
                    <a:lstStyle/>
                    <a:p>
                      <a:pPr>
                        <a:lnSpc>
                          <a:spcPts val="1100"/>
                        </a:lnSpc>
                        <a:spcAft>
                          <a:spcPts val="1100"/>
                        </a:spcAft>
                      </a:pPr>
                      <a:r>
                        <a:rPr lang="en-US" sz="1800" dirty="0">
                          <a:ea typeface="Calibri" panose="020F0502020204030204" pitchFamily="34" charset="0"/>
                          <a:cs typeface="Times New Roman" panose="02020603050405020304" pitchFamily="18" charset="0"/>
                        </a:rPr>
                        <a:t>Y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d>
                            <m:dPr>
                              <m:ctrlPr>
                                <a:rPr lang="en-IN" sz="1800" i="1">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IN"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a:latin typeface="Cambria Math" panose="02040503050406030204" pitchFamily="18" charset="0"/>
                                      <a:ea typeface="Calibri" panose="020F0502020204030204" pitchFamily="34" charset="0"/>
                                      <a:cs typeface="Times New Roman" panose="02020603050405020304" pitchFamily="18" charset="0"/>
                                    </a:rPr>
                                    <m:t>∑</m:t>
                                  </m:r>
                                </m:e>
                                <m:sub>
                                  <m:r>
                                    <a:rPr lang="en-US" sz="1800" i="1">
                                      <a:latin typeface="Cambria Math" panose="02040503050406030204" pitchFamily="18" charset="0"/>
                                      <a:ea typeface="Calibri" panose="020F0502020204030204" pitchFamily="34" charset="0"/>
                                      <a:cs typeface="Times New Roman" panose="02020603050405020304" pitchFamily="18" charset="0"/>
                                    </a:rPr>
                                    <m:t>𝑖</m:t>
                                  </m:r>
                                  <m:r>
                                    <a:rPr lang="en-US" sz="1800">
                                      <a:latin typeface="Cambria Math" panose="02040503050406030204" pitchFamily="18" charset="0"/>
                                      <a:ea typeface="Calibri" panose="020F0502020204030204" pitchFamily="34" charset="0"/>
                                      <a:cs typeface="Times New Roman" panose="02020603050405020304" pitchFamily="18" charset="0"/>
                                    </a:rPr>
                                    <m:t>=1</m:t>
                                  </m:r>
                                </m:sub>
                                <m:sup>
                                  <m:r>
                                    <a:rPr lang="en-US" sz="1800" i="1">
                                      <a:latin typeface="Cambria Math" panose="02040503050406030204" pitchFamily="18" charset="0"/>
                                      <a:ea typeface="Calibri" panose="020F0502020204030204" pitchFamily="34" charset="0"/>
                                      <a:cs typeface="Times New Roman" panose="02020603050405020304" pitchFamily="18" charset="0"/>
                                    </a:rPr>
                                    <m:t>𝑛</m:t>
                                  </m:r>
                                </m:sup>
                              </m:sSubSup>
                              <m:r>
                                <a:rPr lang="en-US" sz="1800">
                                  <a:latin typeface="Cambria Math" panose="02040503050406030204" pitchFamily="18" charset="0"/>
                                  <a:ea typeface="Calibri" panose="020F0502020204030204" pitchFamily="34" charset="0"/>
                                  <a:cs typeface="Times New Roman" panose="02020603050405020304" pitchFamily="18" charset="0"/>
                                </a:rPr>
                                <m:t> </m:t>
                              </m:r>
                              <m:sSub>
                                <m:sSubPr>
                                  <m:ctrlPr>
                                    <a:rPr lang="en-IN"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𝑤</m:t>
                                  </m:r>
                                </m:e>
                                <m:sub>
                                  <m:r>
                                    <a:rPr lang="en-US" sz="1800" i="1">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IN"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latin typeface="Cambria Math" panose="02040503050406030204" pitchFamily="18" charset="0"/>
                                      <a:ea typeface="Calibri" panose="020F0502020204030204" pitchFamily="34" charset="0"/>
                                      <a:cs typeface="Times New Roman" panose="02020603050405020304" pitchFamily="18" charset="0"/>
                                    </a:rPr>
                                    <m:t>𝑖</m:t>
                                  </m:r>
                                </m:sub>
                              </m:sSub>
                              <m:r>
                                <a:rPr lang="en-US" sz="1800">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𝑏</m:t>
                              </m:r>
                            </m:e>
                          </m:d>
                        </m:oMath>
                      </a14:m>
                      <a:endParaRPr lang="en-IN" sz="1800" dirty="0">
                        <a:ea typeface="Calibri" panose="020F0502020204030204" pitchFamily="34" charset="0"/>
                        <a:cs typeface="Times New Roman" panose="02020603050405020304" pitchFamily="18" charset="0"/>
                      </a:endParaRPr>
                    </a:p>
                    <a:p>
                      <a:pPr>
                        <a:lnSpc>
                          <a:spcPts val="1100"/>
                        </a:lnSpc>
                        <a:spcAft>
                          <a:spcPts val="1100"/>
                        </a:spcAft>
                      </a:pPr>
                      <a:endParaRPr lang="en-IN" sz="1800" dirty="0">
                        <a:ea typeface="Calibri" panose="020F0502020204030204" pitchFamily="34" charset="0"/>
                        <a:cs typeface="Times New Roman" panose="02020603050405020304" pitchFamily="18" charset="0"/>
                      </a:endParaRPr>
                    </a:p>
                    <a:p>
                      <a:pPr>
                        <a:lnSpc>
                          <a:spcPts val="1100"/>
                        </a:lnSpc>
                        <a:spcAft>
                          <a:spcPts val="1100"/>
                        </a:spcAft>
                      </a:pPr>
                      <a:endParaRPr lang="en-IN" sz="1800" dirty="0">
                        <a:ea typeface="Calibri" panose="020F0502020204030204" pitchFamily="34" charset="0"/>
                        <a:cs typeface="Times New Roman" panose="02020603050405020304" pitchFamily="18" charset="0"/>
                      </a:endParaRPr>
                    </a:p>
                    <a:p>
                      <a:pPr>
                        <a:lnSpc>
                          <a:spcPts val="1100"/>
                        </a:lnSpc>
                        <a:spcAft>
                          <a:spcPts val="1100"/>
                        </a:spcAft>
                      </a:pPr>
                      <a:r>
                        <a:rPr lang="en-IN" sz="1600" dirty="0">
                          <a:ea typeface="Calibri" panose="020F0502020204030204" pitchFamily="34" charset="0"/>
                          <a:cs typeface="Times New Roman" panose="02020603050405020304" pitchFamily="18" charset="0"/>
                        </a:rPr>
                        <a:t>Adam Optimiser</a:t>
                      </a:r>
                    </a:p>
                  </p:txBody>
                </p:sp>
              </mc:Choice>
              <mc:Fallback xmlns="">
                <p:sp>
                  <p:nvSpPr>
                    <p:cNvPr id="334" name="TextBox 333">
                      <a:extLst>
                        <a:ext uri="{FF2B5EF4-FFF2-40B4-BE49-F238E27FC236}">
                          <a16:creationId xmlns:a16="http://schemas.microsoft.com/office/drawing/2014/main" id="{154B4015-C586-6E21-E1BD-911F35676589}"/>
                        </a:ext>
                      </a:extLst>
                    </p:cNvPr>
                    <p:cNvSpPr txBox="1">
                      <a:spLocks noRot="1" noChangeAspect="1" noMove="1" noResize="1" noEditPoints="1" noAdjustHandles="1" noChangeArrowheads="1" noChangeShapeType="1" noTextEdit="1"/>
                    </p:cNvSpPr>
                    <p:nvPr/>
                  </p:nvSpPr>
                  <p:spPr>
                    <a:xfrm>
                      <a:off x="8686565" y="5327843"/>
                      <a:ext cx="3131414" cy="1388424"/>
                    </a:xfrm>
                    <a:prstGeom prst="rect">
                      <a:avLst/>
                    </a:prstGeom>
                    <a:blipFill>
                      <a:blip r:embed="rId30"/>
                      <a:stretch>
                        <a:fillRect l="-2180" t="-13333" b="-611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5" name="TextBox 334">
                      <a:extLst>
                        <a:ext uri="{FF2B5EF4-FFF2-40B4-BE49-F238E27FC236}">
                          <a16:creationId xmlns:a16="http://schemas.microsoft.com/office/drawing/2014/main" id="{E8696C63-3A72-46B5-1A65-3AC7DA724FDC}"/>
                        </a:ext>
                      </a:extLst>
                    </p:cNvPr>
                    <p:cNvSpPr txBox="1"/>
                    <p:nvPr/>
                  </p:nvSpPr>
                  <p:spPr>
                    <a:xfrm>
                      <a:off x="8821375" y="1571121"/>
                      <a:ext cx="2858476" cy="473234"/>
                    </a:xfrm>
                    <a:prstGeom prst="rect">
                      <a:avLst/>
                    </a:prstGeom>
                    <a:noFill/>
                  </p:spPr>
                  <p:txBody>
                    <a:bodyPr wrap="square">
                      <a:spAutoFit/>
                    </a:bodyPr>
                    <a:lstStyle/>
                    <a:p>
                      <a:pPr>
                        <a:lnSpc>
                          <a:spcPts val="1100"/>
                        </a:lnSpc>
                        <a:spcAft>
                          <a:spcPts val="1100"/>
                        </a:spcAft>
                      </a:pPr>
                      <a14:m>
                        <m:oMathPara xmlns:m="http://schemas.openxmlformats.org/officeDocument/2006/math">
                          <m:oMathParaPr>
                            <m:jc m:val="centerGroup"/>
                          </m:oMathParaPr>
                          <m:oMath xmlns:m="http://schemas.openxmlformats.org/officeDocument/2006/math">
                            <m:r>
                              <a:rPr lang="en-IN" sz="1700" i="1">
                                <a:latin typeface="Cambria Math" panose="02040503050406030204" pitchFamily="18" charset="0"/>
                              </a:rPr>
                              <m:t>𝑓</m:t>
                            </m:r>
                            <m:d>
                              <m:dPr>
                                <m:ctrlPr>
                                  <a:rPr lang="en-IN" sz="1700" i="1">
                                    <a:latin typeface="Cambria Math" panose="02040503050406030204" pitchFamily="18" charset="0"/>
                                  </a:rPr>
                                </m:ctrlPr>
                              </m:dPr>
                              <m:e>
                                <m:r>
                                  <a:rPr lang="en-IN" sz="1700" i="1">
                                    <a:latin typeface="Cambria Math" panose="02040503050406030204" pitchFamily="18" charset="0"/>
                                  </a:rPr>
                                  <m:t>𝑥</m:t>
                                </m:r>
                              </m:e>
                            </m:d>
                            <m:r>
                              <a:rPr lang="en-US" sz="17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700"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IN" sz="1700" i="1">
                                        <a:latin typeface="Cambria Math" panose="02040503050406030204" pitchFamily="18" charset="0"/>
                                        <a:ea typeface="Calibri" panose="020F0502020204030204" pitchFamily="34" charset="0"/>
                                        <a:cs typeface="Times New Roman" panose="02020603050405020304" pitchFamily="18" charset="0"/>
                                      </a:rPr>
                                    </m:ctrlPr>
                                  </m:mPr>
                                  <m:mr>
                                    <m:e>
                                      <m:r>
                                        <a:rPr lang="en-US" sz="1700">
                                          <a:latin typeface="Cambria Math" panose="02040503050406030204" pitchFamily="18" charset="0"/>
                                          <a:ea typeface="Calibri" panose="020F0502020204030204" pitchFamily="34" charset="0"/>
                                          <a:cs typeface="Times New Roman" panose="02020603050405020304" pitchFamily="18" charset="0"/>
                                        </a:rPr>
                                        <m:t>0</m:t>
                                      </m:r>
                                      <m:r>
                                        <m:rPr>
                                          <m:nor/>
                                        </m:rPr>
                                        <a:rPr lang="en-US" sz="1700">
                                          <a:latin typeface="Calibri" panose="020F0502020204030204" pitchFamily="34" charset="0"/>
                                          <a:ea typeface="Calibri" panose="020F0502020204030204" pitchFamily="34" charset="0"/>
                                          <a:cs typeface="Times New Roman" panose="02020603050405020304" pitchFamily="18" charset="0"/>
                                        </a:rPr>
                                        <m:t> </m:t>
                                      </m:r>
                                      <m:r>
                                        <m:rPr>
                                          <m:nor/>
                                        </m:rPr>
                                        <a:rPr lang="en-US" sz="1700">
                                          <a:latin typeface="Georgia" panose="02040502050405020303" pitchFamily="18" charset="0"/>
                                          <a:ea typeface="Calibri" panose="020F0502020204030204" pitchFamily="34" charset="0"/>
                                          <a:cs typeface="Times New Roman" panose="02020603050405020304" pitchFamily="18" charset="0"/>
                                        </a:rPr>
                                        <m:t>for</m:t>
                                      </m:r>
                                      <m:r>
                                        <m:rPr>
                                          <m:nor/>
                                        </m:rPr>
                                        <a:rPr lang="en-US" sz="1700">
                                          <a:latin typeface="Calibri" panose="020F0502020204030204" pitchFamily="34" charset="0"/>
                                          <a:ea typeface="Calibri" panose="020F0502020204030204" pitchFamily="34" charset="0"/>
                                          <a:cs typeface="Times New Roman" panose="02020603050405020304" pitchFamily="18" charset="0"/>
                                        </a:rPr>
                                        <m:t> </m:t>
                                      </m:r>
                                      <m:r>
                                        <m:rPr>
                                          <m:sty m:val="p"/>
                                        </m:rPr>
                                        <a:rPr lang="en-US" sz="1700">
                                          <a:latin typeface="Cambria Math" panose="02040503050406030204" pitchFamily="18" charset="0"/>
                                          <a:ea typeface="Calibri" panose="020F0502020204030204" pitchFamily="34" charset="0"/>
                                          <a:cs typeface="Times New Roman" panose="02020603050405020304" pitchFamily="18" charset="0"/>
                                        </a:rPr>
                                        <m:t>x</m:t>
                                      </m:r>
                                      <m:r>
                                        <a:rPr lang="en-US" sz="1700">
                                          <a:latin typeface="Cambria Math" panose="02040503050406030204" pitchFamily="18" charset="0"/>
                                          <a:ea typeface="Calibri" panose="020F0502020204030204" pitchFamily="34" charset="0"/>
                                          <a:cs typeface="Times New Roman" panose="02020603050405020304" pitchFamily="18" charset="0"/>
                                        </a:rPr>
                                        <m:t>=0</m:t>
                                      </m:r>
                                    </m:e>
                                  </m:mr>
                                  <m:mr>
                                    <m:e>
                                      <m:r>
                                        <a:rPr lang="en-US" sz="1700">
                                          <a:latin typeface="Cambria Math" panose="02040503050406030204" pitchFamily="18" charset="0"/>
                                          <a:ea typeface="Calibri" panose="020F0502020204030204" pitchFamily="34" charset="0"/>
                                          <a:cs typeface="Times New Roman" panose="02020603050405020304" pitchFamily="18" charset="0"/>
                                        </a:rPr>
                                        <m:t>1</m:t>
                                      </m:r>
                                      <m:r>
                                        <m:rPr>
                                          <m:nor/>
                                        </m:rPr>
                                        <a:rPr lang="en-US" sz="1700">
                                          <a:latin typeface="Calibri" panose="020F0502020204030204" pitchFamily="34" charset="0"/>
                                          <a:ea typeface="Calibri" panose="020F0502020204030204" pitchFamily="34" charset="0"/>
                                          <a:cs typeface="Times New Roman" panose="02020603050405020304" pitchFamily="18" charset="0"/>
                                        </a:rPr>
                                        <m:t> </m:t>
                                      </m:r>
                                      <m:r>
                                        <m:rPr>
                                          <m:nor/>
                                        </m:rPr>
                                        <a:rPr lang="en-US" sz="1700">
                                          <a:latin typeface="Georgia" panose="02040502050405020303" pitchFamily="18" charset="0"/>
                                          <a:ea typeface="Calibri" panose="020F0502020204030204" pitchFamily="34" charset="0"/>
                                          <a:cs typeface="Times New Roman" panose="02020603050405020304" pitchFamily="18" charset="0"/>
                                        </a:rPr>
                                        <m:t>for</m:t>
                                      </m:r>
                                      <m:r>
                                        <m:rPr>
                                          <m:nor/>
                                        </m:rPr>
                                        <a:rPr lang="en-US" sz="1700">
                                          <a:latin typeface="Calibri" panose="020F0502020204030204" pitchFamily="34" charset="0"/>
                                          <a:ea typeface="Calibri" panose="020F0502020204030204" pitchFamily="34" charset="0"/>
                                          <a:cs typeface="Times New Roman" panose="02020603050405020304" pitchFamily="18" charset="0"/>
                                        </a:rPr>
                                        <m:t> </m:t>
                                      </m:r>
                                      <m:r>
                                        <m:rPr>
                                          <m:sty m:val="p"/>
                                        </m:rPr>
                                        <a:rPr lang="en-US" sz="1700">
                                          <a:latin typeface="Cambria Math" panose="02040503050406030204" pitchFamily="18" charset="0"/>
                                          <a:ea typeface="Calibri" panose="020F0502020204030204" pitchFamily="34" charset="0"/>
                                          <a:cs typeface="Times New Roman" panose="02020603050405020304" pitchFamily="18" charset="0"/>
                                        </a:rPr>
                                        <m:t>x</m:t>
                                      </m:r>
                                      <m:r>
                                        <a:rPr lang="en-US" sz="1700">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IN" sz="1700" dirty="0">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335" name="TextBox 334">
                      <a:extLst>
                        <a:ext uri="{FF2B5EF4-FFF2-40B4-BE49-F238E27FC236}">
                          <a16:creationId xmlns:a16="http://schemas.microsoft.com/office/drawing/2014/main" id="{E8696C63-3A72-46B5-1A65-3AC7DA724FDC}"/>
                        </a:ext>
                      </a:extLst>
                    </p:cNvPr>
                    <p:cNvSpPr txBox="1">
                      <a:spLocks noRot="1" noChangeAspect="1" noMove="1" noResize="1" noEditPoints="1" noAdjustHandles="1" noChangeArrowheads="1" noChangeShapeType="1" noTextEdit="1"/>
                    </p:cNvSpPr>
                    <p:nvPr/>
                  </p:nvSpPr>
                  <p:spPr>
                    <a:xfrm>
                      <a:off x="8821375" y="1571121"/>
                      <a:ext cx="2858476" cy="473234"/>
                    </a:xfrm>
                    <a:prstGeom prst="rect">
                      <a:avLst/>
                    </a:prstGeom>
                    <a:blipFill>
                      <a:blip r:embed="rId31"/>
                      <a:stretch>
                        <a:fillRect l="-12239" t="-427869" r="-12239" b="-483607"/>
                      </a:stretch>
                    </a:blipFill>
                  </p:spPr>
                  <p:txBody>
                    <a:bodyPr/>
                    <a:lstStyle/>
                    <a:p>
                      <a:r>
                        <a:rPr lang="en-IN">
                          <a:noFill/>
                        </a:rPr>
                        <a:t> </a:t>
                      </a:r>
                    </a:p>
                  </p:txBody>
                </p:sp>
              </mc:Fallback>
            </mc:AlternateContent>
            <p:sp>
              <p:nvSpPr>
                <p:cNvPr id="336" name="TextBox 335">
                  <a:extLst>
                    <a:ext uri="{FF2B5EF4-FFF2-40B4-BE49-F238E27FC236}">
                      <a16:creationId xmlns:a16="http://schemas.microsoft.com/office/drawing/2014/main" id="{3D80F158-8769-5ADC-6666-59409C9FB9AE}"/>
                    </a:ext>
                  </a:extLst>
                </p:cNvPr>
                <p:cNvSpPr txBox="1"/>
                <p:nvPr/>
              </p:nvSpPr>
              <p:spPr>
                <a:xfrm>
                  <a:off x="6006888" y="1559003"/>
                  <a:ext cx="492947" cy="544543"/>
                </a:xfrm>
                <a:prstGeom prst="rect">
                  <a:avLst/>
                </a:prstGeom>
                <a:noFill/>
                <a:ln>
                  <a:noFill/>
                </a:ln>
              </p:spPr>
              <p:txBody>
                <a:bodyPr wrap="square" rtlCol="0">
                  <a:spAutoFit/>
                </a:bodyPr>
                <a:lstStyle/>
                <a:p>
                  <a:r>
                    <a:rPr lang="en-IN" sz="1100" dirty="0"/>
                    <a:t>Wi</a:t>
                  </a:r>
                  <a:endParaRPr lang="en-IN" sz="2200" dirty="0"/>
                </a:p>
              </p:txBody>
            </p:sp>
            <p:grpSp>
              <p:nvGrpSpPr>
                <p:cNvPr id="337" name="Group 336">
                  <a:extLst>
                    <a:ext uri="{FF2B5EF4-FFF2-40B4-BE49-F238E27FC236}">
                      <a16:creationId xmlns:a16="http://schemas.microsoft.com/office/drawing/2014/main" id="{F253FD0B-31EC-6F14-0139-4E8901A69D92}"/>
                    </a:ext>
                  </a:extLst>
                </p:cNvPr>
                <p:cNvGrpSpPr/>
                <p:nvPr/>
              </p:nvGrpSpPr>
              <p:grpSpPr>
                <a:xfrm>
                  <a:off x="565079" y="1318839"/>
                  <a:ext cx="8122373" cy="4375012"/>
                  <a:chOff x="3359215" y="1376601"/>
                  <a:chExt cx="5473570" cy="4879819"/>
                </a:xfrm>
              </p:grpSpPr>
              <p:sp>
                <p:nvSpPr>
                  <p:cNvPr id="349" name="Rectangle 348">
                    <a:extLst>
                      <a:ext uri="{FF2B5EF4-FFF2-40B4-BE49-F238E27FC236}">
                        <a16:creationId xmlns:a16="http://schemas.microsoft.com/office/drawing/2014/main" id="{5C96B21E-8C7E-CE12-F278-A0E0553CA1BF}"/>
                      </a:ext>
                    </a:extLst>
                  </p:cNvPr>
                  <p:cNvSpPr/>
                  <p:nvPr/>
                </p:nvSpPr>
                <p:spPr>
                  <a:xfrm>
                    <a:off x="3359217" y="1381602"/>
                    <a:ext cx="1087655" cy="4874817"/>
                  </a:xfrm>
                  <a:prstGeom prst="rect">
                    <a:avLst/>
                  </a:prstGeom>
                  <a:solidFill>
                    <a:srgbClr val="F1F1E7"/>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50" name="Rectangle 349">
                    <a:extLst>
                      <a:ext uri="{FF2B5EF4-FFF2-40B4-BE49-F238E27FC236}">
                        <a16:creationId xmlns:a16="http://schemas.microsoft.com/office/drawing/2014/main" id="{3C01515E-7932-972A-C058-FF9A79C72DD8}"/>
                      </a:ext>
                    </a:extLst>
                  </p:cNvPr>
                  <p:cNvSpPr/>
                  <p:nvPr/>
                </p:nvSpPr>
                <p:spPr>
                  <a:xfrm>
                    <a:off x="5552173" y="1376601"/>
                    <a:ext cx="1087655" cy="4874817"/>
                  </a:xfrm>
                  <a:prstGeom prst="rect">
                    <a:avLst/>
                  </a:prstGeom>
                  <a:solidFill>
                    <a:srgbClr val="F1F1E7"/>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51" name="Rectangle 350">
                    <a:extLst>
                      <a:ext uri="{FF2B5EF4-FFF2-40B4-BE49-F238E27FC236}">
                        <a16:creationId xmlns:a16="http://schemas.microsoft.com/office/drawing/2014/main" id="{C6271E28-9942-C203-AA7A-9AB85EDB0833}"/>
                      </a:ext>
                    </a:extLst>
                  </p:cNvPr>
                  <p:cNvSpPr/>
                  <p:nvPr/>
                </p:nvSpPr>
                <p:spPr>
                  <a:xfrm>
                    <a:off x="7745130" y="1381603"/>
                    <a:ext cx="1087655" cy="4874817"/>
                  </a:xfrm>
                  <a:prstGeom prst="rect">
                    <a:avLst/>
                  </a:prstGeom>
                  <a:solidFill>
                    <a:srgbClr val="F1F1E7"/>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pic>
                <p:nvPicPr>
                  <p:cNvPr id="352" name="Picture 6" descr="Neural networks: what are the alternatives? - TuringBot">
                    <a:extLst>
                      <a:ext uri="{FF2B5EF4-FFF2-40B4-BE49-F238E27FC236}">
                        <a16:creationId xmlns:a16="http://schemas.microsoft.com/office/drawing/2014/main" id="{82A4DEC6-3E4F-BDB7-8096-ABCAE0F360A6}"/>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11570" r="11570"/>
                  <a:stretch/>
                </p:blipFill>
                <p:spPr bwMode="auto">
                  <a:xfrm>
                    <a:off x="3359215" y="1644468"/>
                    <a:ext cx="5473569" cy="4450930"/>
                  </a:xfrm>
                  <a:prstGeom prst="rect">
                    <a:avLst/>
                  </a:prstGeom>
                  <a:noFill/>
                  <a:extLst>
                    <a:ext uri="{909E8E84-426E-40DD-AFC4-6F175D3DCCD1}">
                      <a14:hiddenFill xmlns:a14="http://schemas.microsoft.com/office/drawing/2010/main">
                        <a:solidFill>
                          <a:srgbClr val="FFFFFF"/>
                        </a:solidFill>
                      </a14:hiddenFill>
                    </a:ext>
                  </a:extLst>
                </p:spPr>
              </p:pic>
            </p:grpSp>
            <p:sp>
              <p:nvSpPr>
                <p:cNvPr id="338" name="TextBox 337">
                  <a:extLst>
                    <a:ext uri="{FF2B5EF4-FFF2-40B4-BE49-F238E27FC236}">
                      <a16:creationId xmlns:a16="http://schemas.microsoft.com/office/drawing/2014/main" id="{8BED457E-2EAF-F825-3F19-40E3B0F69FB9}"/>
                    </a:ext>
                  </a:extLst>
                </p:cNvPr>
                <p:cNvSpPr txBox="1"/>
                <p:nvPr/>
              </p:nvSpPr>
              <p:spPr>
                <a:xfrm>
                  <a:off x="641771" y="5917975"/>
                  <a:ext cx="1614000" cy="1400255"/>
                </a:xfrm>
                <a:prstGeom prst="rect">
                  <a:avLst/>
                </a:prstGeom>
                <a:noFill/>
                <a:ln>
                  <a:noFill/>
                </a:ln>
              </p:spPr>
              <p:txBody>
                <a:bodyPr wrap="square" rtlCol="0">
                  <a:spAutoFit/>
                </a:bodyPr>
                <a:lstStyle/>
                <a:p>
                  <a:pPr algn="ctr"/>
                  <a:r>
                    <a:rPr lang="en-IN" sz="2200" dirty="0">
                      <a:cs typeface="Times New Roman" panose="02020603050405020304" pitchFamily="18" charset="0"/>
                    </a:rPr>
                    <a:t>Input Layer</a:t>
                  </a:r>
                </a:p>
                <a:p>
                  <a:pPr algn="ctr"/>
                  <a:r>
                    <a:rPr lang="en-IN" sz="2200" dirty="0">
                      <a:cs typeface="Times New Roman" panose="02020603050405020304" pitchFamily="18" charset="0"/>
                    </a:rPr>
                    <a:t>10</a:t>
                  </a:r>
                </a:p>
              </p:txBody>
            </p:sp>
            <p:sp>
              <p:nvSpPr>
                <p:cNvPr id="339" name="TextBox 338">
                  <a:extLst>
                    <a:ext uri="{FF2B5EF4-FFF2-40B4-BE49-F238E27FC236}">
                      <a16:creationId xmlns:a16="http://schemas.microsoft.com/office/drawing/2014/main" id="{1DF27200-0BC8-E2AC-1D2D-FCA08270BD94}"/>
                    </a:ext>
                  </a:extLst>
                </p:cNvPr>
                <p:cNvSpPr txBox="1"/>
                <p:nvPr/>
              </p:nvSpPr>
              <p:spPr>
                <a:xfrm>
                  <a:off x="3666602" y="5917975"/>
                  <a:ext cx="2138906" cy="1400255"/>
                </a:xfrm>
                <a:prstGeom prst="rect">
                  <a:avLst/>
                </a:prstGeom>
                <a:noFill/>
                <a:ln>
                  <a:noFill/>
                </a:ln>
              </p:spPr>
              <p:txBody>
                <a:bodyPr wrap="square" rtlCol="0">
                  <a:spAutoFit/>
                </a:bodyPr>
                <a:lstStyle/>
                <a:p>
                  <a:pPr algn="ctr"/>
                  <a:r>
                    <a:rPr lang="en-IN" sz="2200" dirty="0">
                      <a:cs typeface="Times New Roman" panose="02020603050405020304" pitchFamily="18" charset="0"/>
                    </a:rPr>
                    <a:t>Hidden Layer</a:t>
                  </a:r>
                </a:p>
                <a:p>
                  <a:pPr algn="ctr"/>
                  <a:r>
                    <a:rPr lang="en-IN" sz="2200" dirty="0">
                      <a:cs typeface="Times New Roman" panose="02020603050405020304" pitchFamily="18" charset="0"/>
                    </a:rPr>
                    <a:t>20 , relu</a:t>
                  </a:r>
                </a:p>
              </p:txBody>
            </p:sp>
            <p:sp>
              <p:nvSpPr>
                <p:cNvPr id="340" name="TextBox 339">
                  <a:extLst>
                    <a:ext uri="{FF2B5EF4-FFF2-40B4-BE49-F238E27FC236}">
                      <a16:creationId xmlns:a16="http://schemas.microsoft.com/office/drawing/2014/main" id="{3225C291-D186-837B-FF21-4740D78CF9AD}"/>
                    </a:ext>
                  </a:extLst>
                </p:cNvPr>
                <p:cNvSpPr txBox="1"/>
                <p:nvPr/>
              </p:nvSpPr>
              <p:spPr>
                <a:xfrm>
                  <a:off x="6915333" y="5917975"/>
                  <a:ext cx="1930254" cy="1828111"/>
                </a:xfrm>
                <a:prstGeom prst="rect">
                  <a:avLst/>
                </a:prstGeom>
                <a:noFill/>
                <a:ln>
                  <a:noFill/>
                </a:ln>
              </p:spPr>
              <p:txBody>
                <a:bodyPr wrap="square" rtlCol="0">
                  <a:spAutoFit/>
                </a:bodyPr>
                <a:lstStyle/>
                <a:p>
                  <a:pPr algn="ctr"/>
                  <a:r>
                    <a:rPr lang="en-IN" sz="2200" dirty="0">
                      <a:cs typeface="Times New Roman" panose="02020603050405020304" pitchFamily="18" charset="0"/>
                    </a:rPr>
                    <a:t>Output Layer</a:t>
                  </a:r>
                </a:p>
                <a:p>
                  <a:pPr algn="ctr"/>
                  <a:r>
                    <a:rPr lang="en-IN" sz="2200" dirty="0">
                      <a:cs typeface="Times New Roman" panose="02020603050405020304" pitchFamily="18" charset="0"/>
                    </a:rPr>
                    <a:t>1 , Sigmoid</a:t>
                  </a:r>
                </a:p>
              </p:txBody>
            </p:sp>
            <p:sp>
              <p:nvSpPr>
                <p:cNvPr id="341" name="TextBox 340">
                  <a:extLst>
                    <a:ext uri="{FF2B5EF4-FFF2-40B4-BE49-F238E27FC236}">
                      <a16:creationId xmlns:a16="http://schemas.microsoft.com/office/drawing/2014/main" id="{6B7BE82A-6234-98D4-150A-BCD65E01BBD4}"/>
                    </a:ext>
                  </a:extLst>
                </p:cNvPr>
                <p:cNvSpPr txBox="1"/>
                <p:nvPr/>
              </p:nvSpPr>
              <p:spPr>
                <a:xfrm>
                  <a:off x="961218" y="2782698"/>
                  <a:ext cx="528375" cy="758471"/>
                </a:xfrm>
                <a:prstGeom prst="rect">
                  <a:avLst/>
                </a:prstGeom>
                <a:noFill/>
              </p:spPr>
              <p:txBody>
                <a:bodyPr wrap="square">
                  <a:spAutoFit/>
                </a:bodyPr>
                <a:lstStyle/>
                <a:p>
                  <a:pPr algn="ctr"/>
                  <a:r>
                    <a:rPr lang="en-IN" sz="1650" dirty="0">
                      <a:cs typeface="Times New Roman" panose="02020603050405020304" pitchFamily="18" charset="0"/>
                    </a:rPr>
                    <a:t>Xi</a:t>
                  </a:r>
                </a:p>
              </p:txBody>
            </p:sp>
            <p:sp>
              <p:nvSpPr>
                <p:cNvPr id="342" name="TextBox 341">
                  <a:extLst>
                    <a:ext uri="{FF2B5EF4-FFF2-40B4-BE49-F238E27FC236}">
                      <a16:creationId xmlns:a16="http://schemas.microsoft.com/office/drawing/2014/main" id="{FA56F23B-C934-6368-6550-D89FF34F66AC}"/>
                    </a:ext>
                  </a:extLst>
                </p:cNvPr>
                <p:cNvSpPr txBox="1"/>
                <p:nvPr/>
              </p:nvSpPr>
              <p:spPr>
                <a:xfrm>
                  <a:off x="961218" y="3919100"/>
                  <a:ext cx="528375" cy="758471"/>
                </a:xfrm>
                <a:prstGeom prst="rect">
                  <a:avLst/>
                </a:prstGeom>
                <a:noFill/>
              </p:spPr>
              <p:txBody>
                <a:bodyPr wrap="square">
                  <a:spAutoFit/>
                </a:bodyPr>
                <a:lstStyle/>
                <a:p>
                  <a:pPr algn="ctr"/>
                  <a:r>
                    <a:rPr lang="en-IN" sz="1650" dirty="0">
                      <a:cs typeface="Times New Roman" panose="02020603050405020304" pitchFamily="18" charset="0"/>
                    </a:rPr>
                    <a:t>Xi</a:t>
                  </a:r>
                </a:p>
              </p:txBody>
            </p:sp>
            <p:sp>
              <p:nvSpPr>
                <p:cNvPr id="343" name="TextBox 342">
                  <a:extLst>
                    <a:ext uri="{FF2B5EF4-FFF2-40B4-BE49-F238E27FC236}">
                      <a16:creationId xmlns:a16="http://schemas.microsoft.com/office/drawing/2014/main" id="{1A024C77-527C-2E0D-937E-378E5A87919B}"/>
                    </a:ext>
                  </a:extLst>
                </p:cNvPr>
                <p:cNvSpPr txBox="1"/>
                <p:nvPr/>
              </p:nvSpPr>
              <p:spPr>
                <a:xfrm>
                  <a:off x="4357460" y="1579864"/>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sp>
              <p:nvSpPr>
                <p:cNvPr id="344" name="TextBox 343">
                  <a:extLst>
                    <a:ext uri="{FF2B5EF4-FFF2-40B4-BE49-F238E27FC236}">
                      <a16:creationId xmlns:a16="http://schemas.microsoft.com/office/drawing/2014/main" id="{69F4B864-B646-0214-75CE-01B294FA98DA}"/>
                    </a:ext>
                  </a:extLst>
                </p:cNvPr>
                <p:cNvSpPr txBox="1"/>
                <p:nvPr/>
              </p:nvSpPr>
              <p:spPr>
                <a:xfrm>
                  <a:off x="4354282" y="2470735"/>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sp>
              <p:nvSpPr>
                <p:cNvPr id="345" name="TextBox 344">
                  <a:extLst>
                    <a:ext uri="{FF2B5EF4-FFF2-40B4-BE49-F238E27FC236}">
                      <a16:creationId xmlns:a16="http://schemas.microsoft.com/office/drawing/2014/main" id="{6D09B37D-0056-F735-44D0-78B2A799FC69}"/>
                    </a:ext>
                  </a:extLst>
                </p:cNvPr>
                <p:cNvSpPr txBox="1"/>
                <p:nvPr/>
              </p:nvSpPr>
              <p:spPr>
                <a:xfrm>
                  <a:off x="4355960" y="3351935"/>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sp>
              <p:nvSpPr>
                <p:cNvPr id="346" name="TextBox 345">
                  <a:extLst>
                    <a:ext uri="{FF2B5EF4-FFF2-40B4-BE49-F238E27FC236}">
                      <a16:creationId xmlns:a16="http://schemas.microsoft.com/office/drawing/2014/main" id="{96FA37DB-F8F2-86F8-9CAB-787081E271F6}"/>
                    </a:ext>
                  </a:extLst>
                </p:cNvPr>
                <p:cNvSpPr txBox="1"/>
                <p:nvPr/>
              </p:nvSpPr>
              <p:spPr>
                <a:xfrm>
                  <a:off x="4357460" y="4232333"/>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sp>
              <p:nvSpPr>
                <p:cNvPr id="347" name="TextBox 346">
                  <a:extLst>
                    <a:ext uri="{FF2B5EF4-FFF2-40B4-BE49-F238E27FC236}">
                      <a16:creationId xmlns:a16="http://schemas.microsoft.com/office/drawing/2014/main" id="{F11CC7A6-10C8-1411-53FB-D4945D515E9A}"/>
                    </a:ext>
                  </a:extLst>
                </p:cNvPr>
                <p:cNvSpPr txBox="1"/>
                <p:nvPr/>
              </p:nvSpPr>
              <p:spPr>
                <a:xfrm>
                  <a:off x="4357460" y="5114337"/>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sp>
              <p:nvSpPr>
                <p:cNvPr id="348" name="TextBox 347">
                  <a:extLst>
                    <a:ext uri="{FF2B5EF4-FFF2-40B4-BE49-F238E27FC236}">
                      <a16:creationId xmlns:a16="http://schemas.microsoft.com/office/drawing/2014/main" id="{B370BA18-8C90-EFC2-24E5-A145C95390CF}"/>
                    </a:ext>
                  </a:extLst>
                </p:cNvPr>
                <p:cNvSpPr txBox="1"/>
                <p:nvPr/>
              </p:nvSpPr>
              <p:spPr>
                <a:xfrm>
                  <a:off x="7729263" y="3369573"/>
                  <a:ext cx="528375" cy="437580"/>
                </a:xfrm>
                <a:prstGeom prst="rect">
                  <a:avLst/>
                </a:prstGeom>
                <a:noFill/>
              </p:spPr>
              <p:txBody>
                <a:bodyPr wrap="square">
                  <a:spAutoFit/>
                </a:bodyPr>
                <a:lstStyle/>
                <a:p>
                  <a:pPr algn="ctr"/>
                  <a:r>
                    <a:rPr lang="en-IN" sz="1650" dirty="0">
                      <a:cs typeface="Times New Roman" panose="02020603050405020304" pitchFamily="18" charset="0"/>
                    </a:rPr>
                    <a:t>F</a:t>
                  </a:r>
                </a:p>
              </p:txBody>
            </p:sp>
          </p:grpSp>
          <mc:AlternateContent xmlns:mc="http://schemas.openxmlformats.org/markup-compatibility/2006" xmlns:a14="http://schemas.microsoft.com/office/drawing/2010/main">
            <mc:Choice Requires="a14">
              <p:sp>
                <p:nvSpPr>
                  <p:cNvPr id="329" name="TextBox 328">
                    <a:extLst>
                      <a:ext uri="{FF2B5EF4-FFF2-40B4-BE49-F238E27FC236}">
                        <a16:creationId xmlns:a16="http://schemas.microsoft.com/office/drawing/2014/main" id="{E46D1818-423E-CB7B-A224-DDD29302BF0A}"/>
                      </a:ext>
                    </a:extLst>
                  </p:cNvPr>
                  <p:cNvSpPr txBox="1"/>
                  <p:nvPr/>
                </p:nvSpPr>
                <p:spPr>
                  <a:xfrm>
                    <a:off x="10304145" y="5675608"/>
                    <a:ext cx="2428949" cy="7432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1700" i="1">
                              <a:latin typeface="Cambria Math" panose="02040503050406030204" pitchFamily="18" charset="0"/>
                            </a:rPr>
                            <m:t>𝑓</m:t>
                          </m:r>
                          <m:d>
                            <m:dPr>
                              <m:ctrlPr>
                                <a:rPr lang="en-IN" sz="1700" i="1">
                                  <a:latin typeface="Cambria Math" panose="02040503050406030204" pitchFamily="18" charset="0"/>
                                </a:rPr>
                              </m:ctrlPr>
                            </m:dPr>
                            <m:e>
                              <m:r>
                                <a:rPr lang="en-IN" sz="1700" i="1">
                                  <a:latin typeface="Cambria Math" panose="02040503050406030204" pitchFamily="18" charset="0"/>
                                </a:rPr>
                                <m:t>𝑥</m:t>
                              </m:r>
                            </m:e>
                          </m:d>
                          <m:r>
                            <a:rPr lang="en-IN" sz="1700">
                              <a:latin typeface="Cambria Math" panose="02040503050406030204" pitchFamily="18" charset="0"/>
                            </a:rPr>
                            <m:t>=</m:t>
                          </m:r>
                          <m:f>
                            <m:fPr>
                              <m:ctrlPr>
                                <a:rPr lang="en-IN" sz="1700" i="1">
                                  <a:solidFill>
                                    <a:srgbClr val="836967"/>
                                  </a:solidFill>
                                  <a:latin typeface="Cambria Math" panose="02040503050406030204" pitchFamily="18" charset="0"/>
                                </a:rPr>
                              </m:ctrlPr>
                            </m:fPr>
                            <m:num>
                              <m:r>
                                <a:rPr lang="en-IN" sz="1700">
                                  <a:latin typeface="Cambria Math" panose="02040503050406030204" pitchFamily="18" charset="0"/>
                                </a:rPr>
                                <m:t>1</m:t>
                              </m:r>
                            </m:num>
                            <m:den>
                              <m:r>
                                <a:rPr lang="en-IN" sz="1700">
                                  <a:latin typeface="Cambria Math" panose="02040503050406030204" pitchFamily="18" charset="0"/>
                                </a:rPr>
                                <m:t>1+</m:t>
                              </m:r>
                              <m:sSup>
                                <m:sSupPr>
                                  <m:ctrlPr>
                                    <a:rPr lang="en-IN" sz="1700" i="1">
                                      <a:solidFill>
                                        <a:srgbClr val="836967"/>
                                      </a:solidFill>
                                      <a:latin typeface="Cambria Math" panose="02040503050406030204" pitchFamily="18" charset="0"/>
                                    </a:rPr>
                                  </m:ctrlPr>
                                </m:sSupPr>
                                <m:e>
                                  <m:r>
                                    <a:rPr lang="en-IN" sz="1700" i="1">
                                      <a:latin typeface="Cambria Math" panose="02040503050406030204" pitchFamily="18" charset="0"/>
                                    </a:rPr>
                                    <m:t>𝑒</m:t>
                                  </m:r>
                                </m:e>
                                <m:sup>
                                  <m:r>
                                    <a:rPr lang="en-IN" sz="1700">
                                      <a:latin typeface="Cambria Math" panose="02040503050406030204" pitchFamily="18" charset="0"/>
                                    </a:rPr>
                                    <m:t>−</m:t>
                                  </m:r>
                                  <m:r>
                                    <a:rPr lang="en-IN" sz="1700" i="1">
                                      <a:latin typeface="Cambria Math" panose="02040503050406030204" pitchFamily="18" charset="0"/>
                                    </a:rPr>
                                    <m:t>𝑥</m:t>
                                  </m:r>
                                </m:sup>
                              </m:sSup>
                            </m:den>
                          </m:f>
                        </m:oMath>
                      </m:oMathPara>
                    </a14:m>
                    <a:endParaRPr lang="en-IN" sz="1700" dirty="0"/>
                  </a:p>
                </p:txBody>
              </p:sp>
            </mc:Choice>
            <mc:Fallback xmlns="">
              <p:sp>
                <p:nvSpPr>
                  <p:cNvPr id="329" name="TextBox 328">
                    <a:extLst>
                      <a:ext uri="{FF2B5EF4-FFF2-40B4-BE49-F238E27FC236}">
                        <a16:creationId xmlns:a16="http://schemas.microsoft.com/office/drawing/2014/main" id="{E46D1818-423E-CB7B-A224-DDD29302BF0A}"/>
                      </a:ext>
                    </a:extLst>
                  </p:cNvPr>
                  <p:cNvSpPr txBox="1">
                    <a:spLocks noRot="1" noChangeAspect="1" noMove="1" noResize="1" noEditPoints="1" noAdjustHandles="1" noChangeArrowheads="1" noChangeShapeType="1" noTextEdit="1"/>
                  </p:cNvSpPr>
                  <p:nvPr/>
                </p:nvSpPr>
                <p:spPr>
                  <a:xfrm>
                    <a:off x="10304145" y="5675608"/>
                    <a:ext cx="2428949" cy="743237"/>
                  </a:xfrm>
                  <a:prstGeom prst="rect">
                    <a:avLst/>
                  </a:prstGeom>
                  <a:blipFill>
                    <a:blip r:embed="rId33"/>
                    <a:stretch>
                      <a:fillRect/>
                    </a:stretch>
                  </a:blipFill>
                </p:spPr>
                <p:txBody>
                  <a:bodyPr/>
                  <a:lstStyle/>
                  <a:p>
                    <a:r>
                      <a:rPr lang="en-IN">
                        <a:noFill/>
                      </a:rPr>
                      <a:t> </a:t>
                    </a:r>
                  </a:p>
                </p:txBody>
              </p:sp>
            </mc:Fallback>
          </mc:AlternateContent>
        </p:grpSp>
        <p:grpSp>
          <p:nvGrpSpPr>
            <p:cNvPr id="353" name="Group 352">
              <a:extLst>
                <a:ext uri="{FF2B5EF4-FFF2-40B4-BE49-F238E27FC236}">
                  <a16:creationId xmlns:a16="http://schemas.microsoft.com/office/drawing/2014/main" id="{348BA91A-9638-DFE5-E59F-0572F563BD83}"/>
                </a:ext>
              </a:extLst>
            </p:cNvPr>
            <p:cNvGrpSpPr/>
            <p:nvPr/>
          </p:nvGrpSpPr>
          <p:grpSpPr>
            <a:xfrm>
              <a:off x="15999181" y="24504866"/>
              <a:ext cx="8931906" cy="3672292"/>
              <a:chOff x="15912164" y="3200400"/>
              <a:chExt cx="8176062" cy="4514416"/>
            </a:xfrm>
          </p:grpSpPr>
          <p:sp>
            <p:nvSpPr>
              <p:cNvPr id="354" name="Oval 353">
                <a:extLst>
                  <a:ext uri="{FF2B5EF4-FFF2-40B4-BE49-F238E27FC236}">
                    <a16:creationId xmlns:a16="http://schemas.microsoft.com/office/drawing/2014/main" id="{0C6A7F89-15CC-8EA6-C061-132210B98E97}"/>
                  </a:ext>
                </a:extLst>
              </p:cNvPr>
              <p:cNvSpPr/>
              <p:nvPr/>
            </p:nvSpPr>
            <p:spPr>
              <a:xfrm>
                <a:off x="16459200" y="6553200"/>
                <a:ext cx="800067" cy="862016"/>
              </a:xfrm>
              <a:prstGeom prst="ellipse">
                <a:avLst/>
              </a:prstGeom>
              <a:solidFill>
                <a:srgbClr val="DCE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grpSp>
            <p:nvGrpSpPr>
              <p:cNvPr id="355" name="Group 354">
                <a:extLst>
                  <a:ext uri="{FF2B5EF4-FFF2-40B4-BE49-F238E27FC236}">
                    <a16:creationId xmlns:a16="http://schemas.microsoft.com/office/drawing/2014/main" id="{98526751-5FBC-AA3D-2848-9B98F8F8C061}"/>
                  </a:ext>
                </a:extLst>
              </p:cNvPr>
              <p:cNvGrpSpPr/>
              <p:nvPr/>
            </p:nvGrpSpPr>
            <p:grpSpPr>
              <a:xfrm>
                <a:off x="15912164" y="3252357"/>
                <a:ext cx="8176062" cy="4462459"/>
                <a:chOff x="606175" y="1249065"/>
                <a:chExt cx="8176062" cy="4462459"/>
              </a:xfrm>
            </p:grpSpPr>
            <p:sp>
              <p:nvSpPr>
                <p:cNvPr id="360" name="Rectangle 359">
                  <a:extLst>
                    <a:ext uri="{FF2B5EF4-FFF2-40B4-BE49-F238E27FC236}">
                      <a16:creationId xmlns:a16="http://schemas.microsoft.com/office/drawing/2014/main" id="{6C684C11-7043-F0CA-6088-73F877A00E2C}"/>
                    </a:ext>
                  </a:extLst>
                </p:cNvPr>
                <p:cNvSpPr/>
                <p:nvPr/>
              </p:nvSpPr>
              <p:spPr>
                <a:xfrm>
                  <a:off x="606175" y="1252490"/>
                  <a:ext cx="1673721" cy="4449667"/>
                </a:xfrm>
                <a:prstGeom prst="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D4056F18-56EF-5591-7F02-8D515EA3A090}"/>
                        </a:ext>
                      </a:extLst>
                    </p:cNvPr>
                    <p:cNvSpPr txBox="1"/>
                    <p:nvPr/>
                  </p:nvSpPr>
                  <p:spPr>
                    <a:xfrm>
                      <a:off x="5650486" y="5101554"/>
                      <a:ext cx="3131751" cy="529697"/>
                    </a:xfrm>
                    <a:prstGeom prst="rect">
                      <a:avLst/>
                    </a:prstGeom>
                    <a:noFill/>
                  </p:spPr>
                  <p:txBody>
                    <a:bodyPr wrap="square">
                      <a:spAutoFit/>
                    </a:bodyPr>
                    <a:lstStyle/>
                    <a:p>
                      <a:pPr algn="ctr"/>
                      <a:r>
                        <a:rPr lang="en-IN" sz="2200" dirty="0">
                          <a:cs typeface="Times New Roman" panose="02020603050405020304" pitchFamily="18" charset="0"/>
                        </a:rPr>
                        <a:t>Z = </a:t>
                      </a:r>
                      <a:r>
                        <a:rPr lang="el-GR" sz="2200" dirty="0">
                          <a:cs typeface="Times New Roman" panose="02020603050405020304" pitchFamily="18" charset="0"/>
                        </a:rPr>
                        <a:t>α0</a:t>
                      </a:r>
                      <a:r>
                        <a:rPr lang="en-IN" sz="2200" dirty="0">
                          <a:cs typeface="Times New Roman" panose="02020603050405020304" pitchFamily="18" charset="0"/>
                        </a:rPr>
                        <a:t> </a:t>
                      </a:r>
                      <a:r>
                        <a:rPr lang="el-GR" sz="2200" dirty="0">
                          <a:cs typeface="Times New Roman" panose="02020603050405020304" pitchFamily="18" charset="0"/>
                        </a:rPr>
                        <a:t>​+</a:t>
                      </a:r>
                      <a:r>
                        <a:rPr lang="en-IN" sz="2200" dirty="0">
                          <a:cs typeface="Times New Roman" panose="02020603050405020304" pitchFamily="18" charset="0"/>
                        </a:rPr>
                        <a:t> </a:t>
                      </a:r>
                      <a14:m>
                        <m:oMath xmlns:m="http://schemas.openxmlformats.org/officeDocument/2006/math">
                          <m:nary>
                            <m:naryPr>
                              <m:chr m:val="∑"/>
                              <m:subHide m:val="on"/>
                              <m:supHide m:val="on"/>
                              <m:ctrlPr>
                                <a:rPr lang="en-IN" sz="2200" i="1">
                                  <a:latin typeface="Cambria Math" panose="02040503050406030204" pitchFamily="18" charset="0"/>
                                  <a:cs typeface="Times New Roman" panose="02020603050405020304" pitchFamily="18" charset="0"/>
                                </a:rPr>
                              </m:ctrlPr>
                            </m:naryPr>
                            <m:sub/>
                            <m:sup/>
                            <m:e>
                              <m:r>
                                <m:rPr>
                                  <m:nor/>
                                </m:rPr>
                                <a:rPr lang="el-GR" sz="2200" dirty="0">
                                  <a:cs typeface="Times New Roman" panose="02020603050405020304" pitchFamily="18" charset="0"/>
                                </a:rPr>
                                <m:t>α</m:t>
                              </m:r>
                              <m:r>
                                <m:rPr>
                                  <m:nor/>
                                </m:rPr>
                                <a:rPr lang="en-IN" sz="1650" dirty="0">
                                  <a:cs typeface="Times New Roman" panose="02020603050405020304" pitchFamily="18" charset="0"/>
                                </a:rPr>
                                <m:t>i</m:t>
                              </m:r>
                              <m:r>
                                <m:rPr>
                                  <m:nor/>
                                </m:rPr>
                                <a:rPr lang="el-GR" sz="2200" dirty="0">
                                  <a:cs typeface="Times New Roman" panose="02020603050405020304" pitchFamily="18" charset="0"/>
                                </a:rPr>
                                <m:t>​</m:t>
                              </m:r>
                              <m:r>
                                <m:rPr>
                                  <m:nor/>
                                </m:rPr>
                                <a:rPr lang="en-IN" sz="2200" dirty="0">
                                  <a:cs typeface="Times New Roman" panose="02020603050405020304" pitchFamily="18" charset="0"/>
                                </a:rPr>
                                <m:t>X</m:t>
                              </m:r>
                              <m:r>
                                <m:rPr>
                                  <m:nor/>
                                </m:rPr>
                                <a:rPr lang="en-IN" sz="1650" dirty="0">
                                  <a:cs typeface="Times New Roman" panose="02020603050405020304" pitchFamily="18" charset="0"/>
                                </a:rPr>
                                <m:t>i</m:t>
                              </m:r>
                            </m:e>
                          </m:nary>
                        </m:oMath>
                      </a14:m>
                      <a:r>
                        <a:rPr lang="en-IN" sz="2200" dirty="0">
                          <a:cs typeface="Times New Roman" panose="02020603050405020304" pitchFamily="18" charset="0"/>
                        </a:rPr>
                        <a:t>​ + E</a:t>
                      </a:r>
                    </a:p>
                  </p:txBody>
                </p:sp>
              </mc:Choice>
              <mc:Fallback xmlns="">
                <p:sp>
                  <p:nvSpPr>
                    <p:cNvPr id="361" name="TextBox 360">
                      <a:extLst>
                        <a:ext uri="{FF2B5EF4-FFF2-40B4-BE49-F238E27FC236}">
                          <a16:creationId xmlns:a16="http://schemas.microsoft.com/office/drawing/2014/main" id="{D4056F18-56EF-5591-7F02-8D515EA3A090}"/>
                        </a:ext>
                      </a:extLst>
                    </p:cNvPr>
                    <p:cNvSpPr txBox="1">
                      <a:spLocks noRot="1" noChangeAspect="1" noMove="1" noResize="1" noEditPoints="1" noAdjustHandles="1" noChangeArrowheads="1" noChangeShapeType="1" noTextEdit="1"/>
                    </p:cNvSpPr>
                    <p:nvPr/>
                  </p:nvSpPr>
                  <p:spPr>
                    <a:xfrm>
                      <a:off x="5650486" y="5101554"/>
                      <a:ext cx="3131751" cy="529697"/>
                    </a:xfrm>
                    <a:prstGeom prst="rect">
                      <a:avLst/>
                    </a:prstGeom>
                    <a:blipFill>
                      <a:blip r:embed="rId34"/>
                      <a:stretch>
                        <a:fillRect t="-125352" b="-190141"/>
                      </a:stretch>
                    </a:blipFill>
                  </p:spPr>
                  <p:txBody>
                    <a:bodyPr/>
                    <a:lstStyle/>
                    <a:p>
                      <a:r>
                        <a:rPr lang="en-IN">
                          <a:noFill/>
                        </a:rPr>
                        <a:t> </a:t>
                      </a:r>
                    </a:p>
                  </p:txBody>
                </p:sp>
              </mc:Fallback>
            </mc:AlternateContent>
            <p:sp>
              <p:nvSpPr>
                <p:cNvPr id="362" name="Oval 361">
                  <a:extLst>
                    <a:ext uri="{FF2B5EF4-FFF2-40B4-BE49-F238E27FC236}">
                      <a16:creationId xmlns:a16="http://schemas.microsoft.com/office/drawing/2014/main" id="{196B15FB-B2F8-C487-8870-1056D0841376}"/>
                    </a:ext>
                  </a:extLst>
                </p:cNvPr>
                <p:cNvSpPr/>
                <p:nvPr/>
              </p:nvSpPr>
              <p:spPr>
                <a:xfrm>
                  <a:off x="1152950" y="1626207"/>
                  <a:ext cx="800067" cy="862016"/>
                </a:xfrm>
                <a:prstGeom prst="ellipse">
                  <a:avLst/>
                </a:prstGeom>
                <a:solidFill>
                  <a:srgbClr val="DCE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363" name="Oval 362">
                  <a:extLst>
                    <a:ext uri="{FF2B5EF4-FFF2-40B4-BE49-F238E27FC236}">
                      <a16:creationId xmlns:a16="http://schemas.microsoft.com/office/drawing/2014/main" id="{88BF1B7F-BCB2-DD88-50F6-EDE4C5ACB778}"/>
                    </a:ext>
                  </a:extLst>
                </p:cNvPr>
                <p:cNvSpPr/>
                <p:nvPr/>
              </p:nvSpPr>
              <p:spPr>
                <a:xfrm>
                  <a:off x="4034205" y="1626207"/>
                  <a:ext cx="800067" cy="862016"/>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64" name="Oval 363">
                  <a:extLst>
                    <a:ext uri="{FF2B5EF4-FFF2-40B4-BE49-F238E27FC236}">
                      <a16:creationId xmlns:a16="http://schemas.microsoft.com/office/drawing/2014/main" id="{BBCDFC22-A6F6-5B38-A929-314570B54BDA}"/>
                    </a:ext>
                  </a:extLst>
                </p:cNvPr>
                <p:cNvSpPr/>
                <p:nvPr/>
              </p:nvSpPr>
              <p:spPr>
                <a:xfrm>
                  <a:off x="1152950" y="3087495"/>
                  <a:ext cx="800067" cy="862016"/>
                </a:xfrm>
                <a:prstGeom prst="ellipse">
                  <a:avLst/>
                </a:prstGeom>
                <a:solidFill>
                  <a:srgbClr val="DCE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365" name="Content Placeholder 2">
                  <a:extLst>
                    <a:ext uri="{FF2B5EF4-FFF2-40B4-BE49-F238E27FC236}">
                      <a16:creationId xmlns:a16="http://schemas.microsoft.com/office/drawing/2014/main" id="{3C751CCF-FC3A-B181-9812-02ECC731A45B}"/>
                    </a:ext>
                  </a:extLst>
                </p:cNvPr>
                <p:cNvSpPr txBox="1">
                  <a:spLocks/>
                </p:cNvSpPr>
                <p:nvPr/>
              </p:nvSpPr>
              <p:spPr>
                <a:xfrm>
                  <a:off x="1229411" y="1869556"/>
                  <a:ext cx="647146" cy="554041"/>
                </a:xfrm>
                <a:prstGeom prst="rect">
                  <a:avLst/>
                </a:prstGeom>
              </p:spPr>
              <p:txBody>
                <a:bodyPr vert="horz" lIns="83816" tIns="41908" rIns="83816" bIns="41908"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50" b="1" dirty="0">
                      <a:latin typeface="Times New Roman" panose="02020603050405020304" pitchFamily="18" charset="0"/>
                      <a:cs typeface="Times New Roman" panose="02020603050405020304" pitchFamily="18" charset="0"/>
                    </a:rPr>
                    <a:t>Xi</a:t>
                  </a:r>
                  <a:endParaRPr lang="en-IN" sz="967" b="1" dirty="0">
                    <a:latin typeface="Times New Roman" panose="02020603050405020304" pitchFamily="18" charset="0"/>
                    <a:cs typeface="Times New Roman" panose="02020603050405020304" pitchFamily="18" charset="0"/>
                  </a:endParaRPr>
                </a:p>
              </p:txBody>
            </p:sp>
            <p:sp>
              <p:nvSpPr>
                <p:cNvPr id="366" name="Oval 365">
                  <a:extLst>
                    <a:ext uri="{FF2B5EF4-FFF2-40B4-BE49-F238E27FC236}">
                      <a16:creationId xmlns:a16="http://schemas.microsoft.com/office/drawing/2014/main" id="{68EAB8D4-212F-2DF4-EFB2-1FA8848AA322}"/>
                    </a:ext>
                  </a:extLst>
                </p:cNvPr>
                <p:cNvSpPr/>
                <p:nvPr/>
              </p:nvSpPr>
              <p:spPr>
                <a:xfrm>
                  <a:off x="4034205" y="3087495"/>
                  <a:ext cx="800067" cy="862016"/>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67" name="Oval 366">
                  <a:extLst>
                    <a:ext uri="{FF2B5EF4-FFF2-40B4-BE49-F238E27FC236}">
                      <a16:creationId xmlns:a16="http://schemas.microsoft.com/office/drawing/2014/main" id="{C8223C11-1B78-B267-7C82-71119AAF6B2F}"/>
                    </a:ext>
                  </a:extLst>
                </p:cNvPr>
                <p:cNvSpPr/>
                <p:nvPr/>
              </p:nvSpPr>
              <p:spPr>
                <a:xfrm>
                  <a:off x="4050354" y="4553165"/>
                  <a:ext cx="800067" cy="862016"/>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cxnSp>
              <p:nvCxnSpPr>
                <p:cNvPr id="368" name="Straight Arrow Connector 367">
                  <a:extLst>
                    <a:ext uri="{FF2B5EF4-FFF2-40B4-BE49-F238E27FC236}">
                      <a16:creationId xmlns:a16="http://schemas.microsoft.com/office/drawing/2014/main" id="{2AB26357-8EE5-E01B-7896-5F539D5A8CF0}"/>
                    </a:ext>
                  </a:extLst>
                </p:cNvPr>
                <p:cNvCxnSpPr>
                  <a:cxnSpLocks/>
                  <a:endCxn id="363" idx="2"/>
                </p:cNvCxnSpPr>
                <p:nvPr/>
              </p:nvCxnSpPr>
              <p:spPr>
                <a:xfrm>
                  <a:off x="1953017" y="2041812"/>
                  <a:ext cx="2081188" cy="15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9" name="Straight Arrow Connector 368">
                  <a:extLst>
                    <a:ext uri="{FF2B5EF4-FFF2-40B4-BE49-F238E27FC236}">
                      <a16:creationId xmlns:a16="http://schemas.microsoft.com/office/drawing/2014/main" id="{2F1B4981-C8AB-E042-E94F-3C8D08C30861}"/>
                    </a:ext>
                  </a:extLst>
                </p:cNvPr>
                <p:cNvCxnSpPr>
                  <a:cxnSpLocks/>
                </p:cNvCxnSpPr>
                <p:nvPr/>
              </p:nvCxnSpPr>
              <p:spPr>
                <a:xfrm>
                  <a:off x="1969166" y="3527037"/>
                  <a:ext cx="2081188" cy="15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0" name="Straight Arrow Connector 369">
                  <a:extLst>
                    <a:ext uri="{FF2B5EF4-FFF2-40B4-BE49-F238E27FC236}">
                      <a16:creationId xmlns:a16="http://schemas.microsoft.com/office/drawing/2014/main" id="{60AD6314-2857-AFB3-D613-DFF5903ED231}"/>
                    </a:ext>
                  </a:extLst>
                </p:cNvPr>
                <p:cNvCxnSpPr>
                  <a:cxnSpLocks/>
                </p:cNvCxnSpPr>
                <p:nvPr/>
              </p:nvCxnSpPr>
              <p:spPr>
                <a:xfrm>
                  <a:off x="1953017" y="5012262"/>
                  <a:ext cx="2081188" cy="15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1" name="Content Placeholder 14">
                  <a:extLst>
                    <a:ext uri="{FF2B5EF4-FFF2-40B4-BE49-F238E27FC236}">
                      <a16:creationId xmlns:a16="http://schemas.microsoft.com/office/drawing/2014/main" id="{E1AEEFD6-E685-1345-D61B-A11B7F7BBCC9}"/>
                    </a:ext>
                  </a:extLst>
                </p:cNvPr>
                <p:cNvSpPr txBox="1">
                  <a:spLocks/>
                </p:cNvSpPr>
                <p:nvPr/>
              </p:nvSpPr>
              <p:spPr>
                <a:xfrm>
                  <a:off x="2527505" y="2740708"/>
                  <a:ext cx="698793" cy="862016"/>
                </a:xfrm>
                <a:prstGeom prst="rect">
                  <a:avLst/>
                </a:prstGeom>
              </p:spPr>
              <p:txBody>
                <a:bodyPr vert="horz" lIns="83816" tIns="41908" rIns="83816" bIns="41908" rtlCol="0">
                  <a:normAutofit fontScale="925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300" b="1" dirty="0">
                      <a:solidFill>
                        <a:srgbClr val="1F1F1F"/>
                      </a:solidFill>
                      <a:latin typeface="Google Sans"/>
                    </a:rPr>
                    <a:t>α</a:t>
                  </a:r>
                  <a:r>
                    <a:rPr lang="en-IN" sz="1830" b="1" dirty="0">
                      <a:solidFill>
                        <a:srgbClr val="1F1F1F"/>
                      </a:solidFill>
                      <a:latin typeface="Google Sans"/>
                    </a:rPr>
                    <a:t>i</a:t>
                  </a:r>
                  <a:endParaRPr lang="en-IN" sz="3300" dirty="0"/>
                </a:p>
              </p:txBody>
            </p:sp>
            <p:sp>
              <p:nvSpPr>
                <p:cNvPr id="372" name="Content Placeholder 14">
                  <a:extLst>
                    <a:ext uri="{FF2B5EF4-FFF2-40B4-BE49-F238E27FC236}">
                      <a16:creationId xmlns:a16="http://schemas.microsoft.com/office/drawing/2014/main" id="{11E43FCE-8847-2B77-605C-6B89F82A74DD}"/>
                    </a:ext>
                  </a:extLst>
                </p:cNvPr>
                <p:cNvSpPr txBox="1">
                  <a:spLocks/>
                </p:cNvSpPr>
                <p:nvPr/>
              </p:nvSpPr>
              <p:spPr>
                <a:xfrm>
                  <a:off x="2527505" y="4210530"/>
                  <a:ext cx="698793" cy="862016"/>
                </a:xfrm>
                <a:prstGeom prst="rect">
                  <a:avLst/>
                </a:prstGeom>
              </p:spPr>
              <p:txBody>
                <a:bodyPr vert="horz" lIns="83816" tIns="41908" rIns="83816" bIns="41908" rtlCol="0">
                  <a:normAutofit fontScale="925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300" b="1" dirty="0">
                      <a:solidFill>
                        <a:srgbClr val="1F1F1F"/>
                      </a:solidFill>
                      <a:latin typeface="Google Sans"/>
                    </a:rPr>
                    <a:t>α</a:t>
                  </a:r>
                  <a:r>
                    <a:rPr lang="en-IN" sz="1830" b="1" dirty="0">
                      <a:solidFill>
                        <a:srgbClr val="1F1F1F"/>
                      </a:solidFill>
                      <a:latin typeface="Google Sans"/>
                    </a:rPr>
                    <a:t>i</a:t>
                  </a:r>
                  <a:endParaRPr lang="en-IN" sz="3300" dirty="0"/>
                </a:p>
              </p:txBody>
            </p:sp>
            <p:cxnSp>
              <p:nvCxnSpPr>
                <p:cNvPr id="373" name="Straight Arrow Connector 372">
                  <a:extLst>
                    <a:ext uri="{FF2B5EF4-FFF2-40B4-BE49-F238E27FC236}">
                      <a16:creationId xmlns:a16="http://schemas.microsoft.com/office/drawing/2014/main" id="{B5735BAD-EE17-6007-5E5F-5338759207D9}"/>
                    </a:ext>
                  </a:extLst>
                </p:cNvPr>
                <p:cNvCxnSpPr>
                  <a:cxnSpLocks/>
                </p:cNvCxnSpPr>
                <p:nvPr/>
              </p:nvCxnSpPr>
              <p:spPr>
                <a:xfrm>
                  <a:off x="4834273" y="2071726"/>
                  <a:ext cx="1297269" cy="1470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E39EFC05-03B5-1EB6-24BC-E9F508EEAE5A}"/>
                    </a:ext>
                  </a:extLst>
                </p:cNvPr>
                <p:cNvCxnSpPr>
                  <a:cxnSpLocks/>
                </p:cNvCxnSpPr>
                <p:nvPr/>
              </p:nvCxnSpPr>
              <p:spPr>
                <a:xfrm>
                  <a:off x="4834273" y="3512546"/>
                  <a:ext cx="1297269" cy="29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5" name="Straight Arrow Connector 374">
                  <a:extLst>
                    <a:ext uri="{FF2B5EF4-FFF2-40B4-BE49-F238E27FC236}">
                      <a16:creationId xmlns:a16="http://schemas.microsoft.com/office/drawing/2014/main" id="{9F545B5B-D2BB-493F-6CB1-24334F916383}"/>
                    </a:ext>
                  </a:extLst>
                </p:cNvPr>
                <p:cNvCxnSpPr>
                  <a:cxnSpLocks/>
                </p:cNvCxnSpPr>
                <p:nvPr/>
              </p:nvCxnSpPr>
              <p:spPr>
                <a:xfrm flipV="1">
                  <a:off x="4866569" y="3527037"/>
                  <a:ext cx="1264973" cy="1441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6" name="Oval 375">
                  <a:extLst>
                    <a:ext uri="{FF2B5EF4-FFF2-40B4-BE49-F238E27FC236}">
                      <a16:creationId xmlns:a16="http://schemas.microsoft.com/office/drawing/2014/main" id="{516AE223-CACE-350D-6B0E-4008797A974D}"/>
                    </a:ext>
                  </a:extLst>
                </p:cNvPr>
                <p:cNvSpPr/>
                <p:nvPr/>
              </p:nvSpPr>
              <p:spPr>
                <a:xfrm>
                  <a:off x="7574264" y="2885847"/>
                  <a:ext cx="992768" cy="1260503"/>
                </a:xfrm>
                <a:prstGeom prst="ellipse">
                  <a:avLst/>
                </a:prstGeom>
                <a:solidFill>
                  <a:srgbClr val="DCE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377" name="TextBox 376">
                  <a:extLst>
                    <a:ext uri="{FF2B5EF4-FFF2-40B4-BE49-F238E27FC236}">
                      <a16:creationId xmlns:a16="http://schemas.microsoft.com/office/drawing/2014/main" id="{B0AA9660-14F3-5A9B-310B-B1BFEA15D92B}"/>
                    </a:ext>
                  </a:extLst>
                </p:cNvPr>
                <p:cNvSpPr txBox="1"/>
                <p:nvPr/>
              </p:nvSpPr>
              <p:spPr>
                <a:xfrm>
                  <a:off x="7910661" y="3264568"/>
                  <a:ext cx="486118" cy="599536"/>
                </a:xfrm>
                <a:prstGeom prst="rect">
                  <a:avLst/>
                </a:prstGeom>
                <a:noFill/>
              </p:spPr>
              <p:txBody>
                <a:bodyPr wrap="square">
                  <a:spAutoFit/>
                </a:bodyPr>
                <a:lstStyle/>
                <a:p>
                  <a:r>
                    <a:rPr lang="en-IN" sz="2569" dirty="0">
                      <a:cs typeface="Times New Roman" panose="02020603050405020304" pitchFamily="18" charset="0"/>
                    </a:rPr>
                    <a:t>Z</a:t>
                  </a:r>
                </a:p>
              </p:txBody>
            </p:sp>
            <p:sp>
              <p:nvSpPr>
                <p:cNvPr id="378" name="TextBox 377">
                  <a:extLst>
                    <a:ext uri="{FF2B5EF4-FFF2-40B4-BE49-F238E27FC236}">
                      <a16:creationId xmlns:a16="http://schemas.microsoft.com/office/drawing/2014/main" id="{D203C524-EFA8-68AB-B0CF-733D0112104A}"/>
                    </a:ext>
                  </a:extLst>
                </p:cNvPr>
                <p:cNvSpPr txBox="1"/>
                <p:nvPr/>
              </p:nvSpPr>
              <p:spPr>
                <a:xfrm>
                  <a:off x="4010225" y="3279930"/>
                  <a:ext cx="938613" cy="529697"/>
                </a:xfrm>
                <a:prstGeom prst="rect">
                  <a:avLst/>
                </a:prstGeom>
                <a:noFill/>
              </p:spPr>
              <p:txBody>
                <a:bodyPr wrap="square">
                  <a:spAutoFit/>
                </a:bodyPr>
                <a:lstStyle/>
                <a:p>
                  <a:pPr algn="ctr"/>
                  <a:r>
                    <a:rPr lang="el-GR" sz="2200" b="1" dirty="0">
                      <a:solidFill>
                        <a:srgbClr val="1F1F1F"/>
                      </a:solidFill>
                      <a:latin typeface="Google Sans"/>
                    </a:rPr>
                    <a:t>α</a:t>
                  </a:r>
                  <a:r>
                    <a:rPr lang="en-IN" sz="1470" b="1" dirty="0">
                      <a:solidFill>
                        <a:srgbClr val="1F1F1F"/>
                      </a:solidFill>
                      <a:latin typeface="Google Sans"/>
                    </a:rPr>
                    <a:t>i</a:t>
                  </a:r>
                  <a:r>
                    <a:rPr lang="en-IN" sz="2200" dirty="0">
                      <a:cs typeface="Times New Roman" panose="02020603050405020304" pitchFamily="18" charset="0"/>
                    </a:rPr>
                    <a:t>X</a:t>
                  </a:r>
                  <a:r>
                    <a:rPr lang="en-IN" sz="1650" dirty="0">
                      <a:cs typeface="Times New Roman" panose="02020603050405020304" pitchFamily="18" charset="0"/>
                    </a:rPr>
                    <a:t>i</a:t>
                  </a:r>
                  <a:endParaRPr lang="en-IN" sz="2200" dirty="0">
                    <a:cs typeface="Times New Roman" panose="02020603050405020304" pitchFamily="18" charset="0"/>
                  </a:endParaRPr>
                </a:p>
              </p:txBody>
            </p:sp>
            <p:sp>
              <p:nvSpPr>
                <p:cNvPr id="379" name="Oval 378">
                  <a:extLst>
                    <a:ext uri="{FF2B5EF4-FFF2-40B4-BE49-F238E27FC236}">
                      <a16:creationId xmlns:a16="http://schemas.microsoft.com/office/drawing/2014/main" id="{D9BDA30A-3568-25DD-B618-1312643566C9}"/>
                    </a:ext>
                  </a:extLst>
                </p:cNvPr>
                <p:cNvSpPr/>
                <p:nvPr/>
              </p:nvSpPr>
              <p:spPr>
                <a:xfrm>
                  <a:off x="6131542" y="2885847"/>
                  <a:ext cx="992768" cy="1260503"/>
                </a:xfrm>
                <a:prstGeom prst="ellipse">
                  <a:avLst/>
                </a:prstGeom>
                <a:solidFill>
                  <a:srgbClr val="DCE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mc:AlternateContent xmlns:mc="http://schemas.openxmlformats.org/markup-compatibility/2006" xmlns:a14="http://schemas.microsoft.com/office/drawing/2010/main">
              <mc:Choice Requires="a14">
                <p:sp>
                  <p:nvSpPr>
                    <p:cNvPr id="380" name="TextBox 379">
                      <a:extLst>
                        <a:ext uri="{FF2B5EF4-FFF2-40B4-BE49-F238E27FC236}">
                          <a16:creationId xmlns:a16="http://schemas.microsoft.com/office/drawing/2014/main" id="{48C7A6D4-3149-DC17-DAA2-253664A993FA}"/>
                        </a:ext>
                      </a:extLst>
                    </p:cNvPr>
                    <p:cNvSpPr txBox="1"/>
                    <p:nvPr/>
                  </p:nvSpPr>
                  <p:spPr>
                    <a:xfrm>
                      <a:off x="6112302" y="3041255"/>
                      <a:ext cx="1201200" cy="1058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IN" sz="1830" i="1">
                                    <a:latin typeface="Cambria Math" panose="02040503050406030204" pitchFamily="18" charset="0"/>
                                    <a:cs typeface="Times New Roman" panose="02020603050405020304" pitchFamily="18" charset="0"/>
                                  </a:rPr>
                                </m:ctrlPr>
                              </m:naryPr>
                              <m:sub>
                                <m:r>
                                  <m:rPr>
                                    <m:brk m:alnAt="23"/>
                                  </m:rPr>
                                  <a:rPr lang="en-IN" sz="1830" i="1">
                                    <a:latin typeface="Cambria Math" panose="02040503050406030204" pitchFamily="18" charset="0"/>
                                    <a:cs typeface="Times New Roman" panose="02020603050405020304" pitchFamily="18" charset="0"/>
                                  </a:rPr>
                                  <m:t>0</m:t>
                                </m:r>
                              </m:sub>
                              <m:sup>
                                <m:r>
                                  <a:rPr lang="en-IN" sz="1830" i="1">
                                    <a:latin typeface="Cambria Math" panose="02040503050406030204" pitchFamily="18" charset="0"/>
                                    <a:cs typeface="Times New Roman" panose="02020603050405020304" pitchFamily="18" charset="0"/>
                                  </a:rPr>
                                  <m:t>𝑛</m:t>
                                </m:r>
                              </m:sup>
                              <m:e>
                                <m:r>
                                  <m:rPr>
                                    <m:nor/>
                                  </m:rPr>
                                  <a:rPr lang="el-GR" sz="1830" b="1" dirty="0">
                                    <a:solidFill>
                                      <a:srgbClr val="1F1F1F"/>
                                    </a:solidFill>
                                    <a:latin typeface="Google Sans"/>
                                  </a:rPr>
                                  <m:t>α</m:t>
                                </m:r>
                                <m:r>
                                  <m:rPr>
                                    <m:nor/>
                                  </m:rPr>
                                  <a:rPr lang="en-IN" sz="1830" b="1">
                                    <a:solidFill>
                                      <a:srgbClr val="1F1F1F"/>
                                    </a:solidFill>
                                    <a:latin typeface="Google Sans"/>
                                  </a:rPr>
                                  <m:t>i</m:t>
                                </m:r>
                                <m:r>
                                  <m:rPr>
                                    <m:nor/>
                                  </m:rPr>
                                  <a:rPr lang="en-IN" sz="1830">
                                    <a:cs typeface="Times New Roman" panose="02020603050405020304" pitchFamily="18" charset="0"/>
                                  </a:rPr>
                                  <m:t>Xi</m:t>
                                </m:r>
                                <m:r>
                                  <m:rPr>
                                    <m:nor/>
                                  </m:rPr>
                                  <a:rPr lang="en-IN" sz="1830" dirty="0">
                                    <a:cs typeface="Times New Roman" panose="02020603050405020304" pitchFamily="18" charset="0"/>
                                  </a:rPr>
                                  <m:t> </m:t>
                                </m:r>
                              </m:e>
                            </m:nary>
                          </m:oMath>
                        </m:oMathPara>
                      </a14:m>
                      <a:endParaRPr lang="en-IN" sz="2200" dirty="0">
                        <a:cs typeface="Times New Roman" panose="02020603050405020304" pitchFamily="18" charset="0"/>
                      </a:endParaRPr>
                    </a:p>
                  </p:txBody>
                </p:sp>
              </mc:Choice>
              <mc:Fallback xmlns="">
                <p:sp>
                  <p:nvSpPr>
                    <p:cNvPr id="380" name="TextBox 379">
                      <a:extLst>
                        <a:ext uri="{FF2B5EF4-FFF2-40B4-BE49-F238E27FC236}">
                          <a16:creationId xmlns:a16="http://schemas.microsoft.com/office/drawing/2014/main" id="{48C7A6D4-3149-DC17-DAA2-253664A993FA}"/>
                        </a:ext>
                      </a:extLst>
                    </p:cNvPr>
                    <p:cNvSpPr txBox="1">
                      <a:spLocks noRot="1" noChangeAspect="1" noMove="1" noResize="1" noEditPoints="1" noAdjustHandles="1" noChangeArrowheads="1" noChangeShapeType="1" noTextEdit="1"/>
                    </p:cNvSpPr>
                    <p:nvPr/>
                  </p:nvSpPr>
                  <p:spPr>
                    <a:xfrm>
                      <a:off x="6112302" y="3041255"/>
                      <a:ext cx="1201200" cy="1058923"/>
                    </a:xfrm>
                    <a:prstGeom prst="rect">
                      <a:avLst/>
                    </a:prstGeom>
                    <a:blipFill>
                      <a:blip r:embed="rId35"/>
                      <a:stretch>
                        <a:fillRect/>
                      </a:stretch>
                    </a:blipFill>
                  </p:spPr>
                  <p:txBody>
                    <a:bodyPr/>
                    <a:lstStyle/>
                    <a:p>
                      <a:r>
                        <a:rPr lang="en-IN">
                          <a:noFill/>
                        </a:rPr>
                        <a:t> </a:t>
                      </a:r>
                    </a:p>
                  </p:txBody>
                </p:sp>
              </mc:Fallback>
            </mc:AlternateContent>
            <p:cxnSp>
              <p:nvCxnSpPr>
                <p:cNvPr id="381" name="Straight Arrow Connector 380">
                  <a:extLst>
                    <a:ext uri="{FF2B5EF4-FFF2-40B4-BE49-F238E27FC236}">
                      <a16:creationId xmlns:a16="http://schemas.microsoft.com/office/drawing/2014/main" id="{17B87B5E-9211-0B71-88D1-1CD8EF10D8DC}"/>
                    </a:ext>
                  </a:extLst>
                </p:cNvPr>
                <p:cNvCxnSpPr>
                  <a:cxnSpLocks/>
                </p:cNvCxnSpPr>
                <p:nvPr/>
              </p:nvCxnSpPr>
              <p:spPr>
                <a:xfrm>
                  <a:off x="7149688" y="3500695"/>
                  <a:ext cx="4556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2" name="TextBox 381">
                  <a:extLst>
                    <a:ext uri="{FF2B5EF4-FFF2-40B4-BE49-F238E27FC236}">
                      <a16:creationId xmlns:a16="http://schemas.microsoft.com/office/drawing/2014/main" id="{C4B8885B-44BA-2DB8-E4C6-CA1D145B5F12}"/>
                    </a:ext>
                  </a:extLst>
                </p:cNvPr>
                <p:cNvSpPr txBox="1"/>
                <p:nvPr/>
              </p:nvSpPr>
              <p:spPr>
                <a:xfrm>
                  <a:off x="7126762" y="2884625"/>
                  <a:ext cx="486118" cy="599536"/>
                </a:xfrm>
                <a:prstGeom prst="rect">
                  <a:avLst/>
                </a:prstGeom>
                <a:noFill/>
              </p:spPr>
              <p:txBody>
                <a:bodyPr wrap="square">
                  <a:spAutoFit/>
                </a:bodyPr>
                <a:lstStyle/>
                <a:p>
                  <a:r>
                    <a:rPr lang="en-IN" sz="2569" dirty="0">
                      <a:cs typeface="Times New Roman" panose="02020603050405020304" pitchFamily="18" charset="0"/>
                    </a:rPr>
                    <a:t>E</a:t>
                  </a:r>
                </a:p>
              </p:txBody>
            </p:sp>
            <p:sp>
              <p:nvSpPr>
                <p:cNvPr id="383" name="Rectangle 382">
                  <a:extLst>
                    <a:ext uri="{FF2B5EF4-FFF2-40B4-BE49-F238E27FC236}">
                      <a16:creationId xmlns:a16="http://schemas.microsoft.com/office/drawing/2014/main" id="{0FB2143F-F3CC-CEB1-F6B2-559B9C400732}"/>
                    </a:ext>
                  </a:extLst>
                </p:cNvPr>
                <p:cNvSpPr/>
                <p:nvPr/>
              </p:nvSpPr>
              <p:spPr>
                <a:xfrm>
                  <a:off x="5650488" y="1261857"/>
                  <a:ext cx="3089251" cy="4449667"/>
                </a:xfrm>
                <a:prstGeom prst="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384" name="Rectangle 383">
                  <a:extLst>
                    <a:ext uri="{FF2B5EF4-FFF2-40B4-BE49-F238E27FC236}">
                      <a16:creationId xmlns:a16="http://schemas.microsoft.com/office/drawing/2014/main" id="{AA357A12-D2C4-B614-AC4E-DD6C190D8113}"/>
                    </a:ext>
                  </a:extLst>
                </p:cNvPr>
                <p:cNvSpPr/>
                <p:nvPr/>
              </p:nvSpPr>
              <p:spPr>
                <a:xfrm>
                  <a:off x="3415489" y="1249065"/>
                  <a:ext cx="1836210" cy="4449667"/>
                </a:xfrm>
                <a:prstGeom prst="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385" name="Content Placeholder 2">
                  <a:extLst>
                    <a:ext uri="{FF2B5EF4-FFF2-40B4-BE49-F238E27FC236}">
                      <a16:creationId xmlns:a16="http://schemas.microsoft.com/office/drawing/2014/main" id="{67D4A0BB-AF77-D561-6B3E-C55676B6A266}"/>
                    </a:ext>
                  </a:extLst>
                </p:cNvPr>
                <p:cNvSpPr txBox="1">
                  <a:spLocks/>
                </p:cNvSpPr>
                <p:nvPr/>
              </p:nvSpPr>
              <p:spPr>
                <a:xfrm>
                  <a:off x="1229671" y="3254508"/>
                  <a:ext cx="647146" cy="554041"/>
                </a:xfrm>
                <a:prstGeom prst="rect">
                  <a:avLst/>
                </a:prstGeom>
              </p:spPr>
              <p:txBody>
                <a:bodyPr vert="horz" lIns="83816" tIns="41908" rIns="83816" bIns="41908"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50" b="1" dirty="0">
                      <a:latin typeface="Times New Roman" panose="02020603050405020304" pitchFamily="18" charset="0"/>
                      <a:cs typeface="Times New Roman" panose="02020603050405020304" pitchFamily="18" charset="0"/>
                    </a:rPr>
                    <a:t>Xi</a:t>
                  </a:r>
                  <a:endParaRPr lang="en-IN" sz="967" b="1" dirty="0">
                    <a:latin typeface="Times New Roman" panose="02020603050405020304" pitchFamily="18" charset="0"/>
                    <a:cs typeface="Times New Roman" panose="02020603050405020304" pitchFamily="18" charset="0"/>
                  </a:endParaRPr>
                </a:p>
              </p:txBody>
            </p:sp>
          </p:grpSp>
          <p:sp>
            <p:nvSpPr>
              <p:cNvPr id="356" name="Content Placeholder 2">
                <a:extLst>
                  <a:ext uri="{FF2B5EF4-FFF2-40B4-BE49-F238E27FC236}">
                    <a16:creationId xmlns:a16="http://schemas.microsoft.com/office/drawing/2014/main" id="{D5DB8ECD-2A68-7AD0-BCAE-1D6983AD5E1E}"/>
                  </a:ext>
                </a:extLst>
              </p:cNvPr>
              <p:cNvSpPr txBox="1">
                <a:spLocks/>
              </p:cNvSpPr>
              <p:nvPr/>
            </p:nvSpPr>
            <p:spPr>
              <a:xfrm>
                <a:off x="16516854" y="6707187"/>
                <a:ext cx="647146" cy="554041"/>
              </a:xfrm>
              <a:prstGeom prst="rect">
                <a:avLst/>
              </a:prstGeom>
            </p:spPr>
            <p:txBody>
              <a:bodyPr vert="horz" lIns="83816" tIns="41908" rIns="83816" bIns="41908"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50" b="1" dirty="0">
                    <a:latin typeface="Times New Roman" panose="02020603050405020304" pitchFamily="18" charset="0"/>
                    <a:cs typeface="Times New Roman" panose="02020603050405020304" pitchFamily="18" charset="0"/>
                  </a:rPr>
                  <a:t>Xi</a:t>
                </a:r>
                <a:endParaRPr lang="en-IN" sz="967" b="1" dirty="0">
                  <a:latin typeface="Times New Roman" panose="02020603050405020304" pitchFamily="18" charset="0"/>
                  <a:cs typeface="Times New Roman" panose="02020603050405020304" pitchFamily="18" charset="0"/>
                </a:endParaRPr>
              </a:p>
            </p:txBody>
          </p:sp>
          <p:sp>
            <p:nvSpPr>
              <p:cNvPr id="357" name="Content Placeholder 14">
                <a:extLst>
                  <a:ext uri="{FF2B5EF4-FFF2-40B4-BE49-F238E27FC236}">
                    <a16:creationId xmlns:a16="http://schemas.microsoft.com/office/drawing/2014/main" id="{DB58B36C-EF18-EC7F-D107-40D635819833}"/>
                  </a:ext>
                </a:extLst>
              </p:cNvPr>
              <p:cNvSpPr txBox="1">
                <a:spLocks/>
              </p:cNvSpPr>
              <p:nvPr/>
            </p:nvSpPr>
            <p:spPr>
              <a:xfrm>
                <a:off x="17830800" y="3200400"/>
                <a:ext cx="698793" cy="862016"/>
              </a:xfrm>
              <a:prstGeom prst="rect">
                <a:avLst/>
              </a:prstGeom>
            </p:spPr>
            <p:txBody>
              <a:bodyPr vert="horz" lIns="83816" tIns="41908" rIns="83816" bIns="41908" rtlCol="0">
                <a:normAutofit fontScale="925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300" b="1" dirty="0">
                    <a:solidFill>
                      <a:srgbClr val="1F1F1F"/>
                    </a:solidFill>
                    <a:latin typeface="Google Sans"/>
                  </a:rPr>
                  <a:t>α</a:t>
                </a:r>
                <a:r>
                  <a:rPr lang="en-IN" sz="1830" b="1" dirty="0">
                    <a:solidFill>
                      <a:srgbClr val="1F1F1F"/>
                    </a:solidFill>
                    <a:latin typeface="Google Sans"/>
                  </a:rPr>
                  <a:t>i</a:t>
                </a:r>
                <a:endParaRPr lang="en-IN" sz="3300" dirty="0"/>
              </a:p>
            </p:txBody>
          </p:sp>
          <p:sp>
            <p:nvSpPr>
              <p:cNvPr id="358" name="TextBox 357">
                <a:extLst>
                  <a:ext uri="{FF2B5EF4-FFF2-40B4-BE49-F238E27FC236}">
                    <a16:creationId xmlns:a16="http://schemas.microsoft.com/office/drawing/2014/main" id="{83C4599E-E664-D7ED-84F7-97A9A3AF26F3}"/>
                  </a:ext>
                </a:extLst>
              </p:cNvPr>
              <p:cNvSpPr txBox="1"/>
              <p:nvPr/>
            </p:nvSpPr>
            <p:spPr>
              <a:xfrm>
                <a:off x="19278599" y="3831583"/>
                <a:ext cx="938613" cy="529697"/>
              </a:xfrm>
              <a:prstGeom prst="rect">
                <a:avLst/>
              </a:prstGeom>
              <a:noFill/>
            </p:spPr>
            <p:txBody>
              <a:bodyPr wrap="square">
                <a:spAutoFit/>
              </a:bodyPr>
              <a:lstStyle/>
              <a:p>
                <a:pPr algn="ctr"/>
                <a:r>
                  <a:rPr lang="el-GR" sz="2200" b="1" dirty="0">
                    <a:solidFill>
                      <a:srgbClr val="1F1F1F"/>
                    </a:solidFill>
                    <a:latin typeface="Google Sans"/>
                  </a:rPr>
                  <a:t>α</a:t>
                </a:r>
                <a:r>
                  <a:rPr lang="en-IN" sz="1470" b="1" dirty="0">
                    <a:solidFill>
                      <a:srgbClr val="1F1F1F"/>
                    </a:solidFill>
                    <a:latin typeface="Google Sans"/>
                  </a:rPr>
                  <a:t>i</a:t>
                </a:r>
                <a:r>
                  <a:rPr lang="en-IN" sz="2200" dirty="0">
                    <a:cs typeface="Times New Roman" panose="02020603050405020304" pitchFamily="18" charset="0"/>
                  </a:rPr>
                  <a:t>X</a:t>
                </a:r>
                <a:r>
                  <a:rPr lang="en-IN" sz="1650" dirty="0">
                    <a:cs typeface="Times New Roman" panose="02020603050405020304" pitchFamily="18" charset="0"/>
                  </a:rPr>
                  <a:t>i</a:t>
                </a:r>
                <a:endParaRPr lang="en-IN" sz="2200" dirty="0">
                  <a:cs typeface="Times New Roman" panose="02020603050405020304" pitchFamily="18" charset="0"/>
                </a:endParaRPr>
              </a:p>
            </p:txBody>
          </p:sp>
          <p:sp>
            <p:nvSpPr>
              <p:cNvPr id="359" name="TextBox 358">
                <a:extLst>
                  <a:ext uri="{FF2B5EF4-FFF2-40B4-BE49-F238E27FC236}">
                    <a16:creationId xmlns:a16="http://schemas.microsoft.com/office/drawing/2014/main" id="{770320D6-C0EA-C8E4-D975-6E936CABF57F}"/>
                  </a:ext>
                </a:extLst>
              </p:cNvPr>
              <p:cNvSpPr txBox="1"/>
              <p:nvPr/>
            </p:nvSpPr>
            <p:spPr>
              <a:xfrm>
                <a:off x="19278599" y="6753379"/>
                <a:ext cx="938613" cy="529697"/>
              </a:xfrm>
              <a:prstGeom prst="rect">
                <a:avLst/>
              </a:prstGeom>
              <a:noFill/>
            </p:spPr>
            <p:txBody>
              <a:bodyPr wrap="square">
                <a:spAutoFit/>
              </a:bodyPr>
              <a:lstStyle/>
              <a:p>
                <a:pPr algn="ctr"/>
                <a:r>
                  <a:rPr lang="el-GR" sz="2200" b="1" dirty="0">
                    <a:solidFill>
                      <a:srgbClr val="1F1F1F"/>
                    </a:solidFill>
                    <a:latin typeface="Google Sans"/>
                  </a:rPr>
                  <a:t>α</a:t>
                </a:r>
                <a:r>
                  <a:rPr lang="en-IN" sz="1470" b="1" dirty="0">
                    <a:solidFill>
                      <a:srgbClr val="1F1F1F"/>
                    </a:solidFill>
                    <a:latin typeface="Google Sans"/>
                  </a:rPr>
                  <a:t>i</a:t>
                </a:r>
                <a:r>
                  <a:rPr lang="en-IN" sz="2200" dirty="0">
                    <a:cs typeface="Times New Roman" panose="02020603050405020304" pitchFamily="18" charset="0"/>
                  </a:rPr>
                  <a:t>X</a:t>
                </a:r>
                <a:r>
                  <a:rPr lang="en-IN" sz="1650" dirty="0">
                    <a:cs typeface="Times New Roman" panose="02020603050405020304" pitchFamily="18" charset="0"/>
                  </a:rPr>
                  <a:t>i</a:t>
                </a:r>
                <a:endParaRPr lang="en-IN" sz="2200" dirty="0">
                  <a:cs typeface="Times New Roman" panose="02020603050405020304" pitchFamily="18" charset="0"/>
                </a:endParaRPr>
              </a:p>
            </p:txBody>
          </p:sp>
        </p:grpSp>
        <p:grpSp>
          <p:nvGrpSpPr>
            <p:cNvPr id="386" name="Group 385">
              <a:extLst>
                <a:ext uri="{FF2B5EF4-FFF2-40B4-BE49-F238E27FC236}">
                  <a16:creationId xmlns:a16="http://schemas.microsoft.com/office/drawing/2014/main" id="{B1ACBCD4-1C23-56E8-3791-401E7C4C043D}"/>
                </a:ext>
              </a:extLst>
            </p:cNvPr>
            <p:cNvGrpSpPr/>
            <p:nvPr/>
          </p:nvGrpSpPr>
          <p:grpSpPr>
            <a:xfrm>
              <a:off x="16104000" y="18755034"/>
              <a:ext cx="7968787" cy="5106660"/>
              <a:chOff x="39635793" y="19947582"/>
              <a:chExt cx="8799193" cy="3984592"/>
            </a:xfrm>
          </p:grpSpPr>
          <p:sp>
            <p:nvSpPr>
              <p:cNvPr id="387" name="Rectangle: Rounded Corners 386">
                <a:extLst>
                  <a:ext uri="{FF2B5EF4-FFF2-40B4-BE49-F238E27FC236}">
                    <a16:creationId xmlns:a16="http://schemas.microsoft.com/office/drawing/2014/main" id="{08394FAC-8B4B-A467-7FAF-902A578E578C}"/>
                  </a:ext>
                </a:extLst>
              </p:cNvPr>
              <p:cNvSpPr/>
              <p:nvPr/>
            </p:nvSpPr>
            <p:spPr>
              <a:xfrm>
                <a:off x="47368186" y="22264322"/>
                <a:ext cx="1066800" cy="609600"/>
              </a:xfrm>
              <a:prstGeom prst="roundRect">
                <a:avLst/>
              </a:prstGeom>
              <a:solidFill>
                <a:srgbClr val="EAEAEA"/>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2200"/>
              </a:p>
            </p:txBody>
          </p:sp>
          <p:sp>
            <p:nvSpPr>
              <p:cNvPr id="388" name="Rectangle: Rounded Corners 387">
                <a:extLst>
                  <a:ext uri="{FF2B5EF4-FFF2-40B4-BE49-F238E27FC236}">
                    <a16:creationId xmlns:a16="http://schemas.microsoft.com/office/drawing/2014/main" id="{F3E021F6-FB2F-FFD0-3076-39E9E55B81C1}"/>
                  </a:ext>
                </a:extLst>
              </p:cNvPr>
              <p:cNvSpPr/>
              <p:nvPr/>
            </p:nvSpPr>
            <p:spPr>
              <a:xfrm>
                <a:off x="47358300" y="20567427"/>
                <a:ext cx="1066800" cy="609600"/>
              </a:xfrm>
              <a:prstGeom prst="roundRect">
                <a:avLst/>
              </a:prstGeom>
              <a:solidFill>
                <a:srgbClr val="EAEAEA"/>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2200"/>
              </a:p>
            </p:txBody>
          </p:sp>
          <p:sp>
            <p:nvSpPr>
              <p:cNvPr id="389" name="Rectangle: Rounded Corners 388">
                <a:extLst>
                  <a:ext uri="{FF2B5EF4-FFF2-40B4-BE49-F238E27FC236}">
                    <a16:creationId xmlns:a16="http://schemas.microsoft.com/office/drawing/2014/main" id="{DF0C6A68-1207-E634-5A73-0E69A383490F}"/>
                  </a:ext>
                </a:extLst>
              </p:cNvPr>
              <p:cNvSpPr/>
              <p:nvPr/>
            </p:nvSpPr>
            <p:spPr>
              <a:xfrm>
                <a:off x="41680799" y="23322574"/>
                <a:ext cx="1066800" cy="609600"/>
              </a:xfrm>
              <a:prstGeom prst="roundRect">
                <a:avLst/>
              </a:prstGeom>
              <a:solidFill>
                <a:srgbClr val="EAEAEA"/>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2200"/>
              </a:p>
            </p:txBody>
          </p:sp>
          <p:sp>
            <p:nvSpPr>
              <p:cNvPr id="390" name="Rectangle: Rounded Corners 389">
                <a:extLst>
                  <a:ext uri="{FF2B5EF4-FFF2-40B4-BE49-F238E27FC236}">
                    <a16:creationId xmlns:a16="http://schemas.microsoft.com/office/drawing/2014/main" id="{B6BDB04B-DF4F-C4A3-C4CB-6CDB0F6EC3BC}"/>
                  </a:ext>
                </a:extLst>
              </p:cNvPr>
              <p:cNvSpPr/>
              <p:nvPr/>
            </p:nvSpPr>
            <p:spPr>
              <a:xfrm>
                <a:off x="39635793" y="22385982"/>
                <a:ext cx="1066800" cy="609600"/>
              </a:xfrm>
              <a:prstGeom prst="roundRect">
                <a:avLst/>
              </a:prstGeom>
              <a:solidFill>
                <a:srgbClr val="EAEAEA"/>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2200"/>
              </a:p>
            </p:txBody>
          </p:sp>
          <p:sp>
            <p:nvSpPr>
              <p:cNvPr id="391" name="Rectangle: Rounded Corners 390">
                <a:extLst>
                  <a:ext uri="{FF2B5EF4-FFF2-40B4-BE49-F238E27FC236}">
                    <a16:creationId xmlns:a16="http://schemas.microsoft.com/office/drawing/2014/main" id="{A2D12554-BBD4-6785-7219-224D69E36744}"/>
                  </a:ext>
                </a:extLst>
              </p:cNvPr>
              <p:cNvSpPr/>
              <p:nvPr/>
            </p:nvSpPr>
            <p:spPr>
              <a:xfrm>
                <a:off x="41681400" y="19947582"/>
                <a:ext cx="5181600" cy="30480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p>
            </p:txBody>
          </p:sp>
          <p:sp>
            <p:nvSpPr>
              <p:cNvPr id="392" name="Rectangle: Rounded Corners 391">
                <a:extLst>
                  <a:ext uri="{FF2B5EF4-FFF2-40B4-BE49-F238E27FC236}">
                    <a16:creationId xmlns:a16="http://schemas.microsoft.com/office/drawing/2014/main" id="{886D3019-7898-C2F3-0561-E2236459F030}"/>
                  </a:ext>
                </a:extLst>
              </p:cNvPr>
              <p:cNvSpPr/>
              <p:nvPr/>
            </p:nvSpPr>
            <p:spPr>
              <a:xfrm>
                <a:off x="39635793" y="20514920"/>
                <a:ext cx="1066800" cy="609600"/>
              </a:xfrm>
              <a:prstGeom prst="roundRect">
                <a:avLst/>
              </a:prstGeom>
              <a:solidFill>
                <a:srgbClr val="EAEAEA"/>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2200"/>
              </a:p>
            </p:txBody>
          </p:sp>
          <p:grpSp>
            <p:nvGrpSpPr>
              <p:cNvPr id="393" name="Group 392">
                <a:extLst>
                  <a:ext uri="{FF2B5EF4-FFF2-40B4-BE49-F238E27FC236}">
                    <a16:creationId xmlns:a16="http://schemas.microsoft.com/office/drawing/2014/main" id="{98782A62-D2EA-5AA3-016D-41310D330CAB}"/>
                  </a:ext>
                </a:extLst>
              </p:cNvPr>
              <p:cNvGrpSpPr/>
              <p:nvPr/>
            </p:nvGrpSpPr>
            <p:grpSpPr>
              <a:xfrm>
                <a:off x="39696809" y="20040600"/>
                <a:ext cx="8514205" cy="3802910"/>
                <a:chOff x="39696809" y="19371618"/>
                <a:chExt cx="8514205" cy="3802910"/>
              </a:xfrm>
            </p:grpSpPr>
            <p:cxnSp>
              <p:nvCxnSpPr>
                <p:cNvPr id="394" name="Straight Arrow Connector 393">
                  <a:extLst>
                    <a:ext uri="{FF2B5EF4-FFF2-40B4-BE49-F238E27FC236}">
                      <a16:creationId xmlns:a16="http://schemas.microsoft.com/office/drawing/2014/main" id="{BFD027BF-B88F-C0BB-E2D2-B3118D6CDBF0}"/>
                    </a:ext>
                  </a:extLst>
                </p:cNvPr>
                <p:cNvCxnSpPr/>
                <p:nvPr/>
              </p:nvCxnSpPr>
              <p:spPr>
                <a:xfrm>
                  <a:off x="41681400" y="20193000"/>
                  <a:ext cx="56887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95" name="Group 394">
                  <a:extLst>
                    <a:ext uri="{FF2B5EF4-FFF2-40B4-BE49-F238E27FC236}">
                      <a16:creationId xmlns:a16="http://schemas.microsoft.com/office/drawing/2014/main" id="{1A693469-0166-1FBB-C357-FDC8E968A100}"/>
                    </a:ext>
                  </a:extLst>
                </p:cNvPr>
                <p:cNvGrpSpPr/>
                <p:nvPr/>
              </p:nvGrpSpPr>
              <p:grpSpPr>
                <a:xfrm>
                  <a:off x="41971686" y="19964388"/>
                  <a:ext cx="4601028" cy="1902764"/>
                  <a:chOff x="42824400" y="17526000"/>
                  <a:chExt cx="4601028" cy="1600200"/>
                </a:xfrm>
              </p:grpSpPr>
              <p:sp>
                <p:nvSpPr>
                  <p:cNvPr id="419" name="Rectangle 418">
                    <a:extLst>
                      <a:ext uri="{FF2B5EF4-FFF2-40B4-BE49-F238E27FC236}">
                        <a16:creationId xmlns:a16="http://schemas.microsoft.com/office/drawing/2014/main" id="{FC027C7C-FA08-63F7-CCF3-EF81909C8D29}"/>
                      </a:ext>
                    </a:extLst>
                  </p:cNvPr>
                  <p:cNvSpPr/>
                  <p:nvPr/>
                </p:nvSpPr>
                <p:spPr>
                  <a:xfrm>
                    <a:off x="45872400" y="17526000"/>
                    <a:ext cx="1553028" cy="16002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solidFill>
                        <a:srgbClr val="FF0000"/>
                      </a:solidFill>
                    </a:endParaRPr>
                  </a:p>
                </p:txBody>
              </p:sp>
              <p:grpSp>
                <p:nvGrpSpPr>
                  <p:cNvPr id="420" name="Group 419">
                    <a:extLst>
                      <a:ext uri="{FF2B5EF4-FFF2-40B4-BE49-F238E27FC236}">
                        <a16:creationId xmlns:a16="http://schemas.microsoft.com/office/drawing/2014/main" id="{6298BB46-8C2C-B83F-C9D1-28916E62B14B}"/>
                      </a:ext>
                    </a:extLst>
                  </p:cNvPr>
                  <p:cNvGrpSpPr/>
                  <p:nvPr/>
                </p:nvGrpSpPr>
                <p:grpSpPr>
                  <a:xfrm>
                    <a:off x="42824400" y="17526000"/>
                    <a:ext cx="4529791" cy="1600200"/>
                    <a:chOff x="42824400" y="17526000"/>
                    <a:chExt cx="4529791" cy="1600200"/>
                  </a:xfrm>
                </p:grpSpPr>
                <p:sp>
                  <p:nvSpPr>
                    <p:cNvPr id="421" name="Rectangle 420">
                      <a:extLst>
                        <a:ext uri="{FF2B5EF4-FFF2-40B4-BE49-F238E27FC236}">
                          <a16:creationId xmlns:a16="http://schemas.microsoft.com/office/drawing/2014/main" id="{3587A31D-FBFD-F28E-01C4-3258528622B5}"/>
                        </a:ext>
                      </a:extLst>
                    </p:cNvPr>
                    <p:cNvSpPr/>
                    <p:nvPr/>
                  </p:nvSpPr>
                  <p:spPr>
                    <a:xfrm>
                      <a:off x="42824400" y="17526000"/>
                      <a:ext cx="914400" cy="16002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solidFill>
                          <a:srgbClr val="FF0000"/>
                        </a:solidFill>
                      </a:endParaRPr>
                    </a:p>
                  </p:txBody>
                </p:sp>
                <p:sp>
                  <p:nvSpPr>
                    <p:cNvPr id="422" name="Rectangle 421">
                      <a:extLst>
                        <a:ext uri="{FF2B5EF4-FFF2-40B4-BE49-F238E27FC236}">
                          <a16:creationId xmlns:a16="http://schemas.microsoft.com/office/drawing/2014/main" id="{32C92850-8B2D-510B-D3F4-C2383596607B}"/>
                        </a:ext>
                      </a:extLst>
                    </p:cNvPr>
                    <p:cNvSpPr/>
                    <p:nvPr/>
                  </p:nvSpPr>
                  <p:spPr>
                    <a:xfrm>
                      <a:off x="44014570" y="17526000"/>
                      <a:ext cx="1553029" cy="16002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dirty="0">
                        <a:solidFill>
                          <a:srgbClr val="FF0000"/>
                        </a:solidFill>
                      </a:endParaRPr>
                    </a:p>
                  </p:txBody>
                </p:sp>
                <p:sp>
                  <p:nvSpPr>
                    <p:cNvPr id="423" name="Rectangle 422">
                      <a:extLst>
                        <a:ext uri="{FF2B5EF4-FFF2-40B4-BE49-F238E27FC236}">
                          <a16:creationId xmlns:a16="http://schemas.microsoft.com/office/drawing/2014/main" id="{17962573-8D87-94ED-7A33-F16B851C0413}"/>
                        </a:ext>
                      </a:extLst>
                    </p:cNvPr>
                    <p:cNvSpPr/>
                    <p:nvPr/>
                  </p:nvSpPr>
                  <p:spPr>
                    <a:xfrm>
                      <a:off x="43053000" y="18516600"/>
                      <a:ext cx="533400" cy="381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4" name="Rectangle 423">
                      <a:extLst>
                        <a:ext uri="{FF2B5EF4-FFF2-40B4-BE49-F238E27FC236}">
                          <a16:creationId xmlns:a16="http://schemas.microsoft.com/office/drawing/2014/main" id="{4BCE01F8-0C0B-A9F5-8A31-07D472A8245E}"/>
                        </a:ext>
                      </a:extLst>
                    </p:cNvPr>
                    <p:cNvSpPr/>
                    <p:nvPr/>
                  </p:nvSpPr>
                  <p:spPr>
                    <a:xfrm>
                      <a:off x="44953011" y="18669001"/>
                      <a:ext cx="533400" cy="3214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5" name="Rectangle 424">
                      <a:extLst>
                        <a:ext uri="{FF2B5EF4-FFF2-40B4-BE49-F238E27FC236}">
                          <a16:creationId xmlns:a16="http://schemas.microsoft.com/office/drawing/2014/main" id="{D453F3AE-ECB3-117A-9553-16B7518DC238}"/>
                        </a:ext>
                      </a:extLst>
                    </p:cNvPr>
                    <p:cNvSpPr/>
                    <p:nvPr/>
                  </p:nvSpPr>
                  <p:spPr>
                    <a:xfrm>
                      <a:off x="44161981" y="18490748"/>
                      <a:ext cx="533400" cy="381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6" name="Rectangle 425">
                      <a:extLst>
                        <a:ext uri="{FF2B5EF4-FFF2-40B4-BE49-F238E27FC236}">
                          <a16:creationId xmlns:a16="http://schemas.microsoft.com/office/drawing/2014/main" id="{F91A0653-CB3E-1E9C-9CBE-B4EBB717B584}"/>
                        </a:ext>
                      </a:extLst>
                    </p:cNvPr>
                    <p:cNvSpPr/>
                    <p:nvPr/>
                  </p:nvSpPr>
                  <p:spPr>
                    <a:xfrm>
                      <a:off x="46763214" y="17830800"/>
                      <a:ext cx="533400" cy="381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7" name="Rectangle 426">
                      <a:extLst>
                        <a:ext uri="{FF2B5EF4-FFF2-40B4-BE49-F238E27FC236}">
                          <a16:creationId xmlns:a16="http://schemas.microsoft.com/office/drawing/2014/main" id="{7E98D0A0-E0FE-DA17-CA6C-E7DEA33631C2}"/>
                        </a:ext>
                      </a:extLst>
                    </p:cNvPr>
                    <p:cNvSpPr/>
                    <p:nvPr/>
                  </p:nvSpPr>
                  <p:spPr>
                    <a:xfrm>
                      <a:off x="46053830" y="18516600"/>
                      <a:ext cx="533400" cy="381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8" name="Oval 427">
                      <a:extLst>
                        <a:ext uri="{FF2B5EF4-FFF2-40B4-BE49-F238E27FC236}">
                          <a16:creationId xmlns:a16="http://schemas.microsoft.com/office/drawing/2014/main" id="{A08198E7-5CF6-9AFF-0EAE-A2583D421C31}"/>
                        </a:ext>
                      </a:extLst>
                    </p:cNvPr>
                    <p:cNvSpPr/>
                    <p:nvPr/>
                  </p:nvSpPr>
                  <p:spPr>
                    <a:xfrm>
                      <a:off x="43129200" y="17602200"/>
                      <a:ext cx="381000" cy="381000"/>
                    </a:xfrm>
                    <a:prstGeom prst="ellipse">
                      <a:avLst/>
                    </a:prstGeom>
                    <a:solidFill>
                      <a:srgbClr val="CFE5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29" name="Oval 428">
                      <a:extLst>
                        <a:ext uri="{FF2B5EF4-FFF2-40B4-BE49-F238E27FC236}">
                          <a16:creationId xmlns:a16="http://schemas.microsoft.com/office/drawing/2014/main" id="{96857B3D-BEE0-ADC0-0E50-4642825A158C}"/>
                        </a:ext>
                      </a:extLst>
                    </p:cNvPr>
                    <p:cNvSpPr/>
                    <p:nvPr/>
                  </p:nvSpPr>
                  <p:spPr>
                    <a:xfrm>
                      <a:off x="46839414" y="18516600"/>
                      <a:ext cx="381000" cy="381000"/>
                    </a:xfrm>
                    <a:prstGeom prst="ellipse">
                      <a:avLst/>
                    </a:prstGeom>
                    <a:solidFill>
                      <a:srgbClr val="CFE5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30" name="Oval 429">
                      <a:extLst>
                        <a:ext uri="{FF2B5EF4-FFF2-40B4-BE49-F238E27FC236}">
                          <a16:creationId xmlns:a16="http://schemas.microsoft.com/office/drawing/2014/main" id="{4E9D01A5-A3A0-A256-9758-7FCA41696664}"/>
                        </a:ext>
                      </a:extLst>
                    </p:cNvPr>
                    <p:cNvSpPr/>
                    <p:nvPr/>
                  </p:nvSpPr>
                  <p:spPr>
                    <a:xfrm>
                      <a:off x="45000182" y="18135600"/>
                      <a:ext cx="381000" cy="381000"/>
                    </a:xfrm>
                    <a:prstGeom prst="ellipse">
                      <a:avLst/>
                    </a:prstGeom>
                    <a:solidFill>
                      <a:srgbClr val="CFE5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31" name="Oval 430">
                      <a:extLst>
                        <a:ext uri="{FF2B5EF4-FFF2-40B4-BE49-F238E27FC236}">
                          <a16:creationId xmlns:a16="http://schemas.microsoft.com/office/drawing/2014/main" id="{1CBB36D4-E86C-32BD-2488-B6D6BBADB331}"/>
                        </a:ext>
                      </a:extLst>
                    </p:cNvPr>
                    <p:cNvSpPr/>
                    <p:nvPr/>
                  </p:nvSpPr>
                  <p:spPr>
                    <a:xfrm>
                      <a:off x="45000182" y="17602199"/>
                      <a:ext cx="381000" cy="381000"/>
                    </a:xfrm>
                    <a:prstGeom prst="ellipse">
                      <a:avLst/>
                    </a:prstGeom>
                    <a:solidFill>
                      <a:srgbClr val="CFE5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930" b="1" dirty="0">
                          <a:solidFill>
                            <a:schemeClr val="tx1"/>
                          </a:solidFill>
                        </a:rPr>
                        <a:t>+</a:t>
                      </a:r>
                    </a:p>
                  </p:txBody>
                </p:sp>
                <p:sp>
                  <p:nvSpPr>
                    <p:cNvPr id="432" name="TextBox 431">
                      <a:extLst>
                        <a:ext uri="{FF2B5EF4-FFF2-40B4-BE49-F238E27FC236}">
                          <a16:creationId xmlns:a16="http://schemas.microsoft.com/office/drawing/2014/main" id="{730ADD89-A7F5-3CC4-DF8A-656BF66A8641}"/>
                        </a:ext>
                      </a:extLst>
                    </p:cNvPr>
                    <p:cNvSpPr txBox="1"/>
                    <p:nvPr/>
                  </p:nvSpPr>
                  <p:spPr>
                    <a:xfrm>
                      <a:off x="43026462" y="18538252"/>
                      <a:ext cx="609598" cy="282748"/>
                    </a:xfrm>
                    <a:prstGeom prst="rect">
                      <a:avLst/>
                    </a:prstGeom>
                    <a:noFill/>
                  </p:spPr>
                  <p:txBody>
                    <a:bodyPr wrap="square">
                      <a:spAutoFit/>
                    </a:bodyPr>
                    <a:lstStyle/>
                    <a:p>
                      <a:r>
                        <a:rPr lang="el-GR" sz="2200" dirty="0">
                          <a:solidFill>
                            <a:srgbClr val="000000"/>
                          </a:solidFill>
                          <a:latin typeface="Verdana" panose="020B0604030504040204" pitchFamily="34" charset="0"/>
                        </a:rPr>
                        <a:t> σ</a:t>
                      </a:r>
                      <a:endParaRPr lang="en-IN" sz="2200" dirty="0"/>
                    </a:p>
                  </p:txBody>
                </p:sp>
                <p:sp>
                  <p:nvSpPr>
                    <p:cNvPr id="433" name="TextBox 432">
                      <a:extLst>
                        <a:ext uri="{FF2B5EF4-FFF2-40B4-BE49-F238E27FC236}">
                          <a16:creationId xmlns:a16="http://schemas.microsoft.com/office/drawing/2014/main" id="{482B6AF0-2AE1-CE90-8E79-2B5E99A398E4}"/>
                        </a:ext>
                      </a:extLst>
                    </p:cNvPr>
                    <p:cNvSpPr txBox="1"/>
                    <p:nvPr/>
                  </p:nvSpPr>
                  <p:spPr>
                    <a:xfrm>
                      <a:off x="44161985" y="18487248"/>
                      <a:ext cx="543608" cy="282748"/>
                    </a:xfrm>
                    <a:prstGeom prst="rect">
                      <a:avLst/>
                    </a:prstGeom>
                    <a:noFill/>
                  </p:spPr>
                  <p:txBody>
                    <a:bodyPr wrap="square">
                      <a:spAutoFit/>
                    </a:bodyPr>
                    <a:lstStyle/>
                    <a:p>
                      <a:r>
                        <a:rPr lang="el-GR" sz="2200" dirty="0">
                          <a:solidFill>
                            <a:srgbClr val="000000"/>
                          </a:solidFill>
                          <a:latin typeface="Verdana" panose="020B0604030504040204" pitchFamily="34" charset="0"/>
                        </a:rPr>
                        <a:t> σ</a:t>
                      </a:r>
                      <a:endParaRPr lang="en-IN" sz="2200" dirty="0"/>
                    </a:p>
                  </p:txBody>
                </p:sp>
                <p:sp>
                  <p:nvSpPr>
                    <p:cNvPr id="434" name="TextBox 433">
                      <a:extLst>
                        <a:ext uri="{FF2B5EF4-FFF2-40B4-BE49-F238E27FC236}">
                          <a16:creationId xmlns:a16="http://schemas.microsoft.com/office/drawing/2014/main" id="{B08B02F0-43A6-0D1C-55F5-90640A82AF45}"/>
                        </a:ext>
                      </a:extLst>
                    </p:cNvPr>
                    <p:cNvSpPr txBox="1"/>
                    <p:nvPr/>
                  </p:nvSpPr>
                  <p:spPr>
                    <a:xfrm>
                      <a:off x="46043618" y="18476266"/>
                      <a:ext cx="609598" cy="282748"/>
                    </a:xfrm>
                    <a:prstGeom prst="rect">
                      <a:avLst/>
                    </a:prstGeom>
                    <a:noFill/>
                  </p:spPr>
                  <p:txBody>
                    <a:bodyPr wrap="square">
                      <a:spAutoFit/>
                    </a:bodyPr>
                    <a:lstStyle/>
                    <a:p>
                      <a:r>
                        <a:rPr lang="el-GR" sz="2200" dirty="0">
                          <a:solidFill>
                            <a:srgbClr val="000000"/>
                          </a:solidFill>
                          <a:latin typeface="Verdana" panose="020B0604030504040204" pitchFamily="34" charset="0"/>
                        </a:rPr>
                        <a:t> σ</a:t>
                      </a:r>
                      <a:endParaRPr lang="en-IN" sz="2200" dirty="0"/>
                    </a:p>
                  </p:txBody>
                </p:sp>
                <p:sp>
                  <p:nvSpPr>
                    <p:cNvPr id="435" name="TextBox 434">
                      <a:extLst>
                        <a:ext uri="{FF2B5EF4-FFF2-40B4-BE49-F238E27FC236}">
                          <a16:creationId xmlns:a16="http://schemas.microsoft.com/office/drawing/2014/main" id="{59A369AE-61D8-21AB-21AC-E2B2A5D2BBC7}"/>
                        </a:ext>
                      </a:extLst>
                    </p:cNvPr>
                    <p:cNvSpPr txBox="1"/>
                    <p:nvPr/>
                  </p:nvSpPr>
                  <p:spPr>
                    <a:xfrm>
                      <a:off x="43014903" y="17671595"/>
                      <a:ext cx="609598" cy="282748"/>
                    </a:xfrm>
                    <a:prstGeom prst="rect">
                      <a:avLst/>
                    </a:prstGeom>
                    <a:noFill/>
                  </p:spPr>
                  <p:txBody>
                    <a:bodyPr wrap="square">
                      <a:spAutoFit/>
                    </a:bodyPr>
                    <a:lstStyle/>
                    <a:p>
                      <a:pPr algn="ctr"/>
                      <a:r>
                        <a:rPr lang="en-IN" sz="2200" dirty="0">
                          <a:solidFill>
                            <a:srgbClr val="000000"/>
                          </a:solidFill>
                          <a:latin typeface="Verdana" panose="020B0604030504040204" pitchFamily="34" charset="0"/>
                        </a:rPr>
                        <a:t>X</a:t>
                      </a:r>
                      <a:endParaRPr lang="en-IN" sz="2200" dirty="0"/>
                    </a:p>
                  </p:txBody>
                </p:sp>
                <p:sp>
                  <p:nvSpPr>
                    <p:cNvPr id="436" name="TextBox 435">
                      <a:extLst>
                        <a:ext uri="{FF2B5EF4-FFF2-40B4-BE49-F238E27FC236}">
                          <a16:creationId xmlns:a16="http://schemas.microsoft.com/office/drawing/2014/main" id="{6E3DCC9C-F5AA-94B1-73EB-379170B91B9B}"/>
                        </a:ext>
                      </a:extLst>
                    </p:cNvPr>
                    <p:cNvSpPr txBox="1"/>
                    <p:nvPr/>
                  </p:nvSpPr>
                  <p:spPr>
                    <a:xfrm>
                      <a:off x="46725109" y="18562692"/>
                      <a:ext cx="609598" cy="282748"/>
                    </a:xfrm>
                    <a:prstGeom prst="rect">
                      <a:avLst/>
                    </a:prstGeom>
                    <a:noFill/>
                  </p:spPr>
                  <p:txBody>
                    <a:bodyPr wrap="square">
                      <a:spAutoFit/>
                    </a:bodyPr>
                    <a:lstStyle/>
                    <a:p>
                      <a:pPr algn="ctr"/>
                      <a:r>
                        <a:rPr lang="en-IN" sz="2200" dirty="0">
                          <a:solidFill>
                            <a:srgbClr val="000000"/>
                          </a:solidFill>
                          <a:latin typeface="Verdana" panose="020B0604030504040204" pitchFamily="34" charset="0"/>
                        </a:rPr>
                        <a:t>X</a:t>
                      </a:r>
                      <a:endParaRPr lang="en-IN" sz="2200" dirty="0"/>
                    </a:p>
                  </p:txBody>
                </p:sp>
                <p:sp>
                  <p:nvSpPr>
                    <p:cNvPr id="437" name="TextBox 436">
                      <a:extLst>
                        <a:ext uri="{FF2B5EF4-FFF2-40B4-BE49-F238E27FC236}">
                          <a16:creationId xmlns:a16="http://schemas.microsoft.com/office/drawing/2014/main" id="{0D644CE7-EE1B-3C39-D832-49C4B3EDB874}"/>
                        </a:ext>
                      </a:extLst>
                    </p:cNvPr>
                    <p:cNvSpPr txBox="1"/>
                    <p:nvPr/>
                  </p:nvSpPr>
                  <p:spPr>
                    <a:xfrm>
                      <a:off x="44891783" y="18198154"/>
                      <a:ext cx="609598" cy="282748"/>
                    </a:xfrm>
                    <a:prstGeom prst="rect">
                      <a:avLst/>
                    </a:prstGeom>
                    <a:noFill/>
                  </p:spPr>
                  <p:txBody>
                    <a:bodyPr wrap="square">
                      <a:spAutoFit/>
                    </a:bodyPr>
                    <a:lstStyle/>
                    <a:p>
                      <a:pPr algn="ctr"/>
                      <a:r>
                        <a:rPr lang="en-IN" sz="2200" dirty="0">
                          <a:solidFill>
                            <a:srgbClr val="000000"/>
                          </a:solidFill>
                          <a:latin typeface="Verdana" panose="020B0604030504040204" pitchFamily="34" charset="0"/>
                        </a:rPr>
                        <a:t>X</a:t>
                      </a:r>
                      <a:endParaRPr lang="en-IN" sz="2200" dirty="0"/>
                    </a:p>
                  </p:txBody>
                </p:sp>
                <p:sp>
                  <p:nvSpPr>
                    <p:cNvPr id="438" name="TextBox 437">
                      <a:extLst>
                        <a:ext uri="{FF2B5EF4-FFF2-40B4-BE49-F238E27FC236}">
                          <a16:creationId xmlns:a16="http://schemas.microsoft.com/office/drawing/2014/main" id="{F436239C-3064-4D87-416B-585F1E746685}"/>
                        </a:ext>
                      </a:extLst>
                    </p:cNvPr>
                    <p:cNvSpPr txBox="1"/>
                    <p:nvPr/>
                  </p:nvSpPr>
                  <p:spPr>
                    <a:xfrm>
                      <a:off x="44866604" y="18713495"/>
                      <a:ext cx="648555" cy="282748"/>
                    </a:xfrm>
                    <a:prstGeom prst="rect">
                      <a:avLst/>
                    </a:prstGeom>
                    <a:noFill/>
                  </p:spPr>
                  <p:txBody>
                    <a:bodyPr wrap="square">
                      <a:spAutoFit/>
                    </a:bodyPr>
                    <a:lstStyle/>
                    <a:p>
                      <a:r>
                        <a:rPr lang="el-GR" sz="1100" b="1" dirty="0">
                          <a:solidFill>
                            <a:srgbClr val="000000"/>
                          </a:solidFill>
                          <a:latin typeface="Verdana" panose="020B0604030504040204" pitchFamily="34" charset="0"/>
                        </a:rPr>
                        <a:t> </a:t>
                      </a:r>
                      <a:r>
                        <a:rPr lang="en-IN" sz="1100" b="1" dirty="0">
                          <a:solidFill>
                            <a:srgbClr val="000000"/>
                          </a:solidFill>
                          <a:latin typeface="Verdana" panose="020B0604030504040204" pitchFamily="34" charset="0"/>
                        </a:rPr>
                        <a:t>tanh</a:t>
                      </a:r>
                      <a:endParaRPr lang="en-IN" sz="1100" b="1" dirty="0"/>
                    </a:p>
                  </p:txBody>
                </p:sp>
                <p:sp>
                  <p:nvSpPr>
                    <p:cNvPr id="439" name="TextBox 438">
                      <a:extLst>
                        <a:ext uri="{FF2B5EF4-FFF2-40B4-BE49-F238E27FC236}">
                          <a16:creationId xmlns:a16="http://schemas.microsoft.com/office/drawing/2014/main" id="{CE41D440-ABB2-5DA6-ED9D-7736F7D0F6F1}"/>
                        </a:ext>
                      </a:extLst>
                    </p:cNvPr>
                    <p:cNvSpPr txBox="1"/>
                    <p:nvPr/>
                  </p:nvSpPr>
                  <p:spPr>
                    <a:xfrm>
                      <a:off x="46705636" y="17907001"/>
                      <a:ext cx="648555" cy="282748"/>
                    </a:xfrm>
                    <a:prstGeom prst="rect">
                      <a:avLst/>
                    </a:prstGeom>
                    <a:noFill/>
                  </p:spPr>
                  <p:txBody>
                    <a:bodyPr wrap="square">
                      <a:spAutoFit/>
                    </a:bodyPr>
                    <a:lstStyle/>
                    <a:p>
                      <a:r>
                        <a:rPr lang="el-GR" sz="1100" b="1" dirty="0">
                          <a:solidFill>
                            <a:srgbClr val="000000"/>
                          </a:solidFill>
                          <a:latin typeface="Verdana" panose="020B0604030504040204" pitchFamily="34" charset="0"/>
                        </a:rPr>
                        <a:t> </a:t>
                      </a:r>
                      <a:r>
                        <a:rPr lang="en-IN" sz="1100" b="1" dirty="0">
                          <a:solidFill>
                            <a:srgbClr val="000000"/>
                          </a:solidFill>
                          <a:latin typeface="Verdana" panose="020B0604030504040204" pitchFamily="34" charset="0"/>
                        </a:rPr>
                        <a:t>tanh</a:t>
                      </a:r>
                      <a:endParaRPr lang="en-IN" sz="1100" b="1" dirty="0"/>
                    </a:p>
                  </p:txBody>
                </p:sp>
              </p:grpSp>
            </p:grpSp>
            <p:sp>
              <p:nvSpPr>
                <p:cNvPr id="396" name="TextBox 395">
                  <a:extLst>
                    <a:ext uri="{FF2B5EF4-FFF2-40B4-BE49-F238E27FC236}">
                      <a16:creationId xmlns:a16="http://schemas.microsoft.com/office/drawing/2014/main" id="{12C9981A-8558-F037-C606-B9821726ECAE}"/>
                    </a:ext>
                  </a:extLst>
                </p:cNvPr>
                <p:cNvSpPr txBox="1"/>
                <p:nvPr/>
              </p:nvSpPr>
              <p:spPr>
                <a:xfrm>
                  <a:off x="41971690" y="19371618"/>
                  <a:ext cx="914399" cy="425066"/>
                </a:xfrm>
                <a:prstGeom prst="rect">
                  <a:avLst/>
                </a:prstGeom>
                <a:noFill/>
              </p:spPr>
              <p:txBody>
                <a:bodyPr wrap="square">
                  <a:spAutoFit/>
                </a:bodyPr>
                <a:lstStyle/>
                <a:p>
                  <a:pPr algn="ctr"/>
                  <a:r>
                    <a:rPr lang="en-IN" sz="1470" dirty="0">
                      <a:latin typeface="Verdana" panose="020B0604030504040204" pitchFamily="34" charset="0"/>
                    </a:rPr>
                    <a:t>Forget Gate</a:t>
                  </a:r>
                  <a:endParaRPr lang="en-IN" sz="1470" dirty="0"/>
                </a:p>
              </p:txBody>
            </p:sp>
            <p:sp>
              <p:nvSpPr>
                <p:cNvPr id="397" name="TextBox 396">
                  <a:extLst>
                    <a:ext uri="{FF2B5EF4-FFF2-40B4-BE49-F238E27FC236}">
                      <a16:creationId xmlns:a16="http://schemas.microsoft.com/office/drawing/2014/main" id="{6E2B9D70-1367-0C46-709D-EB863AA4EA3B}"/>
                    </a:ext>
                  </a:extLst>
                </p:cNvPr>
                <p:cNvSpPr txBox="1"/>
                <p:nvPr/>
              </p:nvSpPr>
              <p:spPr>
                <a:xfrm>
                  <a:off x="43447150" y="19371618"/>
                  <a:ext cx="914399" cy="425066"/>
                </a:xfrm>
                <a:prstGeom prst="rect">
                  <a:avLst/>
                </a:prstGeom>
                <a:noFill/>
              </p:spPr>
              <p:txBody>
                <a:bodyPr wrap="square">
                  <a:spAutoFit/>
                </a:bodyPr>
                <a:lstStyle/>
                <a:p>
                  <a:pPr algn="ctr"/>
                  <a:r>
                    <a:rPr lang="en-IN" sz="1470" dirty="0">
                      <a:latin typeface="Verdana" panose="020B0604030504040204" pitchFamily="34" charset="0"/>
                    </a:rPr>
                    <a:t>Input Gate</a:t>
                  </a:r>
                  <a:endParaRPr lang="en-IN" sz="1470" dirty="0"/>
                </a:p>
              </p:txBody>
            </p:sp>
            <p:sp>
              <p:nvSpPr>
                <p:cNvPr id="398" name="TextBox 397">
                  <a:extLst>
                    <a:ext uri="{FF2B5EF4-FFF2-40B4-BE49-F238E27FC236}">
                      <a16:creationId xmlns:a16="http://schemas.microsoft.com/office/drawing/2014/main" id="{36B15EE2-05A7-157E-60CB-7DB070E2E4D4}"/>
                    </a:ext>
                  </a:extLst>
                </p:cNvPr>
                <p:cNvSpPr txBox="1"/>
                <p:nvPr/>
              </p:nvSpPr>
              <p:spPr>
                <a:xfrm>
                  <a:off x="45339087" y="19371618"/>
                  <a:ext cx="914399" cy="425066"/>
                </a:xfrm>
                <a:prstGeom prst="rect">
                  <a:avLst/>
                </a:prstGeom>
                <a:noFill/>
              </p:spPr>
              <p:txBody>
                <a:bodyPr wrap="square">
                  <a:spAutoFit/>
                </a:bodyPr>
                <a:lstStyle/>
                <a:p>
                  <a:pPr algn="ctr"/>
                  <a:r>
                    <a:rPr lang="en-IN" sz="1470" dirty="0">
                      <a:latin typeface="Verdana" panose="020B0604030504040204" pitchFamily="34" charset="0"/>
                    </a:rPr>
                    <a:t>Output Gate</a:t>
                  </a:r>
                  <a:endParaRPr lang="en-IN" sz="1470" dirty="0"/>
                </a:p>
              </p:txBody>
            </p:sp>
            <p:cxnSp>
              <p:nvCxnSpPr>
                <p:cNvPr id="399" name="Straight Arrow Connector 398">
                  <a:extLst>
                    <a:ext uri="{FF2B5EF4-FFF2-40B4-BE49-F238E27FC236}">
                      <a16:creationId xmlns:a16="http://schemas.microsoft.com/office/drawing/2014/main" id="{5E180293-AF48-A67F-B261-D3E3A6F2278C}"/>
                    </a:ext>
                  </a:extLst>
                </p:cNvPr>
                <p:cNvCxnSpPr/>
                <p:nvPr/>
              </p:nvCxnSpPr>
              <p:spPr>
                <a:xfrm>
                  <a:off x="40690800" y="20193000"/>
                  <a:ext cx="990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95EA33B2-E2FE-B933-C711-BDCBD7F4D6A2}"/>
                    </a:ext>
                  </a:extLst>
                </p:cNvPr>
                <p:cNvCxnSpPr/>
                <p:nvPr/>
              </p:nvCxnSpPr>
              <p:spPr>
                <a:xfrm>
                  <a:off x="40690800" y="21975465"/>
                  <a:ext cx="990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1" name="Connector: Elbow 400">
                  <a:extLst>
                    <a:ext uri="{FF2B5EF4-FFF2-40B4-BE49-F238E27FC236}">
                      <a16:creationId xmlns:a16="http://schemas.microsoft.com/office/drawing/2014/main" id="{0C586B12-B141-989C-9A63-6F4E06726783}"/>
                    </a:ext>
                  </a:extLst>
                </p:cNvPr>
                <p:cNvCxnSpPr>
                  <a:cxnSpLocks/>
                  <a:endCxn id="434" idx="2"/>
                </p:cNvCxnSpPr>
                <p:nvPr/>
              </p:nvCxnSpPr>
              <p:spPr>
                <a:xfrm flipV="1">
                  <a:off x="41681401" y="21430544"/>
                  <a:ext cx="3814302" cy="52722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02" name="Straight Arrow Connector 401">
                  <a:extLst>
                    <a:ext uri="{FF2B5EF4-FFF2-40B4-BE49-F238E27FC236}">
                      <a16:creationId xmlns:a16="http://schemas.microsoft.com/office/drawing/2014/main" id="{C8840BDC-A792-35BC-5538-83FF2C2E4847}"/>
                    </a:ext>
                  </a:extLst>
                </p:cNvPr>
                <p:cNvCxnSpPr>
                  <a:cxnSpLocks/>
                  <a:endCxn id="424" idx="2"/>
                </p:cNvCxnSpPr>
                <p:nvPr/>
              </p:nvCxnSpPr>
              <p:spPr>
                <a:xfrm flipV="1">
                  <a:off x="44361552" y="21705796"/>
                  <a:ext cx="5445" cy="237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3" name="Straight Arrow Connector 402">
                  <a:extLst>
                    <a:ext uri="{FF2B5EF4-FFF2-40B4-BE49-F238E27FC236}">
                      <a16:creationId xmlns:a16="http://schemas.microsoft.com/office/drawing/2014/main" id="{64A398CE-92CD-2514-F306-51252A84C7F2}"/>
                    </a:ext>
                  </a:extLst>
                </p:cNvPr>
                <p:cNvCxnSpPr>
                  <a:cxnSpLocks/>
                </p:cNvCxnSpPr>
                <p:nvPr/>
              </p:nvCxnSpPr>
              <p:spPr>
                <a:xfrm flipH="1" flipV="1">
                  <a:off x="43581072" y="21564600"/>
                  <a:ext cx="3740" cy="377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4" name="Straight Arrow Connector 403">
                  <a:extLst>
                    <a:ext uri="{FF2B5EF4-FFF2-40B4-BE49-F238E27FC236}">
                      <a16:creationId xmlns:a16="http://schemas.microsoft.com/office/drawing/2014/main" id="{4BB236AF-3A76-E377-9D16-104BCFC226ED}"/>
                    </a:ext>
                  </a:extLst>
                </p:cNvPr>
                <p:cNvCxnSpPr>
                  <a:cxnSpLocks/>
                </p:cNvCxnSpPr>
                <p:nvPr/>
              </p:nvCxnSpPr>
              <p:spPr>
                <a:xfrm flipV="1">
                  <a:off x="42476849" y="21597994"/>
                  <a:ext cx="1702" cy="34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5" name="Straight Arrow Connector 404">
                  <a:extLst>
                    <a:ext uri="{FF2B5EF4-FFF2-40B4-BE49-F238E27FC236}">
                      <a16:creationId xmlns:a16="http://schemas.microsoft.com/office/drawing/2014/main" id="{E3D1BC5A-83DB-4123-1E1D-5FA18BFA7F0A}"/>
                    </a:ext>
                  </a:extLst>
                </p:cNvPr>
                <p:cNvCxnSpPr>
                  <a:cxnSpLocks/>
                </p:cNvCxnSpPr>
                <p:nvPr/>
              </p:nvCxnSpPr>
              <p:spPr>
                <a:xfrm flipH="1" flipV="1">
                  <a:off x="42189514" y="21945600"/>
                  <a:ext cx="10772" cy="688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6" name="TextBox 405">
                  <a:extLst>
                    <a:ext uri="{FF2B5EF4-FFF2-40B4-BE49-F238E27FC236}">
                      <a16:creationId xmlns:a16="http://schemas.microsoft.com/office/drawing/2014/main" id="{814BD0AF-D7A9-71FB-9096-A83C66061BA5}"/>
                    </a:ext>
                  </a:extLst>
                </p:cNvPr>
                <p:cNvSpPr txBox="1"/>
                <p:nvPr/>
              </p:nvSpPr>
              <p:spPr>
                <a:xfrm>
                  <a:off x="41896718" y="22750663"/>
                  <a:ext cx="609599" cy="423865"/>
                </a:xfrm>
                <a:prstGeom prst="rect">
                  <a:avLst/>
                </a:prstGeom>
                <a:noFill/>
              </p:spPr>
              <p:txBody>
                <a:bodyPr wrap="square">
                  <a:spAutoFit/>
                </a:bodyPr>
                <a:lstStyle/>
                <a:p>
                  <a:pPr algn="ctr"/>
                  <a:r>
                    <a:rPr lang="en-IN" sz="2930" b="1" dirty="0">
                      <a:solidFill>
                        <a:srgbClr val="000000"/>
                      </a:solidFill>
                      <a:latin typeface="Verdana" panose="020B0604030504040204" pitchFamily="34" charset="0"/>
                    </a:rPr>
                    <a:t>x</a:t>
                  </a:r>
                  <a:r>
                    <a:rPr lang="en-IN" sz="2930" b="1" baseline="-25000" dirty="0">
                      <a:solidFill>
                        <a:srgbClr val="000000"/>
                      </a:solidFill>
                      <a:latin typeface="Verdana" panose="020B0604030504040204" pitchFamily="34" charset="0"/>
                    </a:rPr>
                    <a:t>t</a:t>
                  </a:r>
                  <a:endParaRPr lang="en-IN" sz="2930" b="1" dirty="0"/>
                </a:p>
              </p:txBody>
            </p:sp>
            <p:sp>
              <p:nvSpPr>
                <p:cNvPr id="407" name="TextBox 406">
                  <a:extLst>
                    <a:ext uri="{FF2B5EF4-FFF2-40B4-BE49-F238E27FC236}">
                      <a16:creationId xmlns:a16="http://schemas.microsoft.com/office/drawing/2014/main" id="{84AB531A-604C-6299-B02C-CC8BB2CD1DC9}"/>
                    </a:ext>
                  </a:extLst>
                </p:cNvPr>
                <p:cNvSpPr txBox="1"/>
                <p:nvPr/>
              </p:nvSpPr>
              <p:spPr>
                <a:xfrm>
                  <a:off x="39814497" y="19865163"/>
                  <a:ext cx="747482" cy="380538"/>
                </a:xfrm>
                <a:prstGeom prst="rect">
                  <a:avLst/>
                </a:prstGeom>
                <a:noFill/>
              </p:spPr>
              <p:txBody>
                <a:bodyPr wrap="square">
                  <a:spAutoFit/>
                </a:bodyPr>
                <a:lstStyle/>
                <a:p>
                  <a:pPr algn="ctr"/>
                  <a:r>
                    <a:rPr lang="en-IN" sz="2569" dirty="0">
                      <a:solidFill>
                        <a:srgbClr val="000000"/>
                      </a:solidFill>
                      <a:latin typeface="Verdana" panose="020B0604030504040204" pitchFamily="34" charset="0"/>
                    </a:rPr>
                    <a:t>c</a:t>
                  </a:r>
                  <a:r>
                    <a:rPr lang="en-IN" sz="2569" baseline="-25000" dirty="0">
                      <a:solidFill>
                        <a:srgbClr val="000000"/>
                      </a:solidFill>
                      <a:latin typeface="Verdana" panose="020B0604030504040204" pitchFamily="34" charset="0"/>
                    </a:rPr>
                    <a:t>t-1</a:t>
                  </a:r>
                </a:p>
              </p:txBody>
            </p:sp>
            <p:sp>
              <p:nvSpPr>
                <p:cNvPr id="408" name="TextBox 407">
                  <a:extLst>
                    <a:ext uri="{FF2B5EF4-FFF2-40B4-BE49-F238E27FC236}">
                      <a16:creationId xmlns:a16="http://schemas.microsoft.com/office/drawing/2014/main" id="{F31A9034-DC7F-A014-E1AA-EFC0C4508338}"/>
                    </a:ext>
                  </a:extLst>
                </p:cNvPr>
                <p:cNvSpPr txBox="1"/>
                <p:nvPr/>
              </p:nvSpPr>
              <p:spPr>
                <a:xfrm>
                  <a:off x="39696809" y="21771799"/>
                  <a:ext cx="1126291" cy="336210"/>
                </a:xfrm>
                <a:prstGeom prst="rect">
                  <a:avLst/>
                </a:prstGeom>
                <a:noFill/>
              </p:spPr>
              <p:txBody>
                <a:bodyPr wrap="square">
                  <a:spAutoFit/>
                </a:bodyPr>
                <a:lstStyle/>
                <a:p>
                  <a:pPr algn="ctr"/>
                  <a:r>
                    <a:rPr lang="en-IN" sz="2200" b="1" dirty="0">
                      <a:solidFill>
                        <a:srgbClr val="000000"/>
                      </a:solidFill>
                      <a:latin typeface="Verdana" panose="020B0604030504040204" pitchFamily="34" charset="0"/>
                    </a:rPr>
                    <a:t>h</a:t>
                  </a:r>
                  <a:r>
                    <a:rPr lang="en-IN" sz="2200" b="1" baseline="-25000" dirty="0">
                      <a:solidFill>
                        <a:srgbClr val="000000"/>
                      </a:solidFill>
                      <a:latin typeface="Verdana" panose="020B0604030504040204" pitchFamily="34" charset="0"/>
                    </a:rPr>
                    <a:t>t-1</a:t>
                  </a:r>
                  <a:endParaRPr lang="en-IN" sz="2930" b="1" dirty="0"/>
                </a:p>
              </p:txBody>
            </p:sp>
            <p:sp>
              <p:nvSpPr>
                <p:cNvPr id="409" name="TextBox 408">
                  <a:extLst>
                    <a:ext uri="{FF2B5EF4-FFF2-40B4-BE49-F238E27FC236}">
                      <a16:creationId xmlns:a16="http://schemas.microsoft.com/office/drawing/2014/main" id="{69057581-CF4A-9204-CA89-03FC4DFDD46B}"/>
                    </a:ext>
                  </a:extLst>
                </p:cNvPr>
                <p:cNvSpPr txBox="1"/>
                <p:nvPr/>
              </p:nvSpPr>
              <p:spPr>
                <a:xfrm>
                  <a:off x="47601415" y="19993876"/>
                  <a:ext cx="609599" cy="336210"/>
                </a:xfrm>
                <a:prstGeom prst="rect">
                  <a:avLst/>
                </a:prstGeom>
                <a:noFill/>
              </p:spPr>
              <p:txBody>
                <a:bodyPr wrap="square">
                  <a:spAutoFit/>
                </a:bodyPr>
                <a:lstStyle/>
                <a:p>
                  <a:pPr algn="ctr"/>
                  <a:r>
                    <a:rPr lang="en-IN" sz="2200" b="1" dirty="0">
                      <a:solidFill>
                        <a:srgbClr val="000000"/>
                      </a:solidFill>
                      <a:latin typeface="Verdana" panose="020B0604030504040204" pitchFamily="34" charset="0"/>
                    </a:rPr>
                    <a:t>C</a:t>
                  </a:r>
                  <a:r>
                    <a:rPr lang="en-IN" sz="2200" b="1" baseline="-25000" dirty="0">
                      <a:solidFill>
                        <a:srgbClr val="000000"/>
                      </a:solidFill>
                      <a:latin typeface="Verdana" panose="020B0604030504040204" pitchFamily="34" charset="0"/>
                    </a:rPr>
                    <a:t>t</a:t>
                  </a:r>
                  <a:endParaRPr lang="en-IN" sz="2200" b="1" dirty="0"/>
                </a:p>
              </p:txBody>
            </p:sp>
            <p:sp>
              <p:nvSpPr>
                <p:cNvPr id="410" name="TextBox 409">
                  <a:extLst>
                    <a:ext uri="{FF2B5EF4-FFF2-40B4-BE49-F238E27FC236}">
                      <a16:creationId xmlns:a16="http://schemas.microsoft.com/office/drawing/2014/main" id="{0F2D1C79-4C8F-998C-203B-4E536D6FFDC5}"/>
                    </a:ext>
                  </a:extLst>
                </p:cNvPr>
                <p:cNvSpPr txBox="1"/>
                <p:nvPr/>
              </p:nvSpPr>
              <p:spPr>
                <a:xfrm>
                  <a:off x="47596788" y="21705793"/>
                  <a:ext cx="609599" cy="336210"/>
                </a:xfrm>
                <a:prstGeom prst="rect">
                  <a:avLst/>
                </a:prstGeom>
                <a:noFill/>
              </p:spPr>
              <p:txBody>
                <a:bodyPr wrap="square">
                  <a:spAutoFit/>
                </a:bodyPr>
                <a:lstStyle/>
                <a:p>
                  <a:pPr algn="ctr"/>
                  <a:r>
                    <a:rPr lang="en-IN" sz="2200" b="1" dirty="0">
                      <a:solidFill>
                        <a:srgbClr val="000000"/>
                      </a:solidFill>
                      <a:latin typeface="Verdana" panose="020B0604030504040204" pitchFamily="34" charset="0"/>
                    </a:rPr>
                    <a:t>h</a:t>
                  </a:r>
                  <a:r>
                    <a:rPr lang="en-IN" sz="2200" b="1" baseline="-25000" dirty="0">
                      <a:solidFill>
                        <a:srgbClr val="000000"/>
                      </a:solidFill>
                      <a:latin typeface="Verdana" panose="020B0604030504040204" pitchFamily="34" charset="0"/>
                    </a:rPr>
                    <a:t>t</a:t>
                  </a:r>
                  <a:endParaRPr lang="en-IN" sz="2200" b="1" dirty="0"/>
                </a:p>
              </p:txBody>
            </p:sp>
            <p:cxnSp>
              <p:nvCxnSpPr>
                <p:cNvPr id="411" name="Straight Arrow Connector 410">
                  <a:extLst>
                    <a:ext uri="{FF2B5EF4-FFF2-40B4-BE49-F238E27FC236}">
                      <a16:creationId xmlns:a16="http://schemas.microsoft.com/office/drawing/2014/main" id="{9778B6CA-329F-6F4C-3594-D6FEEE58428D}"/>
                    </a:ext>
                  </a:extLst>
                </p:cNvPr>
                <p:cNvCxnSpPr>
                  <a:cxnSpLocks/>
                  <a:endCxn id="436" idx="0"/>
                </p:cNvCxnSpPr>
                <p:nvPr/>
              </p:nvCxnSpPr>
              <p:spPr>
                <a:xfrm flipH="1">
                  <a:off x="46177193" y="20882630"/>
                  <a:ext cx="11" cy="314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2" name="Straight Arrow Connector 411">
                  <a:extLst>
                    <a:ext uri="{FF2B5EF4-FFF2-40B4-BE49-F238E27FC236}">
                      <a16:creationId xmlns:a16="http://schemas.microsoft.com/office/drawing/2014/main" id="{5C458B6B-D07B-9333-282A-3E83F9797578}"/>
                    </a:ext>
                  </a:extLst>
                </p:cNvPr>
                <p:cNvCxnSpPr>
                  <a:cxnSpLocks/>
                </p:cNvCxnSpPr>
                <p:nvPr/>
              </p:nvCxnSpPr>
              <p:spPr>
                <a:xfrm flipH="1" flipV="1">
                  <a:off x="44354529" y="21126621"/>
                  <a:ext cx="10432" cy="19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3" name="Straight Arrow Connector 412">
                  <a:extLst>
                    <a:ext uri="{FF2B5EF4-FFF2-40B4-BE49-F238E27FC236}">
                      <a16:creationId xmlns:a16="http://schemas.microsoft.com/office/drawing/2014/main" id="{4330811C-5497-262F-ED57-FCF8100F965B}"/>
                    </a:ext>
                  </a:extLst>
                </p:cNvPr>
                <p:cNvCxnSpPr>
                  <a:cxnSpLocks/>
                </p:cNvCxnSpPr>
                <p:nvPr/>
              </p:nvCxnSpPr>
              <p:spPr>
                <a:xfrm flipH="1" flipV="1">
                  <a:off x="44327536" y="20485760"/>
                  <a:ext cx="10432" cy="19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4" name="Straight Arrow Connector 413">
                  <a:extLst>
                    <a:ext uri="{FF2B5EF4-FFF2-40B4-BE49-F238E27FC236}">
                      <a16:creationId xmlns:a16="http://schemas.microsoft.com/office/drawing/2014/main" id="{35ECD2DF-134D-2A25-6901-EE5A71E62F75}"/>
                    </a:ext>
                  </a:extLst>
                </p:cNvPr>
                <p:cNvCxnSpPr>
                  <a:cxnSpLocks/>
                </p:cNvCxnSpPr>
                <p:nvPr/>
              </p:nvCxnSpPr>
              <p:spPr>
                <a:xfrm flipH="1" flipV="1">
                  <a:off x="42466986" y="20497800"/>
                  <a:ext cx="9863" cy="626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DC39D225-28E5-A008-02EF-164A52076D00}"/>
                    </a:ext>
                  </a:extLst>
                </p:cNvPr>
                <p:cNvCxnSpPr>
                  <a:endCxn id="426" idx="0"/>
                </p:cNvCxnSpPr>
                <p:nvPr/>
              </p:nvCxnSpPr>
              <p:spPr>
                <a:xfrm>
                  <a:off x="46177200" y="20187225"/>
                  <a:ext cx="0" cy="139605"/>
                </a:xfrm>
                <a:prstGeom prst="line">
                  <a:avLst/>
                </a:prstGeom>
              </p:spPr>
              <p:style>
                <a:lnRef idx="1">
                  <a:schemeClr val="dk1"/>
                </a:lnRef>
                <a:fillRef idx="0">
                  <a:schemeClr val="dk1"/>
                </a:fillRef>
                <a:effectRef idx="0">
                  <a:schemeClr val="dk1"/>
                </a:effectRef>
                <a:fontRef idx="minor">
                  <a:schemeClr val="tx1"/>
                </a:fontRef>
              </p:style>
            </p:cxnSp>
            <p:cxnSp>
              <p:nvCxnSpPr>
                <p:cNvPr id="416" name="Straight Arrow Connector 415">
                  <a:extLst>
                    <a:ext uri="{FF2B5EF4-FFF2-40B4-BE49-F238E27FC236}">
                      <a16:creationId xmlns:a16="http://schemas.microsoft.com/office/drawing/2014/main" id="{18CF78F0-943F-12E1-98BD-207D24FCA935}"/>
                    </a:ext>
                  </a:extLst>
                </p:cNvPr>
                <p:cNvCxnSpPr>
                  <a:cxnSpLocks/>
                </p:cNvCxnSpPr>
                <p:nvPr/>
              </p:nvCxnSpPr>
              <p:spPr>
                <a:xfrm>
                  <a:off x="45720000" y="21368821"/>
                  <a:ext cx="210030" cy="5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7" name="Connector: Elbow 416">
                  <a:extLst>
                    <a:ext uri="{FF2B5EF4-FFF2-40B4-BE49-F238E27FC236}">
                      <a16:creationId xmlns:a16="http://schemas.microsoft.com/office/drawing/2014/main" id="{F8A7D9EA-C552-210C-A2A8-9FB19F64C672}"/>
                    </a:ext>
                  </a:extLst>
                </p:cNvPr>
                <p:cNvCxnSpPr>
                  <a:cxnSpLocks/>
                </p:cNvCxnSpPr>
                <p:nvPr/>
              </p:nvCxnSpPr>
              <p:spPr>
                <a:xfrm flipV="1">
                  <a:off x="43584812" y="20878800"/>
                  <a:ext cx="524554" cy="189565"/>
                </a:xfrm>
                <a:prstGeom prst="bentConnector3">
                  <a:avLst>
                    <a:gd name="adj1" fmla="val -843"/>
                  </a:avLst>
                </a:prstGeom>
                <a:ln>
                  <a:tailEnd type="triangle"/>
                </a:ln>
              </p:spPr>
              <p:style>
                <a:lnRef idx="1">
                  <a:schemeClr val="dk1"/>
                </a:lnRef>
                <a:fillRef idx="0">
                  <a:schemeClr val="dk1"/>
                </a:fillRef>
                <a:effectRef idx="0">
                  <a:schemeClr val="dk1"/>
                </a:effectRef>
                <a:fontRef idx="minor">
                  <a:schemeClr val="tx1"/>
                </a:fontRef>
              </p:style>
            </p:cxnSp>
            <p:cxnSp>
              <p:nvCxnSpPr>
                <p:cNvPr id="418" name="Connector: Elbow 417">
                  <a:extLst>
                    <a:ext uri="{FF2B5EF4-FFF2-40B4-BE49-F238E27FC236}">
                      <a16:creationId xmlns:a16="http://schemas.microsoft.com/office/drawing/2014/main" id="{8AFABCED-E27C-C983-3BA2-9B31F71E6126}"/>
                    </a:ext>
                  </a:extLst>
                </p:cNvPr>
                <p:cNvCxnSpPr>
                  <a:cxnSpLocks/>
                  <a:endCxn id="387" idx="1"/>
                </p:cNvCxnSpPr>
                <p:nvPr/>
              </p:nvCxnSpPr>
              <p:spPr>
                <a:xfrm>
                  <a:off x="46139982" y="21575952"/>
                  <a:ext cx="1228204" cy="324188"/>
                </a:xfrm>
                <a:prstGeom prst="bentConnector3">
                  <a:avLst>
                    <a:gd name="adj1" fmla="val 367"/>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grpSp>
        <p:grpSp>
          <p:nvGrpSpPr>
            <p:cNvPr id="440" name="Group 439">
              <a:extLst>
                <a:ext uri="{FF2B5EF4-FFF2-40B4-BE49-F238E27FC236}">
                  <a16:creationId xmlns:a16="http://schemas.microsoft.com/office/drawing/2014/main" id="{4EEBB78D-B2A7-07BE-C9CD-4139AC56AB23}"/>
                </a:ext>
              </a:extLst>
            </p:cNvPr>
            <p:cNvGrpSpPr/>
            <p:nvPr/>
          </p:nvGrpSpPr>
          <p:grpSpPr>
            <a:xfrm>
              <a:off x="25311337" y="24252700"/>
              <a:ext cx="6582025" cy="4410492"/>
              <a:chOff x="7409577" y="10333983"/>
              <a:chExt cx="7893923" cy="5690571"/>
            </a:xfrm>
          </p:grpSpPr>
          <p:sp>
            <p:nvSpPr>
              <p:cNvPr id="441" name="Rectangle 440">
                <a:extLst>
                  <a:ext uri="{FF2B5EF4-FFF2-40B4-BE49-F238E27FC236}">
                    <a16:creationId xmlns:a16="http://schemas.microsoft.com/office/drawing/2014/main" id="{FB3FF8E6-6791-C6D4-3228-F85A61CB0EC6}"/>
                  </a:ext>
                </a:extLst>
              </p:cNvPr>
              <p:cNvSpPr/>
              <p:nvPr/>
            </p:nvSpPr>
            <p:spPr>
              <a:xfrm>
                <a:off x="10295986" y="14554745"/>
                <a:ext cx="2230213" cy="5394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grpSp>
            <p:nvGrpSpPr>
              <p:cNvPr id="442" name="Group 441">
                <a:extLst>
                  <a:ext uri="{FF2B5EF4-FFF2-40B4-BE49-F238E27FC236}">
                    <a16:creationId xmlns:a16="http://schemas.microsoft.com/office/drawing/2014/main" id="{98166F6D-6E80-8C03-2A33-B7BE2B1114A5}"/>
                  </a:ext>
                </a:extLst>
              </p:cNvPr>
              <p:cNvGrpSpPr/>
              <p:nvPr/>
            </p:nvGrpSpPr>
            <p:grpSpPr>
              <a:xfrm>
                <a:off x="7409577" y="10333983"/>
                <a:ext cx="7893923" cy="5690571"/>
                <a:chOff x="7409577" y="10333983"/>
                <a:chExt cx="7893923" cy="5690571"/>
              </a:xfrm>
            </p:grpSpPr>
            <p:sp>
              <p:nvSpPr>
                <p:cNvPr id="443" name="Rectangle 442">
                  <a:extLst>
                    <a:ext uri="{FF2B5EF4-FFF2-40B4-BE49-F238E27FC236}">
                      <a16:creationId xmlns:a16="http://schemas.microsoft.com/office/drawing/2014/main" id="{3EE23FDF-273B-E0F0-06E3-612348980CA8}"/>
                    </a:ext>
                  </a:extLst>
                </p:cNvPr>
                <p:cNvSpPr/>
                <p:nvPr/>
              </p:nvSpPr>
              <p:spPr>
                <a:xfrm>
                  <a:off x="7523387" y="11811000"/>
                  <a:ext cx="2230213" cy="2133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44" name="Rectangle 443">
                  <a:extLst>
                    <a:ext uri="{FF2B5EF4-FFF2-40B4-BE49-F238E27FC236}">
                      <a16:creationId xmlns:a16="http://schemas.microsoft.com/office/drawing/2014/main" id="{D53EDF42-CB79-02D8-31FB-686242ACC3C6}"/>
                    </a:ext>
                  </a:extLst>
                </p:cNvPr>
                <p:cNvSpPr/>
                <p:nvPr/>
              </p:nvSpPr>
              <p:spPr>
                <a:xfrm>
                  <a:off x="9906000" y="11811000"/>
                  <a:ext cx="2230213" cy="2133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45" name="Rectangle 444">
                  <a:extLst>
                    <a:ext uri="{FF2B5EF4-FFF2-40B4-BE49-F238E27FC236}">
                      <a16:creationId xmlns:a16="http://schemas.microsoft.com/office/drawing/2014/main" id="{7B59298C-8410-F2E7-8AAE-8CA4ED1B64D3}"/>
                    </a:ext>
                  </a:extLst>
                </p:cNvPr>
                <p:cNvSpPr/>
                <p:nvPr/>
              </p:nvSpPr>
              <p:spPr>
                <a:xfrm>
                  <a:off x="13073287" y="11811000"/>
                  <a:ext cx="2230213" cy="2133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46" name="Rectangle 445">
                  <a:extLst>
                    <a:ext uri="{FF2B5EF4-FFF2-40B4-BE49-F238E27FC236}">
                      <a16:creationId xmlns:a16="http://schemas.microsoft.com/office/drawing/2014/main" id="{9EC32417-C6CB-BB0B-4A0B-C588B261D42C}"/>
                    </a:ext>
                  </a:extLst>
                </p:cNvPr>
                <p:cNvSpPr/>
                <p:nvPr/>
              </p:nvSpPr>
              <p:spPr>
                <a:xfrm>
                  <a:off x="10295985" y="10333983"/>
                  <a:ext cx="2230213" cy="5394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47" name="Rectangle 446">
                  <a:extLst>
                    <a:ext uri="{FF2B5EF4-FFF2-40B4-BE49-F238E27FC236}">
                      <a16:creationId xmlns:a16="http://schemas.microsoft.com/office/drawing/2014/main" id="{5FD33242-EFFD-8065-5840-2389F863552A}"/>
                    </a:ext>
                  </a:extLst>
                </p:cNvPr>
                <p:cNvSpPr/>
                <p:nvPr/>
              </p:nvSpPr>
              <p:spPr>
                <a:xfrm>
                  <a:off x="10295986" y="15485094"/>
                  <a:ext cx="2230213" cy="5394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cxnSp>
              <p:nvCxnSpPr>
                <p:cNvPr id="448" name="Straight Arrow Connector 447">
                  <a:extLst>
                    <a:ext uri="{FF2B5EF4-FFF2-40B4-BE49-F238E27FC236}">
                      <a16:creationId xmlns:a16="http://schemas.microsoft.com/office/drawing/2014/main" id="{FD2C4549-AA54-9BDF-DF9B-51B4EDB11144}"/>
                    </a:ext>
                  </a:extLst>
                </p:cNvPr>
                <p:cNvCxnSpPr>
                  <a:cxnSpLocks/>
                  <a:stCxn id="446" idx="2"/>
                  <a:endCxn id="445" idx="0"/>
                </p:cNvCxnSpPr>
                <p:nvPr/>
              </p:nvCxnSpPr>
              <p:spPr>
                <a:xfrm>
                  <a:off x="11411092" y="10873443"/>
                  <a:ext cx="2777302" cy="937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9" name="Straight Arrow Connector 448">
                  <a:extLst>
                    <a:ext uri="{FF2B5EF4-FFF2-40B4-BE49-F238E27FC236}">
                      <a16:creationId xmlns:a16="http://schemas.microsoft.com/office/drawing/2014/main" id="{80C9021D-CEE3-F242-A133-F0791DAFC087}"/>
                    </a:ext>
                  </a:extLst>
                </p:cNvPr>
                <p:cNvCxnSpPr>
                  <a:cxnSpLocks/>
                  <a:stCxn id="446" idx="2"/>
                  <a:endCxn id="443" idx="0"/>
                </p:cNvCxnSpPr>
                <p:nvPr/>
              </p:nvCxnSpPr>
              <p:spPr>
                <a:xfrm flipH="1">
                  <a:off x="8638494" y="10873443"/>
                  <a:ext cx="2772598" cy="937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14E2002E-E636-8515-6911-88A71673A066}"/>
                    </a:ext>
                  </a:extLst>
                </p:cNvPr>
                <p:cNvCxnSpPr>
                  <a:cxnSpLocks/>
                  <a:stCxn id="446" idx="2"/>
                  <a:endCxn id="444" idx="0"/>
                </p:cNvCxnSpPr>
                <p:nvPr/>
              </p:nvCxnSpPr>
              <p:spPr>
                <a:xfrm flipH="1">
                  <a:off x="11021107" y="10873443"/>
                  <a:ext cx="389985" cy="937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3DE7BCE5-21C5-4250-3923-8AE298D33CFC}"/>
                    </a:ext>
                  </a:extLst>
                </p:cNvPr>
                <p:cNvCxnSpPr>
                  <a:cxnSpLocks/>
                  <a:endCxn id="441" idx="0"/>
                </p:cNvCxnSpPr>
                <p:nvPr/>
              </p:nvCxnSpPr>
              <p:spPr>
                <a:xfrm>
                  <a:off x="8243805" y="13934137"/>
                  <a:ext cx="3167288" cy="620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2" name="Straight Arrow Connector 451">
                  <a:extLst>
                    <a:ext uri="{FF2B5EF4-FFF2-40B4-BE49-F238E27FC236}">
                      <a16:creationId xmlns:a16="http://schemas.microsoft.com/office/drawing/2014/main" id="{4C9272E0-6165-B160-C18A-8C0FA409500B}"/>
                    </a:ext>
                  </a:extLst>
                </p:cNvPr>
                <p:cNvCxnSpPr>
                  <a:cxnSpLocks/>
                  <a:endCxn id="441" idx="0"/>
                </p:cNvCxnSpPr>
                <p:nvPr/>
              </p:nvCxnSpPr>
              <p:spPr>
                <a:xfrm>
                  <a:off x="10649095" y="13934137"/>
                  <a:ext cx="761999" cy="620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3" name="Straight Arrow Connector 452">
                  <a:extLst>
                    <a:ext uri="{FF2B5EF4-FFF2-40B4-BE49-F238E27FC236}">
                      <a16:creationId xmlns:a16="http://schemas.microsoft.com/office/drawing/2014/main" id="{DE9FB9B1-574B-FC29-B005-3C55CE785999}"/>
                    </a:ext>
                  </a:extLst>
                </p:cNvPr>
                <p:cNvCxnSpPr>
                  <a:cxnSpLocks/>
                  <a:stCxn id="445" idx="2"/>
                  <a:endCxn id="441" idx="0"/>
                </p:cNvCxnSpPr>
                <p:nvPr/>
              </p:nvCxnSpPr>
              <p:spPr>
                <a:xfrm flipH="1">
                  <a:off x="11411093" y="13944600"/>
                  <a:ext cx="2777301" cy="610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4" name="Straight Arrow Connector 453">
                  <a:extLst>
                    <a:ext uri="{FF2B5EF4-FFF2-40B4-BE49-F238E27FC236}">
                      <a16:creationId xmlns:a16="http://schemas.microsoft.com/office/drawing/2014/main" id="{96848CC2-5774-3004-265F-7F1F7C27D80D}"/>
                    </a:ext>
                  </a:extLst>
                </p:cNvPr>
                <p:cNvCxnSpPr>
                  <a:cxnSpLocks/>
                  <a:endCxn id="517" idx="0"/>
                </p:cNvCxnSpPr>
                <p:nvPr/>
              </p:nvCxnSpPr>
              <p:spPr>
                <a:xfrm>
                  <a:off x="11411088" y="15094208"/>
                  <a:ext cx="4" cy="443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5" name="TextBox 454">
                  <a:extLst>
                    <a:ext uri="{FF2B5EF4-FFF2-40B4-BE49-F238E27FC236}">
                      <a16:creationId xmlns:a16="http://schemas.microsoft.com/office/drawing/2014/main" id="{B41E1443-E429-5DEE-DCA5-D0E10FC9E2B8}"/>
                    </a:ext>
                  </a:extLst>
                </p:cNvPr>
                <p:cNvSpPr txBox="1"/>
                <p:nvPr/>
              </p:nvSpPr>
              <p:spPr>
                <a:xfrm>
                  <a:off x="12010104" y="12569307"/>
                  <a:ext cx="1214702" cy="555945"/>
                </a:xfrm>
                <a:prstGeom prst="rect">
                  <a:avLst/>
                </a:prstGeom>
                <a:noFill/>
              </p:spPr>
              <p:txBody>
                <a:bodyPr wrap="square">
                  <a:spAutoFit/>
                </a:bodyPr>
                <a:lstStyle/>
                <a:p>
                  <a:pPr algn="ctr"/>
                  <a:r>
                    <a:rPr lang="en-IN" sz="2200" b="1" dirty="0">
                      <a:solidFill>
                        <a:srgbClr val="000000"/>
                      </a:solidFill>
                      <a:latin typeface="Verdana" panose="020B0604030504040204" pitchFamily="34" charset="0"/>
                    </a:rPr>
                    <a:t>…</a:t>
                  </a:r>
                  <a:endParaRPr lang="en-IN" sz="2930" b="1" dirty="0"/>
                </a:p>
              </p:txBody>
            </p:sp>
            <p:sp>
              <p:nvSpPr>
                <p:cNvPr id="456" name="Oval 455">
                  <a:extLst>
                    <a:ext uri="{FF2B5EF4-FFF2-40B4-BE49-F238E27FC236}">
                      <a16:creationId xmlns:a16="http://schemas.microsoft.com/office/drawing/2014/main" id="{6241069A-2ED0-020C-BA96-ECC61A08DC63}"/>
                    </a:ext>
                  </a:extLst>
                </p:cNvPr>
                <p:cNvSpPr/>
                <p:nvPr/>
              </p:nvSpPr>
              <p:spPr>
                <a:xfrm>
                  <a:off x="8540758" y="11998197"/>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57" name="Oval 456">
                  <a:extLst>
                    <a:ext uri="{FF2B5EF4-FFF2-40B4-BE49-F238E27FC236}">
                      <a16:creationId xmlns:a16="http://schemas.microsoft.com/office/drawing/2014/main" id="{FC6CEDC9-3AFB-E357-8902-29967CFEE1C2}"/>
                    </a:ext>
                  </a:extLst>
                </p:cNvPr>
                <p:cNvSpPr/>
                <p:nvPr/>
              </p:nvSpPr>
              <p:spPr>
                <a:xfrm>
                  <a:off x="10906807" y="11998197"/>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58" name="Oval 457">
                  <a:extLst>
                    <a:ext uri="{FF2B5EF4-FFF2-40B4-BE49-F238E27FC236}">
                      <a16:creationId xmlns:a16="http://schemas.microsoft.com/office/drawing/2014/main" id="{76B22149-1F68-03EC-88F8-91A2977057CC}"/>
                    </a:ext>
                  </a:extLst>
                </p:cNvPr>
                <p:cNvSpPr/>
                <p:nvPr/>
              </p:nvSpPr>
              <p:spPr>
                <a:xfrm>
                  <a:off x="14074095" y="11998197"/>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59" name="Oval 458">
                  <a:extLst>
                    <a:ext uri="{FF2B5EF4-FFF2-40B4-BE49-F238E27FC236}">
                      <a16:creationId xmlns:a16="http://schemas.microsoft.com/office/drawing/2014/main" id="{C2B755C6-C387-6DC1-64D5-79E13A6FA9E7}"/>
                    </a:ext>
                  </a:extLst>
                </p:cNvPr>
                <p:cNvSpPr/>
                <p:nvPr/>
              </p:nvSpPr>
              <p:spPr>
                <a:xfrm>
                  <a:off x="9036120" y="12495252"/>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0" name="Oval 459">
                  <a:extLst>
                    <a:ext uri="{FF2B5EF4-FFF2-40B4-BE49-F238E27FC236}">
                      <a16:creationId xmlns:a16="http://schemas.microsoft.com/office/drawing/2014/main" id="{05E0ACE2-87B6-A0E8-8176-6BA65F6C22B0}"/>
                    </a:ext>
                  </a:extLst>
                </p:cNvPr>
                <p:cNvSpPr/>
                <p:nvPr/>
              </p:nvSpPr>
              <p:spPr>
                <a:xfrm>
                  <a:off x="9319864" y="13021744"/>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1" name="Oval 460">
                  <a:extLst>
                    <a:ext uri="{FF2B5EF4-FFF2-40B4-BE49-F238E27FC236}">
                      <a16:creationId xmlns:a16="http://schemas.microsoft.com/office/drawing/2014/main" id="{F33F9FA2-0A53-1F68-5347-2DD69833D7FD}"/>
                    </a:ext>
                  </a:extLst>
                </p:cNvPr>
                <p:cNvSpPr/>
                <p:nvPr/>
              </p:nvSpPr>
              <p:spPr>
                <a:xfrm>
                  <a:off x="10260240" y="12489168"/>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2" name="Oval 461">
                  <a:extLst>
                    <a:ext uri="{FF2B5EF4-FFF2-40B4-BE49-F238E27FC236}">
                      <a16:creationId xmlns:a16="http://schemas.microsoft.com/office/drawing/2014/main" id="{AE42FA3A-1377-F17F-9FE1-B79646929987}"/>
                    </a:ext>
                  </a:extLst>
                </p:cNvPr>
                <p:cNvSpPr/>
                <p:nvPr/>
              </p:nvSpPr>
              <p:spPr>
                <a:xfrm>
                  <a:off x="9092851" y="13610860"/>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3" name="Oval 462">
                  <a:extLst>
                    <a:ext uri="{FF2B5EF4-FFF2-40B4-BE49-F238E27FC236}">
                      <a16:creationId xmlns:a16="http://schemas.microsoft.com/office/drawing/2014/main" id="{B41A67D3-05B7-4AE1-D1C3-B415A3767BAD}"/>
                    </a:ext>
                  </a:extLst>
                </p:cNvPr>
                <p:cNvSpPr/>
                <p:nvPr/>
              </p:nvSpPr>
              <p:spPr>
                <a:xfrm>
                  <a:off x="10569792" y="13039019"/>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4" name="Oval 463">
                  <a:extLst>
                    <a:ext uri="{FF2B5EF4-FFF2-40B4-BE49-F238E27FC236}">
                      <a16:creationId xmlns:a16="http://schemas.microsoft.com/office/drawing/2014/main" id="{2367BE8E-9BA7-BE56-509C-860A78F1169C}"/>
                    </a:ext>
                  </a:extLst>
                </p:cNvPr>
                <p:cNvSpPr/>
                <p:nvPr/>
              </p:nvSpPr>
              <p:spPr>
                <a:xfrm>
                  <a:off x="14835743" y="12489168"/>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5" name="Oval 464">
                  <a:extLst>
                    <a:ext uri="{FF2B5EF4-FFF2-40B4-BE49-F238E27FC236}">
                      <a16:creationId xmlns:a16="http://schemas.microsoft.com/office/drawing/2014/main" id="{893EC093-FF23-97F9-262D-228A3399C56C}"/>
                    </a:ext>
                  </a:extLst>
                </p:cNvPr>
                <p:cNvSpPr/>
                <p:nvPr/>
              </p:nvSpPr>
              <p:spPr>
                <a:xfrm>
                  <a:off x="14511130" y="13039019"/>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6" name="Oval 465">
                  <a:extLst>
                    <a:ext uri="{FF2B5EF4-FFF2-40B4-BE49-F238E27FC236}">
                      <a16:creationId xmlns:a16="http://schemas.microsoft.com/office/drawing/2014/main" id="{031DDC96-0BDC-1AE0-FB8B-659DF6A833B3}"/>
                    </a:ext>
                  </a:extLst>
                </p:cNvPr>
                <p:cNvSpPr/>
                <p:nvPr/>
              </p:nvSpPr>
              <p:spPr>
                <a:xfrm>
                  <a:off x="14791296" y="13610860"/>
                  <a:ext cx="228595" cy="2357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7" name="Oval 466">
                  <a:extLst>
                    <a:ext uri="{FF2B5EF4-FFF2-40B4-BE49-F238E27FC236}">
                      <a16:creationId xmlns:a16="http://schemas.microsoft.com/office/drawing/2014/main" id="{660F13BB-39A0-5137-0B4D-ACF42E0C7076}"/>
                    </a:ext>
                  </a:extLst>
                </p:cNvPr>
                <p:cNvSpPr/>
                <p:nvPr/>
              </p:nvSpPr>
              <p:spPr>
                <a:xfrm>
                  <a:off x="7733965" y="12483858"/>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8" name="Oval 467">
                  <a:extLst>
                    <a:ext uri="{FF2B5EF4-FFF2-40B4-BE49-F238E27FC236}">
                      <a16:creationId xmlns:a16="http://schemas.microsoft.com/office/drawing/2014/main" id="{BEDE10BF-ED88-F5C4-1970-31544104BFA4}"/>
                    </a:ext>
                  </a:extLst>
                </p:cNvPr>
                <p:cNvSpPr/>
                <p:nvPr/>
              </p:nvSpPr>
              <p:spPr>
                <a:xfrm>
                  <a:off x="8004753" y="13039019"/>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69" name="Oval 468">
                  <a:extLst>
                    <a:ext uri="{FF2B5EF4-FFF2-40B4-BE49-F238E27FC236}">
                      <a16:creationId xmlns:a16="http://schemas.microsoft.com/office/drawing/2014/main" id="{E58D9CF8-095B-F2D0-65AD-AC673BA4EBE1}"/>
                    </a:ext>
                  </a:extLst>
                </p:cNvPr>
                <p:cNvSpPr/>
                <p:nvPr/>
              </p:nvSpPr>
              <p:spPr>
                <a:xfrm>
                  <a:off x="7583635" y="13021744"/>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0" name="Oval 469">
                  <a:extLst>
                    <a:ext uri="{FF2B5EF4-FFF2-40B4-BE49-F238E27FC236}">
                      <a16:creationId xmlns:a16="http://schemas.microsoft.com/office/drawing/2014/main" id="{714453D9-7064-A7C0-823A-B4A8C11E0F28}"/>
                    </a:ext>
                  </a:extLst>
                </p:cNvPr>
                <p:cNvSpPr/>
                <p:nvPr/>
              </p:nvSpPr>
              <p:spPr>
                <a:xfrm>
                  <a:off x="8788057" y="13039518"/>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1" name="Oval 470">
                  <a:extLst>
                    <a:ext uri="{FF2B5EF4-FFF2-40B4-BE49-F238E27FC236}">
                      <a16:creationId xmlns:a16="http://schemas.microsoft.com/office/drawing/2014/main" id="{F17AC33B-6EA7-F2F8-C0F7-E921F344AE2B}"/>
                    </a:ext>
                  </a:extLst>
                </p:cNvPr>
                <p:cNvSpPr/>
                <p:nvPr/>
              </p:nvSpPr>
              <p:spPr>
                <a:xfrm>
                  <a:off x="9473846" y="13610860"/>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2" name="Oval 471">
                  <a:extLst>
                    <a:ext uri="{FF2B5EF4-FFF2-40B4-BE49-F238E27FC236}">
                      <a16:creationId xmlns:a16="http://schemas.microsoft.com/office/drawing/2014/main" id="{272A65BF-6B76-F579-8FB7-662BE6B3783F}"/>
                    </a:ext>
                  </a:extLst>
                </p:cNvPr>
                <p:cNvSpPr/>
                <p:nvPr/>
              </p:nvSpPr>
              <p:spPr>
                <a:xfrm>
                  <a:off x="11528397" y="12513440"/>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3" name="Oval 472">
                  <a:extLst>
                    <a:ext uri="{FF2B5EF4-FFF2-40B4-BE49-F238E27FC236}">
                      <a16:creationId xmlns:a16="http://schemas.microsoft.com/office/drawing/2014/main" id="{80FB246A-AA68-0B9B-612C-B30C6C6CD51D}"/>
                    </a:ext>
                  </a:extLst>
                </p:cNvPr>
                <p:cNvSpPr/>
                <p:nvPr/>
              </p:nvSpPr>
              <p:spPr>
                <a:xfrm>
                  <a:off x="9981864" y="13030972"/>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4" name="Oval 473">
                  <a:extLst>
                    <a:ext uri="{FF2B5EF4-FFF2-40B4-BE49-F238E27FC236}">
                      <a16:creationId xmlns:a16="http://schemas.microsoft.com/office/drawing/2014/main" id="{11CD51F6-18D1-1749-6264-4139549575D3}"/>
                    </a:ext>
                  </a:extLst>
                </p:cNvPr>
                <p:cNvSpPr/>
                <p:nvPr/>
              </p:nvSpPr>
              <p:spPr>
                <a:xfrm>
                  <a:off x="11324650" y="13018714"/>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5" name="Oval 474">
                  <a:extLst>
                    <a:ext uri="{FF2B5EF4-FFF2-40B4-BE49-F238E27FC236}">
                      <a16:creationId xmlns:a16="http://schemas.microsoft.com/office/drawing/2014/main" id="{F04FB95F-A82F-2C8B-2672-6A76C7670D65}"/>
                    </a:ext>
                  </a:extLst>
                </p:cNvPr>
                <p:cNvSpPr/>
                <p:nvPr/>
              </p:nvSpPr>
              <p:spPr>
                <a:xfrm>
                  <a:off x="11696341" y="13014135"/>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6" name="Oval 475">
                  <a:extLst>
                    <a:ext uri="{FF2B5EF4-FFF2-40B4-BE49-F238E27FC236}">
                      <a16:creationId xmlns:a16="http://schemas.microsoft.com/office/drawing/2014/main" id="{B7364FFB-19E0-C24D-1A15-0BEA84076C8A}"/>
                    </a:ext>
                  </a:extLst>
                </p:cNvPr>
                <p:cNvSpPr/>
                <p:nvPr/>
              </p:nvSpPr>
              <p:spPr>
                <a:xfrm>
                  <a:off x="11467746" y="13576526"/>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7" name="Oval 476">
                  <a:extLst>
                    <a:ext uri="{FF2B5EF4-FFF2-40B4-BE49-F238E27FC236}">
                      <a16:creationId xmlns:a16="http://schemas.microsoft.com/office/drawing/2014/main" id="{4305F43E-B7B0-264A-9518-10BB50D2CFDA}"/>
                    </a:ext>
                  </a:extLst>
                </p:cNvPr>
                <p:cNvSpPr/>
                <p:nvPr/>
              </p:nvSpPr>
              <p:spPr>
                <a:xfrm>
                  <a:off x="11865194" y="13576526"/>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8" name="Oval 477">
                  <a:extLst>
                    <a:ext uri="{FF2B5EF4-FFF2-40B4-BE49-F238E27FC236}">
                      <a16:creationId xmlns:a16="http://schemas.microsoft.com/office/drawing/2014/main" id="{BDA0F42A-0DC4-EFD8-A8CA-FF0247DD25BD}"/>
                    </a:ext>
                  </a:extLst>
                </p:cNvPr>
                <p:cNvSpPr/>
                <p:nvPr/>
              </p:nvSpPr>
              <p:spPr>
                <a:xfrm>
                  <a:off x="13405150" y="12483858"/>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79" name="Oval 478">
                  <a:extLst>
                    <a:ext uri="{FF2B5EF4-FFF2-40B4-BE49-F238E27FC236}">
                      <a16:creationId xmlns:a16="http://schemas.microsoft.com/office/drawing/2014/main" id="{BA77D685-E4E3-AE4F-C798-D6A019D7CA85}"/>
                    </a:ext>
                  </a:extLst>
                </p:cNvPr>
                <p:cNvSpPr/>
                <p:nvPr/>
              </p:nvSpPr>
              <p:spPr>
                <a:xfrm>
                  <a:off x="13229288" y="13014135"/>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80" name="Oval 479">
                  <a:extLst>
                    <a:ext uri="{FF2B5EF4-FFF2-40B4-BE49-F238E27FC236}">
                      <a16:creationId xmlns:a16="http://schemas.microsoft.com/office/drawing/2014/main" id="{A91BBEAC-2146-1D39-88E4-DCB3B6412F55}"/>
                    </a:ext>
                  </a:extLst>
                </p:cNvPr>
                <p:cNvSpPr/>
                <p:nvPr/>
              </p:nvSpPr>
              <p:spPr>
                <a:xfrm>
                  <a:off x="13653277" y="13011105"/>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81" name="Oval 480">
                  <a:extLst>
                    <a:ext uri="{FF2B5EF4-FFF2-40B4-BE49-F238E27FC236}">
                      <a16:creationId xmlns:a16="http://schemas.microsoft.com/office/drawing/2014/main" id="{34003AE0-3292-3CD8-6A8A-E8F7425ED727}"/>
                    </a:ext>
                  </a:extLst>
                </p:cNvPr>
                <p:cNvSpPr/>
                <p:nvPr/>
              </p:nvSpPr>
              <p:spPr>
                <a:xfrm>
                  <a:off x="14978162" y="13039019"/>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sp>
              <p:nvSpPr>
                <p:cNvPr id="482" name="Oval 481">
                  <a:extLst>
                    <a:ext uri="{FF2B5EF4-FFF2-40B4-BE49-F238E27FC236}">
                      <a16:creationId xmlns:a16="http://schemas.microsoft.com/office/drawing/2014/main" id="{4A98EA0C-2CF4-11C1-D52D-9BB258606424}"/>
                    </a:ext>
                  </a:extLst>
                </p:cNvPr>
                <p:cNvSpPr/>
                <p:nvPr/>
              </p:nvSpPr>
              <p:spPr>
                <a:xfrm>
                  <a:off x="14302690" y="13616863"/>
                  <a:ext cx="228595" cy="23575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200"/>
                </a:p>
              </p:txBody>
            </p:sp>
            <p:cxnSp>
              <p:nvCxnSpPr>
                <p:cNvPr id="483" name="Straight Arrow Connector 482">
                  <a:extLst>
                    <a:ext uri="{FF2B5EF4-FFF2-40B4-BE49-F238E27FC236}">
                      <a16:creationId xmlns:a16="http://schemas.microsoft.com/office/drawing/2014/main" id="{E65884AA-3493-EDB1-CEFF-768602AD225F}"/>
                    </a:ext>
                  </a:extLst>
                </p:cNvPr>
                <p:cNvCxnSpPr>
                  <a:cxnSpLocks/>
                  <a:stCxn id="456" idx="4"/>
                  <a:endCxn id="467" idx="0"/>
                </p:cNvCxnSpPr>
                <p:nvPr/>
              </p:nvCxnSpPr>
              <p:spPr>
                <a:xfrm flipH="1">
                  <a:off x="7848263" y="12233947"/>
                  <a:ext cx="806793" cy="249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4" name="Straight Arrow Connector 483">
                  <a:extLst>
                    <a:ext uri="{FF2B5EF4-FFF2-40B4-BE49-F238E27FC236}">
                      <a16:creationId xmlns:a16="http://schemas.microsoft.com/office/drawing/2014/main" id="{2D26BEA6-4E92-4551-0BC9-467B737E8A6C}"/>
                    </a:ext>
                  </a:extLst>
                </p:cNvPr>
                <p:cNvCxnSpPr>
                  <a:cxnSpLocks/>
                  <a:stCxn id="457" idx="4"/>
                </p:cNvCxnSpPr>
                <p:nvPr/>
              </p:nvCxnSpPr>
              <p:spPr>
                <a:xfrm flipH="1">
                  <a:off x="10442907" y="12233947"/>
                  <a:ext cx="578198" cy="260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5" name="Straight Arrow Connector 484">
                  <a:extLst>
                    <a:ext uri="{FF2B5EF4-FFF2-40B4-BE49-F238E27FC236}">
                      <a16:creationId xmlns:a16="http://schemas.microsoft.com/office/drawing/2014/main" id="{667E0893-B907-92B8-D993-5B427BFA7023}"/>
                    </a:ext>
                  </a:extLst>
                </p:cNvPr>
                <p:cNvCxnSpPr>
                  <a:cxnSpLocks/>
                  <a:stCxn id="458" idx="4"/>
                  <a:endCxn id="478" idx="0"/>
                </p:cNvCxnSpPr>
                <p:nvPr/>
              </p:nvCxnSpPr>
              <p:spPr>
                <a:xfrm flipH="1">
                  <a:off x="13519448" y="12233947"/>
                  <a:ext cx="668945" cy="249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6" name="Straight Arrow Connector 485">
                  <a:extLst>
                    <a:ext uri="{FF2B5EF4-FFF2-40B4-BE49-F238E27FC236}">
                      <a16:creationId xmlns:a16="http://schemas.microsoft.com/office/drawing/2014/main" id="{6E7DE122-AE61-3E0F-12F4-DE81BB159AE5}"/>
                    </a:ext>
                  </a:extLst>
                </p:cNvPr>
                <p:cNvCxnSpPr>
                  <a:cxnSpLocks/>
                </p:cNvCxnSpPr>
                <p:nvPr/>
              </p:nvCxnSpPr>
              <p:spPr>
                <a:xfrm flipH="1">
                  <a:off x="7631057" y="12719608"/>
                  <a:ext cx="160270" cy="319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7" name="Straight Arrow Connector 486">
                  <a:extLst>
                    <a:ext uri="{FF2B5EF4-FFF2-40B4-BE49-F238E27FC236}">
                      <a16:creationId xmlns:a16="http://schemas.microsoft.com/office/drawing/2014/main" id="{37CF8E72-58D1-948E-ADBD-8810982DC47F}"/>
                    </a:ext>
                  </a:extLst>
                </p:cNvPr>
                <p:cNvCxnSpPr>
                  <a:cxnSpLocks/>
                  <a:endCxn id="473" idx="0"/>
                </p:cNvCxnSpPr>
                <p:nvPr/>
              </p:nvCxnSpPr>
              <p:spPr>
                <a:xfrm flipH="1">
                  <a:off x="10096162" y="12710498"/>
                  <a:ext cx="245200" cy="320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8" name="Straight Arrow Connector 487">
                  <a:extLst>
                    <a:ext uri="{FF2B5EF4-FFF2-40B4-BE49-F238E27FC236}">
                      <a16:creationId xmlns:a16="http://schemas.microsoft.com/office/drawing/2014/main" id="{265DEF90-3329-B408-DD64-628D17DAB755}"/>
                    </a:ext>
                  </a:extLst>
                </p:cNvPr>
                <p:cNvCxnSpPr>
                  <a:cxnSpLocks/>
                  <a:stCxn id="478" idx="4"/>
                  <a:endCxn id="479" idx="0"/>
                </p:cNvCxnSpPr>
                <p:nvPr/>
              </p:nvCxnSpPr>
              <p:spPr>
                <a:xfrm flipH="1">
                  <a:off x="13343586" y="12719608"/>
                  <a:ext cx="175862" cy="294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9" name="Straight Arrow Connector 488">
                  <a:extLst>
                    <a:ext uri="{FF2B5EF4-FFF2-40B4-BE49-F238E27FC236}">
                      <a16:creationId xmlns:a16="http://schemas.microsoft.com/office/drawing/2014/main" id="{394C8A06-B430-3397-CCA9-CF77ADE9A3E8}"/>
                    </a:ext>
                  </a:extLst>
                </p:cNvPr>
                <p:cNvCxnSpPr>
                  <a:cxnSpLocks/>
                  <a:stCxn id="467" idx="5"/>
                  <a:endCxn id="468" idx="0"/>
                </p:cNvCxnSpPr>
                <p:nvPr/>
              </p:nvCxnSpPr>
              <p:spPr>
                <a:xfrm>
                  <a:off x="7929083" y="12685083"/>
                  <a:ext cx="189968" cy="353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0" name="Straight Arrow Connector 489">
                  <a:extLst>
                    <a:ext uri="{FF2B5EF4-FFF2-40B4-BE49-F238E27FC236}">
                      <a16:creationId xmlns:a16="http://schemas.microsoft.com/office/drawing/2014/main" id="{75CD490F-E74C-8383-EEA9-CA3CBC527DF2}"/>
                    </a:ext>
                  </a:extLst>
                </p:cNvPr>
                <p:cNvCxnSpPr>
                  <a:cxnSpLocks/>
                </p:cNvCxnSpPr>
                <p:nvPr/>
              </p:nvCxnSpPr>
              <p:spPr>
                <a:xfrm flipH="1">
                  <a:off x="8975990" y="12727024"/>
                  <a:ext cx="160270" cy="319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1" name="Straight Arrow Connector 490">
                  <a:extLst>
                    <a:ext uri="{FF2B5EF4-FFF2-40B4-BE49-F238E27FC236}">
                      <a16:creationId xmlns:a16="http://schemas.microsoft.com/office/drawing/2014/main" id="{DA535A42-5DA6-D74D-85ED-354569A6C861}"/>
                    </a:ext>
                  </a:extLst>
                </p:cNvPr>
                <p:cNvCxnSpPr>
                  <a:cxnSpLocks/>
                </p:cNvCxnSpPr>
                <p:nvPr/>
              </p:nvCxnSpPr>
              <p:spPr>
                <a:xfrm flipH="1">
                  <a:off x="11455456" y="12740856"/>
                  <a:ext cx="160270" cy="319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2" name="Straight Arrow Connector 491">
                  <a:extLst>
                    <a:ext uri="{FF2B5EF4-FFF2-40B4-BE49-F238E27FC236}">
                      <a16:creationId xmlns:a16="http://schemas.microsoft.com/office/drawing/2014/main" id="{E98C48C6-39C6-130E-9FCD-E80AF7D0BC4A}"/>
                    </a:ext>
                  </a:extLst>
                </p:cNvPr>
                <p:cNvCxnSpPr>
                  <a:cxnSpLocks/>
                </p:cNvCxnSpPr>
                <p:nvPr/>
              </p:nvCxnSpPr>
              <p:spPr>
                <a:xfrm flipH="1">
                  <a:off x="14706569" y="12727023"/>
                  <a:ext cx="160270" cy="319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3" name="Straight Arrow Connector 492">
                  <a:extLst>
                    <a:ext uri="{FF2B5EF4-FFF2-40B4-BE49-F238E27FC236}">
                      <a16:creationId xmlns:a16="http://schemas.microsoft.com/office/drawing/2014/main" id="{9AF5C72A-E4BF-911E-7655-D45961037B05}"/>
                    </a:ext>
                  </a:extLst>
                </p:cNvPr>
                <p:cNvCxnSpPr>
                  <a:cxnSpLocks/>
                </p:cNvCxnSpPr>
                <p:nvPr/>
              </p:nvCxnSpPr>
              <p:spPr>
                <a:xfrm flipH="1">
                  <a:off x="14415084" y="13277776"/>
                  <a:ext cx="160270" cy="319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4" name="Straight Arrow Connector 493">
                  <a:extLst>
                    <a:ext uri="{FF2B5EF4-FFF2-40B4-BE49-F238E27FC236}">
                      <a16:creationId xmlns:a16="http://schemas.microsoft.com/office/drawing/2014/main" id="{16C3BE7C-AE63-028F-445F-6531B9E9F46E}"/>
                    </a:ext>
                  </a:extLst>
                </p:cNvPr>
                <p:cNvCxnSpPr>
                  <a:cxnSpLocks/>
                  <a:stCxn id="460" idx="4"/>
                </p:cNvCxnSpPr>
                <p:nvPr/>
              </p:nvCxnSpPr>
              <p:spPr>
                <a:xfrm flipH="1">
                  <a:off x="9201341" y="13257494"/>
                  <a:ext cx="232821" cy="323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5" name="Straight Arrow Connector 494">
                  <a:extLst>
                    <a:ext uri="{FF2B5EF4-FFF2-40B4-BE49-F238E27FC236}">
                      <a16:creationId xmlns:a16="http://schemas.microsoft.com/office/drawing/2014/main" id="{AFD66EFA-6323-AA2A-D0FD-0AB831677064}"/>
                    </a:ext>
                  </a:extLst>
                </p:cNvPr>
                <p:cNvCxnSpPr>
                  <a:cxnSpLocks/>
                  <a:stCxn id="475" idx="4"/>
                </p:cNvCxnSpPr>
                <p:nvPr/>
              </p:nvCxnSpPr>
              <p:spPr>
                <a:xfrm flipH="1">
                  <a:off x="11615726" y="13249885"/>
                  <a:ext cx="194913" cy="361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6" name="Straight Arrow Connector 495">
                  <a:extLst>
                    <a:ext uri="{FF2B5EF4-FFF2-40B4-BE49-F238E27FC236}">
                      <a16:creationId xmlns:a16="http://schemas.microsoft.com/office/drawing/2014/main" id="{91CF7791-5B6A-4A0A-5572-4F58A51912AE}"/>
                    </a:ext>
                  </a:extLst>
                </p:cNvPr>
                <p:cNvCxnSpPr>
                  <a:cxnSpLocks/>
                  <a:stCxn id="456" idx="4"/>
                  <a:endCxn id="459" idx="0"/>
                </p:cNvCxnSpPr>
                <p:nvPr/>
              </p:nvCxnSpPr>
              <p:spPr>
                <a:xfrm>
                  <a:off x="8655056" y="12233947"/>
                  <a:ext cx="495362" cy="26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7" name="Straight Arrow Connector 496">
                  <a:extLst>
                    <a:ext uri="{FF2B5EF4-FFF2-40B4-BE49-F238E27FC236}">
                      <a16:creationId xmlns:a16="http://schemas.microsoft.com/office/drawing/2014/main" id="{F05040BA-76A9-A569-0D99-78D42408068F}"/>
                    </a:ext>
                  </a:extLst>
                </p:cNvPr>
                <p:cNvCxnSpPr>
                  <a:cxnSpLocks/>
                  <a:endCxn id="472" idx="0"/>
                </p:cNvCxnSpPr>
                <p:nvPr/>
              </p:nvCxnSpPr>
              <p:spPr>
                <a:xfrm>
                  <a:off x="11026755" y="12228249"/>
                  <a:ext cx="615940" cy="285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8" name="Straight Arrow Connector 497">
                  <a:extLst>
                    <a:ext uri="{FF2B5EF4-FFF2-40B4-BE49-F238E27FC236}">
                      <a16:creationId xmlns:a16="http://schemas.microsoft.com/office/drawing/2014/main" id="{1486AE24-12FD-BE42-1974-C14A9EB7E97B}"/>
                    </a:ext>
                  </a:extLst>
                </p:cNvPr>
                <p:cNvCxnSpPr>
                  <a:cxnSpLocks/>
                  <a:endCxn id="464" idx="1"/>
                </p:cNvCxnSpPr>
                <p:nvPr/>
              </p:nvCxnSpPr>
              <p:spPr>
                <a:xfrm>
                  <a:off x="14155216" y="12248196"/>
                  <a:ext cx="714004" cy="2754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9" name="Straight Arrow Connector 498">
                  <a:extLst>
                    <a:ext uri="{FF2B5EF4-FFF2-40B4-BE49-F238E27FC236}">
                      <a16:creationId xmlns:a16="http://schemas.microsoft.com/office/drawing/2014/main" id="{9CF0A6CB-1D8C-7DA6-10DE-76B6C25909D5}"/>
                    </a:ext>
                  </a:extLst>
                </p:cNvPr>
                <p:cNvCxnSpPr>
                  <a:cxnSpLocks/>
                  <a:endCxn id="463" idx="1"/>
                </p:cNvCxnSpPr>
                <p:nvPr/>
              </p:nvCxnSpPr>
              <p:spPr>
                <a:xfrm>
                  <a:off x="10396730" y="12728139"/>
                  <a:ext cx="206539" cy="345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27617B8A-5C60-9212-2FD7-6D12760124BA}"/>
                    </a:ext>
                  </a:extLst>
                </p:cNvPr>
                <p:cNvCxnSpPr>
                  <a:cxnSpLocks/>
                  <a:endCxn id="460" idx="1"/>
                </p:cNvCxnSpPr>
                <p:nvPr/>
              </p:nvCxnSpPr>
              <p:spPr>
                <a:xfrm>
                  <a:off x="9190380" y="12701110"/>
                  <a:ext cx="162961" cy="355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1" name="Straight Arrow Connector 500">
                  <a:extLst>
                    <a:ext uri="{FF2B5EF4-FFF2-40B4-BE49-F238E27FC236}">
                      <a16:creationId xmlns:a16="http://schemas.microsoft.com/office/drawing/2014/main" id="{4AC79855-8768-8E83-4C38-3A5E39209B6F}"/>
                    </a:ext>
                  </a:extLst>
                </p:cNvPr>
                <p:cNvCxnSpPr>
                  <a:cxnSpLocks/>
                  <a:endCxn id="475" idx="0"/>
                </p:cNvCxnSpPr>
                <p:nvPr/>
              </p:nvCxnSpPr>
              <p:spPr>
                <a:xfrm>
                  <a:off x="11687074" y="12729973"/>
                  <a:ext cx="123565" cy="284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2" name="Straight Arrow Connector 501">
                  <a:extLst>
                    <a:ext uri="{FF2B5EF4-FFF2-40B4-BE49-F238E27FC236}">
                      <a16:creationId xmlns:a16="http://schemas.microsoft.com/office/drawing/2014/main" id="{58D150E5-96BD-A818-2EDE-935F720B2F1E}"/>
                    </a:ext>
                  </a:extLst>
                </p:cNvPr>
                <p:cNvCxnSpPr>
                  <a:cxnSpLocks/>
                  <a:stCxn id="460" idx="4"/>
                  <a:endCxn id="471" idx="0"/>
                </p:cNvCxnSpPr>
                <p:nvPr/>
              </p:nvCxnSpPr>
              <p:spPr>
                <a:xfrm>
                  <a:off x="9434162" y="13257494"/>
                  <a:ext cx="153982" cy="35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3" name="Straight Arrow Connector 502">
                  <a:extLst>
                    <a:ext uri="{FF2B5EF4-FFF2-40B4-BE49-F238E27FC236}">
                      <a16:creationId xmlns:a16="http://schemas.microsoft.com/office/drawing/2014/main" id="{87FC3912-5BE1-2096-A023-2F4C47EE18A5}"/>
                    </a:ext>
                  </a:extLst>
                </p:cNvPr>
                <p:cNvCxnSpPr>
                  <a:cxnSpLocks/>
                </p:cNvCxnSpPr>
                <p:nvPr/>
              </p:nvCxnSpPr>
              <p:spPr>
                <a:xfrm>
                  <a:off x="11851405" y="13263163"/>
                  <a:ext cx="153982" cy="35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4" name="Straight Arrow Connector 503">
                  <a:extLst>
                    <a:ext uri="{FF2B5EF4-FFF2-40B4-BE49-F238E27FC236}">
                      <a16:creationId xmlns:a16="http://schemas.microsoft.com/office/drawing/2014/main" id="{A4B37718-43EE-CD01-63E2-95F325E1B89E}"/>
                    </a:ext>
                  </a:extLst>
                </p:cNvPr>
                <p:cNvCxnSpPr>
                  <a:cxnSpLocks/>
                </p:cNvCxnSpPr>
                <p:nvPr/>
              </p:nvCxnSpPr>
              <p:spPr>
                <a:xfrm>
                  <a:off x="14704961" y="13267884"/>
                  <a:ext cx="153982" cy="35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5" name="Straight Arrow Connector 504">
                  <a:extLst>
                    <a:ext uri="{FF2B5EF4-FFF2-40B4-BE49-F238E27FC236}">
                      <a16:creationId xmlns:a16="http://schemas.microsoft.com/office/drawing/2014/main" id="{7CEF5C8D-F181-FBE9-E072-839734D8B1F2}"/>
                    </a:ext>
                  </a:extLst>
                </p:cNvPr>
                <p:cNvCxnSpPr>
                  <a:cxnSpLocks/>
                </p:cNvCxnSpPr>
                <p:nvPr/>
              </p:nvCxnSpPr>
              <p:spPr>
                <a:xfrm>
                  <a:off x="13558293" y="12688387"/>
                  <a:ext cx="153982" cy="35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6" name="Straight Arrow Connector 505">
                  <a:extLst>
                    <a:ext uri="{FF2B5EF4-FFF2-40B4-BE49-F238E27FC236}">
                      <a16:creationId xmlns:a16="http://schemas.microsoft.com/office/drawing/2014/main" id="{4561CDC4-F72D-B247-DDD1-D36E9B4D817B}"/>
                    </a:ext>
                  </a:extLst>
                </p:cNvPr>
                <p:cNvCxnSpPr>
                  <a:cxnSpLocks/>
                </p:cNvCxnSpPr>
                <p:nvPr/>
              </p:nvCxnSpPr>
              <p:spPr>
                <a:xfrm>
                  <a:off x="14950040" y="12719608"/>
                  <a:ext cx="153982" cy="35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7" name="Straight Arrow Connector 506">
                  <a:extLst>
                    <a:ext uri="{FF2B5EF4-FFF2-40B4-BE49-F238E27FC236}">
                      <a16:creationId xmlns:a16="http://schemas.microsoft.com/office/drawing/2014/main" id="{334B891E-3EEA-4DDA-9A03-340C87475EC4}"/>
                    </a:ext>
                  </a:extLst>
                </p:cNvPr>
                <p:cNvCxnSpPr>
                  <a:cxnSpLocks/>
                </p:cNvCxnSpPr>
                <p:nvPr/>
              </p:nvCxnSpPr>
              <p:spPr>
                <a:xfrm>
                  <a:off x="8869339" y="12090965"/>
                  <a:ext cx="478212" cy="26246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08" name="Straight Arrow Connector 507">
                  <a:extLst>
                    <a:ext uri="{FF2B5EF4-FFF2-40B4-BE49-F238E27FC236}">
                      <a16:creationId xmlns:a16="http://schemas.microsoft.com/office/drawing/2014/main" id="{D0377B37-104F-B5DB-C41C-FA8D3E09CAFF}"/>
                    </a:ext>
                  </a:extLst>
                </p:cNvPr>
                <p:cNvCxnSpPr>
                  <a:cxnSpLocks/>
                </p:cNvCxnSpPr>
                <p:nvPr/>
              </p:nvCxnSpPr>
              <p:spPr>
                <a:xfrm>
                  <a:off x="9268343" y="12475326"/>
                  <a:ext cx="321980" cy="51624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09" name="Straight Arrow Connector 508">
                  <a:extLst>
                    <a:ext uri="{FF2B5EF4-FFF2-40B4-BE49-F238E27FC236}">
                      <a16:creationId xmlns:a16="http://schemas.microsoft.com/office/drawing/2014/main" id="{9A363CE2-11FE-F158-E130-31C0B1F81A52}"/>
                    </a:ext>
                  </a:extLst>
                </p:cNvPr>
                <p:cNvCxnSpPr>
                  <a:cxnSpLocks/>
                </p:cNvCxnSpPr>
                <p:nvPr/>
              </p:nvCxnSpPr>
              <p:spPr>
                <a:xfrm>
                  <a:off x="14415084" y="12088994"/>
                  <a:ext cx="482191" cy="21708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0" name="Straight Arrow Connector 509">
                  <a:extLst>
                    <a:ext uri="{FF2B5EF4-FFF2-40B4-BE49-F238E27FC236}">
                      <a16:creationId xmlns:a16="http://schemas.microsoft.com/office/drawing/2014/main" id="{A56D24A4-D1E2-DC86-9357-E3263394F788}"/>
                    </a:ext>
                  </a:extLst>
                </p:cNvPr>
                <p:cNvCxnSpPr>
                  <a:cxnSpLocks/>
                </p:cNvCxnSpPr>
                <p:nvPr/>
              </p:nvCxnSpPr>
              <p:spPr>
                <a:xfrm>
                  <a:off x="10578297" y="12626505"/>
                  <a:ext cx="283013" cy="40446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1" name="Straight Arrow Connector 510">
                  <a:extLst>
                    <a:ext uri="{FF2B5EF4-FFF2-40B4-BE49-F238E27FC236}">
                      <a16:creationId xmlns:a16="http://schemas.microsoft.com/office/drawing/2014/main" id="{798EF35D-A292-9850-A2ED-932C42285553}"/>
                    </a:ext>
                  </a:extLst>
                </p:cNvPr>
                <p:cNvCxnSpPr>
                  <a:cxnSpLocks/>
                </p:cNvCxnSpPr>
                <p:nvPr/>
              </p:nvCxnSpPr>
              <p:spPr>
                <a:xfrm flipH="1">
                  <a:off x="10392760" y="12125137"/>
                  <a:ext cx="397647" cy="19382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2" name="Straight Arrow Connector 511">
                  <a:extLst>
                    <a:ext uri="{FF2B5EF4-FFF2-40B4-BE49-F238E27FC236}">
                      <a16:creationId xmlns:a16="http://schemas.microsoft.com/office/drawing/2014/main" id="{5A8A322B-CB8C-5928-B035-343DC66590F1}"/>
                    </a:ext>
                  </a:extLst>
                </p:cNvPr>
                <p:cNvCxnSpPr>
                  <a:cxnSpLocks/>
                </p:cNvCxnSpPr>
                <p:nvPr/>
              </p:nvCxnSpPr>
              <p:spPr>
                <a:xfrm flipH="1">
                  <a:off x="9065371" y="13254464"/>
                  <a:ext cx="173269" cy="27395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3" name="Straight Arrow Connector 512">
                  <a:extLst>
                    <a:ext uri="{FF2B5EF4-FFF2-40B4-BE49-F238E27FC236}">
                      <a16:creationId xmlns:a16="http://schemas.microsoft.com/office/drawing/2014/main" id="{C32473D7-5B35-710F-BC3F-2869D793ED25}"/>
                    </a:ext>
                  </a:extLst>
                </p:cNvPr>
                <p:cNvCxnSpPr>
                  <a:cxnSpLocks/>
                </p:cNvCxnSpPr>
                <p:nvPr/>
              </p:nvCxnSpPr>
              <p:spPr>
                <a:xfrm flipH="1">
                  <a:off x="14495219" y="12688387"/>
                  <a:ext cx="154130" cy="27250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4" name="Straight Arrow Connector 513">
                  <a:extLst>
                    <a:ext uri="{FF2B5EF4-FFF2-40B4-BE49-F238E27FC236}">
                      <a16:creationId xmlns:a16="http://schemas.microsoft.com/office/drawing/2014/main" id="{2AC0C764-FF0C-F7FE-380F-FD35A2DCFC45}"/>
                    </a:ext>
                  </a:extLst>
                </p:cNvPr>
                <p:cNvCxnSpPr>
                  <a:cxnSpLocks/>
                </p:cNvCxnSpPr>
                <p:nvPr/>
              </p:nvCxnSpPr>
              <p:spPr>
                <a:xfrm>
                  <a:off x="14876294" y="13287265"/>
                  <a:ext cx="98981" cy="25251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5" name="TextBox 514">
                      <a:extLst>
                        <a:ext uri="{FF2B5EF4-FFF2-40B4-BE49-F238E27FC236}">
                          <a16:creationId xmlns:a16="http://schemas.microsoft.com/office/drawing/2014/main" id="{ABDF6640-A886-780B-A9D9-71E8BCF3B0FF}"/>
                        </a:ext>
                      </a:extLst>
                    </p:cNvPr>
                    <p:cNvSpPr txBox="1"/>
                    <p:nvPr/>
                  </p:nvSpPr>
                  <p:spPr>
                    <a:xfrm>
                      <a:off x="7409577" y="14646895"/>
                      <a:ext cx="2967644" cy="112413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IN" sz="1800" i="1">
                                <a:latin typeface="Cambria Math" panose="02040503050406030204" pitchFamily="18" charset="0"/>
                              </a:rPr>
                              <m:t>𝑅𝐹</m:t>
                            </m:r>
                            <m:d>
                              <m:dPr>
                                <m:ctrlPr>
                                  <a:rPr lang="en-IN" sz="1800" i="1">
                                    <a:latin typeface="Cambria Math" panose="02040503050406030204" pitchFamily="18" charset="0"/>
                                  </a:rPr>
                                </m:ctrlPr>
                              </m:dPr>
                              <m:e>
                                <m:r>
                                  <a:rPr lang="en-IN" sz="1800" i="1">
                                    <a:latin typeface="Cambria Math" panose="02040503050406030204" pitchFamily="18" charset="0"/>
                                  </a:rPr>
                                  <m:t>𝑥</m:t>
                                </m:r>
                              </m:e>
                            </m:d>
                            <m:r>
                              <a:rPr lang="en-IN" sz="1800">
                                <a:latin typeface="Cambria Math" panose="02040503050406030204" pitchFamily="18" charset="0"/>
                              </a:rPr>
                              <m:t>=</m:t>
                            </m:r>
                            <m:f>
                              <m:fPr>
                                <m:ctrlPr>
                                  <a:rPr lang="en-IN" sz="1800" i="1">
                                    <a:solidFill>
                                      <a:srgbClr val="836967"/>
                                    </a:solidFill>
                                    <a:latin typeface="Cambria Math" panose="02040503050406030204" pitchFamily="18" charset="0"/>
                                  </a:rPr>
                                </m:ctrlPr>
                              </m:fPr>
                              <m:num>
                                <m:r>
                                  <a:rPr lang="en-IN" sz="1800">
                                    <a:latin typeface="Cambria Math" panose="02040503050406030204" pitchFamily="18" charset="0"/>
                                  </a:rPr>
                                  <m:t>1</m:t>
                                </m:r>
                              </m:num>
                              <m:den>
                                <m:r>
                                  <a:rPr lang="en-IN" sz="1800" i="1">
                                    <a:latin typeface="Cambria Math" panose="02040503050406030204" pitchFamily="18" charset="0"/>
                                  </a:rPr>
                                  <m:t>𝑁</m:t>
                                </m:r>
                              </m:den>
                            </m:f>
                            <m:nary>
                              <m:naryPr>
                                <m:chr m:val="∑"/>
                                <m:ctrlPr>
                                  <a:rPr lang="en-IN" sz="1800" i="1">
                                    <a:solidFill>
                                      <a:srgbClr val="836967"/>
                                    </a:solidFill>
                                    <a:latin typeface="Cambria Math" panose="02040503050406030204" pitchFamily="18" charset="0"/>
                                  </a:rPr>
                                </m:ctrlPr>
                              </m:naryPr>
                              <m:sub>
                                <m:r>
                                  <m:rPr>
                                    <m:brk m:alnAt="23"/>
                                  </m:rPr>
                                  <a:rPr lang="en-IN" sz="1800" i="1">
                                    <a:solidFill>
                                      <a:srgbClr val="836967"/>
                                    </a:solidFill>
                                    <a:latin typeface="Cambria Math" panose="02040503050406030204" pitchFamily="18" charset="0"/>
                                  </a:rPr>
                                  <m:t>𝑖</m:t>
                                </m:r>
                                <m:r>
                                  <a:rPr lang="en-IN" sz="1800" i="1">
                                    <a:solidFill>
                                      <a:srgbClr val="836967"/>
                                    </a:solidFill>
                                    <a:latin typeface="Cambria Math" panose="02040503050406030204" pitchFamily="18" charset="0"/>
                                  </a:rPr>
                                  <m:t>=1</m:t>
                                </m:r>
                              </m:sub>
                              <m:sup>
                                <m:r>
                                  <a:rPr lang="en-IN" sz="1800" i="1">
                                    <a:solidFill>
                                      <a:srgbClr val="836967"/>
                                    </a:solidFill>
                                    <a:latin typeface="Cambria Math" panose="02040503050406030204" pitchFamily="18" charset="0"/>
                                  </a:rPr>
                                  <m:t>𝑁</m:t>
                                </m:r>
                              </m:sup>
                              <m:e>
                                <m:sSub>
                                  <m:sSubPr>
                                    <m:ctrlPr>
                                      <a:rPr lang="en-IN" sz="1800" i="1">
                                        <a:latin typeface="Cambria Math" panose="02040503050406030204" pitchFamily="18" charset="0"/>
                                      </a:rPr>
                                    </m:ctrlPr>
                                  </m:sSubPr>
                                  <m:e>
                                    <m:r>
                                      <a:rPr lang="en-IN" sz="1800" i="1">
                                        <a:latin typeface="Cambria Math" panose="02040503050406030204" pitchFamily="18" charset="0"/>
                                      </a:rPr>
                                      <m:t>𝑇</m:t>
                                    </m:r>
                                  </m:e>
                                  <m:sub>
                                    <m:r>
                                      <a:rPr lang="en-IN" sz="1800" i="1">
                                        <a:latin typeface="Cambria Math" panose="02040503050406030204" pitchFamily="18" charset="0"/>
                                      </a:rPr>
                                      <m:t>𝑖</m:t>
                                    </m:r>
                                  </m:sub>
                                </m:sSub>
                                <m:r>
                                  <a:rPr lang="en-IN" sz="1800" i="1">
                                    <a:latin typeface="Cambria Math" panose="02040503050406030204" pitchFamily="18" charset="0"/>
                                  </a:rPr>
                                  <m:t>(</m:t>
                                </m:r>
                                <m:r>
                                  <a:rPr lang="en-IN" sz="1800" i="1">
                                    <a:latin typeface="Cambria Math" panose="02040503050406030204" pitchFamily="18" charset="0"/>
                                  </a:rPr>
                                  <m:t>𝑥</m:t>
                                </m:r>
                                <m:r>
                                  <a:rPr lang="en-IN" sz="1800" i="1">
                                    <a:latin typeface="Cambria Math" panose="02040503050406030204" pitchFamily="18" charset="0"/>
                                  </a:rPr>
                                  <m:t>)</m:t>
                                </m:r>
                              </m:e>
                            </m:nary>
                          </m:oMath>
                        </m:oMathPara>
                      </a14:m>
                      <a:endParaRPr lang="en-IN" sz="1800" dirty="0"/>
                    </a:p>
                  </p:txBody>
                </p:sp>
              </mc:Choice>
              <mc:Fallback xmlns="">
                <p:sp>
                  <p:nvSpPr>
                    <p:cNvPr id="515" name="TextBox 514">
                      <a:extLst>
                        <a:ext uri="{FF2B5EF4-FFF2-40B4-BE49-F238E27FC236}">
                          <a16:creationId xmlns:a16="http://schemas.microsoft.com/office/drawing/2014/main" id="{ABDF6640-A886-780B-A9D9-71E8BCF3B0FF}"/>
                        </a:ext>
                      </a:extLst>
                    </p:cNvPr>
                    <p:cNvSpPr txBox="1">
                      <a:spLocks noRot="1" noChangeAspect="1" noMove="1" noResize="1" noEditPoints="1" noAdjustHandles="1" noChangeArrowheads="1" noChangeShapeType="1" noTextEdit="1"/>
                    </p:cNvSpPr>
                    <p:nvPr/>
                  </p:nvSpPr>
                  <p:spPr>
                    <a:xfrm>
                      <a:off x="7409577" y="14646895"/>
                      <a:ext cx="2967644" cy="1124135"/>
                    </a:xfrm>
                    <a:prstGeom prst="rect">
                      <a:avLst/>
                    </a:prstGeom>
                    <a:blipFill>
                      <a:blip r:embed="rId36"/>
                      <a:stretch>
                        <a:fillRect/>
                      </a:stretch>
                    </a:blipFill>
                  </p:spPr>
                  <p:txBody>
                    <a:bodyPr/>
                    <a:lstStyle/>
                    <a:p>
                      <a:r>
                        <a:rPr lang="en-IN">
                          <a:noFill/>
                        </a:rPr>
                        <a:t> </a:t>
                      </a:r>
                    </a:p>
                  </p:txBody>
                </p:sp>
              </mc:Fallback>
            </mc:AlternateContent>
            <p:sp>
              <p:nvSpPr>
                <p:cNvPr id="516" name="TextBox 515">
                  <a:extLst>
                    <a:ext uri="{FF2B5EF4-FFF2-40B4-BE49-F238E27FC236}">
                      <a16:creationId xmlns:a16="http://schemas.microsoft.com/office/drawing/2014/main" id="{E7FDF056-EB27-AB7B-2C21-2DD6BCCB9159}"/>
                    </a:ext>
                  </a:extLst>
                </p:cNvPr>
                <p:cNvSpPr txBox="1"/>
                <p:nvPr/>
              </p:nvSpPr>
              <p:spPr>
                <a:xfrm>
                  <a:off x="10311927" y="14622882"/>
                  <a:ext cx="2230215" cy="482482"/>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Mean</a:t>
                  </a:r>
                  <a:endParaRPr lang="en-IN" sz="1830" b="1" dirty="0"/>
                </a:p>
              </p:txBody>
            </p:sp>
            <p:sp>
              <p:nvSpPr>
                <p:cNvPr id="517" name="TextBox 516">
                  <a:extLst>
                    <a:ext uri="{FF2B5EF4-FFF2-40B4-BE49-F238E27FC236}">
                      <a16:creationId xmlns:a16="http://schemas.microsoft.com/office/drawing/2014/main" id="{FDE828C2-3CAF-3359-0C3E-0939ECF4D799}"/>
                    </a:ext>
                  </a:extLst>
                </p:cNvPr>
                <p:cNvSpPr txBox="1"/>
                <p:nvPr/>
              </p:nvSpPr>
              <p:spPr>
                <a:xfrm>
                  <a:off x="10295983" y="15537862"/>
                  <a:ext cx="2230215" cy="482482"/>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Prediction</a:t>
                  </a:r>
                  <a:endParaRPr lang="en-IN" sz="1830" b="1" dirty="0"/>
                </a:p>
              </p:txBody>
            </p:sp>
            <p:sp>
              <p:nvSpPr>
                <p:cNvPr id="518" name="TextBox 517">
                  <a:extLst>
                    <a:ext uri="{FF2B5EF4-FFF2-40B4-BE49-F238E27FC236}">
                      <a16:creationId xmlns:a16="http://schemas.microsoft.com/office/drawing/2014/main" id="{48FD1C78-70BC-DD42-D8FD-5370DBB14F03}"/>
                    </a:ext>
                  </a:extLst>
                </p:cNvPr>
                <p:cNvSpPr txBox="1"/>
                <p:nvPr/>
              </p:nvSpPr>
              <p:spPr>
                <a:xfrm>
                  <a:off x="10229621" y="10352162"/>
                  <a:ext cx="2230215" cy="482482"/>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Dataset</a:t>
                  </a:r>
                  <a:endParaRPr lang="en-IN" sz="1830" b="1" dirty="0"/>
                </a:p>
              </p:txBody>
            </p:sp>
          </p:grpSp>
        </p:grpSp>
        <p:grpSp>
          <p:nvGrpSpPr>
            <p:cNvPr id="519" name="Group 518">
              <a:extLst>
                <a:ext uri="{FF2B5EF4-FFF2-40B4-BE49-F238E27FC236}">
                  <a16:creationId xmlns:a16="http://schemas.microsoft.com/office/drawing/2014/main" id="{284A4B64-E03C-720C-20C3-7F742E2D411D}"/>
                </a:ext>
              </a:extLst>
            </p:cNvPr>
            <p:cNvGrpSpPr/>
            <p:nvPr/>
          </p:nvGrpSpPr>
          <p:grpSpPr>
            <a:xfrm>
              <a:off x="18858581" y="28706701"/>
              <a:ext cx="11869506" cy="3661117"/>
              <a:chOff x="38274657" y="2803707"/>
              <a:chExt cx="11849100" cy="4924464"/>
            </a:xfrm>
          </p:grpSpPr>
          <p:grpSp>
            <p:nvGrpSpPr>
              <p:cNvPr id="520" name="Group 519">
                <a:extLst>
                  <a:ext uri="{FF2B5EF4-FFF2-40B4-BE49-F238E27FC236}">
                    <a16:creationId xmlns:a16="http://schemas.microsoft.com/office/drawing/2014/main" id="{CBC2780C-A874-37F7-8038-271E488CE4AB}"/>
                  </a:ext>
                </a:extLst>
              </p:cNvPr>
              <p:cNvGrpSpPr/>
              <p:nvPr/>
            </p:nvGrpSpPr>
            <p:grpSpPr>
              <a:xfrm>
                <a:off x="44080329" y="3664387"/>
                <a:ext cx="571500" cy="685800"/>
                <a:chOff x="19888200" y="17655996"/>
                <a:chExt cx="876300" cy="862016"/>
              </a:xfrm>
              <a:noFill/>
            </p:grpSpPr>
            <p:sp>
              <p:nvSpPr>
                <p:cNvPr id="558" name="Content Placeholder 14">
                  <a:extLst>
                    <a:ext uri="{FF2B5EF4-FFF2-40B4-BE49-F238E27FC236}">
                      <a16:creationId xmlns:a16="http://schemas.microsoft.com/office/drawing/2014/main" id="{165E76B7-5146-BA8A-A616-D589C88F36EE}"/>
                    </a:ext>
                  </a:extLst>
                </p:cNvPr>
                <p:cNvSpPr txBox="1">
                  <a:spLocks/>
                </p:cNvSpPr>
                <p:nvPr/>
              </p:nvSpPr>
              <p:spPr>
                <a:xfrm>
                  <a:off x="19888200" y="17655996"/>
                  <a:ext cx="876300" cy="862016"/>
                </a:xfrm>
                <a:prstGeom prst="rect">
                  <a:avLst/>
                </a:prstGeom>
                <a:grpFill/>
              </p:spPr>
              <p:txBody>
                <a:bodyPr>
                  <a:normAutofit/>
                </a:bodyPr>
                <a:lst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a:lstStyle>
                <a:p>
                  <a:pPr marL="0" indent="0" algn="ctr">
                    <a:buNone/>
                  </a:pPr>
                  <a:r>
                    <a:rPr lang="el-GR" sz="1830" kern="0" dirty="0">
                      <a:solidFill>
                        <a:srgbClr val="1F1F1F"/>
                      </a:solidFill>
                      <a:latin typeface="Google Sans"/>
                    </a:rPr>
                    <a:t>α</a:t>
                  </a:r>
                  <a:r>
                    <a:rPr lang="en-IN" sz="1005" kern="0" dirty="0">
                      <a:solidFill>
                        <a:srgbClr val="1F1F1F"/>
                      </a:solidFill>
                      <a:latin typeface="Google Sans"/>
                    </a:rPr>
                    <a:t>1</a:t>
                  </a:r>
                  <a:endParaRPr lang="en-IN" sz="1830" kern="0" dirty="0"/>
                </a:p>
              </p:txBody>
            </p:sp>
            <p:cxnSp>
              <p:nvCxnSpPr>
                <p:cNvPr id="559" name="Straight Connector 558">
                  <a:extLst>
                    <a:ext uri="{FF2B5EF4-FFF2-40B4-BE49-F238E27FC236}">
                      <a16:creationId xmlns:a16="http://schemas.microsoft.com/office/drawing/2014/main" id="{DDB78E7E-4935-9C7E-98EA-B3EA49DB02C8}"/>
                    </a:ext>
                  </a:extLst>
                </p:cNvPr>
                <p:cNvCxnSpPr>
                  <a:cxnSpLocks/>
                </p:cNvCxnSpPr>
                <p:nvPr/>
              </p:nvCxnSpPr>
              <p:spPr>
                <a:xfrm>
                  <a:off x="20121880" y="17699853"/>
                  <a:ext cx="452120"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521" name="Group 520">
                <a:extLst>
                  <a:ext uri="{FF2B5EF4-FFF2-40B4-BE49-F238E27FC236}">
                    <a16:creationId xmlns:a16="http://schemas.microsoft.com/office/drawing/2014/main" id="{1EB25196-39E4-C0AD-FC14-2B6DE2D809AC}"/>
                  </a:ext>
                </a:extLst>
              </p:cNvPr>
              <p:cNvGrpSpPr/>
              <p:nvPr/>
            </p:nvGrpSpPr>
            <p:grpSpPr>
              <a:xfrm>
                <a:off x="38274657" y="2803707"/>
                <a:ext cx="11849100" cy="4924464"/>
                <a:chOff x="17945100" y="17033683"/>
                <a:chExt cx="11849100" cy="4924464"/>
              </a:xfrm>
            </p:grpSpPr>
            <p:sp>
              <p:nvSpPr>
                <p:cNvPr id="522" name="Rectangle 521">
                  <a:extLst>
                    <a:ext uri="{FF2B5EF4-FFF2-40B4-BE49-F238E27FC236}">
                      <a16:creationId xmlns:a16="http://schemas.microsoft.com/office/drawing/2014/main" id="{1419DD5D-92F4-1181-623A-FB59F3948D19}"/>
                    </a:ext>
                  </a:extLst>
                </p:cNvPr>
                <p:cNvSpPr/>
                <p:nvPr/>
              </p:nvSpPr>
              <p:spPr>
                <a:xfrm>
                  <a:off x="17945100" y="19583400"/>
                  <a:ext cx="2095500" cy="685800"/>
                </a:xfrm>
                <a:prstGeom prst="rect">
                  <a:avLst/>
                </a:prstGeom>
                <a:solidFill>
                  <a:srgbClr val="EEF9F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p:sp>
              <p:nvSpPr>
                <p:cNvPr id="523" name="Rectangle 522">
                  <a:extLst>
                    <a:ext uri="{FF2B5EF4-FFF2-40B4-BE49-F238E27FC236}">
                      <a16:creationId xmlns:a16="http://schemas.microsoft.com/office/drawing/2014/main" id="{340A6C01-5ECD-7A45-157A-79582DF4CAEA}"/>
                    </a:ext>
                  </a:extLst>
                </p:cNvPr>
                <p:cNvSpPr/>
                <p:nvPr/>
              </p:nvSpPr>
              <p:spPr>
                <a:xfrm>
                  <a:off x="17945100" y="17033683"/>
                  <a:ext cx="2095500" cy="685799"/>
                </a:xfrm>
                <a:prstGeom prst="rect">
                  <a:avLst/>
                </a:prstGeom>
                <a:solidFill>
                  <a:srgbClr val="EEF9F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p:sp>
              <p:nvSpPr>
                <p:cNvPr id="524" name="Rectangle 523">
                  <a:extLst>
                    <a:ext uri="{FF2B5EF4-FFF2-40B4-BE49-F238E27FC236}">
                      <a16:creationId xmlns:a16="http://schemas.microsoft.com/office/drawing/2014/main" id="{4B8C91F3-5AE2-ACD5-76EB-758C8F807ECE}"/>
                    </a:ext>
                  </a:extLst>
                </p:cNvPr>
                <p:cNvSpPr/>
                <p:nvPr/>
              </p:nvSpPr>
              <p:spPr>
                <a:xfrm>
                  <a:off x="21412200" y="21272347"/>
                  <a:ext cx="2095500" cy="685800"/>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p:sp>
              <p:nvSpPr>
                <p:cNvPr id="525" name="Rectangle 524">
                  <a:extLst>
                    <a:ext uri="{FF2B5EF4-FFF2-40B4-BE49-F238E27FC236}">
                      <a16:creationId xmlns:a16="http://schemas.microsoft.com/office/drawing/2014/main" id="{DEF4D363-073B-9D1A-8CE3-FFCFCCADFC44}"/>
                    </a:ext>
                  </a:extLst>
                </p:cNvPr>
                <p:cNvSpPr/>
                <p:nvPr/>
              </p:nvSpPr>
              <p:spPr>
                <a:xfrm>
                  <a:off x="21412200" y="19545300"/>
                  <a:ext cx="2095500" cy="685800"/>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dirty="0"/>
                </a:p>
              </p:txBody>
            </p:sp>
            <p:sp>
              <p:nvSpPr>
                <p:cNvPr id="526" name="Rectangle 525">
                  <a:extLst>
                    <a:ext uri="{FF2B5EF4-FFF2-40B4-BE49-F238E27FC236}">
                      <a16:creationId xmlns:a16="http://schemas.microsoft.com/office/drawing/2014/main" id="{F0C4160E-46F8-9F63-C9AB-DE4A00243B7E}"/>
                    </a:ext>
                  </a:extLst>
                </p:cNvPr>
                <p:cNvSpPr/>
                <p:nvPr/>
              </p:nvSpPr>
              <p:spPr>
                <a:xfrm>
                  <a:off x="21412200" y="18592800"/>
                  <a:ext cx="2095500" cy="685800"/>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dirty="0"/>
                </a:p>
              </p:txBody>
            </p:sp>
            <p:sp>
              <p:nvSpPr>
                <p:cNvPr id="527" name="Rectangle 526">
                  <a:extLst>
                    <a:ext uri="{FF2B5EF4-FFF2-40B4-BE49-F238E27FC236}">
                      <a16:creationId xmlns:a16="http://schemas.microsoft.com/office/drawing/2014/main" id="{78B1DE59-B35E-1257-4ED9-8E4A531C70C7}"/>
                    </a:ext>
                  </a:extLst>
                </p:cNvPr>
                <p:cNvSpPr/>
                <p:nvPr/>
              </p:nvSpPr>
              <p:spPr>
                <a:xfrm>
                  <a:off x="21412200" y="17694308"/>
                  <a:ext cx="2095500" cy="685800"/>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p:sp>
              <p:nvSpPr>
                <p:cNvPr id="528" name="Rectangle 527">
                  <a:extLst>
                    <a:ext uri="{FF2B5EF4-FFF2-40B4-BE49-F238E27FC236}">
                      <a16:creationId xmlns:a16="http://schemas.microsoft.com/office/drawing/2014/main" id="{A4FEF96E-78D5-9494-D1AA-D76B7DD6854E}"/>
                    </a:ext>
                  </a:extLst>
                </p:cNvPr>
                <p:cNvSpPr/>
                <p:nvPr/>
              </p:nvSpPr>
              <p:spPr>
                <a:xfrm>
                  <a:off x="27580356" y="19545300"/>
                  <a:ext cx="2095500" cy="685800"/>
                </a:xfrm>
                <a:prstGeom prst="rect">
                  <a:avLst/>
                </a:prstGeom>
                <a:solidFill>
                  <a:srgbClr val="EEF9F4"/>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p:sp>
              <p:nvSpPr>
                <p:cNvPr id="529" name="Oval 528">
                  <a:extLst>
                    <a:ext uri="{FF2B5EF4-FFF2-40B4-BE49-F238E27FC236}">
                      <a16:creationId xmlns:a16="http://schemas.microsoft.com/office/drawing/2014/main" id="{6244443F-9530-7CDE-46FF-8149595D520A}"/>
                    </a:ext>
                  </a:extLst>
                </p:cNvPr>
                <p:cNvSpPr/>
                <p:nvPr/>
              </p:nvSpPr>
              <p:spPr>
                <a:xfrm>
                  <a:off x="25245578" y="19392900"/>
                  <a:ext cx="1066800" cy="990600"/>
                </a:xfrm>
                <a:prstGeom prst="ellipse">
                  <a:avLst/>
                </a:prstGeom>
                <a:solidFill>
                  <a:srgbClr val="DCEEFC"/>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200"/>
                </a:p>
              </p:txBody>
            </p:sp>
            <mc:AlternateContent xmlns:mc="http://schemas.openxmlformats.org/markup-compatibility/2006" xmlns:a14="http://schemas.microsoft.com/office/drawing/2010/main">
              <mc:Choice Requires="a14">
                <p:sp>
                  <p:nvSpPr>
                    <p:cNvPr id="530" name="TextBox 529">
                      <a:extLst>
                        <a:ext uri="{FF2B5EF4-FFF2-40B4-BE49-F238E27FC236}">
                          <a16:creationId xmlns:a16="http://schemas.microsoft.com/office/drawing/2014/main" id="{309CF206-0D0F-2E59-9857-1447F6388657}"/>
                        </a:ext>
                      </a:extLst>
                    </p:cNvPr>
                    <p:cNvSpPr txBox="1"/>
                    <p:nvPr/>
                  </p:nvSpPr>
                  <p:spPr>
                    <a:xfrm>
                      <a:off x="25245580" y="19507460"/>
                      <a:ext cx="1201201" cy="1041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IN" sz="1830" i="1">
                                    <a:latin typeface="Cambria Math" panose="02040503050406030204" pitchFamily="18" charset="0"/>
                                    <a:cs typeface="Times New Roman" panose="02020603050405020304" pitchFamily="18" charset="0"/>
                                  </a:rPr>
                                </m:ctrlPr>
                              </m:naryPr>
                              <m:sub/>
                              <m:sup/>
                              <m:e>
                                <m:r>
                                  <m:rPr>
                                    <m:nor/>
                                  </m:rPr>
                                  <a:rPr lang="en-IN" sz="1830" dirty="0">
                                    <a:cs typeface="Times New Roman" panose="02020603050405020304" pitchFamily="18" charset="0"/>
                                  </a:rPr>
                                  <m:t> </m:t>
                                </m:r>
                              </m:e>
                            </m:nary>
                          </m:oMath>
                        </m:oMathPara>
                      </a14:m>
                      <a:endParaRPr lang="en-IN" sz="2200" dirty="0">
                        <a:cs typeface="Times New Roman" panose="02020603050405020304" pitchFamily="18" charset="0"/>
                      </a:endParaRPr>
                    </a:p>
                  </p:txBody>
                </p:sp>
              </mc:Choice>
              <mc:Fallback xmlns="">
                <p:sp>
                  <p:nvSpPr>
                    <p:cNvPr id="530" name="TextBox 529">
                      <a:extLst>
                        <a:ext uri="{FF2B5EF4-FFF2-40B4-BE49-F238E27FC236}">
                          <a16:creationId xmlns:a16="http://schemas.microsoft.com/office/drawing/2014/main" id="{309CF206-0D0F-2E59-9857-1447F6388657}"/>
                        </a:ext>
                      </a:extLst>
                    </p:cNvPr>
                    <p:cNvSpPr txBox="1">
                      <a:spLocks noRot="1" noChangeAspect="1" noMove="1" noResize="1" noEditPoints="1" noAdjustHandles="1" noChangeArrowheads="1" noChangeShapeType="1" noTextEdit="1"/>
                    </p:cNvSpPr>
                    <p:nvPr/>
                  </p:nvSpPr>
                  <p:spPr>
                    <a:xfrm>
                      <a:off x="25245580" y="19507460"/>
                      <a:ext cx="1201201" cy="1041509"/>
                    </a:xfrm>
                    <a:prstGeom prst="rect">
                      <a:avLst/>
                    </a:prstGeom>
                    <a:blipFill>
                      <a:blip r:embed="rId37"/>
                      <a:stretch>
                        <a:fillRect/>
                      </a:stretch>
                    </a:blipFill>
                  </p:spPr>
                  <p:txBody>
                    <a:bodyPr/>
                    <a:lstStyle/>
                    <a:p>
                      <a:r>
                        <a:rPr lang="en-IN">
                          <a:noFill/>
                        </a:rPr>
                        <a:t> </a:t>
                      </a:r>
                    </a:p>
                  </p:txBody>
                </p:sp>
              </mc:Fallback>
            </mc:AlternateContent>
            <p:sp>
              <p:nvSpPr>
                <p:cNvPr id="531" name="TextBox 530">
                  <a:extLst>
                    <a:ext uri="{FF2B5EF4-FFF2-40B4-BE49-F238E27FC236}">
                      <a16:creationId xmlns:a16="http://schemas.microsoft.com/office/drawing/2014/main" id="{354E0B0E-2EF2-8A34-CAE4-63328CCE3F0C}"/>
                    </a:ext>
                  </a:extLst>
                </p:cNvPr>
                <p:cNvSpPr txBox="1"/>
                <p:nvPr/>
              </p:nvSpPr>
              <p:spPr>
                <a:xfrm>
                  <a:off x="17954254" y="19583394"/>
                  <a:ext cx="2086340" cy="881780"/>
                </a:xfrm>
                <a:prstGeom prst="rect">
                  <a:avLst/>
                </a:prstGeom>
                <a:solidFill>
                  <a:srgbClr val="DCEEFC"/>
                </a:solidFill>
              </p:spPr>
              <p:txBody>
                <a:bodyPr wrap="square">
                  <a:spAutoFit/>
                </a:bodyPr>
                <a:lstStyle/>
                <a:p>
                  <a:pPr algn="ctr"/>
                  <a:r>
                    <a:rPr lang="en-IN" sz="1830" b="1" dirty="0">
                      <a:solidFill>
                        <a:srgbClr val="000000"/>
                      </a:solidFill>
                      <a:latin typeface="Verdana" panose="020B0604030504040204" pitchFamily="34" charset="0"/>
                    </a:rPr>
                    <a:t>Input Vector x</a:t>
                  </a:r>
                  <a:endParaRPr lang="en-IN" sz="1830" b="1" dirty="0"/>
                </a:p>
              </p:txBody>
            </p:sp>
            <p:sp>
              <p:nvSpPr>
                <p:cNvPr id="532" name="TextBox 531">
                  <a:extLst>
                    <a:ext uri="{FF2B5EF4-FFF2-40B4-BE49-F238E27FC236}">
                      <a16:creationId xmlns:a16="http://schemas.microsoft.com/office/drawing/2014/main" id="{70135EE8-B1A9-D494-84A6-042C8BCF62CE}"/>
                    </a:ext>
                  </a:extLst>
                </p:cNvPr>
                <p:cNvSpPr txBox="1"/>
                <p:nvPr/>
              </p:nvSpPr>
              <p:spPr>
                <a:xfrm>
                  <a:off x="27479260" y="19561317"/>
                  <a:ext cx="2314940" cy="881780"/>
                </a:xfrm>
                <a:prstGeom prst="rect">
                  <a:avLst/>
                </a:prstGeom>
                <a:solidFill>
                  <a:srgbClr val="DCEEFC"/>
                </a:solidFill>
              </p:spPr>
              <p:txBody>
                <a:bodyPr wrap="square">
                  <a:spAutoFit/>
                </a:bodyPr>
                <a:lstStyle/>
                <a:p>
                  <a:pPr algn="ctr"/>
                  <a:r>
                    <a:rPr lang="en-IN" sz="1830" b="1" dirty="0">
                      <a:solidFill>
                        <a:srgbClr val="000000"/>
                      </a:solidFill>
                      <a:latin typeface="Verdana" panose="020B0604030504040204" pitchFamily="34" charset="0"/>
                    </a:rPr>
                    <a:t>Output Vector y</a:t>
                  </a:r>
                  <a:endParaRPr lang="en-IN" sz="1830" b="1" dirty="0"/>
                </a:p>
              </p:txBody>
            </p:sp>
            <p:sp>
              <p:nvSpPr>
                <p:cNvPr id="533" name="TextBox 532">
                  <a:extLst>
                    <a:ext uri="{FF2B5EF4-FFF2-40B4-BE49-F238E27FC236}">
                      <a16:creationId xmlns:a16="http://schemas.microsoft.com/office/drawing/2014/main" id="{F07FC2A4-8877-465F-ECA1-2F8C01B08874}"/>
                    </a:ext>
                  </a:extLst>
                </p:cNvPr>
                <p:cNvSpPr txBox="1"/>
                <p:nvPr/>
              </p:nvSpPr>
              <p:spPr>
                <a:xfrm>
                  <a:off x="17954254" y="17059406"/>
                  <a:ext cx="2086340" cy="881780"/>
                </a:xfrm>
                <a:prstGeom prst="rect">
                  <a:avLst/>
                </a:prstGeom>
                <a:solidFill>
                  <a:srgbClr val="DCEEFC"/>
                </a:solidFill>
              </p:spPr>
              <p:txBody>
                <a:bodyPr wrap="square">
                  <a:spAutoFit/>
                </a:bodyPr>
                <a:lstStyle/>
                <a:p>
                  <a:pPr algn="ctr"/>
                  <a:r>
                    <a:rPr lang="en-IN" sz="1830" b="1" dirty="0">
                      <a:solidFill>
                        <a:srgbClr val="000000"/>
                      </a:solidFill>
                      <a:latin typeface="Verdana" panose="020B0604030504040204" pitchFamily="34" charset="0"/>
                    </a:rPr>
                    <a:t>Bias</a:t>
                  </a:r>
                </a:p>
                <a:p>
                  <a:pPr algn="ctr"/>
                  <a:r>
                    <a:rPr lang="en-IN" sz="1830" b="1" dirty="0">
                      <a:solidFill>
                        <a:srgbClr val="000000"/>
                      </a:solidFill>
                      <a:latin typeface="Verdana" panose="020B0604030504040204" pitchFamily="34" charset="0"/>
                    </a:rPr>
                    <a:t>b</a:t>
                  </a:r>
                  <a:endParaRPr lang="en-IN" sz="1830" b="1" dirty="0"/>
                </a:p>
              </p:txBody>
            </p:sp>
            <p:sp>
              <p:nvSpPr>
                <p:cNvPr id="534" name="TextBox 533">
                  <a:extLst>
                    <a:ext uri="{FF2B5EF4-FFF2-40B4-BE49-F238E27FC236}">
                      <a16:creationId xmlns:a16="http://schemas.microsoft.com/office/drawing/2014/main" id="{CF888DA6-0367-2506-0255-A73DC63E6A1E}"/>
                    </a:ext>
                  </a:extLst>
                </p:cNvPr>
                <p:cNvSpPr txBox="1"/>
                <p:nvPr/>
              </p:nvSpPr>
              <p:spPr>
                <a:xfrm>
                  <a:off x="21095710" y="20412585"/>
                  <a:ext cx="2933696" cy="1260574"/>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Hidden Nodes (Support Vectors)</a:t>
                  </a:r>
                  <a:endParaRPr lang="en-IN" sz="1830" b="1" dirty="0"/>
                </a:p>
              </p:txBody>
            </p:sp>
            <p:sp>
              <p:nvSpPr>
                <p:cNvPr id="535" name="TextBox 534">
                  <a:extLst>
                    <a:ext uri="{FF2B5EF4-FFF2-40B4-BE49-F238E27FC236}">
                      <a16:creationId xmlns:a16="http://schemas.microsoft.com/office/drawing/2014/main" id="{0A5179C6-6DBC-6FDE-EC15-02E18775ADD9}"/>
                    </a:ext>
                  </a:extLst>
                </p:cNvPr>
                <p:cNvSpPr txBox="1"/>
                <p:nvPr/>
              </p:nvSpPr>
              <p:spPr>
                <a:xfrm>
                  <a:off x="21416772" y="17694315"/>
                  <a:ext cx="2086340" cy="502988"/>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K(x, x</a:t>
                  </a:r>
                  <a:r>
                    <a:rPr lang="en-IN" sz="1100" b="1" dirty="0">
                      <a:solidFill>
                        <a:srgbClr val="000000"/>
                      </a:solidFill>
                      <a:latin typeface="Verdana" panose="020B0604030504040204" pitchFamily="34" charset="0"/>
                    </a:rPr>
                    <a:t>1</a:t>
                  </a:r>
                  <a:r>
                    <a:rPr lang="en-IN" sz="1830" b="1" dirty="0">
                      <a:solidFill>
                        <a:srgbClr val="000000"/>
                      </a:solidFill>
                      <a:latin typeface="Verdana" panose="020B0604030504040204" pitchFamily="34" charset="0"/>
                    </a:rPr>
                    <a:t>)</a:t>
                  </a:r>
                  <a:endParaRPr lang="en-IN" sz="1830" b="1" dirty="0"/>
                </a:p>
              </p:txBody>
            </p:sp>
            <p:sp>
              <p:nvSpPr>
                <p:cNvPr id="536" name="TextBox 535">
                  <a:extLst>
                    <a:ext uri="{FF2B5EF4-FFF2-40B4-BE49-F238E27FC236}">
                      <a16:creationId xmlns:a16="http://schemas.microsoft.com/office/drawing/2014/main" id="{22BD47B4-EA59-4353-E9C1-28B73DC74ADB}"/>
                    </a:ext>
                  </a:extLst>
                </p:cNvPr>
                <p:cNvSpPr txBox="1"/>
                <p:nvPr/>
              </p:nvSpPr>
              <p:spPr>
                <a:xfrm>
                  <a:off x="21421349" y="18735645"/>
                  <a:ext cx="2086340" cy="502988"/>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K(x, x</a:t>
                  </a:r>
                  <a:r>
                    <a:rPr lang="en-IN" sz="1100" b="1" dirty="0">
                      <a:solidFill>
                        <a:srgbClr val="000000"/>
                      </a:solidFill>
                      <a:latin typeface="Verdana" panose="020B0604030504040204" pitchFamily="34" charset="0"/>
                    </a:rPr>
                    <a:t>2</a:t>
                  </a:r>
                  <a:r>
                    <a:rPr lang="en-IN" sz="1830" b="1" dirty="0">
                      <a:solidFill>
                        <a:srgbClr val="000000"/>
                      </a:solidFill>
                      <a:latin typeface="Verdana" panose="020B0604030504040204" pitchFamily="34" charset="0"/>
                    </a:rPr>
                    <a:t>)</a:t>
                  </a:r>
                  <a:endParaRPr lang="en-IN" sz="1830" b="1" dirty="0"/>
                </a:p>
              </p:txBody>
            </p:sp>
            <p:sp>
              <p:nvSpPr>
                <p:cNvPr id="537" name="TextBox 536">
                  <a:extLst>
                    <a:ext uri="{FF2B5EF4-FFF2-40B4-BE49-F238E27FC236}">
                      <a16:creationId xmlns:a16="http://schemas.microsoft.com/office/drawing/2014/main" id="{626362A0-8B39-932A-F3F4-656A4D1BE08A}"/>
                    </a:ext>
                  </a:extLst>
                </p:cNvPr>
                <p:cNvSpPr txBox="1"/>
                <p:nvPr/>
              </p:nvSpPr>
              <p:spPr>
                <a:xfrm>
                  <a:off x="21412195" y="19666863"/>
                  <a:ext cx="2086340" cy="502988"/>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K(x, x</a:t>
                  </a:r>
                  <a:r>
                    <a:rPr lang="en-IN" sz="1100" b="1" dirty="0">
                      <a:solidFill>
                        <a:srgbClr val="000000"/>
                      </a:solidFill>
                      <a:latin typeface="Verdana" panose="020B0604030504040204" pitchFamily="34" charset="0"/>
                    </a:rPr>
                    <a:t>3</a:t>
                  </a:r>
                  <a:r>
                    <a:rPr lang="en-IN" sz="1830" b="1" dirty="0">
                      <a:solidFill>
                        <a:srgbClr val="000000"/>
                      </a:solidFill>
                      <a:latin typeface="Verdana" panose="020B0604030504040204" pitchFamily="34" charset="0"/>
                    </a:rPr>
                    <a:t>)</a:t>
                  </a:r>
                  <a:endParaRPr lang="en-IN" sz="1830" b="1" dirty="0"/>
                </a:p>
              </p:txBody>
            </p:sp>
            <p:sp>
              <p:nvSpPr>
                <p:cNvPr id="538" name="TextBox 537">
                  <a:extLst>
                    <a:ext uri="{FF2B5EF4-FFF2-40B4-BE49-F238E27FC236}">
                      <a16:creationId xmlns:a16="http://schemas.microsoft.com/office/drawing/2014/main" id="{33781903-B7A7-2726-F84F-A0CF7611238B}"/>
                    </a:ext>
                  </a:extLst>
                </p:cNvPr>
                <p:cNvSpPr txBox="1"/>
                <p:nvPr/>
              </p:nvSpPr>
              <p:spPr>
                <a:xfrm>
                  <a:off x="21412195" y="21353867"/>
                  <a:ext cx="2086340" cy="502988"/>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K(x, x</a:t>
                  </a:r>
                  <a:r>
                    <a:rPr lang="en-IN" sz="1100" b="1" dirty="0">
                      <a:solidFill>
                        <a:srgbClr val="000000"/>
                      </a:solidFill>
                      <a:latin typeface="Verdana" panose="020B0604030504040204" pitchFamily="34" charset="0"/>
                    </a:rPr>
                    <a:t>m</a:t>
                  </a:r>
                  <a:r>
                    <a:rPr lang="en-IN" sz="1830" b="1" dirty="0">
                      <a:solidFill>
                        <a:srgbClr val="000000"/>
                      </a:solidFill>
                      <a:latin typeface="Verdana" panose="020B0604030504040204" pitchFamily="34" charset="0"/>
                    </a:rPr>
                    <a:t>)</a:t>
                  </a:r>
                  <a:endParaRPr lang="en-IN" sz="1830" b="1" dirty="0"/>
                </a:p>
              </p:txBody>
            </p:sp>
            <p:grpSp>
              <p:nvGrpSpPr>
                <p:cNvPr id="539" name="Group 538">
                  <a:extLst>
                    <a:ext uri="{FF2B5EF4-FFF2-40B4-BE49-F238E27FC236}">
                      <a16:creationId xmlns:a16="http://schemas.microsoft.com/office/drawing/2014/main" id="{AB9A44D7-FCDA-F135-6095-462DEC809084}"/>
                    </a:ext>
                  </a:extLst>
                </p:cNvPr>
                <p:cNvGrpSpPr/>
                <p:nvPr/>
              </p:nvGrpSpPr>
              <p:grpSpPr>
                <a:xfrm>
                  <a:off x="23744214" y="18800746"/>
                  <a:ext cx="571500" cy="685800"/>
                  <a:chOff x="19888200" y="17655996"/>
                  <a:chExt cx="876300" cy="862016"/>
                </a:xfrm>
                <a:solidFill>
                  <a:srgbClr val="EEF9F4"/>
                </a:solidFill>
              </p:grpSpPr>
              <p:sp>
                <p:nvSpPr>
                  <p:cNvPr id="556" name="Content Placeholder 14">
                    <a:extLst>
                      <a:ext uri="{FF2B5EF4-FFF2-40B4-BE49-F238E27FC236}">
                        <a16:creationId xmlns:a16="http://schemas.microsoft.com/office/drawing/2014/main" id="{E56FF260-0449-0074-EBB4-D46B4C4297B9}"/>
                      </a:ext>
                    </a:extLst>
                  </p:cNvPr>
                  <p:cNvSpPr txBox="1">
                    <a:spLocks/>
                  </p:cNvSpPr>
                  <p:nvPr/>
                </p:nvSpPr>
                <p:spPr>
                  <a:xfrm>
                    <a:off x="19888200" y="17655996"/>
                    <a:ext cx="876300" cy="862016"/>
                  </a:xfrm>
                  <a:prstGeom prst="rect">
                    <a:avLst/>
                  </a:prstGeom>
                  <a:noFill/>
                </p:spPr>
                <p:txBody>
                  <a:bodyPr>
                    <a:normAutofit/>
                  </a:bodyPr>
                  <a:lst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a:lstStyle>
                  <a:p>
                    <a:pPr marL="0" indent="0" algn="ctr">
                      <a:buNone/>
                    </a:pPr>
                    <a:r>
                      <a:rPr lang="el-GR" sz="1830" kern="0" dirty="0">
                        <a:solidFill>
                          <a:srgbClr val="1F1F1F"/>
                        </a:solidFill>
                        <a:latin typeface="Google Sans"/>
                      </a:rPr>
                      <a:t>α</a:t>
                    </a:r>
                    <a:r>
                      <a:rPr lang="en-IN" sz="1005" kern="0" dirty="0">
                        <a:solidFill>
                          <a:srgbClr val="1F1F1F"/>
                        </a:solidFill>
                        <a:latin typeface="Google Sans"/>
                      </a:rPr>
                      <a:t>2</a:t>
                    </a:r>
                    <a:endParaRPr lang="en-IN" sz="1830" kern="0" dirty="0"/>
                  </a:p>
                </p:txBody>
              </p:sp>
              <p:cxnSp>
                <p:nvCxnSpPr>
                  <p:cNvPr id="557" name="Straight Connector 556">
                    <a:extLst>
                      <a:ext uri="{FF2B5EF4-FFF2-40B4-BE49-F238E27FC236}">
                        <a16:creationId xmlns:a16="http://schemas.microsoft.com/office/drawing/2014/main" id="{71679C37-F391-20A8-E14B-CF1B1646EEC2}"/>
                      </a:ext>
                    </a:extLst>
                  </p:cNvPr>
                  <p:cNvCxnSpPr>
                    <a:cxnSpLocks/>
                  </p:cNvCxnSpPr>
                  <p:nvPr/>
                </p:nvCxnSpPr>
                <p:spPr>
                  <a:xfrm>
                    <a:off x="20121880" y="17699853"/>
                    <a:ext cx="452120"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540" name="Group 539">
                  <a:extLst>
                    <a:ext uri="{FF2B5EF4-FFF2-40B4-BE49-F238E27FC236}">
                      <a16:creationId xmlns:a16="http://schemas.microsoft.com/office/drawing/2014/main" id="{C51F337C-BE40-5933-E1D4-128DCC7DFDD6}"/>
                    </a:ext>
                  </a:extLst>
                </p:cNvPr>
                <p:cNvGrpSpPr/>
                <p:nvPr/>
              </p:nvGrpSpPr>
              <p:grpSpPr>
                <a:xfrm>
                  <a:off x="23746194" y="19498547"/>
                  <a:ext cx="571500" cy="685800"/>
                  <a:chOff x="19888193" y="17656008"/>
                  <a:chExt cx="876300" cy="862016"/>
                </a:xfrm>
                <a:solidFill>
                  <a:srgbClr val="EEF9F4"/>
                </a:solidFill>
              </p:grpSpPr>
              <p:sp>
                <p:nvSpPr>
                  <p:cNvPr id="554" name="Content Placeholder 14">
                    <a:extLst>
                      <a:ext uri="{FF2B5EF4-FFF2-40B4-BE49-F238E27FC236}">
                        <a16:creationId xmlns:a16="http://schemas.microsoft.com/office/drawing/2014/main" id="{3D4EAF5B-2186-5C69-CF35-3C4DF4CBB64B}"/>
                      </a:ext>
                    </a:extLst>
                  </p:cNvPr>
                  <p:cNvSpPr txBox="1">
                    <a:spLocks/>
                  </p:cNvSpPr>
                  <p:nvPr/>
                </p:nvSpPr>
                <p:spPr>
                  <a:xfrm>
                    <a:off x="19888193" y="17656008"/>
                    <a:ext cx="876300" cy="862016"/>
                  </a:xfrm>
                  <a:prstGeom prst="rect">
                    <a:avLst/>
                  </a:prstGeom>
                  <a:noFill/>
                </p:spPr>
                <p:txBody>
                  <a:bodyPr>
                    <a:normAutofit/>
                  </a:bodyPr>
                  <a:lst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a:lstStyle>
                  <a:p>
                    <a:pPr marL="0" indent="0" algn="ctr">
                      <a:buNone/>
                    </a:pPr>
                    <a:r>
                      <a:rPr lang="el-GR" sz="1830" kern="0" dirty="0">
                        <a:solidFill>
                          <a:srgbClr val="1F1F1F"/>
                        </a:solidFill>
                        <a:latin typeface="Google Sans"/>
                      </a:rPr>
                      <a:t>α</a:t>
                    </a:r>
                    <a:r>
                      <a:rPr lang="en-IN" sz="1005" kern="0" dirty="0">
                        <a:solidFill>
                          <a:srgbClr val="1F1F1F"/>
                        </a:solidFill>
                        <a:latin typeface="Google Sans"/>
                      </a:rPr>
                      <a:t>3</a:t>
                    </a:r>
                    <a:endParaRPr lang="en-IN" sz="1830" kern="0" dirty="0"/>
                  </a:p>
                </p:txBody>
              </p:sp>
              <p:cxnSp>
                <p:nvCxnSpPr>
                  <p:cNvPr id="555" name="Straight Connector 554">
                    <a:extLst>
                      <a:ext uri="{FF2B5EF4-FFF2-40B4-BE49-F238E27FC236}">
                        <a16:creationId xmlns:a16="http://schemas.microsoft.com/office/drawing/2014/main" id="{F45C1610-B78D-E1D4-E655-B40CB68C6EAB}"/>
                      </a:ext>
                    </a:extLst>
                  </p:cNvPr>
                  <p:cNvCxnSpPr>
                    <a:cxnSpLocks/>
                  </p:cNvCxnSpPr>
                  <p:nvPr/>
                </p:nvCxnSpPr>
                <p:spPr>
                  <a:xfrm>
                    <a:off x="20121880" y="17699853"/>
                    <a:ext cx="452120"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541" name="Group 540">
                  <a:extLst>
                    <a:ext uri="{FF2B5EF4-FFF2-40B4-BE49-F238E27FC236}">
                      <a16:creationId xmlns:a16="http://schemas.microsoft.com/office/drawing/2014/main" id="{EAE8AF89-4FCA-07A2-A1A1-26E08383AE1C}"/>
                    </a:ext>
                  </a:extLst>
                </p:cNvPr>
                <p:cNvGrpSpPr/>
                <p:nvPr/>
              </p:nvGrpSpPr>
              <p:grpSpPr>
                <a:xfrm>
                  <a:off x="23734875" y="20683000"/>
                  <a:ext cx="571500" cy="749991"/>
                  <a:chOff x="19888200" y="17699853"/>
                  <a:chExt cx="876300" cy="942701"/>
                </a:xfrm>
                <a:solidFill>
                  <a:srgbClr val="EEF9F4"/>
                </a:solidFill>
              </p:grpSpPr>
              <p:sp>
                <p:nvSpPr>
                  <p:cNvPr id="552" name="Content Placeholder 14">
                    <a:extLst>
                      <a:ext uri="{FF2B5EF4-FFF2-40B4-BE49-F238E27FC236}">
                        <a16:creationId xmlns:a16="http://schemas.microsoft.com/office/drawing/2014/main" id="{FEE21736-9C4B-4E0B-84C5-EE7BC4571516}"/>
                      </a:ext>
                    </a:extLst>
                  </p:cNvPr>
                  <p:cNvSpPr txBox="1">
                    <a:spLocks/>
                  </p:cNvSpPr>
                  <p:nvPr/>
                </p:nvSpPr>
                <p:spPr>
                  <a:xfrm>
                    <a:off x="19888200" y="17780538"/>
                    <a:ext cx="876300" cy="862016"/>
                  </a:xfrm>
                  <a:prstGeom prst="rect">
                    <a:avLst/>
                  </a:prstGeom>
                  <a:noFill/>
                </p:spPr>
                <p:txBody>
                  <a:bodyPr>
                    <a:normAutofit/>
                  </a:bodyPr>
                  <a:lst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a:lstStyle>
                  <a:p>
                    <a:pPr marL="0" indent="0" algn="ctr">
                      <a:buNone/>
                    </a:pPr>
                    <a:r>
                      <a:rPr lang="el-GR" sz="1830" kern="0" dirty="0">
                        <a:solidFill>
                          <a:srgbClr val="1F1F1F"/>
                        </a:solidFill>
                        <a:latin typeface="Google Sans"/>
                      </a:rPr>
                      <a:t>α</a:t>
                    </a:r>
                    <a:r>
                      <a:rPr lang="en-IN" sz="1005" kern="0" dirty="0">
                        <a:solidFill>
                          <a:srgbClr val="1F1F1F"/>
                        </a:solidFill>
                        <a:latin typeface="Google Sans"/>
                      </a:rPr>
                      <a:t>m</a:t>
                    </a:r>
                    <a:endParaRPr lang="en-IN" sz="1830" kern="0" dirty="0"/>
                  </a:p>
                </p:txBody>
              </p:sp>
              <p:cxnSp>
                <p:nvCxnSpPr>
                  <p:cNvPr id="553" name="Straight Connector 552">
                    <a:extLst>
                      <a:ext uri="{FF2B5EF4-FFF2-40B4-BE49-F238E27FC236}">
                        <a16:creationId xmlns:a16="http://schemas.microsoft.com/office/drawing/2014/main" id="{B8275CC0-F273-13AB-0B57-7FC09BEBB08A}"/>
                      </a:ext>
                    </a:extLst>
                  </p:cNvPr>
                  <p:cNvCxnSpPr>
                    <a:cxnSpLocks/>
                  </p:cNvCxnSpPr>
                  <p:nvPr/>
                </p:nvCxnSpPr>
                <p:spPr>
                  <a:xfrm>
                    <a:off x="20121880" y="17699853"/>
                    <a:ext cx="452120" cy="0"/>
                  </a:xfrm>
                  <a:prstGeom prst="line">
                    <a:avLst/>
                  </a:prstGeom>
                  <a:grpFill/>
                </p:spPr>
                <p:style>
                  <a:lnRef idx="1">
                    <a:schemeClr val="dk1"/>
                  </a:lnRef>
                  <a:fillRef idx="0">
                    <a:schemeClr val="dk1"/>
                  </a:fillRef>
                  <a:effectRef idx="0">
                    <a:schemeClr val="dk1"/>
                  </a:effectRef>
                  <a:fontRef idx="minor">
                    <a:schemeClr val="tx1"/>
                  </a:fontRef>
                </p:style>
              </p:cxnSp>
            </p:grpSp>
            <p:cxnSp>
              <p:nvCxnSpPr>
                <p:cNvPr id="542" name="Straight Arrow Connector 541">
                  <a:extLst>
                    <a:ext uri="{FF2B5EF4-FFF2-40B4-BE49-F238E27FC236}">
                      <a16:creationId xmlns:a16="http://schemas.microsoft.com/office/drawing/2014/main" id="{613F6E0B-FD82-BC5A-5E1C-0FCE2AD2D16C}"/>
                    </a:ext>
                  </a:extLst>
                </p:cNvPr>
                <p:cNvCxnSpPr>
                  <a:cxnSpLocks/>
                  <a:stCxn id="522" idx="3"/>
                  <a:endCxn id="527" idx="1"/>
                </p:cNvCxnSpPr>
                <p:nvPr/>
              </p:nvCxnSpPr>
              <p:spPr>
                <a:xfrm flipV="1">
                  <a:off x="20040600" y="18037208"/>
                  <a:ext cx="1371600" cy="1889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3" name="Straight Arrow Connector 542">
                  <a:extLst>
                    <a:ext uri="{FF2B5EF4-FFF2-40B4-BE49-F238E27FC236}">
                      <a16:creationId xmlns:a16="http://schemas.microsoft.com/office/drawing/2014/main" id="{D63F1FC8-B479-47A8-875E-A0F83DD299DF}"/>
                    </a:ext>
                  </a:extLst>
                </p:cNvPr>
                <p:cNvCxnSpPr>
                  <a:cxnSpLocks/>
                  <a:stCxn id="531" idx="3"/>
                  <a:endCxn id="536" idx="1"/>
                </p:cNvCxnSpPr>
                <p:nvPr/>
              </p:nvCxnSpPr>
              <p:spPr>
                <a:xfrm flipV="1">
                  <a:off x="20040594" y="18987140"/>
                  <a:ext cx="1380755" cy="1037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4" name="Straight Arrow Connector 543">
                  <a:extLst>
                    <a:ext uri="{FF2B5EF4-FFF2-40B4-BE49-F238E27FC236}">
                      <a16:creationId xmlns:a16="http://schemas.microsoft.com/office/drawing/2014/main" id="{DC2A5C25-FEDD-1293-315E-98DD90B07F7A}"/>
                    </a:ext>
                  </a:extLst>
                </p:cNvPr>
                <p:cNvCxnSpPr>
                  <a:cxnSpLocks/>
                  <a:stCxn id="531" idx="3"/>
                  <a:endCxn id="537" idx="1"/>
                </p:cNvCxnSpPr>
                <p:nvPr/>
              </p:nvCxnSpPr>
              <p:spPr>
                <a:xfrm flipV="1">
                  <a:off x="20040594" y="19918358"/>
                  <a:ext cx="1371601" cy="105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5" name="Straight Arrow Connector 544">
                  <a:extLst>
                    <a:ext uri="{FF2B5EF4-FFF2-40B4-BE49-F238E27FC236}">
                      <a16:creationId xmlns:a16="http://schemas.microsoft.com/office/drawing/2014/main" id="{54CA5B4C-16F3-A78C-A977-648EF639A91F}"/>
                    </a:ext>
                  </a:extLst>
                </p:cNvPr>
                <p:cNvCxnSpPr>
                  <a:cxnSpLocks/>
                  <a:stCxn id="531" idx="3"/>
                  <a:endCxn id="538" idx="1"/>
                </p:cNvCxnSpPr>
                <p:nvPr/>
              </p:nvCxnSpPr>
              <p:spPr>
                <a:xfrm>
                  <a:off x="20040594" y="20024284"/>
                  <a:ext cx="1371601" cy="1581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6" name="Straight Arrow Connector 545">
                  <a:extLst>
                    <a:ext uri="{FF2B5EF4-FFF2-40B4-BE49-F238E27FC236}">
                      <a16:creationId xmlns:a16="http://schemas.microsoft.com/office/drawing/2014/main" id="{983B1C52-26E6-BD93-63C6-217C0456DFC2}"/>
                    </a:ext>
                  </a:extLst>
                </p:cNvPr>
                <p:cNvCxnSpPr>
                  <a:cxnSpLocks/>
                  <a:stCxn id="538" idx="3"/>
                  <a:endCxn id="529" idx="2"/>
                </p:cNvCxnSpPr>
                <p:nvPr/>
              </p:nvCxnSpPr>
              <p:spPr>
                <a:xfrm flipV="1">
                  <a:off x="23498535" y="19888200"/>
                  <a:ext cx="1747042" cy="1717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7" name="Straight Arrow Connector 546">
                  <a:extLst>
                    <a:ext uri="{FF2B5EF4-FFF2-40B4-BE49-F238E27FC236}">
                      <a16:creationId xmlns:a16="http://schemas.microsoft.com/office/drawing/2014/main" id="{233399BB-5B7B-EC5A-B3BA-5FCE75EA94EE}"/>
                    </a:ext>
                  </a:extLst>
                </p:cNvPr>
                <p:cNvCxnSpPr>
                  <a:cxnSpLocks/>
                </p:cNvCxnSpPr>
                <p:nvPr/>
              </p:nvCxnSpPr>
              <p:spPr>
                <a:xfrm flipV="1">
                  <a:off x="26312378" y="19888200"/>
                  <a:ext cx="1312358" cy="27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8" name="Straight Arrow Connector 547">
                  <a:extLst>
                    <a:ext uri="{FF2B5EF4-FFF2-40B4-BE49-F238E27FC236}">
                      <a16:creationId xmlns:a16="http://schemas.microsoft.com/office/drawing/2014/main" id="{38A8762C-55F4-088D-5FF6-761ABD7007A5}"/>
                    </a:ext>
                  </a:extLst>
                </p:cNvPr>
                <p:cNvCxnSpPr>
                  <a:cxnSpLocks/>
                  <a:stCxn id="527" idx="3"/>
                  <a:endCxn id="530" idx="1"/>
                </p:cNvCxnSpPr>
                <p:nvPr/>
              </p:nvCxnSpPr>
              <p:spPr>
                <a:xfrm>
                  <a:off x="23507700" y="18037208"/>
                  <a:ext cx="1737880" cy="1991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9" name="Straight Arrow Connector 548">
                  <a:extLst>
                    <a:ext uri="{FF2B5EF4-FFF2-40B4-BE49-F238E27FC236}">
                      <a16:creationId xmlns:a16="http://schemas.microsoft.com/office/drawing/2014/main" id="{38993C5E-1165-32E6-F0DB-65A7CD004961}"/>
                    </a:ext>
                  </a:extLst>
                </p:cNvPr>
                <p:cNvCxnSpPr>
                  <a:cxnSpLocks/>
                  <a:stCxn id="536" idx="3"/>
                  <a:endCxn id="530" idx="1"/>
                </p:cNvCxnSpPr>
                <p:nvPr/>
              </p:nvCxnSpPr>
              <p:spPr>
                <a:xfrm>
                  <a:off x="23507689" y="18987140"/>
                  <a:ext cx="1737891" cy="1041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0" name="Straight Arrow Connector 549">
                  <a:extLst>
                    <a:ext uri="{FF2B5EF4-FFF2-40B4-BE49-F238E27FC236}">
                      <a16:creationId xmlns:a16="http://schemas.microsoft.com/office/drawing/2014/main" id="{B9189187-F14C-28CE-DDDB-0B110759CD7D}"/>
                    </a:ext>
                  </a:extLst>
                </p:cNvPr>
                <p:cNvCxnSpPr>
                  <a:cxnSpLocks/>
                  <a:stCxn id="537" idx="3"/>
                  <a:endCxn id="530" idx="1"/>
                </p:cNvCxnSpPr>
                <p:nvPr/>
              </p:nvCxnSpPr>
              <p:spPr>
                <a:xfrm>
                  <a:off x="23498535" y="19918358"/>
                  <a:ext cx="1747045" cy="109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1" name="Connector: Elbow 550">
                  <a:extLst>
                    <a:ext uri="{FF2B5EF4-FFF2-40B4-BE49-F238E27FC236}">
                      <a16:creationId xmlns:a16="http://schemas.microsoft.com/office/drawing/2014/main" id="{6E9EA280-4511-16F0-FC78-17118E1EFBC5}"/>
                    </a:ext>
                  </a:extLst>
                </p:cNvPr>
                <p:cNvCxnSpPr>
                  <a:cxnSpLocks/>
                  <a:stCxn id="533" idx="3"/>
                  <a:endCxn id="529" idx="0"/>
                </p:cNvCxnSpPr>
                <p:nvPr/>
              </p:nvCxnSpPr>
              <p:spPr>
                <a:xfrm>
                  <a:off x="20040594" y="17500296"/>
                  <a:ext cx="5738385" cy="189260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grpSp>
        <p:sp>
          <p:nvSpPr>
            <p:cNvPr id="579" name="TextBox 578">
              <a:extLst>
                <a:ext uri="{FF2B5EF4-FFF2-40B4-BE49-F238E27FC236}">
                  <a16:creationId xmlns:a16="http://schemas.microsoft.com/office/drawing/2014/main" id="{9FF6D2A9-2EED-B715-4F15-DE9E3FB85902}"/>
                </a:ext>
              </a:extLst>
            </p:cNvPr>
            <p:cNvSpPr txBox="1"/>
            <p:nvPr/>
          </p:nvSpPr>
          <p:spPr>
            <a:xfrm>
              <a:off x="18643854" y="18377941"/>
              <a:ext cx="2938748" cy="373949"/>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LSTM</a:t>
              </a:r>
              <a:endParaRPr lang="en-IN" sz="1830" b="1" dirty="0"/>
            </a:p>
          </p:txBody>
        </p:sp>
        <p:sp>
          <p:nvSpPr>
            <p:cNvPr id="580" name="TextBox 579">
              <a:extLst>
                <a:ext uri="{FF2B5EF4-FFF2-40B4-BE49-F238E27FC236}">
                  <a16:creationId xmlns:a16="http://schemas.microsoft.com/office/drawing/2014/main" id="{6D788AEC-B204-359E-80D3-E04AC188348B}"/>
                </a:ext>
              </a:extLst>
            </p:cNvPr>
            <p:cNvSpPr txBox="1"/>
            <p:nvPr/>
          </p:nvSpPr>
          <p:spPr>
            <a:xfrm>
              <a:off x="26248677" y="18190966"/>
              <a:ext cx="2938748" cy="373949"/>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MLP</a:t>
              </a:r>
              <a:endParaRPr lang="en-IN" sz="1830" b="1" dirty="0"/>
            </a:p>
          </p:txBody>
        </p:sp>
        <p:sp>
          <p:nvSpPr>
            <p:cNvPr id="581" name="TextBox 580">
              <a:extLst>
                <a:ext uri="{FF2B5EF4-FFF2-40B4-BE49-F238E27FC236}">
                  <a16:creationId xmlns:a16="http://schemas.microsoft.com/office/drawing/2014/main" id="{E3ECD9B7-4F12-DDEF-AE8B-EF5259B566BE}"/>
                </a:ext>
              </a:extLst>
            </p:cNvPr>
            <p:cNvSpPr txBox="1"/>
            <p:nvPr/>
          </p:nvSpPr>
          <p:spPr>
            <a:xfrm>
              <a:off x="18643854" y="24079195"/>
              <a:ext cx="2938748" cy="373949"/>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MLR</a:t>
              </a:r>
              <a:endParaRPr lang="en-IN" sz="1830" b="1" dirty="0"/>
            </a:p>
          </p:txBody>
        </p:sp>
        <p:sp>
          <p:nvSpPr>
            <p:cNvPr id="582" name="TextBox 581">
              <a:extLst>
                <a:ext uri="{FF2B5EF4-FFF2-40B4-BE49-F238E27FC236}">
                  <a16:creationId xmlns:a16="http://schemas.microsoft.com/office/drawing/2014/main" id="{4DC4BC0E-BDC9-1753-8049-4FE3870B9FCC}"/>
                </a:ext>
              </a:extLst>
            </p:cNvPr>
            <p:cNvSpPr txBox="1"/>
            <p:nvPr/>
          </p:nvSpPr>
          <p:spPr>
            <a:xfrm>
              <a:off x="27178463" y="23893784"/>
              <a:ext cx="2938748" cy="373949"/>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RF</a:t>
              </a:r>
              <a:endParaRPr lang="en-IN" sz="1830" b="1" dirty="0"/>
            </a:p>
          </p:txBody>
        </p:sp>
        <p:sp>
          <p:nvSpPr>
            <p:cNvPr id="583" name="TextBox 582">
              <a:extLst>
                <a:ext uri="{FF2B5EF4-FFF2-40B4-BE49-F238E27FC236}">
                  <a16:creationId xmlns:a16="http://schemas.microsoft.com/office/drawing/2014/main" id="{C8C13F39-7285-5875-76A5-1FC6E1892476}"/>
                </a:ext>
              </a:extLst>
            </p:cNvPr>
            <p:cNvSpPr txBox="1"/>
            <p:nvPr/>
          </p:nvSpPr>
          <p:spPr>
            <a:xfrm>
              <a:off x="22108705" y="28609371"/>
              <a:ext cx="2938748" cy="373949"/>
            </a:xfrm>
            <a:prstGeom prst="rect">
              <a:avLst/>
            </a:prstGeom>
            <a:noFill/>
          </p:spPr>
          <p:txBody>
            <a:bodyPr wrap="square">
              <a:spAutoFit/>
            </a:bodyPr>
            <a:lstStyle/>
            <a:p>
              <a:pPr algn="ctr"/>
              <a:r>
                <a:rPr lang="en-IN" sz="1830" b="1" dirty="0">
                  <a:solidFill>
                    <a:srgbClr val="000000"/>
                  </a:solidFill>
                  <a:latin typeface="Verdana" panose="020B0604030504040204" pitchFamily="34" charset="0"/>
                </a:rPr>
                <a:t>SVR</a:t>
              </a:r>
              <a:endParaRPr lang="en-IN" sz="1830" b="1" dirty="0"/>
            </a:p>
          </p:txBody>
        </p:sp>
      </p:grpSp>
      <p:sp>
        <p:nvSpPr>
          <p:cNvPr id="587" name="TextBox 586">
            <a:extLst>
              <a:ext uri="{FF2B5EF4-FFF2-40B4-BE49-F238E27FC236}">
                <a16:creationId xmlns:a16="http://schemas.microsoft.com/office/drawing/2014/main" id="{6E46ED18-A2A2-FC2D-A142-78DF4E43FE68}"/>
              </a:ext>
            </a:extLst>
          </p:cNvPr>
          <p:cNvSpPr txBox="1"/>
          <p:nvPr/>
        </p:nvSpPr>
        <p:spPr>
          <a:xfrm>
            <a:off x="32687283" y="25284260"/>
            <a:ext cx="18219979" cy="7294305"/>
          </a:xfrm>
          <a:prstGeom prst="rect">
            <a:avLst/>
          </a:prstGeom>
          <a:noFill/>
          <a:ln>
            <a:solidFill>
              <a:schemeClr val="tx1"/>
            </a:solidFill>
          </a:ln>
        </p:spPr>
        <p:txBody>
          <a:bodyPr wrap="square" rtlCol="0">
            <a:spAutoFit/>
          </a:bodyPr>
          <a:lstStyle/>
          <a:p>
            <a:pPr algn="ctr"/>
            <a:r>
              <a:rPr lang="en-US" sz="3200" b="1" dirty="0">
                <a:solidFill>
                  <a:schemeClr val="tx2"/>
                </a:solidFill>
                <a:latin typeface="+mj-lt"/>
                <a:cs typeface="Times New Roman" panose="02020603050405020304" pitchFamily="18" charset="0"/>
              </a:rPr>
              <a:t>RESULTS</a:t>
            </a:r>
            <a:endParaRPr lang="en-US" altLang="en-US" sz="3200" b="1" dirty="0">
              <a:solidFill>
                <a:schemeClr val="tx2"/>
              </a:solidFill>
              <a:latin typeface="+mj-lt"/>
              <a:cs typeface="Times New Roman" panose="02020603050405020304" pitchFamily="18" charset="0"/>
            </a:endParaRP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Random Forest (RF) outperformed other models in terms of capturing relationships between the features and target variable for soil moisture estimation with a </a:t>
            </a:r>
            <a:r>
              <a:rPr lang="en-IN" sz="3200" dirty="0">
                <a:solidFill>
                  <a:schemeClr val="tx2"/>
                </a:solidFill>
                <a:latin typeface="+mj-lt"/>
                <a:cs typeface="Times New Roman" panose="02020603050405020304" pitchFamily="18" charset="0"/>
              </a:rPr>
              <a:t>R² = 0.76</a:t>
            </a:r>
            <a:r>
              <a:rPr lang="en-US" sz="3200" dirty="0">
                <a:solidFill>
                  <a:schemeClr val="tx2"/>
                </a:solidFill>
                <a:latin typeface="+mj-lt"/>
                <a:cs typeface="Times New Roman" panose="02020603050405020304" pitchFamily="18" charset="0"/>
              </a:rPr>
              <a:t>, providing robust predictions and demonstrating strong performance in both training and testing scenarios.</a:t>
            </a: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The small difference between training and testing </a:t>
            </a:r>
            <a:r>
              <a:rPr lang="en-IN" sz="3200" dirty="0">
                <a:solidFill>
                  <a:schemeClr val="tx2"/>
                </a:solidFill>
                <a:latin typeface="+mj-lt"/>
                <a:cs typeface="Times New Roman" panose="02020603050405020304" pitchFamily="18" charset="0"/>
              </a:rPr>
              <a:t>R²</a:t>
            </a:r>
            <a:r>
              <a:rPr lang="en-US" sz="3200" dirty="0">
                <a:solidFill>
                  <a:schemeClr val="tx2"/>
                </a:solidFill>
                <a:latin typeface="+mj-lt"/>
                <a:cs typeface="Times New Roman" panose="02020603050405020304" pitchFamily="18" charset="0"/>
              </a:rPr>
              <a:t> values indicates that the RF is not overfitting and is generalizing well to unseen data.</a:t>
            </a:r>
            <a:endParaRPr lang="en-US" altLang="en-US" sz="3200" dirty="0">
              <a:solidFill>
                <a:schemeClr val="tx2"/>
              </a:solidFill>
              <a:latin typeface="+mj-lt"/>
              <a:cs typeface="Times New Roman" panose="02020603050405020304" pitchFamily="18" charset="0"/>
            </a:endParaRPr>
          </a:p>
          <a:p>
            <a:pPr algn="just">
              <a:buFont typeface="Wingdings" panose="05000000000000000000" pitchFamily="2" charset="2"/>
              <a:buChar char="q"/>
            </a:pPr>
            <a:r>
              <a:rPr lang="en-US" sz="3200" dirty="0">
                <a:solidFill>
                  <a:schemeClr val="tx2"/>
                </a:solidFill>
                <a:latin typeface="+mj-lt"/>
                <a:cs typeface="Times New Roman" panose="02020603050405020304" pitchFamily="18" charset="0"/>
              </a:rPr>
              <a:t> RF is followed by </a:t>
            </a:r>
            <a:r>
              <a:rPr lang="en-IN" sz="3200" dirty="0">
                <a:solidFill>
                  <a:schemeClr val="tx2"/>
                </a:solidFill>
                <a:latin typeface="+mj-lt"/>
                <a:cs typeface="Times New Roman" panose="02020603050405020304" pitchFamily="18" charset="0"/>
              </a:rPr>
              <a:t>Support Vector Regression (SVR)</a:t>
            </a:r>
            <a:r>
              <a:rPr lang="en-US" sz="3200" dirty="0">
                <a:solidFill>
                  <a:schemeClr val="tx2"/>
                </a:solidFill>
                <a:latin typeface="+mj-lt"/>
                <a:cs typeface="Times New Roman" panose="02020603050405020304" pitchFamily="18" charset="0"/>
              </a:rPr>
              <a:t> with a </a:t>
            </a:r>
            <a:r>
              <a:rPr lang="en-IN" sz="3200" dirty="0">
                <a:solidFill>
                  <a:schemeClr val="tx2"/>
                </a:solidFill>
                <a:latin typeface="+mj-lt"/>
                <a:cs typeface="Times New Roman" panose="02020603050405020304" pitchFamily="18" charset="0"/>
              </a:rPr>
              <a:t>R² = 0.73 and </a:t>
            </a:r>
            <a:r>
              <a:rPr lang="en-US" altLang="en-US" sz="3200" dirty="0">
                <a:solidFill>
                  <a:schemeClr val="tx2"/>
                </a:solidFill>
                <a:latin typeface="+mj-lt"/>
                <a:cs typeface="Times New Roman" panose="02020603050405020304" pitchFamily="18" charset="0"/>
              </a:rPr>
              <a:t>Multiple Linear Regression (MLR) </a:t>
            </a:r>
            <a:r>
              <a:rPr lang="en-IN" altLang="en-US" sz="3200" dirty="0">
                <a:solidFill>
                  <a:schemeClr val="tx2"/>
                </a:solidFill>
                <a:latin typeface="+mj-lt"/>
                <a:cs typeface="Times New Roman" panose="02020603050405020304" pitchFamily="18" charset="0"/>
              </a:rPr>
              <a:t> </a:t>
            </a:r>
            <a:r>
              <a:rPr lang="en-IN" sz="3200" dirty="0">
                <a:solidFill>
                  <a:schemeClr val="tx2"/>
                </a:solidFill>
                <a:latin typeface="+mj-lt"/>
                <a:cs typeface="Times New Roman" panose="02020603050405020304" pitchFamily="18" charset="0"/>
              </a:rPr>
              <a:t>with R² = 0.72 showing good performance at capturing temporal patterns.</a:t>
            </a:r>
            <a:endParaRPr lang="en-US" sz="3200" dirty="0">
              <a:solidFill>
                <a:schemeClr val="tx2"/>
              </a:solidFill>
              <a:latin typeface="+mj-lt"/>
              <a:cs typeface="Times New Roman" panose="02020603050405020304" pitchFamily="18" charset="0"/>
            </a:endParaRPr>
          </a:p>
          <a:p>
            <a:pPr algn="just">
              <a:buFont typeface="Wingdings" panose="05000000000000000000" pitchFamily="2" charset="2"/>
              <a:buChar char="q"/>
            </a:pPr>
            <a:r>
              <a:rPr lang="en-US" altLang="en-US" sz="3200" dirty="0">
                <a:solidFill>
                  <a:schemeClr val="tx2"/>
                </a:solidFill>
                <a:latin typeface="+mj-lt"/>
                <a:cs typeface="Times New Roman" panose="02020603050405020304" pitchFamily="18" charset="0"/>
              </a:rPr>
              <a:t> </a:t>
            </a:r>
            <a:r>
              <a:rPr lang="en-IN" sz="3200" dirty="0">
                <a:solidFill>
                  <a:schemeClr val="tx2"/>
                </a:solidFill>
                <a:latin typeface="+mj-lt"/>
                <a:cs typeface="Times New Roman" panose="02020603050405020304" pitchFamily="18" charset="0"/>
              </a:rPr>
              <a:t>Multi-Layered Perceptron (</a:t>
            </a:r>
            <a:r>
              <a:rPr lang="en-US" sz="3200" dirty="0">
                <a:solidFill>
                  <a:schemeClr val="tx2"/>
                </a:solidFill>
                <a:latin typeface="+mj-lt"/>
                <a:cs typeface="Times New Roman" panose="02020603050405020304" pitchFamily="18" charset="0"/>
              </a:rPr>
              <a:t>MLP) </a:t>
            </a:r>
            <a:r>
              <a:rPr lang="en-US" altLang="en-US" sz="3200" dirty="0">
                <a:solidFill>
                  <a:schemeClr val="tx2"/>
                </a:solidFill>
                <a:latin typeface="+mj-lt"/>
                <a:cs typeface="Times New Roman" panose="02020603050405020304" pitchFamily="18" charset="0"/>
              </a:rPr>
              <a:t>has a </a:t>
            </a:r>
            <a:r>
              <a:rPr lang="en-IN" sz="3200" dirty="0">
                <a:solidFill>
                  <a:schemeClr val="tx2"/>
                </a:solidFill>
                <a:latin typeface="+mj-lt"/>
                <a:cs typeface="Times New Roman" panose="02020603050405020304" pitchFamily="18" charset="0"/>
              </a:rPr>
              <a:t>R² = 0.69 while Long Short Term Memory (LSTM) shows the least R² = 0.33 and represents its underperformance.</a:t>
            </a:r>
          </a:p>
          <a:p>
            <a:pPr algn="just">
              <a:buFont typeface="Wingdings" panose="05000000000000000000" pitchFamily="2" charset="2"/>
              <a:buChar char="q"/>
            </a:pPr>
            <a:r>
              <a:rPr lang="en-IN" sz="3200" dirty="0">
                <a:solidFill>
                  <a:schemeClr val="tx2"/>
                </a:solidFill>
                <a:latin typeface="+mj-lt"/>
                <a:cs typeface="Times New Roman" panose="02020603050405020304" pitchFamily="18" charset="0"/>
              </a:rPr>
              <a:t> </a:t>
            </a:r>
            <a:r>
              <a:rPr lang="en-US" sz="3200" dirty="0">
                <a:solidFill>
                  <a:schemeClr val="tx2"/>
                </a:solidFill>
                <a:latin typeface="+mj-lt"/>
                <a:cs typeface="Times New Roman" panose="02020603050405020304" pitchFamily="18" charset="0"/>
              </a:rPr>
              <a:t>Kratzert et al. (2024) suggest that LSTMs require large, diverse datasets to effectively capture hydrological patterns, and training on a single basin, as in this case, limits its ability to generalize, therefore the model shows such suboptimal results. </a:t>
            </a:r>
          </a:p>
          <a:p>
            <a:pPr algn="just"/>
            <a:r>
              <a:rPr lang="en-US" sz="2800" dirty="0">
                <a:solidFill>
                  <a:schemeClr val="tx2"/>
                </a:solidFill>
                <a:latin typeface="+mj-lt"/>
                <a:cs typeface="Times New Roman" panose="02020603050405020304" pitchFamily="18" charset="0"/>
              </a:rPr>
              <a:t>(</a:t>
            </a:r>
            <a:r>
              <a:rPr lang="en-US" dirty="0">
                <a:solidFill>
                  <a:schemeClr val="tx2"/>
                </a:solidFill>
                <a:latin typeface="+mj-lt"/>
                <a:cs typeface="Times New Roman" panose="02020603050405020304" pitchFamily="18" charset="0"/>
              </a:rPr>
              <a:t>Reference: Kratzert, F., Gauch, M., Klotz, D., &amp; Nearing, G. (2024). Never train a Long Short-Term Memory (LSTM) network on a single basin. Hydrology and Earth System Sciences, 28(17), 4187–4201. </a:t>
            </a:r>
            <a:r>
              <a:rPr lang="en-US" dirty="0">
                <a:solidFill>
                  <a:schemeClr val="tx2"/>
                </a:solidFill>
                <a:latin typeface="+mj-lt"/>
                <a:cs typeface="Times New Roman" panose="02020603050405020304" pitchFamily="18" charset="0"/>
                <a:hlinkClick r:id="rId38">
                  <a:extLst>
                    <a:ext uri="{A12FA001-AC4F-418D-AE19-62706E023703}">
                      <ahyp:hlinkClr xmlns:ahyp="http://schemas.microsoft.com/office/drawing/2018/hyperlinkcolor" val="tx"/>
                    </a:ext>
                  </a:extLst>
                </a:hlinkClick>
              </a:rPr>
              <a:t>https://doi.org/10.5194/hess-28-4187-2024</a:t>
            </a:r>
            <a:r>
              <a:rPr lang="en-US" dirty="0">
                <a:solidFill>
                  <a:schemeClr val="tx2"/>
                </a:solidFill>
                <a:latin typeface="+mj-lt"/>
                <a:cs typeface="Times New Roman" panose="02020603050405020304" pitchFamily="18" charset="0"/>
              </a:rPr>
              <a:t>)</a:t>
            </a:r>
            <a:endParaRPr lang="en-US" altLang="en-US" sz="2800" dirty="0">
              <a:solidFill>
                <a:schemeClr val="tx2"/>
              </a:solidFill>
              <a:latin typeface="+mj-lt"/>
              <a:cs typeface="Times New Roman" panose="02020603050405020304" pitchFamily="18" charset="0"/>
            </a:endParaRPr>
          </a:p>
        </p:txBody>
      </p:sp>
      <p:pic>
        <p:nvPicPr>
          <p:cNvPr id="588" name="Graphic 587">
            <a:hlinkClick r:id="rId39"/>
            <a:extLst>
              <a:ext uri="{FF2B5EF4-FFF2-40B4-BE49-F238E27FC236}">
                <a16:creationId xmlns:a16="http://schemas.microsoft.com/office/drawing/2014/main" id="{23BA6E4D-C4C9-7BAB-06AA-A630D36240A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5984405" y="50800"/>
            <a:ext cx="5181600" cy="2390775"/>
          </a:xfrm>
          <a:prstGeom prst="rect">
            <a:avLst/>
          </a:prstGeom>
        </p:spPr>
      </p:pic>
      <p:pic>
        <p:nvPicPr>
          <p:cNvPr id="9" name="Picture 8" descr="A yellow sign with blue text&#10;&#10;AI-generated content may be incorrect.">
            <a:extLst>
              <a:ext uri="{FF2B5EF4-FFF2-40B4-BE49-F238E27FC236}">
                <a16:creationId xmlns:a16="http://schemas.microsoft.com/office/drawing/2014/main" id="{B24A0B00-FFE8-F6AA-BCE8-99E6B3F7C10C}"/>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51705" y="213864"/>
            <a:ext cx="2816014" cy="3751210"/>
          </a:xfrm>
          <a:prstGeom prst="rect">
            <a:avLst/>
          </a:prstGeom>
        </p:spPr>
      </p:pic>
      <p:pic>
        <p:nvPicPr>
          <p:cNvPr id="2" name="Picture 2">
            <a:extLst>
              <a:ext uri="{FF2B5EF4-FFF2-40B4-BE49-F238E27FC236}">
                <a16:creationId xmlns:a16="http://schemas.microsoft.com/office/drawing/2014/main" id="{6465394F-A503-56F2-F3B5-CD5278CA503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675387" y="5938689"/>
            <a:ext cx="7593292" cy="5648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504EB85-577E-370A-07C8-CF1AA78D6C34}"/>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2109663" y="5938689"/>
            <a:ext cx="7649642"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ACAA639-1ECF-BE11-3C50-28C7DF54A46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8094221" y="18777290"/>
            <a:ext cx="7890184" cy="5648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A239436-7B95-3761-7862-4295FE433AD9}"/>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3797221" y="12110523"/>
            <a:ext cx="7524750" cy="5619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01C496B-3700-B4A7-DCB5-C87B4A4DB9FE}"/>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2061504" y="12011690"/>
            <a:ext cx="7687392"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3968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687</Words>
  <Application>Microsoft Office PowerPoint</Application>
  <PresentationFormat>Custom</PresentationFormat>
  <Paragraphs>220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Cambria Math</vt:lpstr>
      <vt:lpstr>Georgia</vt:lpstr>
      <vt:lpstr>Google Sans</vt:lpstr>
      <vt:lpstr>Times New Roman</vt:lpstr>
      <vt:lpstr>Verdana</vt:lpstr>
      <vt:lpstr>Wingdings</vt:lpstr>
      <vt:lpstr>Default Design</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Kuldeep Kaushik</dc:creator>
  <cp:lastModifiedBy>V S</cp:lastModifiedBy>
  <cp:revision>20</cp:revision>
  <cp:lastPrinted>2018-04-02T10:35:08Z</cp:lastPrinted>
  <dcterms:created xsi:type="dcterms:W3CDTF">2001-10-18T16:42:36Z</dcterms:created>
  <dcterms:modified xsi:type="dcterms:W3CDTF">2025-04-27T05:14:11Z</dcterms:modified>
</cp:coreProperties>
</file>