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4"/>
  </p:notesMasterIdLst>
  <p:sldIdLst>
    <p:sldId id="354" r:id="rId3"/>
    <p:sldId id="521" r:id="rId4"/>
    <p:sldId id="611" r:id="rId5"/>
    <p:sldId id="673" r:id="rId6"/>
    <p:sldId id="689" r:id="rId7"/>
    <p:sldId id="672" r:id="rId8"/>
    <p:sldId id="674" r:id="rId9"/>
    <p:sldId id="607" r:id="rId10"/>
    <p:sldId id="688" r:id="rId11"/>
    <p:sldId id="582" r:id="rId12"/>
    <p:sldId id="638" r:id="rId13"/>
    <p:sldId id="675" r:id="rId14"/>
    <p:sldId id="642" r:id="rId15"/>
    <p:sldId id="635" r:id="rId16"/>
    <p:sldId id="687" r:id="rId17"/>
    <p:sldId id="643" r:id="rId18"/>
    <p:sldId id="625" r:id="rId19"/>
    <p:sldId id="678" r:id="rId20"/>
    <p:sldId id="679" r:id="rId21"/>
    <p:sldId id="676" r:id="rId22"/>
    <p:sldId id="6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5"/>
    <a:srgbClr val="0070C0"/>
    <a:srgbClr val="B3DE85"/>
    <a:srgbClr val="F68616"/>
    <a:srgbClr val="FFB233"/>
    <a:srgbClr val="AD864D"/>
    <a:srgbClr val="FFFFFF"/>
    <a:srgbClr val="FFD34D"/>
    <a:srgbClr val="000000"/>
    <a:srgbClr val="8A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915E2-B076-4CBE-BD83-C9539AC8CDE7}" v="2" dt="2025-04-26T19:53:33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223" autoAdjust="0"/>
  </p:normalViewPr>
  <p:slideViewPr>
    <p:cSldViewPr snapToGrid="0">
      <p:cViewPr varScale="1">
        <p:scale>
          <a:sx n="105" d="100"/>
          <a:sy n="105" d="100"/>
        </p:scale>
        <p:origin x="8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ley, Rose-Anne" userId="109f798d-e177-4aa1-94d2-5461f56eee21" providerId="ADAL" clId="{EAB2D4AE-E313-49CD-BF51-565D205858D6}"/>
    <pc:docChg chg="undo custSel addSld delSld modSld sldOrd">
      <pc:chgData name="Farley, Rose-Anne" userId="109f798d-e177-4aa1-94d2-5461f56eee21" providerId="ADAL" clId="{EAB2D4AE-E313-49CD-BF51-565D205858D6}" dt="2024-03-14T20:13:13.297" v="697"/>
      <pc:docMkLst>
        <pc:docMk/>
      </pc:docMkLst>
      <pc:sldChg chg="modSp mod">
        <pc:chgData name="Farley, Rose-Anne" userId="109f798d-e177-4aa1-94d2-5461f56eee21" providerId="ADAL" clId="{EAB2D4AE-E313-49CD-BF51-565D205858D6}" dt="2024-03-13T20:41:16.950" v="126" actId="20577"/>
        <pc:sldMkLst>
          <pc:docMk/>
          <pc:sldMk cId="52749272" sldId="256"/>
        </pc:sldMkLst>
      </pc:sldChg>
      <pc:sldChg chg="del">
        <pc:chgData name="Farley, Rose-Anne" userId="109f798d-e177-4aa1-94d2-5461f56eee21" providerId="ADAL" clId="{EAB2D4AE-E313-49CD-BF51-565D205858D6}" dt="2024-03-13T20:33:20.233" v="7" actId="47"/>
        <pc:sldMkLst>
          <pc:docMk/>
          <pc:sldMk cId="1649458641" sldId="257"/>
        </pc:sldMkLst>
      </pc:sldChg>
      <pc:sldChg chg="del">
        <pc:chgData name="Farley, Rose-Anne" userId="109f798d-e177-4aa1-94d2-5461f56eee21" providerId="ADAL" clId="{EAB2D4AE-E313-49CD-BF51-565D205858D6}" dt="2024-03-13T20:39:53.222" v="76" actId="47"/>
        <pc:sldMkLst>
          <pc:docMk/>
          <pc:sldMk cId="3174744405" sldId="258"/>
        </pc:sldMkLst>
      </pc:sldChg>
      <pc:sldChg chg="delSp modSp mod">
        <pc:chgData name="Farley, Rose-Anne" userId="109f798d-e177-4aa1-94d2-5461f56eee21" providerId="ADAL" clId="{EAB2D4AE-E313-49CD-BF51-565D205858D6}" dt="2024-03-13T20:41:35.890" v="130" actId="14100"/>
        <pc:sldMkLst>
          <pc:docMk/>
          <pc:sldMk cId="4278795537" sldId="259"/>
        </pc:sldMkLst>
      </pc:sldChg>
      <pc:sldChg chg="ord">
        <pc:chgData name="Farley, Rose-Anne" userId="109f798d-e177-4aa1-94d2-5461f56eee21" providerId="ADAL" clId="{EAB2D4AE-E313-49CD-BF51-565D205858D6}" dt="2024-03-13T20:57:23.644" v="242"/>
        <pc:sldMkLst>
          <pc:docMk/>
          <pc:sldMk cId="2700906534" sldId="260"/>
        </pc:sldMkLst>
      </pc:sldChg>
      <pc:sldChg chg="ord">
        <pc:chgData name="Farley, Rose-Anne" userId="109f798d-e177-4aa1-94d2-5461f56eee21" providerId="ADAL" clId="{EAB2D4AE-E313-49CD-BF51-565D205858D6}" dt="2024-03-13T21:17:49.561" v="300"/>
        <pc:sldMkLst>
          <pc:docMk/>
          <pc:sldMk cId="2861571473" sldId="261"/>
        </pc:sldMkLst>
      </pc:sldChg>
      <pc:sldChg chg="del">
        <pc:chgData name="Farley, Rose-Anne" userId="109f798d-e177-4aa1-94d2-5461f56eee21" providerId="ADAL" clId="{EAB2D4AE-E313-49CD-BF51-565D205858D6}" dt="2024-03-13T20:32:34.332" v="0" actId="47"/>
        <pc:sldMkLst>
          <pc:docMk/>
          <pc:sldMk cId="1476926540" sldId="262"/>
        </pc:sldMkLst>
      </pc:sldChg>
      <pc:sldChg chg="del">
        <pc:chgData name="Farley, Rose-Anne" userId="109f798d-e177-4aa1-94d2-5461f56eee21" providerId="ADAL" clId="{EAB2D4AE-E313-49CD-BF51-565D205858D6}" dt="2024-03-13T20:32:34.891" v="1" actId="47"/>
        <pc:sldMkLst>
          <pc:docMk/>
          <pc:sldMk cId="1127270049" sldId="263"/>
        </pc:sldMkLst>
      </pc:sldChg>
      <pc:sldChg chg="del">
        <pc:chgData name="Farley, Rose-Anne" userId="109f798d-e177-4aa1-94d2-5461f56eee21" providerId="ADAL" clId="{EAB2D4AE-E313-49CD-BF51-565D205858D6}" dt="2024-03-13T20:32:53.803" v="6" actId="47"/>
        <pc:sldMkLst>
          <pc:docMk/>
          <pc:sldMk cId="1032350335" sldId="264"/>
        </pc:sldMkLst>
      </pc:sldChg>
      <pc:sldChg chg="del">
        <pc:chgData name="Farley, Rose-Anne" userId="109f798d-e177-4aa1-94d2-5461f56eee21" providerId="ADAL" clId="{EAB2D4AE-E313-49CD-BF51-565D205858D6}" dt="2024-03-13T20:32:35.382" v="2" actId="47"/>
        <pc:sldMkLst>
          <pc:docMk/>
          <pc:sldMk cId="2585957700" sldId="265"/>
        </pc:sldMkLst>
      </pc:sldChg>
      <pc:sldChg chg="del">
        <pc:chgData name="Farley, Rose-Anne" userId="109f798d-e177-4aa1-94d2-5461f56eee21" providerId="ADAL" clId="{EAB2D4AE-E313-49CD-BF51-565D205858D6}" dt="2024-03-13T20:32:36.021" v="3" actId="47"/>
        <pc:sldMkLst>
          <pc:docMk/>
          <pc:sldMk cId="3141415947" sldId="266"/>
        </pc:sldMkLst>
      </pc:sldChg>
      <pc:sldChg chg="del">
        <pc:chgData name="Farley, Rose-Anne" userId="109f798d-e177-4aa1-94d2-5461f56eee21" providerId="ADAL" clId="{EAB2D4AE-E313-49CD-BF51-565D205858D6}" dt="2024-03-13T20:37:29.280" v="70" actId="47"/>
        <pc:sldMkLst>
          <pc:docMk/>
          <pc:sldMk cId="3548705788" sldId="267"/>
        </pc:sldMkLst>
      </pc:sldChg>
      <pc:sldChg chg="ord">
        <pc:chgData name="Farley, Rose-Anne" userId="109f798d-e177-4aa1-94d2-5461f56eee21" providerId="ADAL" clId="{EAB2D4AE-E313-49CD-BF51-565D205858D6}" dt="2024-03-13T21:31:24.821" v="516"/>
        <pc:sldMkLst>
          <pc:docMk/>
          <pc:sldMk cId="1010158596" sldId="268"/>
        </pc:sldMkLst>
      </pc:sldChg>
      <pc:sldChg chg="addSp delSp modSp mod">
        <pc:chgData name="Farley, Rose-Anne" userId="109f798d-e177-4aa1-94d2-5461f56eee21" providerId="ADAL" clId="{EAB2D4AE-E313-49CD-BF51-565D205858D6}" dt="2024-03-14T16:48:45.696" v="601" actId="1076"/>
        <pc:sldMkLst>
          <pc:docMk/>
          <pc:sldMk cId="1918236396" sldId="269"/>
        </pc:sldMkLst>
      </pc:sldChg>
      <pc:sldChg chg="addSp delSp modSp del mod">
        <pc:chgData name="Farley, Rose-Anne" userId="109f798d-e177-4aa1-94d2-5461f56eee21" providerId="ADAL" clId="{EAB2D4AE-E313-49CD-BF51-565D205858D6}" dt="2024-03-13T21:30:54.570" v="514" actId="47"/>
        <pc:sldMkLst>
          <pc:docMk/>
          <pc:sldMk cId="4039204848" sldId="270"/>
        </pc:sldMkLst>
      </pc:sldChg>
      <pc:sldChg chg="addSp delSp modSp mod">
        <pc:chgData name="Farley, Rose-Anne" userId="109f798d-e177-4aa1-94d2-5461f56eee21" providerId="ADAL" clId="{EAB2D4AE-E313-49CD-BF51-565D205858D6}" dt="2024-03-13T21:30:04.884" v="471" actId="20577"/>
        <pc:sldMkLst>
          <pc:docMk/>
          <pc:sldMk cId="3145610879" sldId="271"/>
        </pc:sldMkLst>
      </pc:sldChg>
      <pc:sldChg chg="addSp delSp modSp add mod">
        <pc:chgData name="Farley, Rose-Anne" userId="109f798d-e177-4aa1-94d2-5461f56eee21" providerId="ADAL" clId="{EAB2D4AE-E313-49CD-BF51-565D205858D6}" dt="2024-03-13T20:39:39.115" v="75" actId="1076"/>
        <pc:sldMkLst>
          <pc:docMk/>
          <pc:sldMk cId="3806977986" sldId="272"/>
        </pc:sldMkLst>
      </pc:sldChg>
      <pc:sldChg chg="delSp add del mod">
        <pc:chgData name="Farley, Rose-Anne" userId="109f798d-e177-4aa1-94d2-5461f56eee21" providerId="ADAL" clId="{EAB2D4AE-E313-49CD-BF51-565D205858D6}" dt="2024-03-13T20:34:15.211" v="12" actId="47"/>
        <pc:sldMkLst>
          <pc:docMk/>
          <pc:sldMk cId="4069738676" sldId="272"/>
        </pc:sldMkLst>
      </pc:sldChg>
      <pc:sldChg chg="new del">
        <pc:chgData name="Farley, Rose-Anne" userId="109f798d-e177-4aa1-94d2-5461f56eee21" providerId="ADAL" clId="{EAB2D4AE-E313-49CD-BF51-565D205858D6}" dt="2024-03-13T20:34:04.665" v="9" actId="47"/>
        <pc:sldMkLst>
          <pc:docMk/>
          <pc:sldMk cId="4104564286" sldId="272"/>
        </pc:sldMkLst>
      </pc:sldChg>
      <pc:sldChg chg="addSp delSp modSp add mod ord">
        <pc:chgData name="Farley, Rose-Anne" userId="109f798d-e177-4aa1-94d2-5461f56eee21" providerId="ADAL" clId="{EAB2D4AE-E313-49CD-BF51-565D205858D6}" dt="2024-03-13T21:03:04.152" v="273"/>
        <pc:sldMkLst>
          <pc:docMk/>
          <pc:sldMk cId="10132981" sldId="273"/>
        </pc:sldMkLst>
      </pc:sldChg>
      <pc:sldChg chg="addSp delSp modSp add mod ord">
        <pc:chgData name="Farley, Rose-Anne" userId="109f798d-e177-4aa1-94d2-5461f56eee21" providerId="ADAL" clId="{EAB2D4AE-E313-49CD-BF51-565D205858D6}" dt="2024-03-13T21:03:06.481" v="275"/>
        <pc:sldMkLst>
          <pc:docMk/>
          <pc:sldMk cId="399521331" sldId="274"/>
        </pc:sldMkLst>
      </pc:sldChg>
      <pc:sldChg chg="addSp delSp modSp new mod ord">
        <pc:chgData name="Farley, Rose-Anne" userId="109f798d-e177-4aa1-94d2-5461f56eee21" providerId="ADAL" clId="{EAB2D4AE-E313-49CD-BF51-565D205858D6}" dt="2024-03-13T21:17:20.914" v="296" actId="1076"/>
        <pc:sldMkLst>
          <pc:docMk/>
          <pc:sldMk cId="1328909842" sldId="275"/>
        </pc:sldMkLst>
      </pc:sldChg>
      <pc:sldChg chg="addSp delSp modSp add mod ord">
        <pc:chgData name="Farley, Rose-Anne" userId="109f798d-e177-4aa1-94d2-5461f56eee21" providerId="ADAL" clId="{EAB2D4AE-E313-49CD-BF51-565D205858D6}" dt="2024-03-14T17:22:36.548" v="695" actId="14100"/>
        <pc:sldMkLst>
          <pc:docMk/>
          <pc:sldMk cId="3737927683" sldId="276"/>
        </pc:sldMkLst>
      </pc:sldChg>
      <pc:sldChg chg="addSp delSp modSp add mod">
        <pc:chgData name="Farley, Rose-Anne" userId="109f798d-e177-4aa1-94d2-5461f56eee21" providerId="ADAL" clId="{EAB2D4AE-E313-49CD-BF51-565D205858D6}" dt="2024-03-13T21:23:32.606" v="382" actId="1076"/>
        <pc:sldMkLst>
          <pc:docMk/>
          <pc:sldMk cId="1396234090" sldId="277"/>
        </pc:sldMkLst>
      </pc:sldChg>
      <pc:sldChg chg="addSp delSp modSp add mod">
        <pc:chgData name="Farley, Rose-Anne" userId="109f798d-e177-4aa1-94d2-5461f56eee21" providerId="ADAL" clId="{EAB2D4AE-E313-49CD-BF51-565D205858D6}" dt="2024-03-13T21:33:25.752" v="576" actId="14100"/>
        <pc:sldMkLst>
          <pc:docMk/>
          <pc:sldMk cId="1909483501" sldId="278"/>
        </pc:sldMkLst>
      </pc:sldChg>
      <pc:sldChg chg="addSp modSp add mod">
        <pc:chgData name="Farley, Rose-Anne" userId="109f798d-e177-4aa1-94d2-5461f56eee21" providerId="ADAL" clId="{EAB2D4AE-E313-49CD-BF51-565D205858D6}" dt="2024-03-14T17:18:33.450" v="623" actId="14100"/>
        <pc:sldMkLst>
          <pc:docMk/>
          <pc:sldMk cId="1525323361" sldId="279"/>
        </pc:sldMkLst>
      </pc:sldChg>
      <pc:sldChg chg="new del">
        <pc:chgData name="Farley, Rose-Anne" userId="109f798d-e177-4aa1-94d2-5461f56eee21" providerId="ADAL" clId="{EAB2D4AE-E313-49CD-BF51-565D205858D6}" dt="2024-03-14T16:37:34.873" v="578" actId="2696"/>
        <pc:sldMkLst>
          <pc:docMk/>
          <pc:sldMk cId="340475719" sldId="280"/>
        </pc:sldMkLst>
      </pc:sldChg>
      <pc:sldChg chg="addSp delSp modSp add mod ord">
        <pc:chgData name="Farley, Rose-Anne" userId="109f798d-e177-4aa1-94d2-5461f56eee21" providerId="ADAL" clId="{EAB2D4AE-E313-49CD-BF51-565D205858D6}" dt="2024-03-14T20:13:13.297" v="697"/>
        <pc:sldMkLst>
          <pc:docMk/>
          <pc:sldMk cId="961668421" sldId="280"/>
        </pc:sldMkLst>
      </pc:sldChg>
      <pc:sldChg chg="addSp delSp modSp add mod">
        <pc:chgData name="Farley, Rose-Anne" userId="109f798d-e177-4aa1-94d2-5461f56eee21" providerId="ADAL" clId="{EAB2D4AE-E313-49CD-BF51-565D205858D6}" dt="2024-03-14T17:21:16.859" v="682" actId="20577"/>
        <pc:sldMkLst>
          <pc:docMk/>
          <pc:sldMk cId="1999200239" sldId="281"/>
        </pc:sldMkLst>
      </pc:sldChg>
      <pc:sldChg chg="new del">
        <pc:chgData name="Farley, Rose-Anne" userId="109f798d-e177-4aa1-94d2-5461f56eee21" providerId="ADAL" clId="{EAB2D4AE-E313-49CD-BF51-565D205858D6}" dt="2024-03-14T17:18:42.559" v="625" actId="47"/>
        <pc:sldMkLst>
          <pc:docMk/>
          <pc:sldMk cId="2761846702" sldId="281"/>
        </pc:sldMkLst>
      </pc:sldChg>
      <pc:sldChg chg="addSp delSp modSp add mod">
        <pc:chgData name="Farley, Rose-Anne" userId="109f798d-e177-4aa1-94d2-5461f56eee21" providerId="ADAL" clId="{EAB2D4AE-E313-49CD-BF51-565D205858D6}" dt="2024-03-14T17:22:09.032" v="694" actId="1076"/>
        <pc:sldMkLst>
          <pc:docMk/>
          <pc:sldMk cId="4103645122" sldId="282"/>
        </pc:sldMkLst>
      </pc:sldChg>
    </pc:docChg>
  </pc:docChgLst>
  <pc:docChgLst>
    <pc:chgData name="Farley, Rose-Anne" userId="109f798d-e177-4aa1-94d2-5461f56eee21" providerId="ADAL" clId="{EAD89230-5AC9-4516-83E3-6131C2B88F93}"/>
    <pc:docChg chg="undo custSel addSld delSld modSld sldOrd">
      <pc:chgData name="Farley, Rose-Anne" userId="109f798d-e177-4aa1-94d2-5461f56eee21" providerId="ADAL" clId="{EAD89230-5AC9-4516-83E3-6131C2B88F93}" dt="2024-05-01T16:27:11.976" v="3333" actId="14100"/>
      <pc:docMkLst>
        <pc:docMk/>
      </pc:docMkLst>
      <pc:sldChg chg="modSp mod">
        <pc:chgData name="Farley, Rose-Anne" userId="109f798d-e177-4aa1-94d2-5461f56eee21" providerId="ADAL" clId="{EAD89230-5AC9-4516-83E3-6131C2B88F93}" dt="2024-04-30T13:46:19.035" v="1799" actId="14100"/>
        <pc:sldMkLst>
          <pc:docMk/>
          <pc:sldMk cId="52749272" sldId="256"/>
        </pc:sldMkLst>
      </pc:sldChg>
      <pc:sldChg chg="modSp del">
        <pc:chgData name="Farley, Rose-Anne" userId="109f798d-e177-4aa1-94d2-5461f56eee21" providerId="ADAL" clId="{EAD89230-5AC9-4516-83E3-6131C2B88F93}" dt="2024-05-01T16:08:37.501" v="3170" actId="47"/>
        <pc:sldMkLst>
          <pc:docMk/>
          <pc:sldMk cId="4278795537" sldId="259"/>
        </pc:sldMkLst>
      </pc:sldChg>
      <pc:sldChg chg="modSp mod ord">
        <pc:chgData name="Farley, Rose-Anne" userId="109f798d-e177-4aa1-94d2-5461f56eee21" providerId="ADAL" clId="{EAD89230-5AC9-4516-83E3-6131C2B88F93}" dt="2024-05-01T16:19:37.330" v="3259" actId="1076"/>
        <pc:sldMkLst>
          <pc:docMk/>
          <pc:sldMk cId="2700906534" sldId="260"/>
        </pc:sldMkLst>
      </pc:sldChg>
      <pc:sldChg chg="modSp del">
        <pc:chgData name="Farley, Rose-Anne" userId="109f798d-e177-4aa1-94d2-5461f56eee21" providerId="ADAL" clId="{EAD89230-5AC9-4516-83E3-6131C2B88F93}" dt="2024-05-01T16:08:39.427" v="3171" actId="47"/>
        <pc:sldMkLst>
          <pc:docMk/>
          <pc:sldMk cId="2861571473" sldId="261"/>
        </pc:sldMkLst>
      </pc:sldChg>
      <pc:sldChg chg="modSp del">
        <pc:chgData name="Farley, Rose-Anne" userId="109f798d-e177-4aa1-94d2-5461f56eee21" providerId="ADAL" clId="{EAD89230-5AC9-4516-83E3-6131C2B88F93}" dt="2024-04-30T06:05:30.807" v="1787" actId="47"/>
        <pc:sldMkLst>
          <pc:docMk/>
          <pc:sldMk cId="1010158596" sldId="268"/>
        </pc:sldMkLst>
      </pc:sldChg>
      <pc:sldChg chg="modSp del">
        <pc:chgData name="Farley, Rose-Anne" userId="109f798d-e177-4aa1-94d2-5461f56eee21" providerId="ADAL" clId="{EAD89230-5AC9-4516-83E3-6131C2B88F93}" dt="2024-04-30T06:05:18.390" v="1780" actId="47"/>
        <pc:sldMkLst>
          <pc:docMk/>
          <pc:sldMk cId="1918236396" sldId="269"/>
        </pc:sldMkLst>
      </pc:sldChg>
      <pc:sldChg chg="modSp del">
        <pc:chgData name="Farley, Rose-Anne" userId="109f798d-e177-4aa1-94d2-5461f56eee21" providerId="ADAL" clId="{EAD89230-5AC9-4516-83E3-6131C2B88F93}" dt="2024-04-30T06:05:03.320" v="1775" actId="47"/>
        <pc:sldMkLst>
          <pc:docMk/>
          <pc:sldMk cId="3145610879" sldId="271"/>
        </pc:sldMkLst>
      </pc:sldChg>
      <pc:sldChg chg="modSp del">
        <pc:chgData name="Farley, Rose-Anne" userId="109f798d-e177-4aa1-94d2-5461f56eee21" providerId="ADAL" clId="{EAD89230-5AC9-4516-83E3-6131C2B88F93}" dt="2024-04-30T06:05:21.857" v="1783" actId="47"/>
        <pc:sldMkLst>
          <pc:docMk/>
          <pc:sldMk cId="3806977986" sldId="272"/>
        </pc:sldMkLst>
      </pc:sldChg>
      <pc:sldChg chg="addSp delSp modSp mod ord">
        <pc:chgData name="Farley, Rose-Anne" userId="109f798d-e177-4aa1-94d2-5461f56eee21" providerId="ADAL" clId="{EAD89230-5AC9-4516-83E3-6131C2B88F93}" dt="2024-04-30T05:46:17.027" v="1646"/>
        <pc:sldMkLst>
          <pc:docMk/>
          <pc:sldMk cId="10132981" sldId="273"/>
        </pc:sldMkLst>
      </pc:sldChg>
      <pc:sldChg chg="modSp del">
        <pc:chgData name="Farley, Rose-Anne" userId="109f798d-e177-4aa1-94d2-5461f56eee21" providerId="ADAL" clId="{EAD89230-5AC9-4516-83E3-6131C2B88F93}" dt="2024-04-30T06:05:29.400" v="1786" actId="47"/>
        <pc:sldMkLst>
          <pc:docMk/>
          <pc:sldMk cId="399521331" sldId="274"/>
        </pc:sldMkLst>
      </pc:sldChg>
      <pc:sldChg chg="modSp del">
        <pc:chgData name="Farley, Rose-Anne" userId="109f798d-e177-4aa1-94d2-5461f56eee21" providerId="ADAL" clId="{EAD89230-5AC9-4516-83E3-6131C2B88F93}" dt="2024-04-30T06:05:23.637" v="1784" actId="47"/>
        <pc:sldMkLst>
          <pc:docMk/>
          <pc:sldMk cId="1328909842" sldId="275"/>
        </pc:sldMkLst>
      </pc:sldChg>
      <pc:sldChg chg="modSp del">
        <pc:chgData name="Farley, Rose-Anne" userId="109f798d-e177-4aa1-94d2-5461f56eee21" providerId="ADAL" clId="{EAD89230-5AC9-4516-83E3-6131C2B88F93}" dt="2024-04-30T06:05:24.282" v="1785" actId="47"/>
        <pc:sldMkLst>
          <pc:docMk/>
          <pc:sldMk cId="3737927683" sldId="276"/>
        </pc:sldMkLst>
      </pc:sldChg>
      <pc:sldChg chg="modSp del">
        <pc:chgData name="Farley, Rose-Anne" userId="109f798d-e177-4aa1-94d2-5461f56eee21" providerId="ADAL" clId="{EAD89230-5AC9-4516-83E3-6131C2B88F93}" dt="2024-04-30T06:05:20.847" v="1782" actId="47"/>
        <pc:sldMkLst>
          <pc:docMk/>
          <pc:sldMk cId="1396234090" sldId="277"/>
        </pc:sldMkLst>
      </pc:sldChg>
      <pc:sldChg chg="modSp del">
        <pc:chgData name="Farley, Rose-Anne" userId="109f798d-e177-4aa1-94d2-5461f56eee21" providerId="ADAL" clId="{EAD89230-5AC9-4516-83E3-6131C2B88F93}" dt="2024-04-30T06:05:17.287" v="1779" actId="47"/>
        <pc:sldMkLst>
          <pc:docMk/>
          <pc:sldMk cId="1909483501" sldId="278"/>
        </pc:sldMkLst>
      </pc:sldChg>
      <pc:sldChg chg="modSp del">
        <pc:chgData name="Farley, Rose-Anne" userId="109f798d-e177-4aa1-94d2-5461f56eee21" providerId="ADAL" clId="{EAD89230-5AC9-4516-83E3-6131C2B88F93}" dt="2024-04-30T06:05:13.769" v="1778" actId="47"/>
        <pc:sldMkLst>
          <pc:docMk/>
          <pc:sldMk cId="1525323361" sldId="279"/>
        </pc:sldMkLst>
      </pc:sldChg>
      <pc:sldChg chg="modSp del">
        <pc:chgData name="Farley, Rose-Anne" userId="109f798d-e177-4aa1-94d2-5461f56eee21" providerId="ADAL" clId="{EAD89230-5AC9-4516-83E3-6131C2B88F93}" dt="2024-04-30T06:05:19.277" v="1781" actId="47"/>
        <pc:sldMkLst>
          <pc:docMk/>
          <pc:sldMk cId="961668421" sldId="280"/>
        </pc:sldMkLst>
      </pc:sldChg>
      <pc:sldChg chg="modSp del">
        <pc:chgData name="Farley, Rose-Anne" userId="109f798d-e177-4aa1-94d2-5461f56eee21" providerId="ADAL" clId="{EAD89230-5AC9-4516-83E3-6131C2B88F93}" dt="2024-04-30T06:05:11.454" v="1777" actId="47"/>
        <pc:sldMkLst>
          <pc:docMk/>
          <pc:sldMk cId="1999200239" sldId="281"/>
        </pc:sldMkLst>
      </pc:sldChg>
      <pc:sldChg chg="modSp del">
        <pc:chgData name="Farley, Rose-Anne" userId="109f798d-e177-4aa1-94d2-5461f56eee21" providerId="ADAL" clId="{EAD89230-5AC9-4516-83E3-6131C2B88F93}" dt="2024-04-30T06:05:09.144" v="1776" actId="47"/>
        <pc:sldMkLst>
          <pc:docMk/>
          <pc:sldMk cId="4103645122" sldId="282"/>
        </pc:sldMkLst>
      </pc:sldChg>
      <pc:sldChg chg="addSp delSp modSp add mod ord">
        <pc:chgData name="Farley, Rose-Anne" userId="109f798d-e177-4aa1-94d2-5461f56eee21" providerId="ADAL" clId="{EAD89230-5AC9-4516-83E3-6131C2B88F93}" dt="2024-05-01T14:47:18.388" v="2878" actId="20577"/>
        <pc:sldMkLst>
          <pc:docMk/>
          <pc:sldMk cId="2932499140" sldId="283"/>
        </pc:sldMkLst>
      </pc:sldChg>
      <pc:sldChg chg="new del">
        <pc:chgData name="Farley, Rose-Anne" userId="109f798d-e177-4aa1-94d2-5461f56eee21" providerId="ADAL" clId="{EAD89230-5AC9-4516-83E3-6131C2B88F93}" dt="2024-04-30T02:08:18.926" v="270" actId="47"/>
        <pc:sldMkLst>
          <pc:docMk/>
          <pc:sldMk cId="44476249" sldId="284"/>
        </pc:sldMkLst>
      </pc:sldChg>
      <pc:sldChg chg="addSp delSp modSp add mod">
        <pc:chgData name="Farley, Rose-Anne" userId="109f798d-e177-4aa1-94d2-5461f56eee21" providerId="ADAL" clId="{EAD89230-5AC9-4516-83E3-6131C2B88F93}" dt="2024-05-01T13:53:15.014" v="2193" actId="1076"/>
        <pc:sldMkLst>
          <pc:docMk/>
          <pc:sldMk cId="1683289421" sldId="284"/>
        </pc:sldMkLst>
      </pc:sldChg>
      <pc:sldChg chg="new del">
        <pc:chgData name="Farley, Rose-Anne" userId="109f798d-e177-4aa1-94d2-5461f56eee21" providerId="ADAL" clId="{EAD89230-5AC9-4516-83E3-6131C2B88F93}" dt="2024-04-30T02:08:20.574" v="271" actId="47"/>
        <pc:sldMkLst>
          <pc:docMk/>
          <pc:sldMk cId="1219379472" sldId="285"/>
        </pc:sldMkLst>
      </pc:sldChg>
      <pc:sldChg chg="add del">
        <pc:chgData name="Farley, Rose-Anne" userId="109f798d-e177-4aa1-94d2-5461f56eee21" providerId="ADAL" clId="{EAD89230-5AC9-4516-83E3-6131C2B88F93}" dt="2024-04-30T02:55:40.023" v="758" actId="47"/>
        <pc:sldMkLst>
          <pc:docMk/>
          <pc:sldMk cId="1407399694" sldId="285"/>
        </pc:sldMkLst>
      </pc:sldChg>
      <pc:sldChg chg="addSp delSp modSp add del mod ord">
        <pc:chgData name="Farley, Rose-Anne" userId="109f798d-e177-4aa1-94d2-5461f56eee21" providerId="ADAL" clId="{EAD89230-5AC9-4516-83E3-6131C2B88F93}" dt="2024-05-01T14:47:29.971" v="2894" actId="20577"/>
        <pc:sldMkLst>
          <pc:docMk/>
          <pc:sldMk cId="4145280292" sldId="286"/>
        </pc:sldMkLst>
      </pc:sldChg>
      <pc:sldChg chg="addSp delSp modSp add mod">
        <pc:chgData name="Farley, Rose-Anne" userId="109f798d-e177-4aa1-94d2-5461f56eee21" providerId="ADAL" clId="{EAD89230-5AC9-4516-83E3-6131C2B88F93}" dt="2024-05-01T14:40:30.554" v="2702" actId="207"/>
        <pc:sldMkLst>
          <pc:docMk/>
          <pc:sldMk cId="130650676" sldId="287"/>
        </pc:sldMkLst>
      </pc:sldChg>
      <pc:sldChg chg="new del">
        <pc:chgData name="Farley, Rose-Anne" userId="109f798d-e177-4aa1-94d2-5461f56eee21" providerId="ADAL" clId="{EAD89230-5AC9-4516-83E3-6131C2B88F93}" dt="2024-04-30T02:27:16.367" v="518" actId="47"/>
        <pc:sldMkLst>
          <pc:docMk/>
          <pc:sldMk cId="743250316" sldId="287"/>
        </pc:sldMkLst>
      </pc:sldChg>
      <pc:sldChg chg="delSp add del mod ord">
        <pc:chgData name="Farley, Rose-Anne" userId="109f798d-e177-4aa1-94d2-5461f56eee21" providerId="ADAL" clId="{EAD89230-5AC9-4516-83E3-6131C2B88F93}" dt="2024-04-30T02:34:03.974" v="711" actId="47"/>
        <pc:sldMkLst>
          <pc:docMk/>
          <pc:sldMk cId="3893409422" sldId="287"/>
        </pc:sldMkLst>
      </pc:sldChg>
      <pc:sldChg chg="addSp delSp modSp add del mod">
        <pc:chgData name="Farley, Rose-Anne" userId="109f798d-e177-4aa1-94d2-5461f56eee21" providerId="ADAL" clId="{EAD89230-5AC9-4516-83E3-6131C2B88F93}" dt="2024-05-01T14:04:44.758" v="2400" actId="47"/>
        <pc:sldMkLst>
          <pc:docMk/>
          <pc:sldMk cId="1606308913" sldId="288"/>
        </pc:sldMkLst>
      </pc:sldChg>
      <pc:sldChg chg="new del">
        <pc:chgData name="Farley, Rose-Anne" userId="109f798d-e177-4aa1-94d2-5461f56eee21" providerId="ADAL" clId="{EAD89230-5AC9-4516-83E3-6131C2B88F93}" dt="2024-04-30T02:58:25.898" v="799" actId="47"/>
        <pc:sldMkLst>
          <pc:docMk/>
          <pc:sldMk cId="1271187573" sldId="289"/>
        </pc:sldMkLst>
      </pc:sldChg>
      <pc:sldChg chg="addSp modSp add del mod">
        <pc:chgData name="Farley, Rose-Anne" userId="109f798d-e177-4aa1-94d2-5461f56eee21" providerId="ADAL" clId="{EAD89230-5AC9-4516-83E3-6131C2B88F93}" dt="2024-05-01T14:04:43.668" v="2399" actId="47"/>
        <pc:sldMkLst>
          <pc:docMk/>
          <pc:sldMk cId="1910728289" sldId="289"/>
        </pc:sldMkLst>
      </pc:sldChg>
      <pc:sldChg chg="new del">
        <pc:chgData name="Farley, Rose-Anne" userId="109f798d-e177-4aa1-94d2-5461f56eee21" providerId="ADAL" clId="{EAD89230-5AC9-4516-83E3-6131C2B88F93}" dt="2024-04-30T02:58:28.823" v="801" actId="47"/>
        <pc:sldMkLst>
          <pc:docMk/>
          <pc:sldMk cId="1964782048" sldId="289"/>
        </pc:sldMkLst>
      </pc:sldChg>
      <pc:sldChg chg="addSp delSp modSp add mod">
        <pc:chgData name="Farley, Rose-Anne" userId="109f798d-e177-4aa1-94d2-5461f56eee21" providerId="ADAL" clId="{EAD89230-5AC9-4516-83E3-6131C2B88F93}" dt="2024-05-01T16:09:52.716" v="3175" actId="692"/>
        <pc:sldMkLst>
          <pc:docMk/>
          <pc:sldMk cId="848405696" sldId="290"/>
        </pc:sldMkLst>
      </pc:sldChg>
      <pc:sldChg chg="addSp delSp modSp add mod">
        <pc:chgData name="Farley, Rose-Anne" userId="109f798d-e177-4aa1-94d2-5461f56eee21" providerId="ADAL" clId="{EAD89230-5AC9-4516-83E3-6131C2B88F93}" dt="2024-05-01T16:10:18.983" v="3177" actId="692"/>
        <pc:sldMkLst>
          <pc:docMk/>
          <pc:sldMk cId="1788464355" sldId="291"/>
        </pc:sldMkLst>
      </pc:sldChg>
      <pc:sldChg chg="addSp delSp modSp add mod">
        <pc:chgData name="Farley, Rose-Anne" userId="109f798d-e177-4aa1-94d2-5461f56eee21" providerId="ADAL" clId="{EAD89230-5AC9-4516-83E3-6131C2B88F93}" dt="2024-05-01T14:45:33.584" v="2864" actId="1076"/>
        <pc:sldMkLst>
          <pc:docMk/>
          <pc:sldMk cId="1829816345" sldId="292"/>
        </pc:sldMkLst>
      </pc:sldChg>
      <pc:sldChg chg="add del">
        <pc:chgData name="Farley, Rose-Anne" userId="109f798d-e177-4aa1-94d2-5461f56eee21" providerId="ADAL" clId="{EAD89230-5AC9-4516-83E3-6131C2B88F93}" dt="2024-04-30T04:09:52.002" v="1251" actId="47"/>
        <pc:sldMkLst>
          <pc:docMk/>
          <pc:sldMk cId="2908300923" sldId="293"/>
        </pc:sldMkLst>
      </pc:sldChg>
      <pc:sldChg chg="addSp delSp modSp add mod ord">
        <pc:chgData name="Farley, Rose-Anne" userId="109f798d-e177-4aa1-94d2-5461f56eee21" providerId="ADAL" clId="{EAD89230-5AC9-4516-83E3-6131C2B88F93}" dt="2024-04-30T05:46:17.027" v="1646"/>
        <pc:sldMkLst>
          <pc:docMk/>
          <pc:sldMk cId="3302238746" sldId="294"/>
        </pc:sldMkLst>
      </pc:sldChg>
      <pc:sldChg chg="addSp delSp modSp add mod">
        <pc:chgData name="Farley, Rose-Anne" userId="109f798d-e177-4aa1-94d2-5461f56eee21" providerId="ADAL" clId="{EAD89230-5AC9-4516-83E3-6131C2B88F93}" dt="2024-05-01T16:23:29.924" v="3304" actId="20577"/>
        <pc:sldMkLst>
          <pc:docMk/>
          <pc:sldMk cId="2760729252" sldId="295"/>
        </pc:sldMkLst>
      </pc:sldChg>
      <pc:sldChg chg="addSp delSp modSp add mod ord">
        <pc:chgData name="Farley, Rose-Anne" userId="109f798d-e177-4aa1-94d2-5461f56eee21" providerId="ADAL" clId="{EAD89230-5AC9-4516-83E3-6131C2B88F93}" dt="2024-05-01T14:19:55.378" v="2628" actId="1035"/>
        <pc:sldMkLst>
          <pc:docMk/>
          <pc:sldMk cId="1078709071" sldId="296"/>
        </pc:sldMkLst>
      </pc:sldChg>
      <pc:sldChg chg="addSp delSp modSp add mod ord">
        <pc:chgData name="Farley, Rose-Anne" userId="109f798d-e177-4aa1-94d2-5461f56eee21" providerId="ADAL" clId="{EAD89230-5AC9-4516-83E3-6131C2B88F93}" dt="2024-05-01T16:27:11.976" v="3333" actId="14100"/>
        <pc:sldMkLst>
          <pc:docMk/>
          <pc:sldMk cId="3807072426" sldId="297"/>
        </pc:sldMkLst>
      </pc:sldChg>
      <pc:sldChg chg="addSp delSp modSp add mod">
        <pc:chgData name="Farley, Rose-Anne" userId="109f798d-e177-4aa1-94d2-5461f56eee21" providerId="ADAL" clId="{EAD89230-5AC9-4516-83E3-6131C2B88F93}" dt="2024-05-01T16:03:51.366" v="3112"/>
        <pc:sldMkLst>
          <pc:docMk/>
          <pc:sldMk cId="2608516575" sldId="298"/>
        </pc:sldMkLst>
      </pc:sldChg>
      <pc:sldChg chg="addSp delSp modSp add mod">
        <pc:chgData name="Farley, Rose-Anne" userId="109f798d-e177-4aa1-94d2-5461f56eee21" providerId="ADAL" clId="{EAD89230-5AC9-4516-83E3-6131C2B88F93}" dt="2024-05-01T14:41:40.340" v="2726" actId="20577"/>
        <pc:sldMkLst>
          <pc:docMk/>
          <pc:sldMk cId="241426469" sldId="299"/>
        </pc:sldMkLst>
      </pc:sldChg>
      <pc:sldChg chg="addSp delSp modSp add del mod ord">
        <pc:chgData name="Farley, Rose-Anne" userId="109f798d-e177-4aa1-94d2-5461f56eee21" providerId="ADAL" clId="{EAD89230-5AC9-4516-83E3-6131C2B88F93}" dt="2024-05-01T14:45:59.935" v="2866" actId="47"/>
        <pc:sldMkLst>
          <pc:docMk/>
          <pc:sldMk cId="1320036457" sldId="300"/>
        </pc:sldMkLst>
      </pc:sldChg>
      <pc:sldChg chg="addSp delSp modSp add del mod ord">
        <pc:chgData name="Farley, Rose-Anne" userId="109f798d-e177-4aa1-94d2-5461f56eee21" providerId="ADAL" clId="{EAD89230-5AC9-4516-83E3-6131C2B88F93}" dt="2024-05-01T14:45:38.725" v="2865" actId="47"/>
        <pc:sldMkLst>
          <pc:docMk/>
          <pc:sldMk cId="1361822456" sldId="301"/>
        </pc:sldMkLst>
      </pc:sldChg>
      <pc:sldChg chg="addSp delSp modSp add del mod">
        <pc:chgData name="Farley, Rose-Anne" userId="109f798d-e177-4aa1-94d2-5461f56eee21" providerId="ADAL" clId="{EAD89230-5AC9-4516-83E3-6131C2B88F93}" dt="2024-05-01T16:07:53.054" v="3133" actId="47"/>
        <pc:sldMkLst>
          <pc:docMk/>
          <pc:sldMk cId="2248897929" sldId="302"/>
        </pc:sldMkLst>
      </pc:sldChg>
      <pc:sldChg chg="addSp delSp modSp add mod">
        <pc:chgData name="Farley, Rose-Anne" userId="109f798d-e177-4aa1-94d2-5461f56eee21" providerId="ADAL" clId="{EAD89230-5AC9-4516-83E3-6131C2B88F93}" dt="2024-05-01T16:08:23.178" v="3169" actId="20577"/>
        <pc:sldMkLst>
          <pc:docMk/>
          <pc:sldMk cId="3466639443" sldId="303"/>
        </pc:sldMkLst>
      </pc:sldChg>
      <pc:sldChg chg="delSp add del mod">
        <pc:chgData name="Farley, Rose-Anne" userId="109f798d-e177-4aa1-94d2-5461f56eee21" providerId="ADAL" clId="{EAD89230-5AC9-4516-83E3-6131C2B88F93}" dt="2024-04-30T06:12:30.596" v="1793" actId="47"/>
        <pc:sldMkLst>
          <pc:docMk/>
          <pc:sldMk cId="1101611991" sldId="304"/>
        </pc:sldMkLst>
      </pc:sldChg>
      <pc:sldChg chg="addSp delSp modSp add mod ord">
        <pc:chgData name="Farley, Rose-Anne" userId="109f798d-e177-4aa1-94d2-5461f56eee21" providerId="ADAL" clId="{EAD89230-5AC9-4516-83E3-6131C2B88F93}" dt="2024-05-01T16:12:22.431" v="3209"/>
        <pc:sldMkLst>
          <pc:docMk/>
          <pc:sldMk cId="2227310212" sldId="304"/>
        </pc:sldMkLst>
      </pc:sldChg>
      <pc:sldChg chg="addSp delSp modSp add del mod">
        <pc:chgData name="Farley, Rose-Anne" userId="109f798d-e177-4aa1-94d2-5461f56eee21" providerId="ADAL" clId="{EAD89230-5AC9-4516-83E3-6131C2B88F93}" dt="2024-05-01T16:01:17.908" v="3103" actId="2696"/>
        <pc:sldMkLst>
          <pc:docMk/>
          <pc:sldMk cId="871443276" sldId="305"/>
        </pc:sldMkLst>
      </pc:sldChg>
    </pc:docChg>
  </pc:docChgLst>
  <pc:docChgLst>
    <pc:chgData name="Luzy, Alexis" userId="40a0e568-c162-4724-ae36-9348e609c53e" providerId="ADAL" clId="{C41A3613-C80A-451F-B365-9B3E7D7249A0}"/>
    <pc:docChg chg="undo custSel addSld delSld modSld sldOrd modMainMaster">
      <pc:chgData name="Luzy, Alexis" userId="40a0e568-c162-4724-ae36-9348e609c53e" providerId="ADAL" clId="{C41A3613-C80A-451F-B365-9B3E7D7249A0}" dt="2024-11-05T16:45:32.757" v="3267" actId="22"/>
      <pc:docMkLst>
        <pc:docMk/>
      </pc:docMkLst>
      <pc:sldChg chg="addSp delSp modSp mod">
        <pc:chgData name="Luzy, Alexis" userId="40a0e568-c162-4724-ae36-9348e609c53e" providerId="ADAL" clId="{C41A3613-C80A-451F-B365-9B3E7D7249A0}" dt="2024-10-31T20:23:20.679" v="2289" actId="20577"/>
        <pc:sldMkLst>
          <pc:docMk/>
          <pc:sldMk cId="713354455" sldId="353"/>
        </pc:sldMkLst>
      </pc:sldChg>
      <pc:sldChg chg="addSp delSp modSp new mod ord modClrScheme modShow chgLayout">
        <pc:chgData name="Luzy, Alexis" userId="40a0e568-c162-4724-ae36-9348e609c53e" providerId="ADAL" clId="{C41A3613-C80A-451F-B365-9B3E7D7249A0}" dt="2024-10-31T20:25:46.801" v="2387" actId="20577"/>
        <pc:sldMkLst>
          <pc:docMk/>
          <pc:sldMk cId="80447147" sldId="354"/>
        </pc:sldMkLst>
      </pc:sldChg>
      <pc:sldChg chg="new del">
        <pc:chgData name="Luzy, Alexis" userId="40a0e568-c162-4724-ae36-9348e609c53e" providerId="ADAL" clId="{C41A3613-C80A-451F-B365-9B3E7D7249A0}" dt="2024-10-31T16:58:43.620" v="7" actId="680"/>
        <pc:sldMkLst>
          <pc:docMk/>
          <pc:sldMk cId="2245034459" sldId="355"/>
        </pc:sldMkLst>
      </pc:sldChg>
      <pc:sldChg chg="addSp delSp modSp new del mod modAnim">
        <pc:chgData name="Luzy, Alexis" userId="40a0e568-c162-4724-ae36-9348e609c53e" providerId="ADAL" clId="{C41A3613-C80A-451F-B365-9B3E7D7249A0}" dt="2024-10-31T20:23:26.432" v="2290" actId="47"/>
        <pc:sldMkLst>
          <pc:docMk/>
          <pc:sldMk cId="4017096910" sldId="355"/>
        </pc:sldMkLst>
      </pc:sldChg>
      <pc:sldChg chg="addSp delSp modSp new del mod modClrScheme chgLayout">
        <pc:chgData name="Luzy, Alexis" userId="40a0e568-c162-4724-ae36-9348e609c53e" providerId="ADAL" clId="{C41A3613-C80A-451F-B365-9B3E7D7249A0}" dt="2024-10-31T18:01:40.182" v="1672" actId="47"/>
        <pc:sldMkLst>
          <pc:docMk/>
          <pc:sldMk cId="771561793" sldId="356"/>
        </pc:sldMkLst>
      </pc:sldChg>
      <pc:sldChg chg="add del">
        <pc:chgData name="Luzy, Alexis" userId="40a0e568-c162-4724-ae36-9348e609c53e" providerId="ADAL" clId="{C41A3613-C80A-451F-B365-9B3E7D7249A0}" dt="2024-10-31T18:01:42.286" v="1673" actId="47"/>
        <pc:sldMkLst>
          <pc:docMk/>
          <pc:sldMk cId="1703440787" sldId="525"/>
        </pc:sldMkLst>
      </pc:sldChg>
      <pc:sldChg chg="delSp modSp add del mod delAnim modAnim">
        <pc:chgData name="Luzy, Alexis" userId="40a0e568-c162-4724-ae36-9348e609c53e" providerId="ADAL" clId="{C41A3613-C80A-451F-B365-9B3E7D7249A0}" dt="2024-10-31T18:01:43.135" v="1674" actId="47"/>
        <pc:sldMkLst>
          <pc:docMk/>
          <pc:sldMk cId="3710961686" sldId="526"/>
        </pc:sldMkLst>
      </pc:sldChg>
      <pc:sldChg chg="addSp delSp modSp add mod ord delAnim">
        <pc:chgData name="Luzy, Alexis" userId="40a0e568-c162-4724-ae36-9348e609c53e" providerId="ADAL" clId="{C41A3613-C80A-451F-B365-9B3E7D7249A0}" dt="2024-11-05T16:35:53.575" v="2995"/>
        <pc:sldMkLst>
          <pc:docMk/>
          <pc:sldMk cId="2927238040" sldId="527"/>
        </pc:sldMkLst>
      </pc:sldChg>
      <pc:sldChg chg="delSp add del mod">
        <pc:chgData name="Luzy, Alexis" userId="40a0e568-c162-4724-ae36-9348e609c53e" providerId="ADAL" clId="{C41A3613-C80A-451F-B365-9B3E7D7249A0}" dt="2024-10-31T18:01:38.391" v="1671" actId="47"/>
        <pc:sldMkLst>
          <pc:docMk/>
          <pc:sldMk cId="4263388938" sldId="528"/>
        </pc:sldMkLst>
      </pc:sldChg>
      <pc:sldChg chg="add del">
        <pc:chgData name="Luzy, Alexis" userId="40a0e568-c162-4724-ae36-9348e609c53e" providerId="ADAL" clId="{C41A3613-C80A-451F-B365-9B3E7D7249A0}" dt="2024-10-31T17:07:22.500" v="433" actId="47"/>
        <pc:sldMkLst>
          <pc:docMk/>
          <pc:sldMk cId="3111772592" sldId="529"/>
        </pc:sldMkLst>
      </pc:sldChg>
      <pc:sldChg chg="addSp delSp modSp add del mod">
        <pc:chgData name="Luzy, Alexis" userId="40a0e568-c162-4724-ae36-9348e609c53e" providerId="ADAL" clId="{C41A3613-C80A-451F-B365-9B3E7D7249A0}" dt="2024-10-31T20:23:03.479" v="2287" actId="47"/>
        <pc:sldMkLst>
          <pc:docMk/>
          <pc:sldMk cId="3164356457" sldId="529"/>
        </pc:sldMkLst>
      </pc:sldChg>
      <pc:sldChg chg="addSp delSp modSp add mod ord">
        <pc:chgData name="Luzy, Alexis" userId="40a0e568-c162-4724-ae36-9348e609c53e" providerId="ADAL" clId="{C41A3613-C80A-451F-B365-9B3E7D7249A0}" dt="2024-10-31T18:35:24.938" v="1877"/>
        <pc:sldMkLst>
          <pc:docMk/>
          <pc:sldMk cId="1112314443" sldId="530"/>
        </pc:sldMkLst>
      </pc:sldChg>
      <pc:sldChg chg="addSp delSp modSp add mod">
        <pc:chgData name="Luzy, Alexis" userId="40a0e568-c162-4724-ae36-9348e609c53e" providerId="ADAL" clId="{C41A3613-C80A-451F-B365-9B3E7D7249A0}" dt="2024-10-31T21:36:46.770" v="2771" actId="1076"/>
        <pc:sldMkLst>
          <pc:docMk/>
          <pc:sldMk cId="869784277" sldId="531"/>
        </pc:sldMkLst>
      </pc:sldChg>
      <pc:sldChg chg="addSp delSp modSp add mod">
        <pc:chgData name="Luzy, Alexis" userId="40a0e568-c162-4724-ae36-9348e609c53e" providerId="ADAL" clId="{C41A3613-C80A-451F-B365-9B3E7D7249A0}" dt="2024-10-31T20:47:16.740" v="2752" actId="207"/>
        <pc:sldMkLst>
          <pc:docMk/>
          <pc:sldMk cId="1944322975" sldId="532"/>
        </pc:sldMkLst>
      </pc:sldChg>
      <pc:sldChg chg="addSp delSp modSp add mod ord addAnim delAnim modAnim">
        <pc:chgData name="Luzy, Alexis" userId="40a0e568-c162-4724-ae36-9348e609c53e" providerId="ADAL" clId="{C41A3613-C80A-451F-B365-9B3E7D7249A0}" dt="2024-10-31T20:34:10.158" v="2471" actId="1076"/>
        <pc:sldMkLst>
          <pc:docMk/>
          <pc:sldMk cId="2797429432" sldId="533"/>
        </pc:sldMkLst>
      </pc:sldChg>
      <pc:sldChg chg="addSp delSp modSp add mod ord">
        <pc:chgData name="Luzy, Alexis" userId="40a0e568-c162-4724-ae36-9348e609c53e" providerId="ADAL" clId="{C41A3613-C80A-451F-B365-9B3E7D7249A0}" dt="2024-11-04T20:48:36.036" v="2776" actId="1076"/>
        <pc:sldMkLst>
          <pc:docMk/>
          <pc:sldMk cId="4180645009" sldId="534"/>
        </pc:sldMkLst>
      </pc:sldChg>
      <pc:sldChg chg="addSp delSp modSp add mod ord">
        <pc:chgData name="Luzy, Alexis" userId="40a0e568-c162-4724-ae36-9348e609c53e" providerId="ADAL" clId="{C41A3613-C80A-451F-B365-9B3E7D7249A0}" dt="2024-11-04T20:57:38.937" v="2778" actId="20577"/>
        <pc:sldMkLst>
          <pc:docMk/>
          <pc:sldMk cId="987954712" sldId="535"/>
        </pc:sldMkLst>
      </pc:sldChg>
      <pc:sldChg chg="addSp delSp modSp add del mod">
        <pc:chgData name="Luzy, Alexis" userId="40a0e568-c162-4724-ae36-9348e609c53e" providerId="ADAL" clId="{C41A3613-C80A-451F-B365-9B3E7D7249A0}" dt="2024-10-31T18:00:55.158" v="1654" actId="47"/>
        <pc:sldMkLst>
          <pc:docMk/>
          <pc:sldMk cId="3476030814" sldId="535"/>
        </pc:sldMkLst>
      </pc:sldChg>
      <pc:sldChg chg="addSp delSp modSp add mod">
        <pc:chgData name="Luzy, Alexis" userId="40a0e568-c162-4724-ae36-9348e609c53e" providerId="ADAL" clId="{C41A3613-C80A-451F-B365-9B3E7D7249A0}" dt="2024-11-05T16:45:32.757" v="3267" actId="22"/>
        <pc:sldMkLst>
          <pc:docMk/>
          <pc:sldMk cId="552065266" sldId="536"/>
        </pc:sldMkLst>
      </pc:sldChg>
      <pc:sldChg chg="delSp add del mod">
        <pc:chgData name="Luzy, Alexis" userId="40a0e568-c162-4724-ae36-9348e609c53e" providerId="ADAL" clId="{C41A3613-C80A-451F-B365-9B3E7D7249A0}" dt="2024-10-31T18:00:54.080" v="1653" actId="47"/>
        <pc:sldMkLst>
          <pc:docMk/>
          <pc:sldMk cId="930981489" sldId="536"/>
        </pc:sldMkLst>
      </pc:sldChg>
      <pc:sldChg chg="addSp delSp modSp new del mod">
        <pc:chgData name="Luzy, Alexis" userId="40a0e568-c162-4724-ae36-9348e609c53e" providerId="ADAL" clId="{C41A3613-C80A-451F-B365-9B3E7D7249A0}" dt="2024-11-05T04:17:16.652" v="2979" actId="47"/>
        <pc:sldMkLst>
          <pc:docMk/>
          <pc:sldMk cId="4288710600" sldId="536"/>
        </pc:sldMkLst>
      </pc:sldChg>
      <pc:sldChg chg="add ord">
        <pc:chgData name="Luzy, Alexis" userId="40a0e568-c162-4724-ae36-9348e609c53e" providerId="ADAL" clId="{C41A3613-C80A-451F-B365-9B3E7D7249A0}" dt="2024-11-05T16:43:13.842" v="3242"/>
        <pc:sldMkLst>
          <pc:docMk/>
          <pc:sldMk cId="1135265231" sldId="537"/>
        </pc:sldMkLst>
      </pc:sldChg>
      <pc:sldMasterChg chg="delSldLayout modSldLayout">
        <pc:chgData name="Luzy, Alexis" userId="40a0e568-c162-4724-ae36-9348e609c53e" providerId="ADAL" clId="{C41A3613-C80A-451F-B365-9B3E7D7249A0}" dt="2024-10-31T18:01:43.135" v="1674" actId="47"/>
        <pc:sldMasterMkLst>
          <pc:docMk/>
          <pc:sldMasterMk cId="144576376" sldId="2147483660"/>
        </pc:sldMasterMkLst>
        <pc:sldLayoutChg chg="modSp">
          <pc:chgData name="Luzy, Alexis" userId="40a0e568-c162-4724-ae36-9348e609c53e" providerId="ADAL" clId="{C41A3613-C80A-451F-B365-9B3E7D7249A0}" dt="2024-10-31T17:02:44.402" v="304" actId="1037"/>
          <pc:sldLayoutMkLst>
            <pc:docMk/>
            <pc:sldMasterMk cId="144576376" sldId="2147483660"/>
            <pc:sldLayoutMk cId="1039051737" sldId="2147483661"/>
          </pc:sldLayoutMkLst>
        </pc:sldLayoutChg>
        <pc:sldLayoutChg chg="del">
          <pc:chgData name="Luzy, Alexis" userId="40a0e568-c162-4724-ae36-9348e609c53e" providerId="ADAL" clId="{C41A3613-C80A-451F-B365-9B3E7D7249A0}" dt="2024-10-31T18:01:43.135" v="1674" actId="47"/>
          <pc:sldLayoutMkLst>
            <pc:docMk/>
            <pc:sldMasterMk cId="144576376" sldId="2147483660"/>
            <pc:sldLayoutMk cId="1835273673" sldId="2147483675"/>
          </pc:sldLayoutMkLst>
        </pc:sldLayoutChg>
      </pc:sldMasterChg>
    </pc:docChg>
  </pc:docChgLst>
  <pc:docChgLst>
    <pc:chgData name="Luzy, Alexis" userId="40a0e568-c162-4724-ae36-9348e609c53e" providerId="ADAL" clId="{6EC6FE0D-27AB-40C5-B57E-449CE28E1CB7}"/>
    <pc:docChg chg="undo custSel addSld delSld modSld sldOrd">
      <pc:chgData name="Luzy, Alexis" userId="40a0e568-c162-4724-ae36-9348e609c53e" providerId="ADAL" clId="{6EC6FE0D-27AB-40C5-B57E-449CE28E1CB7}" dt="2025-01-15T14:20:41.173" v="1026" actId="47"/>
      <pc:docMkLst>
        <pc:docMk/>
      </pc:docMkLst>
      <pc:sldChg chg="modSp mod">
        <pc:chgData name="Luzy, Alexis" userId="40a0e568-c162-4724-ae36-9348e609c53e" providerId="ADAL" clId="{6EC6FE0D-27AB-40C5-B57E-449CE28E1CB7}" dt="2025-01-12T22:27:24.732" v="48"/>
        <pc:sldMkLst>
          <pc:docMk/>
          <pc:sldMk cId="4180645009" sldId="534"/>
        </pc:sldMkLst>
      </pc:sldChg>
      <pc:sldChg chg="modSp mod">
        <pc:chgData name="Luzy, Alexis" userId="40a0e568-c162-4724-ae36-9348e609c53e" providerId="ADAL" clId="{6EC6FE0D-27AB-40C5-B57E-449CE28E1CB7}" dt="2025-01-13T18:07:19.795" v="115"/>
        <pc:sldMkLst>
          <pc:docMk/>
          <pc:sldMk cId="4201350611" sldId="546"/>
        </pc:sldMkLst>
      </pc:sldChg>
      <pc:sldChg chg="modSp mod">
        <pc:chgData name="Luzy, Alexis" userId="40a0e568-c162-4724-ae36-9348e609c53e" providerId="ADAL" clId="{6EC6FE0D-27AB-40C5-B57E-449CE28E1CB7}" dt="2025-01-13T18:08:42.563" v="209" actId="403"/>
        <pc:sldMkLst>
          <pc:docMk/>
          <pc:sldMk cId="1830157079" sldId="557"/>
        </pc:sldMkLst>
      </pc:sldChg>
      <pc:sldChg chg="addSp delSp modSp mod">
        <pc:chgData name="Luzy, Alexis" userId="40a0e568-c162-4724-ae36-9348e609c53e" providerId="ADAL" clId="{6EC6FE0D-27AB-40C5-B57E-449CE28E1CB7}" dt="2025-01-13T18:09:01.394" v="214"/>
        <pc:sldMkLst>
          <pc:docMk/>
          <pc:sldMk cId="2350229223" sldId="558"/>
        </pc:sldMkLst>
      </pc:sldChg>
      <pc:sldChg chg="delSp modSp mod">
        <pc:chgData name="Luzy, Alexis" userId="40a0e568-c162-4724-ae36-9348e609c53e" providerId="ADAL" clId="{6EC6FE0D-27AB-40C5-B57E-449CE28E1CB7}" dt="2025-01-13T18:09:33.928" v="224" actId="478"/>
        <pc:sldMkLst>
          <pc:docMk/>
          <pc:sldMk cId="3188226493" sldId="559"/>
        </pc:sldMkLst>
      </pc:sldChg>
      <pc:sldChg chg="delSp modSp mod">
        <pc:chgData name="Luzy, Alexis" userId="40a0e568-c162-4724-ae36-9348e609c53e" providerId="ADAL" clId="{6EC6FE0D-27AB-40C5-B57E-449CE28E1CB7}" dt="2025-01-13T18:09:24.311" v="221" actId="478"/>
        <pc:sldMkLst>
          <pc:docMk/>
          <pc:sldMk cId="1186220523" sldId="561"/>
        </pc:sldMkLst>
      </pc:sldChg>
      <pc:sldChg chg="delSp modSp mod">
        <pc:chgData name="Luzy, Alexis" userId="40a0e568-c162-4724-ae36-9348e609c53e" providerId="ADAL" clId="{6EC6FE0D-27AB-40C5-B57E-449CE28E1CB7}" dt="2025-01-13T18:09:14.063" v="219" actId="478"/>
        <pc:sldMkLst>
          <pc:docMk/>
          <pc:sldMk cId="1848070392" sldId="562"/>
        </pc:sldMkLst>
      </pc:sldChg>
      <pc:sldChg chg="addSp delSp modSp mod">
        <pc:chgData name="Luzy, Alexis" userId="40a0e568-c162-4724-ae36-9348e609c53e" providerId="ADAL" clId="{6EC6FE0D-27AB-40C5-B57E-449CE28E1CB7}" dt="2025-01-14T16:24:38.547" v="367" actId="20577"/>
        <pc:sldMkLst>
          <pc:docMk/>
          <pc:sldMk cId="708614304" sldId="563"/>
        </pc:sldMkLst>
      </pc:sldChg>
      <pc:sldChg chg="addSp delSp modSp mod">
        <pc:chgData name="Luzy, Alexis" userId="40a0e568-c162-4724-ae36-9348e609c53e" providerId="ADAL" clId="{6EC6FE0D-27AB-40C5-B57E-449CE28E1CB7}" dt="2025-01-13T18:09:32.650" v="223" actId="478"/>
        <pc:sldMkLst>
          <pc:docMk/>
          <pc:sldMk cId="2037829619" sldId="564"/>
        </pc:sldMkLst>
      </pc:sldChg>
      <pc:sldChg chg="del">
        <pc:chgData name="Luzy, Alexis" userId="40a0e568-c162-4724-ae36-9348e609c53e" providerId="ADAL" clId="{6EC6FE0D-27AB-40C5-B57E-449CE28E1CB7}" dt="2025-01-13T19:13:16.014" v="360" actId="47"/>
        <pc:sldMkLst>
          <pc:docMk/>
          <pc:sldMk cId="72015051" sldId="565"/>
        </pc:sldMkLst>
      </pc:sldChg>
      <pc:sldChg chg="add">
        <pc:chgData name="Luzy, Alexis" userId="40a0e568-c162-4724-ae36-9348e609c53e" providerId="ADAL" clId="{6EC6FE0D-27AB-40C5-B57E-449CE28E1CB7}" dt="2025-01-14T16:35:21.422" v="492"/>
        <pc:sldMkLst>
          <pc:docMk/>
          <pc:sldMk cId="3269580869" sldId="566"/>
        </pc:sldMkLst>
      </pc:sldChg>
      <pc:sldChg chg="modSp mod">
        <pc:chgData name="Luzy, Alexis" userId="40a0e568-c162-4724-ae36-9348e609c53e" providerId="ADAL" clId="{6EC6FE0D-27AB-40C5-B57E-449CE28E1CB7}" dt="2025-01-13T18:06:43.773" v="103"/>
        <pc:sldMkLst>
          <pc:docMk/>
          <pc:sldMk cId="4258540652" sldId="567"/>
        </pc:sldMkLst>
      </pc:sldChg>
      <pc:sldChg chg="modSp mod">
        <pc:chgData name="Luzy, Alexis" userId="40a0e568-c162-4724-ae36-9348e609c53e" providerId="ADAL" clId="{6EC6FE0D-27AB-40C5-B57E-449CE28E1CB7}" dt="2025-01-13T18:07:06.426" v="112" actId="20577"/>
        <pc:sldMkLst>
          <pc:docMk/>
          <pc:sldMk cId="2899883468" sldId="569"/>
        </pc:sldMkLst>
      </pc:sldChg>
      <pc:sldChg chg="modSp mod">
        <pc:chgData name="Luzy, Alexis" userId="40a0e568-c162-4724-ae36-9348e609c53e" providerId="ADAL" clId="{6EC6FE0D-27AB-40C5-B57E-449CE28E1CB7}" dt="2025-01-13T18:07:13.701" v="114"/>
        <pc:sldMkLst>
          <pc:docMk/>
          <pc:sldMk cId="3482624062" sldId="570"/>
        </pc:sldMkLst>
      </pc:sldChg>
      <pc:sldChg chg="modSp mod">
        <pc:chgData name="Luzy, Alexis" userId="40a0e568-c162-4724-ae36-9348e609c53e" providerId="ADAL" clId="{6EC6FE0D-27AB-40C5-B57E-449CE28E1CB7}" dt="2025-01-13T18:07:10.943" v="113"/>
        <pc:sldMkLst>
          <pc:docMk/>
          <pc:sldMk cId="466290129" sldId="571"/>
        </pc:sldMkLst>
      </pc:sldChg>
      <pc:sldChg chg="modSp mod">
        <pc:chgData name="Luzy, Alexis" userId="40a0e568-c162-4724-ae36-9348e609c53e" providerId="ADAL" clId="{6EC6FE0D-27AB-40C5-B57E-449CE28E1CB7}" dt="2025-01-12T22:19:18.602" v="40" actId="20577"/>
        <pc:sldMkLst>
          <pc:docMk/>
          <pc:sldMk cId="2300744750" sldId="573"/>
        </pc:sldMkLst>
      </pc:sldChg>
      <pc:sldChg chg="modSp mod">
        <pc:chgData name="Luzy, Alexis" userId="40a0e568-c162-4724-ae36-9348e609c53e" providerId="ADAL" clId="{6EC6FE0D-27AB-40C5-B57E-449CE28E1CB7}" dt="2025-01-12T22:19:27.559" v="44"/>
        <pc:sldMkLst>
          <pc:docMk/>
          <pc:sldMk cId="1932900254" sldId="574"/>
        </pc:sldMkLst>
      </pc:sldChg>
      <pc:sldChg chg="addSp delSp modSp mod">
        <pc:chgData name="Luzy, Alexis" userId="40a0e568-c162-4724-ae36-9348e609c53e" providerId="ADAL" clId="{6EC6FE0D-27AB-40C5-B57E-449CE28E1CB7}" dt="2025-01-13T19:13:06.429" v="359" actId="20577"/>
        <pc:sldMkLst>
          <pc:docMk/>
          <pc:sldMk cId="3796782741" sldId="575"/>
        </pc:sldMkLst>
      </pc:sldChg>
      <pc:sldChg chg="modSp mod">
        <pc:chgData name="Luzy, Alexis" userId="40a0e568-c162-4724-ae36-9348e609c53e" providerId="ADAL" clId="{6EC6FE0D-27AB-40C5-B57E-449CE28E1CB7}" dt="2025-01-14T16:25:59.361" v="437"/>
        <pc:sldMkLst>
          <pc:docMk/>
          <pc:sldMk cId="4230254276" sldId="578"/>
        </pc:sldMkLst>
      </pc:sldChg>
      <pc:sldChg chg="modSp mod">
        <pc:chgData name="Luzy, Alexis" userId="40a0e568-c162-4724-ae36-9348e609c53e" providerId="ADAL" clId="{6EC6FE0D-27AB-40C5-B57E-449CE28E1CB7}" dt="2025-01-14T16:25:54.786" v="436"/>
        <pc:sldMkLst>
          <pc:docMk/>
          <pc:sldMk cId="1058951777" sldId="579"/>
        </pc:sldMkLst>
      </pc:sldChg>
      <pc:sldChg chg="addSp delSp modSp mod">
        <pc:chgData name="Luzy, Alexis" userId="40a0e568-c162-4724-ae36-9348e609c53e" providerId="ADAL" clId="{6EC6FE0D-27AB-40C5-B57E-449CE28E1CB7}" dt="2025-01-14T17:11:57.757" v="496" actId="22"/>
        <pc:sldMkLst>
          <pc:docMk/>
          <pc:sldMk cId="412845698" sldId="582"/>
        </pc:sldMkLst>
      </pc:sldChg>
      <pc:sldChg chg="del">
        <pc:chgData name="Luzy, Alexis" userId="40a0e568-c162-4724-ae36-9348e609c53e" providerId="ADAL" clId="{6EC6FE0D-27AB-40C5-B57E-449CE28E1CB7}" dt="2025-01-14T16:27:00.642" v="490" actId="47"/>
        <pc:sldMkLst>
          <pc:docMk/>
          <pc:sldMk cId="1466865419" sldId="583"/>
        </pc:sldMkLst>
      </pc:sldChg>
      <pc:sldChg chg="addSp delSp modSp mod ord">
        <pc:chgData name="Luzy, Alexis" userId="40a0e568-c162-4724-ae36-9348e609c53e" providerId="ADAL" clId="{6EC6FE0D-27AB-40C5-B57E-449CE28E1CB7}" dt="2025-01-14T16:25:33.682" v="435" actId="1035"/>
        <pc:sldMkLst>
          <pc:docMk/>
          <pc:sldMk cId="1904379085" sldId="585"/>
        </pc:sldMkLst>
      </pc:sldChg>
      <pc:sldChg chg="modSp mod">
        <pc:chgData name="Luzy, Alexis" userId="40a0e568-c162-4724-ae36-9348e609c53e" providerId="ADAL" clId="{6EC6FE0D-27AB-40C5-B57E-449CE28E1CB7}" dt="2025-01-12T22:19:05.802" v="32" actId="27636"/>
        <pc:sldMkLst>
          <pc:docMk/>
          <pc:sldMk cId="1240075451" sldId="586"/>
        </pc:sldMkLst>
      </pc:sldChg>
      <pc:sldChg chg="del">
        <pc:chgData name="Luzy, Alexis" userId="40a0e568-c162-4724-ae36-9348e609c53e" providerId="ADAL" clId="{6EC6FE0D-27AB-40C5-B57E-449CE28E1CB7}" dt="2025-01-14T16:27:15.489" v="491" actId="47"/>
        <pc:sldMkLst>
          <pc:docMk/>
          <pc:sldMk cId="2684837407" sldId="589"/>
        </pc:sldMkLst>
      </pc:sldChg>
      <pc:sldChg chg="addSp delSp modSp add del mod">
        <pc:chgData name="Luzy, Alexis" userId="40a0e568-c162-4724-ae36-9348e609c53e" providerId="ADAL" clId="{6EC6FE0D-27AB-40C5-B57E-449CE28E1CB7}" dt="2025-01-15T14:20:35.034" v="1024" actId="2696"/>
        <pc:sldMkLst>
          <pc:docMk/>
          <pc:sldMk cId="3809173658" sldId="590"/>
        </pc:sldMkLst>
      </pc:sldChg>
      <pc:sldChg chg="del">
        <pc:chgData name="Luzy, Alexis" userId="40a0e568-c162-4724-ae36-9348e609c53e" providerId="ADAL" clId="{6EC6FE0D-27AB-40C5-B57E-449CE28E1CB7}" dt="2025-01-12T22:18:12.528" v="1" actId="47"/>
        <pc:sldMkLst>
          <pc:docMk/>
          <pc:sldMk cId="192293086" sldId="591"/>
        </pc:sldMkLst>
      </pc:sldChg>
      <pc:sldChg chg="add del">
        <pc:chgData name="Luzy, Alexis" userId="40a0e568-c162-4724-ae36-9348e609c53e" providerId="ADAL" clId="{6EC6FE0D-27AB-40C5-B57E-449CE28E1CB7}" dt="2025-01-13T19:13:18.828" v="363" actId="2890"/>
        <pc:sldMkLst>
          <pc:docMk/>
          <pc:sldMk cId="552327806" sldId="591"/>
        </pc:sldMkLst>
      </pc:sldChg>
      <pc:sldChg chg="addSp delSp modSp add del mod">
        <pc:chgData name="Luzy, Alexis" userId="40a0e568-c162-4724-ae36-9348e609c53e" providerId="ADAL" clId="{6EC6FE0D-27AB-40C5-B57E-449CE28E1CB7}" dt="2025-01-14T23:32:55.691" v="589" actId="47"/>
        <pc:sldMkLst>
          <pc:docMk/>
          <pc:sldMk cId="969855877" sldId="591"/>
        </pc:sldMkLst>
      </pc:sldChg>
      <pc:sldChg chg="del">
        <pc:chgData name="Luzy, Alexis" userId="40a0e568-c162-4724-ae36-9348e609c53e" providerId="ADAL" clId="{6EC6FE0D-27AB-40C5-B57E-449CE28E1CB7}" dt="2025-01-12T22:16:54.426" v="0" actId="47"/>
        <pc:sldMkLst>
          <pc:docMk/>
          <pc:sldMk cId="3275294098" sldId="592"/>
        </pc:sldMkLst>
      </pc:sldChg>
      <pc:sldChg chg="addSp delSp modSp add mod ord">
        <pc:chgData name="Luzy, Alexis" userId="40a0e568-c162-4724-ae36-9348e609c53e" providerId="ADAL" clId="{6EC6FE0D-27AB-40C5-B57E-449CE28E1CB7}" dt="2025-01-14T23:39:43.148" v="603"/>
        <pc:sldMkLst>
          <pc:docMk/>
          <pc:sldMk cId="3791105588" sldId="592"/>
        </pc:sldMkLst>
      </pc:sldChg>
      <pc:sldChg chg="addSp delSp modSp new del mod modClrScheme chgLayout">
        <pc:chgData name="Luzy, Alexis" userId="40a0e568-c162-4724-ae36-9348e609c53e" providerId="ADAL" clId="{6EC6FE0D-27AB-40C5-B57E-449CE28E1CB7}" dt="2025-01-15T14:20:41.173" v="1026" actId="47"/>
        <pc:sldMkLst>
          <pc:docMk/>
          <pc:sldMk cId="566701032" sldId="593"/>
        </pc:sldMkLst>
      </pc:sldChg>
      <pc:sldChg chg="addSp delSp modSp add del mod">
        <pc:chgData name="Luzy, Alexis" userId="40a0e568-c162-4724-ae36-9348e609c53e" providerId="ADAL" clId="{6EC6FE0D-27AB-40C5-B57E-449CE28E1CB7}" dt="2025-01-14T23:33:02.228" v="590" actId="47"/>
        <pc:sldMkLst>
          <pc:docMk/>
          <pc:sldMk cId="345538103" sldId="594"/>
        </pc:sldMkLst>
      </pc:sldChg>
      <pc:sldChg chg="addSp delSp modSp add ord">
        <pc:chgData name="Luzy, Alexis" userId="40a0e568-c162-4724-ae36-9348e609c53e" providerId="ADAL" clId="{6EC6FE0D-27AB-40C5-B57E-449CE28E1CB7}" dt="2025-01-14T23:38:59.950" v="594" actId="20578"/>
        <pc:sldMkLst>
          <pc:docMk/>
          <pc:sldMk cId="90413996" sldId="595"/>
        </pc:sldMkLst>
      </pc:sldChg>
      <pc:sldChg chg="add del ord">
        <pc:chgData name="Luzy, Alexis" userId="40a0e568-c162-4724-ae36-9348e609c53e" providerId="ADAL" clId="{6EC6FE0D-27AB-40C5-B57E-449CE28E1CB7}" dt="2025-01-14T21:17:35.973" v="584" actId="2890"/>
        <pc:sldMkLst>
          <pc:docMk/>
          <pc:sldMk cId="863548499" sldId="595"/>
        </pc:sldMkLst>
      </pc:sldChg>
      <pc:sldChg chg="add">
        <pc:chgData name="Luzy, Alexis" userId="40a0e568-c162-4724-ae36-9348e609c53e" providerId="ADAL" clId="{6EC6FE0D-27AB-40C5-B57E-449CE28E1CB7}" dt="2025-01-14T23:38:55.647" v="591" actId="2890"/>
        <pc:sldMkLst>
          <pc:docMk/>
          <pc:sldMk cId="1304706840" sldId="596"/>
        </pc:sldMkLst>
      </pc:sldChg>
      <pc:sldChg chg="add del">
        <pc:chgData name="Luzy, Alexis" userId="40a0e568-c162-4724-ae36-9348e609c53e" providerId="ADAL" clId="{6EC6FE0D-27AB-40C5-B57E-449CE28E1CB7}" dt="2025-01-15T14:20:40.145" v="1025" actId="47"/>
        <pc:sldMkLst>
          <pc:docMk/>
          <pc:sldMk cId="1589498815" sldId="597"/>
        </pc:sldMkLst>
      </pc:sldChg>
      <pc:sldChg chg="addSp delSp modSp add del mod">
        <pc:chgData name="Luzy, Alexis" userId="40a0e568-c162-4724-ae36-9348e609c53e" providerId="ADAL" clId="{6EC6FE0D-27AB-40C5-B57E-449CE28E1CB7}" dt="2025-01-15T14:20:35.034" v="1024" actId="2696"/>
        <pc:sldMkLst>
          <pc:docMk/>
          <pc:sldMk cId="659640614" sldId="598"/>
        </pc:sldMkLst>
      </pc:sldChg>
      <pc:sldChg chg="addSp delSp modSp add del mod">
        <pc:chgData name="Luzy, Alexis" userId="40a0e568-c162-4724-ae36-9348e609c53e" providerId="ADAL" clId="{6EC6FE0D-27AB-40C5-B57E-449CE28E1CB7}" dt="2025-01-15T14:20:35.034" v="1024" actId="2696"/>
        <pc:sldMkLst>
          <pc:docMk/>
          <pc:sldMk cId="3390070284" sldId="599"/>
        </pc:sldMkLst>
      </pc:sldChg>
      <pc:sldChg chg="addSp delSp modSp add del mod">
        <pc:chgData name="Luzy, Alexis" userId="40a0e568-c162-4724-ae36-9348e609c53e" providerId="ADAL" clId="{6EC6FE0D-27AB-40C5-B57E-449CE28E1CB7}" dt="2025-01-15T14:20:35.034" v="1024" actId="2696"/>
        <pc:sldMkLst>
          <pc:docMk/>
          <pc:sldMk cId="2308569687" sldId="600"/>
        </pc:sldMkLst>
      </pc:sldChg>
    </pc:docChg>
  </pc:docChgLst>
  <pc:docChgLst>
    <pc:chgData name="Luzy, Alexis" userId="40a0e568-c162-4724-ae36-9348e609c53e" providerId="ADAL" clId="{79CEBAD8-403B-4C5E-8B7B-265DD1824856}"/>
    <pc:docChg chg="undo custSel modSld">
      <pc:chgData name="Luzy, Alexis" userId="40a0e568-c162-4724-ae36-9348e609c53e" providerId="ADAL" clId="{79CEBAD8-403B-4C5E-8B7B-265DD1824856}" dt="2025-01-30T17:17:53.181" v="429" actId="20577"/>
      <pc:docMkLst>
        <pc:docMk/>
      </pc:docMkLst>
      <pc:sldChg chg="addSp delSp modSp mod">
        <pc:chgData name="Luzy, Alexis" userId="40a0e568-c162-4724-ae36-9348e609c53e" providerId="ADAL" clId="{79CEBAD8-403B-4C5E-8B7B-265DD1824856}" dt="2025-01-30T17:10:23.933" v="26" actId="1076"/>
        <pc:sldMkLst>
          <pc:docMk/>
          <pc:sldMk cId="2910125821" sldId="340"/>
        </pc:sldMkLst>
      </pc:sldChg>
      <pc:sldChg chg="addSp delSp modSp mod">
        <pc:chgData name="Luzy, Alexis" userId="40a0e568-c162-4724-ae36-9348e609c53e" providerId="ADAL" clId="{79CEBAD8-403B-4C5E-8B7B-265DD1824856}" dt="2025-01-30T17:13:38.517" v="57" actId="171"/>
        <pc:sldMkLst>
          <pc:docMk/>
          <pc:sldMk cId="3403612502" sldId="568"/>
        </pc:sldMkLst>
      </pc:sldChg>
      <pc:sldChg chg="addSp delSp modSp mod">
        <pc:chgData name="Luzy, Alexis" userId="40a0e568-c162-4724-ae36-9348e609c53e" providerId="ADAL" clId="{79CEBAD8-403B-4C5E-8B7B-265DD1824856}" dt="2025-01-30T17:10:06.798" v="19" actId="1076"/>
        <pc:sldMkLst>
          <pc:docMk/>
          <pc:sldMk cId="2136911518" sldId="609"/>
        </pc:sldMkLst>
      </pc:sldChg>
      <pc:sldChg chg="addSp delSp modSp mod">
        <pc:chgData name="Luzy, Alexis" userId="40a0e568-c162-4724-ae36-9348e609c53e" providerId="ADAL" clId="{79CEBAD8-403B-4C5E-8B7B-265DD1824856}" dt="2025-01-30T17:17:53.181" v="429" actId="20577"/>
        <pc:sldMkLst>
          <pc:docMk/>
          <pc:sldMk cId="4239632170" sldId="618"/>
        </pc:sldMkLst>
      </pc:sldChg>
    </pc:docChg>
  </pc:docChgLst>
  <pc:docChgLst>
    <pc:chgData name="Luzy, Alexis" userId="40a0e568-c162-4724-ae36-9348e609c53e" providerId="ADAL" clId="{D81E9C5A-BB2B-4FFD-9EF8-FBC4BDAA5CF3}"/>
    <pc:docChg chg="undo custSel addSld delSld modSld sldOrd">
      <pc:chgData name="Luzy, Alexis" userId="40a0e568-c162-4724-ae36-9348e609c53e" providerId="ADAL" clId="{D81E9C5A-BB2B-4FFD-9EF8-FBC4BDAA5CF3}" dt="2025-03-18T01:34:29.266" v="5598" actId="47"/>
      <pc:docMkLst>
        <pc:docMk/>
      </pc:docMkLst>
      <pc:sldChg chg="modAnim">
        <pc:chgData name="Luzy, Alexis" userId="40a0e568-c162-4724-ae36-9348e609c53e" providerId="ADAL" clId="{D81E9C5A-BB2B-4FFD-9EF8-FBC4BDAA5CF3}" dt="2025-03-18T01:15:37.668" v="5221"/>
        <pc:sldMkLst>
          <pc:docMk/>
          <pc:sldMk cId="3780394074" sldId="527"/>
        </pc:sldMkLst>
      </pc:sldChg>
      <pc:sldChg chg="modAnim">
        <pc:chgData name="Luzy, Alexis" userId="40a0e568-c162-4724-ae36-9348e609c53e" providerId="ADAL" clId="{D81E9C5A-BB2B-4FFD-9EF8-FBC4BDAA5CF3}" dt="2025-03-18T01:15:27.021" v="5202"/>
        <pc:sldMkLst>
          <pc:docMk/>
          <pc:sldMk cId="3403612502" sldId="568"/>
        </pc:sldMkLst>
      </pc:sldChg>
      <pc:sldChg chg="addSp delSp modSp mod">
        <pc:chgData name="Luzy, Alexis" userId="40a0e568-c162-4724-ae36-9348e609c53e" providerId="ADAL" clId="{D81E9C5A-BB2B-4FFD-9EF8-FBC4BDAA5CF3}" dt="2025-03-18T01:14:55.739" v="5201" actId="1036"/>
        <pc:sldMkLst>
          <pc:docMk/>
          <pc:sldMk cId="412845698" sldId="582"/>
        </pc:sldMkLst>
        <pc:spChg chg="mod">
          <ac:chgData name="Luzy, Alexis" userId="40a0e568-c162-4724-ae36-9348e609c53e" providerId="ADAL" clId="{D81E9C5A-BB2B-4FFD-9EF8-FBC4BDAA5CF3}" dt="2025-03-18T01:14:17.594" v="5184" actId="1076"/>
          <ac:spMkLst>
            <pc:docMk/>
            <pc:sldMk cId="412845698" sldId="582"/>
            <ac:spMk id="9" creationId="{95FC3040-4E4A-0389-C78B-D40E91387326}"/>
          </ac:spMkLst>
        </pc:spChg>
        <pc:spChg chg="mod">
          <ac:chgData name="Luzy, Alexis" userId="40a0e568-c162-4724-ae36-9348e609c53e" providerId="ADAL" clId="{D81E9C5A-BB2B-4FFD-9EF8-FBC4BDAA5CF3}" dt="2025-03-18T01:13:44.468" v="5156" actId="1076"/>
          <ac:spMkLst>
            <pc:docMk/>
            <pc:sldMk cId="412845698" sldId="582"/>
            <ac:spMk id="12" creationId="{51B31504-64F3-6CAA-D502-DA69E1F3480E}"/>
          </ac:spMkLst>
        </pc:spChg>
      </pc:sldChg>
      <pc:sldChg chg="modSp mod ord">
        <pc:chgData name="Luzy, Alexis" userId="40a0e568-c162-4724-ae36-9348e609c53e" providerId="ADAL" clId="{D81E9C5A-BB2B-4FFD-9EF8-FBC4BDAA5CF3}" dt="2025-03-18T01:07:21.644" v="5114" actId="20577"/>
        <pc:sldMkLst>
          <pc:docMk/>
          <pc:sldMk cId="1328561893" sldId="588"/>
        </pc:sldMkLst>
      </pc:sldChg>
      <pc:sldChg chg="mod modShow">
        <pc:chgData name="Luzy, Alexis" userId="40a0e568-c162-4724-ae36-9348e609c53e" providerId="ADAL" clId="{D81E9C5A-BB2B-4FFD-9EF8-FBC4BDAA5CF3}" dt="2025-03-17T23:52:14.933" v="1944" actId="729"/>
        <pc:sldMkLst>
          <pc:docMk/>
          <pc:sldMk cId="112246412" sldId="613"/>
        </pc:sldMkLst>
      </pc:sldChg>
      <pc:sldChg chg="mod modShow">
        <pc:chgData name="Luzy, Alexis" userId="40a0e568-c162-4724-ae36-9348e609c53e" providerId="ADAL" clId="{D81E9C5A-BB2B-4FFD-9EF8-FBC4BDAA5CF3}" dt="2025-03-17T23:52:14.933" v="1944" actId="729"/>
        <pc:sldMkLst>
          <pc:docMk/>
          <pc:sldMk cId="3657301479" sldId="614"/>
        </pc:sldMkLst>
      </pc:sldChg>
      <pc:sldChg chg="mod modShow">
        <pc:chgData name="Luzy, Alexis" userId="40a0e568-c162-4724-ae36-9348e609c53e" providerId="ADAL" clId="{D81E9C5A-BB2B-4FFD-9EF8-FBC4BDAA5CF3}" dt="2025-03-17T23:52:14.933" v="1944" actId="729"/>
        <pc:sldMkLst>
          <pc:docMk/>
          <pc:sldMk cId="3262565034" sldId="615"/>
        </pc:sldMkLst>
      </pc:sldChg>
      <pc:sldChg chg="del">
        <pc:chgData name="Luzy, Alexis" userId="40a0e568-c162-4724-ae36-9348e609c53e" providerId="ADAL" clId="{D81E9C5A-BB2B-4FFD-9EF8-FBC4BDAA5CF3}" dt="2025-03-18T01:12:09.300" v="5115" actId="47"/>
        <pc:sldMkLst>
          <pc:docMk/>
          <pc:sldMk cId="2641727205" sldId="623"/>
        </pc:sldMkLst>
      </pc:sldChg>
      <pc:sldChg chg="addSp delSp modSp mod">
        <pc:chgData name="Luzy, Alexis" userId="40a0e568-c162-4724-ae36-9348e609c53e" providerId="ADAL" clId="{D81E9C5A-BB2B-4FFD-9EF8-FBC4BDAA5CF3}" dt="2025-03-18T00:01:48.798" v="2146" actId="21"/>
        <pc:sldMkLst>
          <pc:docMk/>
          <pc:sldMk cId="25417289" sldId="624"/>
        </pc:sldMkLst>
      </pc:sldChg>
      <pc:sldChg chg="addSp modSp mod">
        <pc:chgData name="Luzy, Alexis" userId="40a0e568-c162-4724-ae36-9348e609c53e" providerId="ADAL" clId="{D81E9C5A-BB2B-4FFD-9EF8-FBC4BDAA5CF3}" dt="2025-03-18T01:20:41.142" v="5363" actId="114"/>
        <pc:sldMkLst>
          <pc:docMk/>
          <pc:sldMk cId="2460901981" sldId="625"/>
        </pc:sldMkLst>
        <pc:spChg chg="mod ord">
          <ac:chgData name="Luzy, Alexis" userId="40a0e568-c162-4724-ae36-9348e609c53e" providerId="ADAL" clId="{D81E9C5A-BB2B-4FFD-9EF8-FBC4BDAA5CF3}" dt="2025-03-18T01:19:23.638" v="5300" actId="1037"/>
          <ac:spMkLst>
            <pc:docMk/>
            <pc:sldMk cId="2460901981" sldId="625"/>
            <ac:spMk id="7" creationId="{93C725B2-5EB2-D760-750B-FA093F4B27B4}"/>
          </ac:spMkLst>
        </pc:spChg>
        <pc:spChg chg="mod ord">
          <ac:chgData name="Luzy, Alexis" userId="40a0e568-c162-4724-ae36-9348e609c53e" providerId="ADAL" clId="{D81E9C5A-BB2B-4FFD-9EF8-FBC4BDAA5CF3}" dt="2025-03-18T01:19:23.638" v="5300" actId="1037"/>
          <ac:spMkLst>
            <pc:docMk/>
            <pc:sldMk cId="2460901981" sldId="625"/>
            <ac:spMk id="9" creationId="{39650575-1DEE-AF9A-B2A4-515610C91E6D}"/>
          </ac:spMkLst>
        </pc:spChg>
        <pc:spChg chg="mod ord">
          <ac:chgData name="Luzy, Alexis" userId="40a0e568-c162-4724-ae36-9348e609c53e" providerId="ADAL" clId="{D81E9C5A-BB2B-4FFD-9EF8-FBC4BDAA5CF3}" dt="2025-03-18T01:19:23.638" v="5300" actId="1037"/>
          <ac:spMkLst>
            <pc:docMk/>
            <pc:sldMk cId="2460901981" sldId="625"/>
            <ac:spMk id="12" creationId="{ABF81058-FC2E-1869-4A96-CF0FBD0BB2E4}"/>
          </ac:spMkLst>
        </pc:spChg>
      </pc:sldChg>
      <pc:sldChg chg="addSp delSp modSp mod ord">
        <pc:chgData name="Luzy, Alexis" userId="40a0e568-c162-4724-ae36-9348e609c53e" providerId="ADAL" clId="{D81E9C5A-BB2B-4FFD-9EF8-FBC4BDAA5CF3}" dt="2025-03-18T01:06:34.942" v="5064" actId="20577"/>
        <pc:sldMkLst>
          <pc:docMk/>
          <pc:sldMk cId="91411377" sldId="628"/>
        </pc:sldMkLst>
      </pc:sldChg>
      <pc:sldChg chg="addSp modSp del mod ord">
        <pc:chgData name="Luzy, Alexis" userId="40a0e568-c162-4724-ae36-9348e609c53e" providerId="ADAL" clId="{D81E9C5A-BB2B-4FFD-9EF8-FBC4BDAA5CF3}" dt="2025-03-18T01:34:29.266" v="5598" actId="47"/>
        <pc:sldMkLst>
          <pc:docMk/>
          <pc:sldMk cId="3064224277" sldId="630"/>
        </pc:sldMkLst>
      </pc:sldChg>
      <pc:sldChg chg="addSp delSp modSp new del mod">
        <pc:chgData name="Luzy, Alexis" userId="40a0e568-c162-4724-ae36-9348e609c53e" providerId="ADAL" clId="{D81E9C5A-BB2B-4FFD-9EF8-FBC4BDAA5CF3}" dt="2025-03-17T23:48:33.064" v="1932" actId="47"/>
        <pc:sldMkLst>
          <pc:docMk/>
          <pc:sldMk cId="1114666061" sldId="633"/>
        </pc:sldMkLst>
      </pc:sldChg>
      <pc:sldChg chg="addSp delSp modSp add mod modShow">
        <pc:chgData name="Luzy, Alexis" userId="40a0e568-c162-4724-ae36-9348e609c53e" providerId="ADAL" clId="{D81E9C5A-BB2B-4FFD-9EF8-FBC4BDAA5CF3}" dt="2025-03-18T00:13:28.458" v="2729" actId="729"/>
        <pc:sldMkLst>
          <pc:docMk/>
          <pc:sldMk cId="2365330564" sldId="634"/>
        </pc:sldMkLst>
      </pc:sldChg>
      <pc:sldChg chg="addSp delSp modSp add mod">
        <pc:chgData name="Luzy, Alexis" userId="40a0e568-c162-4724-ae36-9348e609c53e" providerId="ADAL" clId="{D81E9C5A-BB2B-4FFD-9EF8-FBC4BDAA5CF3}" dt="2025-03-18T01:27:48.312" v="5595" actId="1038"/>
        <pc:sldMkLst>
          <pc:docMk/>
          <pc:sldMk cId="1173223468" sldId="635"/>
        </pc:sldMkLst>
        <pc:spChg chg="add mod">
          <ac:chgData name="Luzy, Alexis" userId="40a0e568-c162-4724-ae36-9348e609c53e" providerId="ADAL" clId="{D81E9C5A-BB2B-4FFD-9EF8-FBC4BDAA5CF3}" dt="2025-03-18T01:24:32.765" v="5389" actId="1076"/>
          <ac:spMkLst>
            <pc:docMk/>
            <pc:sldMk cId="1173223468" sldId="635"/>
            <ac:spMk id="11" creationId="{0F27665D-8D9D-1C37-A99C-578764B32BAD}"/>
          </ac:spMkLst>
        </pc:spChg>
        <pc:spChg chg="add mod">
          <ac:chgData name="Luzy, Alexis" userId="40a0e568-c162-4724-ae36-9348e609c53e" providerId="ADAL" clId="{D81E9C5A-BB2B-4FFD-9EF8-FBC4BDAA5CF3}" dt="2025-03-18T01:27:21.308" v="5551" actId="1037"/>
          <ac:spMkLst>
            <pc:docMk/>
            <pc:sldMk cId="1173223468" sldId="635"/>
            <ac:spMk id="12" creationId="{630D6C1C-1764-F3DA-45BC-55A910C82801}"/>
          </ac:spMkLst>
        </pc:spChg>
        <pc:spChg chg="add mod">
          <ac:chgData name="Luzy, Alexis" userId="40a0e568-c162-4724-ae36-9348e609c53e" providerId="ADAL" clId="{D81E9C5A-BB2B-4FFD-9EF8-FBC4BDAA5CF3}" dt="2025-03-18T01:27:35.517" v="5565" actId="20577"/>
          <ac:spMkLst>
            <pc:docMk/>
            <pc:sldMk cId="1173223468" sldId="635"/>
            <ac:spMk id="14" creationId="{F56A617A-ADAE-9BF7-BA66-31140E54077C}"/>
          </ac:spMkLst>
        </pc:spChg>
        <pc:spChg chg="add mod">
          <ac:chgData name="Luzy, Alexis" userId="40a0e568-c162-4724-ae36-9348e609c53e" providerId="ADAL" clId="{D81E9C5A-BB2B-4FFD-9EF8-FBC4BDAA5CF3}" dt="2025-03-17T16:55:45.138" v="416" actId="14100"/>
          <ac:spMkLst>
            <pc:docMk/>
            <pc:sldMk cId="1173223468" sldId="635"/>
            <ac:spMk id="16" creationId="{D4C512D5-EF2C-EE3F-7D13-EBC58ECBD687}"/>
          </ac:spMkLst>
        </pc:spChg>
        <pc:spChg chg="add mod">
          <ac:chgData name="Luzy, Alexis" userId="40a0e568-c162-4724-ae36-9348e609c53e" providerId="ADAL" clId="{D81E9C5A-BB2B-4FFD-9EF8-FBC4BDAA5CF3}" dt="2025-03-17T16:55:47.143" v="418" actId="1076"/>
          <ac:spMkLst>
            <pc:docMk/>
            <pc:sldMk cId="1173223468" sldId="635"/>
            <ac:spMk id="17" creationId="{70567654-4E01-A87C-033C-245E14314AD8}"/>
          </ac:spMkLst>
        </pc:spChg>
        <pc:spChg chg="add mod">
          <ac:chgData name="Luzy, Alexis" userId="40a0e568-c162-4724-ae36-9348e609c53e" providerId="ADAL" clId="{D81E9C5A-BB2B-4FFD-9EF8-FBC4BDAA5CF3}" dt="2025-03-18T01:27:48.312" v="5595" actId="1038"/>
          <ac:spMkLst>
            <pc:docMk/>
            <pc:sldMk cId="1173223468" sldId="635"/>
            <ac:spMk id="19" creationId="{63A2DAE2-C369-F1F9-7619-E2E5B1C50DDE}"/>
          </ac:spMkLst>
        </pc:spChg>
        <pc:cxnChg chg="add mod">
          <ac:chgData name="Luzy, Alexis" userId="40a0e568-c162-4724-ae36-9348e609c53e" providerId="ADAL" clId="{D81E9C5A-BB2B-4FFD-9EF8-FBC4BDAA5CF3}" dt="2025-03-18T01:23:57.508" v="5368" actId="14100"/>
          <ac:cxnSpMkLst>
            <pc:docMk/>
            <pc:sldMk cId="1173223468" sldId="635"/>
            <ac:cxnSpMk id="3" creationId="{E101AA48-068D-C173-AEE6-389387F440BC}"/>
          </ac:cxnSpMkLst>
        </pc:cxnChg>
      </pc:sldChg>
      <pc:sldChg chg="addSp delSp modSp add del mod">
        <pc:chgData name="Luzy, Alexis" userId="40a0e568-c162-4724-ae36-9348e609c53e" providerId="ADAL" clId="{D81E9C5A-BB2B-4FFD-9EF8-FBC4BDAA5CF3}" dt="2025-03-18T00:51:16.852" v="4418" actId="47"/>
        <pc:sldMkLst>
          <pc:docMk/>
          <pc:sldMk cId="2160039613" sldId="636"/>
        </pc:sldMkLst>
      </pc:sldChg>
      <pc:sldChg chg="addSp delSp modSp add mod">
        <pc:chgData name="Luzy, Alexis" userId="40a0e568-c162-4724-ae36-9348e609c53e" providerId="ADAL" clId="{D81E9C5A-BB2B-4FFD-9EF8-FBC4BDAA5CF3}" dt="2025-03-18T01:27:00.207" v="5527" actId="1037"/>
        <pc:sldMkLst>
          <pc:docMk/>
          <pc:sldMk cId="2590002956" sldId="637"/>
        </pc:sldMkLst>
      </pc:sldChg>
      <pc:sldChg chg="addSp delSp modSp new mod modAnim">
        <pc:chgData name="Luzy, Alexis" userId="40a0e568-c162-4724-ae36-9348e609c53e" providerId="ADAL" clId="{D81E9C5A-BB2B-4FFD-9EF8-FBC4BDAA5CF3}" dt="2025-03-18T00:51:07.758" v="4417" actId="1076"/>
        <pc:sldMkLst>
          <pc:docMk/>
          <pc:sldMk cId="3457769489" sldId="638"/>
        </pc:sldMkLst>
      </pc:sldChg>
      <pc:sldChg chg="addSp delSp modSp add mod ord modShow">
        <pc:chgData name="Luzy, Alexis" userId="40a0e568-c162-4724-ae36-9348e609c53e" providerId="ADAL" clId="{D81E9C5A-BB2B-4FFD-9EF8-FBC4BDAA5CF3}" dt="2025-03-18T00:13:28.458" v="2729" actId="729"/>
        <pc:sldMkLst>
          <pc:docMk/>
          <pc:sldMk cId="1143487733" sldId="639"/>
        </pc:sldMkLst>
      </pc:sldChg>
      <pc:sldChg chg="addSp delSp modSp add mod">
        <pc:chgData name="Luzy, Alexis" userId="40a0e568-c162-4724-ae36-9348e609c53e" providerId="ADAL" clId="{D81E9C5A-BB2B-4FFD-9EF8-FBC4BDAA5CF3}" dt="2025-03-18T01:27:55.582" v="5597" actId="113"/>
        <pc:sldMkLst>
          <pc:docMk/>
          <pc:sldMk cId="1627596373" sldId="640"/>
        </pc:sldMkLst>
      </pc:sldChg>
      <pc:sldChg chg="addSp delSp modSp add mod ord">
        <pc:chgData name="Luzy, Alexis" userId="40a0e568-c162-4724-ae36-9348e609c53e" providerId="ADAL" clId="{D81E9C5A-BB2B-4FFD-9EF8-FBC4BDAA5CF3}" dt="2025-03-18T01:00:34.520" v="4670"/>
        <pc:sldMkLst>
          <pc:docMk/>
          <pc:sldMk cId="917247267" sldId="641"/>
        </pc:sldMkLst>
      </pc:sldChg>
    </pc:docChg>
  </pc:docChgLst>
  <pc:docChgLst>
    <pc:chgData name="Luzy, Alexis" userId="40a0e568-c162-4724-ae36-9348e609c53e" providerId="ADAL" clId="{AEC0EE6E-12C7-417C-A835-5EA57AD1A02B}"/>
    <pc:docChg chg="undo custSel addSld delSld modSld sldOrd">
      <pc:chgData name="Luzy, Alexis" userId="40a0e568-c162-4724-ae36-9348e609c53e" providerId="ADAL" clId="{AEC0EE6E-12C7-417C-A835-5EA57AD1A02B}" dt="2024-12-06T02:28:05.483" v="114" actId="313"/>
      <pc:docMkLst>
        <pc:docMk/>
      </pc:docMkLst>
      <pc:sldChg chg="modSp mod">
        <pc:chgData name="Luzy, Alexis" userId="40a0e568-c162-4724-ae36-9348e609c53e" providerId="ADAL" clId="{AEC0EE6E-12C7-417C-A835-5EA57AD1A02B}" dt="2024-12-04T20:53:04.423" v="98" actId="1035"/>
        <pc:sldMkLst>
          <pc:docMk/>
          <pc:sldMk cId="713354455" sldId="353"/>
        </pc:sldMkLst>
      </pc:sldChg>
      <pc:sldChg chg="modSp mod">
        <pc:chgData name="Luzy, Alexis" userId="40a0e568-c162-4724-ae36-9348e609c53e" providerId="ADAL" clId="{AEC0EE6E-12C7-417C-A835-5EA57AD1A02B}" dt="2024-12-04T20:52:00.892" v="52"/>
        <pc:sldMkLst>
          <pc:docMk/>
          <pc:sldMk cId="4180645009" sldId="534"/>
        </pc:sldMkLst>
      </pc:sldChg>
      <pc:sldChg chg="del">
        <pc:chgData name="Luzy, Alexis" userId="40a0e568-c162-4724-ae36-9348e609c53e" providerId="ADAL" clId="{AEC0EE6E-12C7-417C-A835-5EA57AD1A02B}" dt="2024-12-04T20:56:24.028" v="102" actId="47"/>
        <pc:sldMkLst>
          <pc:docMk/>
          <pc:sldMk cId="4105948749" sldId="537"/>
        </pc:sldMkLst>
      </pc:sldChg>
      <pc:sldChg chg="del">
        <pc:chgData name="Luzy, Alexis" userId="40a0e568-c162-4724-ae36-9348e609c53e" providerId="ADAL" clId="{AEC0EE6E-12C7-417C-A835-5EA57AD1A02B}" dt="2024-12-04T20:57:30.803" v="105" actId="47"/>
        <pc:sldMkLst>
          <pc:docMk/>
          <pc:sldMk cId="2353283711" sldId="541"/>
        </pc:sldMkLst>
      </pc:sldChg>
      <pc:sldChg chg="modSp mod">
        <pc:chgData name="Luzy, Alexis" userId="40a0e568-c162-4724-ae36-9348e609c53e" providerId="ADAL" clId="{AEC0EE6E-12C7-417C-A835-5EA57AD1A02B}" dt="2024-12-04T20:52:05.265" v="53"/>
        <pc:sldMkLst>
          <pc:docMk/>
          <pc:sldMk cId="4258540652" sldId="567"/>
        </pc:sldMkLst>
      </pc:sldChg>
      <pc:sldChg chg="ord">
        <pc:chgData name="Luzy, Alexis" userId="40a0e568-c162-4724-ae36-9348e609c53e" providerId="ADAL" clId="{AEC0EE6E-12C7-417C-A835-5EA57AD1A02B}" dt="2024-12-04T20:58:25.094" v="107"/>
        <pc:sldMkLst>
          <pc:docMk/>
          <pc:sldMk cId="3482624062" sldId="570"/>
        </pc:sldMkLst>
      </pc:sldChg>
      <pc:sldChg chg="ord">
        <pc:chgData name="Luzy, Alexis" userId="40a0e568-c162-4724-ae36-9348e609c53e" providerId="ADAL" clId="{AEC0EE6E-12C7-417C-A835-5EA57AD1A02B}" dt="2024-12-04T20:58:30.399" v="109"/>
        <pc:sldMkLst>
          <pc:docMk/>
          <pc:sldMk cId="466290129" sldId="571"/>
        </pc:sldMkLst>
      </pc:sldChg>
      <pc:sldChg chg="addSp delSp modSp mod">
        <pc:chgData name="Luzy, Alexis" userId="40a0e568-c162-4724-ae36-9348e609c53e" providerId="ADAL" clId="{AEC0EE6E-12C7-417C-A835-5EA57AD1A02B}" dt="2024-12-04T20:56:11.944" v="101" actId="478"/>
        <pc:sldMkLst>
          <pc:docMk/>
          <pc:sldMk cId="2300744750" sldId="573"/>
        </pc:sldMkLst>
      </pc:sldChg>
      <pc:sldChg chg="modSp mod">
        <pc:chgData name="Luzy, Alexis" userId="40a0e568-c162-4724-ae36-9348e609c53e" providerId="ADAL" clId="{AEC0EE6E-12C7-417C-A835-5EA57AD1A02B}" dt="2024-12-04T20:51:58.419" v="51"/>
        <pc:sldMkLst>
          <pc:docMk/>
          <pc:sldMk cId="1932900254" sldId="574"/>
        </pc:sldMkLst>
      </pc:sldChg>
      <pc:sldChg chg="del">
        <pc:chgData name="Luzy, Alexis" userId="40a0e568-c162-4724-ae36-9348e609c53e" providerId="ADAL" clId="{AEC0EE6E-12C7-417C-A835-5EA57AD1A02B}" dt="2024-12-04T20:57:27.679" v="104" actId="47"/>
        <pc:sldMkLst>
          <pc:docMk/>
          <pc:sldMk cId="2238514472" sldId="577"/>
        </pc:sldMkLst>
      </pc:sldChg>
      <pc:sldChg chg="del">
        <pc:chgData name="Luzy, Alexis" userId="40a0e568-c162-4724-ae36-9348e609c53e" providerId="ADAL" clId="{AEC0EE6E-12C7-417C-A835-5EA57AD1A02B}" dt="2024-12-04T20:56:24.617" v="103" actId="47"/>
        <pc:sldMkLst>
          <pc:docMk/>
          <pc:sldMk cId="1615423503" sldId="584"/>
        </pc:sldMkLst>
      </pc:sldChg>
      <pc:sldChg chg="modSp mod">
        <pc:chgData name="Luzy, Alexis" userId="40a0e568-c162-4724-ae36-9348e609c53e" providerId="ADAL" clId="{AEC0EE6E-12C7-417C-A835-5EA57AD1A02B}" dt="2024-12-06T02:28:05.483" v="114" actId="313"/>
        <pc:sldMkLst>
          <pc:docMk/>
          <pc:sldMk cId="1240075451" sldId="586"/>
        </pc:sldMkLst>
      </pc:sldChg>
      <pc:sldChg chg="modSp mod">
        <pc:chgData name="Luzy, Alexis" userId="40a0e568-c162-4724-ae36-9348e609c53e" providerId="ADAL" clId="{AEC0EE6E-12C7-417C-A835-5EA57AD1A02B}" dt="2024-12-04T20:50:09.822" v="49"/>
        <pc:sldMkLst>
          <pc:docMk/>
          <pc:sldMk cId="192293086" sldId="591"/>
        </pc:sldMkLst>
      </pc:sldChg>
      <pc:sldChg chg="addSp delSp modSp new mod modClrScheme chgLayout">
        <pc:chgData name="Luzy, Alexis" userId="40a0e568-c162-4724-ae36-9348e609c53e" providerId="ADAL" clId="{AEC0EE6E-12C7-417C-A835-5EA57AD1A02B}" dt="2024-12-04T20:44:31.203" v="4" actId="1076"/>
        <pc:sldMkLst>
          <pc:docMk/>
          <pc:sldMk cId="3275294098" sldId="592"/>
        </pc:sldMkLst>
      </pc:sldChg>
    </pc:docChg>
  </pc:docChgLst>
  <pc:docChgLst>
    <pc:chgData name="Farley, Rose-Anne" userId="109f798d-e177-4aa1-94d2-5461f56eee21" providerId="ADAL" clId="{9FDCFFFD-8E81-4002-BB40-F69CFCCA7C84}"/>
    <pc:docChg chg="undo redo custSel addSld modSld sldOrd">
      <pc:chgData name="Farley, Rose-Anne" userId="109f798d-e177-4aa1-94d2-5461f56eee21" providerId="ADAL" clId="{9FDCFFFD-8E81-4002-BB40-F69CFCCA7C84}" dt="2023-12-17T23:09:08.352" v="4676" actId="14100"/>
      <pc:docMkLst>
        <pc:docMk/>
      </pc:docMkLst>
      <pc:sldChg chg="addSp modSp new mod modTransition modClrScheme chgLayout">
        <pc:chgData name="Farley, Rose-Anne" userId="109f798d-e177-4aa1-94d2-5461f56eee21" providerId="ADAL" clId="{9FDCFFFD-8E81-4002-BB40-F69CFCCA7C84}" dt="2023-12-17T22:39:14.672" v="3805" actId="26606"/>
        <pc:sldMkLst>
          <pc:docMk/>
          <pc:sldMk cId="52749272" sldId="256"/>
        </pc:sldMkLst>
      </pc:sldChg>
      <pc:sldChg chg="addSp delSp modSp new mod modTransition modClrScheme chgLayout">
        <pc:chgData name="Farley, Rose-Anne" userId="109f798d-e177-4aa1-94d2-5461f56eee21" providerId="ADAL" clId="{9FDCFFFD-8E81-4002-BB40-F69CFCCA7C84}" dt="2023-12-17T22:42:56.700" v="3837"/>
        <pc:sldMkLst>
          <pc:docMk/>
          <pc:sldMk cId="1649458641" sldId="257"/>
        </pc:sldMkLst>
      </pc:sldChg>
      <pc:sldChg chg="addSp delSp modSp new mod">
        <pc:chgData name="Farley, Rose-Anne" userId="109f798d-e177-4aa1-94d2-5461f56eee21" providerId="ADAL" clId="{9FDCFFFD-8E81-4002-BB40-F69CFCCA7C84}" dt="2023-12-17T22:43:43.444" v="3841" actId="1076"/>
        <pc:sldMkLst>
          <pc:docMk/>
          <pc:sldMk cId="3174744405" sldId="258"/>
        </pc:sldMkLst>
      </pc:sldChg>
      <pc:sldChg chg="addSp delSp modSp new mod">
        <pc:chgData name="Farley, Rose-Anne" userId="109f798d-e177-4aa1-94d2-5461f56eee21" providerId="ADAL" clId="{9FDCFFFD-8E81-4002-BB40-F69CFCCA7C84}" dt="2023-12-17T20:52:00.388" v="2612" actId="1076"/>
        <pc:sldMkLst>
          <pc:docMk/>
          <pc:sldMk cId="4278795537" sldId="259"/>
        </pc:sldMkLst>
      </pc:sldChg>
      <pc:sldChg chg="addSp delSp modSp new mod">
        <pc:chgData name="Farley, Rose-Anne" userId="109f798d-e177-4aa1-94d2-5461f56eee21" providerId="ADAL" clId="{9FDCFFFD-8E81-4002-BB40-F69CFCCA7C84}" dt="2023-12-17T20:42:07.968" v="2281" actId="1076"/>
        <pc:sldMkLst>
          <pc:docMk/>
          <pc:sldMk cId="2700906534" sldId="260"/>
        </pc:sldMkLst>
      </pc:sldChg>
      <pc:sldChg chg="addSp delSp modSp new mod">
        <pc:chgData name="Farley, Rose-Anne" userId="109f798d-e177-4aa1-94d2-5461f56eee21" providerId="ADAL" clId="{9FDCFFFD-8E81-4002-BB40-F69CFCCA7C84}" dt="2023-12-17T20:09:35.267" v="1081" actId="14100"/>
        <pc:sldMkLst>
          <pc:docMk/>
          <pc:sldMk cId="2861571473" sldId="261"/>
        </pc:sldMkLst>
      </pc:sldChg>
      <pc:sldChg chg="addSp modSp new mod">
        <pc:chgData name="Farley, Rose-Anne" userId="109f798d-e177-4aa1-94d2-5461f56eee21" providerId="ADAL" clId="{9FDCFFFD-8E81-4002-BB40-F69CFCCA7C84}" dt="2023-12-17T22:23:51.708" v="2962" actId="20577"/>
        <pc:sldMkLst>
          <pc:docMk/>
          <pc:sldMk cId="1476926540" sldId="262"/>
        </pc:sldMkLst>
      </pc:sldChg>
      <pc:sldChg chg="modSp add mod">
        <pc:chgData name="Farley, Rose-Anne" userId="109f798d-e177-4aa1-94d2-5461f56eee21" providerId="ADAL" clId="{9FDCFFFD-8E81-4002-BB40-F69CFCCA7C84}" dt="2023-12-17T22:23:56.926" v="2963"/>
        <pc:sldMkLst>
          <pc:docMk/>
          <pc:sldMk cId="1127270049" sldId="263"/>
        </pc:sldMkLst>
      </pc:sldChg>
      <pc:sldChg chg="addSp modSp add mod">
        <pc:chgData name="Farley, Rose-Anne" userId="109f798d-e177-4aa1-94d2-5461f56eee21" providerId="ADAL" clId="{9FDCFFFD-8E81-4002-BB40-F69CFCCA7C84}" dt="2023-12-17T20:52:45.145" v="2650" actId="20577"/>
        <pc:sldMkLst>
          <pc:docMk/>
          <pc:sldMk cId="1032350335" sldId="264"/>
        </pc:sldMkLst>
      </pc:sldChg>
      <pc:sldChg chg="modSp add mod ord">
        <pc:chgData name="Farley, Rose-Anne" userId="109f798d-e177-4aa1-94d2-5461f56eee21" providerId="ADAL" clId="{9FDCFFFD-8E81-4002-BB40-F69CFCCA7C84}" dt="2023-12-17T22:24:01.081" v="2964"/>
        <pc:sldMkLst>
          <pc:docMk/>
          <pc:sldMk cId="2585957700" sldId="265"/>
        </pc:sldMkLst>
      </pc:sldChg>
      <pc:sldChg chg="addSp delSp modSp add mod">
        <pc:chgData name="Farley, Rose-Anne" userId="109f798d-e177-4aa1-94d2-5461f56eee21" providerId="ADAL" clId="{9FDCFFFD-8E81-4002-BB40-F69CFCCA7C84}" dt="2023-12-17T22:24:09.936" v="2967" actId="20577"/>
        <pc:sldMkLst>
          <pc:docMk/>
          <pc:sldMk cId="3141415947" sldId="266"/>
        </pc:sldMkLst>
      </pc:sldChg>
      <pc:sldChg chg="addSp delSp modSp new mod modTransition modClrScheme chgLayout">
        <pc:chgData name="Farley, Rose-Anne" userId="109f798d-e177-4aa1-94d2-5461f56eee21" providerId="ADAL" clId="{9FDCFFFD-8E81-4002-BB40-F69CFCCA7C84}" dt="2023-12-17T22:48:50.463" v="3871" actId="14100"/>
        <pc:sldMkLst>
          <pc:docMk/>
          <pc:sldMk cId="3548705788" sldId="267"/>
        </pc:sldMkLst>
      </pc:sldChg>
      <pc:sldChg chg="addSp delSp modSp add mod">
        <pc:chgData name="Farley, Rose-Anne" userId="109f798d-e177-4aa1-94d2-5461f56eee21" providerId="ADAL" clId="{9FDCFFFD-8E81-4002-BB40-F69CFCCA7C84}" dt="2023-12-17T20:45:50.397" v="2320" actId="1076"/>
        <pc:sldMkLst>
          <pc:docMk/>
          <pc:sldMk cId="1010158596" sldId="268"/>
        </pc:sldMkLst>
      </pc:sldChg>
      <pc:sldChg chg="addSp delSp modSp new mod modTransition modClrScheme chgLayout">
        <pc:chgData name="Farley, Rose-Anne" userId="109f798d-e177-4aa1-94d2-5461f56eee21" providerId="ADAL" clId="{9FDCFFFD-8E81-4002-BB40-F69CFCCA7C84}" dt="2023-12-17T22:50:38.118" v="3887" actId="26606"/>
        <pc:sldMkLst>
          <pc:docMk/>
          <pc:sldMk cId="1918236396" sldId="269"/>
        </pc:sldMkLst>
      </pc:sldChg>
      <pc:sldChg chg="addSp delSp modSp new mod modTransition modClrScheme chgLayout">
        <pc:chgData name="Farley, Rose-Anne" userId="109f798d-e177-4aa1-94d2-5461f56eee21" providerId="ADAL" clId="{9FDCFFFD-8E81-4002-BB40-F69CFCCA7C84}" dt="2023-12-17T23:00:54.416" v="4348" actId="12"/>
        <pc:sldMkLst>
          <pc:docMk/>
          <pc:sldMk cId="4039204848" sldId="270"/>
        </pc:sldMkLst>
      </pc:sldChg>
      <pc:sldChg chg="delSp modSp new mod">
        <pc:chgData name="Farley, Rose-Anne" userId="109f798d-e177-4aa1-94d2-5461f56eee21" providerId="ADAL" clId="{9FDCFFFD-8E81-4002-BB40-F69CFCCA7C84}" dt="2023-12-17T23:09:08.352" v="4676" actId="14100"/>
        <pc:sldMkLst>
          <pc:docMk/>
          <pc:sldMk cId="3145610879" sldId="271"/>
        </pc:sldMkLst>
      </pc:sldChg>
    </pc:docChg>
  </pc:docChgLst>
  <pc:docChgLst>
    <pc:chgData name="Luzy, Alexis" userId="40a0e568-c162-4724-ae36-9348e609c53e" providerId="ADAL" clId="{A68A72F5-96B1-4FF6-B7FB-9C92D90FF1BD}"/>
    <pc:docChg chg="undo custSel addSld delSld modSld sldOrd">
      <pc:chgData name="Luzy, Alexis" userId="40a0e568-c162-4724-ae36-9348e609c53e" providerId="ADAL" clId="{A68A72F5-96B1-4FF6-B7FB-9C92D90FF1BD}" dt="2025-04-24T00:24:38.399" v="2378"/>
      <pc:docMkLst>
        <pc:docMk/>
      </pc:docMkLst>
      <pc:sldChg chg="addSp delSp modSp mod">
        <pc:chgData name="Luzy, Alexis" userId="40a0e568-c162-4724-ae36-9348e609c53e" providerId="ADAL" clId="{A68A72F5-96B1-4FF6-B7FB-9C92D90FF1BD}" dt="2025-04-24T00:04:56.842" v="1966" actId="478"/>
        <pc:sldMkLst>
          <pc:docMk/>
          <pc:sldMk cId="483082866" sldId="607"/>
        </pc:sldMkLst>
        <pc:spChg chg="add mod">
          <ac:chgData name="Luzy, Alexis" userId="40a0e568-c162-4724-ae36-9348e609c53e" providerId="ADAL" clId="{A68A72F5-96B1-4FF6-B7FB-9C92D90FF1BD}" dt="2025-04-24T00:04:19.919" v="1953" actId="1076"/>
          <ac:spMkLst>
            <pc:docMk/>
            <pc:sldMk cId="483082866" sldId="607"/>
            <ac:spMk id="2" creationId="{85F54E76-8F3D-31FB-38F9-2ED101EFD156}"/>
          </ac:spMkLst>
        </pc:spChg>
        <pc:spChg chg="add mod">
          <ac:chgData name="Luzy, Alexis" userId="40a0e568-c162-4724-ae36-9348e609c53e" providerId="ADAL" clId="{A68A72F5-96B1-4FF6-B7FB-9C92D90FF1BD}" dt="2025-04-24T00:04:48.243" v="1964" actId="1076"/>
          <ac:spMkLst>
            <pc:docMk/>
            <pc:sldMk cId="483082866" sldId="607"/>
            <ac:spMk id="3" creationId="{68A03B1F-0832-C894-64F5-81EF97FEFA73}"/>
          </ac:spMkLst>
        </pc:spChg>
        <pc:spChg chg="add mod">
          <ac:chgData name="Luzy, Alexis" userId="40a0e568-c162-4724-ae36-9348e609c53e" providerId="ADAL" clId="{A68A72F5-96B1-4FF6-B7FB-9C92D90FF1BD}" dt="2025-04-24T00:04:51.893" v="1965"/>
          <ac:spMkLst>
            <pc:docMk/>
            <pc:sldMk cId="483082866" sldId="607"/>
            <ac:spMk id="5" creationId="{3DAA18DD-B883-E0AF-82CD-5AECC39701DC}"/>
          </ac:spMkLst>
        </pc:spChg>
        <pc:picChg chg="mod modCrop">
          <ac:chgData name="Luzy, Alexis" userId="40a0e568-c162-4724-ae36-9348e609c53e" providerId="ADAL" clId="{A68A72F5-96B1-4FF6-B7FB-9C92D90FF1BD}" dt="2025-04-24T00:03:57.490" v="1926" actId="1036"/>
          <ac:picMkLst>
            <pc:docMk/>
            <pc:sldMk cId="483082866" sldId="607"/>
            <ac:picMk id="8" creationId="{E49B6BA5-1A27-F2F3-22A3-25A145542E28}"/>
          </ac:picMkLst>
        </pc:picChg>
        <pc:picChg chg="mod">
          <ac:chgData name="Luzy, Alexis" userId="40a0e568-c162-4724-ae36-9348e609c53e" providerId="ADAL" clId="{A68A72F5-96B1-4FF6-B7FB-9C92D90FF1BD}" dt="2025-04-24T00:04:17.806" v="1952" actId="1037"/>
          <ac:picMkLst>
            <pc:docMk/>
            <pc:sldMk cId="483082866" sldId="607"/>
            <ac:picMk id="9" creationId="{64D32727-A98D-084A-7576-60D6B7500D8F}"/>
          </ac:picMkLst>
        </pc:picChg>
      </pc:sldChg>
      <pc:sldChg chg="addSp modSp del">
        <pc:chgData name="Luzy, Alexis" userId="40a0e568-c162-4724-ae36-9348e609c53e" providerId="ADAL" clId="{A68A72F5-96B1-4FF6-B7FB-9C92D90FF1BD}" dt="2025-04-24T00:05:01.227" v="1967" actId="47"/>
        <pc:sldMkLst>
          <pc:docMk/>
          <pc:sldMk cId="1658495120" sldId="620"/>
        </pc:sldMkLst>
      </pc:sldChg>
      <pc:sldChg chg="addSp delSp modSp mod">
        <pc:chgData name="Luzy, Alexis" userId="40a0e568-c162-4724-ae36-9348e609c53e" providerId="ADAL" clId="{A68A72F5-96B1-4FF6-B7FB-9C92D90FF1BD}" dt="2025-04-24T00:07:41.771" v="2040"/>
        <pc:sldMkLst>
          <pc:docMk/>
          <pc:sldMk cId="1173223468" sldId="635"/>
        </pc:sldMkLst>
        <pc:spChg chg="add mod">
          <ac:chgData name="Luzy, Alexis" userId="40a0e568-c162-4724-ae36-9348e609c53e" providerId="ADAL" clId="{A68A72F5-96B1-4FF6-B7FB-9C92D90FF1BD}" dt="2025-04-24T00:07:34.845" v="2037" actId="1037"/>
          <ac:spMkLst>
            <pc:docMk/>
            <pc:sldMk cId="1173223468" sldId="635"/>
            <ac:spMk id="8" creationId="{E64D4B25-1541-56ED-F04F-FC1F0EF6F746}"/>
          </ac:spMkLst>
        </pc:spChg>
        <pc:spChg chg="add mod">
          <ac:chgData name="Luzy, Alexis" userId="40a0e568-c162-4724-ae36-9348e609c53e" providerId="ADAL" clId="{A68A72F5-96B1-4FF6-B7FB-9C92D90FF1BD}" dt="2025-04-24T00:07:41.771" v="2040"/>
          <ac:spMkLst>
            <pc:docMk/>
            <pc:sldMk cId="1173223468" sldId="635"/>
            <ac:spMk id="9" creationId="{F74A70DD-46D4-D634-5B7B-8610D288DEA0}"/>
          </ac:spMkLst>
        </pc:spChg>
        <pc:spChg chg="add del">
          <ac:chgData name="Luzy, Alexis" userId="40a0e568-c162-4724-ae36-9348e609c53e" providerId="ADAL" clId="{A68A72F5-96B1-4FF6-B7FB-9C92D90FF1BD}" dt="2025-04-24T00:07:04.693" v="1991" actId="478"/>
          <ac:spMkLst>
            <pc:docMk/>
            <pc:sldMk cId="1173223468" sldId="635"/>
            <ac:spMk id="19" creationId="{63A2DAE2-C369-F1F9-7619-E2E5B1C50DDE}"/>
          </ac:spMkLst>
        </pc:spChg>
        <pc:picChg chg="add mod">
          <ac:chgData name="Luzy, Alexis" userId="40a0e568-c162-4724-ae36-9348e609c53e" providerId="ADAL" clId="{A68A72F5-96B1-4FF6-B7FB-9C92D90FF1BD}" dt="2025-04-24T00:07:34.845" v="2037" actId="1037"/>
          <ac:picMkLst>
            <pc:docMk/>
            <pc:sldMk cId="1173223468" sldId="635"/>
            <ac:picMk id="6" creationId="{38BCB66E-A095-016A-CB96-0272E2B70C47}"/>
          </ac:picMkLst>
        </pc:picChg>
        <pc:picChg chg="add del">
          <ac:chgData name="Luzy, Alexis" userId="40a0e568-c162-4724-ae36-9348e609c53e" providerId="ADAL" clId="{A68A72F5-96B1-4FF6-B7FB-9C92D90FF1BD}" dt="2025-04-24T00:07:05.292" v="1992" actId="478"/>
          <ac:picMkLst>
            <pc:docMk/>
            <pc:sldMk cId="1173223468" sldId="635"/>
            <ac:picMk id="24" creationId="{8A09999B-33A7-41EC-8644-12C4EF029A18}"/>
          </ac:picMkLst>
        </pc:picChg>
      </pc:sldChg>
      <pc:sldChg chg="del">
        <pc:chgData name="Luzy, Alexis" userId="40a0e568-c162-4724-ae36-9348e609c53e" providerId="ADAL" clId="{A68A72F5-96B1-4FF6-B7FB-9C92D90FF1BD}" dt="2025-04-24T00:07:48.748" v="2041" actId="47"/>
        <pc:sldMkLst>
          <pc:docMk/>
          <pc:sldMk cId="2590002956" sldId="637"/>
        </pc:sldMkLst>
      </pc:sldChg>
      <pc:sldChg chg="modAnim">
        <pc:chgData name="Luzy, Alexis" userId="40a0e568-c162-4724-ae36-9348e609c53e" providerId="ADAL" clId="{A68A72F5-96B1-4FF6-B7FB-9C92D90FF1BD}" dt="2025-04-24T00:24:38.399" v="2378"/>
        <pc:sldMkLst>
          <pc:docMk/>
          <pc:sldMk cId="231791810" sldId="642"/>
        </pc:sldMkLst>
      </pc:sldChg>
      <pc:sldChg chg="modSp mod">
        <pc:chgData name="Luzy, Alexis" userId="40a0e568-c162-4724-ae36-9348e609c53e" providerId="ADAL" clId="{A68A72F5-96B1-4FF6-B7FB-9C92D90FF1BD}" dt="2025-04-23T23:08:54.750" v="46" actId="1035"/>
        <pc:sldMkLst>
          <pc:docMk/>
          <pc:sldMk cId="2892263849" sldId="643"/>
        </pc:sldMkLst>
        <pc:picChg chg="mod ord modCrop">
          <ac:chgData name="Luzy, Alexis" userId="40a0e568-c162-4724-ae36-9348e609c53e" providerId="ADAL" clId="{A68A72F5-96B1-4FF6-B7FB-9C92D90FF1BD}" dt="2025-04-23T23:08:54.750" v="46" actId="1035"/>
          <ac:picMkLst>
            <pc:docMk/>
            <pc:sldMk cId="2892263849" sldId="643"/>
            <ac:picMk id="21" creationId="{305F4AA3-D7DD-4065-9F05-9DF127DD800A}"/>
          </ac:picMkLst>
        </pc:picChg>
      </pc:sldChg>
      <pc:sldChg chg="addSp delSp modSp del mod ord">
        <pc:chgData name="Luzy, Alexis" userId="40a0e568-c162-4724-ae36-9348e609c53e" providerId="ADAL" clId="{A68A72F5-96B1-4FF6-B7FB-9C92D90FF1BD}" dt="2025-04-23T23:32:34.851" v="1272" actId="47"/>
        <pc:sldMkLst>
          <pc:docMk/>
          <pc:sldMk cId="1031943286" sldId="647"/>
        </pc:sldMkLst>
      </pc:sldChg>
      <pc:sldChg chg="modSp mod">
        <pc:chgData name="Luzy, Alexis" userId="40a0e568-c162-4724-ae36-9348e609c53e" providerId="ADAL" clId="{A68A72F5-96B1-4FF6-B7FB-9C92D90FF1BD}" dt="2025-04-24T00:06:06.266" v="1987" actId="20577"/>
        <pc:sldMkLst>
          <pc:docMk/>
          <pc:sldMk cId="4224375503" sldId="659"/>
        </pc:sldMkLst>
        <pc:spChg chg="mod">
          <ac:chgData name="Luzy, Alexis" userId="40a0e568-c162-4724-ae36-9348e609c53e" providerId="ADAL" clId="{A68A72F5-96B1-4FF6-B7FB-9C92D90FF1BD}" dt="2025-04-24T00:06:06.266" v="1987" actId="20577"/>
          <ac:spMkLst>
            <pc:docMk/>
            <pc:sldMk cId="4224375503" sldId="659"/>
            <ac:spMk id="2" creationId="{0E4AD6D0-FF52-08A6-4797-8C6215232C3C}"/>
          </ac:spMkLst>
        </pc:spChg>
      </pc:sldChg>
      <pc:sldChg chg="modAnim">
        <pc:chgData name="Luzy, Alexis" userId="40a0e568-c162-4724-ae36-9348e609c53e" providerId="ADAL" clId="{A68A72F5-96B1-4FF6-B7FB-9C92D90FF1BD}" dt="2025-04-24T00:24:29.389" v="2377"/>
        <pc:sldMkLst>
          <pc:docMk/>
          <pc:sldMk cId="1295873456" sldId="673"/>
        </pc:sldMkLst>
      </pc:sldChg>
      <pc:sldChg chg="addSp delSp modSp mod delAnim modAnim">
        <pc:chgData name="Luzy, Alexis" userId="40a0e568-c162-4724-ae36-9348e609c53e" providerId="ADAL" clId="{A68A72F5-96B1-4FF6-B7FB-9C92D90FF1BD}" dt="2025-04-23T23:40:34.893" v="1415"/>
        <pc:sldMkLst>
          <pc:docMk/>
          <pc:sldMk cId="4239718793" sldId="675"/>
        </pc:sldMkLst>
        <pc:spChg chg="add mod">
          <ac:chgData name="Luzy, Alexis" userId="40a0e568-c162-4724-ae36-9348e609c53e" providerId="ADAL" clId="{A68A72F5-96B1-4FF6-B7FB-9C92D90FF1BD}" dt="2025-04-23T23:36:21.123" v="1337" actId="1076"/>
          <ac:spMkLst>
            <pc:docMk/>
            <pc:sldMk cId="4239718793" sldId="675"/>
            <ac:spMk id="2" creationId="{B9BE428E-1862-747C-EDDD-509FAD1D09F9}"/>
          </ac:spMkLst>
        </pc:spChg>
        <pc:spChg chg="add mod">
          <ac:chgData name="Luzy, Alexis" userId="40a0e568-c162-4724-ae36-9348e609c53e" providerId="ADAL" clId="{A68A72F5-96B1-4FF6-B7FB-9C92D90FF1BD}" dt="2025-04-23T23:36:39.051" v="1345" actId="1076"/>
          <ac:spMkLst>
            <pc:docMk/>
            <pc:sldMk cId="4239718793" sldId="675"/>
            <ac:spMk id="3" creationId="{EBAD6530-8EA7-5759-2527-FD398F4080D3}"/>
          </ac:spMkLst>
        </pc:spChg>
        <pc:spChg chg="add mod">
          <ac:chgData name="Luzy, Alexis" userId="40a0e568-c162-4724-ae36-9348e609c53e" providerId="ADAL" clId="{A68A72F5-96B1-4FF6-B7FB-9C92D90FF1BD}" dt="2025-04-23T23:39:11.063" v="1408" actId="207"/>
          <ac:spMkLst>
            <pc:docMk/>
            <pc:sldMk cId="4239718793" sldId="675"/>
            <ac:spMk id="9" creationId="{7BF9103F-FD0E-30BB-D162-FAC09645432F}"/>
          </ac:spMkLst>
        </pc:spChg>
        <pc:spChg chg="add mod">
          <ac:chgData name="Luzy, Alexis" userId="40a0e568-c162-4724-ae36-9348e609c53e" providerId="ADAL" clId="{A68A72F5-96B1-4FF6-B7FB-9C92D90FF1BD}" dt="2025-04-23T23:39:24.184" v="1411" actId="208"/>
          <ac:spMkLst>
            <pc:docMk/>
            <pc:sldMk cId="4239718793" sldId="675"/>
            <ac:spMk id="10" creationId="{039F0956-1E74-5E4F-A947-A7CD9EB0E4A4}"/>
          </ac:spMkLst>
        </pc:spChg>
        <pc:spChg chg="mod">
          <ac:chgData name="Luzy, Alexis" userId="40a0e568-c162-4724-ae36-9348e609c53e" providerId="ADAL" clId="{A68A72F5-96B1-4FF6-B7FB-9C92D90FF1BD}" dt="2025-04-23T23:38:54.508" v="1407" actId="404"/>
          <ac:spMkLst>
            <pc:docMk/>
            <pc:sldMk cId="4239718793" sldId="675"/>
            <ac:spMk id="196" creationId="{B653C992-C310-533F-D2D5-BCD0E3AA20F7}"/>
          </ac:spMkLst>
        </pc:spChg>
        <pc:grpChg chg="mod">
          <ac:chgData name="Luzy, Alexis" userId="40a0e568-c162-4724-ae36-9348e609c53e" providerId="ADAL" clId="{A68A72F5-96B1-4FF6-B7FB-9C92D90FF1BD}" dt="2025-04-23T23:36:34.688" v="1343" actId="1076"/>
          <ac:grpSpMkLst>
            <pc:docMk/>
            <pc:sldMk cId="4239718793" sldId="675"/>
            <ac:grpSpMk id="271" creationId="{C6117D27-6B33-4B54-A88F-147A498D317A}"/>
          </ac:grpSpMkLst>
        </pc:grpChg>
      </pc:sldChg>
      <pc:sldChg chg="modSp mod">
        <pc:chgData name="Luzy, Alexis" userId="40a0e568-c162-4724-ae36-9348e609c53e" providerId="ADAL" clId="{A68A72F5-96B1-4FF6-B7FB-9C92D90FF1BD}" dt="2025-04-24T00:12:05.927" v="2374" actId="2710"/>
        <pc:sldMkLst>
          <pc:docMk/>
          <pc:sldMk cId="1792200215" sldId="676"/>
        </pc:sldMkLst>
        <pc:spChg chg="mod">
          <ac:chgData name="Luzy, Alexis" userId="40a0e568-c162-4724-ae36-9348e609c53e" providerId="ADAL" clId="{A68A72F5-96B1-4FF6-B7FB-9C92D90FF1BD}" dt="2025-04-24T00:12:05.927" v="2374" actId="2710"/>
          <ac:spMkLst>
            <pc:docMk/>
            <pc:sldMk cId="1792200215" sldId="676"/>
            <ac:spMk id="6" creationId="{F3C84DCD-DE3B-473C-BB79-D003FF5396B7}"/>
          </ac:spMkLst>
        </pc:spChg>
      </pc:sldChg>
      <pc:sldChg chg="del">
        <pc:chgData name="Luzy, Alexis" userId="40a0e568-c162-4724-ae36-9348e609c53e" providerId="ADAL" clId="{A68A72F5-96B1-4FF6-B7FB-9C92D90FF1BD}" dt="2025-04-24T00:05:58.233" v="1968" actId="47"/>
        <pc:sldMkLst>
          <pc:docMk/>
          <pc:sldMk cId="3857049708" sldId="680"/>
        </pc:sldMkLst>
      </pc:sldChg>
      <pc:sldChg chg="del">
        <pc:chgData name="Luzy, Alexis" userId="40a0e568-c162-4724-ae36-9348e609c53e" providerId="ADAL" clId="{A68A72F5-96B1-4FF6-B7FB-9C92D90FF1BD}" dt="2025-04-24T00:01:53.920" v="1836" actId="47"/>
        <pc:sldMkLst>
          <pc:docMk/>
          <pc:sldMk cId="112842795" sldId="683"/>
        </pc:sldMkLst>
      </pc:sldChg>
      <pc:sldChg chg="delSp del mod">
        <pc:chgData name="Luzy, Alexis" userId="40a0e568-c162-4724-ae36-9348e609c53e" providerId="ADAL" clId="{A68A72F5-96B1-4FF6-B7FB-9C92D90FF1BD}" dt="2025-04-24T00:02:02.136" v="1838" actId="47"/>
        <pc:sldMkLst>
          <pc:docMk/>
          <pc:sldMk cId="2535998995" sldId="684"/>
        </pc:sldMkLst>
      </pc:sldChg>
      <pc:sldChg chg="addSp delSp modSp new del mod">
        <pc:chgData name="Luzy, Alexis" userId="40a0e568-c162-4724-ae36-9348e609c53e" providerId="ADAL" clId="{A68A72F5-96B1-4FF6-B7FB-9C92D90FF1BD}" dt="2025-04-23T23:34:41.751" v="1301" actId="47"/>
        <pc:sldMkLst>
          <pc:docMk/>
          <pc:sldMk cId="1096375409" sldId="685"/>
        </pc:sldMkLst>
      </pc:sldChg>
      <pc:sldChg chg="delSp modSp add del mod">
        <pc:chgData name="Luzy, Alexis" userId="40a0e568-c162-4724-ae36-9348e609c53e" providerId="ADAL" clId="{A68A72F5-96B1-4FF6-B7FB-9C92D90FF1BD}" dt="2025-04-23T23:34:39.864" v="1300" actId="47"/>
        <pc:sldMkLst>
          <pc:docMk/>
          <pc:sldMk cId="1045629256" sldId="686"/>
        </pc:sldMkLst>
      </pc:sldChg>
      <pc:sldChg chg="addSp delSp modSp add mod ord modAnim">
        <pc:chgData name="Luzy, Alexis" userId="40a0e568-c162-4724-ae36-9348e609c53e" providerId="ADAL" clId="{A68A72F5-96B1-4FF6-B7FB-9C92D90FF1BD}" dt="2025-04-23T23:41:37.790" v="1453" actId="1037"/>
        <pc:sldMkLst>
          <pc:docMk/>
          <pc:sldMk cId="1979008579" sldId="687"/>
        </pc:sldMkLst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27" creationId="{48E09388-58F4-7D0C-7320-FD7A70B97E25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30" creationId="{AD610CC2-404A-05B2-7369-0CD8881F5289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45" creationId="{03A05021-385F-E160-47E3-77F6FEF92143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50" creationId="{A911F8F9-30E2-4829-229E-1B39B8FED07E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63" creationId="{00D0BBC7-8E5F-BC44-831D-09BD6C197A6D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2" creationId="{539A9104-AFEA-83F4-B199-3F3AC25A7483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3" creationId="{243EEF93-962C-B693-89D1-6A98F563ED13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4" creationId="{B1467430-C0E7-AA99-8088-80E5D8134C59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5" creationId="{F2098DA0-62F0-7785-F6A8-6F5DA297389D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6" creationId="{E978A7B4-023F-0301-063C-7709057262DF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7" creationId="{668D8B2F-0951-C8B8-F0BD-4DF3B97A1F1A}"/>
          </ac:spMkLst>
        </pc:spChg>
        <pc:spChg chg="mod">
          <ac:chgData name="Luzy, Alexis" userId="40a0e568-c162-4724-ae36-9348e609c53e" providerId="ADAL" clId="{A68A72F5-96B1-4FF6-B7FB-9C92D90FF1BD}" dt="2025-04-23T23:30:13.872" v="842"/>
          <ac:spMkLst>
            <pc:docMk/>
            <pc:sldMk cId="1979008579" sldId="687"/>
            <ac:spMk id="118" creationId="{8CEB42B5-5E9D-A751-1B35-571CE3E70C7F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128" creationId="{B56660FC-8B6C-5F34-E6BB-D5357B2C8F80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129" creationId="{166B7F5A-A114-BBF0-B3ED-67F205FC3164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131" creationId="{F137D347-848A-8E5E-C7FE-4B147C576421}"/>
          </ac:spMkLst>
        </pc:spChg>
        <pc:spChg chg="mod">
          <ac:chgData name="Luzy, Alexis" userId="40a0e568-c162-4724-ae36-9348e609c53e" providerId="ADAL" clId="{A68A72F5-96B1-4FF6-B7FB-9C92D90FF1BD}" dt="2025-04-23T23:31:41.264" v="1151" actId="1037"/>
          <ac:spMkLst>
            <pc:docMk/>
            <pc:sldMk cId="1979008579" sldId="687"/>
            <ac:spMk id="139" creationId="{914AFE1C-A743-1AD8-3D04-93E26833AFE8}"/>
          </ac:spMkLst>
        </pc:spChg>
        <pc:spChg chg="mod">
          <ac:chgData name="Luzy, Alexis" userId="40a0e568-c162-4724-ae36-9348e609c53e" providerId="ADAL" clId="{A68A72F5-96B1-4FF6-B7FB-9C92D90FF1BD}" dt="2025-04-23T23:31:44.163" v="1184" actId="1038"/>
          <ac:spMkLst>
            <pc:docMk/>
            <pc:sldMk cId="1979008579" sldId="687"/>
            <ac:spMk id="140" creationId="{A349CFC3-C041-E5D3-A5C2-89374D0A825A}"/>
          </ac:spMkLst>
        </pc:spChg>
        <pc:spChg chg="mod">
          <ac:chgData name="Luzy, Alexis" userId="40a0e568-c162-4724-ae36-9348e609c53e" providerId="ADAL" clId="{A68A72F5-96B1-4FF6-B7FB-9C92D90FF1BD}" dt="2025-04-23T23:31:53.122" v="1262" actId="1038"/>
          <ac:spMkLst>
            <pc:docMk/>
            <pc:sldMk cId="1979008579" sldId="687"/>
            <ac:spMk id="142" creationId="{B43B3EB9-F37A-AC58-DDA0-47D26576FD00}"/>
          </ac:spMkLst>
        </pc:spChg>
        <pc:spChg chg="mod">
          <ac:chgData name="Luzy, Alexis" userId="40a0e568-c162-4724-ae36-9348e609c53e" providerId="ADAL" clId="{A68A72F5-96B1-4FF6-B7FB-9C92D90FF1BD}" dt="2025-04-23T23:31:49.793" v="1249" actId="1037"/>
          <ac:spMkLst>
            <pc:docMk/>
            <pc:sldMk cId="1979008579" sldId="687"/>
            <ac:spMk id="143" creationId="{8DBC69BF-5118-F850-6E85-D20BCE56AFC6}"/>
          </ac:spMkLst>
        </pc:spChg>
        <pc:spChg chg="mod">
          <ac:chgData name="Luzy, Alexis" userId="40a0e568-c162-4724-ae36-9348e609c53e" providerId="ADAL" clId="{A68A72F5-96B1-4FF6-B7FB-9C92D90FF1BD}" dt="2025-04-23T23:33:05.279" v="1276" actId="20577"/>
          <ac:spMkLst>
            <pc:docMk/>
            <pc:sldMk cId="1979008579" sldId="687"/>
            <ac:spMk id="164" creationId="{5A3EA466-2EFC-03F7-5517-3A9109E9AFF2}"/>
          </ac:spMkLst>
        </pc:spChg>
        <pc:spChg chg="mod">
          <ac:chgData name="Luzy, Alexis" userId="40a0e568-c162-4724-ae36-9348e609c53e" providerId="ADAL" clId="{A68A72F5-96B1-4FF6-B7FB-9C92D90FF1BD}" dt="2025-04-23T23:34:35.232" v="1297"/>
          <ac:spMkLst>
            <pc:docMk/>
            <pc:sldMk cId="1979008579" sldId="687"/>
            <ac:spMk id="165" creationId="{89A0D8D5-2B56-7AE0-FEC6-DBF93807BB10}"/>
          </ac:spMkLst>
        </pc:spChg>
        <pc:spChg chg="mod">
          <ac:chgData name="Luzy, Alexis" userId="40a0e568-c162-4724-ae36-9348e609c53e" providerId="ADAL" clId="{A68A72F5-96B1-4FF6-B7FB-9C92D90FF1BD}" dt="2025-04-23T23:35:26.821" v="1321" actId="20577"/>
          <ac:spMkLst>
            <pc:docMk/>
            <pc:sldMk cId="1979008579" sldId="687"/>
            <ac:spMk id="178" creationId="{C80D3E37-6380-8DE1-8CEB-52BE757AF3AF}"/>
          </ac:spMkLst>
        </pc:spChg>
        <pc:spChg chg="mod">
          <ac:chgData name="Luzy, Alexis" userId="40a0e568-c162-4724-ae36-9348e609c53e" providerId="ADAL" clId="{A68A72F5-96B1-4FF6-B7FB-9C92D90FF1BD}" dt="2025-04-23T23:35:28.594" v="1323" actId="20577"/>
          <ac:spMkLst>
            <pc:docMk/>
            <pc:sldMk cId="1979008579" sldId="687"/>
            <ac:spMk id="179" creationId="{CBA1C4C0-87CF-A16D-73BB-4D960748287A}"/>
          </ac:spMkLst>
        </pc:spChg>
        <pc:spChg chg="mod">
          <ac:chgData name="Luzy, Alexis" userId="40a0e568-c162-4724-ae36-9348e609c53e" providerId="ADAL" clId="{A68A72F5-96B1-4FF6-B7FB-9C92D90FF1BD}" dt="2025-04-23T23:35:30.475" v="1326" actId="20577"/>
          <ac:spMkLst>
            <pc:docMk/>
            <pc:sldMk cId="1979008579" sldId="687"/>
            <ac:spMk id="180" creationId="{CB672A36-0723-2349-70AC-0BDBB5F9D18E}"/>
          </ac:spMkLst>
        </pc:spChg>
        <pc:spChg chg="mod">
          <ac:chgData name="Luzy, Alexis" userId="40a0e568-c162-4724-ae36-9348e609c53e" providerId="ADAL" clId="{A68A72F5-96B1-4FF6-B7FB-9C92D90FF1BD}" dt="2025-04-23T23:27:08.195" v="817" actId="20577"/>
          <ac:spMkLst>
            <pc:docMk/>
            <pc:sldMk cId="1979008579" sldId="687"/>
            <ac:spMk id="191" creationId="{EDBEFE12-BB43-9B59-F61F-5F51042BD2B3}"/>
          </ac:spMkLst>
        </pc:spChg>
        <pc:spChg chg="mod">
          <ac:chgData name="Luzy, Alexis" userId="40a0e568-c162-4724-ae36-9348e609c53e" providerId="ADAL" clId="{A68A72F5-96B1-4FF6-B7FB-9C92D90FF1BD}" dt="2025-04-23T23:27:09.731" v="818" actId="20577"/>
          <ac:spMkLst>
            <pc:docMk/>
            <pc:sldMk cId="1979008579" sldId="687"/>
            <ac:spMk id="192" creationId="{DDBE8FD3-A651-EE52-2503-95CC9B4307E3}"/>
          </ac:spMkLst>
        </pc:spChg>
        <pc:spChg chg="mod">
          <ac:chgData name="Luzy, Alexis" userId="40a0e568-c162-4724-ae36-9348e609c53e" providerId="ADAL" clId="{A68A72F5-96B1-4FF6-B7FB-9C92D90FF1BD}" dt="2025-04-23T23:34:59.938" v="1318" actId="20577"/>
          <ac:spMkLst>
            <pc:docMk/>
            <pc:sldMk cId="1979008579" sldId="687"/>
            <ac:spMk id="198" creationId="{0038DCB9-C4AB-177D-C13B-2A8862EB4439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292" creationId="{AD3D26E0-9C91-7CA4-0EA9-B102D27BD2C0}"/>
          </ac:spMkLst>
        </pc:spChg>
        <pc:spChg chg="mod">
          <ac:chgData name="Luzy, Alexis" userId="40a0e568-c162-4724-ae36-9348e609c53e" providerId="ADAL" clId="{A68A72F5-96B1-4FF6-B7FB-9C92D90FF1BD}" dt="2025-04-23T23:26:11.026" v="559"/>
          <ac:spMkLst>
            <pc:docMk/>
            <pc:sldMk cId="1979008579" sldId="687"/>
            <ac:spMk id="293" creationId="{B52B7508-E627-E5EE-DFB7-E8EE41BE353F}"/>
          </ac:spMkLst>
        </pc:spChg>
        <pc:spChg chg="add mod">
          <ac:chgData name="Luzy, Alexis" userId="40a0e568-c162-4724-ae36-9348e609c53e" providerId="ADAL" clId="{A68A72F5-96B1-4FF6-B7FB-9C92D90FF1BD}" dt="2025-04-23T23:33:47.176" v="1286" actId="14100"/>
          <ac:spMkLst>
            <pc:docMk/>
            <pc:sldMk cId="1979008579" sldId="687"/>
            <ac:spMk id="296" creationId="{14E99535-26B1-60C8-7CA1-06E2D6AC4839}"/>
          </ac:spMkLst>
        </pc:spChg>
        <pc:spChg chg="add mod">
          <ac:chgData name="Luzy, Alexis" userId="40a0e568-c162-4724-ae36-9348e609c53e" providerId="ADAL" clId="{A68A72F5-96B1-4FF6-B7FB-9C92D90FF1BD}" dt="2025-04-23T23:40:28.377" v="1414"/>
          <ac:spMkLst>
            <pc:docMk/>
            <pc:sldMk cId="1979008579" sldId="687"/>
            <ac:spMk id="308" creationId="{E924ADF4-577F-345B-598C-38FF8DF06851}"/>
          </ac:spMkLst>
        </pc:spChg>
        <pc:spChg chg="add mod">
          <ac:chgData name="Luzy, Alexis" userId="40a0e568-c162-4724-ae36-9348e609c53e" providerId="ADAL" clId="{A68A72F5-96B1-4FF6-B7FB-9C92D90FF1BD}" dt="2025-04-23T23:40:28.377" v="1414"/>
          <ac:spMkLst>
            <pc:docMk/>
            <pc:sldMk cId="1979008579" sldId="687"/>
            <ac:spMk id="309" creationId="{62365404-37F7-0416-33B2-63EC2F42ECB9}"/>
          </ac:spMkLst>
        </pc:spChg>
        <pc:spChg chg="add mod">
          <ac:chgData name="Luzy, Alexis" userId="40a0e568-c162-4724-ae36-9348e609c53e" providerId="ADAL" clId="{A68A72F5-96B1-4FF6-B7FB-9C92D90FF1BD}" dt="2025-04-23T23:40:28.377" v="1414"/>
          <ac:spMkLst>
            <pc:docMk/>
            <pc:sldMk cId="1979008579" sldId="687"/>
            <ac:spMk id="310" creationId="{01C103C8-4B5F-3781-1175-F6A0F6C90AC8}"/>
          </ac:spMkLst>
        </pc:spChg>
        <pc:spChg chg="add mod">
          <ac:chgData name="Luzy, Alexis" userId="40a0e568-c162-4724-ae36-9348e609c53e" providerId="ADAL" clId="{A68A72F5-96B1-4FF6-B7FB-9C92D90FF1BD}" dt="2025-04-23T23:41:27.498" v="1447" actId="20577"/>
          <ac:spMkLst>
            <pc:docMk/>
            <pc:sldMk cId="1979008579" sldId="687"/>
            <ac:spMk id="311" creationId="{234B36AE-C99D-5C36-FEBE-ABD9C99D1617}"/>
          </ac:spMkLst>
        </pc:spChg>
        <pc:spChg chg="add mod">
          <ac:chgData name="Luzy, Alexis" userId="40a0e568-c162-4724-ae36-9348e609c53e" providerId="ADAL" clId="{A68A72F5-96B1-4FF6-B7FB-9C92D90FF1BD}" dt="2025-04-23T23:41:37.790" v="1453" actId="1037"/>
          <ac:spMkLst>
            <pc:docMk/>
            <pc:sldMk cId="1979008579" sldId="687"/>
            <ac:spMk id="312" creationId="{60DAA4C6-557F-92AF-972C-D8E777165FCB}"/>
          </ac:spMkLst>
        </pc:spChg>
        <pc:grpChg chg="mod ord">
          <ac:chgData name="Luzy, Alexis" userId="40a0e568-c162-4724-ae36-9348e609c53e" providerId="ADAL" clId="{A68A72F5-96B1-4FF6-B7FB-9C92D90FF1BD}" dt="2025-04-23T23:31:35.537" v="1114" actId="1037"/>
          <ac:grpSpMkLst>
            <pc:docMk/>
            <pc:sldMk cId="1979008579" sldId="687"/>
            <ac:grpSpMk id="15" creationId="{2F1042B1-495A-0602-93CC-F259F379E3D8}"/>
          </ac:grpSpMkLst>
        </pc:grpChg>
        <pc:grpChg chg="mod ord">
          <ac:chgData name="Luzy, Alexis" userId="40a0e568-c162-4724-ae36-9348e609c53e" providerId="ADAL" clId="{A68A72F5-96B1-4FF6-B7FB-9C92D90FF1BD}" dt="2025-04-23T23:31:35.537" v="1114" actId="1037"/>
          <ac:grpSpMkLst>
            <pc:docMk/>
            <pc:sldMk cId="1979008579" sldId="687"/>
            <ac:grpSpMk id="33" creationId="{4599FABC-8BBF-3EE3-DB9F-DBB66983AAB6}"/>
          </ac:grpSpMkLst>
        </pc:grpChg>
        <pc:grpChg chg="mod ord">
          <ac:chgData name="Luzy, Alexis" userId="40a0e568-c162-4724-ae36-9348e609c53e" providerId="ADAL" clId="{A68A72F5-96B1-4FF6-B7FB-9C92D90FF1BD}" dt="2025-04-23T23:31:35.537" v="1114" actId="1037"/>
          <ac:grpSpMkLst>
            <pc:docMk/>
            <pc:sldMk cId="1979008579" sldId="687"/>
            <ac:grpSpMk id="51" creationId="{FF98620B-4333-0C22-C48D-1CECB769EBED}"/>
          </ac:grpSpMkLst>
        </pc:grpChg>
        <pc:grpChg chg="mod">
          <ac:chgData name="Luzy, Alexis" userId="40a0e568-c162-4724-ae36-9348e609c53e" providerId="ADAL" clId="{A68A72F5-96B1-4FF6-B7FB-9C92D90FF1BD}" dt="2025-04-23T23:30:13.872" v="842"/>
          <ac:grpSpMkLst>
            <pc:docMk/>
            <pc:sldMk cId="1979008579" sldId="687"/>
            <ac:grpSpMk id="103" creationId="{0499CEC2-FD5D-FF04-7883-A5420528DCCF}"/>
          </ac:grpSpMkLst>
        </pc:grpChg>
        <pc:grpChg chg="add mod ord">
          <ac:chgData name="Luzy, Alexis" userId="40a0e568-c162-4724-ae36-9348e609c53e" providerId="ADAL" clId="{A68A72F5-96B1-4FF6-B7FB-9C92D90FF1BD}" dt="2025-04-23T23:31:35.537" v="1114" actId="1037"/>
          <ac:grpSpMkLst>
            <pc:docMk/>
            <pc:sldMk cId="1979008579" sldId="687"/>
            <ac:grpSpMk id="119" creationId="{61685FC7-D788-C935-299B-31BDC6B6BD75}"/>
          </ac:grpSpMkLst>
        </pc:grpChg>
        <pc:grpChg chg="mod ord">
          <ac:chgData name="Luzy, Alexis" userId="40a0e568-c162-4724-ae36-9348e609c53e" providerId="ADAL" clId="{A68A72F5-96B1-4FF6-B7FB-9C92D90FF1BD}" dt="2025-04-23T23:31:35.537" v="1114" actId="1037"/>
          <ac:grpSpMkLst>
            <pc:docMk/>
            <pc:sldMk cId="1979008579" sldId="687"/>
            <ac:grpSpMk id="133" creationId="{FB965A1D-D06F-0BCE-6395-C5B1865E4870}"/>
          </ac:grpSpMkLst>
        </pc:grpChg>
        <pc:picChg chg="mod">
          <ac:chgData name="Luzy, Alexis" userId="40a0e568-c162-4724-ae36-9348e609c53e" providerId="ADAL" clId="{A68A72F5-96B1-4FF6-B7FB-9C92D90FF1BD}" dt="2025-04-23T23:30:13.872" v="842"/>
          <ac:picMkLst>
            <pc:docMk/>
            <pc:sldMk cId="1979008579" sldId="687"/>
            <ac:picMk id="102" creationId="{74FE4E30-B3FB-7BEE-EB60-FB80C0DF34B1}"/>
          </ac:picMkLst>
        </pc:picChg>
        <pc:picChg chg="add mod">
          <ac:chgData name="Luzy, Alexis" userId="40a0e568-c162-4724-ae36-9348e609c53e" providerId="ADAL" clId="{A68A72F5-96B1-4FF6-B7FB-9C92D90FF1BD}" dt="2025-04-23T23:32:09.309" v="1268" actId="1076"/>
          <ac:picMkLst>
            <pc:docMk/>
            <pc:sldMk cId="1979008579" sldId="687"/>
            <ac:picMk id="295" creationId="{534BEDDE-C1AD-00FC-A5ED-3DB2835FC2EC}"/>
          </ac:picMkLst>
        </pc:picChg>
        <pc:cxnChg chg="add mod">
          <ac:chgData name="Luzy, Alexis" userId="40a0e568-c162-4724-ae36-9348e609c53e" providerId="ADAL" clId="{A68A72F5-96B1-4FF6-B7FB-9C92D90FF1BD}" dt="2025-04-23T23:33:43.148" v="1285" actId="14100"/>
          <ac:cxnSpMkLst>
            <pc:docMk/>
            <pc:sldMk cId="1979008579" sldId="687"/>
            <ac:cxnSpMk id="297" creationId="{CC30AAC6-015E-0498-BC46-19B9273C5681}"/>
          </ac:cxnSpMkLst>
        </pc:cxnChg>
        <pc:cxnChg chg="add mod">
          <ac:chgData name="Luzy, Alexis" userId="40a0e568-c162-4724-ae36-9348e609c53e" providerId="ADAL" clId="{A68A72F5-96B1-4FF6-B7FB-9C92D90FF1BD}" dt="2025-04-23T23:33:49.331" v="1287" actId="14100"/>
          <ac:cxnSpMkLst>
            <pc:docMk/>
            <pc:sldMk cId="1979008579" sldId="687"/>
            <ac:cxnSpMk id="298" creationId="{222F11CC-B6EE-EF28-D3E7-6BAB26595690}"/>
          </ac:cxnSpMkLst>
        </pc:cxnChg>
      </pc:sldChg>
      <pc:sldChg chg="addSp delSp modSp add mod ord">
        <pc:chgData name="Luzy, Alexis" userId="40a0e568-c162-4724-ae36-9348e609c53e" providerId="ADAL" clId="{A68A72F5-96B1-4FF6-B7FB-9C92D90FF1BD}" dt="2025-04-24T00:01:46.558" v="1835" actId="20577"/>
        <pc:sldMkLst>
          <pc:docMk/>
          <pc:sldMk cId="1453965577" sldId="688"/>
        </pc:sldMkLst>
        <pc:spChg chg="add mod">
          <ac:chgData name="Luzy, Alexis" userId="40a0e568-c162-4724-ae36-9348e609c53e" providerId="ADAL" clId="{A68A72F5-96B1-4FF6-B7FB-9C92D90FF1BD}" dt="2025-04-23T23:48:21.330" v="1537" actId="164"/>
          <ac:spMkLst>
            <pc:docMk/>
            <pc:sldMk cId="1453965577" sldId="688"/>
            <ac:spMk id="2" creationId="{551204D6-5CFD-EC59-BE2B-2BB3D94DB39B}"/>
          </ac:spMkLst>
        </pc:spChg>
        <pc:spChg chg="add mod">
          <ac:chgData name="Luzy, Alexis" userId="40a0e568-c162-4724-ae36-9348e609c53e" providerId="ADAL" clId="{A68A72F5-96B1-4FF6-B7FB-9C92D90FF1BD}" dt="2025-04-23T23:51:02.401" v="1571" actId="14100"/>
          <ac:spMkLst>
            <pc:docMk/>
            <pc:sldMk cId="1453965577" sldId="688"/>
            <ac:spMk id="3" creationId="{C4A126EB-1146-2C20-E543-9A95851C3D51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7" creationId="{31DC2FD1-584B-F843-D5F2-26F6F61C1F8C}"/>
          </ac:spMkLst>
        </pc:spChg>
        <pc:spChg chg="add mod">
          <ac:chgData name="Luzy, Alexis" userId="40a0e568-c162-4724-ae36-9348e609c53e" providerId="ADAL" clId="{A68A72F5-96B1-4FF6-B7FB-9C92D90FF1BD}" dt="2025-04-23T23:48:21.330" v="1537" actId="164"/>
          <ac:spMkLst>
            <pc:docMk/>
            <pc:sldMk cId="1453965577" sldId="688"/>
            <ac:spMk id="9" creationId="{494D4973-059F-702B-C3EE-3284C6E34D48}"/>
          </ac:spMkLst>
        </pc:spChg>
        <pc:spChg chg="mod">
          <ac:chgData name="Luzy, Alexis" userId="40a0e568-c162-4724-ae36-9348e609c53e" providerId="ADAL" clId="{A68A72F5-96B1-4FF6-B7FB-9C92D90FF1BD}" dt="2025-04-24T00:01:46.558" v="1835" actId="20577"/>
          <ac:spMkLst>
            <pc:docMk/>
            <pc:sldMk cId="1453965577" sldId="688"/>
            <ac:spMk id="10" creationId="{C3EB2C59-58F2-03F9-5DF1-2B91009E3BCF}"/>
          </ac:spMkLst>
        </pc:spChg>
        <pc:spChg chg="mod">
          <ac:chgData name="Luzy, Alexis" userId="40a0e568-c162-4724-ae36-9348e609c53e" providerId="ADAL" clId="{A68A72F5-96B1-4FF6-B7FB-9C92D90FF1BD}" dt="2025-04-23T23:44:51.144" v="1498" actId="207"/>
          <ac:spMkLst>
            <pc:docMk/>
            <pc:sldMk cId="1453965577" sldId="688"/>
            <ac:spMk id="27" creationId="{6F221EEE-E32D-E74D-B3CB-D7E916AB043D}"/>
          </ac:spMkLst>
        </pc:spChg>
        <pc:spChg chg="mod">
          <ac:chgData name="Luzy, Alexis" userId="40a0e568-c162-4724-ae36-9348e609c53e" providerId="ADAL" clId="{A68A72F5-96B1-4FF6-B7FB-9C92D90FF1BD}" dt="2025-04-23T23:45:03.827" v="1503" actId="14100"/>
          <ac:spMkLst>
            <pc:docMk/>
            <pc:sldMk cId="1453965577" sldId="688"/>
            <ac:spMk id="28" creationId="{A71954BA-B792-BFC9-7220-24E85B9B72AB}"/>
          </ac:spMkLst>
        </pc:spChg>
        <pc:spChg chg="mod">
          <ac:chgData name="Luzy, Alexis" userId="40a0e568-c162-4724-ae36-9348e609c53e" providerId="ADAL" clId="{A68A72F5-96B1-4FF6-B7FB-9C92D90FF1BD}" dt="2025-04-23T23:45:10.399" v="1504" actId="14100"/>
          <ac:spMkLst>
            <pc:docMk/>
            <pc:sldMk cId="1453965577" sldId="688"/>
            <ac:spMk id="29" creationId="{DD0683D3-A8F2-F9D6-72D9-E5C63CDE1E9B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38" creationId="{20676AA6-51A6-15B8-8757-93A3CF71A864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39" creationId="{5BA29EE6-3BE4-7508-38C6-672105E9893C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41" creationId="{98A56AA8-BFB3-09CE-D4FE-4661CAF29746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42" creationId="{4D42DF52-C7E6-D508-9D21-7E8493052D8C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45" creationId="{D36796FC-8DAF-DE54-1C68-FABD3B92153A}"/>
          </ac:spMkLst>
        </pc:spChg>
        <pc:spChg chg="mod">
          <ac:chgData name="Luzy, Alexis" userId="40a0e568-c162-4724-ae36-9348e609c53e" providerId="ADAL" clId="{A68A72F5-96B1-4FF6-B7FB-9C92D90FF1BD}" dt="2025-04-23T23:50:33.985" v="1557" actId="164"/>
          <ac:spMkLst>
            <pc:docMk/>
            <pc:sldMk cId="1453965577" sldId="688"/>
            <ac:spMk id="46" creationId="{3C0FD02A-97E6-9136-41B4-88743962B595}"/>
          </ac:spMkLst>
        </pc:spChg>
        <pc:spChg chg="mod">
          <ac:chgData name="Luzy, Alexis" userId="40a0e568-c162-4724-ae36-9348e609c53e" providerId="ADAL" clId="{A68A72F5-96B1-4FF6-B7FB-9C92D90FF1BD}" dt="2025-04-23T23:51:45.554" v="1574"/>
          <ac:spMkLst>
            <pc:docMk/>
            <pc:sldMk cId="1453965577" sldId="688"/>
            <ac:spMk id="50" creationId="{E7DB5A9F-C2D7-104C-4048-21C3AFE13617}"/>
          </ac:spMkLst>
        </pc:spChg>
        <pc:spChg chg="mod">
          <ac:chgData name="Luzy, Alexis" userId="40a0e568-c162-4724-ae36-9348e609c53e" providerId="ADAL" clId="{A68A72F5-96B1-4FF6-B7FB-9C92D90FF1BD}" dt="2025-04-23T23:53:58.460" v="1612" actId="14100"/>
          <ac:spMkLst>
            <pc:docMk/>
            <pc:sldMk cId="1453965577" sldId="688"/>
            <ac:spMk id="51" creationId="{1D94B9D4-8CD5-FEA1-5264-B668B2CADFDC}"/>
          </ac:spMkLst>
        </pc:spChg>
        <pc:spChg chg="mod">
          <ac:chgData name="Luzy, Alexis" userId="40a0e568-c162-4724-ae36-9348e609c53e" providerId="ADAL" clId="{A68A72F5-96B1-4FF6-B7FB-9C92D90FF1BD}" dt="2025-04-23T23:54:06.865" v="1619" actId="207"/>
          <ac:spMkLst>
            <pc:docMk/>
            <pc:sldMk cId="1453965577" sldId="688"/>
            <ac:spMk id="52" creationId="{F02AE5BA-6C81-1C50-6445-3B65C04E2D82}"/>
          </ac:spMkLst>
        </pc:spChg>
        <pc:spChg chg="mod">
          <ac:chgData name="Luzy, Alexis" userId="40a0e568-c162-4724-ae36-9348e609c53e" providerId="ADAL" clId="{A68A72F5-96B1-4FF6-B7FB-9C92D90FF1BD}" dt="2025-04-23T23:54:10.387" v="1620"/>
          <ac:spMkLst>
            <pc:docMk/>
            <pc:sldMk cId="1453965577" sldId="688"/>
            <ac:spMk id="54" creationId="{92804054-469A-D9F2-A730-3F9639A64994}"/>
          </ac:spMkLst>
        </pc:spChg>
        <pc:spChg chg="mod">
          <ac:chgData name="Luzy, Alexis" userId="40a0e568-c162-4724-ae36-9348e609c53e" providerId="ADAL" clId="{A68A72F5-96B1-4FF6-B7FB-9C92D90FF1BD}" dt="2025-04-23T23:54:10.387" v="1620"/>
          <ac:spMkLst>
            <pc:docMk/>
            <pc:sldMk cId="1453965577" sldId="688"/>
            <ac:spMk id="55" creationId="{4E1745C4-9F78-50D4-5A88-A6AFE83E76FE}"/>
          </ac:spMkLst>
        </pc:spChg>
        <pc:spChg chg="mod">
          <ac:chgData name="Luzy, Alexis" userId="40a0e568-c162-4724-ae36-9348e609c53e" providerId="ADAL" clId="{A68A72F5-96B1-4FF6-B7FB-9C92D90FF1BD}" dt="2025-04-23T23:54:22.123" v="1623" actId="207"/>
          <ac:spMkLst>
            <pc:docMk/>
            <pc:sldMk cId="1453965577" sldId="688"/>
            <ac:spMk id="56" creationId="{F2D2B40F-88B1-D4F3-9498-43240AA47E48}"/>
          </ac:spMkLst>
        </pc:spChg>
        <pc:spChg chg="add mod">
          <ac:chgData name="Luzy, Alexis" userId="40a0e568-c162-4724-ae36-9348e609c53e" providerId="ADAL" clId="{A68A72F5-96B1-4FF6-B7FB-9C92D90FF1BD}" dt="2025-04-23T23:57:42.296" v="1665" actId="1037"/>
          <ac:spMkLst>
            <pc:docMk/>
            <pc:sldMk cId="1453965577" sldId="688"/>
            <ac:spMk id="61" creationId="{F980271C-4EDD-3A99-8D39-9CE3F0F0F66F}"/>
          </ac:spMkLst>
        </pc:spChg>
        <pc:spChg chg="add mod">
          <ac:chgData name="Luzy, Alexis" userId="40a0e568-c162-4724-ae36-9348e609c53e" providerId="ADAL" clId="{A68A72F5-96B1-4FF6-B7FB-9C92D90FF1BD}" dt="2025-04-23T23:57:42.296" v="1665" actId="1037"/>
          <ac:spMkLst>
            <pc:docMk/>
            <pc:sldMk cId="1453965577" sldId="688"/>
            <ac:spMk id="62" creationId="{45DF2A27-6F23-701F-D393-06B6FF3E307B}"/>
          </ac:spMkLst>
        </pc:spChg>
        <pc:spChg chg="add mod">
          <ac:chgData name="Luzy, Alexis" userId="40a0e568-c162-4724-ae36-9348e609c53e" providerId="ADAL" clId="{A68A72F5-96B1-4FF6-B7FB-9C92D90FF1BD}" dt="2025-04-23T23:58:18.382" v="1678" actId="1076"/>
          <ac:spMkLst>
            <pc:docMk/>
            <pc:sldMk cId="1453965577" sldId="688"/>
            <ac:spMk id="64" creationId="{0409F6AF-9BF7-1795-9C55-9A661964CCDF}"/>
          </ac:spMkLst>
        </pc:spChg>
        <pc:spChg chg="add mod">
          <ac:chgData name="Luzy, Alexis" userId="40a0e568-c162-4724-ae36-9348e609c53e" providerId="ADAL" clId="{A68A72F5-96B1-4FF6-B7FB-9C92D90FF1BD}" dt="2025-04-23T23:58:43.693" v="1685" actId="207"/>
          <ac:spMkLst>
            <pc:docMk/>
            <pc:sldMk cId="1453965577" sldId="688"/>
            <ac:spMk id="65" creationId="{7CDBCF5E-6CAA-F70D-DC48-FBDF6C418BFE}"/>
          </ac:spMkLst>
        </pc:spChg>
        <pc:spChg chg="add mod">
          <ac:chgData name="Luzy, Alexis" userId="40a0e568-c162-4724-ae36-9348e609c53e" providerId="ADAL" clId="{A68A72F5-96B1-4FF6-B7FB-9C92D90FF1BD}" dt="2025-04-23T23:58:39.969" v="1684" actId="207"/>
          <ac:spMkLst>
            <pc:docMk/>
            <pc:sldMk cId="1453965577" sldId="688"/>
            <ac:spMk id="66" creationId="{F94E3852-A706-3D84-F370-C8E82A982D3C}"/>
          </ac:spMkLst>
        </pc:spChg>
        <pc:spChg chg="add mod">
          <ac:chgData name="Luzy, Alexis" userId="40a0e568-c162-4724-ae36-9348e609c53e" providerId="ADAL" clId="{A68A72F5-96B1-4FF6-B7FB-9C92D90FF1BD}" dt="2025-04-23T23:59:41.063" v="1733" actId="1076"/>
          <ac:spMkLst>
            <pc:docMk/>
            <pc:sldMk cId="1453965577" sldId="688"/>
            <ac:spMk id="68" creationId="{CFC37558-6D87-B8A9-D752-C026AF2B731D}"/>
          </ac:spMkLst>
        </pc:spChg>
        <pc:spChg chg="add mod">
          <ac:chgData name="Luzy, Alexis" userId="40a0e568-c162-4724-ae36-9348e609c53e" providerId="ADAL" clId="{A68A72F5-96B1-4FF6-B7FB-9C92D90FF1BD}" dt="2025-04-24T00:00:25.398" v="1744" actId="20577"/>
          <ac:spMkLst>
            <pc:docMk/>
            <pc:sldMk cId="1453965577" sldId="688"/>
            <ac:spMk id="69" creationId="{27EA3FF0-E97F-088E-E774-AD7F19A07364}"/>
          </ac:spMkLst>
        </pc:spChg>
        <pc:spChg chg="add mod">
          <ac:chgData name="Luzy, Alexis" userId="40a0e568-c162-4724-ae36-9348e609c53e" providerId="ADAL" clId="{A68A72F5-96B1-4FF6-B7FB-9C92D90FF1BD}" dt="2025-04-24T00:01:19.592" v="1807" actId="14100"/>
          <ac:spMkLst>
            <pc:docMk/>
            <pc:sldMk cId="1453965577" sldId="688"/>
            <ac:spMk id="70" creationId="{EDCEE865-1E8B-8B26-622B-BBF2363D5FB6}"/>
          </ac:spMkLst>
        </pc:spChg>
        <pc:grpChg chg="add mod">
          <ac:chgData name="Luzy, Alexis" userId="40a0e568-c162-4724-ae36-9348e609c53e" providerId="ADAL" clId="{A68A72F5-96B1-4FF6-B7FB-9C92D90FF1BD}" dt="2025-04-23T23:57:42.296" v="1665" actId="1037"/>
          <ac:grpSpMkLst>
            <pc:docMk/>
            <pc:sldMk cId="1453965577" sldId="688"/>
            <ac:grpSpMk id="11" creationId="{A2AD1BEF-AE66-F40D-3A32-92C993978E0B}"/>
          </ac:grpSpMkLst>
        </pc:grpChg>
        <pc:grpChg chg="mod">
          <ac:chgData name="Luzy, Alexis" userId="40a0e568-c162-4724-ae36-9348e609c53e" providerId="ADAL" clId="{A68A72F5-96B1-4FF6-B7FB-9C92D90FF1BD}" dt="2025-04-23T23:50:33.985" v="1557" actId="164"/>
          <ac:grpSpMkLst>
            <pc:docMk/>
            <pc:sldMk cId="1453965577" sldId="688"/>
            <ac:grpSpMk id="14" creationId="{D5A65B3C-5D3B-DBA5-004C-5682B4506236}"/>
          </ac:grpSpMkLst>
        </pc:grpChg>
        <pc:grpChg chg="mod">
          <ac:chgData name="Luzy, Alexis" userId="40a0e568-c162-4724-ae36-9348e609c53e" providerId="ADAL" clId="{A68A72F5-96B1-4FF6-B7FB-9C92D90FF1BD}" dt="2025-04-23T23:57:42.296" v="1665" actId="1037"/>
          <ac:grpSpMkLst>
            <pc:docMk/>
            <pc:sldMk cId="1453965577" sldId="688"/>
            <ac:grpSpMk id="47" creationId="{834FFA8B-3A7F-C18F-452E-8B9F168C29DC}"/>
          </ac:grpSpMkLst>
        </pc:grpChg>
        <pc:grpChg chg="add mod">
          <ac:chgData name="Luzy, Alexis" userId="40a0e568-c162-4724-ae36-9348e609c53e" providerId="ADAL" clId="{A68A72F5-96B1-4FF6-B7FB-9C92D90FF1BD}" dt="2025-04-23T23:57:42.296" v="1665" actId="1037"/>
          <ac:grpSpMkLst>
            <pc:docMk/>
            <pc:sldMk cId="1453965577" sldId="688"/>
            <ac:grpSpMk id="49" creationId="{ED5F860F-B70A-673B-394F-8054D3988D07}"/>
          </ac:grpSpMkLst>
        </pc:grpChg>
        <pc:grpChg chg="add mod">
          <ac:chgData name="Luzy, Alexis" userId="40a0e568-c162-4724-ae36-9348e609c53e" providerId="ADAL" clId="{A68A72F5-96B1-4FF6-B7FB-9C92D90FF1BD}" dt="2025-04-23T23:57:42.296" v="1665" actId="1037"/>
          <ac:grpSpMkLst>
            <pc:docMk/>
            <pc:sldMk cId="1453965577" sldId="688"/>
            <ac:grpSpMk id="53" creationId="{03C14D85-5C38-8A3C-9BBE-1FEB4466DF7F}"/>
          </ac:grpSpMkLst>
        </pc:grpChg>
      </pc:sldChg>
      <pc:sldChg chg="add del">
        <pc:chgData name="Luzy, Alexis" userId="40a0e568-c162-4724-ae36-9348e609c53e" providerId="ADAL" clId="{A68A72F5-96B1-4FF6-B7FB-9C92D90FF1BD}" dt="2025-04-23T23:37:17.527" v="1350" actId="47"/>
        <pc:sldMkLst>
          <pc:docMk/>
          <pc:sldMk cId="3656649066" sldId="688"/>
        </pc:sldMkLst>
      </pc:sldChg>
    </pc:docChg>
  </pc:docChgLst>
  <pc:docChgLst>
    <pc:chgData name="Luzy, Alexis" userId="40a0e568-c162-4724-ae36-9348e609c53e" providerId="ADAL" clId="{66FB0FE2-F59A-4F75-B3CD-E278848644D6}"/>
    <pc:docChg chg="undo custSel addSld delSld modSld sldOrd">
      <pc:chgData name="Luzy, Alexis" userId="40a0e568-c162-4724-ae36-9348e609c53e" providerId="ADAL" clId="{66FB0FE2-F59A-4F75-B3CD-E278848644D6}" dt="2024-11-11T22:42:26.632" v="659"/>
      <pc:docMkLst>
        <pc:docMk/>
      </pc:docMkLst>
      <pc:sldChg chg="modSp mod">
        <pc:chgData name="Luzy, Alexis" userId="40a0e568-c162-4724-ae36-9348e609c53e" providerId="ADAL" clId="{66FB0FE2-F59A-4F75-B3CD-E278848644D6}" dt="2024-11-08T13:49:13.058" v="21" actId="20577"/>
        <pc:sldMkLst>
          <pc:docMk/>
          <pc:sldMk cId="80447147" sldId="354"/>
        </pc:sldMkLst>
      </pc:sldChg>
      <pc:sldChg chg="del">
        <pc:chgData name="Luzy, Alexis" userId="40a0e568-c162-4724-ae36-9348e609c53e" providerId="ADAL" clId="{66FB0FE2-F59A-4F75-B3CD-E278848644D6}" dt="2024-11-08T13:49:41.021" v="27" actId="47"/>
        <pc:sldMkLst>
          <pc:docMk/>
          <pc:sldMk cId="2927238040" sldId="527"/>
        </pc:sldMkLst>
      </pc:sldChg>
      <pc:sldChg chg="add ord">
        <pc:chgData name="Luzy, Alexis" userId="40a0e568-c162-4724-ae36-9348e609c53e" providerId="ADAL" clId="{66FB0FE2-F59A-4F75-B3CD-E278848644D6}" dt="2024-11-11T22:42:26.632" v="659"/>
        <pc:sldMkLst>
          <pc:docMk/>
          <pc:sldMk cId="1103370992" sldId="530"/>
        </pc:sldMkLst>
      </pc:sldChg>
      <pc:sldChg chg="addSp delSp modSp del mod modClrScheme chgLayout">
        <pc:chgData name="Luzy, Alexis" userId="40a0e568-c162-4724-ae36-9348e609c53e" providerId="ADAL" clId="{66FB0FE2-F59A-4F75-B3CD-E278848644D6}" dt="2024-11-08T17:46:33.117" v="474" actId="47"/>
        <pc:sldMkLst>
          <pc:docMk/>
          <pc:sldMk cId="1112314443" sldId="530"/>
        </pc:sldMkLst>
      </pc:sldChg>
      <pc:sldChg chg="del">
        <pc:chgData name="Luzy, Alexis" userId="40a0e568-c162-4724-ae36-9348e609c53e" providerId="ADAL" clId="{66FB0FE2-F59A-4F75-B3CD-E278848644D6}" dt="2024-11-08T13:49:38.397" v="26" actId="47"/>
        <pc:sldMkLst>
          <pc:docMk/>
          <pc:sldMk cId="869784277" sldId="531"/>
        </pc:sldMkLst>
      </pc:sldChg>
      <pc:sldChg chg="del">
        <pc:chgData name="Luzy, Alexis" userId="40a0e568-c162-4724-ae36-9348e609c53e" providerId="ADAL" clId="{66FB0FE2-F59A-4F75-B3CD-E278848644D6}" dt="2024-11-08T15:55:16.940" v="29" actId="47"/>
        <pc:sldMkLst>
          <pc:docMk/>
          <pc:sldMk cId="1944322975" sldId="532"/>
        </pc:sldMkLst>
      </pc:sldChg>
      <pc:sldChg chg="del">
        <pc:chgData name="Luzy, Alexis" userId="40a0e568-c162-4724-ae36-9348e609c53e" providerId="ADAL" clId="{66FB0FE2-F59A-4F75-B3CD-E278848644D6}" dt="2024-11-08T13:49:25.492" v="22" actId="47"/>
        <pc:sldMkLst>
          <pc:docMk/>
          <pc:sldMk cId="2797429432" sldId="533"/>
        </pc:sldMkLst>
      </pc:sldChg>
      <pc:sldChg chg="addSp delSp modSp add del mod">
        <pc:chgData name="Luzy, Alexis" userId="40a0e568-c162-4724-ae36-9348e609c53e" providerId="ADAL" clId="{66FB0FE2-F59A-4F75-B3CD-E278848644D6}" dt="2024-11-08T17:46:31.591" v="473" actId="1076"/>
        <pc:sldMkLst>
          <pc:docMk/>
          <pc:sldMk cId="4180645009" sldId="534"/>
        </pc:sldMkLst>
      </pc:sldChg>
      <pc:sldChg chg="del">
        <pc:chgData name="Luzy, Alexis" userId="40a0e568-c162-4724-ae36-9348e609c53e" providerId="ADAL" clId="{66FB0FE2-F59A-4F75-B3CD-E278848644D6}" dt="2024-11-08T13:49:25.492" v="22" actId="47"/>
        <pc:sldMkLst>
          <pc:docMk/>
          <pc:sldMk cId="987954712" sldId="535"/>
        </pc:sldMkLst>
      </pc:sldChg>
      <pc:sldChg chg="addSp delSp modSp new del mod">
        <pc:chgData name="Luzy, Alexis" userId="40a0e568-c162-4724-ae36-9348e609c53e" providerId="ADAL" clId="{66FB0FE2-F59A-4F75-B3CD-E278848644D6}" dt="2024-11-08T17:44:00.201" v="397" actId="47"/>
        <pc:sldMkLst>
          <pc:docMk/>
          <pc:sldMk cId="4039054907" sldId="535"/>
        </pc:sldMkLst>
      </pc:sldChg>
      <pc:sldChg chg="del">
        <pc:chgData name="Luzy, Alexis" userId="40a0e568-c162-4724-ae36-9348e609c53e" providerId="ADAL" clId="{66FB0FE2-F59A-4F75-B3CD-E278848644D6}" dt="2024-11-08T13:49:25.492" v="22" actId="47"/>
        <pc:sldMkLst>
          <pc:docMk/>
          <pc:sldMk cId="552065266" sldId="536"/>
        </pc:sldMkLst>
      </pc:sldChg>
      <pc:sldChg chg="delSp modSp add del mod">
        <pc:chgData name="Luzy, Alexis" userId="40a0e568-c162-4724-ae36-9348e609c53e" providerId="ADAL" clId="{66FB0FE2-F59A-4F75-B3CD-E278848644D6}" dt="2024-11-08T17:42:40.054" v="325" actId="47"/>
        <pc:sldMkLst>
          <pc:docMk/>
          <pc:sldMk cId="1922395987" sldId="536"/>
        </pc:sldMkLst>
      </pc:sldChg>
      <pc:sldChg chg="del">
        <pc:chgData name="Luzy, Alexis" userId="40a0e568-c162-4724-ae36-9348e609c53e" providerId="ADAL" clId="{66FB0FE2-F59A-4F75-B3CD-E278848644D6}" dt="2024-11-08T13:49:25.492" v="22" actId="47"/>
        <pc:sldMkLst>
          <pc:docMk/>
          <pc:sldMk cId="1135265231" sldId="537"/>
        </pc:sldMkLst>
      </pc:sldChg>
      <pc:sldChg chg="addSp modSp add mod ord">
        <pc:chgData name="Luzy, Alexis" userId="40a0e568-c162-4724-ae36-9348e609c53e" providerId="ADAL" clId="{66FB0FE2-F59A-4F75-B3CD-E278848644D6}" dt="2024-11-08T21:49:16.859" v="608" actId="732"/>
        <pc:sldMkLst>
          <pc:docMk/>
          <pc:sldMk cId="4105948749" sldId="537"/>
        </pc:sldMkLst>
      </pc:sldChg>
      <pc:sldChg chg="addSp delSp modSp add mod">
        <pc:chgData name="Luzy, Alexis" userId="40a0e568-c162-4724-ae36-9348e609c53e" providerId="ADAL" clId="{66FB0FE2-F59A-4F75-B3CD-E278848644D6}" dt="2024-11-08T17:59:16.926" v="599" actId="1076"/>
        <pc:sldMkLst>
          <pc:docMk/>
          <pc:sldMk cId="1331145947" sldId="538"/>
        </pc:sldMkLst>
      </pc:sldChg>
      <pc:sldChg chg="addSp modSp add mod">
        <pc:chgData name="Luzy, Alexis" userId="40a0e568-c162-4724-ae36-9348e609c53e" providerId="ADAL" clId="{66FB0FE2-F59A-4F75-B3CD-E278848644D6}" dt="2024-11-08T17:50:32.168" v="523" actId="1076"/>
        <pc:sldMkLst>
          <pc:docMk/>
          <pc:sldMk cId="1844451283" sldId="539"/>
        </pc:sldMkLst>
      </pc:sldChg>
      <pc:sldChg chg="add del">
        <pc:chgData name="Luzy, Alexis" userId="40a0e568-c162-4724-ae36-9348e609c53e" providerId="ADAL" clId="{66FB0FE2-F59A-4F75-B3CD-E278848644D6}" dt="2024-11-08T17:52:18.135" v="551" actId="47"/>
        <pc:sldMkLst>
          <pc:docMk/>
          <pc:sldMk cId="2869670953" sldId="540"/>
        </pc:sldMkLst>
      </pc:sldChg>
      <pc:sldChg chg="addSp modSp add mod">
        <pc:chgData name="Luzy, Alexis" userId="40a0e568-c162-4724-ae36-9348e609c53e" providerId="ADAL" clId="{66FB0FE2-F59A-4F75-B3CD-E278848644D6}" dt="2024-11-08T17:45:29.754" v="429" actId="20577"/>
        <pc:sldMkLst>
          <pc:docMk/>
          <pc:sldMk cId="2353283711" sldId="541"/>
        </pc:sldMkLst>
      </pc:sldChg>
      <pc:sldChg chg="addSp modSp add mod">
        <pc:chgData name="Luzy, Alexis" userId="40a0e568-c162-4724-ae36-9348e609c53e" providerId="ADAL" clId="{66FB0FE2-F59A-4F75-B3CD-E278848644D6}" dt="2024-11-08T17:53:37.705" v="552"/>
        <pc:sldMkLst>
          <pc:docMk/>
          <pc:sldMk cId="1319068409" sldId="542"/>
        </pc:sldMkLst>
      </pc:sldChg>
      <pc:sldChg chg="addSp modSp add mod">
        <pc:chgData name="Luzy, Alexis" userId="40a0e568-c162-4724-ae36-9348e609c53e" providerId="ADAL" clId="{66FB0FE2-F59A-4F75-B3CD-E278848644D6}" dt="2024-11-08T17:50:54.003" v="530" actId="1076"/>
        <pc:sldMkLst>
          <pc:docMk/>
          <pc:sldMk cId="2227203607" sldId="543"/>
        </pc:sldMkLst>
      </pc:sldChg>
      <pc:sldChg chg="addSp delSp modSp add del mod ord">
        <pc:chgData name="Luzy, Alexis" userId="40a0e568-c162-4724-ae36-9348e609c53e" providerId="ADAL" clId="{66FB0FE2-F59A-4F75-B3CD-E278848644D6}" dt="2024-11-08T17:51:50.440" v="549" actId="47"/>
        <pc:sldMkLst>
          <pc:docMk/>
          <pc:sldMk cId="3741328788" sldId="544"/>
        </pc:sldMkLst>
      </pc:sldChg>
      <pc:sldChg chg="addSp delSp modSp add mod">
        <pc:chgData name="Luzy, Alexis" userId="40a0e568-c162-4724-ae36-9348e609c53e" providerId="ADAL" clId="{66FB0FE2-F59A-4F75-B3CD-E278848644D6}" dt="2024-11-08T17:51:46.365" v="545" actId="1076"/>
        <pc:sldMkLst>
          <pc:docMk/>
          <pc:sldMk cId="2697207742" sldId="545"/>
        </pc:sldMkLst>
      </pc:sldChg>
      <pc:sldChg chg="modSp add mod ord">
        <pc:chgData name="Luzy, Alexis" userId="40a0e568-c162-4724-ae36-9348e609c53e" providerId="ADAL" clId="{66FB0FE2-F59A-4F75-B3CD-E278848644D6}" dt="2024-11-08T17:52:05.925" v="550" actId="1076"/>
        <pc:sldMkLst>
          <pc:docMk/>
          <pc:sldMk cId="4201350611" sldId="546"/>
        </pc:sldMkLst>
      </pc:sldChg>
      <pc:sldChg chg="addSp delSp modSp add mod">
        <pc:chgData name="Luzy, Alexis" userId="40a0e568-c162-4724-ae36-9348e609c53e" providerId="ADAL" clId="{66FB0FE2-F59A-4F75-B3CD-E278848644D6}" dt="2024-11-08T17:59:23.823" v="607" actId="20577"/>
        <pc:sldMkLst>
          <pc:docMk/>
          <pc:sldMk cId="949057657" sldId="547"/>
        </pc:sldMkLst>
      </pc:sldChg>
      <pc:sldChg chg="add">
        <pc:chgData name="Luzy, Alexis" userId="40a0e568-c162-4724-ae36-9348e609c53e" providerId="ADAL" clId="{66FB0FE2-F59A-4F75-B3CD-E278848644D6}" dt="2024-11-08T17:54:34.558" v="563" actId="2890"/>
        <pc:sldMkLst>
          <pc:docMk/>
          <pc:sldMk cId="4028148257" sldId="548"/>
        </pc:sldMkLst>
      </pc:sldChg>
      <pc:sldChg chg="addSp delSp modSp add mod ord modClrScheme chgLayout">
        <pc:chgData name="Luzy, Alexis" userId="40a0e568-c162-4724-ae36-9348e609c53e" providerId="ADAL" clId="{66FB0FE2-F59A-4F75-B3CD-E278848644D6}" dt="2024-11-11T20:37:54.121" v="623" actId="700"/>
        <pc:sldMkLst>
          <pc:docMk/>
          <pc:sldMk cId="2453064056" sldId="549"/>
        </pc:sldMkLst>
      </pc:sldChg>
      <pc:sldChg chg="addSp delSp modSp add mod modClrScheme chgLayout">
        <pc:chgData name="Luzy, Alexis" userId="40a0e568-c162-4724-ae36-9348e609c53e" providerId="ADAL" clId="{66FB0FE2-F59A-4F75-B3CD-E278848644D6}" dt="2024-11-11T20:38:16.373" v="626" actId="22"/>
        <pc:sldMkLst>
          <pc:docMk/>
          <pc:sldMk cId="2622667395" sldId="550"/>
        </pc:sldMkLst>
      </pc:sldChg>
      <pc:sldChg chg="add">
        <pc:chgData name="Luzy, Alexis" userId="40a0e568-c162-4724-ae36-9348e609c53e" providerId="ADAL" clId="{66FB0FE2-F59A-4F75-B3CD-E278848644D6}" dt="2024-11-11T19:37:46.238" v="610" actId="2890"/>
        <pc:sldMkLst>
          <pc:docMk/>
          <pc:sldMk cId="2977110668" sldId="551"/>
        </pc:sldMkLst>
      </pc:sldChg>
      <pc:sldChg chg="addSp delSp modSp add">
        <pc:chgData name="Luzy, Alexis" userId="40a0e568-c162-4724-ae36-9348e609c53e" providerId="ADAL" clId="{66FB0FE2-F59A-4F75-B3CD-E278848644D6}" dt="2024-11-11T20:38:32.655" v="631" actId="478"/>
        <pc:sldMkLst>
          <pc:docMk/>
          <pc:sldMk cId="1500165460" sldId="552"/>
        </pc:sldMkLst>
      </pc:sldChg>
      <pc:sldChg chg="addSp delSp modSp add">
        <pc:chgData name="Luzy, Alexis" userId="40a0e568-c162-4724-ae36-9348e609c53e" providerId="ADAL" clId="{66FB0FE2-F59A-4F75-B3CD-E278848644D6}" dt="2024-11-11T20:38:46.531" v="633" actId="478"/>
        <pc:sldMkLst>
          <pc:docMk/>
          <pc:sldMk cId="742728981" sldId="553"/>
        </pc:sldMkLst>
      </pc:sldChg>
      <pc:sldChg chg="addSp delSp modSp add mod">
        <pc:chgData name="Luzy, Alexis" userId="40a0e568-c162-4724-ae36-9348e609c53e" providerId="ADAL" clId="{66FB0FE2-F59A-4F75-B3CD-E278848644D6}" dt="2024-11-11T22:39:05.660" v="654" actId="1076"/>
        <pc:sldMkLst>
          <pc:docMk/>
          <pc:sldMk cId="2421755691" sldId="554"/>
        </pc:sldMkLst>
      </pc:sldChg>
    </pc:docChg>
  </pc:docChgLst>
  <pc:docChgLst>
    <pc:chgData name="Luzy, Alexis" userId="40a0e568-c162-4724-ae36-9348e609c53e" providerId="ADAL" clId="{47030121-1289-4BBB-8D75-6AF2C1C14FAB}"/>
    <pc:docChg chg="undo custSel addSld delSld modSld sldOrd">
      <pc:chgData name="Luzy, Alexis" userId="40a0e568-c162-4724-ae36-9348e609c53e" providerId="ADAL" clId="{47030121-1289-4BBB-8D75-6AF2C1C14FAB}" dt="2025-04-23T22:15:12.566" v="5809"/>
      <pc:docMkLst>
        <pc:docMk/>
      </pc:docMkLst>
      <pc:sldChg chg="addSp delSp modSp del mod">
        <pc:chgData name="Luzy, Alexis" userId="40a0e568-c162-4724-ae36-9348e609c53e" providerId="ADAL" clId="{47030121-1289-4BBB-8D75-6AF2C1C14FAB}" dt="2025-04-23T19:02:09.090" v="3729" actId="47"/>
        <pc:sldMkLst>
          <pc:docMk/>
          <pc:sldMk cId="713354455" sldId="353"/>
        </pc:sldMkLst>
      </pc:sldChg>
      <pc:sldChg chg="addSp delSp modSp mod">
        <pc:chgData name="Luzy, Alexis" userId="40a0e568-c162-4724-ae36-9348e609c53e" providerId="ADAL" clId="{47030121-1289-4BBB-8D75-6AF2C1C14FAB}" dt="2025-04-23T19:02:03.423" v="3728" actId="1076"/>
        <pc:sldMkLst>
          <pc:docMk/>
          <pc:sldMk cId="80447147" sldId="354"/>
        </pc:sldMkLst>
        <pc:spChg chg="mod">
          <ac:chgData name="Luzy, Alexis" userId="40a0e568-c162-4724-ae36-9348e609c53e" providerId="ADAL" clId="{47030121-1289-4BBB-8D75-6AF2C1C14FAB}" dt="2025-04-17T20:31:00.431" v="527" actId="1076"/>
          <ac:spMkLst>
            <pc:docMk/>
            <pc:sldMk cId="80447147" sldId="354"/>
            <ac:spMk id="5" creationId="{79A28596-5F0B-272C-4F7E-7133684B0428}"/>
          </ac:spMkLst>
        </pc:spChg>
        <pc:spChg chg="mod">
          <ac:chgData name="Luzy, Alexis" userId="40a0e568-c162-4724-ae36-9348e609c53e" providerId="ADAL" clId="{47030121-1289-4BBB-8D75-6AF2C1C14FAB}" dt="2025-04-23T19:02:03.423" v="3728" actId="1076"/>
          <ac:spMkLst>
            <pc:docMk/>
            <pc:sldMk cId="80447147" sldId="354"/>
            <ac:spMk id="11" creationId="{A7BF812E-8843-7DE9-F28C-7EF01874E528}"/>
          </ac:spMkLst>
        </pc:spChg>
        <pc:picChg chg="add mod">
          <ac:chgData name="Luzy, Alexis" userId="40a0e568-c162-4724-ae36-9348e609c53e" providerId="ADAL" clId="{47030121-1289-4BBB-8D75-6AF2C1C14FAB}" dt="2025-04-17T20:30:18.038" v="521" actId="1036"/>
          <ac:picMkLst>
            <pc:docMk/>
            <pc:sldMk cId="80447147" sldId="354"/>
            <ac:picMk id="4" creationId="{5BABDFBB-3DFB-4009-8338-94E5FC0C01E3}"/>
          </ac:picMkLst>
        </pc:picChg>
        <pc:picChg chg="mod">
          <ac:chgData name="Luzy, Alexis" userId="40a0e568-c162-4724-ae36-9348e609c53e" providerId="ADAL" clId="{47030121-1289-4BBB-8D75-6AF2C1C14FAB}" dt="2025-04-17T20:29:40.415" v="505" actId="170"/>
          <ac:picMkLst>
            <pc:docMk/>
            <pc:sldMk cId="80447147" sldId="354"/>
            <ac:picMk id="8" creationId="{97B002A5-0D1D-AD59-B8C9-887070129A0E}"/>
          </ac:picMkLst>
        </pc:picChg>
        <pc:picChg chg="mod">
          <ac:chgData name="Luzy, Alexis" userId="40a0e568-c162-4724-ae36-9348e609c53e" providerId="ADAL" clId="{47030121-1289-4BBB-8D75-6AF2C1C14FAB}" dt="2025-04-17T20:29:31.366" v="502" actId="1076"/>
          <ac:picMkLst>
            <pc:docMk/>
            <pc:sldMk cId="80447147" sldId="354"/>
            <ac:picMk id="9" creationId="{F18EC20C-7DDF-86CC-9A4B-1840E53A730F}"/>
          </ac:picMkLst>
        </pc:picChg>
      </pc:sldChg>
      <pc:sldChg chg="addSp modSp add mod">
        <pc:chgData name="Luzy, Alexis" userId="40a0e568-c162-4724-ae36-9348e609c53e" providerId="ADAL" clId="{47030121-1289-4BBB-8D75-6AF2C1C14FAB}" dt="2025-04-23T20:21:22.161" v="4770" actId="20577"/>
        <pc:sldMkLst>
          <pc:docMk/>
          <pc:sldMk cId="4261669804" sldId="521"/>
        </pc:sldMkLst>
        <pc:spChg chg="mod">
          <ac:chgData name="Luzy, Alexis" userId="40a0e568-c162-4724-ae36-9348e609c53e" providerId="ADAL" clId="{47030121-1289-4BBB-8D75-6AF2C1C14FAB}" dt="2025-04-23T20:21:22.161" v="4770" actId="20577"/>
          <ac:spMkLst>
            <pc:docMk/>
            <pc:sldMk cId="4261669804" sldId="521"/>
            <ac:spMk id="2" creationId="{7871B146-229D-2B5E-47FD-B5C024FCE674}"/>
          </ac:spMkLst>
        </pc:spChg>
        <pc:spChg chg="mod">
          <ac:chgData name="Luzy, Alexis" userId="40a0e568-c162-4724-ae36-9348e609c53e" providerId="ADAL" clId="{47030121-1289-4BBB-8D75-6AF2C1C14FAB}" dt="2025-04-23T20:00:53.572" v="4247" actId="1035"/>
          <ac:spMkLst>
            <pc:docMk/>
            <pc:sldMk cId="4261669804" sldId="521"/>
            <ac:spMk id="3" creationId="{44156F58-F08E-CA02-41C8-9609B1B38A36}"/>
          </ac:spMkLst>
        </pc:spChg>
        <pc:picChg chg="add mod">
          <ac:chgData name="Luzy, Alexis" userId="40a0e568-c162-4724-ae36-9348e609c53e" providerId="ADAL" clId="{47030121-1289-4BBB-8D75-6AF2C1C14FAB}" dt="2025-04-23T20:05:52.941" v="4611" actId="1037"/>
          <ac:picMkLst>
            <pc:docMk/>
            <pc:sldMk cId="4261669804" sldId="521"/>
            <ac:picMk id="15" creationId="{D873D18F-7C5F-4940-AC04-E7242E7DE923}"/>
          </ac:picMkLst>
        </pc:picChg>
      </pc:sldChg>
      <pc:sldChg chg="del">
        <pc:chgData name="Luzy, Alexis" userId="40a0e568-c162-4724-ae36-9348e609c53e" providerId="ADAL" clId="{47030121-1289-4BBB-8D75-6AF2C1C14FAB}" dt="2025-04-23T03:21:12.255" v="623" actId="47"/>
        <pc:sldMkLst>
          <pc:docMk/>
          <pc:sldMk cId="2952751848" sldId="522"/>
        </pc:sldMkLst>
      </pc:sldChg>
      <pc:sldChg chg="add del">
        <pc:chgData name="Luzy, Alexis" userId="40a0e568-c162-4724-ae36-9348e609c53e" providerId="ADAL" clId="{47030121-1289-4BBB-8D75-6AF2C1C14FAB}" dt="2025-04-23T03:21:32.351" v="624" actId="47"/>
        <pc:sldMkLst>
          <pc:docMk/>
          <pc:sldMk cId="3780394074" sldId="527"/>
        </pc:sldMkLst>
      </pc:sldChg>
      <pc:sldChg chg="modSp add del mod">
        <pc:chgData name="Luzy, Alexis" userId="40a0e568-c162-4724-ae36-9348e609c53e" providerId="ADAL" clId="{47030121-1289-4BBB-8D75-6AF2C1C14FAB}" dt="2025-04-23T12:53:18.048" v="895" actId="47"/>
        <pc:sldMkLst>
          <pc:docMk/>
          <pc:sldMk cId="3403612502" sldId="568"/>
        </pc:sldMkLst>
      </pc:sldChg>
      <pc:sldChg chg="addSp delSp modSp mod">
        <pc:chgData name="Luzy, Alexis" userId="40a0e568-c162-4724-ae36-9348e609c53e" providerId="ADAL" clId="{47030121-1289-4BBB-8D75-6AF2C1C14FAB}" dt="2025-04-23T20:21:07.008" v="4749" actId="20577"/>
        <pc:sldMkLst>
          <pc:docMk/>
          <pc:sldMk cId="412845698" sldId="582"/>
        </pc:sldMkLst>
        <pc:spChg chg="mod">
          <ac:chgData name="Luzy, Alexis" userId="40a0e568-c162-4724-ae36-9348e609c53e" providerId="ADAL" clId="{47030121-1289-4BBB-8D75-6AF2C1C14FAB}" dt="2025-04-23T13:47:48.055" v="2030" actId="1076"/>
          <ac:spMkLst>
            <pc:docMk/>
            <pc:sldMk cId="412845698" sldId="582"/>
            <ac:spMk id="9" creationId="{95FC3040-4E4A-0389-C78B-D40E91387326}"/>
          </ac:spMkLst>
        </pc:spChg>
        <pc:spChg chg="mod">
          <ac:chgData name="Luzy, Alexis" userId="40a0e568-c162-4724-ae36-9348e609c53e" providerId="ADAL" clId="{47030121-1289-4BBB-8D75-6AF2C1C14FAB}" dt="2025-04-23T13:52:43.694" v="2192" actId="1076"/>
          <ac:spMkLst>
            <pc:docMk/>
            <pc:sldMk cId="412845698" sldId="582"/>
            <ac:spMk id="10" creationId="{D6709F75-D19F-88AC-4939-E5FCA89CC1AB}"/>
          </ac:spMkLst>
        </pc:spChg>
        <pc:spChg chg="add mod">
          <ac:chgData name="Luzy, Alexis" userId="40a0e568-c162-4724-ae36-9348e609c53e" providerId="ADAL" clId="{47030121-1289-4BBB-8D75-6AF2C1C14FAB}" dt="2025-04-23T13:19:31.947" v="943"/>
          <ac:spMkLst>
            <pc:docMk/>
            <pc:sldMk cId="412845698" sldId="582"/>
            <ac:spMk id="11" creationId="{9E1624C1-FA99-4D47-B9A8-1902A95142B7}"/>
          </ac:spMkLst>
        </pc:spChg>
        <pc:spChg chg="mod">
          <ac:chgData name="Luzy, Alexis" userId="40a0e568-c162-4724-ae36-9348e609c53e" providerId="ADAL" clId="{47030121-1289-4BBB-8D75-6AF2C1C14FAB}" dt="2025-04-23T13:51:59.407" v="2138" actId="1076"/>
          <ac:spMkLst>
            <pc:docMk/>
            <pc:sldMk cId="412845698" sldId="582"/>
            <ac:spMk id="12" creationId="{51B31504-64F3-6CAA-D502-DA69E1F3480E}"/>
          </ac:spMkLst>
        </pc:spChg>
        <pc:spChg chg="add mod">
          <ac:chgData name="Luzy, Alexis" userId="40a0e568-c162-4724-ae36-9348e609c53e" providerId="ADAL" clId="{47030121-1289-4BBB-8D75-6AF2C1C14FAB}" dt="2025-04-23T20:21:07.008" v="4749" actId="20577"/>
          <ac:spMkLst>
            <pc:docMk/>
            <pc:sldMk cId="412845698" sldId="582"/>
            <ac:spMk id="13" creationId="{1D387FC9-8BE6-4BCF-9071-F075FD91DC79}"/>
          </ac:spMkLst>
        </pc:spChg>
        <pc:spChg chg="add mod">
          <ac:chgData name="Luzy, Alexis" userId="40a0e568-c162-4724-ae36-9348e609c53e" providerId="ADAL" clId="{47030121-1289-4BBB-8D75-6AF2C1C14FAB}" dt="2025-04-23T19:16:28.266" v="3770" actId="20577"/>
          <ac:spMkLst>
            <pc:docMk/>
            <pc:sldMk cId="412845698" sldId="582"/>
            <ac:spMk id="22" creationId="{CB14D9B1-8C55-480E-B56D-95F1E1309C28}"/>
          </ac:spMkLst>
        </pc:spChg>
        <pc:picChg chg="mod ord">
          <ac:chgData name="Luzy, Alexis" userId="40a0e568-c162-4724-ae36-9348e609c53e" providerId="ADAL" clId="{47030121-1289-4BBB-8D75-6AF2C1C14FAB}" dt="2025-04-23T13:46:10.725" v="1962" actId="166"/>
          <ac:picMkLst>
            <pc:docMk/>
            <pc:sldMk cId="412845698" sldId="582"/>
            <ac:picMk id="3" creationId="{E66D550C-2195-0DC6-C087-60517A0C0824}"/>
          </ac:picMkLst>
        </pc:picChg>
        <pc:picChg chg="add mod">
          <ac:chgData name="Luzy, Alexis" userId="40a0e568-c162-4724-ae36-9348e609c53e" providerId="ADAL" clId="{47030121-1289-4BBB-8D75-6AF2C1C14FAB}" dt="2025-04-23T20:05:58.651" v="4618"/>
          <ac:picMkLst>
            <pc:docMk/>
            <pc:sldMk cId="412845698" sldId="582"/>
            <ac:picMk id="14" creationId="{212F212F-E367-4109-AF38-9976DD63C394}"/>
          </ac:picMkLst>
        </pc:picChg>
        <pc:picChg chg="add mod ord">
          <ac:chgData name="Luzy, Alexis" userId="40a0e568-c162-4724-ae36-9348e609c53e" providerId="ADAL" clId="{47030121-1289-4BBB-8D75-6AF2C1C14FAB}" dt="2025-04-23T13:46:53.263" v="1996" actId="1036"/>
          <ac:picMkLst>
            <pc:docMk/>
            <pc:sldMk cId="412845698" sldId="582"/>
            <ac:picMk id="17" creationId="{8CE049A2-75BA-412C-8A1B-52219330B0DD}"/>
          </ac:picMkLst>
        </pc:picChg>
        <pc:picChg chg="add mod ord">
          <ac:chgData name="Luzy, Alexis" userId="40a0e568-c162-4724-ae36-9348e609c53e" providerId="ADAL" clId="{47030121-1289-4BBB-8D75-6AF2C1C14FAB}" dt="2025-04-23T13:56:05.665" v="2301" actId="1035"/>
          <ac:picMkLst>
            <pc:docMk/>
            <pc:sldMk cId="412845698" sldId="582"/>
            <ac:picMk id="24" creationId="{D7C57C3B-13CE-4935-BB5A-A53961CAA014}"/>
          </ac:picMkLst>
        </pc:picChg>
        <pc:cxnChg chg="mod">
          <ac:chgData name="Luzy, Alexis" userId="40a0e568-c162-4724-ae36-9348e609c53e" providerId="ADAL" clId="{47030121-1289-4BBB-8D75-6AF2C1C14FAB}" dt="2025-04-23T13:52:01.472" v="2139" actId="14100"/>
          <ac:cxnSpMkLst>
            <pc:docMk/>
            <pc:sldMk cId="412845698" sldId="582"/>
            <ac:cxnSpMk id="7" creationId="{5345D827-39B5-5033-5B51-2F8A40A009C3}"/>
          </ac:cxnSpMkLst>
        </pc:cxnChg>
      </pc:sldChg>
      <pc:sldChg chg="modSp del mod">
        <pc:chgData name="Luzy, Alexis" userId="40a0e568-c162-4724-ae36-9348e609c53e" providerId="ADAL" clId="{47030121-1289-4BBB-8D75-6AF2C1C14FAB}" dt="2025-04-23T13:54:02.719" v="2264" actId="47"/>
        <pc:sldMkLst>
          <pc:docMk/>
          <pc:sldMk cId="1328561893" sldId="588"/>
        </pc:sldMkLst>
      </pc:sldChg>
      <pc:sldChg chg="addSp delSp modSp mod">
        <pc:chgData name="Luzy, Alexis" userId="40a0e568-c162-4724-ae36-9348e609c53e" providerId="ADAL" clId="{47030121-1289-4BBB-8D75-6AF2C1C14FAB}" dt="2025-04-23T20:21:09.072" v="4752" actId="20577"/>
        <pc:sldMkLst>
          <pc:docMk/>
          <pc:sldMk cId="483082866" sldId="607"/>
        </pc:sldMkLst>
        <pc:spChg chg="add mod">
          <ac:chgData name="Luzy, Alexis" userId="40a0e568-c162-4724-ae36-9348e609c53e" providerId="ADAL" clId="{47030121-1289-4BBB-8D75-6AF2C1C14FAB}" dt="2025-04-23T20:21:09.072" v="4752" actId="20577"/>
          <ac:spMkLst>
            <pc:docMk/>
            <pc:sldMk cId="483082866" sldId="607"/>
            <ac:spMk id="10" creationId="{A8D2D21C-798D-465A-885C-39095E546C11}"/>
          </ac:spMkLst>
        </pc:spChg>
        <pc:picChg chg="add mod">
          <ac:chgData name="Luzy, Alexis" userId="40a0e568-c162-4724-ae36-9348e609c53e" providerId="ADAL" clId="{47030121-1289-4BBB-8D75-6AF2C1C14FAB}" dt="2025-04-23T20:05:58.258" v="4617"/>
          <ac:picMkLst>
            <pc:docMk/>
            <pc:sldMk cId="483082866" sldId="607"/>
            <ac:picMk id="13" creationId="{81E9124C-B59D-42C1-8CDB-BEA77470A2EF}"/>
          </ac:picMkLst>
        </pc:picChg>
      </pc:sldChg>
      <pc:sldChg chg="addSp delSp modSp mod">
        <pc:chgData name="Luzy, Alexis" userId="40a0e568-c162-4724-ae36-9348e609c53e" providerId="ADAL" clId="{47030121-1289-4BBB-8D75-6AF2C1C14FAB}" dt="2025-04-23T20:21:19.173" v="4767" actId="20577"/>
        <pc:sldMkLst>
          <pc:docMk/>
          <pc:sldMk cId="2339832432" sldId="611"/>
        </pc:sldMkLst>
        <pc:spChg chg="mod">
          <ac:chgData name="Luzy, Alexis" userId="40a0e568-c162-4724-ae36-9348e609c53e" providerId="ADAL" clId="{47030121-1289-4BBB-8D75-6AF2C1C14FAB}" dt="2025-04-23T20:05:32.024" v="4595" actId="313"/>
          <ac:spMkLst>
            <pc:docMk/>
            <pc:sldMk cId="2339832432" sldId="611"/>
            <ac:spMk id="6" creationId="{8EF6D950-9948-105D-88EC-3D2CDBE5465D}"/>
          </ac:spMkLst>
        </pc:spChg>
        <pc:spChg chg="add mod">
          <ac:chgData name="Luzy, Alexis" userId="40a0e568-c162-4724-ae36-9348e609c53e" providerId="ADAL" clId="{47030121-1289-4BBB-8D75-6AF2C1C14FAB}" dt="2025-04-23T20:21:19.173" v="4767" actId="20577"/>
          <ac:spMkLst>
            <pc:docMk/>
            <pc:sldMk cId="2339832432" sldId="611"/>
            <ac:spMk id="9" creationId="{D4BA2CFA-2D5C-424F-AA42-6CDCB0946B7A}"/>
          </ac:spMkLst>
        </pc:spChg>
        <pc:picChg chg="add mod">
          <ac:chgData name="Luzy, Alexis" userId="40a0e568-c162-4724-ae36-9348e609c53e" providerId="ADAL" clId="{47030121-1289-4BBB-8D75-6AF2C1C14FAB}" dt="2025-04-23T20:05:56.178" v="4612"/>
          <ac:picMkLst>
            <pc:docMk/>
            <pc:sldMk cId="2339832432" sldId="611"/>
            <ac:picMk id="8" creationId="{C085A8A2-2422-4D80-954B-EC3DB680638C}"/>
          </ac:picMkLst>
        </pc:picChg>
        <pc:picChg chg="mod">
          <ac:chgData name="Luzy, Alexis" userId="40a0e568-c162-4724-ae36-9348e609c53e" providerId="ADAL" clId="{47030121-1289-4BBB-8D75-6AF2C1C14FAB}" dt="2025-04-23T20:02:33.327" v="4383" actId="1076"/>
          <ac:picMkLst>
            <pc:docMk/>
            <pc:sldMk cId="2339832432" sldId="611"/>
            <ac:picMk id="10" creationId="{1206A6DF-7DC2-A446-E9A8-B4A66F435787}"/>
          </ac:picMkLst>
        </pc:picChg>
      </pc:sldChg>
      <pc:sldChg chg="addSp delSp modSp del mod">
        <pc:chgData name="Luzy, Alexis" userId="40a0e568-c162-4724-ae36-9348e609c53e" providerId="ADAL" clId="{47030121-1289-4BBB-8D75-6AF2C1C14FAB}" dt="2025-04-23T12:48:55.559" v="811" actId="47"/>
        <pc:sldMkLst>
          <pc:docMk/>
          <pc:sldMk cId="2934300493" sldId="612"/>
        </pc:sldMkLst>
      </pc:sldChg>
      <pc:sldChg chg="addSp delSp modSp del mod ord">
        <pc:chgData name="Luzy, Alexis" userId="40a0e568-c162-4724-ae36-9348e609c53e" providerId="ADAL" clId="{47030121-1289-4BBB-8D75-6AF2C1C14FAB}" dt="2025-04-23T19:15:29.997" v="3758" actId="47"/>
        <pc:sldMkLst>
          <pc:docMk/>
          <pc:sldMk cId="300574878" sldId="617"/>
        </pc:sldMkLst>
      </pc:sldChg>
      <pc:sldChg chg="addSp delSp modSp mod modNotesTx">
        <pc:chgData name="Luzy, Alexis" userId="40a0e568-c162-4724-ae36-9348e609c53e" providerId="ADAL" clId="{47030121-1289-4BBB-8D75-6AF2C1C14FAB}" dt="2025-04-23T20:21:11.079" v="4755" actId="20577"/>
        <pc:sldMkLst>
          <pc:docMk/>
          <pc:sldMk cId="1658495120" sldId="620"/>
        </pc:sldMkLst>
      </pc:sldChg>
      <pc:sldChg chg="addSp modSp del">
        <pc:chgData name="Luzy, Alexis" userId="40a0e568-c162-4724-ae36-9348e609c53e" providerId="ADAL" clId="{47030121-1289-4BBB-8D75-6AF2C1C14FAB}" dt="2025-04-23T19:59:41.671" v="4229" actId="47"/>
        <pc:sldMkLst>
          <pc:docMk/>
          <pc:sldMk cId="25417289" sldId="624"/>
        </pc:sldMkLst>
      </pc:sldChg>
      <pc:sldChg chg="addSp delSp modSp mod">
        <pc:chgData name="Luzy, Alexis" userId="40a0e568-c162-4724-ae36-9348e609c53e" providerId="ADAL" clId="{47030121-1289-4BBB-8D75-6AF2C1C14FAB}" dt="2025-04-23T20:20:53.496" v="4728" actId="20577"/>
        <pc:sldMkLst>
          <pc:docMk/>
          <pc:sldMk cId="2460901981" sldId="625"/>
        </pc:sldMkLst>
        <pc:spChg chg="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7" creationId="{93C725B2-5EB2-D760-750B-FA093F4B27B4}"/>
          </ac:spMkLst>
        </pc:spChg>
        <pc:spChg chg="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9" creationId="{39650575-1DEE-AF9A-B2A4-515610C91E6D}"/>
          </ac:spMkLst>
        </pc:spChg>
        <pc:spChg chg="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12" creationId="{ABF81058-FC2E-1869-4A96-CF0FBD0BB2E4}"/>
          </ac:spMkLst>
        </pc:spChg>
        <pc:spChg chg="add mod">
          <ac:chgData name="Luzy, Alexis" userId="40a0e568-c162-4724-ae36-9348e609c53e" providerId="ADAL" clId="{47030121-1289-4BBB-8D75-6AF2C1C14FAB}" dt="2025-04-23T13:19:50.562" v="957"/>
          <ac:spMkLst>
            <pc:docMk/>
            <pc:sldMk cId="2460901981" sldId="625"/>
            <ac:spMk id="13" creationId="{704204C0-F5C9-495C-A367-269584AA5861}"/>
          </ac:spMkLst>
        </pc:spChg>
        <pc:spChg chg="add mod">
          <ac:chgData name="Luzy, Alexis" userId="40a0e568-c162-4724-ae36-9348e609c53e" providerId="ADAL" clId="{47030121-1289-4BBB-8D75-6AF2C1C14FAB}" dt="2025-04-23T20:20:53.496" v="4728" actId="20577"/>
          <ac:spMkLst>
            <pc:docMk/>
            <pc:sldMk cId="2460901981" sldId="625"/>
            <ac:spMk id="14" creationId="{4C5B45D5-FF55-498D-9329-9FCAC05C1214}"/>
          </ac:spMkLst>
        </pc:spChg>
        <pc:spChg chg="add 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20" creationId="{CCC5C5D2-A6B3-4CDE-BE18-98977050BD3A}"/>
          </ac:spMkLst>
        </pc:spChg>
        <pc:spChg chg="add 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23" creationId="{62293AF7-D2EE-40CA-90E9-EE6BB38D7BCB}"/>
          </ac:spMkLst>
        </pc:spChg>
        <pc:spChg chg="add 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24" creationId="{4976EBB4-56BE-44DE-8315-491B76E29DCF}"/>
          </ac:spMkLst>
        </pc:spChg>
        <pc:spChg chg="add 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25" creationId="{FB0AC776-9091-4C5B-9314-BCA8AB817F32}"/>
          </ac:spMkLst>
        </pc:spChg>
        <pc:spChg chg="add 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26" creationId="{B7348671-7C36-475D-BFFF-9FC07D039FE4}"/>
          </ac:spMkLst>
        </pc:spChg>
        <pc:spChg chg="add mod ord">
          <ac:chgData name="Luzy, Alexis" userId="40a0e568-c162-4724-ae36-9348e609c53e" providerId="ADAL" clId="{47030121-1289-4BBB-8D75-6AF2C1C14FAB}" dt="2025-04-23T19:43:02.593" v="4153" actId="1038"/>
          <ac:spMkLst>
            <pc:docMk/>
            <pc:sldMk cId="2460901981" sldId="625"/>
            <ac:spMk id="27" creationId="{7BDB2282-0673-48CE-B44F-EC96018E7D5F}"/>
          </ac:spMkLst>
        </pc:spChg>
        <pc:picChg chg="mod ord">
          <ac:chgData name="Luzy, Alexis" userId="40a0e568-c162-4724-ae36-9348e609c53e" providerId="ADAL" clId="{47030121-1289-4BBB-8D75-6AF2C1C14FAB}" dt="2025-04-23T19:43:02.593" v="4153" actId="1038"/>
          <ac:picMkLst>
            <pc:docMk/>
            <pc:sldMk cId="2460901981" sldId="625"/>
            <ac:picMk id="15" creationId="{DAB47D4B-A63E-24ED-A86F-9E6DE8837E5F}"/>
          </ac:picMkLst>
        </pc:picChg>
        <pc:picChg chg="mod ord modCrop">
          <ac:chgData name="Luzy, Alexis" userId="40a0e568-c162-4724-ae36-9348e609c53e" providerId="ADAL" clId="{47030121-1289-4BBB-8D75-6AF2C1C14FAB}" dt="2025-04-23T19:43:02.593" v="4153" actId="1038"/>
          <ac:picMkLst>
            <pc:docMk/>
            <pc:sldMk cId="2460901981" sldId="625"/>
            <ac:picMk id="19" creationId="{7A6179E8-6BEA-3C1F-BE08-5E34618ABDE9}"/>
          </ac:picMkLst>
        </pc:picChg>
        <pc:picChg chg="mod ord modCrop">
          <ac:chgData name="Luzy, Alexis" userId="40a0e568-c162-4724-ae36-9348e609c53e" providerId="ADAL" clId="{47030121-1289-4BBB-8D75-6AF2C1C14FAB}" dt="2025-04-23T19:43:02.593" v="4153" actId="1038"/>
          <ac:picMkLst>
            <pc:docMk/>
            <pc:sldMk cId="2460901981" sldId="625"/>
            <ac:picMk id="21" creationId="{386AA3EA-B4E9-AFA6-4C3B-48587E346B69}"/>
          </ac:picMkLst>
        </pc:picChg>
        <pc:picChg chg="add mod">
          <ac:chgData name="Luzy, Alexis" userId="40a0e568-c162-4724-ae36-9348e609c53e" providerId="ADAL" clId="{47030121-1289-4BBB-8D75-6AF2C1C14FAB}" dt="2025-04-23T20:06:01.930" v="4627"/>
          <ac:picMkLst>
            <pc:docMk/>
            <pc:sldMk cId="2460901981" sldId="625"/>
            <ac:picMk id="28" creationId="{FE648209-DBD7-4285-A3F7-74C782F296F1}"/>
          </ac:picMkLst>
        </pc:picChg>
      </pc:sldChg>
      <pc:sldChg chg="del">
        <pc:chgData name="Luzy, Alexis" userId="40a0e568-c162-4724-ae36-9348e609c53e" providerId="ADAL" clId="{47030121-1289-4BBB-8D75-6AF2C1C14FAB}" dt="2025-04-23T14:17:40.628" v="3356" actId="47"/>
        <pc:sldMkLst>
          <pc:docMk/>
          <pc:sldMk cId="91411377" sldId="628"/>
        </pc:sldMkLst>
      </pc:sldChg>
      <pc:sldChg chg="addSp delSp modSp mod">
        <pc:chgData name="Luzy, Alexis" userId="40a0e568-c162-4724-ae36-9348e609c53e" providerId="ADAL" clId="{47030121-1289-4BBB-8D75-6AF2C1C14FAB}" dt="2025-04-23T20:20:59.353" v="4737" actId="20577"/>
        <pc:sldMkLst>
          <pc:docMk/>
          <pc:sldMk cId="1173223468" sldId="635"/>
        </pc:sldMkLst>
        <pc:spChg chg="mod">
          <ac:chgData name="Luzy, Alexis" userId="40a0e568-c162-4724-ae36-9348e609c53e" providerId="ADAL" clId="{47030121-1289-4BBB-8D75-6AF2C1C14FAB}" dt="2025-04-23T19:43:24.241" v="4201" actId="1037"/>
          <ac:spMkLst>
            <pc:docMk/>
            <pc:sldMk cId="1173223468" sldId="635"/>
            <ac:spMk id="11" creationId="{0F27665D-8D9D-1C37-A99C-578764B32BAD}"/>
          </ac:spMkLst>
        </pc:spChg>
        <pc:spChg chg="mod">
          <ac:chgData name="Luzy, Alexis" userId="40a0e568-c162-4724-ae36-9348e609c53e" providerId="ADAL" clId="{47030121-1289-4BBB-8D75-6AF2C1C14FAB}" dt="2025-04-23T19:43:24.241" v="4201" actId="1037"/>
          <ac:spMkLst>
            <pc:docMk/>
            <pc:sldMk cId="1173223468" sldId="635"/>
            <ac:spMk id="12" creationId="{630D6C1C-1764-F3DA-45BC-55A910C82801}"/>
          </ac:spMkLst>
        </pc:spChg>
        <pc:spChg chg="mod">
          <ac:chgData name="Luzy, Alexis" userId="40a0e568-c162-4724-ae36-9348e609c53e" providerId="ADAL" clId="{47030121-1289-4BBB-8D75-6AF2C1C14FAB}" dt="2025-04-23T19:43:24.241" v="4201" actId="1037"/>
          <ac:spMkLst>
            <pc:docMk/>
            <pc:sldMk cId="1173223468" sldId="635"/>
            <ac:spMk id="14" creationId="{F56A617A-ADAE-9BF7-BA66-31140E54077C}"/>
          </ac:spMkLst>
        </pc:spChg>
        <pc:spChg chg="mod">
          <ac:chgData name="Luzy, Alexis" userId="40a0e568-c162-4724-ae36-9348e609c53e" providerId="ADAL" clId="{47030121-1289-4BBB-8D75-6AF2C1C14FAB}" dt="2025-04-23T19:43:24.241" v="4201" actId="1037"/>
          <ac:spMkLst>
            <pc:docMk/>
            <pc:sldMk cId="1173223468" sldId="635"/>
            <ac:spMk id="16" creationId="{D4C512D5-EF2C-EE3F-7D13-EBC58ECBD687}"/>
          </ac:spMkLst>
        </pc:spChg>
        <pc:spChg chg="mod">
          <ac:chgData name="Luzy, Alexis" userId="40a0e568-c162-4724-ae36-9348e609c53e" providerId="ADAL" clId="{47030121-1289-4BBB-8D75-6AF2C1C14FAB}" dt="2025-04-23T19:43:24.241" v="4201" actId="1037"/>
          <ac:spMkLst>
            <pc:docMk/>
            <pc:sldMk cId="1173223468" sldId="635"/>
            <ac:spMk id="17" creationId="{70567654-4E01-A87C-033C-245E14314AD8}"/>
          </ac:spMkLst>
        </pc:spChg>
        <pc:spChg chg="mod">
          <ac:chgData name="Luzy, Alexis" userId="40a0e568-c162-4724-ae36-9348e609c53e" providerId="ADAL" clId="{47030121-1289-4BBB-8D75-6AF2C1C14FAB}" dt="2025-04-23T19:43:24.241" v="4201" actId="1037"/>
          <ac:spMkLst>
            <pc:docMk/>
            <pc:sldMk cId="1173223468" sldId="635"/>
            <ac:spMk id="19" creationId="{63A2DAE2-C369-F1F9-7619-E2E5B1C50DDE}"/>
          </ac:spMkLst>
        </pc:spChg>
        <pc:spChg chg="add mod">
          <ac:chgData name="Luzy, Alexis" userId="40a0e568-c162-4724-ae36-9348e609c53e" providerId="ADAL" clId="{47030121-1289-4BBB-8D75-6AF2C1C14FAB}" dt="2025-04-23T20:20:59.353" v="4737" actId="20577"/>
          <ac:spMkLst>
            <pc:docMk/>
            <pc:sldMk cId="1173223468" sldId="635"/>
            <ac:spMk id="20" creationId="{5113B05B-0A0C-4208-9CD1-9E9768129E27}"/>
          </ac:spMkLst>
        </pc:spChg>
        <pc:picChg chg="mod">
          <ac:chgData name="Luzy, Alexis" userId="40a0e568-c162-4724-ae36-9348e609c53e" providerId="ADAL" clId="{47030121-1289-4BBB-8D75-6AF2C1C14FAB}" dt="2025-04-23T19:43:24.241" v="4201" actId="1037"/>
          <ac:picMkLst>
            <pc:docMk/>
            <pc:sldMk cId="1173223468" sldId="635"/>
            <ac:picMk id="7" creationId="{4FBBFD8F-99B3-4A44-676C-4443878A37A4}"/>
          </ac:picMkLst>
        </pc:picChg>
        <pc:picChg chg="mod">
          <ac:chgData name="Luzy, Alexis" userId="40a0e568-c162-4724-ae36-9348e609c53e" providerId="ADAL" clId="{47030121-1289-4BBB-8D75-6AF2C1C14FAB}" dt="2025-04-23T19:43:24.241" v="4201" actId="1037"/>
          <ac:picMkLst>
            <pc:docMk/>
            <pc:sldMk cId="1173223468" sldId="635"/>
            <ac:picMk id="10" creationId="{2DF5461A-3D55-123B-F9CF-3592CD838365}"/>
          </ac:picMkLst>
        </pc:picChg>
        <pc:picChg chg="add mod">
          <ac:chgData name="Luzy, Alexis" userId="40a0e568-c162-4724-ae36-9348e609c53e" providerId="ADAL" clId="{47030121-1289-4BBB-8D75-6AF2C1C14FAB}" dt="2025-04-23T20:06:00.867" v="4624"/>
          <ac:picMkLst>
            <pc:docMk/>
            <pc:sldMk cId="1173223468" sldId="635"/>
            <ac:picMk id="21" creationId="{6108C6E0-1984-4654-B88D-F74DE40BB524}"/>
          </ac:picMkLst>
        </pc:picChg>
        <pc:picChg chg="mod">
          <ac:chgData name="Luzy, Alexis" userId="40a0e568-c162-4724-ae36-9348e609c53e" providerId="ADAL" clId="{47030121-1289-4BBB-8D75-6AF2C1C14FAB}" dt="2025-04-23T19:43:24.241" v="4201" actId="1037"/>
          <ac:picMkLst>
            <pc:docMk/>
            <pc:sldMk cId="1173223468" sldId="635"/>
            <ac:picMk id="24" creationId="{8A09999B-33A7-41EC-8644-12C4EF029A18}"/>
          </ac:picMkLst>
        </pc:picChg>
        <pc:cxnChg chg="mod">
          <ac:chgData name="Luzy, Alexis" userId="40a0e568-c162-4724-ae36-9348e609c53e" providerId="ADAL" clId="{47030121-1289-4BBB-8D75-6AF2C1C14FAB}" dt="2025-04-23T19:43:24.241" v="4201" actId="1037"/>
          <ac:cxnSpMkLst>
            <pc:docMk/>
            <pc:sldMk cId="1173223468" sldId="635"/>
            <ac:cxnSpMk id="3" creationId="{E101AA48-068D-C173-AEE6-389387F440BC}"/>
          </ac:cxnSpMkLst>
        </pc:cxnChg>
      </pc:sldChg>
      <pc:sldChg chg="addSp delSp modSp mod">
        <pc:chgData name="Luzy, Alexis" userId="40a0e568-c162-4724-ae36-9348e609c53e" providerId="ADAL" clId="{47030121-1289-4BBB-8D75-6AF2C1C14FAB}" dt="2025-04-23T20:20:57.400" v="4734" actId="20577"/>
        <pc:sldMkLst>
          <pc:docMk/>
          <pc:sldMk cId="2590002956" sldId="637"/>
        </pc:sldMkLst>
      </pc:sldChg>
      <pc:sldChg chg="addSp delSp modSp mod">
        <pc:chgData name="Luzy, Alexis" userId="40a0e568-c162-4724-ae36-9348e609c53e" providerId="ADAL" clId="{47030121-1289-4BBB-8D75-6AF2C1C14FAB}" dt="2025-04-23T20:21:05.306" v="4746" actId="20577"/>
        <pc:sldMkLst>
          <pc:docMk/>
          <pc:sldMk cId="3457769489" sldId="638"/>
        </pc:sldMkLst>
        <pc:spChg chg="add mod">
          <ac:chgData name="Luzy, Alexis" userId="40a0e568-c162-4724-ae36-9348e609c53e" providerId="ADAL" clId="{47030121-1289-4BBB-8D75-6AF2C1C14FAB}" dt="2025-04-23T20:21:05.306" v="4746" actId="20577"/>
          <ac:spMkLst>
            <pc:docMk/>
            <pc:sldMk cId="3457769489" sldId="638"/>
            <ac:spMk id="165" creationId="{1FD0EAE7-0868-45A2-98C2-F3FDA1AE1871}"/>
          </ac:spMkLst>
        </pc:spChg>
        <pc:spChg chg="add mod">
          <ac:chgData name="Luzy, Alexis" userId="40a0e568-c162-4724-ae36-9348e609c53e" providerId="ADAL" clId="{47030121-1289-4BBB-8D75-6AF2C1C14FAB}" dt="2025-04-23T20:19:01.391" v="4666" actId="1076"/>
          <ac:spMkLst>
            <pc:docMk/>
            <pc:sldMk cId="3457769489" sldId="638"/>
            <ac:spMk id="166" creationId="{5FF94E6B-3CDF-48C9-AEC6-9147D3A8D986}"/>
          </ac:spMkLst>
        </pc:spChg>
        <pc:spChg chg="add mod">
          <ac:chgData name="Luzy, Alexis" userId="40a0e568-c162-4724-ae36-9348e609c53e" providerId="ADAL" clId="{47030121-1289-4BBB-8D75-6AF2C1C14FAB}" dt="2025-04-23T20:19:19.646" v="4672" actId="20577"/>
          <ac:spMkLst>
            <pc:docMk/>
            <pc:sldMk cId="3457769489" sldId="638"/>
            <ac:spMk id="167" creationId="{E88156A6-82A8-4922-8771-A7E0D7B85892}"/>
          </ac:spMkLst>
        </pc:spChg>
        <pc:picChg chg="add mod">
          <ac:chgData name="Luzy, Alexis" userId="40a0e568-c162-4724-ae36-9348e609c53e" providerId="ADAL" clId="{47030121-1289-4BBB-8D75-6AF2C1C14FAB}" dt="2025-04-23T20:05:59.778" v="4621"/>
          <ac:picMkLst>
            <pc:docMk/>
            <pc:sldMk cId="3457769489" sldId="638"/>
            <ac:picMk id="6" creationId="{AE08C2C8-1F19-4053-9E76-695319662C67}"/>
          </ac:picMkLst>
        </pc:picChg>
        <pc:picChg chg="add mod">
          <ac:chgData name="Luzy, Alexis" userId="40a0e568-c162-4724-ae36-9348e609c53e" providerId="ADAL" clId="{47030121-1289-4BBB-8D75-6AF2C1C14FAB}" dt="2025-04-23T14:23:21.195" v="3633" actId="1076"/>
          <ac:picMkLst>
            <pc:docMk/>
            <pc:sldMk cId="3457769489" sldId="638"/>
            <ac:picMk id="12" creationId="{18162A0C-CDA9-4AA1-8DFC-6538C83AF964}"/>
          </ac:picMkLst>
        </pc:picChg>
      </pc:sldChg>
      <pc:sldChg chg="del">
        <pc:chgData name="Luzy, Alexis" userId="40a0e568-c162-4724-ae36-9348e609c53e" providerId="ADAL" clId="{47030121-1289-4BBB-8D75-6AF2C1C14FAB}" dt="2025-04-23T19:59:41.671" v="4229" actId="47"/>
        <pc:sldMkLst>
          <pc:docMk/>
          <pc:sldMk cId="1627596373" sldId="640"/>
        </pc:sldMkLst>
      </pc:sldChg>
      <pc:sldChg chg="addSp delSp modSp mod">
        <pc:chgData name="Luzy, Alexis" userId="40a0e568-c162-4724-ae36-9348e609c53e" providerId="ADAL" clId="{47030121-1289-4BBB-8D75-6AF2C1C14FAB}" dt="2025-04-23T22:11:48.116" v="5807" actId="1036"/>
        <pc:sldMkLst>
          <pc:docMk/>
          <pc:sldMk cId="231791810" sldId="642"/>
        </pc:sldMkLst>
        <pc:spChg chg="add mod">
          <ac:chgData name="Luzy, Alexis" userId="40a0e568-c162-4724-ae36-9348e609c53e" providerId="ADAL" clId="{47030121-1289-4BBB-8D75-6AF2C1C14FAB}" dt="2025-04-23T20:21:01.977" v="4740" actId="20577"/>
          <ac:spMkLst>
            <pc:docMk/>
            <pc:sldMk cId="231791810" sldId="642"/>
            <ac:spMk id="33" creationId="{2F81773D-F2BE-474B-A8F6-2B08CA1A7160}"/>
          </ac:spMkLst>
        </pc:spChg>
        <pc:spChg chg="mod">
          <ac:chgData name="Luzy, Alexis" userId="40a0e568-c162-4724-ae36-9348e609c53e" providerId="ADAL" clId="{47030121-1289-4BBB-8D75-6AF2C1C14FAB}" dt="2025-04-23T13:49:37.238" v="2137" actId="14100"/>
          <ac:spMkLst>
            <pc:docMk/>
            <pc:sldMk cId="231791810" sldId="642"/>
            <ac:spMk id="205" creationId="{D95BE46C-FC70-ECFB-4290-F24088F211B1}"/>
          </ac:spMkLst>
        </pc:spChg>
        <pc:picChg chg="add mod">
          <ac:chgData name="Luzy, Alexis" userId="40a0e568-c162-4724-ae36-9348e609c53e" providerId="ADAL" clId="{47030121-1289-4BBB-8D75-6AF2C1C14FAB}" dt="2025-04-23T20:06:00.466" v="4623"/>
          <ac:picMkLst>
            <pc:docMk/>
            <pc:sldMk cId="231791810" sldId="642"/>
            <ac:picMk id="29" creationId="{198BE56F-DD05-41FE-AA57-B143DFE7920A}"/>
          </ac:picMkLst>
        </pc:picChg>
        <pc:picChg chg="add mod ord modCrop">
          <ac:chgData name="Luzy, Alexis" userId="40a0e568-c162-4724-ae36-9348e609c53e" providerId="ADAL" clId="{47030121-1289-4BBB-8D75-6AF2C1C14FAB}" dt="2025-04-23T22:11:48.116" v="5807" actId="1036"/>
          <ac:picMkLst>
            <pc:docMk/>
            <pc:sldMk cId="231791810" sldId="642"/>
            <ac:picMk id="30" creationId="{375E5A42-AF44-439E-ACA0-0AFF449D24E9}"/>
          </ac:picMkLst>
        </pc:picChg>
      </pc:sldChg>
      <pc:sldChg chg="addSp delSp modSp mod">
        <pc:chgData name="Luzy, Alexis" userId="40a0e568-c162-4724-ae36-9348e609c53e" providerId="ADAL" clId="{47030121-1289-4BBB-8D75-6AF2C1C14FAB}" dt="2025-04-23T22:15:12.566" v="5809"/>
        <pc:sldMkLst>
          <pc:docMk/>
          <pc:sldMk cId="2892263849" sldId="643"/>
        </pc:sldMkLst>
        <pc:spChg chg="add mod">
          <ac:chgData name="Luzy, Alexis" userId="40a0e568-c162-4724-ae36-9348e609c53e" providerId="ADAL" clId="{47030121-1289-4BBB-8D75-6AF2C1C14FAB}" dt="2025-04-23T20:20:55.986" v="4731" actId="20577"/>
          <ac:spMkLst>
            <pc:docMk/>
            <pc:sldMk cId="2892263849" sldId="643"/>
            <ac:spMk id="31" creationId="{118F1277-5475-4437-9058-EB369EDD9039}"/>
          </ac:spMkLst>
        </pc:spChg>
        <pc:picChg chg="add mod">
          <ac:chgData name="Luzy, Alexis" userId="40a0e568-c162-4724-ae36-9348e609c53e" providerId="ADAL" clId="{47030121-1289-4BBB-8D75-6AF2C1C14FAB}" dt="2025-04-23T22:15:12.566" v="5809"/>
          <ac:picMkLst>
            <pc:docMk/>
            <pc:sldMk cId="2892263849" sldId="643"/>
            <ac:picMk id="21" creationId="{305F4AA3-D7DD-4065-9F05-9DF127DD800A}"/>
          </ac:picMkLst>
        </pc:picChg>
        <pc:picChg chg="add mod">
          <ac:chgData name="Luzy, Alexis" userId="40a0e568-c162-4724-ae36-9348e609c53e" providerId="ADAL" clId="{47030121-1289-4BBB-8D75-6AF2C1C14FAB}" dt="2025-04-23T20:06:01.610" v="4626"/>
          <ac:picMkLst>
            <pc:docMk/>
            <pc:sldMk cId="2892263849" sldId="643"/>
            <ac:picMk id="29" creationId="{2F49E50D-765D-4A41-B0BC-966EBD148C6C}"/>
          </ac:picMkLst>
        </pc:picChg>
      </pc:sldChg>
      <pc:sldChg chg="addSp delSp modSp add del mod">
        <pc:chgData name="Luzy, Alexis" userId="40a0e568-c162-4724-ae36-9348e609c53e" providerId="ADAL" clId="{47030121-1289-4BBB-8D75-6AF2C1C14FAB}" dt="2025-04-23T21:43:30.572" v="5769" actId="20577"/>
        <pc:sldMkLst>
          <pc:docMk/>
          <pc:sldMk cId="1031943286" sldId="647"/>
        </pc:sldMkLst>
      </pc:sldChg>
      <pc:sldChg chg="addSp delSp modSp del mod modShow">
        <pc:chgData name="Luzy, Alexis" userId="40a0e568-c162-4724-ae36-9348e609c53e" providerId="ADAL" clId="{47030121-1289-4BBB-8D75-6AF2C1C14FAB}" dt="2025-04-23T20:18:55.875" v="4665" actId="47"/>
        <pc:sldMkLst>
          <pc:docMk/>
          <pc:sldMk cId="2409114901" sldId="649"/>
        </pc:sldMkLst>
      </pc:sldChg>
      <pc:sldChg chg="addSp delSp modSp del mod modShow">
        <pc:chgData name="Luzy, Alexis" userId="40a0e568-c162-4724-ae36-9348e609c53e" providerId="ADAL" clId="{47030121-1289-4BBB-8D75-6AF2C1C14FAB}" dt="2025-04-23T20:18:55.875" v="4665" actId="47"/>
        <pc:sldMkLst>
          <pc:docMk/>
          <pc:sldMk cId="2468797939" sldId="650"/>
        </pc:sldMkLst>
      </pc:sldChg>
      <pc:sldChg chg="addSp delSp modSp del">
        <pc:chgData name="Luzy, Alexis" userId="40a0e568-c162-4724-ae36-9348e609c53e" providerId="ADAL" clId="{47030121-1289-4BBB-8D75-6AF2C1C14FAB}" dt="2025-04-23T13:54:06.723" v="2265" actId="47"/>
        <pc:sldMkLst>
          <pc:docMk/>
          <pc:sldMk cId="2430551741" sldId="651"/>
        </pc:sldMkLst>
      </pc:sldChg>
      <pc:sldChg chg="del">
        <pc:chgData name="Luzy, Alexis" userId="40a0e568-c162-4724-ae36-9348e609c53e" providerId="ADAL" clId="{47030121-1289-4BBB-8D75-6AF2C1C14FAB}" dt="2025-04-17T20:44:30.823" v="609" actId="47"/>
        <pc:sldMkLst>
          <pc:docMk/>
          <pc:sldMk cId="3809540561" sldId="652"/>
        </pc:sldMkLst>
      </pc:sldChg>
      <pc:sldChg chg="del">
        <pc:chgData name="Luzy, Alexis" userId="40a0e568-c162-4724-ae36-9348e609c53e" providerId="ADAL" clId="{47030121-1289-4BBB-8D75-6AF2C1C14FAB}" dt="2025-04-17T20:44:31.972" v="610" actId="47"/>
        <pc:sldMkLst>
          <pc:docMk/>
          <pc:sldMk cId="2504560913" sldId="653"/>
        </pc:sldMkLst>
      </pc:sldChg>
      <pc:sldChg chg="del">
        <pc:chgData name="Luzy, Alexis" userId="40a0e568-c162-4724-ae36-9348e609c53e" providerId="ADAL" clId="{47030121-1289-4BBB-8D75-6AF2C1C14FAB}" dt="2025-04-17T20:47:24.826" v="611" actId="47"/>
        <pc:sldMkLst>
          <pc:docMk/>
          <pc:sldMk cId="578324083" sldId="656"/>
        </pc:sldMkLst>
      </pc:sldChg>
      <pc:sldChg chg="del">
        <pc:chgData name="Luzy, Alexis" userId="40a0e568-c162-4724-ae36-9348e609c53e" providerId="ADAL" clId="{47030121-1289-4BBB-8D75-6AF2C1C14FAB}" dt="2025-04-17T20:47:29.807" v="612" actId="47"/>
        <pc:sldMkLst>
          <pc:docMk/>
          <pc:sldMk cId="1159735101" sldId="657"/>
        </pc:sldMkLst>
      </pc:sldChg>
      <pc:sldChg chg="add del">
        <pc:chgData name="Luzy, Alexis" userId="40a0e568-c162-4724-ae36-9348e609c53e" providerId="ADAL" clId="{47030121-1289-4BBB-8D75-6AF2C1C14FAB}" dt="2025-04-23T03:23:14.843" v="627" actId="47"/>
        <pc:sldMkLst>
          <pc:docMk/>
          <pc:sldMk cId="3881352269" sldId="658"/>
        </pc:sldMkLst>
      </pc:sldChg>
      <pc:sldChg chg="addSp delSp modSp mod">
        <pc:chgData name="Luzy, Alexis" userId="40a0e568-c162-4724-ae36-9348e609c53e" providerId="ADAL" clId="{47030121-1289-4BBB-8D75-6AF2C1C14FAB}" dt="2025-04-23T20:20:41.752" v="4717" actId="20577"/>
        <pc:sldMkLst>
          <pc:docMk/>
          <pc:sldMk cId="4224375503" sldId="659"/>
        </pc:sldMkLst>
        <pc:spChg chg="mod">
          <ac:chgData name="Luzy, Alexis" userId="40a0e568-c162-4724-ae36-9348e609c53e" providerId="ADAL" clId="{47030121-1289-4BBB-8D75-6AF2C1C14FAB}" dt="2025-04-23T20:20:41.752" v="4717" actId="20577"/>
          <ac:spMkLst>
            <pc:docMk/>
            <pc:sldMk cId="4224375503" sldId="659"/>
            <ac:spMk id="2" creationId="{0E4AD6D0-FF52-08A6-4797-8C6215232C3C}"/>
          </ac:spMkLst>
        </pc:spChg>
        <pc:spChg chg="add mod">
          <ac:chgData name="Luzy, Alexis" userId="40a0e568-c162-4724-ae36-9348e609c53e" providerId="ADAL" clId="{47030121-1289-4BBB-8D75-6AF2C1C14FAB}" dt="2025-04-23T13:19:51.443" v="958"/>
          <ac:spMkLst>
            <pc:docMk/>
            <pc:sldMk cId="4224375503" sldId="659"/>
            <ac:spMk id="8" creationId="{678CB533-CCCA-4DF2-86F0-EC755627F7DB}"/>
          </ac:spMkLst>
        </pc:spChg>
        <pc:spChg chg="add mod">
          <ac:chgData name="Luzy, Alexis" userId="40a0e568-c162-4724-ae36-9348e609c53e" providerId="ADAL" clId="{47030121-1289-4BBB-8D75-6AF2C1C14FAB}" dt="2025-04-23T14:14:38.462" v="3159" actId="1076"/>
          <ac:spMkLst>
            <pc:docMk/>
            <pc:sldMk cId="4224375503" sldId="659"/>
            <ac:spMk id="11" creationId="{47DC5C3C-6EDE-4DA9-AC7C-4623019D2F79}"/>
          </ac:spMkLst>
        </pc:spChg>
        <pc:spChg chg="add mod">
          <ac:chgData name="Luzy, Alexis" userId="40a0e568-c162-4724-ae36-9348e609c53e" providerId="ADAL" clId="{47030121-1289-4BBB-8D75-6AF2C1C14FAB}" dt="2025-04-23T14:14:59.156" v="3202" actId="207"/>
          <ac:spMkLst>
            <pc:docMk/>
            <pc:sldMk cId="4224375503" sldId="659"/>
            <ac:spMk id="12" creationId="{35D11C8F-C049-43BA-B2E6-BB86BA953F7F}"/>
          </ac:spMkLst>
        </pc:spChg>
        <pc:picChg chg="add del mod">
          <ac:chgData name="Luzy, Alexis" userId="40a0e568-c162-4724-ae36-9348e609c53e" providerId="ADAL" clId="{47030121-1289-4BBB-8D75-6AF2C1C14FAB}" dt="2025-04-23T14:13:36.195" v="3058" actId="1076"/>
          <ac:picMkLst>
            <pc:docMk/>
            <pc:sldMk cId="4224375503" sldId="659"/>
            <ac:picMk id="4" creationId="{7D87BD1C-FD14-F62E-051D-64A3DE602093}"/>
          </ac:picMkLst>
        </pc:picChg>
        <pc:picChg chg="add mod">
          <ac:chgData name="Luzy, Alexis" userId="40a0e568-c162-4724-ae36-9348e609c53e" providerId="ADAL" clId="{47030121-1289-4BBB-8D75-6AF2C1C14FAB}" dt="2025-04-23T20:06:03.234" v="4631"/>
          <ac:picMkLst>
            <pc:docMk/>
            <pc:sldMk cId="4224375503" sldId="659"/>
            <ac:picMk id="9" creationId="{547D5A2E-49C7-4337-ABE6-A7DAA4E3F60E}"/>
          </ac:picMkLst>
        </pc:picChg>
        <pc:picChg chg="add mod">
          <ac:chgData name="Luzy, Alexis" userId="40a0e568-c162-4724-ae36-9348e609c53e" providerId="ADAL" clId="{47030121-1289-4BBB-8D75-6AF2C1C14FAB}" dt="2025-04-23T14:13:37.418" v="3059" actId="1076"/>
          <ac:picMkLst>
            <pc:docMk/>
            <pc:sldMk cId="4224375503" sldId="659"/>
            <ac:picMk id="10" creationId="{5ADAA3C8-46CA-4543-9022-CE71E2F5D505}"/>
          </ac:picMkLst>
        </pc:picChg>
      </pc:sldChg>
      <pc:sldChg chg="del">
        <pc:chgData name="Luzy, Alexis" userId="40a0e568-c162-4724-ae36-9348e609c53e" providerId="ADAL" clId="{47030121-1289-4BBB-8D75-6AF2C1C14FAB}" dt="2025-04-23T03:23:34.340" v="628" actId="47"/>
        <pc:sldMkLst>
          <pc:docMk/>
          <pc:sldMk cId="2942589635" sldId="660"/>
        </pc:sldMkLst>
      </pc:sldChg>
      <pc:sldChg chg="del">
        <pc:chgData name="Luzy, Alexis" userId="40a0e568-c162-4724-ae36-9348e609c53e" providerId="ADAL" clId="{47030121-1289-4BBB-8D75-6AF2C1C14FAB}" dt="2025-04-23T03:23:34.340" v="628" actId="47"/>
        <pc:sldMkLst>
          <pc:docMk/>
          <pc:sldMk cId="848421492" sldId="661"/>
        </pc:sldMkLst>
      </pc:sldChg>
      <pc:sldChg chg="addSp modSp del">
        <pc:chgData name="Luzy, Alexis" userId="40a0e568-c162-4724-ae36-9348e609c53e" providerId="ADAL" clId="{47030121-1289-4BBB-8D75-6AF2C1C14FAB}" dt="2025-04-23T14:15:03.662" v="3203" actId="47"/>
        <pc:sldMkLst>
          <pc:docMk/>
          <pc:sldMk cId="2253733908" sldId="662"/>
        </pc:sldMkLst>
      </pc:sldChg>
      <pc:sldChg chg="del">
        <pc:chgData name="Luzy, Alexis" userId="40a0e568-c162-4724-ae36-9348e609c53e" providerId="ADAL" clId="{47030121-1289-4BBB-8D75-6AF2C1C14FAB}" dt="2025-04-23T03:23:34.340" v="628" actId="47"/>
        <pc:sldMkLst>
          <pc:docMk/>
          <pc:sldMk cId="807848403" sldId="663"/>
        </pc:sldMkLst>
      </pc:sldChg>
      <pc:sldChg chg="del">
        <pc:chgData name="Luzy, Alexis" userId="40a0e568-c162-4724-ae36-9348e609c53e" providerId="ADAL" clId="{47030121-1289-4BBB-8D75-6AF2C1C14FAB}" dt="2025-04-23T14:15:11.130" v="3207" actId="47"/>
        <pc:sldMkLst>
          <pc:docMk/>
          <pc:sldMk cId="651556800" sldId="664"/>
        </pc:sldMkLst>
      </pc:sldChg>
      <pc:sldChg chg="del">
        <pc:chgData name="Luzy, Alexis" userId="40a0e568-c162-4724-ae36-9348e609c53e" providerId="ADAL" clId="{47030121-1289-4BBB-8D75-6AF2C1C14FAB}" dt="2025-04-23T03:23:14.843" v="627" actId="47"/>
        <pc:sldMkLst>
          <pc:docMk/>
          <pc:sldMk cId="1842688314" sldId="665"/>
        </pc:sldMkLst>
      </pc:sldChg>
      <pc:sldChg chg="del">
        <pc:chgData name="Luzy, Alexis" userId="40a0e568-c162-4724-ae36-9348e609c53e" providerId="ADAL" clId="{47030121-1289-4BBB-8D75-6AF2C1C14FAB}" dt="2025-04-23T03:23:14.843" v="627" actId="47"/>
        <pc:sldMkLst>
          <pc:docMk/>
          <pc:sldMk cId="1634834879" sldId="666"/>
        </pc:sldMkLst>
      </pc:sldChg>
      <pc:sldChg chg="addSp delSp modSp add del mod ord">
        <pc:chgData name="Luzy, Alexis" userId="40a0e568-c162-4724-ae36-9348e609c53e" providerId="ADAL" clId="{47030121-1289-4BBB-8D75-6AF2C1C14FAB}" dt="2025-04-23T14:15:05.255" v="3204" actId="47"/>
        <pc:sldMkLst>
          <pc:docMk/>
          <pc:sldMk cId="479853919" sldId="667"/>
        </pc:sldMkLst>
      </pc:sldChg>
      <pc:sldChg chg="addSp modSp add del">
        <pc:chgData name="Luzy, Alexis" userId="40a0e568-c162-4724-ae36-9348e609c53e" providerId="ADAL" clId="{47030121-1289-4BBB-8D75-6AF2C1C14FAB}" dt="2025-04-23T14:15:06.296" v="3205" actId="47"/>
        <pc:sldMkLst>
          <pc:docMk/>
          <pc:sldMk cId="672816750" sldId="668"/>
        </pc:sldMkLst>
      </pc:sldChg>
      <pc:sldChg chg="add del">
        <pc:chgData name="Luzy, Alexis" userId="40a0e568-c162-4724-ae36-9348e609c53e" providerId="ADAL" clId="{47030121-1289-4BBB-8D75-6AF2C1C14FAB}" dt="2025-04-23T14:15:07.083" v="3206" actId="47"/>
        <pc:sldMkLst>
          <pc:docMk/>
          <pc:sldMk cId="148898345" sldId="669"/>
        </pc:sldMkLst>
      </pc:sldChg>
      <pc:sldChg chg="delSp modSp add del mod">
        <pc:chgData name="Luzy, Alexis" userId="40a0e568-c162-4724-ae36-9348e609c53e" providerId="ADAL" clId="{47030121-1289-4BBB-8D75-6AF2C1C14FAB}" dt="2025-04-21T17:02:11.396" v="621" actId="47"/>
        <pc:sldMkLst>
          <pc:docMk/>
          <pc:sldMk cId="3373689271" sldId="670"/>
        </pc:sldMkLst>
      </pc:sldChg>
      <pc:sldChg chg="modSp add del mod">
        <pc:chgData name="Luzy, Alexis" userId="40a0e568-c162-4724-ae36-9348e609c53e" providerId="ADAL" clId="{47030121-1289-4BBB-8D75-6AF2C1C14FAB}" dt="2025-04-23T19:15:56.429" v="3765" actId="47"/>
        <pc:sldMkLst>
          <pc:docMk/>
          <pc:sldMk cId="3961723555" sldId="671"/>
        </pc:sldMkLst>
      </pc:sldChg>
      <pc:sldChg chg="addSp delSp modSp add mod">
        <pc:chgData name="Luzy, Alexis" userId="40a0e568-c162-4724-ae36-9348e609c53e" providerId="ADAL" clId="{47030121-1289-4BBB-8D75-6AF2C1C14FAB}" dt="2025-04-23T20:21:15.407" v="4761" actId="20577"/>
        <pc:sldMkLst>
          <pc:docMk/>
          <pc:sldMk cId="3256524669" sldId="672"/>
        </pc:sldMkLst>
        <pc:spChg chg="mod">
          <ac:chgData name="Luzy, Alexis" userId="40a0e568-c162-4724-ae36-9348e609c53e" providerId="ADAL" clId="{47030121-1289-4BBB-8D75-6AF2C1C14FAB}" dt="2025-04-23T20:21:15.407" v="4761" actId="20577"/>
          <ac:spMkLst>
            <pc:docMk/>
            <pc:sldMk cId="3256524669" sldId="672"/>
            <ac:spMk id="9" creationId="{D4BA2CFA-2D5C-424F-AA42-6CDCB0946B7A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3" creationId="{DD17C620-871C-49D5-ABB5-74EBB6B5B949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4" creationId="{E9D89736-567A-4531-9E99-5064E2BF376D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5" creationId="{17DDA121-5BA0-4A6E-B6B3-E20CF5548D98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6" creationId="{5F8A5FF8-3364-4D84-A75B-764244AEA822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7" creationId="{966B4494-4D0D-47CE-8FD8-60B1A5D2A130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8" creationId="{206ED13D-3FFC-4CE6-9EC0-F57B9A55358E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19" creationId="{E4413392-63F6-4423-A75E-5ACA58DE18AB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21" creationId="{44CAA04F-57A6-404E-A8FF-5EC244D68121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27" creationId="{8959F74C-7F9D-4C35-AA7B-02F837A1C114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28" creationId="{3878FB2D-A595-4D5C-98A1-61B80C64A8E5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29" creationId="{1B30157F-2E23-496C-8B52-2777CE6596A2}"/>
          </ac:spMkLst>
        </pc:spChg>
        <pc:spChg chg="add mod">
          <ac:chgData name="Luzy, Alexis" userId="40a0e568-c162-4724-ae36-9348e609c53e" providerId="ADAL" clId="{47030121-1289-4BBB-8D75-6AF2C1C14FAB}" dt="2025-04-23T12:48:46.143" v="807"/>
          <ac:spMkLst>
            <pc:docMk/>
            <pc:sldMk cId="3256524669" sldId="672"/>
            <ac:spMk id="30" creationId="{EAA10AC3-3D50-4BAE-A2FA-9F0C93A771E9}"/>
          </ac:spMkLst>
        </pc:spChg>
        <pc:picChg chg="add mod">
          <ac:chgData name="Luzy, Alexis" userId="40a0e568-c162-4724-ae36-9348e609c53e" providerId="ADAL" clId="{47030121-1289-4BBB-8D75-6AF2C1C14FAB}" dt="2025-04-23T12:48:46.143" v="807"/>
          <ac:picMkLst>
            <pc:docMk/>
            <pc:sldMk cId="3256524669" sldId="672"/>
            <ac:picMk id="8" creationId="{87EC5A4A-CAAE-40AE-B99A-6DF153808AEE}"/>
          </ac:picMkLst>
        </pc:picChg>
        <pc:picChg chg="add mod">
          <ac:chgData name="Luzy, Alexis" userId="40a0e568-c162-4724-ae36-9348e609c53e" providerId="ADAL" clId="{47030121-1289-4BBB-8D75-6AF2C1C14FAB}" dt="2025-04-23T12:48:46.143" v="807"/>
          <ac:picMkLst>
            <pc:docMk/>
            <pc:sldMk cId="3256524669" sldId="672"/>
            <ac:picMk id="23" creationId="{171BD7ED-A730-4678-9A05-F1CFB3BD95F7}"/>
          </ac:picMkLst>
        </pc:picChg>
        <pc:picChg chg="add mod">
          <ac:chgData name="Luzy, Alexis" userId="40a0e568-c162-4724-ae36-9348e609c53e" providerId="ADAL" clId="{47030121-1289-4BBB-8D75-6AF2C1C14FAB}" dt="2025-04-23T12:48:46.143" v="807"/>
          <ac:picMkLst>
            <pc:docMk/>
            <pc:sldMk cId="3256524669" sldId="672"/>
            <ac:picMk id="25" creationId="{905ED844-D1CE-4B58-AB35-8221AFA480D6}"/>
          </ac:picMkLst>
        </pc:picChg>
        <pc:picChg chg="add mod">
          <ac:chgData name="Luzy, Alexis" userId="40a0e568-c162-4724-ae36-9348e609c53e" providerId="ADAL" clId="{47030121-1289-4BBB-8D75-6AF2C1C14FAB}" dt="2025-04-23T20:05:57.063" v="4614"/>
          <ac:picMkLst>
            <pc:docMk/>
            <pc:sldMk cId="3256524669" sldId="672"/>
            <ac:picMk id="31" creationId="{0A5C79DA-C6C8-4F5F-BB13-E79328728DB0}"/>
          </ac:picMkLst>
        </pc:picChg>
        <pc:cxnChg chg="add mod">
          <ac:chgData name="Luzy, Alexis" userId="40a0e568-c162-4724-ae36-9348e609c53e" providerId="ADAL" clId="{47030121-1289-4BBB-8D75-6AF2C1C14FAB}" dt="2025-04-23T12:48:46.143" v="807"/>
          <ac:cxnSpMkLst>
            <pc:docMk/>
            <pc:sldMk cId="3256524669" sldId="672"/>
            <ac:cxnSpMk id="11" creationId="{ECEC7230-947A-41E5-96DC-1F70B2CAC61E}"/>
          </ac:cxnSpMkLst>
        </pc:cxnChg>
        <pc:cxnChg chg="add mod">
          <ac:chgData name="Luzy, Alexis" userId="40a0e568-c162-4724-ae36-9348e609c53e" providerId="ADAL" clId="{47030121-1289-4BBB-8D75-6AF2C1C14FAB}" dt="2025-04-23T12:48:46.143" v="807"/>
          <ac:cxnSpMkLst>
            <pc:docMk/>
            <pc:sldMk cId="3256524669" sldId="672"/>
            <ac:cxnSpMk id="12" creationId="{66E84437-0DC9-4EBF-8C39-5E4122832E06}"/>
          </ac:cxnSpMkLst>
        </pc:cxnChg>
        <pc:cxnChg chg="add mod">
          <ac:chgData name="Luzy, Alexis" userId="40a0e568-c162-4724-ae36-9348e609c53e" providerId="ADAL" clId="{47030121-1289-4BBB-8D75-6AF2C1C14FAB}" dt="2025-04-23T12:48:46.143" v="807"/>
          <ac:cxnSpMkLst>
            <pc:docMk/>
            <pc:sldMk cId="3256524669" sldId="672"/>
            <ac:cxnSpMk id="20" creationId="{014F434F-B6B0-4CDD-B084-C84CEFAA3631}"/>
          </ac:cxnSpMkLst>
        </pc:cxnChg>
        <pc:cxnChg chg="add mod">
          <ac:chgData name="Luzy, Alexis" userId="40a0e568-c162-4724-ae36-9348e609c53e" providerId="ADAL" clId="{47030121-1289-4BBB-8D75-6AF2C1C14FAB}" dt="2025-04-23T12:48:46.143" v="807"/>
          <ac:cxnSpMkLst>
            <pc:docMk/>
            <pc:sldMk cId="3256524669" sldId="672"/>
            <ac:cxnSpMk id="22" creationId="{EBF672C3-8861-4D42-A3CC-C637E2BB4A3D}"/>
          </ac:cxnSpMkLst>
        </pc:cxnChg>
        <pc:cxnChg chg="add mod">
          <ac:chgData name="Luzy, Alexis" userId="40a0e568-c162-4724-ae36-9348e609c53e" providerId="ADAL" clId="{47030121-1289-4BBB-8D75-6AF2C1C14FAB}" dt="2025-04-23T12:48:46.143" v="807"/>
          <ac:cxnSpMkLst>
            <pc:docMk/>
            <pc:sldMk cId="3256524669" sldId="672"/>
            <ac:cxnSpMk id="24" creationId="{3616BA50-A3AB-47BF-8353-A251D00CBD34}"/>
          </ac:cxnSpMkLst>
        </pc:cxnChg>
        <pc:cxnChg chg="add mod">
          <ac:chgData name="Luzy, Alexis" userId="40a0e568-c162-4724-ae36-9348e609c53e" providerId="ADAL" clId="{47030121-1289-4BBB-8D75-6AF2C1C14FAB}" dt="2025-04-23T12:48:46.143" v="807"/>
          <ac:cxnSpMkLst>
            <pc:docMk/>
            <pc:sldMk cId="3256524669" sldId="672"/>
            <ac:cxnSpMk id="26" creationId="{D9D0D23E-7C22-40CB-B5DF-06932F41A5D1}"/>
          </ac:cxnSpMkLst>
        </pc:cxnChg>
      </pc:sldChg>
      <pc:sldChg chg="addSp delSp modSp add mod ord delAnim modAnim">
        <pc:chgData name="Luzy, Alexis" userId="40a0e568-c162-4724-ae36-9348e609c53e" providerId="ADAL" clId="{47030121-1289-4BBB-8D75-6AF2C1C14FAB}" dt="2025-04-23T20:21:17.393" v="4764" actId="20577"/>
        <pc:sldMkLst>
          <pc:docMk/>
          <pc:sldMk cId="1295873456" sldId="673"/>
        </pc:sldMkLst>
        <pc:spChg chg="mod">
          <ac:chgData name="Luzy, Alexis" userId="40a0e568-c162-4724-ae36-9348e609c53e" providerId="ADAL" clId="{47030121-1289-4BBB-8D75-6AF2C1C14FAB}" dt="2025-04-23T20:21:17.393" v="4764" actId="20577"/>
          <ac:spMkLst>
            <pc:docMk/>
            <pc:sldMk cId="1295873456" sldId="673"/>
            <ac:spMk id="9" creationId="{D4BA2CFA-2D5C-424F-AA42-6CDCB0946B7A}"/>
          </ac:spMkLst>
        </pc:spChg>
        <pc:spChg chg="add mod">
          <ac:chgData name="Luzy, Alexis" userId="40a0e568-c162-4724-ae36-9348e609c53e" providerId="ADAL" clId="{47030121-1289-4BBB-8D75-6AF2C1C14FAB}" dt="2025-04-23T12:50:38.155" v="813"/>
          <ac:spMkLst>
            <pc:docMk/>
            <pc:sldMk cId="1295873456" sldId="673"/>
            <ac:spMk id="35" creationId="{1D2E92D0-EC3A-47B7-AC1B-573BE3065086}"/>
          </ac:spMkLst>
        </pc:spChg>
        <pc:picChg chg="add mod">
          <ac:chgData name="Luzy, Alexis" userId="40a0e568-c162-4724-ae36-9348e609c53e" providerId="ADAL" clId="{47030121-1289-4BBB-8D75-6AF2C1C14FAB}" dt="2025-04-23T20:05:56.682" v="4613"/>
          <ac:picMkLst>
            <pc:docMk/>
            <pc:sldMk cId="1295873456" sldId="673"/>
            <ac:picMk id="10" creationId="{78179183-B04A-447A-B934-E5CFFAD7D24B}"/>
          </ac:picMkLst>
        </pc:picChg>
        <pc:cxnChg chg="add mod">
          <ac:chgData name="Luzy, Alexis" userId="40a0e568-c162-4724-ae36-9348e609c53e" providerId="ADAL" clId="{47030121-1289-4BBB-8D75-6AF2C1C14FAB}" dt="2025-04-23T12:50:38.155" v="813"/>
          <ac:cxnSpMkLst>
            <pc:docMk/>
            <pc:sldMk cId="1295873456" sldId="673"/>
            <ac:cxnSpMk id="33" creationId="{1DF1B430-E15E-45ED-A812-3B77C99C4BFC}"/>
          </ac:cxnSpMkLst>
        </pc:cxnChg>
      </pc:sldChg>
      <pc:sldChg chg="addSp delSp modSp add mod ord delAnim">
        <pc:chgData name="Luzy, Alexis" userId="40a0e568-c162-4724-ae36-9348e609c53e" providerId="ADAL" clId="{47030121-1289-4BBB-8D75-6AF2C1C14FAB}" dt="2025-04-23T20:21:12.724" v="4758" actId="20577"/>
        <pc:sldMkLst>
          <pc:docMk/>
          <pc:sldMk cId="2370674534" sldId="674"/>
        </pc:sldMkLst>
        <pc:spChg chg="mod">
          <ac:chgData name="Luzy, Alexis" userId="40a0e568-c162-4724-ae36-9348e609c53e" providerId="ADAL" clId="{47030121-1289-4BBB-8D75-6AF2C1C14FAB}" dt="2025-04-23T20:21:12.724" v="4758" actId="20577"/>
          <ac:spMkLst>
            <pc:docMk/>
            <pc:sldMk cId="2370674534" sldId="674"/>
            <ac:spMk id="9" creationId="{D4BA2CFA-2D5C-424F-AA42-6CDCB0946B7A}"/>
          </ac:spMkLst>
        </pc:spChg>
        <pc:spChg chg="add mod">
          <ac:chgData name="Luzy, Alexis" userId="40a0e568-c162-4724-ae36-9348e609c53e" providerId="ADAL" clId="{47030121-1289-4BBB-8D75-6AF2C1C14FAB}" dt="2025-04-23T12:52:34.778" v="890"/>
          <ac:spMkLst>
            <pc:docMk/>
            <pc:sldMk cId="2370674534" sldId="674"/>
            <ac:spMk id="18" creationId="{E96FE56A-C75D-41FC-82BD-AB480D02769B}"/>
          </ac:spMkLst>
        </pc:spChg>
        <pc:picChg chg="add mod">
          <ac:chgData name="Luzy, Alexis" userId="40a0e568-c162-4724-ae36-9348e609c53e" providerId="ADAL" clId="{47030121-1289-4BBB-8D75-6AF2C1C14FAB}" dt="2025-04-23T12:52:34.778" v="890"/>
          <ac:picMkLst>
            <pc:docMk/>
            <pc:sldMk cId="2370674534" sldId="674"/>
            <ac:picMk id="10" creationId="{AFE6B11B-7976-447D-889A-C5DE9F522719}"/>
          </ac:picMkLst>
        </pc:picChg>
        <pc:picChg chg="add mod">
          <ac:chgData name="Luzy, Alexis" userId="40a0e568-c162-4724-ae36-9348e609c53e" providerId="ADAL" clId="{47030121-1289-4BBB-8D75-6AF2C1C14FAB}" dt="2025-04-23T12:52:34.778" v="890"/>
          <ac:picMkLst>
            <pc:docMk/>
            <pc:sldMk cId="2370674534" sldId="674"/>
            <ac:picMk id="11" creationId="{9FBF0E66-543E-4F9B-933D-8D9E1CDC766C}"/>
          </ac:picMkLst>
        </pc:picChg>
        <pc:picChg chg="add mod">
          <ac:chgData name="Luzy, Alexis" userId="40a0e568-c162-4724-ae36-9348e609c53e" providerId="ADAL" clId="{47030121-1289-4BBB-8D75-6AF2C1C14FAB}" dt="2025-04-23T12:52:34.778" v="890"/>
          <ac:picMkLst>
            <pc:docMk/>
            <pc:sldMk cId="2370674534" sldId="674"/>
            <ac:picMk id="12" creationId="{B49CE6FB-E7F4-47B4-A952-7CF8088CD5DF}"/>
          </ac:picMkLst>
        </pc:picChg>
        <pc:picChg chg="add mod">
          <ac:chgData name="Luzy, Alexis" userId="40a0e568-c162-4724-ae36-9348e609c53e" providerId="ADAL" clId="{47030121-1289-4BBB-8D75-6AF2C1C14FAB}" dt="2025-04-23T20:05:57.484" v="4615"/>
          <ac:picMkLst>
            <pc:docMk/>
            <pc:sldMk cId="2370674534" sldId="674"/>
            <ac:picMk id="16" creationId="{6B8A125E-D7FA-4745-B6A0-0CB259B5FC20}"/>
          </ac:picMkLst>
        </pc:picChg>
        <pc:picChg chg="add mod">
          <ac:chgData name="Luzy, Alexis" userId="40a0e568-c162-4724-ae36-9348e609c53e" providerId="ADAL" clId="{47030121-1289-4BBB-8D75-6AF2C1C14FAB}" dt="2025-04-23T12:53:10.330" v="893"/>
          <ac:picMkLst>
            <pc:docMk/>
            <pc:sldMk cId="2370674534" sldId="674"/>
            <ac:picMk id="20" creationId="{26D74550-8F28-4F9E-93A8-9D5A369CA3AF}"/>
          </ac:picMkLst>
        </pc:picChg>
        <pc:cxnChg chg="add mod">
          <ac:chgData name="Luzy, Alexis" userId="40a0e568-c162-4724-ae36-9348e609c53e" providerId="ADAL" clId="{47030121-1289-4BBB-8D75-6AF2C1C14FAB}" dt="2025-04-23T12:52:34.778" v="890"/>
          <ac:cxnSpMkLst>
            <pc:docMk/>
            <pc:sldMk cId="2370674534" sldId="674"/>
            <ac:cxnSpMk id="13" creationId="{D3EC271C-2C7B-4DE5-BE0F-6B6B14E16077}"/>
          </ac:cxnSpMkLst>
        </pc:cxnChg>
        <pc:cxnChg chg="add mod ord">
          <ac:chgData name="Luzy, Alexis" userId="40a0e568-c162-4724-ae36-9348e609c53e" providerId="ADAL" clId="{47030121-1289-4BBB-8D75-6AF2C1C14FAB}" dt="2025-04-23T12:53:13.413" v="894" actId="170"/>
          <ac:cxnSpMkLst>
            <pc:docMk/>
            <pc:sldMk cId="2370674534" sldId="674"/>
            <ac:cxnSpMk id="19" creationId="{91A63C58-E324-46E0-BF49-9BD0A995E36A}"/>
          </ac:cxnSpMkLst>
        </pc:cxnChg>
      </pc:sldChg>
      <pc:sldChg chg="addSp delSp modSp add mod">
        <pc:chgData name="Luzy, Alexis" userId="40a0e568-c162-4724-ae36-9348e609c53e" providerId="ADAL" clId="{47030121-1289-4BBB-8D75-6AF2C1C14FAB}" dt="2025-04-23T21:41:44.726" v="5767" actId="20577"/>
        <pc:sldMkLst>
          <pc:docMk/>
          <pc:sldMk cId="4239718793" sldId="675"/>
        </pc:sldMkLst>
        <pc:spChg chg="mod">
          <ac:chgData name="Luzy, Alexis" userId="40a0e568-c162-4724-ae36-9348e609c53e" providerId="ADAL" clId="{47030121-1289-4BBB-8D75-6AF2C1C14FAB}" dt="2025-04-23T21:34:22.573" v="5208" actId="20577"/>
          <ac:spMkLst>
            <pc:docMk/>
            <pc:sldMk cId="4239718793" sldId="675"/>
            <ac:spMk id="142" creationId="{DEDB4D7C-E023-B7A7-2E90-E23454D019BA}"/>
          </ac:spMkLst>
        </pc:spChg>
        <pc:spChg chg="mod">
          <ac:chgData name="Luzy, Alexis" userId="40a0e568-c162-4724-ae36-9348e609c53e" providerId="ADAL" clId="{47030121-1289-4BBB-8D75-6AF2C1C14FAB}" dt="2025-04-23T21:41:44.726" v="5767" actId="20577"/>
          <ac:spMkLst>
            <pc:docMk/>
            <pc:sldMk cId="4239718793" sldId="675"/>
            <ac:spMk id="164" creationId="{415DDF13-A449-AE51-2B86-B447F1DC17E4}"/>
          </ac:spMkLst>
        </pc:spChg>
        <pc:spChg chg="mod">
          <ac:chgData name="Luzy, Alexis" userId="40a0e568-c162-4724-ae36-9348e609c53e" providerId="ADAL" clId="{47030121-1289-4BBB-8D75-6AF2C1C14FAB}" dt="2025-04-23T20:21:03.520" v="4743" actId="20577"/>
          <ac:spMkLst>
            <pc:docMk/>
            <pc:sldMk cId="4239718793" sldId="675"/>
            <ac:spMk id="165" creationId="{1FD0EAE7-0868-45A2-98C2-F3FDA1AE1871}"/>
          </ac:spMkLst>
        </pc:spChg>
        <pc:spChg chg="mod">
          <ac:chgData name="Luzy, Alexis" userId="40a0e568-c162-4724-ae36-9348e609c53e" providerId="ADAL" clId="{47030121-1289-4BBB-8D75-6AF2C1C14FAB}" dt="2025-04-23T21:41:31.147" v="5735" actId="20577"/>
          <ac:spMkLst>
            <pc:docMk/>
            <pc:sldMk cId="4239718793" sldId="675"/>
            <ac:spMk id="195" creationId="{1E773845-B87F-9357-4D8C-29FFD5A23EAA}"/>
          </ac:spMkLst>
        </pc:spChg>
        <pc:spChg chg="mod">
          <ac:chgData name="Luzy, Alexis" userId="40a0e568-c162-4724-ae36-9348e609c53e" providerId="ADAL" clId="{47030121-1289-4BBB-8D75-6AF2C1C14FAB}" dt="2025-04-23T21:40:41.197" v="5715" actId="1076"/>
          <ac:spMkLst>
            <pc:docMk/>
            <pc:sldMk cId="4239718793" sldId="675"/>
            <ac:spMk id="196" creationId="{B653C992-C310-533F-D2D5-BCD0E3AA20F7}"/>
          </ac:spMkLst>
        </pc:spChg>
        <pc:spChg chg="mod">
          <ac:chgData name="Luzy, Alexis" userId="40a0e568-c162-4724-ae36-9348e609c53e" providerId="ADAL" clId="{47030121-1289-4BBB-8D75-6AF2C1C14FAB}" dt="2025-04-23T21:40:02.933" v="5684" actId="1076"/>
          <ac:spMkLst>
            <pc:docMk/>
            <pc:sldMk cId="4239718793" sldId="675"/>
            <ac:spMk id="198" creationId="{3F95A8ED-6136-4F5C-EB90-BF52586F6EBA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0" creationId="{5F5AEEA5-E50B-4336-B66E-305F84B4C453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1" creationId="{BA731DD4-3A1A-44E0-942D-83BA310E45A5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2" creationId="{86D8BB53-1CF0-42AD-AF74-4FA803EEEB55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3" creationId="{33966B3B-9A92-4A6A-868F-37552C7461AB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4" creationId="{A792A28C-550D-41FB-BA7A-E27D3ED05650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5" creationId="{C4C726D6-CB06-4CDA-801A-C19146C2755B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16" creationId="{2F32F317-6F03-43C1-B665-121C5D2CD54C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28" creationId="{A556F92A-5A35-44D6-B895-D04E190BC7B1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29" creationId="{0F97A223-BF57-4E8B-958D-A2EDD8141B1C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30" creationId="{0674B227-0F58-42E7-BEF9-BBC1F3AEAFCE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31" creationId="{9E57D3F9-C0BD-4E87-AD8C-10ACE1C10639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32" creationId="{8259F614-91E4-4800-9625-7A49A0593807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33" creationId="{1A38BBF0-A955-4E4A-8FCB-54424C4D46D1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34" creationId="{7D154415-1F97-46D7-8EED-6DE9A08E6AD1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46" creationId="{10BE5CA7-D449-40A9-AB60-03984F8AE1DD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47" creationId="{6014D0F1-82AE-4FEE-9706-0CFD07CFAB95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48" creationId="{C23EC0EA-1180-4BFC-9610-4CD46C307F14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49" creationId="{887142C3-B392-4F76-BBF2-D8CB7CE7ADE8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50" creationId="{84827F1A-FC59-43A2-BF05-F81D1F701A6E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51" creationId="{83E63F6E-BA6D-4E44-BE26-7DBF796086E0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52" creationId="{9AB617E1-BAFD-47A3-AC96-446AC81B956C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64" creationId="{78C7829E-ACEB-4D04-8AC2-9382D6C767A0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65" creationId="{AA52EFBD-67EE-48C8-B2F4-D5D9A450D7C3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66" creationId="{C4EDBAF4-EB84-4F1D-8D6E-90AAA247AC98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67" creationId="{BB6CF668-7D9F-4137-BD84-0CB8FEE9D309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68" creationId="{238BE344-A90E-4FC4-B541-2A73EC2685C1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69" creationId="{0C66FDF4-2ADA-4C5B-B424-627E8D5C75F0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70" creationId="{F7ADCCCC-ADD3-4114-AD2A-31887A10415B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2" creationId="{E9454079-A311-4592-9964-C31D2D99B4B8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3" creationId="{F04019D8-4F6E-4B44-9715-C71274FC81D8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4" creationId="{86BDCC7C-DB84-45C6-8676-56C1579BDFFA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5" creationId="{8A7A6091-C80A-45E4-8911-81D31816E6ED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6" creationId="{A24AE6F2-E66B-403D-8AB0-A14073B3936E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7" creationId="{6B13476A-ABD1-4775-8BAE-541591D30702}"/>
          </ac:spMkLst>
        </pc:spChg>
        <pc:spChg chg="mod">
          <ac:chgData name="Luzy, Alexis" userId="40a0e568-c162-4724-ae36-9348e609c53e" providerId="ADAL" clId="{47030121-1289-4BBB-8D75-6AF2C1C14FAB}" dt="2025-04-23T21:38:29.454" v="5351"/>
          <ac:spMkLst>
            <pc:docMk/>
            <pc:sldMk cId="4239718793" sldId="675"/>
            <ac:spMk id="288" creationId="{51FF31D3-FA4B-4C50-B0D3-67D72C2E37C8}"/>
          </ac:spMkLst>
        </pc:spChg>
        <pc:grpChg chg="add mod ord">
          <ac:chgData name="Luzy, Alexis" userId="40a0e568-c162-4724-ae36-9348e609c53e" providerId="ADAL" clId="{47030121-1289-4BBB-8D75-6AF2C1C14FAB}" dt="2025-04-23T21:38:57.332" v="5437" actId="167"/>
          <ac:grpSpMkLst>
            <pc:docMk/>
            <pc:sldMk cId="4239718793" sldId="675"/>
            <ac:grpSpMk id="184" creationId="{ECBE98FE-0887-4BCB-AD21-80C3FFFD354D}"/>
          </ac:grpSpMkLst>
        </pc:grpChg>
        <pc:grpChg chg="mod">
          <ac:chgData name="Luzy, Alexis" userId="40a0e568-c162-4724-ae36-9348e609c53e" providerId="ADAL" clId="{47030121-1289-4BBB-8D75-6AF2C1C14FAB}" dt="2025-04-23T21:38:29.454" v="5351"/>
          <ac:grpSpMkLst>
            <pc:docMk/>
            <pc:sldMk cId="4239718793" sldId="675"/>
            <ac:grpSpMk id="187" creationId="{DA4DF4D0-8CD3-49B6-A241-2AE779726513}"/>
          </ac:grpSpMkLst>
        </pc:grpChg>
        <pc:grpChg chg="add mod ord">
          <ac:chgData name="Luzy, Alexis" userId="40a0e568-c162-4724-ae36-9348e609c53e" providerId="ADAL" clId="{47030121-1289-4BBB-8D75-6AF2C1C14FAB}" dt="2025-04-23T21:39:18.632" v="5515" actId="167"/>
          <ac:grpSpMkLst>
            <pc:docMk/>
            <pc:sldMk cId="4239718793" sldId="675"/>
            <ac:grpSpMk id="217" creationId="{CAFF9DF6-D8E0-4F9C-9AFA-F4E15AF18BCA}"/>
          </ac:grpSpMkLst>
        </pc:grpChg>
        <pc:grpChg chg="mod">
          <ac:chgData name="Luzy, Alexis" userId="40a0e568-c162-4724-ae36-9348e609c53e" providerId="ADAL" clId="{47030121-1289-4BBB-8D75-6AF2C1C14FAB}" dt="2025-04-23T21:38:29.454" v="5351"/>
          <ac:grpSpMkLst>
            <pc:docMk/>
            <pc:sldMk cId="4239718793" sldId="675"/>
            <ac:grpSpMk id="219" creationId="{385D46AD-90C8-42BC-AE15-9BDF461E64C1}"/>
          </ac:grpSpMkLst>
        </pc:grpChg>
        <pc:grpChg chg="add mod ord">
          <ac:chgData name="Luzy, Alexis" userId="40a0e568-c162-4724-ae36-9348e609c53e" providerId="ADAL" clId="{47030121-1289-4BBB-8D75-6AF2C1C14FAB}" dt="2025-04-23T21:39:30.575" v="5579" actId="167"/>
          <ac:grpSpMkLst>
            <pc:docMk/>
            <pc:sldMk cId="4239718793" sldId="675"/>
            <ac:grpSpMk id="235" creationId="{13C9C753-9CB3-4DFE-8481-C8E506A6D091}"/>
          </ac:grpSpMkLst>
        </pc:grpChg>
        <pc:grpChg chg="mod">
          <ac:chgData name="Luzy, Alexis" userId="40a0e568-c162-4724-ae36-9348e609c53e" providerId="ADAL" clId="{47030121-1289-4BBB-8D75-6AF2C1C14FAB}" dt="2025-04-23T21:38:29.454" v="5351"/>
          <ac:grpSpMkLst>
            <pc:docMk/>
            <pc:sldMk cId="4239718793" sldId="675"/>
            <ac:grpSpMk id="237" creationId="{C63FE406-B840-41C9-AC49-E9D0365EEE6E}"/>
          </ac:grpSpMkLst>
        </pc:grpChg>
        <pc:grpChg chg="add mod ord">
          <ac:chgData name="Luzy, Alexis" userId="40a0e568-c162-4724-ae36-9348e609c53e" providerId="ADAL" clId="{47030121-1289-4BBB-8D75-6AF2C1C14FAB}" dt="2025-04-23T21:39:39.471" v="5601" actId="167"/>
          <ac:grpSpMkLst>
            <pc:docMk/>
            <pc:sldMk cId="4239718793" sldId="675"/>
            <ac:grpSpMk id="253" creationId="{DE8E5EAD-D3A1-4E41-9B59-895000297B3E}"/>
          </ac:grpSpMkLst>
        </pc:grpChg>
        <pc:grpChg chg="mod">
          <ac:chgData name="Luzy, Alexis" userId="40a0e568-c162-4724-ae36-9348e609c53e" providerId="ADAL" clId="{47030121-1289-4BBB-8D75-6AF2C1C14FAB}" dt="2025-04-23T21:38:29.454" v="5351"/>
          <ac:grpSpMkLst>
            <pc:docMk/>
            <pc:sldMk cId="4239718793" sldId="675"/>
            <ac:grpSpMk id="255" creationId="{8BF3DEAC-65AF-40C2-85C3-89EB7C709516}"/>
          </ac:grpSpMkLst>
        </pc:grpChg>
        <pc:grpChg chg="add mod ord">
          <ac:chgData name="Luzy, Alexis" userId="40a0e568-c162-4724-ae36-9348e609c53e" providerId="ADAL" clId="{47030121-1289-4BBB-8D75-6AF2C1C14FAB}" dt="2025-04-23T21:39:53.997" v="5675" actId="167"/>
          <ac:grpSpMkLst>
            <pc:docMk/>
            <pc:sldMk cId="4239718793" sldId="675"/>
            <ac:grpSpMk id="271" creationId="{C6117D27-6B33-4B54-A88F-147A498D317A}"/>
          </ac:grpSpMkLst>
        </pc:grpChg>
        <pc:grpChg chg="mod">
          <ac:chgData name="Luzy, Alexis" userId="40a0e568-c162-4724-ae36-9348e609c53e" providerId="ADAL" clId="{47030121-1289-4BBB-8D75-6AF2C1C14FAB}" dt="2025-04-23T21:38:29.454" v="5351"/>
          <ac:grpSpMkLst>
            <pc:docMk/>
            <pc:sldMk cId="4239718793" sldId="675"/>
            <ac:grpSpMk id="273" creationId="{749B889A-AE81-4D4D-A901-90DE6A23B063}"/>
          </ac:grpSpMkLst>
        </pc:grpChg>
        <pc:picChg chg="add mod">
          <ac:chgData name="Luzy, Alexis" userId="40a0e568-c162-4724-ae36-9348e609c53e" providerId="ADAL" clId="{47030121-1289-4BBB-8D75-6AF2C1C14FAB}" dt="2025-04-23T20:06:00.117" v="4622"/>
          <ac:picMkLst>
            <pc:docMk/>
            <pc:sldMk cId="4239718793" sldId="675"/>
            <ac:picMk id="166" creationId="{643486B7-BB6E-4029-87B9-06208C74A6E2}"/>
          </ac:picMkLst>
        </pc:picChg>
        <pc:picChg chg="mod">
          <ac:chgData name="Luzy, Alexis" userId="40a0e568-c162-4724-ae36-9348e609c53e" providerId="ADAL" clId="{47030121-1289-4BBB-8D75-6AF2C1C14FAB}" dt="2025-04-23T21:38:29.454" v="5351"/>
          <ac:picMkLst>
            <pc:docMk/>
            <pc:sldMk cId="4239718793" sldId="675"/>
            <ac:picMk id="185" creationId="{C4A35D81-C6C2-40C4-9914-6854BE21D48F}"/>
          </ac:picMkLst>
        </pc:picChg>
        <pc:picChg chg="mod">
          <ac:chgData name="Luzy, Alexis" userId="40a0e568-c162-4724-ae36-9348e609c53e" providerId="ADAL" clId="{47030121-1289-4BBB-8D75-6AF2C1C14FAB}" dt="2025-04-23T21:38:29.454" v="5351"/>
          <ac:picMkLst>
            <pc:docMk/>
            <pc:sldMk cId="4239718793" sldId="675"/>
            <ac:picMk id="218" creationId="{D496B03A-2DC9-46D9-B8B2-CD845F1D862E}"/>
          </ac:picMkLst>
        </pc:picChg>
        <pc:picChg chg="mod">
          <ac:chgData name="Luzy, Alexis" userId="40a0e568-c162-4724-ae36-9348e609c53e" providerId="ADAL" clId="{47030121-1289-4BBB-8D75-6AF2C1C14FAB}" dt="2025-04-23T21:38:29.454" v="5351"/>
          <ac:picMkLst>
            <pc:docMk/>
            <pc:sldMk cId="4239718793" sldId="675"/>
            <ac:picMk id="236" creationId="{53463C8D-1B83-4B2F-9C1A-AD40EB1932E3}"/>
          </ac:picMkLst>
        </pc:picChg>
        <pc:picChg chg="mod">
          <ac:chgData name="Luzy, Alexis" userId="40a0e568-c162-4724-ae36-9348e609c53e" providerId="ADAL" clId="{47030121-1289-4BBB-8D75-6AF2C1C14FAB}" dt="2025-04-23T21:38:29.454" v="5351"/>
          <ac:picMkLst>
            <pc:docMk/>
            <pc:sldMk cId="4239718793" sldId="675"/>
            <ac:picMk id="254" creationId="{8870BCAF-7DC2-45EE-97D7-00F2AA311E93}"/>
          </ac:picMkLst>
        </pc:picChg>
        <pc:picChg chg="mod">
          <ac:chgData name="Luzy, Alexis" userId="40a0e568-c162-4724-ae36-9348e609c53e" providerId="ADAL" clId="{47030121-1289-4BBB-8D75-6AF2C1C14FAB}" dt="2025-04-23T21:38:29.454" v="5351"/>
          <ac:picMkLst>
            <pc:docMk/>
            <pc:sldMk cId="4239718793" sldId="675"/>
            <ac:picMk id="272" creationId="{18111402-2236-4290-BF0E-86675FF2A29C}"/>
          </ac:picMkLst>
        </pc:pic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197" creationId="{B0862834-AF8A-4B13-9142-F795B448A5C4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1" creationId="{FE25E8BE-6EC3-4901-9BFD-45DC85947D8C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4" creationId="{A5ED022A-79CA-4A8A-8882-81F2E6774540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5" creationId="{7363627B-440C-4B69-B084-6C0A6AEE1A09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6" creationId="{BC4FFC55-7DC2-4D9C-832D-29C0E0AD814C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7" creationId="{00C03DF4-45C5-4D7B-9649-2AD5F6C20849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8" creationId="{C8D85F8F-015A-4C52-BC13-AAEDFB1875CD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09" creationId="{4BDAD5E4-239C-4FBB-B11A-0F8E93713C08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0" creationId="{1D61FB4D-8643-49A4-B7BA-E694FF7A2974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1" creationId="{C97D9149-4CC8-47A3-8A27-736C19FB6E8F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2" creationId="{8889EF5E-49F2-4BB2-A7C9-8DAC3F8871AF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3" creationId="{F828AFDB-E8C1-4A3D-8AA0-F414D883E307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4" creationId="{46F875F4-1F71-4113-B2DC-CD4284676789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5" creationId="{5A14EFB5-D642-4F9E-9A09-DC7319D41A20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6" creationId="{7BA71184-6002-4A4F-AE75-EB34A6D70B00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27" creationId="{6593D9D5-5159-43DC-B38E-274293306976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38" creationId="{18E64AEA-FC7C-443D-95F2-8D174386D721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39" creationId="{5B1E8E75-558B-4C6E-89D5-87AB3606A00D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40" creationId="{879B3C3B-6A14-4D3C-AC90-27590587A1A1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41" creationId="{ABB07A6A-FA78-440D-AC92-C43568364F8A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42" creationId="{1A65D19B-64C3-4776-B2CE-B96B040B95D1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43" creationId="{E71CACBB-6CE6-4B17-BD1E-6D8369D7BB67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44" creationId="{082E7AAE-98FF-47E6-8DF2-252344730BFC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45" creationId="{4D34BD46-0E22-4466-80A8-062FD71D5224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56" creationId="{8DFACE38-571B-49CD-AAEC-8678DAD4DB89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57" creationId="{8B83ED84-F2D0-4316-B9B2-0423C4D861D5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58" creationId="{4673883A-546D-49E8-AF88-F660807038D7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59" creationId="{27B7D915-A0AC-425E-B034-765DECE21054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60" creationId="{A7344468-F1A9-436E-94B4-C51719794DED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61" creationId="{F79C8B80-119A-4A3F-921C-B61DBC4BE5E6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62" creationId="{ED1B9ED2-5239-49EA-B8C7-CACD842B036E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63" creationId="{6D64477A-DEC8-426C-BC1F-76B5FCA56A2B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74" creationId="{CA91F30E-C367-4D0D-94A3-745BC1B468E3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75" creationId="{D452172E-3B1D-4ECE-A576-1BD71D2E52E0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76" creationId="{97E936EB-E96F-4B01-B1D3-D49074EFB449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77" creationId="{93FE3A57-DDD9-472A-9706-79EFECB1471A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78" creationId="{78453142-6D7B-4B4F-84A4-0E180EF450F8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79" creationId="{84E28144-941D-4870-AB7F-61E50EBA5EFC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80" creationId="{60B78451-06FA-4448-AB0E-9422F3B62D69}"/>
          </ac:cxnSpMkLst>
        </pc:cxnChg>
        <pc:cxnChg chg="mod">
          <ac:chgData name="Luzy, Alexis" userId="40a0e568-c162-4724-ae36-9348e609c53e" providerId="ADAL" clId="{47030121-1289-4BBB-8D75-6AF2C1C14FAB}" dt="2025-04-23T21:38:29.454" v="5351"/>
          <ac:cxnSpMkLst>
            <pc:docMk/>
            <pc:sldMk cId="4239718793" sldId="675"/>
            <ac:cxnSpMk id="281" creationId="{77E7F12D-FB7F-415F-9EA3-552D92FDFD6E}"/>
          </ac:cxnSpMkLst>
        </pc:cxnChg>
      </pc:sldChg>
      <pc:sldChg chg="addSp delSp modSp add mod ord">
        <pc:chgData name="Luzy, Alexis" userId="40a0e568-c162-4724-ae36-9348e609c53e" providerId="ADAL" clId="{47030121-1289-4BBB-8D75-6AF2C1C14FAB}" dt="2025-04-23T20:20:51.519" v="4725" actId="20577"/>
        <pc:sldMkLst>
          <pc:docMk/>
          <pc:sldMk cId="1792200215" sldId="676"/>
        </pc:sldMkLst>
        <pc:spChg chg="mod">
          <ac:chgData name="Luzy, Alexis" userId="40a0e568-c162-4724-ae36-9348e609c53e" providerId="ADAL" clId="{47030121-1289-4BBB-8D75-6AF2C1C14FAB}" dt="2025-04-23T20:20:51.519" v="4725" actId="20577"/>
          <ac:spMkLst>
            <pc:docMk/>
            <pc:sldMk cId="1792200215" sldId="676"/>
            <ac:spMk id="2" creationId="{0E4AD6D0-FF52-08A6-4797-8C6215232C3C}"/>
          </ac:spMkLst>
        </pc:spChg>
        <pc:spChg chg="add mod">
          <ac:chgData name="Luzy, Alexis" userId="40a0e568-c162-4724-ae36-9348e609c53e" providerId="ADAL" clId="{47030121-1289-4BBB-8D75-6AF2C1C14FAB}" dt="2025-04-23T19:38:13.308" v="3894" actId="2710"/>
          <ac:spMkLst>
            <pc:docMk/>
            <pc:sldMk cId="1792200215" sldId="676"/>
            <ac:spMk id="6" creationId="{F3C84DCD-DE3B-473C-BB79-D003FF5396B7}"/>
          </ac:spMkLst>
        </pc:spChg>
        <pc:picChg chg="add mod">
          <ac:chgData name="Luzy, Alexis" userId="40a0e568-c162-4724-ae36-9348e609c53e" providerId="ADAL" clId="{47030121-1289-4BBB-8D75-6AF2C1C14FAB}" dt="2025-04-23T20:06:02.908" v="4630"/>
          <ac:picMkLst>
            <pc:docMk/>
            <pc:sldMk cId="1792200215" sldId="676"/>
            <ac:picMk id="5" creationId="{0F6ED5CA-2C69-4E7C-91A8-1841905EACDA}"/>
          </ac:picMkLst>
        </pc:picChg>
      </pc:sldChg>
      <pc:sldChg chg="modSp add del mod">
        <pc:chgData name="Luzy, Alexis" userId="40a0e568-c162-4724-ae36-9348e609c53e" providerId="ADAL" clId="{47030121-1289-4BBB-8D75-6AF2C1C14FAB}" dt="2025-04-23T19:38:40.488" v="3895" actId="47"/>
        <pc:sldMkLst>
          <pc:docMk/>
          <pc:sldMk cId="264768287" sldId="677"/>
        </pc:sldMkLst>
      </pc:sldChg>
      <pc:sldChg chg="addSp delSp modSp add mod">
        <pc:chgData name="Luzy, Alexis" userId="40a0e568-c162-4724-ae36-9348e609c53e" providerId="ADAL" clId="{47030121-1289-4BBB-8D75-6AF2C1C14FAB}" dt="2025-04-23T20:20:49.936" v="4722" actId="20577"/>
        <pc:sldMkLst>
          <pc:docMk/>
          <pc:sldMk cId="3772532869" sldId="678"/>
        </pc:sldMkLst>
        <pc:spChg chg="mod">
          <ac:chgData name="Luzy, Alexis" userId="40a0e568-c162-4724-ae36-9348e609c53e" providerId="ADAL" clId="{47030121-1289-4BBB-8D75-6AF2C1C14FAB}" dt="2025-04-23T20:20:49.936" v="4722" actId="20577"/>
          <ac:spMkLst>
            <pc:docMk/>
            <pc:sldMk cId="3772532869" sldId="678"/>
            <ac:spMk id="14" creationId="{4C5B45D5-FF55-498D-9329-9FCAC05C1214}"/>
          </ac:spMkLst>
        </pc:spChg>
        <pc:picChg chg="add mod">
          <ac:chgData name="Luzy, Alexis" userId="40a0e568-c162-4724-ae36-9348e609c53e" providerId="ADAL" clId="{47030121-1289-4BBB-8D75-6AF2C1C14FAB}" dt="2025-04-23T14:10:50.365" v="2879" actId="1037"/>
          <ac:picMkLst>
            <pc:docMk/>
            <pc:sldMk cId="3772532869" sldId="678"/>
            <ac:picMk id="5" creationId="{2F566473-5767-449B-ADF3-18EAF810D294}"/>
          </ac:picMkLst>
        </pc:picChg>
        <pc:picChg chg="add mod">
          <ac:chgData name="Luzy, Alexis" userId="40a0e568-c162-4724-ae36-9348e609c53e" providerId="ADAL" clId="{47030121-1289-4BBB-8D75-6AF2C1C14FAB}" dt="2025-04-23T20:06:02.250" v="4628"/>
          <ac:picMkLst>
            <pc:docMk/>
            <pc:sldMk cId="3772532869" sldId="678"/>
            <ac:picMk id="7" creationId="{C6BAD608-D6FD-43BB-B0CE-782439AC06E7}"/>
          </ac:picMkLst>
        </pc:picChg>
        <pc:picChg chg="add mod">
          <ac:chgData name="Luzy, Alexis" userId="40a0e568-c162-4724-ae36-9348e609c53e" providerId="ADAL" clId="{47030121-1289-4BBB-8D75-6AF2C1C14FAB}" dt="2025-04-23T14:10:36.288" v="2866" actId="14100"/>
          <ac:picMkLst>
            <pc:docMk/>
            <pc:sldMk cId="3772532869" sldId="678"/>
            <ac:picMk id="8" creationId="{922768B7-59E4-46E2-9CB7-E398DF79F09D}"/>
          </ac:picMkLst>
        </pc:picChg>
      </pc:sldChg>
      <pc:sldChg chg="addSp delSp modSp add mod">
        <pc:chgData name="Luzy, Alexis" userId="40a0e568-c162-4724-ae36-9348e609c53e" providerId="ADAL" clId="{47030121-1289-4BBB-8D75-6AF2C1C14FAB}" dt="2025-04-23T20:20:43.882" v="4718" actId="20577"/>
        <pc:sldMkLst>
          <pc:docMk/>
          <pc:sldMk cId="67336959" sldId="679"/>
        </pc:sldMkLst>
        <pc:spChg chg="mod">
          <ac:chgData name="Luzy, Alexis" userId="40a0e568-c162-4724-ae36-9348e609c53e" providerId="ADAL" clId="{47030121-1289-4BBB-8D75-6AF2C1C14FAB}" dt="2025-04-23T20:20:43.882" v="4718" actId="20577"/>
          <ac:spMkLst>
            <pc:docMk/>
            <pc:sldMk cId="67336959" sldId="679"/>
            <ac:spMk id="14" creationId="{4C5B45D5-FF55-498D-9329-9FCAC05C1214}"/>
          </ac:spMkLst>
        </pc:spChg>
        <pc:picChg chg="add mod">
          <ac:chgData name="Luzy, Alexis" userId="40a0e568-c162-4724-ae36-9348e609c53e" providerId="ADAL" clId="{47030121-1289-4BBB-8D75-6AF2C1C14FAB}" dt="2025-04-23T14:10:27.346" v="2860" actId="1076"/>
          <ac:picMkLst>
            <pc:docMk/>
            <pc:sldMk cId="67336959" sldId="679"/>
            <ac:picMk id="3" creationId="{305ADCDB-E29D-40EB-A600-327E342B95AB}"/>
          </ac:picMkLst>
        </pc:picChg>
        <pc:picChg chg="add mod">
          <ac:chgData name="Luzy, Alexis" userId="40a0e568-c162-4724-ae36-9348e609c53e" providerId="ADAL" clId="{47030121-1289-4BBB-8D75-6AF2C1C14FAB}" dt="2025-04-23T20:06:02.579" v="4629"/>
          <ac:picMkLst>
            <pc:docMk/>
            <pc:sldMk cId="67336959" sldId="679"/>
            <ac:picMk id="7" creationId="{E9682239-CAE4-4A91-823E-2DA26A59C909}"/>
          </ac:picMkLst>
        </pc:picChg>
        <pc:picChg chg="mod">
          <ac:chgData name="Luzy, Alexis" userId="40a0e568-c162-4724-ae36-9348e609c53e" providerId="ADAL" clId="{47030121-1289-4BBB-8D75-6AF2C1C14FAB}" dt="2025-04-23T14:10:31.679" v="2863" actId="1076"/>
          <ac:picMkLst>
            <pc:docMk/>
            <pc:sldMk cId="67336959" sldId="679"/>
            <ac:picMk id="8" creationId="{922768B7-59E4-46E2-9CB7-E398DF79F09D}"/>
          </ac:picMkLst>
        </pc:picChg>
      </pc:sldChg>
      <pc:sldChg chg="addSp delSp modSp add del mod">
        <pc:chgData name="Luzy, Alexis" userId="40a0e568-c162-4724-ae36-9348e609c53e" providerId="ADAL" clId="{47030121-1289-4BBB-8D75-6AF2C1C14FAB}" dt="2025-04-23T14:13:40.052" v="3060" actId="47"/>
        <pc:sldMkLst>
          <pc:docMk/>
          <pc:sldMk cId="2561416852" sldId="680"/>
        </pc:sldMkLst>
      </pc:sldChg>
      <pc:sldChg chg="addSp delSp modSp add mod ord">
        <pc:chgData name="Luzy, Alexis" userId="40a0e568-c162-4724-ae36-9348e609c53e" providerId="ADAL" clId="{47030121-1289-4BBB-8D75-6AF2C1C14FAB}" dt="2025-04-23T20:20:47.090" v="4719" actId="20577"/>
        <pc:sldMkLst>
          <pc:docMk/>
          <pc:sldMk cId="3857049708" sldId="680"/>
        </pc:sldMkLst>
      </pc:sldChg>
      <pc:sldChg chg="add del">
        <pc:chgData name="Luzy, Alexis" userId="40a0e568-c162-4724-ae36-9348e609c53e" providerId="ADAL" clId="{47030121-1289-4BBB-8D75-6AF2C1C14FAB}" dt="2025-04-23T21:32:23.143" v="5193" actId="47"/>
        <pc:sldMkLst>
          <pc:docMk/>
          <pc:sldMk cId="536870040" sldId="681"/>
        </pc:sldMkLst>
      </pc:sldChg>
      <pc:sldChg chg="addSp delSp modSp new del mod">
        <pc:chgData name="Luzy, Alexis" userId="40a0e568-c162-4724-ae36-9348e609c53e" providerId="ADAL" clId="{47030121-1289-4BBB-8D75-6AF2C1C14FAB}" dt="2025-04-23T22:06:40.551" v="5770" actId="47"/>
        <pc:sldMkLst>
          <pc:docMk/>
          <pc:sldMk cId="2359891458" sldId="682"/>
        </pc:sldMkLst>
      </pc:sldChg>
      <pc:sldChg chg="addSp delSp modSp add mod">
        <pc:chgData name="Luzy, Alexis" userId="40a0e568-c162-4724-ae36-9348e609c53e" providerId="ADAL" clId="{47030121-1289-4BBB-8D75-6AF2C1C14FAB}" dt="2025-04-23T21:30:29.646" v="5192" actId="1076"/>
        <pc:sldMkLst>
          <pc:docMk/>
          <pc:sldMk cId="112842795" sldId="683"/>
        </pc:sldMkLst>
      </pc:sldChg>
      <pc:sldChg chg="add">
        <pc:chgData name="Luzy, Alexis" userId="40a0e568-c162-4724-ae36-9348e609c53e" providerId="ADAL" clId="{47030121-1289-4BBB-8D75-6AF2C1C14FAB}" dt="2025-04-23T21:25:45.143" v="5115" actId="2890"/>
        <pc:sldMkLst>
          <pc:docMk/>
          <pc:sldMk cId="2535998995" sldId="684"/>
        </pc:sldMkLst>
      </pc:sldChg>
    </pc:docChg>
  </pc:docChgLst>
  <pc:docChgLst>
    <pc:chgData name="Luzy, Alexis" userId="40a0e568-c162-4724-ae36-9348e609c53e" providerId="ADAL" clId="{F953884E-A9F2-4E01-A97D-1C45E08CD616}"/>
    <pc:docChg chg="undo custSel addSld delSld modSld">
      <pc:chgData name="Luzy, Alexis" userId="40a0e568-c162-4724-ae36-9348e609c53e" providerId="ADAL" clId="{F953884E-A9F2-4E01-A97D-1C45E08CD616}" dt="2025-03-19T13:59:45.655" v="1685" actId="207"/>
      <pc:docMkLst>
        <pc:docMk/>
      </pc:docMkLst>
      <pc:sldChg chg="modSp add mod">
        <pc:chgData name="Luzy, Alexis" userId="40a0e568-c162-4724-ae36-9348e609c53e" providerId="ADAL" clId="{F953884E-A9F2-4E01-A97D-1C45E08CD616}" dt="2025-03-18T20:57:29.381" v="42" actId="20577"/>
        <pc:sldMkLst>
          <pc:docMk/>
          <pc:sldMk cId="713354455" sldId="353"/>
        </pc:sldMkLst>
      </pc:sldChg>
      <pc:sldChg chg="modSp add mod">
        <pc:chgData name="Luzy, Alexis" userId="40a0e568-c162-4724-ae36-9348e609c53e" providerId="ADAL" clId="{F953884E-A9F2-4E01-A97D-1C45E08CD616}" dt="2025-03-18T21:04:28.135" v="348" actId="403"/>
        <pc:sldMkLst>
          <pc:docMk/>
          <pc:sldMk cId="2952751848" sldId="522"/>
        </pc:sldMkLst>
      </pc:sldChg>
      <pc:sldChg chg="del">
        <pc:chgData name="Luzy, Alexis" userId="40a0e568-c162-4724-ae36-9348e609c53e" providerId="ADAL" clId="{F953884E-A9F2-4E01-A97D-1C45E08CD616}" dt="2025-03-18T21:03:40.305" v="340" actId="47"/>
        <pc:sldMkLst>
          <pc:docMk/>
          <pc:sldMk cId="3780394074" sldId="527"/>
        </pc:sldMkLst>
      </pc:sldChg>
      <pc:sldChg chg="addSp delSp modSp mod">
        <pc:chgData name="Luzy, Alexis" userId="40a0e568-c162-4724-ae36-9348e609c53e" providerId="ADAL" clId="{F953884E-A9F2-4E01-A97D-1C45E08CD616}" dt="2025-03-19T13:56:27.711" v="1570" actId="207"/>
        <pc:sldMkLst>
          <pc:docMk/>
          <pc:sldMk cId="412845698" sldId="582"/>
        </pc:sldMkLst>
        <pc:spChg chg="mod">
          <ac:chgData name="Luzy, Alexis" userId="40a0e568-c162-4724-ae36-9348e609c53e" providerId="ADAL" clId="{F953884E-A9F2-4E01-A97D-1C45E08CD616}" dt="2025-03-19T13:35:08.220" v="708" actId="1076"/>
          <ac:spMkLst>
            <pc:docMk/>
            <pc:sldMk cId="412845698" sldId="582"/>
            <ac:spMk id="9" creationId="{95FC3040-4E4A-0389-C78B-D40E91387326}"/>
          </ac:spMkLst>
        </pc:spChg>
        <pc:spChg chg="add mod">
          <ac:chgData name="Luzy, Alexis" userId="40a0e568-c162-4724-ae36-9348e609c53e" providerId="ADAL" clId="{F953884E-A9F2-4E01-A97D-1C45E08CD616}" dt="2025-03-19T13:56:15.419" v="1543" actId="1076"/>
          <ac:spMkLst>
            <pc:docMk/>
            <pc:sldMk cId="412845698" sldId="582"/>
            <ac:spMk id="10" creationId="{D6709F75-D19F-88AC-4939-E5FCA89CC1AB}"/>
          </ac:spMkLst>
        </pc:spChg>
        <pc:spChg chg="mod">
          <ac:chgData name="Luzy, Alexis" userId="40a0e568-c162-4724-ae36-9348e609c53e" providerId="ADAL" clId="{F953884E-A9F2-4E01-A97D-1C45E08CD616}" dt="2025-03-19T13:56:11.834" v="1541" actId="1076"/>
          <ac:spMkLst>
            <pc:docMk/>
            <pc:sldMk cId="412845698" sldId="582"/>
            <ac:spMk id="12" creationId="{51B31504-64F3-6CAA-D502-DA69E1F3480E}"/>
          </ac:spMkLst>
        </pc:spChg>
        <pc:picChg chg="add mod modCrop">
          <ac:chgData name="Luzy, Alexis" userId="40a0e568-c162-4724-ae36-9348e609c53e" providerId="ADAL" clId="{F953884E-A9F2-4E01-A97D-1C45E08CD616}" dt="2025-03-19T13:34:53.692" v="706" actId="1037"/>
          <ac:picMkLst>
            <pc:docMk/>
            <pc:sldMk cId="412845698" sldId="582"/>
            <ac:picMk id="3" creationId="{E66D550C-2195-0DC6-C087-60517A0C0824}"/>
          </ac:picMkLst>
        </pc:picChg>
        <pc:cxnChg chg="mod">
          <ac:chgData name="Luzy, Alexis" userId="40a0e568-c162-4724-ae36-9348e609c53e" providerId="ADAL" clId="{F953884E-A9F2-4E01-A97D-1C45E08CD616}" dt="2025-03-19T13:56:13.532" v="1542" actId="14100"/>
          <ac:cxnSpMkLst>
            <pc:docMk/>
            <pc:sldMk cId="412845698" sldId="582"/>
            <ac:cxnSpMk id="7" creationId="{5345D827-39B5-5033-5B51-2F8A40A009C3}"/>
          </ac:cxnSpMkLst>
        </pc:cxnChg>
      </pc:sldChg>
      <pc:sldChg chg="modSp mod">
        <pc:chgData name="Luzy, Alexis" userId="40a0e568-c162-4724-ae36-9348e609c53e" providerId="ADAL" clId="{F953884E-A9F2-4E01-A97D-1C45E08CD616}" dt="2025-03-18T21:02:47.710" v="326" actId="20577"/>
        <pc:sldMkLst>
          <pc:docMk/>
          <pc:sldMk cId="1328561893" sldId="588"/>
        </pc:sldMkLst>
      </pc:sldChg>
      <pc:sldChg chg="modSp add mod">
        <pc:chgData name="Luzy, Alexis" userId="40a0e568-c162-4724-ae36-9348e609c53e" providerId="ADAL" clId="{F953884E-A9F2-4E01-A97D-1C45E08CD616}" dt="2025-03-19T12:28:58.612" v="482" actId="20577"/>
        <pc:sldMkLst>
          <pc:docMk/>
          <pc:sldMk cId="2339832432" sldId="611"/>
        </pc:sldMkLst>
        <pc:spChg chg="mod">
          <ac:chgData name="Luzy, Alexis" userId="40a0e568-c162-4724-ae36-9348e609c53e" providerId="ADAL" clId="{F953884E-A9F2-4E01-A97D-1C45E08CD616}" dt="2025-03-19T12:28:58.612" v="482" actId="20577"/>
          <ac:spMkLst>
            <pc:docMk/>
            <pc:sldMk cId="2339832432" sldId="611"/>
            <ac:spMk id="6" creationId="{8EF6D950-9948-105D-88EC-3D2CDBE5465D}"/>
          </ac:spMkLst>
        </pc:spChg>
      </pc:sldChg>
      <pc:sldChg chg="addSp delSp modSp add del mod">
        <pc:chgData name="Luzy, Alexis" userId="40a0e568-c162-4724-ae36-9348e609c53e" providerId="ADAL" clId="{F953884E-A9F2-4E01-A97D-1C45E08CD616}" dt="2025-03-19T13:28:29.183" v="580" actId="1076"/>
        <pc:sldMkLst>
          <pc:docMk/>
          <pc:sldMk cId="2934300493" sldId="612"/>
        </pc:sldMkLst>
      </pc:sldChg>
      <pc:sldChg chg="modSp mod">
        <pc:chgData name="Luzy, Alexis" userId="40a0e568-c162-4724-ae36-9348e609c53e" providerId="ADAL" clId="{F953884E-A9F2-4E01-A97D-1C45E08CD616}" dt="2025-03-18T21:01:17.235" v="265" actId="20577"/>
        <pc:sldMkLst>
          <pc:docMk/>
          <pc:sldMk cId="300574878" sldId="617"/>
        </pc:sldMkLst>
      </pc:sldChg>
      <pc:sldChg chg="modSp mod">
        <pc:chgData name="Luzy, Alexis" userId="40a0e568-c162-4724-ae36-9348e609c53e" providerId="ADAL" clId="{F953884E-A9F2-4E01-A97D-1C45E08CD616}" dt="2025-03-19T13:32:00.131" v="593" actId="207"/>
        <pc:sldMkLst>
          <pc:docMk/>
          <pc:sldMk cId="1658495120" sldId="620"/>
        </pc:sldMkLst>
      </pc:sldChg>
      <pc:sldChg chg="modSp mod modShow">
        <pc:chgData name="Luzy, Alexis" userId="40a0e568-c162-4724-ae36-9348e609c53e" providerId="ADAL" clId="{F953884E-A9F2-4E01-A97D-1C45E08CD616}" dt="2025-03-19T12:40:26.631" v="499" actId="729"/>
        <pc:sldMkLst>
          <pc:docMk/>
          <pc:sldMk cId="25417289" sldId="624"/>
        </pc:sldMkLst>
      </pc:sldChg>
      <pc:sldChg chg="modSp mod">
        <pc:chgData name="Luzy, Alexis" userId="40a0e568-c162-4724-ae36-9348e609c53e" providerId="ADAL" clId="{F953884E-A9F2-4E01-A97D-1C45E08CD616}" dt="2025-03-18T21:02:40.648" v="324" actId="20577"/>
        <pc:sldMkLst>
          <pc:docMk/>
          <pc:sldMk cId="2460901981" sldId="625"/>
        </pc:sldMkLst>
      </pc:sldChg>
      <pc:sldChg chg="modSp mod">
        <pc:chgData name="Luzy, Alexis" userId="40a0e568-c162-4724-ae36-9348e609c53e" providerId="ADAL" clId="{F953884E-A9F2-4E01-A97D-1C45E08CD616}" dt="2025-03-18T21:02:58.732" v="337" actId="20577"/>
        <pc:sldMkLst>
          <pc:docMk/>
          <pc:sldMk cId="91411377" sldId="628"/>
        </pc:sldMkLst>
      </pc:sldChg>
      <pc:sldChg chg="modSp mod">
        <pc:chgData name="Luzy, Alexis" userId="40a0e568-c162-4724-ae36-9348e609c53e" providerId="ADAL" clId="{F953884E-A9F2-4E01-A97D-1C45E08CD616}" dt="2025-03-18T21:01:49.006" v="292" actId="20577"/>
        <pc:sldMkLst>
          <pc:docMk/>
          <pc:sldMk cId="1173223468" sldId="635"/>
        </pc:sldMkLst>
      </pc:sldChg>
      <pc:sldChg chg="modSp mod">
        <pc:chgData name="Luzy, Alexis" userId="40a0e568-c162-4724-ae36-9348e609c53e" providerId="ADAL" clId="{F953884E-A9F2-4E01-A97D-1C45E08CD616}" dt="2025-03-18T21:01:40.333" v="288" actId="20577"/>
        <pc:sldMkLst>
          <pc:docMk/>
          <pc:sldMk cId="2590002956" sldId="637"/>
        </pc:sldMkLst>
      </pc:sldChg>
      <pc:sldChg chg="modSp mod">
        <pc:chgData name="Luzy, Alexis" userId="40a0e568-c162-4724-ae36-9348e609c53e" providerId="ADAL" clId="{F953884E-A9F2-4E01-A97D-1C45E08CD616}" dt="2025-03-19T12:39:19.959" v="496" actId="313"/>
        <pc:sldMkLst>
          <pc:docMk/>
          <pc:sldMk cId="3457769489" sldId="638"/>
        </pc:sldMkLst>
      </pc:sldChg>
      <pc:sldChg chg="modSp mod modShow">
        <pc:chgData name="Luzy, Alexis" userId="40a0e568-c162-4724-ae36-9348e609c53e" providerId="ADAL" clId="{F953884E-A9F2-4E01-A97D-1C45E08CD616}" dt="2025-03-19T12:39:30.813" v="497" actId="729"/>
        <pc:sldMkLst>
          <pc:docMk/>
          <pc:sldMk cId="1627596373" sldId="640"/>
        </pc:sldMkLst>
      </pc:sldChg>
      <pc:sldChg chg="modSp mod">
        <pc:chgData name="Luzy, Alexis" userId="40a0e568-c162-4724-ae36-9348e609c53e" providerId="ADAL" clId="{F953884E-A9F2-4E01-A97D-1C45E08CD616}" dt="2025-03-18T21:02:54.261" v="332" actId="20577"/>
        <pc:sldMkLst>
          <pc:docMk/>
          <pc:sldMk cId="917247267" sldId="641"/>
        </pc:sldMkLst>
      </pc:sldChg>
      <pc:sldChg chg="addSp modSp mod">
        <pc:chgData name="Luzy, Alexis" userId="40a0e568-c162-4724-ae36-9348e609c53e" providerId="ADAL" clId="{F953884E-A9F2-4E01-A97D-1C45E08CD616}" dt="2025-03-19T13:48:48.804" v="1261" actId="20577"/>
        <pc:sldMkLst>
          <pc:docMk/>
          <pc:sldMk cId="231791810" sldId="642"/>
        </pc:sldMkLst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14" creationId="{A9A4F132-1C15-9533-B730-35E8A20B3123}"/>
          </ac:spMkLst>
        </pc:spChg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15" creationId="{848E9CEB-E7A4-503D-4B7D-3E22525DF13F}"/>
          </ac:spMkLst>
        </pc:spChg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16" creationId="{A734F295-984C-B188-67BB-DAB54474F9C1}"/>
          </ac:spMkLst>
        </pc:spChg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17" creationId="{7E3A7BF8-D75D-C14D-3E6B-91EA9045FF8B}"/>
          </ac:spMkLst>
        </pc:spChg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18" creationId="{8525D095-850C-0AF5-A6E0-19887500B743}"/>
          </ac:spMkLst>
        </pc:spChg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19" creationId="{CB7B596E-2DD1-F29E-FFFA-EE1528C8CB2C}"/>
          </ac:spMkLst>
        </pc:spChg>
        <pc:spChg chg="mod">
          <ac:chgData name="Luzy, Alexis" userId="40a0e568-c162-4724-ae36-9348e609c53e" providerId="ADAL" clId="{F953884E-A9F2-4E01-A97D-1C45E08CD616}" dt="2025-03-19T13:44:56.299" v="1086"/>
          <ac:spMkLst>
            <pc:docMk/>
            <pc:sldMk cId="231791810" sldId="642"/>
            <ac:spMk id="20" creationId="{518233EC-AB79-8833-1B29-B8431C58F74E}"/>
          </ac:spMkLst>
        </pc:spChg>
        <pc:spChg chg="mod">
          <ac:chgData name="Luzy, Alexis" userId="40a0e568-c162-4724-ae36-9348e609c53e" providerId="ADAL" clId="{F953884E-A9F2-4E01-A97D-1C45E08CD616}" dt="2025-03-19T13:48:35.844" v="1253" actId="20577"/>
          <ac:spMkLst>
            <pc:docMk/>
            <pc:sldMk cId="231791810" sldId="642"/>
            <ac:spMk id="23" creationId="{96E14C69-9BB5-F0B1-3A8B-608CAD0B3561}"/>
          </ac:spMkLst>
        </pc:spChg>
        <pc:spChg chg="mod">
          <ac:chgData name="Luzy, Alexis" userId="40a0e568-c162-4724-ae36-9348e609c53e" providerId="ADAL" clId="{F953884E-A9F2-4E01-A97D-1C45E08CD616}" dt="2025-03-19T13:48:48.804" v="1261" actId="20577"/>
          <ac:spMkLst>
            <pc:docMk/>
            <pc:sldMk cId="231791810" sldId="642"/>
            <ac:spMk id="24" creationId="{2CA87DDF-22B0-FD9D-528F-D674F05F5D8E}"/>
          </ac:spMkLst>
        </pc:spChg>
        <pc:spChg chg="mod">
          <ac:chgData name="Luzy, Alexis" userId="40a0e568-c162-4724-ae36-9348e609c53e" providerId="ADAL" clId="{F953884E-A9F2-4E01-A97D-1C45E08CD616}" dt="2025-03-19T13:48:20.547" v="1236"/>
          <ac:spMkLst>
            <pc:docMk/>
            <pc:sldMk cId="231791810" sldId="642"/>
            <ac:spMk id="25" creationId="{1751107B-3C3C-BE44-02A0-BB21DB763B44}"/>
          </ac:spMkLst>
        </pc:spChg>
        <pc:spChg chg="mod">
          <ac:chgData name="Luzy, Alexis" userId="40a0e568-c162-4724-ae36-9348e609c53e" providerId="ADAL" clId="{F953884E-A9F2-4E01-A97D-1C45E08CD616}" dt="2025-03-19T13:48:44.193" v="1255" actId="20577"/>
          <ac:spMkLst>
            <pc:docMk/>
            <pc:sldMk cId="231791810" sldId="642"/>
            <ac:spMk id="26" creationId="{29581541-6BA5-E41E-4E70-35BD1E63713B}"/>
          </ac:spMkLst>
        </pc:spChg>
        <pc:spChg chg="mod">
          <ac:chgData name="Luzy, Alexis" userId="40a0e568-c162-4724-ae36-9348e609c53e" providerId="ADAL" clId="{F953884E-A9F2-4E01-A97D-1C45E08CD616}" dt="2025-03-19T13:48:45.635" v="1257" actId="20577"/>
          <ac:spMkLst>
            <pc:docMk/>
            <pc:sldMk cId="231791810" sldId="642"/>
            <ac:spMk id="27" creationId="{CC07D06D-D32D-C10F-B63D-D5C85CB3682E}"/>
          </ac:spMkLst>
        </pc:spChg>
        <pc:spChg chg="mod">
          <ac:chgData name="Luzy, Alexis" userId="40a0e568-c162-4724-ae36-9348e609c53e" providerId="ADAL" clId="{F953884E-A9F2-4E01-A97D-1C45E08CD616}" dt="2025-03-19T13:48:26.452" v="1249" actId="1036"/>
          <ac:spMkLst>
            <pc:docMk/>
            <pc:sldMk cId="231791810" sldId="642"/>
            <ac:spMk id="205" creationId="{D95BE46C-FC70-ECFB-4290-F24088F211B1}"/>
          </ac:spMkLst>
        </pc:spChg>
        <pc:grpChg chg="add mod">
          <ac:chgData name="Luzy, Alexis" userId="40a0e568-c162-4724-ae36-9348e609c53e" providerId="ADAL" clId="{F953884E-A9F2-4E01-A97D-1C45E08CD616}" dt="2025-03-19T13:45:18.762" v="1107" actId="1038"/>
          <ac:grpSpMkLst>
            <pc:docMk/>
            <pc:sldMk cId="231791810" sldId="642"/>
            <ac:grpSpMk id="3" creationId="{7A10CCE3-2F33-0171-36AC-D435DA736872}"/>
          </ac:grpSpMkLst>
        </pc:grpChg>
        <pc:grpChg chg="add mod">
          <ac:chgData name="Luzy, Alexis" userId="40a0e568-c162-4724-ae36-9348e609c53e" providerId="ADAL" clId="{F953884E-A9F2-4E01-A97D-1C45E08CD616}" dt="2025-03-19T13:48:24.580" v="1244" actId="1035"/>
          <ac:grpSpMkLst>
            <pc:docMk/>
            <pc:sldMk cId="231791810" sldId="642"/>
            <ac:grpSpMk id="21" creationId="{9208C645-88F4-8256-6626-6409C37FEA44}"/>
          </ac:grpSpMkLst>
        </pc:grpChg>
        <pc:picChg chg="mod">
          <ac:chgData name="Luzy, Alexis" userId="40a0e568-c162-4724-ae36-9348e609c53e" providerId="ADAL" clId="{F953884E-A9F2-4E01-A97D-1C45E08CD616}" dt="2025-03-19T13:48:20.547" v="1236"/>
          <ac:picMkLst>
            <pc:docMk/>
            <pc:sldMk cId="231791810" sldId="642"/>
            <ac:picMk id="22" creationId="{2C13F070-DF7C-07CE-186F-9F3F5649F3FD}"/>
          </ac:picMkLst>
        </pc:picChg>
        <pc:cxnChg chg="mod">
          <ac:chgData name="Luzy, Alexis" userId="40a0e568-c162-4724-ae36-9348e609c53e" providerId="ADAL" clId="{F953884E-A9F2-4E01-A97D-1C45E08CD616}" dt="2025-03-19T13:44:56.299" v="1086"/>
          <ac:cxnSpMkLst>
            <pc:docMk/>
            <pc:sldMk cId="231791810" sldId="642"/>
            <ac:cxnSpMk id="12" creationId="{617E1CE5-A09A-6A4F-F369-9FB79BF777A0}"/>
          </ac:cxnSpMkLst>
        </pc:cxnChg>
        <pc:cxnChg chg="mod">
          <ac:chgData name="Luzy, Alexis" userId="40a0e568-c162-4724-ae36-9348e609c53e" providerId="ADAL" clId="{F953884E-A9F2-4E01-A97D-1C45E08CD616}" dt="2025-03-19T13:44:56.299" v="1086"/>
          <ac:cxnSpMkLst>
            <pc:docMk/>
            <pc:sldMk cId="231791810" sldId="642"/>
            <ac:cxnSpMk id="13" creationId="{2B550CB4-8F65-D9D2-BDFE-1187A6AEC08F}"/>
          </ac:cxnSpMkLst>
        </pc:cxnChg>
      </pc:sldChg>
      <pc:sldChg chg="addSp modSp mod">
        <pc:chgData name="Luzy, Alexis" userId="40a0e568-c162-4724-ae36-9348e609c53e" providerId="ADAL" clId="{F953884E-A9F2-4E01-A97D-1C45E08CD616}" dt="2025-03-19T13:48:13.378" v="1235" actId="164"/>
        <pc:sldMkLst>
          <pc:docMk/>
          <pc:sldMk cId="2892263849" sldId="643"/>
        </pc:sldMkLst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14" creationId="{54D4DF39-5EF4-6F80-194F-FDF8CE0EFE54}"/>
          </ac:spMkLst>
        </pc:spChg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15" creationId="{54CDE0A8-3EAB-E705-55AC-50BFA9AE8859}"/>
          </ac:spMkLst>
        </pc:spChg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16" creationId="{43EDDD30-8B41-0788-3451-589B9922D639}"/>
          </ac:spMkLst>
        </pc:spChg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17" creationId="{C5E046B9-15A0-3F38-78CC-C880BCF546CA}"/>
          </ac:spMkLst>
        </pc:spChg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18" creationId="{419F8FBB-4774-AD2A-EBAB-BCEB97424BCC}"/>
          </ac:spMkLst>
        </pc:spChg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19" creationId="{511771EE-E209-A293-7F2D-77046245E2B4}"/>
          </ac:spMkLst>
        </pc:spChg>
        <pc:spChg chg="mod">
          <ac:chgData name="Luzy, Alexis" userId="40a0e568-c162-4724-ae36-9348e609c53e" providerId="ADAL" clId="{F953884E-A9F2-4E01-A97D-1C45E08CD616}" dt="2025-03-19T13:45:22.145" v="1108"/>
          <ac:spMkLst>
            <pc:docMk/>
            <pc:sldMk cId="2892263849" sldId="643"/>
            <ac:spMk id="20" creationId="{3A4D3698-3B88-A994-C393-1A26DF76549E}"/>
          </ac:spMkLst>
        </pc:spChg>
        <pc:spChg chg="add mod">
          <ac:chgData name="Luzy, Alexis" userId="40a0e568-c162-4724-ae36-9348e609c53e" providerId="ADAL" clId="{F953884E-A9F2-4E01-A97D-1C45E08CD616}" dt="2025-03-19T13:48:13.378" v="1235" actId="164"/>
          <ac:spMkLst>
            <pc:docMk/>
            <pc:sldMk cId="2892263849" sldId="643"/>
            <ac:spMk id="23" creationId="{DBC79D7F-4005-83A9-B785-E8F06AA3F978}"/>
          </ac:spMkLst>
        </pc:spChg>
        <pc:spChg chg="add mod">
          <ac:chgData name="Luzy, Alexis" userId="40a0e568-c162-4724-ae36-9348e609c53e" providerId="ADAL" clId="{F953884E-A9F2-4E01-A97D-1C45E08CD616}" dt="2025-03-19T13:48:13.378" v="1235" actId="164"/>
          <ac:spMkLst>
            <pc:docMk/>
            <pc:sldMk cId="2892263849" sldId="643"/>
            <ac:spMk id="24" creationId="{3046BEA6-A073-CFC3-A903-5F6070961DCE}"/>
          </ac:spMkLst>
        </pc:spChg>
        <pc:spChg chg="add mod">
          <ac:chgData name="Luzy, Alexis" userId="40a0e568-c162-4724-ae36-9348e609c53e" providerId="ADAL" clId="{F953884E-A9F2-4E01-A97D-1C45E08CD616}" dt="2025-03-19T13:48:13.378" v="1235" actId="164"/>
          <ac:spMkLst>
            <pc:docMk/>
            <pc:sldMk cId="2892263849" sldId="643"/>
            <ac:spMk id="25" creationId="{94C1CDD0-CCC0-D9F9-E24F-2E587DFDD4EF}"/>
          </ac:spMkLst>
        </pc:spChg>
        <pc:spChg chg="add mod">
          <ac:chgData name="Luzy, Alexis" userId="40a0e568-c162-4724-ae36-9348e609c53e" providerId="ADAL" clId="{F953884E-A9F2-4E01-A97D-1C45E08CD616}" dt="2025-03-19T13:48:13.378" v="1235" actId="164"/>
          <ac:spMkLst>
            <pc:docMk/>
            <pc:sldMk cId="2892263849" sldId="643"/>
            <ac:spMk id="26" creationId="{773C71B6-9048-D811-C0C7-654BE2120534}"/>
          </ac:spMkLst>
        </pc:spChg>
        <pc:spChg chg="add mod">
          <ac:chgData name="Luzy, Alexis" userId="40a0e568-c162-4724-ae36-9348e609c53e" providerId="ADAL" clId="{F953884E-A9F2-4E01-A97D-1C45E08CD616}" dt="2025-03-19T13:48:13.378" v="1235" actId="164"/>
          <ac:spMkLst>
            <pc:docMk/>
            <pc:sldMk cId="2892263849" sldId="643"/>
            <ac:spMk id="27" creationId="{07E37ABA-A0E0-C4CA-4DD0-F2E66E70FC12}"/>
          </ac:spMkLst>
        </pc:spChg>
        <pc:grpChg chg="add mod">
          <ac:chgData name="Luzy, Alexis" userId="40a0e568-c162-4724-ae36-9348e609c53e" providerId="ADAL" clId="{F953884E-A9F2-4E01-A97D-1C45E08CD616}" dt="2025-03-19T13:45:22.145" v="1108"/>
          <ac:grpSpMkLst>
            <pc:docMk/>
            <pc:sldMk cId="2892263849" sldId="643"/>
            <ac:grpSpMk id="3" creationId="{03F21B14-F8D3-76FC-ED9A-52B0C6005881}"/>
          </ac:grpSpMkLst>
        </pc:grpChg>
        <pc:grpChg chg="add mod">
          <ac:chgData name="Luzy, Alexis" userId="40a0e568-c162-4724-ae36-9348e609c53e" providerId="ADAL" clId="{F953884E-A9F2-4E01-A97D-1C45E08CD616}" dt="2025-03-19T13:48:13.378" v="1235" actId="164"/>
          <ac:grpSpMkLst>
            <pc:docMk/>
            <pc:sldMk cId="2892263849" sldId="643"/>
            <ac:grpSpMk id="28" creationId="{2B605DC8-E668-42F6-A735-BD26AF227936}"/>
          </ac:grpSpMkLst>
        </pc:grpChg>
        <pc:picChg chg="add mod">
          <ac:chgData name="Luzy, Alexis" userId="40a0e568-c162-4724-ae36-9348e609c53e" providerId="ADAL" clId="{F953884E-A9F2-4E01-A97D-1C45E08CD616}" dt="2025-03-19T13:48:13.378" v="1235" actId="164"/>
          <ac:picMkLst>
            <pc:docMk/>
            <pc:sldMk cId="2892263849" sldId="643"/>
            <ac:picMk id="22" creationId="{54FA5C35-D8CD-B9FB-D865-D749444380E7}"/>
          </ac:picMkLst>
        </pc:picChg>
        <pc:cxnChg chg="mod">
          <ac:chgData name="Luzy, Alexis" userId="40a0e568-c162-4724-ae36-9348e609c53e" providerId="ADAL" clId="{F953884E-A9F2-4E01-A97D-1C45E08CD616}" dt="2025-03-19T13:45:22.145" v="1108"/>
          <ac:cxnSpMkLst>
            <pc:docMk/>
            <pc:sldMk cId="2892263849" sldId="643"/>
            <ac:cxnSpMk id="7" creationId="{04A570A0-21BE-CB72-3A8C-A7C59D1B8406}"/>
          </ac:cxnSpMkLst>
        </pc:cxnChg>
        <pc:cxnChg chg="mod">
          <ac:chgData name="Luzy, Alexis" userId="40a0e568-c162-4724-ae36-9348e609c53e" providerId="ADAL" clId="{F953884E-A9F2-4E01-A97D-1C45E08CD616}" dt="2025-03-19T13:45:22.145" v="1108"/>
          <ac:cxnSpMkLst>
            <pc:docMk/>
            <pc:sldMk cId="2892263849" sldId="643"/>
            <ac:cxnSpMk id="9" creationId="{D4AA928A-76C9-18C3-5C8A-492717FD0277}"/>
          </ac:cxnSpMkLst>
        </pc:cxnChg>
      </pc:sldChg>
      <pc:sldChg chg="modSp del mod">
        <pc:chgData name="Luzy, Alexis" userId="40a0e568-c162-4724-ae36-9348e609c53e" providerId="ADAL" clId="{F953884E-A9F2-4E01-A97D-1C45E08CD616}" dt="2025-03-19T13:57:28.731" v="1587" actId="47"/>
        <pc:sldMkLst>
          <pc:docMk/>
          <pc:sldMk cId="597265305" sldId="646"/>
        </pc:sldMkLst>
      </pc:sldChg>
      <pc:sldChg chg="delSp add mod delAnim">
        <pc:chgData name="Luzy, Alexis" userId="40a0e568-c162-4724-ae36-9348e609c53e" providerId="ADAL" clId="{F953884E-A9F2-4E01-A97D-1C45E08CD616}" dt="2025-03-19T12:40:31.911" v="502" actId="478"/>
        <pc:sldMkLst>
          <pc:docMk/>
          <pc:sldMk cId="1031943286" sldId="647"/>
        </pc:sldMkLst>
      </pc:sldChg>
      <pc:sldChg chg="new del">
        <pc:chgData name="Luzy, Alexis" userId="40a0e568-c162-4724-ae36-9348e609c53e" providerId="ADAL" clId="{F953884E-A9F2-4E01-A97D-1C45E08CD616}" dt="2025-03-19T13:57:29.737" v="1588" actId="47"/>
        <pc:sldMkLst>
          <pc:docMk/>
          <pc:sldMk cId="952506726" sldId="648"/>
        </pc:sldMkLst>
      </pc:sldChg>
      <pc:sldChg chg="addSp delSp modSp add mod">
        <pc:chgData name="Luzy, Alexis" userId="40a0e568-c162-4724-ae36-9348e609c53e" providerId="ADAL" clId="{F953884E-A9F2-4E01-A97D-1C45E08CD616}" dt="2025-03-19T13:58:27.219" v="1617" actId="20577"/>
        <pc:sldMkLst>
          <pc:docMk/>
          <pc:sldMk cId="2409114901" sldId="649"/>
        </pc:sldMkLst>
      </pc:sldChg>
      <pc:sldChg chg="addSp delSp modSp add mod">
        <pc:chgData name="Luzy, Alexis" userId="40a0e568-c162-4724-ae36-9348e609c53e" providerId="ADAL" clId="{F953884E-A9F2-4E01-A97D-1C45E08CD616}" dt="2025-03-19T13:58:41.070" v="1640" actId="1076"/>
        <pc:sldMkLst>
          <pc:docMk/>
          <pc:sldMk cId="2468797939" sldId="650"/>
        </pc:sldMkLst>
      </pc:sldChg>
      <pc:sldChg chg="addSp delSp modSp add mod">
        <pc:chgData name="Luzy, Alexis" userId="40a0e568-c162-4724-ae36-9348e609c53e" providerId="ADAL" clId="{F953884E-A9F2-4E01-A97D-1C45E08CD616}" dt="2025-03-19T13:59:45.655" v="1685" actId="207"/>
        <pc:sldMkLst>
          <pc:docMk/>
          <pc:sldMk cId="2430551741" sldId="651"/>
        </pc:sldMkLst>
      </pc:sldChg>
    </pc:docChg>
  </pc:docChgLst>
  <pc:docChgLst>
    <pc:chgData name="Luzy, Alexis" userId="40a0e568-c162-4724-ae36-9348e609c53e" providerId="ADAL" clId="{61B7DDA9-3D4C-4C08-AC98-0A9A6EE29BF3}"/>
    <pc:docChg chg="undo custSel addSld modSld">
      <pc:chgData name="Luzy, Alexis" userId="40a0e568-c162-4724-ae36-9348e609c53e" providerId="ADAL" clId="{61B7DDA9-3D4C-4C08-AC98-0A9A6EE29BF3}" dt="2025-04-25T22:26:27.549" v="763" actId="20577"/>
      <pc:docMkLst>
        <pc:docMk/>
      </pc:docMkLst>
      <pc:sldChg chg="modSp mod">
        <pc:chgData name="Luzy, Alexis" userId="40a0e568-c162-4724-ae36-9348e609c53e" providerId="ADAL" clId="{61B7DDA9-3D4C-4C08-AC98-0A9A6EE29BF3}" dt="2025-04-25T22:12:01.966" v="319" actId="1076"/>
        <pc:sldMkLst>
          <pc:docMk/>
          <pc:sldMk cId="80447147" sldId="354"/>
        </pc:sldMkLst>
        <pc:spChg chg="mod">
          <ac:chgData name="Luzy, Alexis" userId="40a0e568-c162-4724-ae36-9348e609c53e" providerId="ADAL" clId="{61B7DDA9-3D4C-4C08-AC98-0A9A6EE29BF3}" dt="2025-04-24T16:29:43.971" v="7" actId="20577"/>
          <ac:spMkLst>
            <pc:docMk/>
            <pc:sldMk cId="80447147" sldId="354"/>
            <ac:spMk id="5" creationId="{79A28596-5F0B-272C-4F7E-7133684B0428}"/>
          </ac:spMkLst>
        </pc:spChg>
        <pc:spChg chg="mod">
          <ac:chgData name="Luzy, Alexis" userId="40a0e568-c162-4724-ae36-9348e609c53e" providerId="ADAL" clId="{61B7DDA9-3D4C-4C08-AC98-0A9A6EE29BF3}" dt="2025-04-25T22:12:01.966" v="319" actId="1076"/>
          <ac:spMkLst>
            <pc:docMk/>
            <pc:sldMk cId="80447147" sldId="354"/>
            <ac:spMk id="11" creationId="{A7BF812E-8843-7DE9-F28C-7EF01874E528}"/>
          </ac:spMkLst>
        </pc:spChg>
      </pc:sldChg>
      <pc:sldChg chg="modSp mod">
        <pc:chgData name="Luzy, Alexis" userId="40a0e568-c162-4724-ae36-9348e609c53e" providerId="ADAL" clId="{61B7DDA9-3D4C-4C08-AC98-0A9A6EE29BF3}" dt="2025-04-25T22:13:33.729" v="326" actId="20577"/>
        <pc:sldMkLst>
          <pc:docMk/>
          <pc:sldMk cId="4261669804" sldId="521"/>
        </pc:sldMkLst>
        <pc:spChg chg="mod">
          <ac:chgData name="Luzy, Alexis" userId="40a0e568-c162-4724-ae36-9348e609c53e" providerId="ADAL" clId="{61B7DDA9-3D4C-4C08-AC98-0A9A6EE29BF3}" dt="2025-04-25T22:13:33.729" v="326" actId="20577"/>
          <ac:spMkLst>
            <pc:docMk/>
            <pc:sldMk cId="4261669804" sldId="521"/>
            <ac:spMk id="3" creationId="{44156F58-F08E-CA02-41C8-9609B1B38A36}"/>
          </ac:spMkLst>
        </pc:spChg>
      </pc:sldChg>
      <pc:sldChg chg="addSp delSp modSp mod">
        <pc:chgData name="Luzy, Alexis" userId="40a0e568-c162-4724-ae36-9348e609c53e" providerId="ADAL" clId="{61B7DDA9-3D4C-4C08-AC98-0A9A6EE29BF3}" dt="2025-04-25T22:18:15.436" v="653"/>
        <pc:sldMkLst>
          <pc:docMk/>
          <pc:sldMk cId="412845698" sldId="582"/>
        </pc:sldMkLst>
        <pc:spChg chg="mod">
          <ac:chgData name="Luzy, Alexis" userId="40a0e568-c162-4724-ae36-9348e609c53e" providerId="ADAL" clId="{61B7DDA9-3D4C-4C08-AC98-0A9A6EE29BF3}" dt="2025-04-24T16:33:33.088" v="60" actId="1076"/>
          <ac:spMkLst>
            <pc:docMk/>
            <pc:sldMk cId="412845698" sldId="582"/>
            <ac:spMk id="9" creationId="{95FC3040-4E4A-0389-C78B-D40E91387326}"/>
          </ac:spMkLst>
        </pc:spChg>
        <pc:spChg chg="add mod">
          <ac:chgData name="Luzy, Alexis" userId="40a0e568-c162-4724-ae36-9348e609c53e" providerId="ADAL" clId="{61B7DDA9-3D4C-4C08-AC98-0A9A6EE29BF3}" dt="2025-04-24T16:36:18.389" v="192" actId="1036"/>
          <ac:spMkLst>
            <pc:docMk/>
            <pc:sldMk cId="412845698" sldId="582"/>
            <ac:spMk id="15" creationId="{C7114792-65AC-4906-B9FC-CEE183001DA6}"/>
          </ac:spMkLst>
        </pc:spChg>
        <pc:spChg chg="add del mod">
          <ac:chgData name="Luzy, Alexis" userId="40a0e568-c162-4724-ae36-9348e609c53e" providerId="ADAL" clId="{61B7DDA9-3D4C-4C08-AC98-0A9A6EE29BF3}" dt="2025-04-25T22:18:15.436" v="653"/>
          <ac:spMkLst>
            <pc:docMk/>
            <pc:sldMk cId="412845698" sldId="582"/>
            <ac:spMk id="18" creationId="{F7544669-A4E3-48B4-87A7-C64AE3B8DC56}"/>
          </ac:spMkLst>
        </pc:spChg>
        <pc:spChg chg="add mod">
          <ac:chgData name="Luzy, Alexis" userId="40a0e568-c162-4724-ae36-9348e609c53e" providerId="ADAL" clId="{61B7DDA9-3D4C-4C08-AC98-0A9A6EE29BF3}" dt="2025-04-24T16:36:14.844" v="188" actId="1036"/>
          <ac:spMkLst>
            <pc:docMk/>
            <pc:sldMk cId="412845698" sldId="582"/>
            <ac:spMk id="19" creationId="{56EE172F-19A3-46C9-ACC0-70710D8B8758}"/>
          </ac:spMkLst>
        </pc:spChg>
        <pc:picChg chg="mod modCrop">
          <ac:chgData name="Luzy, Alexis" userId="40a0e568-c162-4724-ae36-9348e609c53e" providerId="ADAL" clId="{61B7DDA9-3D4C-4C08-AC98-0A9A6EE29BF3}" dt="2025-04-24T16:35:51.468" v="126" actId="1036"/>
          <ac:picMkLst>
            <pc:docMk/>
            <pc:sldMk cId="412845698" sldId="582"/>
            <ac:picMk id="17" creationId="{8CE049A2-75BA-412C-8A1B-52219330B0DD}"/>
          </ac:picMkLst>
        </pc:picChg>
        <pc:cxnChg chg="add mod">
          <ac:chgData name="Luzy, Alexis" userId="40a0e568-c162-4724-ae36-9348e609c53e" providerId="ADAL" clId="{61B7DDA9-3D4C-4C08-AC98-0A9A6EE29BF3}" dt="2025-04-24T16:36:12.116" v="182" actId="1036"/>
          <ac:cxnSpMkLst>
            <pc:docMk/>
            <pc:sldMk cId="412845698" sldId="582"/>
            <ac:cxnSpMk id="4" creationId="{85D82BD2-741C-4BF6-B395-B984BB2F3DC9}"/>
          </ac:cxnSpMkLst>
        </pc:cxnChg>
        <pc:cxnChg chg="add mod">
          <ac:chgData name="Luzy, Alexis" userId="40a0e568-c162-4724-ae36-9348e609c53e" providerId="ADAL" clId="{61B7DDA9-3D4C-4C08-AC98-0A9A6EE29BF3}" dt="2025-04-24T16:36:12.116" v="182" actId="1036"/>
          <ac:cxnSpMkLst>
            <pc:docMk/>
            <pc:sldMk cId="412845698" sldId="582"/>
            <ac:cxnSpMk id="16" creationId="{553063C3-38D6-4A5F-92E2-617EF07AE261}"/>
          </ac:cxnSpMkLst>
        </pc:cxnChg>
      </pc:sldChg>
      <pc:sldChg chg="modSp mod">
        <pc:chgData name="Luzy, Alexis" userId="40a0e568-c162-4724-ae36-9348e609c53e" providerId="ADAL" clId="{61B7DDA9-3D4C-4C08-AC98-0A9A6EE29BF3}" dt="2025-04-25T22:13:25.480" v="325" actId="20577"/>
        <pc:sldMkLst>
          <pc:docMk/>
          <pc:sldMk cId="483082866" sldId="607"/>
        </pc:sldMkLst>
        <pc:spChg chg="mod">
          <ac:chgData name="Luzy, Alexis" userId="40a0e568-c162-4724-ae36-9348e609c53e" providerId="ADAL" clId="{61B7DDA9-3D4C-4C08-AC98-0A9A6EE29BF3}" dt="2025-04-25T22:13:25.480" v="325" actId="20577"/>
          <ac:spMkLst>
            <pc:docMk/>
            <pc:sldMk cId="483082866" sldId="607"/>
            <ac:spMk id="5" creationId="{3DAA18DD-B883-E0AF-82CD-5AECC39701DC}"/>
          </ac:spMkLst>
        </pc:spChg>
      </pc:sldChg>
      <pc:sldChg chg="addSp delSp modSp mod modShow">
        <pc:chgData name="Luzy, Alexis" userId="40a0e568-c162-4724-ae36-9348e609c53e" providerId="ADAL" clId="{61B7DDA9-3D4C-4C08-AC98-0A9A6EE29BF3}" dt="2025-04-24T20:39:37" v="287" actId="729"/>
        <pc:sldMkLst>
          <pc:docMk/>
          <pc:sldMk cId="2339832432" sldId="611"/>
        </pc:sldMkLst>
        <pc:spChg chg="mod">
          <ac:chgData name="Luzy, Alexis" userId="40a0e568-c162-4724-ae36-9348e609c53e" providerId="ADAL" clId="{61B7DDA9-3D4C-4C08-AC98-0A9A6EE29BF3}" dt="2025-04-24T16:40:05.011" v="258" actId="1037"/>
          <ac:spMkLst>
            <pc:docMk/>
            <pc:sldMk cId="2339832432" sldId="611"/>
            <ac:spMk id="6" creationId="{8EF6D950-9948-105D-88EC-3D2CDBE5465D}"/>
          </ac:spMkLst>
        </pc:spChg>
        <pc:picChg chg="add mod">
          <ac:chgData name="Luzy, Alexis" userId="40a0e568-c162-4724-ae36-9348e609c53e" providerId="ADAL" clId="{61B7DDA9-3D4C-4C08-AC98-0A9A6EE29BF3}" dt="2025-04-24T16:38:19.375" v="202" actId="1036"/>
          <ac:picMkLst>
            <pc:docMk/>
            <pc:sldMk cId="2339832432" sldId="611"/>
            <ac:picMk id="3" creationId="{D8A433FB-4439-4224-B674-CE3E305DAD36}"/>
          </ac:picMkLst>
        </pc:picChg>
        <pc:picChg chg="add mod modCrop">
          <ac:chgData name="Luzy, Alexis" userId="40a0e568-c162-4724-ae36-9348e609c53e" providerId="ADAL" clId="{61B7DDA9-3D4C-4C08-AC98-0A9A6EE29BF3}" dt="2025-04-24T16:40:28.034" v="279" actId="208"/>
          <ac:picMkLst>
            <pc:docMk/>
            <pc:sldMk cId="2339832432" sldId="611"/>
            <ac:picMk id="11" creationId="{7A7A84AC-9822-4198-AE9A-0B1574E3D6C3}"/>
          </ac:picMkLst>
        </pc:picChg>
      </pc:sldChg>
      <pc:sldChg chg="modSp mod">
        <pc:chgData name="Luzy, Alexis" userId="40a0e568-c162-4724-ae36-9348e609c53e" providerId="ADAL" clId="{61B7DDA9-3D4C-4C08-AC98-0A9A6EE29BF3}" dt="2025-04-25T22:16:21.899" v="524" actId="1037"/>
        <pc:sldMkLst>
          <pc:docMk/>
          <pc:sldMk cId="1173223468" sldId="635"/>
        </pc:sldMkLst>
        <pc:spChg chg="mod">
          <ac:chgData name="Luzy, Alexis" userId="40a0e568-c162-4724-ae36-9348e609c53e" providerId="ADAL" clId="{61B7DDA9-3D4C-4C08-AC98-0A9A6EE29BF3}" dt="2025-04-24T16:30:26.308" v="18" actId="20577"/>
          <ac:spMkLst>
            <pc:docMk/>
            <pc:sldMk cId="1173223468" sldId="635"/>
            <ac:spMk id="11" creationId="{0F27665D-8D9D-1C37-A99C-578764B32BAD}"/>
          </ac:spMkLst>
        </pc:spChg>
        <pc:spChg chg="mod">
          <ac:chgData name="Luzy, Alexis" userId="40a0e568-c162-4724-ae36-9348e609c53e" providerId="ADAL" clId="{61B7DDA9-3D4C-4C08-AC98-0A9A6EE29BF3}" dt="2025-04-25T22:16:03.508" v="495" actId="20577"/>
          <ac:spMkLst>
            <pc:docMk/>
            <pc:sldMk cId="1173223468" sldId="635"/>
            <ac:spMk id="12" creationId="{630D6C1C-1764-F3DA-45BC-55A910C82801}"/>
          </ac:spMkLst>
        </pc:spChg>
        <pc:spChg chg="mod">
          <ac:chgData name="Luzy, Alexis" userId="40a0e568-c162-4724-ae36-9348e609c53e" providerId="ADAL" clId="{61B7DDA9-3D4C-4C08-AC98-0A9A6EE29BF3}" dt="2025-04-25T22:16:21.899" v="524" actId="1037"/>
          <ac:spMkLst>
            <pc:docMk/>
            <pc:sldMk cId="1173223468" sldId="635"/>
            <ac:spMk id="14" creationId="{F56A617A-ADAE-9BF7-BA66-31140E54077C}"/>
          </ac:spMkLst>
        </pc:spChg>
      </pc:sldChg>
      <pc:sldChg chg="addSp delSp modSp mod">
        <pc:chgData name="Luzy, Alexis" userId="40a0e568-c162-4724-ae36-9348e609c53e" providerId="ADAL" clId="{61B7DDA9-3D4C-4C08-AC98-0A9A6EE29BF3}" dt="2025-04-25T22:18:35.303" v="665"/>
        <pc:sldMkLst>
          <pc:docMk/>
          <pc:sldMk cId="3457769489" sldId="638"/>
        </pc:sldMkLst>
        <pc:spChg chg="add del mod">
          <ac:chgData name="Luzy, Alexis" userId="40a0e568-c162-4724-ae36-9348e609c53e" providerId="ADAL" clId="{61B7DDA9-3D4C-4C08-AC98-0A9A6EE29BF3}" dt="2025-04-25T22:18:29.345" v="664" actId="478"/>
          <ac:spMkLst>
            <pc:docMk/>
            <pc:sldMk cId="3457769489" sldId="638"/>
            <ac:spMk id="7" creationId="{72733DCA-AFFA-4FB9-AACB-415B96C81E8A}"/>
          </ac:spMkLst>
        </pc:spChg>
        <pc:spChg chg="add mod">
          <ac:chgData name="Luzy, Alexis" userId="40a0e568-c162-4724-ae36-9348e609c53e" providerId="ADAL" clId="{61B7DDA9-3D4C-4C08-AC98-0A9A6EE29BF3}" dt="2025-04-25T22:18:35.303" v="665"/>
          <ac:spMkLst>
            <pc:docMk/>
            <pc:sldMk cId="3457769489" sldId="638"/>
            <ac:spMk id="8" creationId="{F2580670-A03B-4D07-ABC2-25AAA6424383}"/>
          </ac:spMkLst>
        </pc:spChg>
        <pc:spChg chg="mod">
          <ac:chgData name="Luzy, Alexis" userId="40a0e568-c162-4724-ae36-9348e609c53e" providerId="ADAL" clId="{61B7DDA9-3D4C-4C08-AC98-0A9A6EE29BF3}" dt="2025-04-25T22:18:03.101" v="647" actId="14100"/>
          <ac:spMkLst>
            <pc:docMk/>
            <pc:sldMk cId="3457769489" sldId="638"/>
            <ac:spMk id="166" creationId="{5FF94E6B-3CDF-48C9-AEC6-9147D3A8D986}"/>
          </ac:spMkLst>
        </pc:spChg>
        <pc:spChg chg="mod">
          <ac:chgData name="Luzy, Alexis" userId="40a0e568-c162-4724-ae36-9348e609c53e" providerId="ADAL" clId="{61B7DDA9-3D4C-4C08-AC98-0A9A6EE29BF3}" dt="2025-04-25T22:18:07.365" v="651" actId="20577"/>
          <ac:spMkLst>
            <pc:docMk/>
            <pc:sldMk cId="3457769489" sldId="638"/>
            <ac:spMk id="167" creationId="{E88156A6-82A8-4922-8771-A7E0D7B85892}"/>
          </ac:spMkLst>
        </pc:spChg>
      </pc:sldChg>
      <pc:sldChg chg="modSp mod">
        <pc:chgData name="Luzy, Alexis" userId="40a0e568-c162-4724-ae36-9348e609c53e" providerId="ADAL" clId="{61B7DDA9-3D4C-4C08-AC98-0A9A6EE29BF3}" dt="2025-04-24T16:30:37.510" v="37" actId="1038"/>
        <pc:sldMkLst>
          <pc:docMk/>
          <pc:sldMk cId="231791810" sldId="642"/>
        </pc:sldMkLst>
        <pc:spChg chg="mod">
          <ac:chgData name="Luzy, Alexis" userId="40a0e568-c162-4724-ae36-9348e609c53e" providerId="ADAL" clId="{61B7DDA9-3D4C-4C08-AC98-0A9A6EE29BF3}" dt="2025-04-24T16:30:37.510" v="37" actId="1038"/>
          <ac:spMkLst>
            <pc:docMk/>
            <pc:sldMk cId="231791810" sldId="642"/>
            <ac:spMk id="205" creationId="{D95BE46C-FC70-ECFB-4290-F24088F211B1}"/>
          </ac:spMkLst>
        </pc:spChg>
      </pc:sldChg>
      <pc:sldChg chg="addSp delSp modSp mod">
        <pc:chgData name="Luzy, Alexis" userId="40a0e568-c162-4724-ae36-9348e609c53e" providerId="ADAL" clId="{61B7DDA9-3D4C-4C08-AC98-0A9A6EE29BF3}" dt="2025-04-25T22:23:51.770" v="729" actId="14100"/>
        <pc:sldMkLst>
          <pc:docMk/>
          <pc:sldMk cId="3256524669" sldId="672"/>
        </pc:sldMkLst>
        <pc:spChg chg="add mod">
          <ac:chgData name="Luzy, Alexis" userId="40a0e568-c162-4724-ae36-9348e609c53e" providerId="ADAL" clId="{61B7DDA9-3D4C-4C08-AC98-0A9A6EE29BF3}" dt="2025-04-25T22:22:10.192" v="706" actId="1037"/>
          <ac:spMkLst>
            <pc:docMk/>
            <pc:sldMk cId="3256524669" sldId="672"/>
            <ac:spMk id="2" creationId="{0356142C-A136-40CC-B15D-99D495DAF756}"/>
          </ac:spMkLst>
        </pc:spChg>
        <pc:spChg chg="mod">
          <ac:chgData name="Luzy, Alexis" userId="40a0e568-c162-4724-ae36-9348e609c53e" providerId="ADAL" clId="{61B7DDA9-3D4C-4C08-AC98-0A9A6EE29BF3}" dt="2025-04-25T22:20:54.791" v="675" actId="1076"/>
          <ac:spMkLst>
            <pc:docMk/>
            <pc:sldMk cId="3256524669" sldId="672"/>
            <ac:spMk id="13" creationId="{DD17C620-871C-49D5-ABB5-74EBB6B5B949}"/>
          </ac:spMkLst>
        </pc:spChg>
        <pc:spChg chg="mod">
          <ac:chgData name="Luzy, Alexis" userId="40a0e568-c162-4724-ae36-9348e609c53e" providerId="ADAL" clId="{61B7DDA9-3D4C-4C08-AC98-0A9A6EE29BF3}" dt="2025-04-25T22:23:48.834" v="728" actId="1076"/>
          <ac:spMkLst>
            <pc:docMk/>
            <pc:sldMk cId="3256524669" sldId="672"/>
            <ac:spMk id="19" creationId="{E4413392-63F6-4423-A75E-5ACA58DE18AB}"/>
          </ac:spMkLst>
        </pc:spChg>
        <pc:spChg chg="add del mod">
          <ac:chgData name="Luzy, Alexis" userId="40a0e568-c162-4724-ae36-9348e609c53e" providerId="ADAL" clId="{61B7DDA9-3D4C-4C08-AC98-0A9A6EE29BF3}" dt="2025-04-25T22:21:38.263" v="696" actId="478"/>
          <ac:spMkLst>
            <pc:docMk/>
            <pc:sldMk cId="3256524669" sldId="672"/>
            <ac:spMk id="33" creationId="{E14FE824-0C1E-4029-93D5-2919D344753D}"/>
          </ac:spMkLst>
        </pc:spChg>
        <pc:picChg chg="mod">
          <ac:chgData name="Luzy, Alexis" userId="40a0e568-c162-4724-ae36-9348e609c53e" providerId="ADAL" clId="{61B7DDA9-3D4C-4C08-AC98-0A9A6EE29BF3}" dt="2025-04-25T22:22:42.561" v="713" actId="1076"/>
          <ac:picMkLst>
            <pc:docMk/>
            <pc:sldMk cId="3256524669" sldId="672"/>
            <ac:picMk id="23" creationId="{171BD7ED-A730-4678-9A05-F1CFB3BD95F7}"/>
          </ac:picMkLst>
        </pc:picChg>
        <pc:picChg chg="add del mod modCrop">
          <ac:chgData name="Luzy, Alexis" userId="40a0e568-c162-4724-ae36-9348e609c53e" providerId="ADAL" clId="{61B7DDA9-3D4C-4C08-AC98-0A9A6EE29BF3}" dt="2025-04-25T22:21:16.399" v="682" actId="478"/>
          <ac:picMkLst>
            <pc:docMk/>
            <pc:sldMk cId="3256524669" sldId="672"/>
            <ac:picMk id="32" creationId="{4B174E17-F905-455B-9165-E16C5F595F2D}"/>
          </ac:picMkLst>
        </pc:picChg>
        <pc:cxnChg chg="add mod">
          <ac:chgData name="Luzy, Alexis" userId="40a0e568-c162-4724-ae36-9348e609c53e" providerId="ADAL" clId="{61B7DDA9-3D4C-4C08-AC98-0A9A6EE29BF3}" dt="2025-04-25T22:22:35.826" v="711" actId="208"/>
          <ac:cxnSpMkLst>
            <pc:docMk/>
            <pc:sldMk cId="3256524669" sldId="672"/>
            <ac:cxnSpMk id="5" creationId="{1CA78007-6188-46AA-BCA1-AD5ADE997B48}"/>
          </ac:cxnSpMkLst>
        </pc:cxnChg>
        <pc:cxnChg chg="add mod">
          <ac:chgData name="Luzy, Alexis" userId="40a0e568-c162-4724-ae36-9348e609c53e" providerId="ADAL" clId="{61B7DDA9-3D4C-4C08-AC98-0A9A6EE29BF3}" dt="2025-04-25T22:23:33.184" v="720" actId="208"/>
          <ac:cxnSpMkLst>
            <pc:docMk/>
            <pc:sldMk cId="3256524669" sldId="672"/>
            <ac:cxnSpMk id="7" creationId="{BBDDC46B-7054-434E-BFC2-FA125BAB2506}"/>
          </ac:cxnSpMkLst>
        </pc:cxnChg>
        <pc:cxnChg chg="mod">
          <ac:chgData name="Luzy, Alexis" userId="40a0e568-c162-4724-ae36-9348e609c53e" providerId="ADAL" clId="{61B7DDA9-3D4C-4C08-AC98-0A9A6EE29BF3}" dt="2025-04-25T22:23:51.770" v="729" actId="14100"/>
          <ac:cxnSpMkLst>
            <pc:docMk/>
            <pc:sldMk cId="3256524669" sldId="672"/>
            <ac:cxnSpMk id="24" creationId="{3616BA50-A3AB-47BF-8353-A251D00CBD34}"/>
          </ac:cxnSpMkLst>
        </pc:cxnChg>
        <pc:cxnChg chg="add mod">
          <ac:chgData name="Luzy, Alexis" userId="40a0e568-c162-4724-ae36-9348e609c53e" providerId="ADAL" clId="{61B7DDA9-3D4C-4C08-AC98-0A9A6EE29BF3}" dt="2025-04-25T22:23:40.594" v="723" actId="14100"/>
          <ac:cxnSpMkLst>
            <pc:docMk/>
            <pc:sldMk cId="3256524669" sldId="672"/>
            <ac:cxnSpMk id="34" creationId="{16EE037C-2C00-4D54-9225-1B77F9AF7148}"/>
          </ac:cxnSpMkLst>
        </pc:cxnChg>
        <pc:cxnChg chg="add mod">
          <ac:chgData name="Luzy, Alexis" userId="40a0e568-c162-4724-ae36-9348e609c53e" providerId="ADAL" clId="{61B7DDA9-3D4C-4C08-AC98-0A9A6EE29BF3}" dt="2025-04-25T22:23:43.884" v="725" actId="1076"/>
          <ac:cxnSpMkLst>
            <pc:docMk/>
            <pc:sldMk cId="3256524669" sldId="672"/>
            <ac:cxnSpMk id="36" creationId="{67D6ABA3-346A-4AA0-B7E1-C488BED483CD}"/>
          </ac:cxnSpMkLst>
        </pc:cxnChg>
        <pc:cxnChg chg="add mod">
          <ac:chgData name="Luzy, Alexis" userId="40a0e568-c162-4724-ae36-9348e609c53e" providerId="ADAL" clId="{61B7DDA9-3D4C-4C08-AC98-0A9A6EE29BF3}" dt="2025-04-25T22:23:46.635" v="727" actId="1076"/>
          <ac:cxnSpMkLst>
            <pc:docMk/>
            <pc:sldMk cId="3256524669" sldId="672"/>
            <ac:cxnSpMk id="37" creationId="{F227E5B0-029F-4D83-A525-15AE54DBE015}"/>
          </ac:cxnSpMkLst>
        </pc:cxnChg>
      </pc:sldChg>
      <pc:sldChg chg="addSp delSp modSp mod">
        <pc:chgData name="Luzy, Alexis" userId="40a0e568-c162-4724-ae36-9348e609c53e" providerId="ADAL" clId="{61B7DDA9-3D4C-4C08-AC98-0A9A6EE29BF3}" dt="2025-04-25T22:26:27.549" v="763" actId="20577"/>
        <pc:sldMkLst>
          <pc:docMk/>
          <pc:sldMk cId="1295873456" sldId="673"/>
        </pc:sldMkLst>
        <pc:spChg chg="add mod">
          <ac:chgData name="Luzy, Alexis" userId="40a0e568-c162-4724-ae36-9348e609c53e" providerId="ADAL" clId="{61B7DDA9-3D4C-4C08-AC98-0A9A6EE29BF3}" dt="2025-04-25T22:26:27.549" v="763" actId="20577"/>
          <ac:spMkLst>
            <pc:docMk/>
            <pc:sldMk cId="1295873456" sldId="673"/>
            <ac:spMk id="12" creationId="{90D2A2F4-2430-4D9B-B1CA-7755B79FC532}"/>
          </ac:spMkLst>
        </pc:spChg>
        <pc:spChg chg="mod">
          <ac:chgData name="Luzy, Alexis" userId="40a0e568-c162-4724-ae36-9348e609c53e" providerId="ADAL" clId="{61B7DDA9-3D4C-4C08-AC98-0A9A6EE29BF3}" dt="2025-04-25T22:25:59.909" v="737" actId="1076"/>
          <ac:spMkLst>
            <pc:docMk/>
            <pc:sldMk cId="1295873456" sldId="673"/>
            <ac:spMk id="35" creationId="{1D2E92D0-EC3A-47B7-AC1B-573BE3065086}"/>
          </ac:spMkLst>
        </pc:spChg>
        <pc:picChg chg="add del mod ord">
          <ac:chgData name="Luzy, Alexis" userId="40a0e568-c162-4724-ae36-9348e609c53e" providerId="ADAL" clId="{61B7DDA9-3D4C-4C08-AC98-0A9A6EE29BF3}" dt="2025-04-25T22:25:43.411" v="730" actId="478"/>
          <ac:picMkLst>
            <pc:docMk/>
            <pc:sldMk cId="1295873456" sldId="673"/>
            <ac:picMk id="3" creationId="{1251B18D-3A20-4A8B-9E0D-06B98EB4DAF8}"/>
          </ac:picMkLst>
        </pc:picChg>
        <pc:picChg chg="add mod ord">
          <ac:chgData name="Luzy, Alexis" userId="40a0e568-c162-4724-ae36-9348e609c53e" providerId="ADAL" clId="{61B7DDA9-3D4C-4C08-AC98-0A9A6EE29BF3}" dt="2025-04-25T22:25:56.821" v="736" actId="167"/>
          <ac:picMkLst>
            <pc:docMk/>
            <pc:sldMk cId="1295873456" sldId="673"/>
            <ac:picMk id="5" creationId="{EE45D584-E0C5-4078-B0FA-3BDC3569FA73}"/>
          </ac:picMkLst>
        </pc:picChg>
        <pc:cxnChg chg="mod">
          <ac:chgData name="Luzy, Alexis" userId="40a0e568-c162-4724-ae36-9348e609c53e" providerId="ADAL" clId="{61B7DDA9-3D4C-4C08-AC98-0A9A6EE29BF3}" dt="2025-04-25T22:26:04.380" v="739" actId="14100"/>
          <ac:cxnSpMkLst>
            <pc:docMk/>
            <pc:sldMk cId="1295873456" sldId="673"/>
            <ac:cxnSpMk id="33" creationId="{1DF1B430-E15E-45ED-A812-3B77C99C4BFC}"/>
          </ac:cxnSpMkLst>
        </pc:cxnChg>
      </pc:sldChg>
      <pc:sldChg chg="addSp modSp mod">
        <pc:chgData name="Luzy, Alexis" userId="40a0e568-c162-4724-ae36-9348e609c53e" providerId="ADAL" clId="{61B7DDA9-3D4C-4C08-AC98-0A9A6EE29BF3}" dt="2025-04-25T22:16:44.532" v="544" actId="14100"/>
        <pc:sldMkLst>
          <pc:docMk/>
          <pc:sldMk cId="4239718793" sldId="675"/>
        </pc:sldMkLst>
        <pc:spChg chg="mod">
          <ac:chgData name="Luzy, Alexis" userId="40a0e568-c162-4724-ae36-9348e609c53e" providerId="ADAL" clId="{61B7DDA9-3D4C-4C08-AC98-0A9A6EE29BF3}" dt="2025-04-25T22:16:44.532" v="544" actId="14100"/>
          <ac:spMkLst>
            <pc:docMk/>
            <pc:sldMk cId="4239718793" sldId="675"/>
            <ac:spMk id="9" creationId="{7BF9103F-FD0E-30BB-D162-FAC09645432F}"/>
          </ac:spMkLst>
        </pc:spChg>
        <pc:spChg chg="add mod">
          <ac:chgData name="Luzy, Alexis" userId="40a0e568-c162-4724-ae36-9348e609c53e" providerId="ADAL" clId="{61B7DDA9-3D4C-4C08-AC98-0A9A6EE29BF3}" dt="2025-04-25T22:10:53.960" v="316" actId="1035"/>
          <ac:spMkLst>
            <pc:docMk/>
            <pc:sldMk cId="4239718793" sldId="675"/>
            <ac:spMk id="163" creationId="{CC1C2535-9CD7-4098-8DD6-336E083B72DB}"/>
          </ac:spMkLst>
        </pc:spChg>
        <pc:spChg chg="mod">
          <ac:chgData name="Luzy, Alexis" userId="40a0e568-c162-4724-ae36-9348e609c53e" providerId="ADAL" clId="{61B7DDA9-3D4C-4C08-AC98-0A9A6EE29BF3}" dt="2025-04-25T22:16:33.039" v="525" actId="20577"/>
          <ac:spMkLst>
            <pc:docMk/>
            <pc:sldMk cId="4239718793" sldId="675"/>
            <ac:spMk id="198" creationId="{3F95A8ED-6136-4F5C-EB90-BF52586F6EBA}"/>
          </ac:spMkLst>
        </pc:spChg>
      </pc:sldChg>
      <pc:sldChg chg="modSp mod">
        <pc:chgData name="Luzy, Alexis" userId="40a0e568-c162-4724-ae36-9348e609c53e" providerId="ADAL" clId="{61B7DDA9-3D4C-4C08-AC98-0A9A6EE29BF3}" dt="2025-04-25T22:15:52.906" v="493" actId="20577"/>
        <pc:sldMkLst>
          <pc:docMk/>
          <pc:sldMk cId="1792200215" sldId="676"/>
        </pc:sldMkLst>
        <pc:spChg chg="mod">
          <ac:chgData name="Luzy, Alexis" userId="40a0e568-c162-4724-ae36-9348e609c53e" providerId="ADAL" clId="{61B7DDA9-3D4C-4C08-AC98-0A9A6EE29BF3}" dt="2025-04-25T22:15:52.906" v="493" actId="20577"/>
          <ac:spMkLst>
            <pc:docMk/>
            <pc:sldMk cId="1792200215" sldId="676"/>
            <ac:spMk id="6" creationId="{F3C84DCD-DE3B-473C-BB79-D003FF5396B7}"/>
          </ac:spMkLst>
        </pc:spChg>
      </pc:sldChg>
      <pc:sldChg chg="mod modShow">
        <pc:chgData name="Luzy, Alexis" userId="40a0e568-c162-4724-ae36-9348e609c53e" providerId="ADAL" clId="{61B7DDA9-3D4C-4C08-AC98-0A9A6EE29BF3}" dt="2025-04-24T16:30:01.558" v="8" actId="729"/>
        <pc:sldMkLst>
          <pc:docMk/>
          <pc:sldMk cId="3772532869" sldId="678"/>
        </pc:sldMkLst>
      </pc:sldChg>
      <pc:sldChg chg="mod modShow">
        <pc:chgData name="Luzy, Alexis" userId="40a0e568-c162-4724-ae36-9348e609c53e" providerId="ADAL" clId="{61B7DDA9-3D4C-4C08-AC98-0A9A6EE29BF3}" dt="2025-04-24T16:30:01.558" v="8" actId="729"/>
        <pc:sldMkLst>
          <pc:docMk/>
          <pc:sldMk cId="67336959" sldId="679"/>
        </pc:sldMkLst>
      </pc:sldChg>
      <pc:sldChg chg="addSp modSp">
        <pc:chgData name="Luzy, Alexis" userId="40a0e568-c162-4724-ae36-9348e609c53e" providerId="ADAL" clId="{61B7DDA9-3D4C-4C08-AC98-0A9A6EE29BF3}" dt="2025-04-25T22:11:02.185" v="317"/>
        <pc:sldMkLst>
          <pc:docMk/>
          <pc:sldMk cId="1979008579" sldId="687"/>
        </pc:sldMkLst>
        <pc:spChg chg="add mod">
          <ac:chgData name="Luzy, Alexis" userId="40a0e568-c162-4724-ae36-9348e609c53e" providerId="ADAL" clId="{61B7DDA9-3D4C-4C08-AC98-0A9A6EE29BF3}" dt="2025-04-25T22:11:02.185" v="317"/>
          <ac:spMkLst>
            <pc:docMk/>
            <pc:sldMk cId="1979008579" sldId="687"/>
            <ac:spMk id="141" creationId="{8B2D7BC2-CD91-4DD1-B656-5F3DA115F8EB}"/>
          </ac:spMkLst>
        </pc:spChg>
      </pc:sldChg>
      <pc:sldChg chg="addSp delSp modSp mod">
        <pc:chgData name="Luzy, Alexis" userId="40a0e568-c162-4724-ae36-9348e609c53e" providerId="ADAL" clId="{61B7DDA9-3D4C-4C08-AC98-0A9A6EE29BF3}" dt="2025-04-25T22:19:42.966" v="672" actId="14100"/>
        <pc:sldMkLst>
          <pc:docMk/>
          <pc:sldMk cId="1453965577" sldId="688"/>
        </pc:sldMkLst>
        <pc:spChg chg="mod">
          <ac:chgData name="Luzy, Alexis" userId="40a0e568-c162-4724-ae36-9348e609c53e" providerId="ADAL" clId="{61B7DDA9-3D4C-4C08-AC98-0A9A6EE29BF3}" dt="2025-04-25T22:19:42.966" v="672" actId="14100"/>
          <ac:spMkLst>
            <pc:docMk/>
            <pc:sldMk cId="1453965577" sldId="688"/>
            <ac:spMk id="25" creationId="{D83D1011-A06D-0E8F-FE09-57873841CBC4}"/>
          </ac:spMkLst>
        </pc:spChg>
        <pc:spChg chg="mod">
          <ac:chgData name="Luzy, Alexis" userId="40a0e568-c162-4724-ae36-9348e609c53e" providerId="ADAL" clId="{61B7DDA9-3D4C-4C08-AC98-0A9A6EE29BF3}" dt="2025-04-24T16:42:06.901" v="286" actId="207"/>
          <ac:spMkLst>
            <pc:docMk/>
            <pc:sldMk cId="1453965577" sldId="688"/>
            <ac:spMk id="39" creationId="{5BA29EE6-3BE4-7508-38C6-672105E9893C}"/>
          </ac:spMkLst>
        </pc:spChg>
        <pc:spChg chg="mod">
          <ac:chgData name="Luzy, Alexis" userId="40a0e568-c162-4724-ae36-9348e609c53e" providerId="ADAL" clId="{61B7DDA9-3D4C-4C08-AC98-0A9A6EE29BF3}" dt="2025-04-25T22:19:32.950" v="670" actId="20577"/>
          <ac:spMkLst>
            <pc:docMk/>
            <pc:sldMk cId="1453965577" sldId="688"/>
            <ac:spMk id="70" creationId="{EDCEE865-1E8B-8B26-622B-BBF2363D5FB6}"/>
          </ac:spMkLst>
        </pc:spChg>
        <pc:picChg chg="add mod ord">
          <ac:chgData name="Luzy, Alexis" userId="40a0e568-c162-4724-ae36-9348e609c53e" providerId="ADAL" clId="{61B7DDA9-3D4C-4C08-AC98-0A9A6EE29BF3}" dt="2025-04-24T16:41:31.572" v="285" actId="167"/>
          <ac:picMkLst>
            <pc:docMk/>
            <pc:sldMk cId="1453965577" sldId="688"/>
            <ac:picMk id="6" creationId="{74576E92-A1D1-453B-B52F-74A048BF1852}"/>
          </ac:picMkLst>
        </pc:picChg>
      </pc:sldChg>
      <pc:sldChg chg="add">
        <pc:chgData name="Luzy, Alexis" userId="40a0e568-c162-4724-ae36-9348e609c53e" providerId="ADAL" clId="{61B7DDA9-3D4C-4C08-AC98-0A9A6EE29BF3}" dt="2025-04-24T16:31:21.086" v="38" actId="2890"/>
        <pc:sldMkLst>
          <pc:docMk/>
          <pc:sldMk cId="3286935651" sldId="689"/>
        </pc:sldMkLst>
      </pc:sldChg>
    </pc:docChg>
  </pc:docChgLst>
  <pc:docChgLst>
    <pc:chgData name="Luzy, Alexis" userId="40a0e568-c162-4724-ae36-9348e609c53e" providerId="ADAL" clId="{FE2E90E2-184B-4EC3-85B5-34745ADAAABC}"/>
    <pc:docChg chg="undo custSel addSld delSld modSld sldOrd">
      <pc:chgData name="Luzy, Alexis" userId="40a0e568-c162-4724-ae36-9348e609c53e" providerId="ADAL" clId="{FE2E90E2-184B-4EC3-85B5-34745ADAAABC}" dt="2025-01-22T18:43:24.449" v="799" actId="1035"/>
      <pc:docMkLst>
        <pc:docMk/>
      </pc:docMkLst>
      <pc:sldChg chg="modSp mod">
        <pc:chgData name="Luzy, Alexis" userId="40a0e568-c162-4724-ae36-9348e609c53e" providerId="ADAL" clId="{FE2E90E2-184B-4EC3-85B5-34745ADAAABC}" dt="2025-01-22T15:09:46.300" v="446" actId="1036"/>
        <pc:sldMkLst>
          <pc:docMk/>
          <pc:sldMk cId="713354455" sldId="353"/>
        </pc:sldMkLst>
      </pc:sldChg>
      <pc:sldChg chg="addSp delSp modSp del mod">
        <pc:chgData name="Luzy, Alexis" userId="40a0e568-c162-4724-ae36-9348e609c53e" providerId="ADAL" clId="{FE2E90E2-184B-4EC3-85B5-34745ADAAABC}" dt="2025-01-22T16:54:15.321" v="774" actId="47"/>
        <pc:sldMkLst>
          <pc:docMk/>
          <pc:sldMk cId="4201350611" sldId="546"/>
        </pc:sldMkLst>
      </pc:sldChg>
      <pc:sldChg chg="del">
        <pc:chgData name="Luzy, Alexis" userId="40a0e568-c162-4724-ae36-9348e609c53e" providerId="ADAL" clId="{FE2E90E2-184B-4EC3-85B5-34745ADAAABC}" dt="2025-01-22T15:05:56.995" v="354" actId="47"/>
        <pc:sldMkLst>
          <pc:docMk/>
          <pc:sldMk cId="1830157079" sldId="557"/>
        </pc:sldMkLst>
      </pc:sldChg>
      <pc:sldChg chg="delSp modSp">
        <pc:chgData name="Luzy, Alexis" userId="40a0e568-c162-4724-ae36-9348e609c53e" providerId="ADAL" clId="{FE2E90E2-184B-4EC3-85B5-34745ADAAABC}" dt="2025-01-22T15:06:12.525" v="360" actId="14100"/>
        <pc:sldMkLst>
          <pc:docMk/>
          <pc:sldMk cId="2350229223" sldId="558"/>
        </pc:sldMkLst>
      </pc:sldChg>
      <pc:sldChg chg="addSp delSp modSp del">
        <pc:chgData name="Luzy, Alexis" userId="40a0e568-c162-4724-ae36-9348e609c53e" providerId="ADAL" clId="{FE2E90E2-184B-4EC3-85B5-34745ADAAABC}" dt="2025-01-22T15:07:09.051" v="369" actId="47"/>
        <pc:sldMkLst>
          <pc:docMk/>
          <pc:sldMk cId="3188226493" sldId="559"/>
        </pc:sldMkLst>
      </pc:sldChg>
      <pc:sldChg chg="del">
        <pc:chgData name="Luzy, Alexis" userId="40a0e568-c162-4724-ae36-9348e609c53e" providerId="ADAL" clId="{FE2E90E2-184B-4EC3-85B5-34745ADAAABC}" dt="2025-01-22T15:06:28.081" v="362" actId="47"/>
        <pc:sldMkLst>
          <pc:docMk/>
          <pc:sldMk cId="1186220523" sldId="561"/>
        </pc:sldMkLst>
      </pc:sldChg>
      <pc:sldChg chg="addSp delSp modSp mod modClrScheme chgLayout">
        <pc:chgData name="Luzy, Alexis" userId="40a0e568-c162-4724-ae36-9348e609c53e" providerId="ADAL" clId="{FE2E90E2-184B-4EC3-85B5-34745ADAAABC}" dt="2025-01-22T16:53:56.942" v="773"/>
        <pc:sldMkLst>
          <pc:docMk/>
          <pc:sldMk cId="1848070392" sldId="562"/>
        </pc:sldMkLst>
      </pc:sldChg>
      <pc:sldChg chg="addSp delSp modSp mod">
        <pc:chgData name="Luzy, Alexis" userId="40a0e568-c162-4724-ae36-9348e609c53e" providerId="ADAL" clId="{FE2E90E2-184B-4EC3-85B5-34745ADAAABC}" dt="2025-01-22T15:09:01.870" v="420" actId="1076"/>
        <pc:sldMkLst>
          <pc:docMk/>
          <pc:sldMk cId="708614304" sldId="563"/>
        </pc:sldMkLst>
      </pc:sldChg>
      <pc:sldChg chg="del">
        <pc:chgData name="Luzy, Alexis" userId="40a0e568-c162-4724-ae36-9348e609c53e" providerId="ADAL" clId="{FE2E90E2-184B-4EC3-85B5-34745ADAAABC}" dt="2025-01-22T15:06:16.753" v="361" actId="47"/>
        <pc:sldMkLst>
          <pc:docMk/>
          <pc:sldMk cId="2037829619" sldId="564"/>
        </pc:sldMkLst>
      </pc:sldChg>
      <pc:sldChg chg="del">
        <pc:chgData name="Luzy, Alexis" userId="40a0e568-c162-4724-ae36-9348e609c53e" providerId="ADAL" clId="{FE2E90E2-184B-4EC3-85B5-34745ADAAABC}" dt="2025-01-22T14:38:31.477" v="102" actId="47"/>
        <pc:sldMkLst>
          <pc:docMk/>
          <pc:sldMk cId="3269580869" sldId="566"/>
        </pc:sldMkLst>
      </pc:sldChg>
      <pc:sldChg chg="del">
        <pc:chgData name="Luzy, Alexis" userId="40a0e568-c162-4724-ae36-9348e609c53e" providerId="ADAL" clId="{FE2E90E2-184B-4EC3-85B5-34745ADAAABC}" dt="2025-01-22T14:38:49.831" v="104" actId="47"/>
        <pc:sldMkLst>
          <pc:docMk/>
          <pc:sldMk cId="3482624062" sldId="570"/>
        </pc:sldMkLst>
      </pc:sldChg>
      <pc:sldChg chg="del">
        <pc:chgData name="Luzy, Alexis" userId="40a0e568-c162-4724-ae36-9348e609c53e" providerId="ADAL" clId="{FE2E90E2-184B-4EC3-85B5-34745ADAAABC}" dt="2025-01-22T14:38:39.596" v="103" actId="47"/>
        <pc:sldMkLst>
          <pc:docMk/>
          <pc:sldMk cId="466290129" sldId="571"/>
        </pc:sldMkLst>
      </pc:sldChg>
      <pc:sldChg chg="addSp delSp modSp">
        <pc:chgData name="Luzy, Alexis" userId="40a0e568-c162-4724-ae36-9348e609c53e" providerId="ADAL" clId="{FE2E90E2-184B-4EC3-85B5-34745ADAAABC}" dt="2025-01-22T14:33:26.573" v="45" actId="478"/>
        <pc:sldMkLst>
          <pc:docMk/>
          <pc:sldMk cId="2300744750" sldId="573"/>
        </pc:sldMkLst>
      </pc:sldChg>
      <pc:sldChg chg="addSp delSp mod">
        <pc:chgData name="Luzy, Alexis" userId="40a0e568-c162-4724-ae36-9348e609c53e" providerId="ADAL" clId="{FE2E90E2-184B-4EC3-85B5-34745ADAAABC}" dt="2025-01-22T14:38:17.250" v="101" actId="478"/>
        <pc:sldMkLst>
          <pc:docMk/>
          <pc:sldMk cId="1932900254" sldId="574"/>
        </pc:sldMkLst>
      </pc:sldChg>
      <pc:sldChg chg="del">
        <pc:chgData name="Luzy, Alexis" userId="40a0e568-c162-4724-ae36-9348e609c53e" providerId="ADAL" clId="{FE2E90E2-184B-4EC3-85B5-34745ADAAABC}" dt="2025-01-22T15:07:48.222" v="398" actId="47"/>
        <pc:sldMkLst>
          <pc:docMk/>
          <pc:sldMk cId="3796782741" sldId="575"/>
        </pc:sldMkLst>
      </pc:sldChg>
      <pc:sldChg chg="del">
        <pc:chgData name="Luzy, Alexis" userId="40a0e568-c162-4724-ae36-9348e609c53e" providerId="ADAL" clId="{FE2E90E2-184B-4EC3-85B5-34745ADAAABC}" dt="2025-01-22T15:09:31.315" v="429" actId="47"/>
        <pc:sldMkLst>
          <pc:docMk/>
          <pc:sldMk cId="4230254276" sldId="578"/>
        </pc:sldMkLst>
      </pc:sldChg>
      <pc:sldChg chg="del">
        <pc:chgData name="Luzy, Alexis" userId="40a0e568-c162-4724-ae36-9348e609c53e" providerId="ADAL" clId="{FE2E90E2-184B-4EC3-85B5-34745ADAAABC}" dt="2025-01-22T15:09:29.694" v="428" actId="47"/>
        <pc:sldMkLst>
          <pc:docMk/>
          <pc:sldMk cId="1058951777" sldId="579"/>
        </pc:sldMkLst>
      </pc:sldChg>
      <pc:sldChg chg="addSp delSp modSp mod">
        <pc:chgData name="Luzy, Alexis" userId="40a0e568-c162-4724-ae36-9348e609c53e" providerId="ADAL" clId="{FE2E90E2-184B-4EC3-85B5-34745ADAAABC}" dt="2025-01-22T15:14:07.414" v="542" actId="1076"/>
        <pc:sldMkLst>
          <pc:docMk/>
          <pc:sldMk cId="412845698" sldId="582"/>
        </pc:sldMkLst>
      </pc:sldChg>
      <pc:sldChg chg="del">
        <pc:chgData name="Luzy, Alexis" userId="40a0e568-c162-4724-ae36-9348e609c53e" providerId="ADAL" clId="{FE2E90E2-184B-4EC3-85B5-34745ADAAABC}" dt="2025-01-22T15:07:47.035" v="397" actId="47"/>
        <pc:sldMkLst>
          <pc:docMk/>
          <pc:sldMk cId="1904379085" sldId="585"/>
        </pc:sldMkLst>
      </pc:sldChg>
      <pc:sldChg chg="modSp mod">
        <pc:chgData name="Luzy, Alexis" userId="40a0e568-c162-4724-ae36-9348e609c53e" providerId="ADAL" clId="{FE2E90E2-184B-4EC3-85B5-34745ADAAABC}" dt="2025-01-22T16:53:07.279" v="772" actId="14100"/>
        <pc:sldMkLst>
          <pc:docMk/>
          <pc:sldMk cId="261431949" sldId="587"/>
        </pc:sldMkLst>
      </pc:sldChg>
      <pc:sldChg chg="addSp modSp mod">
        <pc:chgData name="Luzy, Alexis" userId="40a0e568-c162-4724-ae36-9348e609c53e" providerId="ADAL" clId="{FE2E90E2-184B-4EC3-85B5-34745ADAAABC}" dt="2025-01-22T15:13:08.968" v="540" actId="20577"/>
        <pc:sldMkLst>
          <pc:docMk/>
          <pc:sldMk cId="1328561893" sldId="588"/>
        </pc:sldMkLst>
      </pc:sldChg>
      <pc:sldChg chg="del">
        <pc:chgData name="Luzy, Alexis" userId="40a0e568-c162-4724-ae36-9348e609c53e" providerId="ADAL" clId="{FE2E90E2-184B-4EC3-85B5-34745ADAAABC}" dt="2025-01-22T15:07:36.950" v="394" actId="47"/>
        <pc:sldMkLst>
          <pc:docMk/>
          <pc:sldMk cId="3791105588" sldId="592"/>
        </pc:sldMkLst>
      </pc:sldChg>
      <pc:sldChg chg="del">
        <pc:chgData name="Luzy, Alexis" userId="40a0e568-c162-4724-ae36-9348e609c53e" providerId="ADAL" clId="{FE2E90E2-184B-4EC3-85B5-34745ADAAABC}" dt="2025-01-22T15:07:38.028" v="395" actId="47"/>
        <pc:sldMkLst>
          <pc:docMk/>
          <pc:sldMk cId="90413996" sldId="595"/>
        </pc:sldMkLst>
      </pc:sldChg>
      <pc:sldChg chg="del">
        <pc:chgData name="Luzy, Alexis" userId="40a0e568-c162-4724-ae36-9348e609c53e" providerId="ADAL" clId="{FE2E90E2-184B-4EC3-85B5-34745ADAAABC}" dt="2025-01-22T15:07:46.301" v="396" actId="47"/>
        <pc:sldMkLst>
          <pc:docMk/>
          <pc:sldMk cId="1304706840" sldId="596"/>
        </pc:sldMkLst>
      </pc:sldChg>
      <pc:sldChg chg="addSp delSp modSp add mod">
        <pc:chgData name="Luzy, Alexis" userId="40a0e568-c162-4724-ae36-9348e609c53e" providerId="ADAL" clId="{FE2E90E2-184B-4EC3-85B5-34745ADAAABC}" dt="2025-01-22T18:43:24.449" v="799" actId="1035"/>
        <pc:sldMkLst>
          <pc:docMk/>
          <pc:sldMk cId="1041659527" sldId="597"/>
        </pc:sldMkLst>
      </pc:sldChg>
      <pc:sldChg chg="addSp delSp modSp add del mod">
        <pc:chgData name="Luzy, Alexis" userId="40a0e568-c162-4724-ae36-9348e609c53e" providerId="ADAL" clId="{FE2E90E2-184B-4EC3-85B5-34745ADAAABC}" dt="2025-01-22T15:05:44.742" v="353" actId="47"/>
        <pc:sldMkLst>
          <pc:docMk/>
          <pc:sldMk cId="2154526669" sldId="598"/>
        </pc:sldMkLst>
      </pc:sldChg>
      <pc:sldChg chg="addSp delSp modSp add mod">
        <pc:chgData name="Luzy, Alexis" userId="40a0e568-c162-4724-ae36-9348e609c53e" providerId="ADAL" clId="{FE2E90E2-184B-4EC3-85B5-34745ADAAABC}" dt="2025-01-22T14:54:54.888" v="239" actId="14100"/>
        <pc:sldMkLst>
          <pc:docMk/>
          <pc:sldMk cId="1795729115" sldId="599"/>
        </pc:sldMkLst>
      </pc:sldChg>
      <pc:sldChg chg="addSp delSp modSp add mod">
        <pc:chgData name="Luzy, Alexis" userId="40a0e568-c162-4724-ae36-9348e609c53e" providerId="ADAL" clId="{FE2E90E2-184B-4EC3-85B5-34745ADAAABC}" dt="2025-01-22T15:03:23.720" v="320" actId="1036"/>
        <pc:sldMkLst>
          <pc:docMk/>
          <pc:sldMk cId="2280266013" sldId="600"/>
        </pc:sldMkLst>
      </pc:sldChg>
      <pc:sldChg chg="addSp delSp modSp add mod ord">
        <pc:chgData name="Luzy, Alexis" userId="40a0e568-c162-4724-ae36-9348e609c53e" providerId="ADAL" clId="{FE2E90E2-184B-4EC3-85B5-34745ADAAABC}" dt="2025-01-22T15:44:00.801" v="556" actId="1038"/>
        <pc:sldMkLst>
          <pc:docMk/>
          <pc:sldMk cId="1875233568" sldId="601"/>
        </pc:sldMkLst>
      </pc:sldChg>
      <pc:sldChg chg="addSp delSp modSp add del mod">
        <pc:chgData name="Luzy, Alexis" userId="40a0e568-c162-4724-ae36-9348e609c53e" providerId="ADAL" clId="{FE2E90E2-184B-4EC3-85B5-34745ADAAABC}" dt="2025-01-22T15:09:29.037" v="427" actId="47"/>
        <pc:sldMkLst>
          <pc:docMk/>
          <pc:sldMk cId="918687184" sldId="602"/>
        </pc:sldMkLst>
      </pc:sldChg>
      <pc:sldChg chg="addSp delSp modSp add del mod">
        <pc:chgData name="Luzy, Alexis" userId="40a0e568-c162-4724-ae36-9348e609c53e" providerId="ADAL" clId="{FE2E90E2-184B-4EC3-85B5-34745ADAAABC}" dt="2025-01-22T16:09:50.676" v="711" actId="47"/>
        <pc:sldMkLst>
          <pc:docMk/>
          <pc:sldMk cId="3226719518" sldId="602"/>
        </pc:sldMkLst>
      </pc:sldChg>
      <pc:sldChg chg="addSp delSp modSp new mod">
        <pc:chgData name="Luzy, Alexis" userId="40a0e568-c162-4724-ae36-9348e609c53e" providerId="ADAL" clId="{FE2E90E2-184B-4EC3-85B5-34745ADAAABC}" dt="2025-01-22T17:09:28.281" v="785" actId="20577"/>
        <pc:sldMkLst>
          <pc:docMk/>
          <pc:sldMk cId="1323274733" sldId="603"/>
        </pc:sldMkLst>
      </pc:sldChg>
      <pc:sldChg chg="add del">
        <pc:chgData name="Luzy, Alexis" userId="40a0e568-c162-4724-ae36-9348e609c53e" providerId="ADAL" clId="{FE2E90E2-184B-4EC3-85B5-34745ADAAABC}" dt="2025-01-22T16:07:49.976" v="631"/>
        <pc:sldMkLst>
          <pc:docMk/>
          <pc:sldMk cId="706480702" sldId="604"/>
        </pc:sldMkLst>
      </pc:sldChg>
      <pc:sldChg chg="add del">
        <pc:chgData name="Luzy, Alexis" userId="40a0e568-c162-4724-ae36-9348e609c53e" providerId="ADAL" clId="{FE2E90E2-184B-4EC3-85B5-34745ADAAABC}" dt="2025-01-22T16:07:52.802" v="633"/>
        <pc:sldMkLst>
          <pc:docMk/>
          <pc:sldMk cId="3079690192" sldId="604"/>
        </pc:sldMkLst>
      </pc:sldChg>
      <pc:sldChg chg="addSp delSp modSp add mod">
        <pc:chgData name="Luzy, Alexis" userId="40a0e568-c162-4724-ae36-9348e609c53e" providerId="ADAL" clId="{FE2E90E2-184B-4EC3-85B5-34745ADAAABC}" dt="2025-01-22T16:52:27.689" v="729"/>
        <pc:sldMkLst>
          <pc:docMk/>
          <pc:sldMk cId="4140214914" sldId="604"/>
        </pc:sldMkLst>
      </pc:sldChg>
    </pc:docChg>
  </pc:docChgLst>
  <pc:docChgLst>
    <pc:chgData name="Farley, Rose-Anne" userId="109f798d-e177-4aa1-94d2-5461f56eee21" providerId="ADAL" clId="{0DFE3368-BDBD-4C84-B7AB-DE1F9356E3DC}"/>
    <pc:docChg chg="undo redo custSel addSld delSld modSld sldOrd">
      <pc:chgData name="Farley, Rose-Anne" userId="109f798d-e177-4aa1-94d2-5461f56eee21" providerId="ADAL" clId="{0DFE3368-BDBD-4C84-B7AB-DE1F9356E3DC}" dt="2024-08-29T22:11:11.473" v="5587" actId="478"/>
      <pc:docMkLst>
        <pc:docMk/>
      </pc:docMkLst>
      <pc:sldChg chg="addSp modSp mod modClrScheme chgLayout">
        <pc:chgData name="Farley, Rose-Anne" userId="109f798d-e177-4aa1-94d2-5461f56eee21" providerId="ADAL" clId="{0DFE3368-BDBD-4C84-B7AB-DE1F9356E3DC}" dt="2024-08-29T17:42:29.360" v="4423" actId="20577"/>
        <pc:sldMkLst>
          <pc:docMk/>
          <pc:sldMk cId="52749272" sldId="256"/>
        </pc:sldMkLst>
      </pc:sldChg>
      <pc:sldChg chg="addSp delSp modSp mod ord">
        <pc:chgData name="Farley, Rose-Anne" userId="109f798d-e177-4aa1-94d2-5461f56eee21" providerId="ADAL" clId="{0DFE3368-BDBD-4C84-B7AB-DE1F9356E3DC}" dt="2024-08-29T20:11:30.374" v="5063"/>
        <pc:sldMkLst>
          <pc:docMk/>
          <pc:sldMk cId="2700906534" sldId="260"/>
        </pc:sldMkLst>
      </pc:sldChg>
      <pc:sldChg chg="addSp delSp modSp add del mod ord">
        <pc:chgData name="Farley, Rose-Anne" userId="109f798d-e177-4aa1-94d2-5461f56eee21" providerId="ADAL" clId="{0DFE3368-BDBD-4C84-B7AB-DE1F9356E3DC}" dt="2024-08-29T22:10:19.999" v="5583" actId="1076"/>
        <pc:sldMkLst>
          <pc:docMk/>
          <pc:sldMk cId="10132981" sldId="273"/>
        </pc:sldMkLst>
      </pc:sldChg>
      <pc:sldChg chg="delSp del mod ord">
        <pc:chgData name="Farley, Rose-Anne" userId="109f798d-e177-4aa1-94d2-5461f56eee21" providerId="ADAL" clId="{0DFE3368-BDBD-4C84-B7AB-DE1F9356E3DC}" dt="2024-08-28T17:54:27.921" v="3196" actId="2696"/>
        <pc:sldMkLst>
          <pc:docMk/>
          <pc:sldMk cId="2932499140" sldId="283"/>
        </pc:sldMkLst>
      </pc:sldChg>
      <pc:sldChg chg="modSp mod">
        <pc:chgData name="Farley, Rose-Anne" userId="109f798d-e177-4aa1-94d2-5461f56eee21" providerId="ADAL" clId="{0DFE3368-BDBD-4C84-B7AB-DE1F9356E3DC}" dt="2024-08-28T01:23:52.720" v="590" actId="14100"/>
        <pc:sldMkLst>
          <pc:docMk/>
          <pc:sldMk cId="1683289421" sldId="284"/>
        </pc:sldMkLst>
      </pc:sldChg>
      <pc:sldChg chg="addSp delSp modSp mod ord">
        <pc:chgData name="Farley, Rose-Anne" userId="109f798d-e177-4aa1-94d2-5461f56eee21" providerId="ADAL" clId="{0DFE3368-BDBD-4C84-B7AB-DE1F9356E3DC}" dt="2024-08-29T22:10:46.603" v="5586" actId="478"/>
        <pc:sldMkLst>
          <pc:docMk/>
          <pc:sldMk cId="4145280292" sldId="286"/>
        </pc:sldMkLst>
      </pc:sldChg>
      <pc:sldChg chg="addSp delSp modSp mod">
        <pc:chgData name="Farley, Rose-Anne" userId="109f798d-e177-4aa1-94d2-5461f56eee21" providerId="ADAL" clId="{0DFE3368-BDBD-4C84-B7AB-DE1F9356E3DC}" dt="2024-08-22T19:41:50.207" v="172" actId="1076"/>
        <pc:sldMkLst>
          <pc:docMk/>
          <pc:sldMk cId="848405696" sldId="290"/>
        </pc:sldMkLst>
      </pc:sldChg>
      <pc:sldChg chg="del">
        <pc:chgData name="Farley, Rose-Anne" userId="109f798d-e177-4aa1-94d2-5461f56eee21" providerId="ADAL" clId="{0DFE3368-BDBD-4C84-B7AB-DE1F9356E3DC}" dt="2024-08-26T15:09:39.868" v="303" actId="2696"/>
        <pc:sldMkLst>
          <pc:docMk/>
          <pc:sldMk cId="1788464355" sldId="291"/>
        </pc:sldMkLst>
      </pc:sldChg>
      <pc:sldChg chg="del">
        <pc:chgData name="Farley, Rose-Anne" userId="109f798d-e177-4aa1-94d2-5461f56eee21" providerId="ADAL" clId="{0DFE3368-BDBD-4C84-B7AB-DE1F9356E3DC}" dt="2024-08-23T17:23:28.909" v="230" actId="47"/>
        <pc:sldMkLst>
          <pc:docMk/>
          <pc:sldMk cId="1829816345" sldId="292"/>
        </pc:sldMkLst>
      </pc:sldChg>
      <pc:sldChg chg="delSp mod">
        <pc:chgData name="Farley, Rose-Anne" userId="109f798d-e177-4aa1-94d2-5461f56eee21" providerId="ADAL" clId="{0DFE3368-BDBD-4C84-B7AB-DE1F9356E3DC}" dt="2024-08-23T17:19:10.998" v="196" actId="478"/>
        <pc:sldMkLst>
          <pc:docMk/>
          <pc:sldMk cId="3302238746" sldId="294"/>
        </pc:sldMkLst>
      </pc:sldChg>
      <pc:sldChg chg="del">
        <pc:chgData name="Farley, Rose-Anne" userId="109f798d-e177-4aa1-94d2-5461f56eee21" providerId="ADAL" clId="{0DFE3368-BDBD-4C84-B7AB-DE1F9356E3DC}" dt="2024-08-26T15:09:46.517" v="304" actId="2696"/>
        <pc:sldMkLst>
          <pc:docMk/>
          <pc:sldMk cId="2760729252" sldId="295"/>
        </pc:sldMkLst>
      </pc:sldChg>
      <pc:sldChg chg="ord">
        <pc:chgData name="Farley, Rose-Anne" userId="109f798d-e177-4aa1-94d2-5461f56eee21" providerId="ADAL" clId="{0DFE3368-BDBD-4C84-B7AB-DE1F9356E3DC}" dt="2024-08-23T17:20:37.429" v="206"/>
        <pc:sldMkLst>
          <pc:docMk/>
          <pc:sldMk cId="1078709071" sldId="296"/>
        </pc:sldMkLst>
      </pc:sldChg>
      <pc:sldChg chg="ord">
        <pc:chgData name="Farley, Rose-Anne" userId="109f798d-e177-4aa1-94d2-5461f56eee21" providerId="ADAL" clId="{0DFE3368-BDBD-4C84-B7AB-DE1F9356E3DC}" dt="2024-08-23T17:20:41.238" v="208"/>
        <pc:sldMkLst>
          <pc:docMk/>
          <pc:sldMk cId="2608516575" sldId="298"/>
        </pc:sldMkLst>
      </pc:sldChg>
      <pc:sldChg chg="del">
        <pc:chgData name="Farley, Rose-Anne" userId="109f798d-e177-4aa1-94d2-5461f56eee21" providerId="ADAL" clId="{0DFE3368-BDBD-4C84-B7AB-DE1F9356E3DC}" dt="2024-08-23T17:23:15.757" v="228" actId="47"/>
        <pc:sldMkLst>
          <pc:docMk/>
          <pc:sldMk cId="241426469" sldId="299"/>
        </pc:sldMkLst>
      </pc:sldChg>
      <pc:sldChg chg="del">
        <pc:chgData name="Farley, Rose-Anne" userId="109f798d-e177-4aa1-94d2-5461f56eee21" providerId="ADAL" clId="{0DFE3368-BDBD-4C84-B7AB-DE1F9356E3DC}" dt="2024-08-23T17:23:25.073" v="229" actId="47"/>
        <pc:sldMkLst>
          <pc:docMk/>
          <pc:sldMk cId="3466639443" sldId="303"/>
        </pc:sldMkLst>
      </pc:sldChg>
      <pc:sldChg chg="del ord">
        <pc:chgData name="Farley, Rose-Anne" userId="109f798d-e177-4aa1-94d2-5461f56eee21" providerId="ADAL" clId="{0DFE3368-BDBD-4C84-B7AB-DE1F9356E3DC}" dt="2024-08-26T15:13:27.674" v="334" actId="47"/>
        <pc:sldMkLst>
          <pc:docMk/>
          <pc:sldMk cId="2227310212" sldId="304"/>
        </pc:sldMkLst>
      </pc:sldChg>
      <pc:sldChg chg="addSp delSp modSp add mod ord">
        <pc:chgData name="Farley, Rose-Anne" userId="109f798d-e177-4aa1-94d2-5461f56eee21" providerId="ADAL" clId="{0DFE3368-BDBD-4C84-B7AB-DE1F9356E3DC}" dt="2024-08-22T19:40:34.759" v="165" actId="1076"/>
        <pc:sldMkLst>
          <pc:docMk/>
          <pc:sldMk cId="4178958530" sldId="305"/>
        </pc:sldMkLst>
      </pc:sldChg>
      <pc:sldChg chg="addSp delSp modSp add mod ord">
        <pc:chgData name="Farley, Rose-Anne" userId="109f798d-e177-4aa1-94d2-5461f56eee21" providerId="ADAL" clId="{0DFE3368-BDBD-4C84-B7AB-DE1F9356E3DC}" dt="2024-08-28T17:25:51.243" v="2899"/>
        <pc:sldMkLst>
          <pc:docMk/>
          <pc:sldMk cId="2566711205" sldId="306"/>
        </pc:sldMkLst>
      </pc:sldChg>
      <pc:sldChg chg="addSp delSp modSp add del mod">
        <pc:chgData name="Farley, Rose-Anne" userId="109f798d-e177-4aa1-94d2-5461f56eee21" providerId="ADAL" clId="{0DFE3368-BDBD-4C84-B7AB-DE1F9356E3DC}" dt="2024-08-28T01:22:23.373" v="579" actId="47"/>
        <pc:sldMkLst>
          <pc:docMk/>
          <pc:sldMk cId="3237398312" sldId="307"/>
        </pc:sldMkLst>
      </pc:sldChg>
      <pc:sldChg chg="addSp delSp modSp add del mod ord">
        <pc:chgData name="Farley, Rose-Anne" userId="109f798d-e177-4aa1-94d2-5461f56eee21" providerId="ADAL" clId="{0DFE3368-BDBD-4C84-B7AB-DE1F9356E3DC}" dt="2024-08-26T15:13:24.753" v="333" actId="47"/>
        <pc:sldMkLst>
          <pc:docMk/>
          <pc:sldMk cId="2042725820" sldId="308"/>
        </pc:sldMkLst>
      </pc:sldChg>
      <pc:sldChg chg="addSp delSp modSp add mod">
        <pc:chgData name="Farley, Rose-Anne" userId="109f798d-e177-4aa1-94d2-5461f56eee21" providerId="ADAL" clId="{0DFE3368-BDBD-4C84-B7AB-DE1F9356E3DC}" dt="2024-08-23T17:18:03.554" v="190" actId="962"/>
        <pc:sldMkLst>
          <pc:docMk/>
          <pc:sldMk cId="2082267141" sldId="309"/>
        </pc:sldMkLst>
      </pc:sldChg>
      <pc:sldChg chg="addSp delSp modSp add mod">
        <pc:chgData name="Farley, Rose-Anne" userId="109f798d-e177-4aa1-94d2-5461f56eee21" providerId="ADAL" clId="{0DFE3368-BDBD-4C84-B7AB-DE1F9356E3DC}" dt="2024-08-23T17:18:16.477" v="195" actId="962"/>
        <pc:sldMkLst>
          <pc:docMk/>
          <pc:sldMk cId="4250999538" sldId="310"/>
        </pc:sldMkLst>
      </pc:sldChg>
      <pc:sldChg chg="addSp delSp modSp add mod">
        <pc:chgData name="Farley, Rose-Anne" userId="109f798d-e177-4aa1-94d2-5461f56eee21" providerId="ADAL" clId="{0DFE3368-BDBD-4C84-B7AB-DE1F9356E3DC}" dt="2024-08-23T17:20:27.084" v="204"/>
        <pc:sldMkLst>
          <pc:docMk/>
          <pc:sldMk cId="1250562745" sldId="311"/>
        </pc:sldMkLst>
      </pc:sldChg>
      <pc:sldChg chg="addSp delSp modSp add mod">
        <pc:chgData name="Farley, Rose-Anne" userId="109f798d-e177-4aa1-94d2-5461f56eee21" providerId="ADAL" clId="{0DFE3368-BDBD-4C84-B7AB-DE1F9356E3DC}" dt="2024-08-23T17:22:08.616" v="220" actId="1076"/>
        <pc:sldMkLst>
          <pc:docMk/>
          <pc:sldMk cId="3387906567" sldId="312"/>
        </pc:sldMkLst>
      </pc:sldChg>
      <pc:sldChg chg="addSp delSp modSp add mod">
        <pc:chgData name="Farley, Rose-Anne" userId="109f798d-e177-4aa1-94d2-5461f56eee21" providerId="ADAL" clId="{0DFE3368-BDBD-4C84-B7AB-DE1F9356E3DC}" dt="2024-08-23T17:51:06.085" v="265" actId="1076"/>
        <pc:sldMkLst>
          <pc:docMk/>
          <pc:sldMk cId="3943450560" sldId="313"/>
        </pc:sldMkLst>
      </pc:sldChg>
      <pc:sldChg chg="addSp delSp modSp add mod ord">
        <pc:chgData name="Farley, Rose-Anne" userId="109f798d-e177-4aa1-94d2-5461f56eee21" providerId="ADAL" clId="{0DFE3368-BDBD-4C84-B7AB-DE1F9356E3DC}" dt="2024-08-28T20:22:22.928" v="3888"/>
        <pc:sldMkLst>
          <pc:docMk/>
          <pc:sldMk cId="1439242568" sldId="314"/>
        </pc:sldMkLst>
      </pc:sldChg>
      <pc:sldChg chg="new del">
        <pc:chgData name="Farley, Rose-Anne" userId="109f798d-e177-4aa1-94d2-5461f56eee21" providerId="ADAL" clId="{0DFE3368-BDBD-4C84-B7AB-DE1F9356E3DC}" dt="2024-08-23T17:23:58.703" v="232" actId="47"/>
        <pc:sldMkLst>
          <pc:docMk/>
          <pc:sldMk cId="2870314316" sldId="314"/>
        </pc:sldMkLst>
      </pc:sldChg>
      <pc:sldChg chg="addSp delSp modSp add mod ord">
        <pc:chgData name="Farley, Rose-Anne" userId="109f798d-e177-4aa1-94d2-5461f56eee21" providerId="ADAL" clId="{0DFE3368-BDBD-4C84-B7AB-DE1F9356E3DC}" dt="2024-08-26T15:12:27.453" v="331" actId="478"/>
        <pc:sldMkLst>
          <pc:docMk/>
          <pc:sldMk cId="3465978660" sldId="315"/>
        </pc:sldMkLst>
      </pc:sldChg>
      <pc:sldChg chg="addSp delSp modSp add mod">
        <pc:chgData name="Farley, Rose-Anne" userId="109f798d-e177-4aa1-94d2-5461f56eee21" providerId="ADAL" clId="{0DFE3368-BDBD-4C84-B7AB-DE1F9356E3DC}" dt="2024-08-26T15:12:25.321" v="330" actId="478"/>
        <pc:sldMkLst>
          <pc:docMk/>
          <pc:sldMk cId="1416692886" sldId="316"/>
        </pc:sldMkLst>
      </pc:sldChg>
      <pc:sldChg chg="addSp delSp modSp add mod">
        <pc:chgData name="Farley, Rose-Anne" userId="109f798d-e177-4aa1-94d2-5461f56eee21" providerId="ADAL" clId="{0DFE3368-BDBD-4C84-B7AB-DE1F9356E3DC}" dt="2024-08-26T15:12:29.895" v="332" actId="478"/>
        <pc:sldMkLst>
          <pc:docMk/>
          <pc:sldMk cId="2505300472" sldId="317"/>
        </pc:sldMkLst>
      </pc:sldChg>
      <pc:sldChg chg="addSp delSp modSp add mod">
        <pc:chgData name="Farley, Rose-Anne" userId="109f798d-e177-4aa1-94d2-5461f56eee21" providerId="ADAL" clId="{0DFE3368-BDBD-4C84-B7AB-DE1F9356E3DC}" dt="2024-08-26T14:26:52.608" v="289" actId="1076"/>
        <pc:sldMkLst>
          <pc:docMk/>
          <pc:sldMk cId="2215425671" sldId="318"/>
        </pc:sldMkLst>
      </pc:sldChg>
      <pc:sldChg chg="delSp modSp add mod">
        <pc:chgData name="Farley, Rose-Anne" userId="109f798d-e177-4aa1-94d2-5461f56eee21" providerId="ADAL" clId="{0DFE3368-BDBD-4C84-B7AB-DE1F9356E3DC}" dt="2024-08-26T14:26:56.127" v="290" actId="1076"/>
        <pc:sldMkLst>
          <pc:docMk/>
          <pc:sldMk cId="102624550" sldId="319"/>
        </pc:sldMkLst>
      </pc:sldChg>
      <pc:sldChg chg="addSp delSp modSp add mod">
        <pc:chgData name="Farley, Rose-Anne" userId="109f798d-e177-4aa1-94d2-5461f56eee21" providerId="ADAL" clId="{0DFE3368-BDBD-4C84-B7AB-DE1F9356E3DC}" dt="2024-08-26T14:27:41.230" v="302" actId="962"/>
        <pc:sldMkLst>
          <pc:docMk/>
          <pc:sldMk cId="3466992925" sldId="320"/>
        </pc:sldMkLst>
      </pc:sldChg>
      <pc:sldChg chg="addSp delSp modSp add mod ord">
        <pc:chgData name="Farley, Rose-Anne" userId="109f798d-e177-4aa1-94d2-5461f56eee21" providerId="ADAL" clId="{0DFE3368-BDBD-4C84-B7AB-DE1F9356E3DC}" dt="2024-08-26T14:27:31.389" v="299"/>
        <pc:sldMkLst>
          <pc:docMk/>
          <pc:sldMk cId="1796115238" sldId="321"/>
        </pc:sldMkLst>
      </pc:sldChg>
      <pc:sldChg chg="addSp delSp modSp add mod ord">
        <pc:chgData name="Farley, Rose-Anne" userId="109f798d-e177-4aa1-94d2-5461f56eee21" providerId="ADAL" clId="{0DFE3368-BDBD-4C84-B7AB-DE1F9356E3DC}" dt="2024-08-29T18:57:59.865" v="4586"/>
        <pc:sldMkLst>
          <pc:docMk/>
          <pc:sldMk cId="1772217501" sldId="322"/>
        </pc:sldMkLst>
      </pc:sldChg>
      <pc:sldChg chg="addSp delSp modSp add mod ord modTransition modClrScheme chgLayout">
        <pc:chgData name="Farley, Rose-Anne" userId="109f798d-e177-4aa1-94d2-5461f56eee21" providerId="ADAL" clId="{0DFE3368-BDBD-4C84-B7AB-DE1F9356E3DC}" dt="2024-08-29T17:24:53.633" v="4399"/>
        <pc:sldMkLst>
          <pc:docMk/>
          <pc:sldMk cId="2514735694" sldId="323"/>
        </pc:sldMkLst>
      </pc:sldChg>
      <pc:sldChg chg="addSp delSp modSp add mod ord">
        <pc:chgData name="Farley, Rose-Anne" userId="109f798d-e177-4aa1-94d2-5461f56eee21" providerId="ADAL" clId="{0DFE3368-BDBD-4C84-B7AB-DE1F9356E3DC}" dt="2024-08-26T15:12:04.181" v="328"/>
        <pc:sldMkLst>
          <pc:docMk/>
          <pc:sldMk cId="572762813" sldId="324"/>
        </pc:sldMkLst>
      </pc:sldChg>
      <pc:sldChg chg="addSp modSp add mod ord">
        <pc:chgData name="Farley, Rose-Anne" userId="109f798d-e177-4aa1-94d2-5461f56eee21" providerId="ADAL" clId="{0DFE3368-BDBD-4C84-B7AB-DE1F9356E3DC}" dt="2024-08-29T17:25:45.965" v="4403"/>
        <pc:sldMkLst>
          <pc:docMk/>
          <pc:sldMk cId="2889961907" sldId="325"/>
        </pc:sldMkLst>
      </pc:sldChg>
      <pc:sldChg chg="add">
        <pc:chgData name="Farley, Rose-Anne" userId="109f798d-e177-4aa1-94d2-5461f56eee21" providerId="ADAL" clId="{0DFE3368-BDBD-4C84-B7AB-DE1F9356E3DC}" dt="2024-08-26T15:14:20.157" v="341" actId="2890"/>
        <pc:sldMkLst>
          <pc:docMk/>
          <pc:sldMk cId="4235388118" sldId="326"/>
        </pc:sldMkLst>
      </pc:sldChg>
      <pc:sldChg chg="addSp modSp add mod">
        <pc:chgData name="Farley, Rose-Anne" userId="109f798d-e177-4aa1-94d2-5461f56eee21" providerId="ADAL" clId="{0DFE3368-BDBD-4C84-B7AB-DE1F9356E3DC}" dt="2024-08-26T15:15:36.553" v="362" actId="962"/>
        <pc:sldMkLst>
          <pc:docMk/>
          <pc:sldMk cId="454480571" sldId="327"/>
        </pc:sldMkLst>
      </pc:sldChg>
      <pc:sldChg chg="addSp modSp add mod">
        <pc:chgData name="Farley, Rose-Anne" userId="109f798d-e177-4aa1-94d2-5461f56eee21" providerId="ADAL" clId="{0DFE3368-BDBD-4C84-B7AB-DE1F9356E3DC}" dt="2024-08-26T15:15:59.742" v="366" actId="1076"/>
        <pc:sldMkLst>
          <pc:docMk/>
          <pc:sldMk cId="1149552933" sldId="328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810661194" sldId="329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555656194" sldId="330"/>
        </pc:sldMkLst>
      </pc:sldChg>
      <pc:sldChg chg="ord">
        <pc:chgData name="Farley, Rose-Anne" userId="109f798d-e177-4aa1-94d2-5461f56eee21" providerId="ADAL" clId="{0DFE3368-BDBD-4C84-B7AB-DE1F9356E3DC}" dt="2024-08-29T17:08:51.718" v="4202"/>
        <pc:sldMkLst>
          <pc:docMk/>
          <pc:sldMk cId="2264181922" sldId="331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2866578634" sldId="331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752978049" sldId="332"/>
        </pc:sldMkLst>
      </pc:sldChg>
      <pc:sldChg chg="addSp delSp modSp add mod ord">
        <pc:chgData name="Farley, Rose-Anne" userId="109f798d-e177-4aa1-94d2-5461f56eee21" providerId="ADAL" clId="{0DFE3368-BDBD-4C84-B7AB-DE1F9356E3DC}" dt="2024-08-29T22:11:11.473" v="5587" actId="478"/>
        <pc:sldMkLst>
          <pc:docMk/>
          <pc:sldMk cId="847040844" sldId="332"/>
        </pc:sldMkLst>
      </pc:sldChg>
      <pc:sldChg chg="add del">
        <pc:chgData name="Farley, Rose-Anne" userId="109f798d-e177-4aa1-94d2-5461f56eee21" providerId="ADAL" clId="{0DFE3368-BDBD-4C84-B7AB-DE1F9356E3DC}" dt="2024-08-28T01:22:12.136" v="578" actId="47"/>
        <pc:sldMkLst>
          <pc:docMk/>
          <pc:sldMk cId="4037677321" sldId="332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2451268954" sldId="333"/>
        </pc:sldMkLst>
      </pc:sldChg>
      <pc:sldChg chg="addSp delSp modSp new mod modClrScheme chgLayout">
        <pc:chgData name="Farley, Rose-Anne" userId="109f798d-e177-4aa1-94d2-5461f56eee21" providerId="ADAL" clId="{0DFE3368-BDBD-4C84-B7AB-DE1F9356E3DC}" dt="2024-08-29T17:10:33.590" v="4223" actId="27636"/>
        <pc:sldMkLst>
          <pc:docMk/>
          <pc:sldMk cId="3598804943" sldId="333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1029969197" sldId="334"/>
        </pc:sldMkLst>
      </pc:sldChg>
      <pc:sldChg chg="addSp delSp modSp new mod ord modTransition modClrScheme chgLayout">
        <pc:chgData name="Farley, Rose-Anne" userId="109f798d-e177-4aa1-94d2-5461f56eee21" providerId="ADAL" clId="{0DFE3368-BDBD-4C84-B7AB-DE1F9356E3DC}" dt="2024-08-29T18:53:24.411" v="4545" actId="20577"/>
        <pc:sldMkLst>
          <pc:docMk/>
          <pc:sldMk cId="4200824875" sldId="334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475012838" sldId="335"/>
        </pc:sldMkLst>
      </pc:sldChg>
      <pc:sldChg chg="addSp delSp modSp new del mod ord modClrScheme chgLayout">
        <pc:chgData name="Farley, Rose-Anne" userId="109f798d-e177-4aa1-94d2-5461f56eee21" providerId="ADAL" clId="{0DFE3368-BDBD-4C84-B7AB-DE1F9356E3DC}" dt="2024-08-28T17:12:55.671" v="2810" actId="47"/>
        <pc:sldMkLst>
          <pc:docMk/>
          <pc:sldMk cId="3619948230" sldId="335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1290385240" sldId="336"/>
        </pc:sldMkLst>
      </pc:sldChg>
      <pc:sldChg chg="addSp delSp modSp add del mod ord">
        <pc:chgData name="Farley, Rose-Anne" userId="109f798d-e177-4aa1-94d2-5461f56eee21" providerId="ADAL" clId="{0DFE3368-BDBD-4C84-B7AB-DE1F9356E3DC}" dt="2024-08-28T21:05:57.768" v="3948" actId="47"/>
        <pc:sldMkLst>
          <pc:docMk/>
          <pc:sldMk cId="4275463150" sldId="336"/>
        </pc:sldMkLst>
      </pc:sldChg>
      <pc:sldChg chg="addSp delSp modSp add mod ord">
        <pc:chgData name="Farley, Rose-Anne" userId="109f798d-e177-4aa1-94d2-5461f56eee21" providerId="ADAL" clId="{0DFE3368-BDBD-4C84-B7AB-DE1F9356E3DC}" dt="2024-08-29T17:12:57.046" v="4246"/>
        <pc:sldMkLst>
          <pc:docMk/>
          <pc:sldMk cId="307577063" sldId="337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3189111435" sldId="337"/>
        </pc:sldMkLst>
      </pc:sldChg>
      <pc:sldChg chg="new del">
        <pc:chgData name="Farley, Rose-Anne" userId="109f798d-e177-4aa1-94d2-5461f56eee21" providerId="ADAL" clId="{0DFE3368-BDBD-4C84-B7AB-DE1F9356E3DC}" dt="2024-08-26T15:15:18.664" v="359" actId="47"/>
        <pc:sldMkLst>
          <pc:docMk/>
          <pc:sldMk cId="796418564" sldId="338"/>
        </pc:sldMkLst>
      </pc:sldChg>
      <pc:sldChg chg="addSp delSp modSp add del mod">
        <pc:chgData name="Farley, Rose-Anne" userId="109f798d-e177-4aa1-94d2-5461f56eee21" providerId="ADAL" clId="{0DFE3368-BDBD-4C84-B7AB-DE1F9356E3DC}" dt="2024-08-29T17:07:15.574" v="4181" actId="47"/>
        <pc:sldMkLst>
          <pc:docMk/>
          <pc:sldMk cId="1778422890" sldId="338"/>
        </pc:sldMkLst>
      </pc:sldChg>
      <pc:sldChg chg="new del">
        <pc:chgData name="Farley, Rose-Anne" userId="109f798d-e177-4aa1-94d2-5461f56eee21" providerId="ADAL" clId="{0DFE3368-BDBD-4C84-B7AB-DE1F9356E3DC}" dt="2024-08-28T17:48:55.932" v="3144" actId="680"/>
        <pc:sldMkLst>
          <pc:docMk/>
          <pc:sldMk cId="3423172700" sldId="338"/>
        </pc:sldMkLst>
      </pc:sldChg>
      <pc:sldChg chg="add ord">
        <pc:chgData name="Farley, Rose-Anne" userId="109f798d-e177-4aa1-94d2-5461f56eee21" providerId="ADAL" clId="{0DFE3368-BDBD-4C84-B7AB-DE1F9356E3DC}" dt="2024-08-29T18:03:57.360" v="4432"/>
        <pc:sldMkLst>
          <pc:docMk/>
          <pc:sldMk cId="1985860835" sldId="339"/>
        </pc:sldMkLst>
      </pc:sldChg>
      <pc:sldChg chg="modSp add mod ord">
        <pc:chgData name="Farley, Rose-Anne" userId="109f798d-e177-4aa1-94d2-5461f56eee21" providerId="ADAL" clId="{0DFE3368-BDBD-4C84-B7AB-DE1F9356E3DC}" dt="2024-08-29T19:35:33.056" v="5016"/>
        <pc:sldMkLst>
          <pc:docMk/>
          <pc:sldMk cId="2910125821" sldId="340"/>
        </pc:sldMkLst>
      </pc:sldChg>
      <pc:sldChg chg="addSp delSp modSp add mod ord">
        <pc:chgData name="Farley, Rose-Anne" userId="109f798d-e177-4aa1-94d2-5461f56eee21" providerId="ADAL" clId="{0DFE3368-BDBD-4C84-B7AB-DE1F9356E3DC}" dt="2024-08-29T19:35:23.963" v="5014"/>
        <pc:sldMkLst>
          <pc:docMk/>
          <pc:sldMk cId="1239772260" sldId="341"/>
        </pc:sldMkLst>
      </pc:sldChg>
      <pc:sldChg chg="addSp modSp add mod ord">
        <pc:chgData name="Farley, Rose-Anne" userId="109f798d-e177-4aa1-94d2-5461f56eee21" providerId="ADAL" clId="{0DFE3368-BDBD-4C84-B7AB-DE1F9356E3DC}" dt="2024-08-29T22:10:25.591" v="5585"/>
        <pc:sldMkLst>
          <pc:docMk/>
          <pc:sldMk cId="449250289" sldId="342"/>
        </pc:sldMkLst>
      </pc:sldChg>
      <pc:sldChg chg="add ord">
        <pc:chgData name="Farley, Rose-Anne" userId="109f798d-e177-4aa1-94d2-5461f56eee21" providerId="ADAL" clId="{0DFE3368-BDBD-4C84-B7AB-DE1F9356E3DC}" dt="2024-08-29T18:54:34.300" v="4554"/>
        <pc:sldMkLst>
          <pc:docMk/>
          <pc:sldMk cId="1746823735" sldId="343"/>
        </pc:sldMkLst>
      </pc:sldChg>
      <pc:sldChg chg="add del">
        <pc:chgData name="Farley, Rose-Anne" userId="109f798d-e177-4aa1-94d2-5461f56eee21" providerId="ADAL" clId="{0DFE3368-BDBD-4C84-B7AB-DE1F9356E3DC}" dt="2024-08-29T17:09:58.871" v="4210"/>
        <pc:sldMkLst>
          <pc:docMk/>
          <pc:sldMk cId="1791825081" sldId="343"/>
        </pc:sldMkLst>
      </pc:sldChg>
      <pc:sldChg chg="delSp modSp add mod ord">
        <pc:chgData name="Farley, Rose-Anne" userId="109f798d-e177-4aa1-94d2-5461f56eee21" providerId="ADAL" clId="{0DFE3368-BDBD-4C84-B7AB-DE1F9356E3DC}" dt="2024-08-29T19:10:47.035" v="4717"/>
        <pc:sldMkLst>
          <pc:docMk/>
          <pc:sldMk cId="2489796666" sldId="344"/>
        </pc:sldMkLst>
      </pc:sldChg>
      <pc:sldChg chg="addSp delSp modSp add mod ord">
        <pc:chgData name="Farley, Rose-Anne" userId="109f798d-e177-4aa1-94d2-5461f56eee21" providerId="ADAL" clId="{0DFE3368-BDBD-4C84-B7AB-DE1F9356E3DC}" dt="2024-08-29T19:34:50.237" v="5007"/>
        <pc:sldMkLst>
          <pc:docMk/>
          <pc:sldMk cId="2173491053" sldId="345"/>
        </pc:sldMkLst>
      </pc:sldChg>
      <pc:sldChg chg="addSp delSp modSp add mod ord">
        <pc:chgData name="Farley, Rose-Anne" userId="109f798d-e177-4aa1-94d2-5461f56eee21" providerId="ADAL" clId="{0DFE3368-BDBD-4C84-B7AB-DE1F9356E3DC}" dt="2024-08-29T20:11:09.797" v="5061" actId="18131"/>
        <pc:sldMkLst>
          <pc:docMk/>
          <pc:sldMk cId="3816405362" sldId="346"/>
        </pc:sldMkLst>
      </pc:sldChg>
      <pc:sldChg chg="add">
        <pc:chgData name="Farley, Rose-Anne" userId="109f798d-e177-4aa1-94d2-5461f56eee21" providerId="ADAL" clId="{0DFE3368-BDBD-4C84-B7AB-DE1F9356E3DC}" dt="2024-08-29T22:02:09.924" v="5516" actId="2890"/>
        <pc:sldMkLst>
          <pc:docMk/>
          <pc:sldMk cId="2546466300" sldId="347"/>
        </pc:sldMkLst>
      </pc:sldChg>
    </pc:docChg>
  </pc:docChgLst>
  <pc:docChgLst>
    <pc:chgData name="Luzy, Alexis" userId="40a0e568-c162-4724-ae36-9348e609c53e" providerId="ADAL" clId="{233F9DD9-EDA6-47D1-87B7-9CABD339D128}"/>
    <pc:docChg chg="modSld">
      <pc:chgData name="Luzy, Alexis" userId="40a0e568-c162-4724-ae36-9348e609c53e" providerId="ADAL" clId="{233F9DD9-EDA6-47D1-87B7-9CABD339D128}" dt="2025-01-06T18:02:14.796" v="20" actId="1076"/>
      <pc:docMkLst>
        <pc:docMk/>
      </pc:docMkLst>
      <pc:sldChg chg="modSp mod">
        <pc:chgData name="Luzy, Alexis" userId="40a0e568-c162-4724-ae36-9348e609c53e" providerId="ADAL" clId="{233F9DD9-EDA6-47D1-87B7-9CABD339D128}" dt="2025-01-06T14:12:09.843" v="3" actId="20577"/>
        <pc:sldMkLst>
          <pc:docMk/>
          <pc:sldMk cId="80447147" sldId="354"/>
        </pc:sldMkLst>
      </pc:sldChg>
      <pc:sldChg chg="addSp modSp mod">
        <pc:chgData name="Luzy, Alexis" userId="40a0e568-c162-4724-ae36-9348e609c53e" providerId="ADAL" clId="{233F9DD9-EDA6-47D1-87B7-9CABD339D128}" dt="2025-01-06T17:50:42.768" v="17" actId="20577"/>
        <pc:sldMkLst>
          <pc:docMk/>
          <pc:sldMk cId="2300744750" sldId="573"/>
        </pc:sldMkLst>
      </pc:sldChg>
      <pc:sldChg chg="modSp mod">
        <pc:chgData name="Luzy, Alexis" userId="40a0e568-c162-4724-ae36-9348e609c53e" providerId="ADAL" clId="{233F9DD9-EDA6-47D1-87B7-9CABD339D128}" dt="2025-01-06T18:02:14.796" v="20" actId="1076"/>
        <pc:sldMkLst>
          <pc:docMk/>
          <pc:sldMk cId="3275294098" sldId="592"/>
        </pc:sldMkLst>
      </pc:sldChg>
    </pc:docChg>
  </pc:docChgLst>
  <pc:docChgLst>
    <pc:chgData name="Luzy, Alexis" userId="40a0e568-c162-4724-ae36-9348e609c53e" providerId="ADAL" clId="{78B9F518-7426-4B48-A961-73DF6A26511A}"/>
    <pc:docChg chg="undo custSel modSld">
      <pc:chgData name="Luzy, Alexis" userId="40a0e568-c162-4724-ae36-9348e609c53e" providerId="ADAL" clId="{78B9F518-7426-4B48-A961-73DF6A26511A}" dt="2025-01-22T14:05:54.916" v="97" actId="478"/>
      <pc:docMkLst>
        <pc:docMk/>
      </pc:docMkLst>
      <pc:sldChg chg="delSp mod">
        <pc:chgData name="Luzy, Alexis" userId="40a0e568-c162-4724-ae36-9348e609c53e" providerId="ADAL" clId="{78B9F518-7426-4B48-A961-73DF6A26511A}" dt="2025-01-22T14:05:54.916" v="97" actId="478"/>
        <pc:sldMkLst>
          <pc:docMk/>
          <pc:sldMk cId="2300744750" sldId="573"/>
        </pc:sldMkLst>
      </pc:sldChg>
      <pc:sldChg chg="modSp mod">
        <pc:chgData name="Luzy, Alexis" userId="40a0e568-c162-4724-ae36-9348e609c53e" providerId="ADAL" clId="{78B9F518-7426-4B48-A961-73DF6A26511A}" dt="2025-01-22T13:58:13.295" v="94" actId="20577"/>
        <pc:sldMkLst>
          <pc:docMk/>
          <pc:sldMk cId="1240075451" sldId="586"/>
        </pc:sldMkLst>
      </pc:sldChg>
    </pc:docChg>
  </pc:docChgLst>
  <pc:docChgLst>
    <pc:chgData name="Farley, Rose-Anne" userId="109f798d-e177-4aa1-94d2-5461f56eee21" providerId="ADAL" clId="{C164A7A7-6BAB-461B-B54A-C9DBFEE60FB3}"/>
    <pc:docChg chg="custSel addSld modSld sldOrd">
      <pc:chgData name="Farley, Rose-Anne" userId="109f798d-e177-4aa1-94d2-5461f56eee21" providerId="ADAL" clId="{C164A7A7-6BAB-461B-B54A-C9DBFEE60FB3}" dt="2024-08-31T21:51:08.862" v="137"/>
      <pc:docMkLst>
        <pc:docMk/>
      </pc:docMkLst>
      <pc:sldChg chg="addSp delSp modSp mod ord">
        <pc:chgData name="Farley, Rose-Anne" userId="109f798d-e177-4aa1-94d2-5461f56eee21" providerId="ADAL" clId="{C164A7A7-6BAB-461B-B54A-C9DBFEE60FB3}" dt="2024-08-31T21:50:54.184" v="131"/>
        <pc:sldMkLst>
          <pc:docMk/>
          <pc:sldMk cId="10132981" sldId="273"/>
        </pc:sldMkLst>
      </pc:sldChg>
      <pc:sldChg chg="ord">
        <pc:chgData name="Farley, Rose-Anne" userId="109f798d-e177-4aa1-94d2-5461f56eee21" providerId="ADAL" clId="{C164A7A7-6BAB-461B-B54A-C9DBFEE60FB3}" dt="2024-08-31T21:51:06.981" v="135"/>
        <pc:sldMkLst>
          <pc:docMk/>
          <pc:sldMk cId="4145280292" sldId="286"/>
        </pc:sldMkLst>
      </pc:sldChg>
      <pc:sldChg chg="addSp delSp modSp mod ord">
        <pc:chgData name="Farley, Rose-Anne" userId="109f798d-e177-4aa1-94d2-5461f56eee21" providerId="ADAL" clId="{C164A7A7-6BAB-461B-B54A-C9DBFEE60FB3}" dt="2024-08-31T21:50:27.757" v="127"/>
        <pc:sldMkLst>
          <pc:docMk/>
          <pc:sldMk cId="449250289" sldId="342"/>
        </pc:sldMkLst>
      </pc:sldChg>
      <pc:sldChg chg="ord">
        <pc:chgData name="Farley, Rose-Anne" userId="109f798d-e177-4aa1-94d2-5461f56eee21" providerId="ADAL" clId="{C164A7A7-6BAB-461B-B54A-C9DBFEE60FB3}" dt="2024-08-31T16:51:22.689" v="42"/>
        <pc:sldMkLst>
          <pc:docMk/>
          <pc:sldMk cId="2546466300" sldId="347"/>
        </pc:sldMkLst>
      </pc:sldChg>
      <pc:sldChg chg="add ord">
        <pc:chgData name="Farley, Rose-Anne" userId="109f798d-e177-4aa1-94d2-5461f56eee21" providerId="ADAL" clId="{C164A7A7-6BAB-461B-B54A-C9DBFEE60FB3}" dt="2024-08-31T16:51:30.758" v="44"/>
        <pc:sldMkLst>
          <pc:docMk/>
          <pc:sldMk cId="3031403016" sldId="348"/>
        </pc:sldMkLst>
      </pc:sldChg>
      <pc:sldChg chg="addSp delSp modSp add mod ord">
        <pc:chgData name="Farley, Rose-Anne" userId="109f798d-e177-4aa1-94d2-5461f56eee21" providerId="ADAL" clId="{C164A7A7-6BAB-461B-B54A-C9DBFEE60FB3}" dt="2024-08-31T21:51:04.868" v="133"/>
        <pc:sldMkLst>
          <pc:docMk/>
          <pc:sldMk cId="1556755921" sldId="349"/>
        </pc:sldMkLst>
      </pc:sldChg>
      <pc:sldChg chg="addSp delSp modSp add mod ord">
        <pc:chgData name="Farley, Rose-Anne" userId="109f798d-e177-4aa1-94d2-5461f56eee21" providerId="ADAL" clId="{C164A7A7-6BAB-461B-B54A-C9DBFEE60FB3}" dt="2024-08-31T21:51:08.862" v="137"/>
        <pc:sldMkLst>
          <pc:docMk/>
          <pc:sldMk cId="2121584242" sldId="350"/>
        </pc:sldMkLst>
      </pc:sldChg>
    </pc:docChg>
  </pc:docChgLst>
  <pc:docChgLst>
    <pc:chgData name="Luzy, Alexis" userId="40a0e568-c162-4724-ae36-9348e609c53e" providerId="ADAL" clId="{00F915E2-B076-4CBE-BD83-C9539AC8CDE7}"/>
    <pc:docChg chg="modSld">
      <pc:chgData name="Luzy, Alexis" userId="40a0e568-c162-4724-ae36-9348e609c53e" providerId="ADAL" clId="{00F915E2-B076-4CBE-BD83-C9539AC8CDE7}" dt="2025-04-26T19:53:43.727" v="24" actId="207"/>
      <pc:docMkLst>
        <pc:docMk/>
      </pc:docMkLst>
      <pc:sldChg chg="modSp mod">
        <pc:chgData name="Luzy, Alexis" userId="40a0e568-c162-4724-ae36-9348e609c53e" providerId="ADAL" clId="{00F915E2-B076-4CBE-BD83-C9539AC8CDE7}" dt="2025-04-26T19:52:57.129" v="0" actId="2710"/>
        <pc:sldMkLst>
          <pc:docMk/>
          <pc:sldMk cId="1792200215" sldId="676"/>
        </pc:sldMkLst>
        <pc:spChg chg="mod">
          <ac:chgData name="Luzy, Alexis" userId="40a0e568-c162-4724-ae36-9348e609c53e" providerId="ADAL" clId="{00F915E2-B076-4CBE-BD83-C9539AC8CDE7}" dt="2025-04-26T19:52:57.129" v="0" actId="2710"/>
          <ac:spMkLst>
            <pc:docMk/>
            <pc:sldMk cId="1792200215" sldId="676"/>
            <ac:spMk id="6" creationId="{F3C84DCD-DE3B-473C-BB79-D003FF5396B7}"/>
          </ac:spMkLst>
        </pc:spChg>
      </pc:sldChg>
      <pc:sldChg chg="addSp modSp mod">
        <pc:chgData name="Luzy, Alexis" userId="40a0e568-c162-4724-ae36-9348e609c53e" providerId="ADAL" clId="{00F915E2-B076-4CBE-BD83-C9539AC8CDE7}" dt="2025-04-26T19:53:43.727" v="24" actId="207"/>
        <pc:sldMkLst>
          <pc:docMk/>
          <pc:sldMk cId="1453965577" sldId="688"/>
        </pc:sldMkLst>
        <pc:spChg chg="add mod">
          <ac:chgData name="Luzy, Alexis" userId="40a0e568-c162-4724-ae36-9348e609c53e" providerId="ADAL" clId="{00F915E2-B076-4CBE-BD83-C9539AC8CDE7}" dt="2025-04-26T19:53:32.286" v="21" actId="1076"/>
          <ac:spMkLst>
            <pc:docMk/>
            <pc:sldMk cId="1453965577" sldId="688"/>
            <ac:spMk id="5" creationId="{4E7774C2-C79C-E7DE-727C-BE2C0085BA2E}"/>
          </ac:spMkLst>
        </pc:spChg>
        <pc:spChg chg="add mod">
          <ac:chgData name="Luzy, Alexis" userId="40a0e568-c162-4724-ae36-9348e609c53e" providerId="ADAL" clId="{00F915E2-B076-4CBE-BD83-C9539AC8CDE7}" dt="2025-04-26T19:53:43.727" v="24" actId="207"/>
          <ac:spMkLst>
            <pc:docMk/>
            <pc:sldMk cId="1453965577" sldId="688"/>
            <ac:spMk id="8" creationId="{B90159F2-E21D-8C8E-E30F-270646745077}"/>
          </ac:spMkLst>
        </pc:spChg>
      </pc:sldChg>
    </pc:docChg>
  </pc:docChgLst>
  <pc:docChgLst>
    <pc:chgData name="Luzy, Alexis" userId="40a0e568-c162-4724-ae36-9348e609c53e" providerId="ADAL" clId="{E14E2BEB-BDC1-4FC2-B1CB-211E57531060}"/>
    <pc:docChg chg="undo custSel addSld delSld modSld sldOrd">
      <pc:chgData name="Luzy, Alexis" userId="40a0e568-c162-4724-ae36-9348e609c53e" providerId="ADAL" clId="{E14E2BEB-BDC1-4FC2-B1CB-211E57531060}" dt="2025-04-02T14:10:52.135" v="1966" actId="1076"/>
      <pc:docMkLst>
        <pc:docMk/>
      </pc:docMkLst>
      <pc:sldChg chg="modSp mod">
        <pc:chgData name="Luzy, Alexis" userId="40a0e568-c162-4724-ae36-9348e609c53e" providerId="ADAL" clId="{E14E2BEB-BDC1-4FC2-B1CB-211E57531060}" dt="2025-04-02T13:38:13.552" v="611" actId="2710"/>
        <pc:sldMkLst>
          <pc:docMk/>
          <pc:sldMk cId="1328561893" sldId="588"/>
        </pc:sldMkLst>
      </pc:sldChg>
      <pc:sldChg chg="modSp mod ord">
        <pc:chgData name="Luzy, Alexis" userId="40a0e568-c162-4724-ae36-9348e609c53e" providerId="ADAL" clId="{E14E2BEB-BDC1-4FC2-B1CB-211E57531060}" dt="2025-04-02T13:31:07.988" v="95"/>
        <pc:sldMkLst>
          <pc:docMk/>
          <pc:sldMk cId="483082866" sldId="607"/>
        </pc:sldMkLst>
      </pc:sldChg>
      <pc:sldChg chg="modSp mod">
        <pc:chgData name="Luzy, Alexis" userId="40a0e568-c162-4724-ae36-9348e609c53e" providerId="ADAL" clId="{E14E2BEB-BDC1-4FC2-B1CB-211E57531060}" dt="2025-04-02T13:30:53.722" v="90" actId="20577"/>
        <pc:sldMkLst>
          <pc:docMk/>
          <pc:sldMk cId="1658495120" sldId="620"/>
        </pc:sldMkLst>
      </pc:sldChg>
      <pc:sldChg chg="addSp delSp modSp mod">
        <pc:chgData name="Luzy, Alexis" userId="40a0e568-c162-4724-ae36-9348e609c53e" providerId="ADAL" clId="{E14E2BEB-BDC1-4FC2-B1CB-211E57531060}" dt="2025-04-02T13:42:29.829" v="917" actId="115"/>
        <pc:sldMkLst>
          <pc:docMk/>
          <pc:sldMk cId="91411377" sldId="628"/>
        </pc:sldMkLst>
      </pc:sldChg>
      <pc:sldChg chg="modSp del mod">
        <pc:chgData name="Luzy, Alexis" userId="40a0e568-c162-4724-ae36-9348e609c53e" providerId="ADAL" clId="{E14E2BEB-BDC1-4FC2-B1CB-211E57531060}" dt="2025-04-02T13:55:54.805" v="1586" actId="47"/>
        <pc:sldMkLst>
          <pc:docMk/>
          <pc:sldMk cId="917247267" sldId="641"/>
        </pc:sldMkLst>
      </pc:sldChg>
      <pc:sldChg chg="addSp delSp modSp add mod">
        <pc:chgData name="Luzy, Alexis" userId="40a0e568-c162-4724-ae36-9348e609c53e" providerId="ADAL" clId="{E14E2BEB-BDC1-4FC2-B1CB-211E57531060}" dt="2025-04-02T13:30:57.540" v="91"/>
        <pc:sldMkLst>
          <pc:docMk/>
          <pc:sldMk cId="3809540561" sldId="652"/>
        </pc:sldMkLst>
      </pc:sldChg>
      <pc:sldChg chg="addSp delSp modSp add mod">
        <pc:chgData name="Luzy, Alexis" userId="40a0e568-c162-4724-ae36-9348e609c53e" providerId="ADAL" clId="{E14E2BEB-BDC1-4FC2-B1CB-211E57531060}" dt="2025-04-02T13:32:04.319" v="214" actId="1076"/>
        <pc:sldMkLst>
          <pc:docMk/>
          <pc:sldMk cId="2504560913" sldId="653"/>
        </pc:sldMkLst>
      </pc:sldChg>
      <pc:sldChg chg="add del">
        <pc:chgData name="Luzy, Alexis" userId="40a0e568-c162-4724-ae36-9348e609c53e" providerId="ADAL" clId="{E14E2BEB-BDC1-4FC2-B1CB-211E57531060}" dt="2025-04-02T13:55:57.744" v="1588" actId="47"/>
        <pc:sldMkLst>
          <pc:docMk/>
          <pc:sldMk cId="1091834056" sldId="654"/>
        </pc:sldMkLst>
      </pc:sldChg>
      <pc:sldChg chg="add del">
        <pc:chgData name="Luzy, Alexis" userId="40a0e568-c162-4724-ae36-9348e609c53e" providerId="ADAL" clId="{E14E2BEB-BDC1-4FC2-B1CB-211E57531060}" dt="2025-04-02T13:55:56.276" v="1587" actId="47"/>
        <pc:sldMkLst>
          <pc:docMk/>
          <pc:sldMk cId="1723465176" sldId="655"/>
        </pc:sldMkLst>
      </pc:sldChg>
      <pc:sldChg chg="addSp delSp modSp add mod ord">
        <pc:chgData name="Luzy, Alexis" userId="40a0e568-c162-4724-ae36-9348e609c53e" providerId="ADAL" clId="{E14E2BEB-BDC1-4FC2-B1CB-211E57531060}" dt="2025-04-02T13:47:08.328" v="1031" actId="1076"/>
        <pc:sldMkLst>
          <pc:docMk/>
          <pc:sldMk cId="578324083" sldId="656"/>
        </pc:sldMkLst>
      </pc:sldChg>
      <pc:sldChg chg="addSp delSp modSp add mod">
        <pc:chgData name="Luzy, Alexis" userId="40a0e568-c162-4724-ae36-9348e609c53e" providerId="ADAL" clId="{E14E2BEB-BDC1-4FC2-B1CB-211E57531060}" dt="2025-04-02T14:08:03.035" v="1917" actId="14100"/>
        <pc:sldMkLst>
          <pc:docMk/>
          <pc:sldMk cId="1159735101" sldId="657"/>
        </pc:sldMkLst>
      </pc:sldChg>
      <pc:sldChg chg="addSp delSp modSp add mod">
        <pc:chgData name="Luzy, Alexis" userId="40a0e568-c162-4724-ae36-9348e609c53e" providerId="ADAL" clId="{E14E2BEB-BDC1-4FC2-B1CB-211E57531060}" dt="2025-04-02T13:58:29.487" v="1628" actId="1582"/>
        <pc:sldMkLst>
          <pc:docMk/>
          <pc:sldMk cId="3881352269" sldId="658"/>
        </pc:sldMkLst>
      </pc:sldChg>
      <pc:sldChg chg="addSp modSp add mod">
        <pc:chgData name="Luzy, Alexis" userId="40a0e568-c162-4724-ae36-9348e609c53e" providerId="ADAL" clId="{E14E2BEB-BDC1-4FC2-B1CB-211E57531060}" dt="2025-04-02T13:48:17.758" v="1049" actId="1076"/>
        <pc:sldMkLst>
          <pc:docMk/>
          <pc:sldMk cId="4224375503" sldId="659"/>
        </pc:sldMkLst>
        <pc:picChg chg="add mod">
          <ac:chgData name="Luzy, Alexis" userId="40a0e568-c162-4724-ae36-9348e609c53e" providerId="ADAL" clId="{E14E2BEB-BDC1-4FC2-B1CB-211E57531060}" dt="2025-04-02T13:48:17.758" v="1049" actId="1076"/>
          <ac:picMkLst>
            <pc:docMk/>
            <pc:sldMk cId="4224375503" sldId="659"/>
            <ac:picMk id="4" creationId="{7D87BD1C-FD14-F62E-051D-64A3DE602093}"/>
          </ac:picMkLst>
        </pc:picChg>
      </pc:sldChg>
      <pc:sldChg chg="addSp delSp modSp add mod">
        <pc:chgData name="Luzy, Alexis" userId="40a0e568-c162-4724-ae36-9348e609c53e" providerId="ADAL" clId="{E14E2BEB-BDC1-4FC2-B1CB-211E57531060}" dt="2025-04-02T13:55:11.221" v="1581" actId="1035"/>
        <pc:sldMkLst>
          <pc:docMk/>
          <pc:sldMk cId="2942589635" sldId="660"/>
        </pc:sldMkLst>
      </pc:sldChg>
      <pc:sldChg chg="addSp delSp modSp add mod">
        <pc:chgData name="Luzy, Alexis" userId="40a0e568-c162-4724-ae36-9348e609c53e" providerId="ADAL" clId="{E14E2BEB-BDC1-4FC2-B1CB-211E57531060}" dt="2025-04-02T13:56:14.038" v="1599" actId="20577"/>
        <pc:sldMkLst>
          <pc:docMk/>
          <pc:sldMk cId="848421492" sldId="661"/>
        </pc:sldMkLst>
      </pc:sldChg>
      <pc:sldChg chg="addSp modSp add mod">
        <pc:chgData name="Luzy, Alexis" userId="40a0e568-c162-4724-ae36-9348e609c53e" providerId="ADAL" clId="{E14E2BEB-BDC1-4FC2-B1CB-211E57531060}" dt="2025-04-02T13:49:01.054" v="1155" actId="1076"/>
        <pc:sldMkLst>
          <pc:docMk/>
          <pc:sldMk cId="2253733908" sldId="662"/>
        </pc:sldMkLst>
      </pc:sldChg>
      <pc:sldChg chg="addSp delSp modSp add mod">
        <pc:chgData name="Luzy, Alexis" userId="40a0e568-c162-4724-ae36-9348e609c53e" providerId="ADAL" clId="{E14E2BEB-BDC1-4FC2-B1CB-211E57531060}" dt="2025-04-02T13:54:21.712" v="1441" actId="1037"/>
        <pc:sldMkLst>
          <pc:docMk/>
          <pc:sldMk cId="807848403" sldId="663"/>
        </pc:sldMkLst>
      </pc:sldChg>
      <pc:sldChg chg="addSp delSp modSp add mod">
        <pc:chgData name="Luzy, Alexis" userId="40a0e568-c162-4724-ae36-9348e609c53e" providerId="ADAL" clId="{E14E2BEB-BDC1-4FC2-B1CB-211E57531060}" dt="2025-04-02T13:54:05.865" v="1412" actId="207"/>
        <pc:sldMkLst>
          <pc:docMk/>
          <pc:sldMk cId="651556800" sldId="664"/>
        </pc:sldMkLst>
      </pc:sldChg>
      <pc:sldChg chg="addSp delSp modSp add mod">
        <pc:chgData name="Luzy, Alexis" userId="40a0e568-c162-4724-ae36-9348e609c53e" providerId="ADAL" clId="{E14E2BEB-BDC1-4FC2-B1CB-211E57531060}" dt="2025-04-02T14:08:21.564" v="1922" actId="21"/>
        <pc:sldMkLst>
          <pc:docMk/>
          <pc:sldMk cId="1842688314" sldId="665"/>
        </pc:sldMkLst>
      </pc:sldChg>
      <pc:sldChg chg="addSp delSp modSp add mod">
        <pc:chgData name="Luzy, Alexis" userId="40a0e568-c162-4724-ae36-9348e609c53e" providerId="ADAL" clId="{E14E2BEB-BDC1-4FC2-B1CB-211E57531060}" dt="2025-04-02T14:10:52.135" v="1966" actId="1076"/>
        <pc:sldMkLst>
          <pc:docMk/>
          <pc:sldMk cId="1634834879" sldId="666"/>
        </pc:sldMkLst>
      </pc:sldChg>
    </pc:docChg>
  </pc:docChgLst>
  <pc:docChgLst>
    <pc:chgData name="Luzy, Alexis" userId="40a0e568-c162-4724-ae36-9348e609c53e" providerId="ADAL" clId="{62C90091-2FE5-4ADF-B3D6-FD483B6CC25A}"/>
    <pc:docChg chg="undo redo custSel addSld delSld modSld sldOrd">
      <pc:chgData name="Luzy, Alexis" userId="40a0e568-c162-4724-ae36-9348e609c53e" providerId="ADAL" clId="{62C90091-2FE5-4ADF-B3D6-FD483B6CC25A}" dt="2025-03-17T16:13:38.294" v="2884" actId="47"/>
      <pc:docMkLst>
        <pc:docMk/>
      </pc:docMkLst>
      <pc:sldChg chg="modSp mod">
        <pc:chgData name="Luzy, Alexis" userId="40a0e568-c162-4724-ae36-9348e609c53e" providerId="ADAL" clId="{62C90091-2FE5-4ADF-B3D6-FD483B6CC25A}" dt="2025-03-04T23:48:40.301" v="128"/>
        <pc:sldMkLst>
          <pc:docMk/>
          <pc:sldMk cId="2910125821" sldId="340"/>
        </pc:sldMkLst>
      </pc:sldChg>
      <pc:sldChg chg="modSp mod">
        <pc:chgData name="Luzy, Alexis" userId="40a0e568-c162-4724-ae36-9348e609c53e" providerId="ADAL" clId="{62C90091-2FE5-4ADF-B3D6-FD483B6CC25A}" dt="2025-03-05T00:06:31.941" v="326" actId="20577"/>
        <pc:sldMkLst>
          <pc:docMk/>
          <pc:sldMk cId="713354455" sldId="353"/>
        </pc:sldMkLst>
      </pc:sldChg>
      <pc:sldChg chg="delSp modSp add del mod">
        <pc:chgData name="Luzy, Alexis" userId="40a0e568-c162-4724-ae36-9348e609c53e" providerId="ADAL" clId="{62C90091-2FE5-4ADF-B3D6-FD483B6CC25A}" dt="2025-03-05T13:10:46.807" v="2712" actId="47"/>
        <pc:sldMkLst>
          <pc:docMk/>
          <pc:sldMk cId="2815333414" sldId="355"/>
        </pc:sldMkLst>
      </pc:sldChg>
      <pc:sldChg chg="add del">
        <pc:chgData name="Luzy, Alexis" userId="40a0e568-c162-4724-ae36-9348e609c53e" providerId="ADAL" clId="{62C90091-2FE5-4ADF-B3D6-FD483B6CC25A}" dt="2025-03-05T13:10:46.807" v="2712" actId="47"/>
        <pc:sldMkLst>
          <pc:docMk/>
          <pc:sldMk cId="245134541" sldId="356"/>
        </pc:sldMkLst>
      </pc:sldChg>
      <pc:sldChg chg="add del">
        <pc:chgData name="Luzy, Alexis" userId="40a0e568-c162-4724-ae36-9348e609c53e" providerId="ADAL" clId="{62C90091-2FE5-4ADF-B3D6-FD483B6CC25A}" dt="2025-03-05T13:10:46.807" v="2712" actId="47"/>
        <pc:sldMkLst>
          <pc:docMk/>
          <pc:sldMk cId="348934274" sldId="359"/>
        </pc:sldMkLst>
      </pc:sldChg>
      <pc:sldChg chg="add del">
        <pc:chgData name="Luzy, Alexis" userId="40a0e568-c162-4724-ae36-9348e609c53e" providerId="ADAL" clId="{62C90091-2FE5-4ADF-B3D6-FD483B6CC25A}" dt="2025-03-05T13:10:46.807" v="2712" actId="47"/>
        <pc:sldMkLst>
          <pc:docMk/>
          <pc:sldMk cId="2432320977" sldId="361"/>
        </pc:sldMkLst>
      </pc:sldChg>
      <pc:sldChg chg="add del">
        <pc:chgData name="Luzy, Alexis" userId="40a0e568-c162-4724-ae36-9348e609c53e" providerId="ADAL" clId="{62C90091-2FE5-4ADF-B3D6-FD483B6CC25A}" dt="2025-03-05T13:10:46.807" v="2712" actId="47"/>
        <pc:sldMkLst>
          <pc:docMk/>
          <pc:sldMk cId="2388899046" sldId="362"/>
        </pc:sldMkLst>
      </pc:sldChg>
      <pc:sldChg chg="modSp mod">
        <pc:chgData name="Luzy, Alexis" userId="40a0e568-c162-4724-ae36-9348e609c53e" providerId="ADAL" clId="{62C90091-2FE5-4ADF-B3D6-FD483B6CC25A}" dt="2025-03-04T23:44:01.428" v="48" actId="20577"/>
        <pc:sldMkLst>
          <pc:docMk/>
          <pc:sldMk cId="4261669804" sldId="521"/>
        </pc:sldMkLst>
      </pc:sldChg>
      <pc:sldChg chg="addSp delSp modSp mod">
        <pc:chgData name="Luzy, Alexis" userId="40a0e568-c162-4724-ae36-9348e609c53e" providerId="ADAL" clId="{62C90091-2FE5-4ADF-B3D6-FD483B6CC25A}" dt="2025-03-05T00:06:42.789" v="327" actId="20577"/>
        <pc:sldMkLst>
          <pc:docMk/>
          <pc:sldMk cId="2952751848" sldId="522"/>
        </pc:sldMkLst>
      </pc:sldChg>
      <pc:sldChg chg="modSp mod">
        <pc:chgData name="Luzy, Alexis" userId="40a0e568-c162-4724-ae36-9348e609c53e" providerId="ADAL" clId="{62C90091-2FE5-4ADF-B3D6-FD483B6CC25A}" dt="2025-03-04T23:48:56.748" v="132"/>
        <pc:sldMkLst>
          <pc:docMk/>
          <pc:sldMk cId="3780394074" sldId="527"/>
        </pc:sldMkLst>
      </pc:sldChg>
      <pc:sldChg chg="del ord">
        <pc:chgData name="Luzy, Alexis" userId="40a0e568-c162-4724-ae36-9348e609c53e" providerId="ADAL" clId="{62C90091-2FE5-4ADF-B3D6-FD483B6CC25A}" dt="2025-03-05T02:23:48.312" v="2604" actId="47"/>
        <pc:sldMkLst>
          <pc:docMk/>
          <pc:sldMk cId="2350229223" sldId="558"/>
        </pc:sldMkLst>
      </pc:sldChg>
      <pc:sldChg chg="del">
        <pc:chgData name="Luzy, Alexis" userId="40a0e568-c162-4724-ae36-9348e609c53e" providerId="ADAL" clId="{62C90091-2FE5-4ADF-B3D6-FD483B6CC25A}" dt="2025-03-04T22:46:02.646" v="1" actId="47"/>
        <pc:sldMkLst>
          <pc:docMk/>
          <pc:sldMk cId="708614304" sldId="563"/>
        </pc:sldMkLst>
      </pc:sldChg>
      <pc:sldChg chg="modSp mod">
        <pc:chgData name="Luzy, Alexis" userId="40a0e568-c162-4724-ae36-9348e609c53e" providerId="ADAL" clId="{62C90091-2FE5-4ADF-B3D6-FD483B6CC25A}" dt="2025-03-04T23:48:46.702" v="130"/>
        <pc:sldMkLst>
          <pc:docMk/>
          <pc:sldMk cId="3403612502" sldId="568"/>
        </pc:sldMkLst>
      </pc:sldChg>
      <pc:sldChg chg="addSp delSp modSp del mod">
        <pc:chgData name="Luzy, Alexis" userId="40a0e568-c162-4724-ae36-9348e609c53e" providerId="ADAL" clId="{62C90091-2FE5-4ADF-B3D6-FD483B6CC25A}" dt="2025-03-05T00:46:59.874" v="1187" actId="47"/>
        <pc:sldMkLst>
          <pc:docMk/>
          <pc:sldMk cId="2899883468" sldId="569"/>
        </pc:sldMkLst>
      </pc:sldChg>
      <pc:sldChg chg="addSp delSp modSp mod ord">
        <pc:chgData name="Luzy, Alexis" userId="40a0e568-c162-4724-ae36-9348e609c53e" providerId="ADAL" clId="{62C90091-2FE5-4ADF-B3D6-FD483B6CC25A}" dt="2025-03-17T13:35:01.988" v="2882" actId="1036"/>
        <pc:sldMkLst>
          <pc:docMk/>
          <pc:sldMk cId="412845698" sldId="582"/>
        </pc:sldMkLst>
        <pc:spChg chg="add mod">
          <ac:chgData name="Luzy, Alexis" userId="40a0e568-c162-4724-ae36-9348e609c53e" providerId="ADAL" clId="{62C90091-2FE5-4ADF-B3D6-FD483B6CC25A}" dt="2025-03-05T00:37:52.205" v="927" actId="113"/>
          <ac:spMkLst>
            <pc:docMk/>
            <pc:sldMk cId="412845698" sldId="582"/>
            <ac:spMk id="9" creationId="{95FC3040-4E4A-0389-C78B-D40E91387326}"/>
          </ac:spMkLst>
        </pc:spChg>
        <pc:spChg chg="add mod">
          <ac:chgData name="Luzy, Alexis" userId="40a0e568-c162-4724-ae36-9348e609c53e" providerId="ADAL" clId="{62C90091-2FE5-4ADF-B3D6-FD483B6CC25A}" dt="2025-03-05T00:38:37.151" v="973" actId="1076"/>
          <ac:spMkLst>
            <pc:docMk/>
            <pc:sldMk cId="412845698" sldId="582"/>
            <ac:spMk id="12" creationId="{51B31504-64F3-6CAA-D502-DA69E1F3480E}"/>
          </ac:spMkLst>
        </pc:spChg>
      </pc:sldChg>
      <pc:sldChg chg="del">
        <pc:chgData name="Luzy, Alexis" userId="40a0e568-c162-4724-ae36-9348e609c53e" providerId="ADAL" clId="{62C90091-2FE5-4ADF-B3D6-FD483B6CC25A}" dt="2025-03-04T23:49:38.117" v="140" actId="47"/>
        <pc:sldMkLst>
          <pc:docMk/>
          <pc:sldMk cId="1240075451" sldId="586"/>
        </pc:sldMkLst>
      </pc:sldChg>
      <pc:sldChg chg="del">
        <pc:chgData name="Luzy, Alexis" userId="40a0e568-c162-4724-ae36-9348e609c53e" providerId="ADAL" clId="{62C90091-2FE5-4ADF-B3D6-FD483B6CC25A}" dt="2025-03-05T01:21:06.760" v="1697" actId="47"/>
        <pc:sldMkLst>
          <pc:docMk/>
          <pc:sldMk cId="261431949" sldId="587"/>
        </pc:sldMkLst>
      </pc:sldChg>
      <pc:sldChg chg="delSp modSp mod">
        <pc:chgData name="Luzy, Alexis" userId="40a0e568-c162-4724-ae36-9348e609c53e" providerId="ADAL" clId="{62C90091-2FE5-4ADF-B3D6-FD483B6CC25A}" dt="2025-03-05T13:55:16.358" v="2717" actId="20577"/>
        <pc:sldMkLst>
          <pc:docMk/>
          <pc:sldMk cId="1328561893" sldId="588"/>
        </pc:sldMkLst>
      </pc:sldChg>
      <pc:sldChg chg="del">
        <pc:chgData name="Luzy, Alexis" userId="40a0e568-c162-4724-ae36-9348e609c53e" providerId="ADAL" clId="{62C90091-2FE5-4ADF-B3D6-FD483B6CC25A}" dt="2025-03-05T00:22:00.595" v="374" actId="47"/>
        <pc:sldMkLst>
          <pc:docMk/>
          <pc:sldMk cId="1041659527" sldId="597"/>
        </pc:sldMkLst>
      </pc:sldChg>
      <pc:sldChg chg="del">
        <pc:chgData name="Luzy, Alexis" userId="40a0e568-c162-4724-ae36-9348e609c53e" providerId="ADAL" clId="{62C90091-2FE5-4ADF-B3D6-FD483B6CC25A}" dt="2025-03-05T00:47:01.088" v="1188" actId="47"/>
        <pc:sldMkLst>
          <pc:docMk/>
          <pc:sldMk cId="1795729115" sldId="599"/>
        </pc:sldMkLst>
      </pc:sldChg>
      <pc:sldChg chg="del">
        <pc:chgData name="Luzy, Alexis" userId="40a0e568-c162-4724-ae36-9348e609c53e" providerId="ADAL" clId="{62C90091-2FE5-4ADF-B3D6-FD483B6CC25A}" dt="2025-03-05T00:47:02.745" v="1189" actId="47"/>
        <pc:sldMkLst>
          <pc:docMk/>
          <pc:sldMk cId="2280266013" sldId="600"/>
        </pc:sldMkLst>
      </pc:sldChg>
      <pc:sldChg chg="del">
        <pc:chgData name="Luzy, Alexis" userId="40a0e568-c162-4724-ae36-9348e609c53e" providerId="ADAL" clId="{62C90091-2FE5-4ADF-B3D6-FD483B6CC25A}" dt="2025-03-05T00:47:04.314" v="1190" actId="47"/>
        <pc:sldMkLst>
          <pc:docMk/>
          <pc:sldMk cId="1875233568" sldId="601"/>
        </pc:sldMkLst>
      </pc:sldChg>
      <pc:sldChg chg="del">
        <pc:chgData name="Luzy, Alexis" userId="40a0e568-c162-4724-ae36-9348e609c53e" providerId="ADAL" clId="{62C90091-2FE5-4ADF-B3D6-FD483B6CC25A}" dt="2025-03-05T00:30:11.601" v="754" actId="47"/>
        <pc:sldMkLst>
          <pc:docMk/>
          <pc:sldMk cId="1323274733" sldId="603"/>
        </pc:sldMkLst>
      </pc:sldChg>
      <pc:sldChg chg="del">
        <pc:chgData name="Luzy, Alexis" userId="40a0e568-c162-4724-ae36-9348e609c53e" providerId="ADAL" clId="{62C90091-2FE5-4ADF-B3D6-FD483B6CC25A}" dt="2025-03-04T22:46:01.590" v="0" actId="47"/>
        <pc:sldMkLst>
          <pc:docMk/>
          <pc:sldMk cId="4140214914" sldId="604"/>
        </pc:sldMkLst>
      </pc:sldChg>
      <pc:sldChg chg="delSp modSp del mod ord delAnim modAnim">
        <pc:chgData name="Luzy, Alexis" userId="40a0e568-c162-4724-ae36-9348e609c53e" providerId="ADAL" clId="{62C90091-2FE5-4ADF-B3D6-FD483B6CC25A}" dt="2025-03-05T02:32:40.720" v="2709" actId="47"/>
        <pc:sldMkLst>
          <pc:docMk/>
          <pc:sldMk cId="775291461" sldId="606"/>
        </pc:sldMkLst>
      </pc:sldChg>
      <pc:sldChg chg="del">
        <pc:chgData name="Luzy, Alexis" userId="40a0e568-c162-4724-ae36-9348e609c53e" providerId="ADAL" clId="{62C90091-2FE5-4ADF-B3D6-FD483B6CC25A}" dt="2025-03-05T00:23:46.457" v="385" actId="47"/>
        <pc:sldMkLst>
          <pc:docMk/>
          <pc:sldMk cId="982964878" sldId="608"/>
        </pc:sldMkLst>
      </pc:sldChg>
      <pc:sldChg chg="modSp mod">
        <pc:chgData name="Luzy, Alexis" userId="40a0e568-c162-4724-ae36-9348e609c53e" providerId="ADAL" clId="{62C90091-2FE5-4ADF-B3D6-FD483B6CC25A}" dt="2025-03-04T23:48:37.373" v="127" actId="20577"/>
        <pc:sldMkLst>
          <pc:docMk/>
          <pc:sldMk cId="2136911518" sldId="609"/>
        </pc:sldMkLst>
      </pc:sldChg>
      <pc:sldChg chg="addSp modSp mod ord">
        <pc:chgData name="Luzy, Alexis" userId="40a0e568-c162-4724-ae36-9348e609c53e" providerId="ADAL" clId="{62C90091-2FE5-4ADF-B3D6-FD483B6CC25A}" dt="2025-03-05T13:04:50.208" v="2710" actId="313"/>
        <pc:sldMkLst>
          <pc:docMk/>
          <pc:sldMk cId="2339832432" sldId="611"/>
        </pc:sldMkLst>
      </pc:sldChg>
      <pc:sldChg chg="modSp mod">
        <pc:chgData name="Luzy, Alexis" userId="40a0e568-c162-4724-ae36-9348e609c53e" providerId="ADAL" clId="{62C90091-2FE5-4ADF-B3D6-FD483B6CC25A}" dt="2025-03-04T23:48:42.472" v="129"/>
        <pc:sldMkLst>
          <pc:docMk/>
          <pc:sldMk cId="2934300493" sldId="612"/>
        </pc:sldMkLst>
      </pc:sldChg>
      <pc:sldChg chg="modSp mod">
        <pc:chgData name="Luzy, Alexis" userId="40a0e568-c162-4724-ae36-9348e609c53e" providerId="ADAL" clId="{62C90091-2FE5-4ADF-B3D6-FD483B6CC25A}" dt="2025-03-05T00:22:35.558" v="384" actId="207"/>
        <pc:sldMkLst>
          <pc:docMk/>
          <pc:sldMk cId="112246412" sldId="613"/>
        </pc:sldMkLst>
      </pc:sldChg>
      <pc:sldChg chg="addSp delSp modSp mod">
        <pc:chgData name="Luzy, Alexis" userId="40a0e568-c162-4724-ae36-9348e609c53e" providerId="ADAL" clId="{62C90091-2FE5-4ADF-B3D6-FD483B6CC25A}" dt="2025-03-05T00:43:55.386" v="1066" actId="20577"/>
        <pc:sldMkLst>
          <pc:docMk/>
          <pc:sldMk cId="300574878" sldId="617"/>
        </pc:sldMkLst>
      </pc:sldChg>
      <pc:sldChg chg="modSp mod">
        <pc:chgData name="Luzy, Alexis" userId="40a0e568-c162-4724-ae36-9348e609c53e" providerId="ADAL" clId="{62C90091-2FE5-4ADF-B3D6-FD483B6CC25A}" dt="2025-03-04T23:48:50.803" v="131"/>
        <pc:sldMkLst>
          <pc:docMk/>
          <pc:sldMk cId="4239632170" sldId="618"/>
        </pc:sldMkLst>
      </pc:sldChg>
      <pc:sldChg chg="del">
        <pc:chgData name="Luzy, Alexis" userId="40a0e568-c162-4724-ae36-9348e609c53e" providerId="ADAL" clId="{62C90091-2FE5-4ADF-B3D6-FD483B6CC25A}" dt="2025-03-05T00:47:06.345" v="1191" actId="47"/>
        <pc:sldMkLst>
          <pc:docMk/>
          <pc:sldMk cId="3401779762" sldId="619"/>
        </pc:sldMkLst>
      </pc:sldChg>
      <pc:sldChg chg="addSp delSp modSp add mod ord delAnim modAnim">
        <pc:chgData name="Luzy, Alexis" userId="40a0e568-c162-4724-ae36-9348e609c53e" providerId="ADAL" clId="{62C90091-2FE5-4ADF-B3D6-FD483B6CC25A}" dt="2025-03-05T00:17:29.002" v="357"/>
        <pc:sldMkLst>
          <pc:docMk/>
          <pc:sldMk cId="1658495120" sldId="620"/>
        </pc:sldMkLst>
      </pc:sldChg>
      <pc:sldChg chg="addSp delSp modSp add del mod">
        <pc:chgData name="Luzy, Alexis" userId="40a0e568-c162-4724-ae36-9348e609c53e" providerId="ADAL" clId="{62C90091-2FE5-4ADF-B3D6-FD483B6CC25A}" dt="2025-03-05T00:47:17.367" v="1196" actId="47"/>
        <pc:sldMkLst>
          <pc:docMk/>
          <pc:sldMk cId="3719497648" sldId="621"/>
        </pc:sldMkLst>
      </pc:sldChg>
      <pc:sldChg chg="add del">
        <pc:chgData name="Luzy, Alexis" userId="40a0e568-c162-4724-ae36-9348e609c53e" providerId="ADAL" clId="{62C90091-2FE5-4ADF-B3D6-FD483B6CC25A}" dt="2025-03-05T00:46:58.694" v="1186" actId="47"/>
        <pc:sldMkLst>
          <pc:docMk/>
          <pc:sldMk cId="1985066462" sldId="622"/>
        </pc:sldMkLst>
      </pc:sldChg>
      <pc:sldChg chg="addSp modSp add mod">
        <pc:chgData name="Luzy, Alexis" userId="40a0e568-c162-4724-ae36-9348e609c53e" providerId="ADAL" clId="{62C90091-2FE5-4ADF-B3D6-FD483B6CC25A}" dt="2025-03-05T00:44:30.379" v="1134" actId="1038"/>
        <pc:sldMkLst>
          <pc:docMk/>
          <pc:sldMk cId="2641727205" sldId="623"/>
        </pc:sldMkLst>
      </pc:sldChg>
      <pc:sldChg chg="addSp delSp modSp add mod ord">
        <pc:chgData name="Luzy, Alexis" userId="40a0e568-c162-4724-ae36-9348e609c53e" providerId="ADAL" clId="{62C90091-2FE5-4ADF-B3D6-FD483B6CC25A}" dt="2025-03-05T01:07:34.352" v="1337" actId="14100"/>
        <pc:sldMkLst>
          <pc:docMk/>
          <pc:sldMk cId="25417289" sldId="624"/>
        </pc:sldMkLst>
      </pc:sldChg>
      <pc:sldChg chg="add del">
        <pc:chgData name="Luzy, Alexis" userId="40a0e568-c162-4724-ae36-9348e609c53e" providerId="ADAL" clId="{62C90091-2FE5-4ADF-B3D6-FD483B6CC25A}" dt="2025-03-05T00:53:38.641" v="1202" actId="2890"/>
        <pc:sldMkLst>
          <pc:docMk/>
          <pc:sldMk cId="1498227316" sldId="625"/>
        </pc:sldMkLst>
      </pc:sldChg>
      <pc:sldChg chg="addSp delSp modSp add mod">
        <pc:chgData name="Luzy, Alexis" userId="40a0e568-c162-4724-ae36-9348e609c53e" providerId="ADAL" clId="{62C90091-2FE5-4ADF-B3D6-FD483B6CC25A}" dt="2025-03-05T00:57:40.201" v="1331" actId="1035"/>
        <pc:sldMkLst>
          <pc:docMk/>
          <pc:sldMk cId="2460901981" sldId="625"/>
        </pc:sldMkLst>
        <pc:spChg chg="add mod">
          <ac:chgData name="Luzy, Alexis" userId="40a0e568-c162-4724-ae36-9348e609c53e" providerId="ADAL" clId="{62C90091-2FE5-4ADF-B3D6-FD483B6CC25A}" dt="2025-03-05T00:57:40.201" v="1331" actId="1035"/>
          <ac:spMkLst>
            <pc:docMk/>
            <pc:sldMk cId="2460901981" sldId="625"/>
            <ac:spMk id="7" creationId="{93C725B2-5EB2-D760-750B-FA093F4B27B4}"/>
          </ac:spMkLst>
        </pc:spChg>
        <pc:spChg chg="add mod">
          <ac:chgData name="Luzy, Alexis" userId="40a0e568-c162-4724-ae36-9348e609c53e" providerId="ADAL" clId="{62C90091-2FE5-4ADF-B3D6-FD483B6CC25A}" dt="2025-03-05T00:57:33.588" v="1322" actId="1076"/>
          <ac:spMkLst>
            <pc:docMk/>
            <pc:sldMk cId="2460901981" sldId="625"/>
            <ac:spMk id="9" creationId="{39650575-1DEE-AF9A-B2A4-515610C91E6D}"/>
          </ac:spMkLst>
        </pc:spChg>
        <pc:spChg chg="add mod">
          <ac:chgData name="Luzy, Alexis" userId="40a0e568-c162-4724-ae36-9348e609c53e" providerId="ADAL" clId="{62C90091-2FE5-4ADF-B3D6-FD483B6CC25A}" dt="2025-03-05T00:57:37.806" v="1325" actId="1076"/>
          <ac:spMkLst>
            <pc:docMk/>
            <pc:sldMk cId="2460901981" sldId="625"/>
            <ac:spMk id="12" creationId="{ABF81058-FC2E-1869-4A96-CF0FBD0BB2E4}"/>
          </ac:spMkLst>
        </pc:spChg>
      </pc:sldChg>
      <pc:sldChg chg="addSp delSp modSp new mod modShow">
        <pc:chgData name="Luzy, Alexis" userId="40a0e568-c162-4724-ae36-9348e609c53e" providerId="ADAL" clId="{62C90091-2FE5-4ADF-B3D6-FD483B6CC25A}" dt="2025-03-05T13:29:28.254" v="2713" actId="729"/>
        <pc:sldMkLst>
          <pc:docMk/>
          <pc:sldMk cId="2236290419" sldId="626"/>
        </pc:sldMkLst>
      </pc:sldChg>
      <pc:sldChg chg="addSp delSp modSp add mod modShow">
        <pc:chgData name="Luzy, Alexis" userId="40a0e568-c162-4724-ae36-9348e609c53e" providerId="ADAL" clId="{62C90091-2FE5-4ADF-B3D6-FD483B6CC25A}" dt="2025-03-05T13:29:28.254" v="2713" actId="729"/>
        <pc:sldMkLst>
          <pc:docMk/>
          <pc:sldMk cId="2036444833" sldId="627"/>
        </pc:sldMkLst>
      </pc:sldChg>
      <pc:sldChg chg="addSp delSp modSp add mod ord">
        <pc:chgData name="Luzy, Alexis" userId="40a0e568-c162-4724-ae36-9348e609c53e" providerId="ADAL" clId="{62C90091-2FE5-4ADF-B3D6-FD483B6CC25A}" dt="2025-03-05T01:38:01.723" v="1940" actId="1037"/>
        <pc:sldMkLst>
          <pc:docMk/>
          <pc:sldMk cId="91411377" sldId="628"/>
        </pc:sldMkLst>
      </pc:sldChg>
      <pc:sldChg chg="addSp modSp add del mod">
        <pc:chgData name="Luzy, Alexis" userId="40a0e568-c162-4724-ae36-9348e609c53e" providerId="ADAL" clId="{62C90091-2FE5-4ADF-B3D6-FD483B6CC25A}" dt="2025-03-05T01:34:23.932" v="1855" actId="47"/>
        <pc:sldMkLst>
          <pc:docMk/>
          <pc:sldMk cId="3670383875" sldId="629"/>
        </pc:sldMkLst>
      </pc:sldChg>
      <pc:sldChg chg="modSp add mod">
        <pc:chgData name="Luzy, Alexis" userId="40a0e568-c162-4724-ae36-9348e609c53e" providerId="ADAL" clId="{62C90091-2FE5-4ADF-B3D6-FD483B6CC25A}" dt="2025-03-05T15:48:16.252" v="2880" actId="1076"/>
        <pc:sldMkLst>
          <pc:docMk/>
          <pc:sldMk cId="3064224277" sldId="630"/>
        </pc:sldMkLst>
      </pc:sldChg>
      <pc:sldChg chg="addSp delSp modSp add mod modShow">
        <pc:chgData name="Luzy, Alexis" userId="40a0e568-c162-4724-ae36-9348e609c53e" providerId="ADAL" clId="{62C90091-2FE5-4ADF-B3D6-FD483B6CC25A}" dt="2025-03-05T13:29:28.254" v="2713" actId="729"/>
        <pc:sldMkLst>
          <pc:docMk/>
          <pc:sldMk cId="1365445533" sldId="631"/>
        </pc:sldMkLst>
      </pc:sldChg>
      <pc:sldChg chg="addSp delSp modSp add mod modShow">
        <pc:chgData name="Luzy, Alexis" userId="40a0e568-c162-4724-ae36-9348e609c53e" providerId="ADAL" clId="{62C90091-2FE5-4ADF-B3D6-FD483B6CC25A}" dt="2025-03-05T13:29:28.254" v="2713" actId="729"/>
        <pc:sldMkLst>
          <pc:docMk/>
          <pc:sldMk cId="1852924102" sldId="632"/>
        </pc:sldMkLst>
      </pc:sldChg>
      <pc:sldChg chg="new del">
        <pc:chgData name="Luzy, Alexis" userId="40a0e568-c162-4724-ae36-9348e609c53e" providerId="ADAL" clId="{62C90091-2FE5-4ADF-B3D6-FD483B6CC25A}" dt="2025-03-17T16:13:38.294" v="2884" actId="47"/>
        <pc:sldMkLst>
          <pc:docMk/>
          <pc:sldMk cId="144537487" sldId="633"/>
        </pc:sldMkLst>
      </pc:sldChg>
    </pc:docChg>
  </pc:docChgLst>
  <pc:docChgLst>
    <pc:chgData name="Luzy, Alexis" userId="40a0e568-c162-4724-ae36-9348e609c53e" providerId="ADAL" clId="{299BB1DF-B112-460A-A530-9D8937E74C13}"/>
    <pc:docChg chg="undo custSel addSld delSld modSld sldOrd">
      <pc:chgData name="Luzy, Alexis" userId="40a0e568-c162-4724-ae36-9348e609c53e" providerId="ADAL" clId="{299BB1DF-B112-460A-A530-9D8937E74C13}" dt="2025-01-29T16:44:04.041" v="3189" actId="47"/>
      <pc:docMkLst>
        <pc:docMk/>
      </pc:docMkLst>
      <pc:sldChg chg="addSp delSp modSp add mod">
        <pc:chgData name="Luzy, Alexis" userId="40a0e568-c162-4724-ae36-9348e609c53e" providerId="ADAL" clId="{299BB1DF-B112-460A-A530-9D8937E74C13}" dt="2025-01-29T01:49:24.396" v="190" actId="14100"/>
        <pc:sldMkLst>
          <pc:docMk/>
          <pc:sldMk cId="2910125821" sldId="340"/>
        </pc:sldMkLst>
      </pc:sldChg>
      <pc:sldChg chg="modSp mod">
        <pc:chgData name="Luzy, Alexis" userId="40a0e568-c162-4724-ae36-9348e609c53e" providerId="ADAL" clId="{299BB1DF-B112-460A-A530-9D8937E74C13}" dt="2025-01-29T13:05:23.953" v="3061" actId="20577"/>
        <pc:sldMkLst>
          <pc:docMk/>
          <pc:sldMk cId="713354455" sldId="353"/>
        </pc:sldMkLst>
      </pc:sldChg>
      <pc:sldChg chg="modSp mod">
        <pc:chgData name="Luzy, Alexis" userId="40a0e568-c162-4724-ae36-9348e609c53e" providerId="ADAL" clId="{299BB1DF-B112-460A-A530-9D8937E74C13}" dt="2025-01-27T15:34:05.101" v="13" actId="14100"/>
        <pc:sldMkLst>
          <pc:docMk/>
          <pc:sldMk cId="80447147" sldId="354"/>
        </pc:sldMkLst>
        <pc:spChg chg="mod">
          <ac:chgData name="Luzy, Alexis" userId="40a0e568-c162-4724-ae36-9348e609c53e" providerId="ADAL" clId="{299BB1DF-B112-460A-A530-9D8937E74C13}" dt="2025-01-27T15:34:05.101" v="13" actId="14100"/>
          <ac:spMkLst>
            <pc:docMk/>
            <pc:sldMk cId="80447147" sldId="354"/>
            <ac:spMk id="5" creationId="{79A28596-5F0B-272C-4F7E-7133684B0428}"/>
          </ac:spMkLst>
        </pc:spChg>
      </pc:sldChg>
      <pc:sldChg chg="modSp add mod ord">
        <pc:chgData name="Luzy, Alexis" userId="40a0e568-c162-4724-ae36-9348e609c53e" providerId="ADAL" clId="{299BB1DF-B112-460A-A530-9D8937E74C13}" dt="2025-01-29T02:22:25.279" v="445" actId="20577"/>
        <pc:sldMkLst>
          <pc:docMk/>
          <pc:sldMk cId="4261669804" sldId="521"/>
        </pc:sldMkLst>
      </pc:sldChg>
      <pc:sldChg chg="modSp add mod ord">
        <pc:chgData name="Luzy, Alexis" userId="40a0e568-c162-4724-ae36-9348e609c53e" providerId="ADAL" clId="{299BB1DF-B112-460A-A530-9D8937E74C13}" dt="2025-01-29T02:22:21.978" v="443" actId="20577"/>
        <pc:sldMkLst>
          <pc:docMk/>
          <pc:sldMk cId="2952751848" sldId="522"/>
        </pc:sldMkLst>
      </pc:sldChg>
      <pc:sldChg chg="addSp delSp modSp add mod ord delAnim">
        <pc:chgData name="Luzy, Alexis" userId="40a0e568-c162-4724-ae36-9348e609c53e" providerId="ADAL" clId="{299BB1DF-B112-460A-A530-9D8937E74C13}" dt="2025-01-29T02:29:28.987" v="517"/>
        <pc:sldMkLst>
          <pc:docMk/>
          <pc:sldMk cId="3780394074" sldId="527"/>
        </pc:sldMkLst>
      </pc:sldChg>
      <pc:sldChg chg="del">
        <pc:chgData name="Luzy, Alexis" userId="40a0e568-c162-4724-ae36-9348e609c53e" providerId="ADAL" clId="{299BB1DF-B112-460A-A530-9D8937E74C13}" dt="2025-01-29T01:50:15.064" v="191" actId="47"/>
        <pc:sldMkLst>
          <pc:docMk/>
          <pc:sldMk cId="4180645009" sldId="534"/>
        </pc:sldMkLst>
      </pc:sldChg>
      <pc:sldChg chg="modSp add del mod">
        <pc:chgData name="Luzy, Alexis" userId="40a0e568-c162-4724-ae36-9348e609c53e" providerId="ADAL" clId="{299BB1DF-B112-460A-A530-9D8937E74C13}" dt="2025-01-29T01:48:43.091" v="175" actId="47"/>
        <pc:sldMkLst>
          <pc:docMk/>
          <pc:sldMk cId="15444517" sldId="535"/>
        </pc:sldMkLst>
      </pc:sldChg>
      <pc:sldChg chg="modSp mod">
        <pc:chgData name="Luzy, Alexis" userId="40a0e568-c162-4724-ae36-9348e609c53e" providerId="ADAL" clId="{299BB1DF-B112-460A-A530-9D8937E74C13}" dt="2025-01-29T03:23:38.648" v="1453" actId="14100"/>
        <pc:sldMkLst>
          <pc:docMk/>
          <pc:sldMk cId="2350229223" sldId="558"/>
        </pc:sldMkLst>
      </pc:sldChg>
      <pc:sldChg chg="del">
        <pc:chgData name="Luzy, Alexis" userId="40a0e568-c162-4724-ae36-9348e609c53e" providerId="ADAL" clId="{299BB1DF-B112-460A-A530-9D8937E74C13}" dt="2025-01-29T02:40:39.234" v="612" actId="47"/>
        <pc:sldMkLst>
          <pc:docMk/>
          <pc:sldMk cId="1848070392" sldId="562"/>
        </pc:sldMkLst>
      </pc:sldChg>
      <pc:sldChg chg="addSp delSp modSp mod">
        <pc:chgData name="Luzy, Alexis" userId="40a0e568-c162-4724-ae36-9348e609c53e" providerId="ADAL" clId="{299BB1DF-B112-460A-A530-9D8937E74C13}" dt="2025-01-29T13:24:30.889" v="3064" actId="732"/>
        <pc:sldMkLst>
          <pc:docMk/>
          <pc:sldMk cId="708614304" sldId="563"/>
        </pc:sldMkLst>
      </pc:sldChg>
      <pc:sldChg chg="del">
        <pc:chgData name="Luzy, Alexis" userId="40a0e568-c162-4724-ae36-9348e609c53e" providerId="ADAL" clId="{299BB1DF-B112-460A-A530-9D8937E74C13}" dt="2025-01-29T02:35:42.664" v="601" actId="47"/>
        <pc:sldMkLst>
          <pc:docMk/>
          <pc:sldMk cId="4258540652" sldId="567"/>
        </pc:sldMkLst>
      </pc:sldChg>
      <pc:sldChg chg="addSp delSp modSp add mod ord modAnim">
        <pc:chgData name="Luzy, Alexis" userId="40a0e568-c162-4724-ae36-9348e609c53e" providerId="ADAL" clId="{299BB1DF-B112-460A-A530-9D8937E74C13}" dt="2025-01-29T14:57:27.122" v="3117" actId="478"/>
        <pc:sldMkLst>
          <pc:docMk/>
          <pc:sldMk cId="3403612502" sldId="568"/>
        </pc:sldMkLst>
      </pc:sldChg>
      <pc:sldChg chg="modSp mod">
        <pc:chgData name="Luzy, Alexis" userId="40a0e568-c162-4724-ae36-9348e609c53e" providerId="ADAL" clId="{299BB1DF-B112-460A-A530-9D8937E74C13}" dt="2025-01-29T03:29:13.319" v="1772"/>
        <pc:sldMkLst>
          <pc:docMk/>
          <pc:sldMk cId="2899883468" sldId="569"/>
        </pc:sldMkLst>
      </pc:sldChg>
      <pc:sldChg chg="del">
        <pc:chgData name="Luzy, Alexis" userId="40a0e568-c162-4724-ae36-9348e609c53e" providerId="ADAL" clId="{299BB1DF-B112-460A-A530-9D8937E74C13}" dt="2025-01-29T02:31:18.071" v="540" actId="47"/>
        <pc:sldMkLst>
          <pc:docMk/>
          <pc:sldMk cId="2300744750" sldId="573"/>
        </pc:sldMkLst>
      </pc:sldChg>
      <pc:sldChg chg="del">
        <pc:chgData name="Luzy, Alexis" userId="40a0e568-c162-4724-ae36-9348e609c53e" providerId="ADAL" clId="{299BB1DF-B112-460A-A530-9D8937E74C13}" dt="2025-01-29T02:34:41.995" v="584" actId="47"/>
        <pc:sldMkLst>
          <pc:docMk/>
          <pc:sldMk cId="1932900254" sldId="574"/>
        </pc:sldMkLst>
      </pc:sldChg>
      <pc:sldChg chg="addSp modSp mod">
        <pc:chgData name="Luzy, Alexis" userId="40a0e568-c162-4724-ae36-9348e609c53e" providerId="ADAL" clId="{299BB1DF-B112-460A-A530-9D8937E74C13}" dt="2025-01-29T16:40:27.641" v="3180"/>
        <pc:sldMkLst>
          <pc:docMk/>
          <pc:sldMk cId="412845698" sldId="582"/>
        </pc:sldMkLst>
      </pc:sldChg>
      <pc:sldChg chg="modSp mod ord">
        <pc:chgData name="Luzy, Alexis" userId="40a0e568-c162-4724-ae36-9348e609c53e" providerId="ADAL" clId="{299BB1DF-B112-460A-A530-9D8937E74C13}" dt="2025-01-29T02:29:48.426" v="521"/>
        <pc:sldMkLst>
          <pc:docMk/>
          <pc:sldMk cId="1240075451" sldId="586"/>
        </pc:sldMkLst>
      </pc:sldChg>
      <pc:sldChg chg="modSp mod">
        <pc:chgData name="Luzy, Alexis" userId="40a0e568-c162-4724-ae36-9348e609c53e" providerId="ADAL" clId="{299BB1DF-B112-460A-A530-9D8937E74C13}" dt="2025-01-29T03:30:56.133" v="1911" actId="403"/>
        <pc:sldMkLst>
          <pc:docMk/>
          <pc:sldMk cId="261431949" sldId="587"/>
        </pc:sldMkLst>
      </pc:sldChg>
      <pc:sldChg chg="delSp modSp mod">
        <pc:chgData name="Luzy, Alexis" userId="40a0e568-c162-4724-ae36-9348e609c53e" providerId="ADAL" clId="{299BB1DF-B112-460A-A530-9D8937E74C13}" dt="2025-01-29T03:32:14.392" v="2087" actId="20577"/>
        <pc:sldMkLst>
          <pc:docMk/>
          <pc:sldMk cId="1328561893" sldId="588"/>
        </pc:sldMkLst>
      </pc:sldChg>
      <pc:sldChg chg="addSp delSp modSp mod">
        <pc:chgData name="Luzy, Alexis" userId="40a0e568-c162-4724-ae36-9348e609c53e" providerId="ADAL" clId="{299BB1DF-B112-460A-A530-9D8937E74C13}" dt="2025-01-29T03:00:13.507" v="757"/>
        <pc:sldMkLst>
          <pc:docMk/>
          <pc:sldMk cId="1041659527" sldId="597"/>
        </pc:sldMkLst>
      </pc:sldChg>
      <pc:sldChg chg="modSp">
        <pc:chgData name="Luzy, Alexis" userId="40a0e568-c162-4724-ae36-9348e609c53e" providerId="ADAL" clId="{299BB1DF-B112-460A-A530-9D8937E74C13}" dt="2025-01-29T15:38:19.188" v="3178" actId="339"/>
        <pc:sldMkLst>
          <pc:docMk/>
          <pc:sldMk cId="1795729115" sldId="599"/>
        </pc:sldMkLst>
      </pc:sldChg>
      <pc:sldChg chg="addSp delSp modSp mod">
        <pc:chgData name="Luzy, Alexis" userId="40a0e568-c162-4724-ae36-9348e609c53e" providerId="ADAL" clId="{299BB1DF-B112-460A-A530-9D8937E74C13}" dt="2025-01-29T13:31:00.529" v="3067" actId="14100"/>
        <pc:sldMkLst>
          <pc:docMk/>
          <pc:sldMk cId="1323274733" sldId="603"/>
        </pc:sldMkLst>
      </pc:sldChg>
      <pc:sldChg chg="addSp delSp modSp new del mod modClrScheme chgLayout">
        <pc:chgData name="Luzy, Alexis" userId="40a0e568-c162-4724-ae36-9348e609c53e" providerId="ADAL" clId="{299BB1DF-B112-460A-A530-9D8937E74C13}" dt="2025-01-29T02:47:14.751" v="667" actId="47"/>
        <pc:sldMkLst>
          <pc:docMk/>
          <pc:sldMk cId="1606536633" sldId="605"/>
        </pc:sldMkLst>
      </pc:sldChg>
      <pc:sldChg chg="modSp add mod ord">
        <pc:chgData name="Luzy, Alexis" userId="40a0e568-c162-4724-ae36-9348e609c53e" providerId="ADAL" clId="{299BB1DF-B112-460A-A530-9D8937E74C13}" dt="2025-01-29T03:49:49.662" v="3039" actId="20577"/>
        <pc:sldMkLst>
          <pc:docMk/>
          <pc:sldMk cId="775291461" sldId="606"/>
        </pc:sldMkLst>
      </pc:sldChg>
      <pc:sldChg chg="modSp add mod ord">
        <pc:chgData name="Luzy, Alexis" userId="40a0e568-c162-4724-ae36-9348e609c53e" providerId="ADAL" clId="{299BB1DF-B112-460A-A530-9D8937E74C13}" dt="2025-01-29T02:30:52.031" v="539"/>
        <pc:sldMkLst>
          <pc:docMk/>
          <pc:sldMk cId="483082866" sldId="607"/>
        </pc:sldMkLst>
      </pc:sldChg>
      <pc:sldChg chg="addSp delSp modSp new mod ord">
        <pc:chgData name="Luzy, Alexis" userId="40a0e568-c162-4724-ae36-9348e609c53e" providerId="ADAL" clId="{299BB1DF-B112-460A-A530-9D8937E74C13}" dt="2025-01-29T03:44:55.557" v="2979" actId="14100"/>
        <pc:sldMkLst>
          <pc:docMk/>
          <pc:sldMk cId="982964878" sldId="608"/>
        </pc:sldMkLst>
      </pc:sldChg>
      <pc:sldChg chg="addSp delSp modSp add mod">
        <pc:chgData name="Luzy, Alexis" userId="40a0e568-c162-4724-ae36-9348e609c53e" providerId="ADAL" clId="{299BB1DF-B112-460A-A530-9D8937E74C13}" dt="2025-01-29T02:22:57.956" v="455" actId="207"/>
        <pc:sldMkLst>
          <pc:docMk/>
          <pc:sldMk cId="2136911518" sldId="609"/>
        </pc:sldMkLst>
      </pc:sldChg>
      <pc:sldChg chg="modSp add del mod">
        <pc:chgData name="Luzy, Alexis" userId="40a0e568-c162-4724-ae36-9348e609c53e" providerId="ADAL" clId="{299BB1DF-B112-460A-A530-9D8937E74C13}" dt="2025-01-29T02:45:12.143" v="613" actId="47"/>
        <pc:sldMkLst>
          <pc:docMk/>
          <pc:sldMk cId="3967617209" sldId="610"/>
        </pc:sldMkLst>
      </pc:sldChg>
      <pc:sldChg chg="modSp add mod ord">
        <pc:chgData name="Luzy, Alexis" userId="40a0e568-c162-4724-ae36-9348e609c53e" providerId="ADAL" clId="{299BB1DF-B112-460A-A530-9D8937E74C13}" dt="2025-01-29T02:30:09.271" v="525" actId="113"/>
        <pc:sldMkLst>
          <pc:docMk/>
          <pc:sldMk cId="2339832432" sldId="611"/>
        </pc:sldMkLst>
      </pc:sldChg>
      <pc:sldChg chg="modSp add del mod ord">
        <pc:chgData name="Luzy, Alexis" userId="40a0e568-c162-4724-ae36-9348e609c53e" providerId="ADAL" clId="{299BB1DF-B112-460A-A530-9D8937E74C13}" dt="2025-01-29T02:20:14.938" v="380" actId="47"/>
        <pc:sldMkLst>
          <pc:docMk/>
          <pc:sldMk cId="3228269152" sldId="611"/>
        </pc:sldMkLst>
      </pc:sldChg>
      <pc:sldChg chg="addSp delSp modSp new mod">
        <pc:chgData name="Luzy, Alexis" userId="40a0e568-c162-4724-ae36-9348e609c53e" providerId="ADAL" clId="{299BB1DF-B112-460A-A530-9D8937E74C13}" dt="2025-01-29T02:28:46.740" v="508"/>
        <pc:sldMkLst>
          <pc:docMk/>
          <pc:sldMk cId="2934300493" sldId="612"/>
        </pc:sldMkLst>
      </pc:sldChg>
      <pc:sldChg chg="addSp delSp modSp add mod ord">
        <pc:chgData name="Luzy, Alexis" userId="40a0e568-c162-4724-ae36-9348e609c53e" providerId="ADAL" clId="{299BB1DF-B112-460A-A530-9D8937E74C13}" dt="2025-01-29T03:10:31.776" v="1195" actId="403"/>
        <pc:sldMkLst>
          <pc:docMk/>
          <pc:sldMk cId="112246412" sldId="613"/>
        </pc:sldMkLst>
      </pc:sldChg>
      <pc:sldChg chg="add del">
        <pc:chgData name="Luzy, Alexis" userId="40a0e568-c162-4724-ae36-9348e609c53e" providerId="ADAL" clId="{299BB1DF-B112-460A-A530-9D8937E74C13}" dt="2025-01-29T03:00:55.105" v="803" actId="2890"/>
        <pc:sldMkLst>
          <pc:docMk/>
          <pc:sldMk cId="348483736" sldId="613"/>
        </pc:sldMkLst>
      </pc:sldChg>
      <pc:sldChg chg="addSp modSp add mod">
        <pc:chgData name="Luzy, Alexis" userId="40a0e568-c162-4724-ae36-9348e609c53e" providerId="ADAL" clId="{299BB1DF-B112-460A-A530-9D8937E74C13}" dt="2025-01-29T03:02:34.169" v="876" actId="1076"/>
        <pc:sldMkLst>
          <pc:docMk/>
          <pc:sldMk cId="3657301479" sldId="614"/>
        </pc:sldMkLst>
      </pc:sldChg>
      <pc:sldChg chg="addSp delSp modSp add mod modClrScheme chgLayout">
        <pc:chgData name="Luzy, Alexis" userId="40a0e568-c162-4724-ae36-9348e609c53e" providerId="ADAL" clId="{299BB1DF-B112-460A-A530-9D8937E74C13}" dt="2025-01-29T03:38:32.340" v="2517" actId="115"/>
        <pc:sldMkLst>
          <pc:docMk/>
          <pc:sldMk cId="3262565034" sldId="615"/>
        </pc:sldMkLst>
      </pc:sldChg>
      <pc:sldChg chg="addSp delSp modSp add del mod">
        <pc:chgData name="Luzy, Alexis" userId="40a0e568-c162-4724-ae36-9348e609c53e" providerId="ADAL" clId="{299BB1DF-B112-460A-A530-9D8937E74C13}" dt="2025-01-29T03:45:17.294" v="2980" actId="47"/>
        <pc:sldMkLst>
          <pc:docMk/>
          <pc:sldMk cId="3231469780" sldId="616"/>
        </pc:sldMkLst>
      </pc:sldChg>
      <pc:sldChg chg="add del">
        <pc:chgData name="Luzy, Alexis" userId="40a0e568-c162-4724-ae36-9348e609c53e" providerId="ADAL" clId="{299BB1DF-B112-460A-A530-9D8937E74C13}" dt="2025-01-29T03:28:47.622" v="1770" actId="47"/>
        <pc:sldMkLst>
          <pc:docMk/>
          <pc:sldMk cId="3290528483" sldId="616"/>
        </pc:sldMkLst>
      </pc:sldChg>
      <pc:sldChg chg="add ord">
        <pc:chgData name="Luzy, Alexis" userId="40a0e568-c162-4724-ae36-9348e609c53e" providerId="ADAL" clId="{299BB1DF-B112-460A-A530-9D8937E74C13}" dt="2025-01-29T03:39:28.925" v="2533"/>
        <pc:sldMkLst>
          <pc:docMk/>
          <pc:sldMk cId="300574878" sldId="617"/>
        </pc:sldMkLst>
      </pc:sldChg>
      <pc:sldChg chg="addSp delSp modSp add del mod">
        <pc:chgData name="Luzy, Alexis" userId="40a0e568-c162-4724-ae36-9348e609c53e" providerId="ADAL" clId="{299BB1DF-B112-460A-A530-9D8937E74C13}" dt="2025-01-29T13:05:49.082" v="3062" actId="47"/>
        <pc:sldMkLst>
          <pc:docMk/>
          <pc:sldMk cId="173383008" sldId="618"/>
        </pc:sldMkLst>
      </pc:sldChg>
      <pc:sldChg chg="addSp delSp modSp new mod modClrScheme chgLayout">
        <pc:chgData name="Luzy, Alexis" userId="40a0e568-c162-4724-ae36-9348e609c53e" providerId="ADAL" clId="{299BB1DF-B112-460A-A530-9D8937E74C13}" dt="2025-01-29T15:06:36.604" v="3137" actId="20577"/>
        <pc:sldMkLst>
          <pc:docMk/>
          <pc:sldMk cId="4239632170" sldId="618"/>
        </pc:sldMkLst>
      </pc:sldChg>
      <pc:sldChg chg="addSp delSp modSp add mod modClrScheme chgLayout">
        <pc:chgData name="Luzy, Alexis" userId="40a0e568-c162-4724-ae36-9348e609c53e" providerId="ADAL" clId="{299BB1DF-B112-460A-A530-9D8937E74C13}" dt="2025-01-29T15:10:19.162" v="3177" actId="1076"/>
        <pc:sldMkLst>
          <pc:docMk/>
          <pc:sldMk cId="3401779762" sldId="619"/>
        </pc:sldMkLst>
      </pc:sldChg>
      <pc:sldChg chg="add del">
        <pc:chgData name="Luzy, Alexis" userId="40a0e568-c162-4724-ae36-9348e609c53e" providerId="ADAL" clId="{299BB1DF-B112-460A-A530-9D8937E74C13}" dt="2025-01-29T16:44:04.041" v="3189" actId="47"/>
        <pc:sldMkLst>
          <pc:docMk/>
          <pc:sldMk cId="307432224" sldId="620"/>
        </pc:sldMkLst>
      </pc:sldChg>
      <pc:sldChg chg="modSp add del mod">
        <pc:chgData name="Luzy, Alexis" userId="40a0e568-c162-4724-ae36-9348e609c53e" providerId="ADAL" clId="{299BB1DF-B112-460A-A530-9D8937E74C13}" dt="2025-01-29T16:44:01.667" v="3188" actId="47"/>
        <pc:sldMkLst>
          <pc:docMk/>
          <pc:sldMk cId="2940742993" sldId="621"/>
        </pc:sldMkLst>
      </pc:sldChg>
    </pc:docChg>
  </pc:docChgLst>
  <pc:docChgLst>
    <pc:chgData name="Luzy, Alexis" userId="40a0e568-c162-4724-ae36-9348e609c53e" providerId="ADAL" clId="{BA29ED21-E38E-491B-B4DF-F49B40D7D254}"/>
    <pc:docChg chg="undo redo custSel addSld delSld modSld sldOrd">
      <pc:chgData name="Luzy, Alexis" userId="40a0e568-c162-4724-ae36-9348e609c53e" providerId="ADAL" clId="{BA29ED21-E38E-491B-B4DF-F49B40D7D254}" dt="2024-11-27T16:23:11.810" v="2144" actId="1076"/>
      <pc:docMkLst>
        <pc:docMk/>
      </pc:docMkLst>
      <pc:sldChg chg="modSp mod">
        <pc:chgData name="Luzy, Alexis" userId="40a0e568-c162-4724-ae36-9348e609c53e" providerId="ADAL" clId="{BA29ED21-E38E-491B-B4DF-F49B40D7D254}" dt="2024-11-23T00:43:09.061" v="402" actId="1035"/>
        <pc:sldMkLst>
          <pc:docMk/>
          <pc:sldMk cId="713354455" sldId="353"/>
        </pc:sldMkLst>
      </pc:sldChg>
      <pc:sldChg chg="modSp mod">
        <pc:chgData name="Luzy, Alexis" userId="40a0e568-c162-4724-ae36-9348e609c53e" providerId="ADAL" clId="{BA29ED21-E38E-491B-B4DF-F49B40D7D254}" dt="2024-11-12T00:14:37.780" v="97" actId="20577"/>
        <pc:sldMkLst>
          <pc:docMk/>
          <pc:sldMk cId="80447147" sldId="354"/>
        </pc:sldMkLst>
      </pc:sldChg>
      <pc:sldChg chg="del">
        <pc:chgData name="Luzy, Alexis" userId="40a0e568-c162-4724-ae36-9348e609c53e" providerId="ADAL" clId="{BA29ED21-E38E-491B-B4DF-F49B40D7D254}" dt="2024-11-26T20:46:49.678" v="1370" actId="47"/>
        <pc:sldMkLst>
          <pc:docMk/>
          <pc:sldMk cId="1103370992" sldId="530"/>
        </pc:sldMkLst>
      </pc:sldChg>
      <pc:sldChg chg="delSp modSp mod">
        <pc:chgData name="Luzy, Alexis" userId="40a0e568-c162-4724-ae36-9348e609c53e" providerId="ADAL" clId="{BA29ED21-E38E-491B-B4DF-F49B40D7D254}" dt="2024-11-26T23:00:36.649" v="1517" actId="478"/>
        <pc:sldMkLst>
          <pc:docMk/>
          <pc:sldMk cId="4180645009" sldId="534"/>
        </pc:sldMkLst>
      </pc:sldChg>
      <pc:sldChg chg="modSp mod">
        <pc:chgData name="Luzy, Alexis" userId="40a0e568-c162-4724-ae36-9348e609c53e" providerId="ADAL" clId="{BA29ED21-E38E-491B-B4DF-F49B40D7D254}" dt="2024-11-12T00:26:50.991" v="102" actId="1036"/>
        <pc:sldMkLst>
          <pc:docMk/>
          <pc:sldMk cId="4105948749" sldId="537"/>
        </pc:sldMkLst>
      </pc:sldChg>
      <pc:sldChg chg="addSp delSp modSp mod">
        <pc:chgData name="Luzy, Alexis" userId="40a0e568-c162-4724-ae36-9348e609c53e" providerId="ADAL" clId="{BA29ED21-E38E-491B-B4DF-F49B40D7D254}" dt="2024-11-27T16:22:19.438" v="2143" actId="1076"/>
        <pc:sldMkLst>
          <pc:docMk/>
          <pc:sldMk cId="2353283711" sldId="541"/>
        </pc:sldMkLst>
      </pc:sldChg>
      <pc:sldChg chg="del">
        <pc:chgData name="Luzy, Alexis" userId="40a0e568-c162-4724-ae36-9348e609c53e" providerId="ADAL" clId="{BA29ED21-E38E-491B-B4DF-F49B40D7D254}" dt="2024-11-26T20:47:41.502" v="1378" actId="47"/>
        <pc:sldMkLst>
          <pc:docMk/>
          <pc:sldMk cId="1319068409" sldId="542"/>
        </pc:sldMkLst>
      </pc:sldChg>
      <pc:sldChg chg="del ord">
        <pc:chgData name="Luzy, Alexis" userId="40a0e568-c162-4724-ae36-9348e609c53e" providerId="ADAL" clId="{BA29ED21-E38E-491B-B4DF-F49B40D7D254}" dt="2024-11-27T02:43:18.225" v="1981" actId="47"/>
        <pc:sldMkLst>
          <pc:docMk/>
          <pc:sldMk cId="2227203607" sldId="543"/>
        </pc:sldMkLst>
      </pc:sldChg>
      <pc:sldChg chg="delSp del mod ord">
        <pc:chgData name="Luzy, Alexis" userId="40a0e568-c162-4724-ae36-9348e609c53e" providerId="ADAL" clId="{BA29ED21-E38E-491B-B4DF-F49B40D7D254}" dt="2024-11-27T02:42:57.200" v="1978" actId="47"/>
        <pc:sldMkLst>
          <pc:docMk/>
          <pc:sldMk cId="2697207742" sldId="545"/>
        </pc:sldMkLst>
      </pc:sldChg>
      <pc:sldChg chg="addSp delSp modSp add del mod ord">
        <pc:chgData name="Luzy, Alexis" userId="40a0e568-c162-4724-ae36-9348e609c53e" providerId="ADAL" clId="{BA29ED21-E38E-491B-B4DF-F49B40D7D254}" dt="2024-11-27T02:46:32.874" v="2023" actId="20577"/>
        <pc:sldMkLst>
          <pc:docMk/>
          <pc:sldMk cId="4201350611" sldId="546"/>
        </pc:sldMkLst>
      </pc:sldChg>
      <pc:sldChg chg="del">
        <pc:chgData name="Luzy, Alexis" userId="40a0e568-c162-4724-ae36-9348e609c53e" providerId="ADAL" clId="{BA29ED21-E38E-491B-B4DF-F49B40D7D254}" dt="2024-11-27T02:41:50.529" v="1960" actId="47"/>
        <pc:sldMkLst>
          <pc:docMk/>
          <pc:sldMk cId="949057657" sldId="547"/>
        </pc:sldMkLst>
      </pc:sldChg>
      <pc:sldChg chg="del">
        <pc:chgData name="Luzy, Alexis" userId="40a0e568-c162-4724-ae36-9348e609c53e" providerId="ADAL" clId="{BA29ED21-E38E-491B-B4DF-F49B40D7D254}" dt="2024-11-27T02:02:16.537" v="1782" actId="47"/>
        <pc:sldMkLst>
          <pc:docMk/>
          <pc:sldMk cId="4028148257" sldId="548"/>
        </pc:sldMkLst>
      </pc:sldChg>
      <pc:sldChg chg="del">
        <pc:chgData name="Luzy, Alexis" userId="40a0e568-c162-4724-ae36-9348e609c53e" providerId="ADAL" clId="{BA29ED21-E38E-491B-B4DF-F49B40D7D254}" dt="2024-11-26T20:49:05.291" v="1407" actId="47"/>
        <pc:sldMkLst>
          <pc:docMk/>
          <pc:sldMk cId="2453064056" sldId="549"/>
        </pc:sldMkLst>
      </pc:sldChg>
      <pc:sldChg chg="del">
        <pc:chgData name="Luzy, Alexis" userId="40a0e568-c162-4724-ae36-9348e609c53e" providerId="ADAL" clId="{BA29ED21-E38E-491B-B4DF-F49B40D7D254}" dt="2024-11-27T02:02:20.365" v="1783" actId="47"/>
        <pc:sldMkLst>
          <pc:docMk/>
          <pc:sldMk cId="2622667395" sldId="550"/>
        </pc:sldMkLst>
      </pc:sldChg>
      <pc:sldChg chg="del">
        <pc:chgData name="Luzy, Alexis" userId="40a0e568-c162-4724-ae36-9348e609c53e" providerId="ADAL" clId="{BA29ED21-E38E-491B-B4DF-F49B40D7D254}" dt="2024-11-26T20:47:34.444" v="1377" actId="47"/>
        <pc:sldMkLst>
          <pc:docMk/>
          <pc:sldMk cId="2977110668" sldId="551"/>
        </pc:sldMkLst>
      </pc:sldChg>
      <pc:sldChg chg="addSp modSp del">
        <pc:chgData name="Luzy, Alexis" userId="40a0e568-c162-4724-ae36-9348e609c53e" providerId="ADAL" clId="{BA29ED21-E38E-491B-B4DF-F49B40D7D254}" dt="2024-11-27T02:10:49.964" v="1881" actId="47"/>
        <pc:sldMkLst>
          <pc:docMk/>
          <pc:sldMk cId="1500165460" sldId="552"/>
        </pc:sldMkLst>
      </pc:sldChg>
      <pc:sldChg chg="del">
        <pc:chgData name="Luzy, Alexis" userId="40a0e568-c162-4724-ae36-9348e609c53e" providerId="ADAL" clId="{BA29ED21-E38E-491B-B4DF-F49B40D7D254}" dt="2024-11-26T20:47:44.428" v="1379" actId="47"/>
        <pc:sldMkLst>
          <pc:docMk/>
          <pc:sldMk cId="742728981" sldId="553"/>
        </pc:sldMkLst>
      </pc:sldChg>
      <pc:sldChg chg="delSp modSp add del mod">
        <pc:chgData name="Luzy, Alexis" userId="40a0e568-c162-4724-ae36-9348e609c53e" providerId="ADAL" clId="{BA29ED21-E38E-491B-B4DF-F49B40D7D254}" dt="2024-11-27T02:15:26.891" v="1905" actId="47"/>
        <pc:sldMkLst>
          <pc:docMk/>
          <pc:sldMk cId="176261812" sldId="554"/>
        </pc:sldMkLst>
      </pc:sldChg>
      <pc:sldChg chg="delSp del mod ord">
        <pc:chgData name="Luzy, Alexis" userId="40a0e568-c162-4724-ae36-9348e609c53e" providerId="ADAL" clId="{BA29ED21-E38E-491B-B4DF-F49B40D7D254}" dt="2024-11-12T00:27:12.534" v="108" actId="47"/>
        <pc:sldMkLst>
          <pc:docMk/>
          <pc:sldMk cId="2421755691" sldId="554"/>
        </pc:sldMkLst>
      </pc:sldChg>
      <pc:sldChg chg="addSp delSp modSp new del mod">
        <pc:chgData name="Luzy, Alexis" userId="40a0e568-c162-4724-ae36-9348e609c53e" providerId="ADAL" clId="{BA29ED21-E38E-491B-B4DF-F49B40D7D254}" dt="2024-11-23T00:40:28.306" v="335" actId="47"/>
        <pc:sldMkLst>
          <pc:docMk/>
          <pc:sldMk cId="3454302773" sldId="554"/>
        </pc:sldMkLst>
      </pc:sldChg>
      <pc:sldChg chg="addSp delSp modSp add del mod modClrScheme chgLayout">
        <pc:chgData name="Luzy, Alexis" userId="40a0e568-c162-4724-ae36-9348e609c53e" providerId="ADAL" clId="{BA29ED21-E38E-491B-B4DF-F49B40D7D254}" dt="2024-11-27T02:15:23.366" v="1904" actId="47"/>
        <pc:sldMkLst>
          <pc:docMk/>
          <pc:sldMk cId="2741405233" sldId="555"/>
        </pc:sldMkLst>
      </pc:sldChg>
      <pc:sldChg chg="add del">
        <pc:chgData name="Luzy, Alexis" userId="40a0e568-c162-4724-ae36-9348e609c53e" providerId="ADAL" clId="{BA29ED21-E38E-491B-B4DF-F49B40D7D254}" dt="2024-11-26T20:07:22.398" v="617" actId="47"/>
        <pc:sldMkLst>
          <pc:docMk/>
          <pc:sldMk cId="2851126964" sldId="556"/>
        </pc:sldMkLst>
      </pc:sldChg>
      <pc:sldChg chg="add">
        <pc:chgData name="Luzy, Alexis" userId="40a0e568-c162-4724-ae36-9348e609c53e" providerId="ADAL" clId="{BA29ED21-E38E-491B-B4DF-F49B40D7D254}" dt="2024-11-23T01:00:20.133" v="461" actId="2890"/>
        <pc:sldMkLst>
          <pc:docMk/>
          <pc:sldMk cId="1830157079" sldId="557"/>
        </pc:sldMkLst>
      </pc:sldChg>
      <pc:sldChg chg="addSp delSp modSp add mod">
        <pc:chgData name="Luzy, Alexis" userId="40a0e568-c162-4724-ae36-9348e609c53e" providerId="ADAL" clId="{BA29ED21-E38E-491B-B4DF-F49B40D7D254}" dt="2024-11-23T01:02:15.632" v="498"/>
        <pc:sldMkLst>
          <pc:docMk/>
          <pc:sldMk cId="2350229223" sldId="558"/>
        </pc:sldMkLst>
      </pc:sldChg>
      <pc:sldChg chg="addSp delSp modSp add mod">
        <pc:chgData name="Luzy, Alexis" userId="40a0e568-c162-4724-ae36-9348e609c53e" providerId="ADAL" clId="{BA29ED21-E38E-491B-B4DF-F49B40D7D254}" dt="2024-11-23T01:03:34.221" v="506" actId="22"/>
        <pc:sldMkLst>
          <pc:docMk/>
          <pc:sldMk cId="3188226493" sldId="559"/>
        </pc:sldMkLst>
      </pc:sldChg>
      <pc:sldChg chg="add del">
        <pc:chgData name="Luzy, Alexis" userId="40a0e568-c162-4724-ae36-9348e609c53e" providerId="ADAL" clId="{BA29ED21-E38E-491B-B4DF-F49B40D7D254}" dt="2024-11-23T01:03:44.145" v="511" actId="47"/>
        <pc:sldMkLst>
          <pc:docMk/>
          <pc:sldMk cId="385037669" sldId="560"/>
        </pc:sldMkLst>
      </pc:sldChg>
      <pc:sldChg chg="addSp delSp modSp add mod">
        <pc:chgData name="Luzy, Alexis" userId="40a0e568-c162-4724-ae36-9348e609c53e" providerId="ADAL" clId="{BA29ED21-E38E-491B-B4DF-F49B40D7D254}" dt="2024-11-23T01:04:28.105" v="522" actId="22"/>
        <pc:sldMkLst>
          <pc:docMk/>
          <pc:sldMk cId="1186220523" sldId="561"/>
        </pc:sldMkLst>
      </pc:sldChg>
      <pc:sldChg chg="addSp delSp modSp add mod">
        <pc:chgData name="Luzy, Alexis" userId="40a0e568-c162-4724-ae36-9348e609c53e" providerId="ADAL" clId="{BA29ED21-E38E-491B-B4DF-F49B40D7D254}" dt="2024-11-23T01:05:04.756" v="524" actId="22"/>
        <pc:sldMkLst>
          <pc:docMk/>
          <pc:sldMk cId="1848070392" sldId="562"/>
        </pc:sldMkLst>
      </pc:sldChg>
      <pc:sldChg chg="add">
        <pc:chgData name="Luzy, Alexis" userId="40a0e568-c162-4724-ae36-9348e609c53e" providerId="ADAL" clId="{BA29ED21-E38E-491B-B4DF-F49B40D7D254}" dt="2024-11-23T01:04:25.988" v="521" actId="2890"/>
        <pc:sldMkLst>
          <pc:docMk/>
          <pc:sldMk cId="708614304" sldId="563"/>
        </pc:sldMkLst>
      </pc:sldChg>
      <pc:sldChg chg="addSp delSp modSp add mod">
        <pc:chgData name="Luzy, Alexis" userId="40a0e568-c162-4724-ae36-9348e609c53e" providerId="ADAL" clId="{BA29ED21-E38E-491B-B4DF-F49B40D7D254}" dt="2024-11-27T02:15:09.937" v="1903" actId="1076"/>
        <pc:sldMkLst>
          <pc:docMk/>
          <pc:sldMk cId="2037829619" sldId="564"/>
        </pc:sldMkLst>
      </pc:sldChg>
      <pc:sldChg chg="addSp delSp modSp add mod">
        <pc:chgData name="Luzy, Alexis" userId="40a0e568-c162-4724-ae36-9348e609c53e" providerId="ADAL" clId="{BA29ED21-E38E-491B-B4DF-F49B40D7D254}" dt="2024-11-26T20:46:43.865" v="1369" actId="478"/>
        <pc:sldMkLst>
          <pc:docMk/>
          <pc:sldMk cId="72015051" sldId="565"/>
        </pc:sldMkLst>
      </pc:sldChg>
      <pc:sldChg chg="addSp delSp modSp add mod">
        <pc:chgData name="Luzy, Alexis" userId="40a0e568-c162-4724-ae36-9348e609c53e" providerId="ADAL" clId="{BA29ED21-E38E-491B-B4DF-F49B40D7D254}" dt="2024-11-26T20:01:58.752" v="594" actId="255"/>
        <pc:sldMkLst>
          <pc:docMk/>
          <pc:sldMk cId="3269580869" sldId="566"/>
        </pc:sldMkLst>
      </pc:sldChg>
      <pc:sldChg chg="addSp delSp modSp add mod">
        <pc:chgData name="Luzy, Alexis" userId="40a0e568-c162-4724-ae36-9348e609c53e" providerId="ADAL" clId="{BA29ED21-E38E-491B-B4DF-F49B40D7D254}" dt="2024-11-26T20:02:05.510" v="595" actId="255"/>
        <pc:sldMkLst>
          <pc:docMk/>
          <pc:sldMk cId="4258540652" sldId="567"/>
        </pc:sldMkLst>
      </pc:sldChg>
      <pc:sldChg chg="add del">
        <pc:chgData name="Luzy, Alexis" userId="40a0e568-c162-4724-ae36-9348e609c53e" providerId="ADAL" clId="{BA29ED21-E38E-491B-B4DF-F49B40D7D254}" dt="2024-11-26T20:01:10.387" v="554" actId="47"/>
        <pc:sldMkLst>
          <pc:docMk/>
          <pc:sldMk cId="1945419962" sldId="568"/>
        </pc:sldMkLst>
      </pc:sldChg>
      <pc:sldChg chg="addSp modSp add mod">
        <pc:chgData name="Luzy, Alexis" userId="40a0e568-c162-4724-ae36-9348e609c53e" providerId="ADAL" clId="{BA29ED21-E38E-491B-B4DF-F49B40D7D254}" dt="2024-11-26T20:10:40.962" v="654" actId="14100"/>
        <pc:sldMkLst>
          <pc:docMk/>
          <pc:sldMk cId="2899883468" sldId="569"/>
        </pc:sldMkLst>
      </pc:sldChg>
      <pc:sldChg chg="addSp delSp modSp add mod ord">
        <pc:chgData name="Luzy, Alexis" userId="40a0e568-c162-4724-ae36-9348e609c53e" providerId="ADAL" clId="{BA29ED21-E38E-491B-B4DF-F49B40D7D254}" dt="2024-11-26T20:32:29.410" v="1319" actId="1076"/>
        <pc:sldMkLst>
          <pc:docMk/>
          <pc:sldMk cId="3482624062" sldId="570"/>
        </pc:sldMkLst>
      </pc:sldChg>
      <pc:sldChg chg="add">
        <pc:chgData name="Luzy, Alexis" userId="40a0e568-c162-4724-ae36-9348e609c53e" providerId="ADAL" clId="{BA29ED21-E38E-491B-B4DF-F49B40D7D254}" dt="2024-11-26T20:02:49.695" v="616"/>
        <pc:sldMkLst>
          <pc:docMk/>
          <pc:sldMk cId="466290129" sldId="571"/>
        </pc:sldMkLst>
      </pc:sldChg>
      <pc:sldChg chg="addSp modSp add del mod">
        <pc:chgData name="Luzy, Alexis" userId="40a0e568-c162-4724-ae36-9348e609c53e" providerId="ADAL" clId="{BA29ED21-E38E-491B-B4DF-F49B40D7D254}" dt="2024-11-26T23:38:03.181" v="1756" actId="47"/>
        <pc:sldMkLst>
          <pc:docMk/>
          <pc:sldMk cId="804676857" sldId="572"/>
        </pc:sldMkLst>
      </pc:sldChg>
      <pc:sldChg chg="addSp delSp modSp add mod ord">
        <pc:chgData name="Luzy, Alexis" userId="40a0e568-c162-4724-ae36-9348e609c53e" providerId="ADAL" clId="{BA29ED21-E38E-491B-B4DF-F49B40D7D254}" dt="2024-11-26T21:15:43.076" v="1497" actId="1076"/>
        <pc:sldMkLst>
          <pc:docMk/>
          <pc:sldMk cId="2300744750" sldId="573"/>
        </pc:sldMkLst>
      </pc:sldChg>
      <pc:sldChg chg="addSp delSp modSp add mod">
        <pc:chgData name="Luzy, Alexis" userId="40a0e568-c162-4724-ae36-9348e609c53e" providerId="ADAL" clId="{BA29ED21-E38E-491B-B4DF-F49B40D7D254}" dt="2024-11-26T21:01:24.100" v="1444" actId="1582"/>
        <pc:sldMkLst>
          <pc:docMk/>
          <pc:sldMk cId="1932900254" sldId="574"/>
        </pc:sldMkLst>
      </pc:sldChg>
      <pc:sldChg chg="new del">
        <pc:chgData name="Luzy, Alexis" userId="40a0e568-c162-4724-ae36-9348e609c53e" providerId="ADAL" clId="{BA29ED21-E38E-491B-B4DF-F49B40D7D254}" dt="2024-11-26T22:56:25.200" v="1500" actId="47"/>
        <pc:sldMkLst>
          <pc:docMk/>
          <pc:sldMk cId="680762551" sldId="575"/>
        </pc:sldMkLst>
      </pc:sldChg>
      <pc:sldChg chg="addSp delSp modSp add mod">
        <pc:chgData name="Luzy, Alexis" userId="40a0e568-c162-4724-ae36-9348e609c53e" providerId="ADAL" clId="{BA29ED21-E38E-491B-B4DF-F49B40D7D254}" dt="2024-11-27T16:20:21.327" v="2142" actId="1076"/>
        <pc:sldMkLst>
          <pc:docMk/>
          <pc:sldMk cId="3796782741" sldId="575"/>
        </pc:sldMkLst>
      </pc:sldChg>
      <pc:sldChg chg="addSp modSp add del mod modAnim">
        <pc:chgData name="Luzy, Alexis" userId="40a0e568-c162-4724-ae36-9348e609c53e" providerId="ADAL" clId="{BA29ED21-E38E-491B-B4DF-F49B40D7D254}" dt="2024-11-26T23:37:59.528" v="1755" actId="47"/>
        <pc:sldMkLst>
          <pc:docMk/>
          <pc:sldMk cId="721689966" sldId="576"/>
        </pc:sldMkLst>
      </pc:sldChg>
      <pc:sldChg chg="addSp delSp modSp add mod ord">
        <pc:chgData name="Luzy, Alexis" userId="40a0e568-c162-4724-ae36-9348e609c53e" providerId="ADAL" clId="{BA29ED21-E38E-491B-B4DF-F49B40D7D254}" dt="2024-11-27T02:12:49.141" v="1895" actId="1076"/>
        <pc:sldMkLst>
          <pc:docMk/>
          <pc:sldMk cId="2238514472" sldId="577"/>
        </pc:sldMkLst>
      </pc:sldChg>
      <pc:sldChg chg="addSp delSp modSp add mod">
        <pc:chgData name="Luzy, Alexis" userId="40a0e568-c162-4724-ae36-9348e609c53e" providerId="ADAL" clId="{BA29ED21-E38E-491B-B4DF-F49B40D7D254}" dt="2024-11-27T16:23:11.810" v="2144" actId="1076"/>
        <pc:sldMkLst>
          <pc:docMk/>
          <pc:sldMk cId="4230254276" sldId="578"/>
        </pc:sldMkLst>
      </pc:sldChg>
      <pc:sldChg chg="add">
        <pc:chgData name="Luzy, Alexis" userId="40a0e568-c162-4724-ae36-9348e609c53e" providerId="ADAL" clId="{BA29ED21-E38E-491B-B4DF-F49B40D7D254}" dt="2024-11-27T02:10:47.818" v="1880" actId="2890"/>
        <pc:sldMkLst>
          <pc:docMk/>
          <pc:sldMk cId="1058951777" sldId="579"/>
        </pc:sldMkLst>
      </pc:sldChg>
      <pc:sldChg chg="addSp delSp modSp add mod">
        <pc:chgData name="Luzy, Alexis" userId="40a0e568-c162-4724-ae36-9348e609c53e" providerId="ADAL" clId="{BA29ED21-E38E-491B-B4DF-F49B40D7D254}" dt="2024-11-27T02:35:52.819" v="1956" actId="1076"/>
        <pc:sldMkLst>
          <pc:docMk/>
          <pc:sldMk cId="3265373539" sldId="580"/>
        </pc:sldMkLst>
      </pc:sldChg>
      <pc:sldChg chg="addSp delSp modSp add mod">
        <pc:chgData name="Luzy, Alexis" userId="40a0e568-c162-4724-ae36-9348e609c53e" providerId="ADAL" clId="{BA29ED21-E38E-491B-B4DF-F49B40D7D254}" dt="2024-11-27T03:23:14.390" v="2137" actId="1038"/>
        <pc:sldMkLst>
          <pc:docMk/>
          <pc:sldMk cId="1951290785" sldId="581"/>
        </pc:sldMkLst>
      </pc:sldChg>
      <pc:sldChg chg="delSp modSp add mod">
        <pc:chgData name="Luzy, Alexis" userId="40a0e568-c162-4724-ae36-9348e609c53e" providerId="ADAL" clId="{BA29ED21-E38E-491B-B4DF-F49B40D7D254}" dt="2024-11-27T03:23:27.435" v="2139"/>
        <pc:sldMkLst>
          <pc:docMk/>
          <pc:sldMk cId="412845698" sldId="582"/>
        </pc:sldMkLst>
      </pc:sldChg>
      <pc:sldChg chg="modSp add mod">
        <pc:chgData name="Luzy, Alexis" userId="40a0e568-c162-4724-ae36-9348e609c53e" providerId="ADAL" clId="{BA29ED21-E38E-491B-B4DF-F49B40D7D254}" dt="2024-11-27T02:37:31.744" v="1959"/>
        <pc:sldMkLst>
          <pc:docMk/>
          <pc:sldMk cId="1466865419" sldId="583"/>
        </pc:sldMkLst>
      </pc:sldChg>
      <pc:sldChg chg="addSp delSp modSp add mod">
        <pc:chgData name="Luzy, Alexis" userId="40a0e568-c162-4724-ae36-9348e609c53e" providerId="ADAL" clId="{BA29ED21-E38E-491B-B4DF-F49B40D7D254}" dt="2024-11-27T02:45:07.709" v="2003" actId="14100"/>
        <pc:sldMkLst>
          <pc:docMk/>
          <pc:sldMk cId="1615423503" sldId="584"/>
        </pc:sldMkLst>
      </pc:sldChg>
      <pc:sldChg chg="add">
        <pc:chgData name="Luzy, Alexis" userId="40a0e568-c162-4724-ae36-9348e609c53e" providerId="ADAL" clId="{BA29ED21-E38E-491B-B4DF-F49B40D7D254}" dt="2024-11-27T03:23:16.465" v="2138" actId="2890"/>
        <pc:sldMkLst>
          <pc:docMk/>
          <pc:sldMk cId="1904379085" sldId="585"/>
        </pc:sldMkLst>
      </pc:sldChg>
      <pc:sldMasterChg chg="delSldLayout">
        <pc:chgData name="Luzy, Alexis" userId="40a0e568-c162-4724-ae36-9348e609c53e" providerId="ADAL" clId="{BA29ED21-E38E-491B-B4DF-F49B40D7D254}" dt="2024-11-26T20:46:49.678" v="1370" actId="47"/>
        <pc:sldMasterMkLst>
          <pc:docMk/>
          <pc:sldMasterMk cId="144576376" sldId="2147483660"/>
        </pc:sldMasterMkLst>
        <pc:sldLayoutChg chg="del">
          <pc:chgData name="Luzy, Alexis" userId="40a0e568-c162-4724-ae36-9348e609c53e" providerId="ADAL" clId="{BA29ED21-E38E-491B-B4DF-F49B40D7D254}" dt="2024-11-26T20:46:49.678" v="1370" actId="47"/>
          <pc:sldLayoutMkLst>
            <pc:docMk/>
            <pc:sldMasterMk cId="144576376" sldId="2147483660"/>
            <pc:sldLayoutMk cId="3537269358" sldId="2147483691"/>
          </pc:sldLayoutMkLst>
        </pc:sldLayoutChg>
      </pc:sldMasterChg>
    </pc:docChg>
  </pc:docChgLst>
  <pc:docChgLst>
    <pc:chgData name="Luzy, Alexis" userId="40a0e568-c162-4724-ae36-9348e609c53e" providerId="ADAL" clId="{831EE333-0FBB-44F2-AC8C-F781A3D19FC1}"/>
    <pc:docChg chg="undo custSel addSld delSld modSld sldOrd">
      <pc:chgData name="Luzy, Alexis" userId="40a0e568-c162-4724-ae36-9348e609c53e" providerId="ADAL" clId="{831EE333-0FBB-44F2-AC8C-F781A3D19FC1}" dt="2024-11-28T20:56:21.443" v="2523" actId="20577"/>
      <pc:docMkLst>
        <pc:docMk/>
      </pc:docMkLst>
      <pc:sldChg chg="modSp mod">
        <pc:chgData name="Luzy, Alexis" userId="40a0e568-c162-4724-ae36-9348e609c53e" providerId="ADAL" clId="{831EE333-0FBB-44F2-AC8C-F781A3D19FC1}" dt="2024-11-28T15:43:32.726" v="174" actId="20577"/>
        <pc:sldMkLst>
          <pc:docMk/>
          <pc:sldMk cId="713354455" sldId="353"/>
        </pc:sldMkLst>
      </pc:sldChg>
      <pc:sldChg chg="modSp mod">
        <pc:chgData name="Luzy, Alexis" userId="40a0e568-c162-4724-ae36-9348e609c53e" providerId="ADAL" clId="{831EE333-0FBB-44F2-AC8C-F781A3D19FC1}" dt="2024-11-28T15:38:48.017" v="30" actId="27636"/>
        <pc:sldMkLst>
          <pc:docMk/>
          <pc:sldMk cId="80447147" sldId="354"/>
        </pc:sldMkLst>
      </pc:sldChg>
      <pc:sldChg chg="del">
        <pc:chgData name="Luzy, Alexis" userId="40a0e568-c162-4724-ae36-9348e609c53e" providerId="ADAL" clId="{831EE333-0FBB-44F2-AC8C-F781A3D19FC1}" dt="2024-11-28T19:38:24.026" v="1856" actId="47"/>
        <pc:sldMkLst>
          <pc:docMk/>
          <pc:sldMk cId="1331145947" sldId="538"/>
        </pc:sldMkLst>
      </pc:sldChg>
      <pc:sldChg chg="del">
        <pc:chgData name="Luzy, Alexis" userId="40a0e568-c162-4724-ae36-9348e609c53e" providerId="ADAL" clId="{831EE333-0FBB-44F2-AC8C-F781A3D19FC1}" dt="2024-11-28T19:38:25.306" v="1857" actId="47"/>
        <pc:sldMkLst>
          <pc:docMk/>
          <pc:sldMk cId="1844451283" sldId="539"/>
        </pc:sldMkLst>
      </pc:sldChg>
      <pc:sldChg chg="del">
        <pc:chgData name="Luzy, Alexis" userId="40a0e568-c162-4724-ae36-9348e609c53e" providerId="ADAL" clId="{831EE333-0FBB-44F2-AC8C-F781A3D19FC1}" dt="2024-11-28T20:19:14.674" v="2048" actId="47"/>
        <pc:sldMkLst>
          <pc:docMk/>
          <pc:sldMk cId="3269580869" sldId="566"/>
        </pc:sldMkLst>
      </pc:sldChg>
      <pc:sldChg chg="addSp modSp mod">
        <pc:chgData name="Luzy, Alexis" userId="40a0e568-c162-4724-ae36-9348e609c53e" providerId="ADAL" clId="{831EE333-0FBB-44F2-AC8C-F781A3D19FC1}" dt="2024-11-28T20:32:49.852" v="2095" actId="1038"/>
        <pc:sldMkLst>
          <pc:docMk/>
          <pc:sldMk cId="4258540652" sldId="567"/>
        </pc:sldMkLst>
      </pc:sldChg>
      <pc:sldChg chg="addSp delSp modSp mod">
        <pc:chgData name="Luzy, Alexis" userId="40a0e568-c162-4724-ae36-9348e609c53e" providerId="ADAL" clId="{831EE333-0FBB-44F2-AC8C-F781A3D19FC1}" dt="2024-11-28T19:20:53.945" v="1361" actId="478"/>
        <pc:sldMkLst>
          <pc:docMk/>
          <pc:sldMk cId="2300744750" sldId="573"/>
        </pc:sldMkLst>
      </pc:sldChg>
      <pc:sldChg chg="del">
        <pc:chgData name="Luzy, Alexis" userId="40a0e568-c162-4724-ae36-9348e609c53e" providerId="ADAL" clId="{831EE333-0FBB-44F2-AC8C-F781A3D19FC1}" dt="2024-11-28T20:36:22.417" v="2097" actId="47"/>
        <pc:sldMkLst>
          <pc:docMk/>
          <pc:sldMk cId="3265373539" sldId="580"/>
        </pc:sldMkLst>
      </pc:sldChg>
      <pc:sldChg chg="del">
        <pc:chgData name="Luzy, Alexis" userId="40a0e568-c162-4724-ae36-9348e609c53e" providerId="ADAL" clId="{831EE333-0FBB-44F2-AC8C-F781A3D19FC1}" dt="2024-11-28T20:36:26.635" v="2098" actId="47"/>
        <pc:sldMkLst>
          <pc:docMk/>
          <pc:sldMk cId="1951290785" sldId="581"/>
        </pc:sldMkLst>
      </pc:sldChg>
      <pc:sldChg chg="addSp delSp modSp new mod">
        <pc:chgData name="Luzy, Alexis" userId="40a0e568-c162-4724-ae36-9348e609c53e" providerId="ADAL" clId="{831EE333-0FBB-44F2-AC8C-F781A3D19FC1}" dt="2024-11-28T20:17:46.746" v="1942" actId="20577"/>
        <pc:sldMkLst>
          <pc:docMk/>
          <pc:sldMk cId="1240075451" sldId="586"/>
        </pc:sldMkLst>
      </pc:sldChg>
      <pc:sldChg chg="modSp new mod">
        <pc:chgData name="Luzy, Alexis" userId="40a0e568-c162-4724-ae36-9348e609c53e" providerId="ADAL" clId="{831EE333-0FBB-44F2-AC8C-F781A3D19FC1}" dt="2024-11-28T20:55:23.733" v="2458" actId="20577"/>
        <pc:sldMkLst>
          <pc:docMk/>
          <pc:sldMk cId="261431949" sldId="587"/>
        </pc:sldMkLst>
      </pc:sldChg>
      <pc:sldChg chg="modSp add mod ord">
        <pc:chgData name="Luzy, Alexis" userId="40a0e568-c162-4724-ae36-9348e609c53e" providerId="ADAL" clId="{831EE333-0FBB-44F2-AC8C-F781A3D19FC1}" dt="2024-11-28T20:50:40.313" v="2249" actId="20577"/>
        <pc:sldMkLst>
          <pc:docMk/>
          <pc:sldMk cId="1328561893" sldId="588"/>
        </pc:sldMkLst>
      </pc:sldChg>
      <pc:sldChg chg="modSp add mod">
        <pc:chgData name="Luzy, Alexis" userId="40a0e568-c162-4724-ae36-9348e609c53e" providerId="ADAL" clId="{831EE333-0FBB-44F2-AC8C-F781A3D19FC1}" dt="2024-11-28T20:56:21.443" v="2523" actId="20577"/>
        <pc:sldMkLst>
          <pc:docMk/>
          <pc:sldMk cId="2684837407" sldId="589"/>
        </pc:sldMkLst>
      </pc:sldChg>
      <pc:sldChg chg="add del">
        <pc:chgData name="Luzy, Alexis" userId="40a0e568-c162-4724-ae36-9348e609c53e" providerId="ADAL" clId="{831EE333-0FBB-44F2-AC8C-F781A3D19FC1}" dt="2024-11-28T20:18:54.465" v="2047" actId="47"/>
        <pc:sldMkLst>
          <pc:docMk/>
          <pc:sldMk cId="139581212" sldId="590"/>
        </pc:sldMkLst>
      </pc:sldChg>
      <pc:sldChg chg="addSp delSp modSp new mod">
        <pc:chgData name="Luzy, Alexis" userId="40a0e568-c162-4724-ae36-9348e609c53e" providerId="ADAL" clId="{831EE333-0FBB-44F2-AC8C-F781A3D19FC1}" dt="2024-11-28T19:03:16.964" v="660" actId="1076"/>
        <pc:sldMkLst>
          <pc:docMk/>
          <pc:sldMk cId="192293086" sldId="591"/>
        </pc:sldMkLst>
      </pc:sldChg>
      <pc:sldChg chg="addSp delSp modSp add del mod">
        <pc:chgData name="Luzy, Alexis" userId="40a0e568-c162-4724-ae36-9348e609c53e" providerId="ADAL" clId="{831EE333-0FBB-44F2-AC8C-F781A3D19FC1}" dt="2024-11-28T20:35:01.256" v="2096" actId="47"/>
        <pc:sldMkLst>
          <pc:docMk/>
          <pc:sldMk cId="3241744146" sldId="592"/>
        </pc:sldMkLst>
      </pc:sldChg>
      <pc:sldChg chg="modSp add del mod">
        <pc:chgData name="Luzy, Alexis" userId="40a0e568-c162-4724-ae36-9348e609c53e" providerId="ADAL" clId="{831EE333-0FBB-44F2-AC8C-F781A3D19FC1}" dt="2024-11-28T18:54:45.433" v="486" actId="47"/>
        <pc:sldMkLst>
          <pc:docMk/>
          <pc:sldMk cId="3358319764" sldId="592"/>
        </pc:sldMkLst>
      </pc:sldChg>
    </pc:docChg>
  </pc:docChgLst>
  <pc:docChgLst>
    <pc:chgData name="Luzy, Alexis" userId="40a0e568-c162-4724-ae36-9348e609c53e" providerId="ADAL" clId="{6CEDCCA6-6B6D-4968-B1AC-ADB951F807F8}"/>
    <pc:docChg chg="modSld">
      <pc:chgData name="Luzy, Alexis" userId="40a0e568-c162-4724-ae36-9348e609c53e" providerId="ADAL" clId="{6CEDCCA6-6B6D-4968-B1AC-ADB951F807F8}" dt="2025-02-07T17:31:37.669" v="47" actId="1076"/>
      <pc:docMkLst>
        <pc:docMk/>
      </pc:docMkLst>
      <pc:sldChg chg="addSp modSp mod">
        <pc:chgData name="Luzy, Alexis" userId="40a0e568-c162-4724-ae36-9348e609c53e" providerId="ADAL" clId="{6CEDCCA6-6B6D-4968-B1AC-ADB951F807F8}" dt="2025-02-05T14:38:19.457" v="45" actId="14100"/>
        <pc:sldMkLst>
          <pc:docMk/>
          <pc:sldMk cId="1328561893" sldId="588"/>
        </pc:sldMkLst>
      </pc:sldChg>
      <pc:sldChg chg="modSp mod">
        <pc:chgData name="Luzy, Alexis" userId="40a0e568-c162-4724-ae36-9348e609c53e" providerId="ADAL" clId="{6CEDCCA6-6B6D-4968-B1AC-ADB951F807F8}" dt="2025-02-04T21:21:23.256" v="0" actId="1076"/>
        <pc:sldMkLst>
          <pc:docMk/>
          <pc:sldMk cId="1323274733" sldId="603"/>
        </pc:sldMkLst>
      </pc:sldChg>
      <pc:sldChg chg="modSp mod">
        <pc:chgData name="Luzy, Alexis" userId="40a0e568-c162-4724-ae36-9348e609c53e" providerId="ADAL" clId="{6CEDCCA6-6B6D-4968-B1AC-ADB951F807F8}" dt="2025-02-07T17:31:37.669" v="47" actId="1076"/>
        <pc:sldMkLst>
          <pc:docMk/>
          <pc:sldMk cId="775291461" sldId="6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6F73B-390F-481F-B8A1-63D414ED67DD}" type="datetimeFigureOut">
              <a:rPr lang="fr-CA" smtClean="0"/>
              <a:t>2025-04-26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CBCF4-1431-491C-AD47-CF672FAFE2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379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Stormwater management is a growing problem in a lot of cities all around the world, for exemple montrealers in the room will remember the rainfall from 2 months ago which was a new record. Furthermore this problem is only worsen by climate change and the deregulations it brings. </a:t>
            </a:r>
          </a:p>
          <a:p>
            <a:endParaRPr lang="fr-CA"/>
          </a:p>
          <a:p>
            <a:r>
              <a:rPr lang="fr-CA"/>
              <a:t>A verstatile solution to alleviate sewage systems are green infrastructures, that the city is already building everywhere, that are an environmentally friendly approach easily accepted by the public.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3BA28-AF14-4704-AB47-37F60E0F57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7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E18CA-875A-D9AB-C52D-620B809B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4A7B43-EC96-40AF-7EF2-AE24A8546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FE0569-48E4-9EF7-1E72-926013C2F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noProof="0" dirty="0"/>
              <a:t>The third and last series of boreholes is where are installed all our probes. 19 probes are installed in those four boreholes. There’s 8 TEROS 12 that measures volumetric water content, temperature and soil electrical conductivity, 2 TEROS 21 that measures suction and temperature, two RT-1 that measures temperature and 8 watermark that measure suction. </a:t>
            </a:r>
            <a:br>
              <a:rPr lang="en-CA" noProof="0" dirty="0"/>
            </a:br>
            <a:br>
              <a:rPr lang="en-CA" noProof="0" dirty="0"/>
            </a:br>
            <a:r>
              <a:rPr lang="en-CA" noProof="0" dirty="0"/>
              <a:t>We are currently still working on waterproofing the datalogger to have continuous measurements.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70363-D444-CC88-1158-6BD2DC597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3BA28-AF14-4704-AB47-37F60E0F57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8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A116C-BD6C-BD69-D555-37FE0D627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1D6AB6-429D-15CB-55B8-95903126F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9D0A0A-435E-C5E2-86C1-45413833F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noProof="0" dirty="0"/>
              <a:t>The third and last series of boreholes is where are installed all our probes. 19 probes are installed in those four boreholes. There’s 8 TEROS 12 that measures volumetric water content, temperature and soil electrical conductivity, 2 TEROS 21 that measures suction and temperature, two RT-1 that measures temperature and 8 watermark that measure suction. </a:t>
            </a:r>
            <a:br>
              <a:rPr lang="en-CA" noProof="0" dirty="0"/>
            </a:br>
            <a:br>
              <a:rPr lang="en-CA" noProof="0" dirty="0"/>
            </a:br>
            <a:r>
              <a:rPr lang="en-CA" noProof="0" dirty="0"/>
              <a:t>We are currently still working on waterproofing the datalogger to have continuous measurements.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5002AA-47C9-FA84-9374-324321CE8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3BA28-AF14-4704-AB47-37F60E0F57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7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BCF4-1431-491C-AD47-CF672FAFE241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763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6"/>
          <p:cNvSpPr>
            <a:spLocks noChangeShapeType="1"/>
          </p:cNvSpPr>
          <p:nvPr/>
        </p:nvSpPr>
        <p:spPr bwMode="auto">
          <a:xfrm flipV="1">
            <a:off x="871424" y="3456563"/>
            <a:ext cx="10493772" cy="5104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402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913551" y="2159226"/>
            <a:ext cx="8639125" cy="401134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fr-FR" altLang="en-US" noProof="0"/>
              <a:t>Modifiez le style du titre</a:t>
            </a:r>
            <a:endParaRPr lang="de-DE" altLang="en-US" noProof="0" dirty="0"/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3550" y="3921789"/>
            <a:ext cx="8639125" cy="1336715"/>
          </a:xfrm>
        </p:spPr>
        <p:txBody>
          <a:bodyPr/>
          <a:lstStyle>
            <a:lvl1pPr marL="0" indent="0">
              <a:spcBef>
                <a:spcPct val="25000"/>
              </a:spcBef>
              <a:buFont typeface="Arial" charset="0"/>
              <a:buNone/>
              <a:defRPr sz="2800" b="0"/>
            </a:lvl1pPr>
          </a:lstStyle>
          <a:p>
            <a:pPr lvl="0"/>
            <a:r>
              <a:rPr lang="fr-FR" altLang="en-US" noProof="0"/>
              <a:t>Modifiez le style des sous-titres du masque</a:t>
            </a:r>
            <a:endParaRPr lang="de-DE" altLang="en-US" noProof="0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B07AA4-170E-0021-DC25-345B3EF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0520" cy="14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173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862" y="5367338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86862" y="125253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035635" y="1252537"/>
            <a:ext cx="2823663" cy="2580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643961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535757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34585" y="1016000"/>
            <a:ext cx="2715846" cy="528161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85093" y="1016000"/>
            <a:ext cx="7961922" cy="528161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917718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5094" y="431801"/>
            <a:ext cx="9523046" cy="396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885093" y="1258889"/>
            <a:ext cx="10865338" cy="5038725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763016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5094" y="431801"/>
            <a:ext cx="9523046" cy="396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85093" y="1258889"/>
            <a:ext cx="5337908" cy="5038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6410570" y="1258889"/>
            <a:ext cx="5339861" cy="5038725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22628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62000"/>
            <a:ext cx="10972800" cy="10668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325112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D2B0-E712-4E22-86D7-56225D34531D}" type="datetime1">
              <a:rPr lang="fr-CA" smtClean="0"/>
              <a:t>2025-04-26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4330" y="6538769"/>
            <a:ext cx="187551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0388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120E-3457-C50B-C89B-6117A239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3195A-C44B-18E0-7D40-E19EEBC2B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C8795-0F5F-980D-5A74-BC2172F10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AC400-E2A3-DE31-7AD2-EF09D1B7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50E-2910-4447-A54B-54552F96142D}" type="datetime1">
              <a:rPr lang="fr-FR" smtClean="0"/>
              <a:t>26/04/2025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B324-1243-F661-B4F0-29754F28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BCF32-E264-1A9D-9D51-9370440C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30A2-3670-4771-A715-F629EA479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015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6"/>
          <p:cNvSpPr>
            <a:spLocks noChangeShapeType="1"/>
          </p:cNvSpPr>
          <p:nvPr/>
        </p:nvSpPr>
        <p:spPr bwMode="auto">
          <a:xfrm flipV="1">
            <a:off x="1371600" y="2596871"/>
            <a:ext cx="10493772" cy="5104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402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913551" y="2159226"/>
            <a:ext cx="8639125" cy="401134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fr-FR" altLang="en-US" noProof="0"/>
              <a:t>Modifiez le style du titre</a:t>
            </a:r>
            <a:endParaRPr lang="de-DE" altLang="en-US" noProof="0" dirty="0"/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3552" y="2720935"/>
            <a:ext cx="8639125" cy="1336715"/>
          </a:xfrm>
        </p:spPr>
        <p:txBody>
          <a:bodyPr/>
          <a:lstStyle>
            <a:lvl1pPr marL="0" indent="0">
              <a:spcBef>
                <a:spcPct val="25000"/>
              </a:spcBef>
              <a:buFont typeface="Arial" charset="0"/>
              <a:buNone/>
              <a:defRPr sz="2800" b="0"/>
            </a:lvl1pPr>
          </a:lstStyle>
          <a:p>
            <a:pPr lvl="0"/>
            <a:r>
              <a:rPr lang="fr-FR" altLang="en-US" noProof="0"/>
              <a:t>Modifiez le style des sous-titres du masque</a:t>
            </a:r>
            <a:endParaRPr lang="de-DE" altLang="en-US" noProof="0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B07AA4-170E-0021-DC25-345B3EF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0520" cy="14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3082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defRPr sz="3200"/>
            </a:lvl2pPr>
            <a:lvl3pPr marL="1143000" indent="-228600">
              <a:buFont typeface="Wingdings" panose="05000000000000000000" pitchFamily="2" charset="2"/>
              <a:buChar char="§"/>
              <a:defRPr sz="2800"/>
            </a:lvl3pPr>
            <a:lvl4pPr marL="1600200" indent="-228600">
              <a:buSzPct val="50000"/>
              <a:buFont typeface="Arial" panose="020B0604020202020204" pitchFamily="34" charset="0"/>
              <a:buChar char="►"/>
              <a:defRPr sz="2800" b="0"/>
            </a:lvl4pPr>
            <a:lvl5pPr marL="2057400" indent="-228600">
              <a:buSzPct val="75000"/>
              <a:buFont typeface="Arial" panose="020B0604020202020204" pitchFamily="34" charset="0"/>
              <a:buChar char="♦"/>
              <a:defRPr sz="2800" b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985896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47963"/>
            <a:ext cx="10363200" cy="681038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9BAB013A-AA41-46A2-B239-45473B65AD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624309"/>
            <a:ext cx="10363200" cy="1044575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600467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defRPr sz="3200"/>
            </a:lvl2pPr>
            <a:lvl3pPr marL="1143000" indent="-228600">
              <a:buFont typeface="Wingdings" panose="05000000000000000000" pitchFamily="2" charset="2"/>
              <a:buChar char="§"/>
              <a:defRPr sz="2800"/>
            </a:lvl3pPr>
            <a:lvl4pPr marL="1600200" indent="-228600">
              <a:buSzPct val="50000"/>
              <a:buFont typeface="Arial" panose="020B0604020202020204" pitchFamily="34" charset="0"/>
              <a:buChar char="►"/>
              <a:defRPr sz="2800" b="0"/>
            </a:lvl4pPr>
            <a:lvl5pPr marL="2057400" indent="-228600">
              <a:buSzPct val="75000"/>
              <a:buFont typeface="Arial" panose="020B0604020202020204" pitchFamily="34" charset="0"/>
              <a:buChar char="♦"/>
              <a:defRPr sz="2800" b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447615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M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4" name="Inhaltsplatzhalter 2"/>
          <p:cNvSpPr>
            <a:spLocks noGrp="1"/>
          </p:cNvSpPr>
          <p:nvPr>
            <p:ph sz="half" idx="1"/>
          </p:nvPr>
        </p:nvSpPr>
        <p:spPr>
          <a:xfrm>
            <a:off x="885093" y="1258889"/>
            <a:ext cx="3915507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SzPct val="50000"/>
              <a:buFont typeface="Arial" panose="020B0604020202020204" pitchFamily="34" charset="0"/>
              <a:buChar char="►"/>
              <a:defRPr sz="1800" b="0"/>
            </a:lvl4pPr>
            <a:lvl5pPr marL="2057400" indent="-228600">
              <a:buSzPct val="75000"/>
              <a:buFont typeface="Arial" panose="020B0604020202020204" pitchFamily="34" charset="0"/>
              <a:buChar char="♦"/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5331280" y="1258889"/>
            <a:ext cx="6419152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SzPct val="50000"/>
              <a:buFont typeface="Arial" panose="020B0604020202020204" pitchFamily="34" charset="0"/>
              <a:buChar char="►"/>
              <a:defRPr sz="1800"/>
            </a:lvl4pPr>
            <a:lvl5pPr marL="2057400" indent="-228600">
              <a:buSzPct val="75000"/>
              <a:buFont typeface="Arial" panose="020B0604020202020204" pitchFamily="34" charset="0"/>
              <a:buChar char="♦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0197602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85093" y="1258889"/>
            <a:ext cx="5337908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0570" y="1258889"/>
            <a:ext cx="5339861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17658284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149334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1885950"/>
            <a:ext cx="5386754" cy="42402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693" y="1165435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693" y="1885950"/>
            <a:ext cx="5388708" cy="42402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9482390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21874752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4EAC0FB-3D53-A26D-AD4E-2237E77F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579557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385" y="1019319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523591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862" y="5367338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86862" y="125253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035635" y="1252537"/>
            <a:ext cx="2823663" cy="2580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261430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08593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34585" y="1016000"/>
            <a:ext cx="2715846" cy="528161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85093" y="1016000"/>
            <a:ext cx="7961922" cy="528161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986663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5094" y="431801"/>
            <a:ext cx="9523046" cy="396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885093" y="1258889"/>
            <a:ext cx="10865338" cy="5038725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746076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47963"/>
            <a:ext cx="10363200" cy="681038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9BAB013A-AA41-46A2-B239-45473B65AD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624309"/>
            <a:ext cx="10363200" cy="1044575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23136913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5094" y="431801"/>
            <a:ext cx="9523046" cy="396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85093" y="1258889"/>
            <a:ext cx="5337908" cy="5038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6410570" y="1258889"/>
            <a:ext cx="5339861" cy="5038725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080104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M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4" name="Inhaltsplatzhalter 2"/>
          <p:cNvSpPr>
            <a:spLocks noGrp="1"/>
          </p:cNvSpPr>
          <p:nvPr>
            <p:ph sz="half" idx="1"/>
          </p:nvPr>
        </p:nvSpPr>
        <p:spPr>
          <a:xfrm>
            <a:off x="885093" y="1258889"/>
            <a:ext cx="3915507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SzPct val="50000"/>
              <a:buFont typeface="Arial" panose="020B0604020202020204" pitchFamily="34" charset="0"/>
              <a:buChar char="►"/>
              <a:defRPr sz="1800" b="0"/>
            </a:lvl4pPr>
            <a:lvl5pPr marL="2057400" indent="-228600">
              <a:buSzPct val="75000"/>
              <a:buFont typeface="Arial" panose="020B0604020202020204" pitchFamily="34" charset="0"/>
              <a:buChar char="♦"/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5331280" y="1258889"/>
            <a:ext cx="6419152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SzPct val="50000"/>
              <a:buFont typeface="Arial" panose="020B0604020202020204" pitchFamily="34" charset="0"/>
              <a:buChar char="►"/>
              <a:defRPr sz="1800"/>
            </a:lvl4pPr>
            <a:lvl5pPr marL="2057400" indent="-228600">
              <a:buSzPct val="75000"/>
              <a:buFont typeface="Arial" panose="020B0604020202020204" pitchFamily="34" charset="0"/>
              <a:buChar char="♦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91011850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85093" y="1258889"/>
            <a:ext cx="5337908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0570" y="1258889"/>
            <a:ext cx="5339861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6644078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149334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1885950"/>
            <a:ext cx="5386754" cy="42402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693" y="1165435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693" y="1885950"/>
            <a:ext cx="5388708" cy="42402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30649589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5707546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4EAC0FB-3D53-A26D-AD4E-2237E77F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066694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385" y="1019319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476671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9"/>
          <p:cNvSpPr>
            <a:spLocks noChangeShapeType="1"/>
          </p:cNvSpPr>
          <p:nvPr/>
        </p:nvSpPr>
        <p:spPr bwMode="auto">
          <a:xfrm>
            <a:off x="220785" y="990681"/>
            <a:ext cx="11529646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en-US" dirty="0"/>
          </a:p>
        </p:txBody>
      </p:sp>
      <p:sp>
        <p:nvSpPr>
          <p:cNvPr id="1028" name="Rectangle 12"/>
          <p:cNvSpPr>
            <a:spLocks noChangeArrowheads="1"/>
          </p:cNvSpPr>
          <p:nvPr/>
        </p:nvSpPr>
        <p:spPr bwMode="auto">
          <a:xfrm>
            <a:off x="885094" y="6613090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en-US" sz="800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 rot="1320000">
            <a:off x="11598613" y="6569125"/>
            <a:ext cx="0" cy="1444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CA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10697627" y="6545684"/>
            <a:ext cx="844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de-DE" altLang="en-US" sz="1200" dirty="0">
                <a:solidFill>
                  <a:srgbClr val="002060"/>
                </a:solidFill>
              </a:rPr>
              <a:t>Alexis LUZY</a:t>
            </a:r>
            <a:endParaRPr lang="de-DE" altLang="en-US" sz="1200" dirty="0">
              <a:solidFill>
                <a:schemeClr val="tx1"/>
              </a:solidFill>
            </a:endParaRP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7767" y="6538769"/>
            <a:ext cx="2741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>
                <a:solidFill>
                  <a:schemeClr val="tx1"/>
                </a:solidFill>
              </a:defRPr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1033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093" y="1258889"/>
            <a:ext cx="1086533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 err="1"/>
              <a:t>Textmastqweqweerformate</a:t>
            </a:r>
            <a:r>
              <a:rPr lang="de-DE" altLang="en-US" dirty="0"/>
              <a:t> durch Klicken bearbeite</a:t>
            </a:r>
          </a:p>
          <a:p>
            <a:pPr lvl="1"/>
            <a:endParaRPr lang="de-DE" altLang="en-US" dirty="0"/>
          </a:p>
          <a:p>
            <a:pPr lvl="1"/>
            <a:endParaRPr lang="de-DE" altLang="en-US" dirty="0"/>
          </a:p>
          <a:p>
            <a:pPr lvl="2"/>
            <a:endParaRPr lang="de-DE" altLang="en-US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C42983-8DB2-9F81-1FCB-FDD137576C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204" y="176160"/>
            <a:ext cx="1274433" cy="7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91" r:id="rId15"/>
    <p:sldLayoutId id="2147483692" r:id="rId16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100000"/>
        </a:spcBef>
        <a:spcAft>
          <a:spcPct val="0"/>
        </a:spcAft>
        <a:buClr>
          <a:srgbClr val="C00000"/>
        </a:buClr>
        <a:buSzPct val="115000"/>
        <a:buFont typeface="Arial" panose="020B0604020202020204" pitchFamily="34" charset="0"/>
        <a:buChar char="●"/>
        <a:defRPr sz="2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Clr>
          <a:srgbClr val="000000"/>
        </a:buClr>
        <a:buSzPct val="115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15000"/>
        </a:spcBef>
        <a:spcAft>
          <a:spcPct val="0"/>
        </a:spcAft>
        <a:buClr>
          <a:srgbClr val="000000"/>
        </a:buClr>
        <a:buSzPct val="110000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286000" indent="0" algn="l" rtl="0" eaLnBrk="1" fontAlgn="base" hangingPunct="1">
        <a:spcBef>
          <a:spcPct val="20000"/>
        </a:spcBef>
        <a:spcAft>
          <a:spcPct val="0"/>
        </a:spcAft>
        <a:buNone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9"/>
          <p:cNvSpPr>
            <a:spLocks noChangeShapeType="1"/>
          </p:cNvSpPr>
          <p:nvPr/>
        </p:nvSpPr>
        <p:spPr bwMode="auto">
          <a:xfrm>
            <a:off x="220785" y="990681"/>
            <a:ext cx="11529646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85093" y="398883"/>
            <a:ext cx="952304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en-US" dirty="0"/>
          </a:p>
        </p:txBody>
      </p:sp>
      <p:sp>
        <p:nvSpPr>
          <p:cNvPr id="1028" name="Rectangle 12"/>
          <p:cNvSpPr>
            <a:spLocks noChangeArrowheads="1"/>
          </p:cNvSpPr>
          <p:nvPr/>
        </p:nvSpPr>
        <p:spPr bwMode="auto">
          <a:xfrm>
            <a:off x="885094" y="6613090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en-US" sz="800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 rot="1320000">
            <a:off x="11598613" y="6569125"/>
            <a:ext cx="0" cy="1444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CA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10816699" y="6545684"/>
            <a:ext cx="72571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de-DE" altLang="en-US" sz="1200" dirty="0">
                <a:solidFill>
                  <a:srgbClr val="002060"/>
                </a:solidFill>
              </a:rPr>
              <a:t>R-A Farley</a:t>
            </a:r>
            <a:endParaRPr lang="de-DE" altLang="en-US" sz="1200" dirty="0">
              <a:solidFill>
                <a:schemeClr val="tx1"/>
              </a:solidFill>
            </a:endParaRP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7767" y="6538769"/>
            <a:ext cx="2741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>
                <a:solidFill>
                  <a:schemeClr val="tx1"/>
                </a:solidFill>
              </a:defRPr>
            </a:lvl1pPr>
          </a:lstStyle>
          <a:p>
            <a:fld id="{A743B502-612A-43F6-AA0F-565FF3850798}" type="slidenum">
              <a:rPr lang="fr-CA" smtClean="0"/>
              <a:t>‹N°›</a:t>
            </a:fld>
            <a:endParaRPr lang="fr-CA"/>
          </a:p>
        </p:txBody>
      </p:sp>
      <p:sp>
        <p:nvSpPr>
          <p:cNvPr id="1033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093" y="1258889"/>
            <a:ext cx="1086533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 err="1"/>
              <a:t>Textmastqweqweerformate</a:t>
            </a:r>
            <a:r>
              <a:rPr lang="de-DE" altLang="en-US" dirty="0"/>
              <a:t> durch Klicken bearbeite</a:t>
            </a:r>
          </a:p>
          <a:p>
            <a:pPr lvl="1"/>
            <a:endParaRPr lang="de-DE" altLang="en-US" dirty="0"/>
          </a:p>
          <a:p>
            <a:pPr lvl="1"/>
            <a:endParaRPr lang="de-DE" altLang="en-US" dirty="0"/>
          </a:p>
          <a:p>
            <a:pPr lvl="2"/>
            <a:endParaRPr lang="de-DE" altLang="en-US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C42983-8DB2-9F81-1FCB-FDD137576C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204" y="176160"/>
            <a:ext cx="1274433" cy="7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9F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100000"/>
        </a:spcBef>
        <a:spcAft>
          <a:spcPct val="0"/>
        </a:spcAft>
        <a:buClr>
          <a:srgbClr val="C00000"/>
        </a:buClr>
        <a:buSzPct val="115000"/>
        <a:buFont typeface="Arial" panose="020B0604020202020204" pitchFamily="34" charset="0"/>
        <a:buChar char="●"/>
        <a:defRPr sz="2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Clr>
          <a:srgbClr val="000000"/>
        </a:buClr>
        <a:buSzPct val="115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15000"/>
        </a:spcBef>
        <a:spcAft>
          <a:spcPct val="0"/>
        </a:spcAft>
        <a:buClr>
          <a:srgbClr val="000000"/>
        </a:buClr>
        <a:buSzPct val="110000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286000" indent="0" algn="l" rtl="0" eaLnBrk="1" fontAlgn="base" hangingPunct="1">
        <a:spcBef>
          <a:spcPct val="20000"/>
        </a:spcBef>
        <a:spcAft>
          <a:spcPct val="0"/>
        </a:spcAft>
        <a:buNone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png"/><Relationship Id="rId7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A28596-5F0B-272C-4F7E-7133684B0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523" y="1684150"/>
            <a:ext cx="11227443" cy="1755147"/>
          </a:xfrm>
        </p:spPr>
        <p:txBody>
          <a:bodyPr/>
          <a:lstStyle/>
          <a:p>
            <a:pPr algn="ctr"/>
            <a:r>
              <a:rPr lang="en-US" dirty="0"/>
              <a:t>High-resolution time-lapse ERT imaging </a:t>
            </a:r>
            <a:br>
              <a:rPr lang="en-US" dirty="0"/>
            </a:br>
            <a:r>
              <a:rPr lang="en-US" dirty="0"/>
              <a:t>of a green infrastructure’s response </a:t>
            </a:r>
            <a:br>
              <a:rPr lang="en-US" dirty="0"/>
            </a:br>
            <a:r>
              <a:rPr lang="en-US" dirty="0"/>
              <a:t>to a flooding test and a heavy rain event</a:t>
            </a:r>
            <a:endParaRPr lang="fr-FR" dirty="0"/>
          </a:p>
        </p:txBody>
      </p:sp>
      <p:pic>
        <p:nvPicPr>
          <p:cNvPr id="9" name="Picture 2" descr="Ville-de-Montreal-logo | Montreal ville">
            <a:extLst>
              <a:ext uri="{FF2B5EF4-FFF2-40B4-BE49-F238E27FC236}">
                <a16:creationId xmlns:a16="http://schemas.microsoft.com/office/drawing/2014/main" id="{F18EC20C-7DDF-86CC-9A4B-1840E53A7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0" b="29395"/>
          <a:stretch/>
        </p:blipFill>
        <p:spPr bwMode="auto">
          <a:xfrm>
            <a:off x="7981626" y="5954029"/>
            <a:ext cx="1982891" cy="8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A7BF812E-8843-7DE9-F28C-7EF01874E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7418" y="3941120"/>
            <a:ext cx="8017164" cy="1511085"/>
          </a:xfrm>
        </p:spPr>
        <p:txBody>
          <a:bodyPr numCol="1">
            <a:normAutofit/>
          </a:bodyPr>
          <a:lstStyle/>
          <a:p>
            <a:pPr algn="ctr"/>
            <a:r>
              <a:rPr lang="fr-FR" dirty="0"/>
              <a:t>Alexis Luzy, Adrien Dimech, François Duhaime, Jean-Sébastien Dubé, Janie Masse-Dufresne, Rose-Anne Farley</a:t>
            </a:r>
          </a:p>
        </p:txBody>
      </p:sp>
      <p:pic>
        <p:nvPicPr>
          <p:cNvPr id="8" name="Picture 2" descr="Logo Ville de Laval, Québec, Canada | Laval, Company logo, Logos">
            <a:extLst>
              <a:ext uri="{FF2B5EF4-FFF2-40B4-BE49-F238E27FC236}">
                <a16:creationId xmlns:a16="http://schemas.microsoft.com/office/drawing/2014/main" id="{97B002A5-0D1D-AD59-B8C9-88707012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517" y="5954029"/>
            <a:ext cx="2108647" cy="7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ABDFBB-3DFB-4009-8338-94E5FC0C0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682" y="94248"/>
            <a:ext cx="4112284" cy="11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714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83C2E-C584-C43F-975C-946FB2494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D7C57C3B-13CE-4935-BB5A-A53961CA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7" y="2509891"/>
            <a:ext cx="11452590" cy="24350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CE049A2-75BA-412C-8A1B-52219330B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82"/>
          <a:stretch/>
        </p:blipFill>
        <p:spPr>
          <a:xfrm>
            <a:off x="138027" y="4983005"/>
            <a:ext cx="11996823" cy="156553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5FC3040-4E4A-0389-C78B-D40E91387326}"/>
              </a:ext>
            </a:extLst>
          </p:cNvPr>
          <p:cNvSpPr/>
          <p:nvPr/>
        </p:nvSpPr>
        <p:spPr>
          <a:xfrm>
            <a:off x="4164295" y="3075734"/>
            <a:ext cx="2180238" cy="9755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u="sng" dirty="0">
                <a:solidFill>
                  <a:srgbClr val="C00000"/>
                </a:solidFill>
              </a:rPr>
              <a:t>511 </a:t>
            </a:r>
            <a:r>
              <a:rPr lang="fr-FR" sz="2400" b="1" u="sng" dirty="0" err="1">
                <a:solidFill>
                  <a:srgbClr val="C00000"/>
                </a:solidFill>
              </a:rPr>
              <a:t>surveys</a:t>
            </a:r>
            <a:r>
              <a:rPr lang="fr-FR" sz="2400" b="1" u="sng" dirty="0">
                <a:solidFill>
                  <a:srgbClr val="C00000"/>
                </a:solidFill>
              </a:rPr>
              <a:t> total 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1B31504-64F3-6CAA-D502-DA69E1F3480E}"/>
              </a:ext>
            </a:extLst>
          </p:cNvPr>
          <p:cNvSpPr/>
          <p:nvPr/>
        </p:nvSpPr>
        <p:spPr>
          <a:xfrm>
            <a:off x="1012698" y="2041884"/>
            <a:ext cx="2299935" cy="103385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1 point </a:t>
            </a: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= </a:t>
            </a: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1 </a:t>
            </a:r>
            <a:r>
              <a:rPr lang="fr-FR" b="1" dirty="0" err="1">
                <a:solidFill>
                  <a:srgbClr val="C00000"/>
                </a:solidFill>
              </a:rPr>
              <a:t>measurement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345D827-39B5-5033-5B51-2F8A40A009C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162666" y="3075734"/>
            <a:ext cx="342409" cy="706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6709F75-D19F-88AC-4939-E5FCA89CC1AB}"/>
              </a:ext>
            </a:extLst>
          </p:cNvPr>
          <p:cNvSpPr/>
          <p:nvPr/>
        </p:nvSpPr>
        <p:spPr>
          <a:xfrm>
            <a:off x="4852149" y="1539498"/>
            <a:ext cx="2060942" cy="101931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u="sng" dirty="0">
                <a:solidFill>
                  <a:srgbClr val="C00000"/>
                </a:solidFill>
              </a:rPr>
              <a:t>286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measurement</a:t>
            </a:r>
            <a:r>
              <a:rPr lang="fr-FR" b="1" dirty="0">
                <a:solidFill>
                  <a:srgbClr val="C00000"/>
                </a:solidFill>
              </a:rPr>
              <a:t>  </a:t>
            </a:r>
            <a:r>
              <a:rPr lang="fr-FR" b="1" dirty="0">
                <a:solidFill>
                  <a:schemeClr val="tx1"/>
                </a:solidFill>
              </a:rPr>
              <a:t>per </a:t>
            </a:r>
            <a:r>
              <a:rPr lang="fr-FR" b="1" dirty="0" err="1">
                <a:solidFill>
                  <a:schemeClr val="tx1"/>
                </a:solidFill>
              </a:rPr>
              <a:t>survey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2000" b="1" u="sng" dirty="0">
                <a:solidFill>
                  <a:srgbClr val="C00000"/>
                </a:solidFill>
              </a:rPr>
              <a:t>~1h</a:t>
            </a:r>
            <a:endParaRPr lang="fr-FR" b="1" u="sng" dirty="0">
              <a:solidFill>
                <a:srgbClr val="C00000"/>
              </a:solidFill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9E1624C1-FA99-4D47-B9A8-1902A9514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10</a:t>
            </a:fld>
            <a:endParaRPr lang="fr-CA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387FC9-8BE6-4BCF-9071-F075FD91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6D550C-2195-0DC6-C087-60517A0C08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418" t="49473" b="37352"/>
          <a:stretch/>
        </p:blipFill>
        <p:spPr>
          <a:xfrm>
            <a:off x="7120991" y="1044126"/>
            <a:ext cx="4369699" cy="155070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CB14D9B1-8C55-480E-B56D-95F1E1309C28}"/>
              </a:ext>
            </a:extLst>
          </p:cNvPr>
          <p:cNvSpPr txBox="1"/>
          <p:nvPr/>
        </p:nvSpPr>
        <p:spPr>
          <a:xfrm>
            <a:off x="885094" y="1001739"/>
            <a:ext cx="11041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514350">
              <a:buFont typeface="+mj-lt"/>
              <a:buAutoNum type="romanLcPeriod"/>
            </a:pP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TL-ERT Data</a:t>
            </a:r>
            <a:endParaRPr lang="fr-CA" sz="2800" dirty="0">
              <a:solidFill>
                <a:srgbClr val="C0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2F212F-E367-4109-AF38-9976DD63C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5D82BD2-741C-4BF6-B395-B984BB2F3DC9}"/>
              </a:ext>
            </a:extLst>
          </p:cNvPr>
          <p:cNvCxnSpPr/>
          <p:nvPr/>
        </p:nvCxnSpPr>
        <p:spPr>
          <a:xfrm>
            <a:off x="656492" y="4890233"/>
            <a:ext cx="10522810" cy="0"/>
          </a:xfrm>
          <a:prstGeom prst="straightConnector1">
            <a:avLst/>
          </a:prstGeom>
          <a:ln w="57150">
            <a:solidFill>
              <a:srgbClr val="F6861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7114792-65AC-4906-B9FC-CEE183001DA6}"/>
              </a:ext>
            </a:extLst>
          </p:cNvPr>
          <p:cNvSpPr/>
          <p:nvPr/>
        </p:nvSpPr>
        <p:spPr>
          <a:xfrm>
            <a:off x="4766867" y="4957615"/>
            <a:ext cx="1759498" cy="30186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SAS4000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53063C3-38D6-4A5F-92E2-617EF07AE261}"/>
              </a:ext>
            </a:extLst>
          </p:cNvPr>
          <p:cNvCxnSpPr>
            <a:cxnSpLocks/>
          </p:cNvCxnSpPr>
          <p:nvPr/>
        </p:nvCxnSpPr>
        <p:spPr>
          <a:xfrm>
            <a:off x="11179302" y="4890233"/>
            <a:ext cx="468465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6EE172F-19A3-46C9-ACC0-70710D8B8758}"/>
              </a:ext>
            </a:extLst>
          </p:cNvPr>
          <p:cNvSpPr/>
          <p:nvPr/>
        </p:nvSpPr>
        <p:spPr>
          <a:xfrm>
            <a:off x="10923447" y="4976665"/>
            <a:ext cx="967861" cy="30186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OhmPi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569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1">
            <a:extLst>
              <a:ext uri="{FF2B5EF4-FFF2-40B4-BE49-F238E27FC236}">
                <a16:creationId xmlns:a16="http://schemas.microsoft.com/office/drawing/2014/main" id="{1FD0EAE7-0868-45A2-98C2-F3FDA1AE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flooding test 13/11</a:t>
            </a:r>
          </a:p>
        </p:txBody>
      </p:sp>
      <p:sp>
        <p:nvSpPr>
          <p:cNvPr id="166" name="Rectangle : coins arrondis 165">
            <a:extLst>
              <a:ext uri="{FF2B5EF4-FFF2-40B4-BE49-F238E27FC236}">
                <a16:creationId xmlns:a16="http://schemas.microsoft.com/office/drawing/2014/main" id="{5FF94E6B-3CDF-48C9-AEC6-9147D3A8D986}"/>
              </a:ext>
            </a:extLst>
          </p:cNvPr>
          <p:cNvSpPr/>
          <p:nvPr/>
        </p:nvSpPr>
        <p:spPr>
          <a:xfrm>
            <a:off x="8734908" y="1519156"/>
            <a:ext cx="2617278" cy="179635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200L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at t0, </a:t>
            </a:r>
            <a:r>
              <a:rPr lang="fr-FR" b="1" dirty="0" err="1">
                <a:solidFill>
                  <a:schemeClr val="tx1"/>
                </a:solidFill>
              </a:rPr>
              <a:t>then</a:t>
            </a:r>
            <a:r>
              <a:rPr lang="fr-FR" b="1" dirty="0">
                <a:solidFill>
                  <a:schemeClr val="tx1"/>
                </a:solidFill>
              </a:rPr>
              <a:t> 400L in 5h, and 150L at the end</a:t>
            </a: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water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level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kept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constant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until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5PM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8162A0C-CDA9-4AA1-8DFC-6538C83A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248225"/>
            <a:ext cx="6887536" cy="5134692"/>
          </a:xfrm>
          <a:prstGeom prst="rect">
            <a:avLst/>
          </a:prstGeom>
        </p:spPr>
      </p:pic>
      <p:sp>
        <p:nvSpPr>
          <p:cNvPr id="167" name="Rectangle : coins arrondis 166">
            <a:extLst>
              <a:ext uri="{FF2B5EF4-FFF2-40B4-BE49-F238E27FC236}">
                <a16:creationId xmlns:a16="http://schemas.microsoft.com/office/drawing/2014/main" id="{E88156A6-82A8-4922-8771-A7E0D7B85892}"/>
              </a:ext>
            </a:extLst>
          </p:cNvPr>
          <p:cNvSpPr/>
          <p:nvPr/>
        </p:nvSpPr>
        <p:spPr>
          <a:xfrm>
            <a:off x="8734908" y="4395868"/>
            <a:ext cx="2617278" cy="9429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10m</a:t>
            </a:r>
            <a:r>
              <a:rPr lang="fr-FR" sz="2000" b="1" dirty="0">
                <a:solidFill>
                  <a:schemeClr val="tx1"/>
                </a:solidFill>
              </a:rPr>
              <a:t> long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</a:rPr>
              <a:t>30cm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deep</a:t>
            </a:r>
            <a:r>
              <a:rPr lang="fr-FR" sz="2000" b="1" dirty="0">
                <a:solidFill>
                  <a:schemeClr val="tx1"/>
                </a:solidFill>
              </a:rPr>
              <a:t> / </a:t>
            </a:r>
            <a:r>
              <a:rPr lang="fr-FR" sz="2000" b="1" dirty="0" err="1">
                <a:solidFill>
                  <a:schemeClr val="tx1"/>
                </a:solidFill>
              </a:rPr>
              <a:t>wide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08C2C8-1F19-4053-9E76-69531966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F2580670-A03B-4D07-ABC2-25AAA6424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5776948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e 270">
            <a:extLst>
              <a:ext uri="{FF2B5EF4-FFF2-40B4-BE49-F238E27FC236}">
                <a16:creationId xmlns:a16="http://schemas.microsoft.com/office/drawing/2014/main" id="{C6117D27-6B33-4B54-A88F-147A498D317A}"/>
              </a:ext>
            </a:extLst>
          </p:cNvPr>
          <p:cNvGrpSpPr/>
          <p:nvPr/>
        </p:nvGrpSpPr>
        <p:grpSpPr>
          <a:xfrm>
            <a:off x="7500855" y="2938730"/>
            <a:ext cx="5137722" cy="1565446"/>
            <a:chOff x="5350848" y="5848379"/>
            <a:chExt cx="5137722" cy="1565446"/>
          </a:xfrm>
          <a:scene3d>
            <a:camera prst="isometricLeftDown"/>
            <a:lightRig rig="threePt" dir="t"/>
          </a:scene3d>
        </p:grpSpPr>
        <p:pic>
          <p:nvPicPr>
            <p:cNvPr id="272" name="Image 271">
              <a:extLst>
                <a:ext uri="{FF2B5EF4-FFF2-40B4-BE49-F238E27FC236}">
                  <a16:creationId xmlns:a16="http://schemas.microsoft.com/office/drawing/2014/main" id="{18111402-2236-4290-BF0E-86675FF2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0848" y="5848379"/>
              <a:ext cx="5137722" cy="1565446"/>
            </a:xfrm>
            <a:prstGeom prst="rect">
              <a:avLst/>
            </a:prstGeom>
          </p:spPr>
        </p:pic>
        <p:grpSp>
          <p:nvGrpSpPr>
            <p:cNvPr id="273" name="Groupe 272">
              <a:extLst>
                <a:ext uri="{FF2B5EF4-FFF2-40B4-BE49-F238E27FC236}">
                  <a16:creationId xmlns:a16="http://schemas.microsoft.com/office/drawing/2014/main" id="{749B889A-AE81-4D4D-A901-90DE6A23B063}"/>
                </a:ext>
              </a:extLst>
            </p:cNvPr>
            <p:cNvGrpSpPr/>
            <p:nvPr/>
          </p:nvGrpSpPr>
          <p:grpSpPr>
            <a:xfrm>
              <a:off x="5361352" y="5855843"/>
              <a:ext cx="5105907" cy="1274761"/>
              <a:chOff x="728663" y="3137695"/>
              <a:chExt cx="5105907" cy="1274761"/>
            </a:xfrm>
          </p:grpSpPr>
          <p:cxnSp>
            <p:nvCxnSpPr>
              <p:cNvPr id="274" name="Connecteur droit 273">
                <a:extLst>
                  <a:ext uri="{FF2B5EF4-FFF2-40B4-BE49-F238E27FC236}">
                    <a16:creationId xmlns:a16="http://schemas.microsoft.com/office/drawing/2014/main" id="{CA91F30E-C367-4D0D-94A3-745BC1B46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>
                <a:extLst>
                  <a:ext uri="{FF2B5EF4-FFF2-40B4-BE49-F238E27FC236}">
                    <a16:creationId xmlns:a16="http://schemas.microsoft.com/office/drawing/2014/main" id="{D452172E-3B1D-4ECE-A576-1BD71D2E5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Connecteur droit 275">
                <a:extLst>
                  <a:ext uri="{FF2B5EF4-FFF2-40B4-BE49-F238E27FC236}">
                    <a16:creationId xmlns:a16="http://schemas.microsoft.com/office/drawing/2014/main" id="{97E936EB-E96F-4B01-B1D3-D49074EFB4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>
                <a:extLst>
                  <a:ext uri="{FF2B5EF4-FFF2-40B4-BE49-F238E27FC236}">
                    <a16:creationId xmlns:a16="http://schemas.microsoft.com/office/drawing/2014/main" id="{93FE3A57-DDD9-472A-9706-79EFECB14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necteur droit 277">
                <a:extLst>
                  <a:ext uri="{FF2B5EF4-FFF2-40B4-BE49-F238E27FC236}">
                    <a16:creationId xmlns:a16="http://schemas.microsoft.com/office/drawing/2014/main" id="{78453142-6D7B-4B4F-84A4-0E180EF45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>
                <a:extLst>
                  <a:ext uri="{FF2B5EF4-FFF2-40B4-BE49-F238E27FC236}">
                    <a16:creationId xmlns:a16="http://schemas.microsoft.com/office/drawing/2014/main" id="{84E28144-941D-4870-AB7F-61E50EBA5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eur droit 279">
                <a:extLst>
                  <a:ext uri="{FF2B5EF4-FFF2-40B4-BE49-F238E27FC236}">
                    <a16:creationId xmlns:a16="http://schemas.microsoft.com/office/drawing/2014/main" id="{60B78451-06FA-4448-AB0E-9422F3B62D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>
                <a:extLst>
                  <a:ext uri="{FF2B5EF4-FFF2-40B4-BE49-F238E27FC236}">
                    <a16:creationId xmlns:a16="http://schemas.microsoft.com/office/drawing/2014/main" id="{77E7F12D-FB7F-415F-9EA3-552D92FDFD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Forme libre : forme 281">
                <a:extLst>
                  <a:ext uri="{FF2B5EF4-FFF2-40B4-BE49-F238E27FC236}">
                    <a16:creationId xmlns:a16="http://schemas.microsoft.com/office/drawing/2014/main" id="{E9454079-A311-4592-9964-C31D2D99B4B8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3" name="Forme libre : forme 282">
                <a:extLst>
                  <a:ext uri="{FF2B5EF4-FFF2-40B4-BE49-F238E27FC236}">
                    <a16:creationId xmlns:a16="http://schemas.microsoft.com/office/drawing/2014/main" id="{F04019D8-4F6E-4B44-9715-C71274FC81D8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4" name="Forme libre : forme 283">
                <a:extLst>
                  <a:ext uri="{FF2B5EF4-FFF2-40B4-BE49-F238E27FC236}">
                    <a16:creationId xmlns:a16="http://schemas.microsoft.com/office/drawing/2014/main" id="{86BDCC7C-DB84-45C6-8676-56C1579BDFFA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A7A6091-C80A-45E4-8911-81D31816E6ED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A24AE6F2-E66B-403D-8AB0-A14073B3936E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7" name="Forme libre : forme 286">
                <a:extLst>
                  <a:ext uri="{FF2B5EF4-FFF2-40B4-BE49-F238E27FC236}">
                    <a16:creationId xmlns:a16="http://schemas.microsoft.com/office/drawing/2014/main" id="{6B13476A-ABD1-4775-8BAE-541591D30702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8" name="Forme libre : forme 287">
                <a:extLst>
                  <a:ext uri="{FF2B5EF4-FFF2-40B4-BE49-F238E27FC236}">
                    <a16:creationId xmlns:a16="http://schemas.microsoft.com/office/drawing/2014/main" id="{51FF31D3-FA4B-4C50-B0D3-67D72C2E37C8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53" name="Groupe 252">
            <a:extLst>
              <a:ext uri="{FF2B5EF4-FFF2-40B4-BE49-F238E27FC236}">
                <a16:creationId xmlns:a16="http://schemas.microsoft.com/office/drawing/2014/main" id="{DE8E5EAD-D3A1-4E41-9B59-895000297B3E}"/>
              </a:ext>
            </a:extLst>
          </p:cNvPr>
          <p:cNvGrpSpPr/>
          <p:nvPr/>
        </p:nvGrpSpPr>
        <p:grpSpPr>
          <a:xfrm>
            <a:off x="5777958" y="2950725"/>
            <a:ext cx="5137722" cy="1566821"/>
            <a:chOff x="1881067" y="5255014"/>
            <a:chExt cx="5137722" cy="1566821"/>
          </a:xfrm>
          <a:scene3d>
            <a:camera prst="isometricLeftDown"/>
            <a:lightRig rig="threePt" dir="t"/>
          </a:scene3d>
        </p:grpSpPr>
        <p:pic>
          <p:nvPicPr>
            <p:cNvPr id="254" name="Image 253">
              <a:extLst>
                <a:ext uri="{FF2B5EF4-FFF2-40B4-BE49-F238E27FC236}">
                  <a16:creationId xmlns:a16="http://schemas.microsoft.com/office/drawing/2014/main" id="{8870BCAF-7DC2-45EE-97D7-00F2AA31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067" y="5259332"/>
              <a:ext cx="5137722" cy="1562503"/>
            </a:xfrm>
            <a:prstGeom prst="rect">
              <a:avLst/>
            </a:prstGeom>
          </p:spPr>
        </p:pic>
        <p:grpSp>
          <p:nvGrpSpPr>
            <p:cNvPr id="255" name="Groupe 254">
              <a:extLst>
                <a:ext uri="{FF2B5EF4-FFF2-40B4-BE49-F238E27FC236}">
                  <a16:creationId xmlns:a16="http://schemas.microsoft.com/office/drawing/2014/main" id="{8BF3DEAC-65AF-40C2-85C3-89EB7C709516}"/>
                </a:ext>
              </a:extLst>
            </p:cNvPr>
            <p:cNvGrpSpPr/>
            <p:nvPr/>
          </p:nvGrpSpPr>
          <p:grpSpPr>
            <a:xfrm>
              <a:off x="1896974" y="5255014"/>
              <a:ext cx="5105907" cy="1274761"/>
              <a:chOff x="728663" y="3137695"/>
              <a:chExt cx="5105907" cy="1274761"/>
            </a:xfrm>
          </p:grpSpPr>
          <p:cxnSp>
            <p:nvCxnSpPr>
              <p:cNvPr id="256" name="Connecteur droit 255">
                <a:extLst>
                  <a:ext uri="{FF2B5EF4-FFF2-40B4-BE49-F238E27FC236}">
                    <a16:creationId xmlns:a16="http://schemas.microsoft.com/office/drawing/2014/main" id="{8DFACE38-571B-49CD-AAEC-8678DAD4D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>
                <a:extLst>
                  <a:ext uri="{FF2B5EF4-FFF2-40B4-BE49-F238E27FC236}">
                    <a16:creationId xmlns:a16="http://schemas.microsoft.com/office/drawing/2014/main" id="{8B83ED84-F2D0-4316-B9B2-0423C4D86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>
                <a:extLst>
                  <a:ext uri="{FF2B5EF4-FFF2-40B4-BE49-F238E27FC236}">
                    <a16:creationId xmlns:a16="http://schemas.microsoft.com/office/drawing/2014/main" id="{4673883A-546D-49E8-AF88-F66080703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>
                <a:extLst>
                  <a:ext uri="{FF2B5EF4-FFF2-40B4-BE49-F238E27FC236}">
                    <a16:creationId xmlns:a16="http://schemas.microsoft.com/office/drawing/2014/main" id="{27B7D915-A0AC-425E-B034-765DECE210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Connecteur droit 259">
                <a:extLst>
                  <a:ext uri="{FF2B5EF4-FFF2-40B4-BE49-F238E27FC236}">
                    <a16:creationId xmlns:a16="http://schemas.microsoft.com/office/drawing/2014/main" id="{A7344468-F1A9-436E-94B4-C51719794D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>
                <a:extLst>
                  <a:ext uri="{FF2B5EF4-FFF2-40B4-BE49-F238E27FC236}">
                    <a16:creationId xmlns:a16="http://schemas.microsoft.com/office/drawing/2014/main" id="{F79C8B80-119A-4A3F-921C-B61DBC4BE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necteur droit 261">
                <a:extLst>
                  <a:ext uri="{FF2B5EF4-FFF2-40B4-BE49-F238E27FC236}">
                    <a16:creationId xmlns:a16="http://schemas.microsoft.com/office/drawing/2014/main" id="{ED1B9ED2-5239-49EA-B8C7-CACD842B0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>
                <a:extLst>
                  <a:ext uri="{FF2B5EF4-FFF2-40B4-BE49-F238E27FC236}">
                    <a16:creationId xmlns:a16="http://schemas.microsoft.com/office/drawing/2014/main" id="{6D64477A-DEC8-426C-BC1F-76B5FCA56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Forme libre : forme 263">
                <a:extLst>
                  <a:ext uri="{FF2B5EF4-FFF2-40B4-BE49-F238E27FC236}">
                    <a16:creationId xmlns:a16="http://schemas.microsoft.com/office/drawing/2014/main" id="{78C7829E-ACEB-4D04-8AC2-9382D6C767A0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5" name="Forme libre : forme 264">
                <a:extLst>
                  <a:ext uri="{FF2B5EF4-FFF2-40B4-BE49-F238E27FC236}">
                    <a16:creationId xmlns:a16="http://schemas.microsoft.com/office/drawing/2014/main" id="{AA52EFBD-67EE-48C8-B2F4-D5D9A450D7C3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6" name="Forme libre : forme 265">
                <a:extLst>
                  <a:ext uri="{FF2B5EF4-FFF2-40B4-BE49-F238E27FC236}">
                    <a16:creationId xmlns:a16="http://schemas.microsoft.com/office/drawing/2014/main" id="{C4EDBAF4-EB84-4F1D-8D6E-90AAA247AC98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B6CF668-7D9F-4137-BD84-0CB8FEE9D309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38BE344-A90E-4FC4-B541-2A73EC2685C1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9" name="Forme libre : forme 268">
                <a:extLst>
                  <a:ext uri="{FF2B5EF4-FFF2-40B4-BE49-F238E27FC236}">
                    <a16:creationId xmlns:a16="http://schemas.microsoft.com/office/drawing/2014/main" id="{0C66FDF4-2ADA-4C5B-B424-627E8D5C75F0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0" name="Forme libre : forme 269">
                <a:extLst>
                  <a:ext uri="{FF2B5EF4-FFF2-40B4-BE49-F238E27FC236}">
                    <a16:creationId xmlns:a16="http://schemas.microsoft.com/office/drawing/2014/main" id="{F7ADCCCC-ADD3-4114-AD2A-31887A10415B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35" name="Groupe 234">
            <a:extLst>
              <a:ext uri="{FF2B5EF4-FFF2-40B4-BE49-F238E27FC236}">
                <a16:creationId xmlns:a16="http://schemas.microsoft.com/office/drawing/2014/main" id="{13C9C753-9CB3-4DFE-8481-C8E506A6D091}"/>
              </a:ext>
            </a:extLst>
          </p:cNvPr>
          <p:cNvGrpSpPr/>
          <p:nvPr/>
        </p:nvGrpSpPr>
        <p:grpSpPr>
          <a:xfrm>
            <a:off x="4095169" y="2946988"/>
            <a:ext cx="5147418" cy="1574296"/>
            <a:chOff x="6098604" y="3419213"/>
            <a:chExt cx="5147418" cy="1574296"/>
          </a:xfrm>
          <a:scene3d>
            <a:camera prst="isometricLeftDown"/>
            <a:lightRig rig="threePt" dir="t"/>
          </a:scene3d>
        </p:grpSpPr>
        <p:pic>
          <p:nvPicPr>
            <p:cNvPr id="236" name="Image 235">
              <a:extLst>
                <a:ext uri="{FF2B5EF4-FFF2-40B4-BE49-F238E27FC236}">
                  <a16:creationId xmlns:a16="http://schemas.microsoft.com/office/drawing/2014/main" id="{53463C8D-1B83-4B2F-9C1A-AD40EB193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8604" y="3419213"/>
              <a:ext cx="5147418" cy="1574296"/>
            </a:xfrm>
            <a:prstGeom prst="rect">
              <a:avLst/>
            </a:prstGeom>
          </p:spPr>
        </p:pic>
        <p:grpSp>
          <p:nvGrpSpPr>
            <p:cNvPr id="237" name="Groupe 236">
              <a:extLst>
                <a:ext uri="{FF2B5EF4-FFF2-40B4-BE49-F238E27FC236}">
                  <a16:creationId xmlns:a16="http://schemas.microsoft.com/office/drawing/2014/main" id="{C63FE406-B840-41C9-AC49-E9D0365EEE6E}"/>
                </a:ext>
              </a:extLst>
            </p:cNvPr>
            <p:cNvGrpSpPr/>
            <p:nvPr/>
          </p:nvGrpSpPr>
          <p:grpSpPr>
            <a:xfrm>
              <a:off x="6109837" y="3426831"/>
              <a:ext cx="5105907" cy="1274761"/>
              <a:chOff x="728663" y="3137695"/>
              <a:chExt cx="5105907" cy="1274761"/>
            </a:xfrm>
          </p:grpSpPr>
          <p:cxnSp>
            <p:nvCxnSpPr>
              <p:cNvPr id="238" name="Connecteur droit 237">
                <a:extLst>
                  <a:ext uri="{FF2B5EF4-FFF2-40B4-BE49-F238E27FC236}">
                    <a16:creationId xmlns:a16="http://schemas.microsoft.com/office/drawing/2014/main" id="{18E64AEA-FC7C-443D-95F2-8D174386D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>
                <a:extLst>
                  <a:ext uri="{FF2B5EF4-FFF2-40B4-BE49-F238E27FC236}">
                    <a16:creationId xmlns:a16="http://schemas.microsoft.com/office/drawing/2014/main" id="{5B1E8E75-558B-4C6E-89D5-87AB3606A0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239">
                <a:extLst>
                  <a:ext uri="{FF2B5EF4-FFF2-40B4-BE49-F238E27FC236}">
                    <a16:creationId xmlns:a16="http://schemas.microsoft.com/office/drawing/2014/main" id="{879B3C3B-6A14-4D3C-AC90-27590587A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>
                <a:extLst>
                  <a:ext uri="{FF2B5EF4-FFF2-40B4-BE49-F238E27FC236}">
                    <a16:creationId xmlns:a16="http://schemas.microsoft.com/office/drawing/2014/main" id="{ABB07A6A-FA78-440D-AC92-C43568364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cteur droit 241">
                <a:extLst>
                  <a:ext uri="{FF2B5EF4-FFF2-40B4-BE49-F238E27FC236}">
                    <a16:creationId xmlns:a16="http://schemas.microsoft.com/office/drawing/2014/main" id="{1A65D19B-64C3-4776-B2CE-B96B040B9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>
                <a:extLst>
                  <a:ext uri="{FF2B5EF4-FFF2-40B4-BE49-F238E27FC236}">
                    <a16:creationId xmlns:a16="http://schemas.microsoft.com/office/drawing/2014/main" id="{E71CACBB-6CE6-4B17-BD1E-6D8369D7B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necteur droit 243">
                <a:extLst>
                  <a:ext uri="{FF2B5EF4-FFF2-40B4-BE49-F238E27FC236}">
                    <a16:creationId xmlns:a16="http://schemas.microsoft.com/office/drawing/2014/main" id="{082E7AAE-98FF-47E6-8DF2-252344730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>
                <a:extLst>
                  <a:ext uri="{FF2B5EF4-FFF2-40B4-BE49-F238E27FC236}">
                    <a16:creationId xmlns:a16="http://schemas.microsoft.com/office/drawing/2014/main" id="{4D34BD46-0E22-4466-80A8-062FD71D5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" name="Forme libre : forme 245">
                <a:extLst>
                  <a:ext uri="{FF2B5EF4-FFF2-40B4-BE49-F238E27FC236}">
                    <a16:creationId xmlns:a16="http://schemas.microsoft.com/office/drawing/2014/main" id="{10BE5CA7-D449-40A9-AB60-03984F8AE1DD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7" name="Forme libre : forme 246">
                <a:extLst>
                  <a:ext uri="{FF2B5EF4-FFF2-40B4-BE49-F238E27FC236}">
                    <a16:creationId xmlns:a16="http://schemas.microsoft.com/office/drawing/2014/main" id="{6014D0F1-82AE-4FEE-9706-0CFD07CFAB95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8" name="Forme libre : forme 247">
                <a:extLst>
                  <a:ext uri="{FF2B5EF4-FFF2-40B4-BE49-F238E27FC236}">
                    <a16:creationId xmlns:a16="http://schemas.microsoft.com/office/drawing/2014/main" id="{C23EC0EA-1180-4BFC-9610-4CD46C307F14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887142C3-B392-4F76-BBF2-D8CB7CE7ADE8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84827F1A-FC59-43A2-BF05-F81D1F701A6E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1" name="Forme libre : forme 250">
                <a:extLst>
                  <a:ext uri="{FF2B5EF4-FFF2-40B4-BE49-F238E27FC236}">
                    <a16:creationId xmlns:a16="http://schemas.microsoft.com/office/drawing/2014/main" id="{83E63F6E-BA6D-4E44-BE26-7DBF796086E0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2" name="Forme libre : forme 251">
                <a:extLst>
                  <a:ext uri="{FF2B5EF4-FFF2-40B4-BE49-F238E27FC236}">
                    <a16:creationId xmlns:a16="http://schemas.microsoft.com/office/drawing/2014/main" id="{9AB617E1-BAFD-47A3-AC96-446AC81B956C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CAFF9DF6-D8E0-4F9C-9AFA-F4E15AF18BCA}"/>
              </a:ext>
            </a:extLst>
          </p:cNvPr>
          <p:cNvGrpSpPr/>
          <p:nvPr/>
        </p:nvGrpSpPr>
        <p:grpSpPr>
          <a:xfrm>
            <a:off x="2381188" y="2936590"/>
            <a:ext cx="5137722" cy="1567704"/>
            <a:chOff x="6180193" y="1411757"/>
            <a:chExt cx="5137722" cy="1567704"/>
          </a:xfrm>
          <a:scene3d>
            <a:camera prst="isometricLeftDown"/>
            <a:lightRig rig="threePt" dir="t"/>
          </a:scene3d>
        </p:grpSpPr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D496B03A-2DC9-46D9-B8B2-CD845F1D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0193" y="1411757"/>
              <a:ext cx="5137722" cy="1567704"/>
            </a:xfrm>
            <a:prstGeom prst="rect">
              <a:avLst/>
            </a:prstGeom>
          </p:spPr>
        </p:pic>
        <p:grpSp>
          <p:nvGrpSpPr>
            <p:cNvPr id="219" name="Groupe 218">
              <a:extLst>
                <a:ext uri="{FF2B5EF4-FFF2-40B4-BE49-F238E27FC236}">
                  <a16:creationId xmlns:a16="http://schemas.microsoft.com/office/drawing/2014/main" id="{385D46AD-90C8-42BC-AE15-9BDF461E64C1}"/>
                </a:ext>
              </a:extLst>
            </p:cNvPr>
            <p:cNvGrpSpPr/>
            <p:nvPr/>
          </p:nvGrpSpPr>
          <p:grpSpPr>
            <a:xfrm>
              <a:off x="6189065" y="1420465"/>
              <a:ext cx="5105907" cy="1274761"/>
              <a:chOff x="728663" y="3137695"/>
              <a:chExt cx="5105907" cy="1274761"/>
            </a:xfrm>
          </p:grpSpPr>
          <p:cxnSp>
            <p:nvCxnSpPr>
              <p:cNvPr id="220" name="Connecteur droit 219">
                <a:extLst>
                  <a:ext uri="{FF2B5EF4-FFF2-40B4-BE49-F238E27FC236}">
                    <a16:creationId xmlns:a16="http://schemas.microsoft.com/office/drawing/2014/main" id="{1D61FB4D-8643-49A4-B7BA-E694FF7A2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>
                <a:extLst>
                  <a:ext uri="{FF2B5EF4-FFF2-40B4-BE49-F238E27FC236}">
                    <a16:creationId xmlns:a16="http://schemas.microsoft.com/office/drawing/2014/main" id="{C97D9149-4CC8-47A3-8A27-736C19FB6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cteur droit 221">
                <a:extLst>
                  <a:ext uri="{FF2B5EF4-FFF2-40B4-BE49-F238E27FC236}">
                    <a16:creationId xmlns:a16="http://schemas.microsoft.com/office/drawing/2014/main" id="{8889EF5E-49F2-4BB2-A7C9-8DAC3F887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>
                <a:extLst>
                  <a:ext uri="{FF2B5EF4-FFF2-40B4-BE49-F238E27FC236}">
                    <a16:creationId xmlns:a16="http://schemas.microsoft.com/office/drawing/2014/main" id="{F828AFDB-E8C1-4A3D-8AA0-F414D883E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necteur droit 223">
                <a:extLst>
                  <a:ext uri="{FF2B5EF4-FFF2-40B4-BE49-F238E27FC236}">
                    <a16:creationId xmlns:a16="http://schemas.microsoft.com/office/drawing/2014/main" id="{46F875F4-1F71-4113-B2DC-CD42846767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>
                <a:extLst>
                  <a:ext uri="{FF2B5EF4-FFF2-40B4-BE49-F238E27FC236}">
                    <a16:creationId xmlns:a16="http://schemas.microsoft.com/office/drawing/2014/main" id="{5A14EFB5-D642-4F9E-9A09-DC7319D41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225">
                <a:extLst>
                  <a:ext uri="{FF2B5EF4-FFF2-40B4-BE49-F238E27FC236}">
                    <a16:creationId xmlns:a16="http://schemas.microsoft.com/office/drawing/2014/main" id="{7BA71184-6002-4A4F-AE75-EB34A6D70B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>
                <a:extLst>
                  <a:ext uri="{FF2B5EF4-FFF2-40B4-BE49-F238E27FC236}">
                    <a16:creationId xmlns:a16="http://schemas.microsoft.com/office/drawing/2014/main" id="{6593D9D5-5159-43DC-B38E-274293306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Forme libre : forme 227">
                <a:extLst>
                  <a:ext uri="{FF2B5EF4-FFF2-40B4-BE49-F238E27FC236}">
                    <a16:creationId xmlns:a16="http://schemas.microsoft.com/office/drawing/2014/main" id="{A556F92A-5A35-44D6-B895-D04E190BC7B1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9" name="Forme libre : forme 228">
                <a:extLst>
                  <a:ext uri="{FF2B5EF4-FFF2-40B4-BE49-F238E27FC236}">
                    <a16:creationId xmlns:a16="http://schemas.microsoft.com/office/drawing/2014/main" id="{0F97A223-BF57-4E8B-958D-A2EDD8141B1C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0" name="Forme libre : forme 229">
                <a:extLst>
                  <a:ext uri="{FF2B5EF4-FFF2-40B4-BE49-F238E27FC236}">
                    <a16:creationId xmlns:a16="http://schemas.microsoft.com/office/drawing/2014/main" id="{0674B227-0F58-42E7-BEF9-BBC1F3AEAFCE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9E57D3F9-C0BD-4E87-AD8C-10ACE1C10639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8259F614-91E4-4800-9625-7A49A0593807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3" name="Forme libre : forme 232">
                <a:extLst>
                  <a:ext uri="{FF2B5EF4-FFF2-40B4-BE49-F238E27FC236}">
                    <a16:creationId xmlns:a16="http://schemas.microsoft.com/office/drawing/2014/main" id="{1A38BBF0-A955-4E4A-8FCB-54424C4D46D1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4" name="Forme libre : forme 233">
                <a:extLst>
                  <a:ext uri="{FF2B5EF4-FFF2-40B4-BE49-F238E27FC236}">
                    <a16:creationId xmlns:a16="http://schemas.microsoft.com/office/drawing/2014/main" id="{7D154415-1F97-46D7-8EED-6DE9A08E6AD1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ECBE98FE-0887-4BCB-AD21-80C3FFFD354D}"/>
              </a:ext>
            </a:extLst>
          </p:cNvPr>
          <p:cNvGrpSpPr/>
          <p:nvPr/>
        </p:nvGrpSpPr>
        <p:grpSpPr>
          <a:xfrm>
            <a:off x="676245" y="2948302"/>
            <a:ext cx="5137723" cy="1568712"/>
            <a:chOff x="331666" y="2984712"/>
            <a:chExt cx="5137723" cy="1568712"/>
          </a:xfrm>
          <a:scene3d>
            <a:camera prst="isometricLeftDown"/>
            <a:lightRig rig="threePt" dir="t"/>
          </a:scene3d>
        </p:grpSpPr>
        <p:pic>
          <p:nvPicPr>
            <p:cNvPr id="185" name="Image 184">
              <a:extLst>
                <a:ext uri="{FF2B5EF4-FFF2-40B4-BE49-F238E27FC236}">
                  <a16:creationId xmlns:a16="http://schemas.microsoft.com/office/drawing/2014/main" id="{C4A35D81-C6C2-40C4-9914-6854BE21D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666" y="2994498"/>
              <a:ext cx="5137723" cy="1558926"/>
            </a:xfrm>
            <a:prstGeom prst="rect">
              <a:avLst/>
            </a:prstGeom>
          </p:spPr>
        </p:pic>
        <p:grpSp>
          <p:nvGrpSpPr>
            <p:cNvPr id="187" name="Groupe 186">
              <a:extLst>
                <a:ext uri="{FF2B5EF4-FFF2-40B4-BE49-F238E27FC236}">
                  <a16:creationId xmlns:a16="http://schemas.microsoft.com/office/drawing/2014/main" id="{DA4DF4D0-8CD3-49B6-A241-2AE779726513}"/>
                </a:ext>
              </a:extLst>
            </p:cNvPr>
            <p:cNvGrpSpPr/>
            <p:nvPr/>
          </p:nvGrpSpPr>
          <p:grpSpPr>
            <a:xfrm>
              <a:off x="341191" y="2984712"/>
              <a:ext cx="5105907" cy="1274761"/>
              <a:chOff x="728663" y="3137695"/>
              <a:chExt cx="5105907" cy="1274761"/>
            </a:xfrm>
          </p:grpSpPr>
          <p:cxnSp>
            <p:nvCxnSpPr>
              <p:cNvPr id="197" name="Connecteur droit 196">
                <a:extLst>
                  <a:ext uri="{FF2B5EF4-FFF2-40B4-BE49-F238E27FC236}">
                    <a16:creationId xmlns:a16="http://schemas.microsoft.com/office/drawing/2014/main" id="{B0862834-AF8A-4B13-9142-F795B448A5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FE25E8BE-6EC3-4901-9BFD-45DC85947D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>
                <a:extLst>
                  <a:ext uri="{FF2B5EF4-FFF2-40B4-BE49-F238E27FC236}">
                    <a16:creationId xmlns:a16="http://schemas.microsoft.com/office/drawing/2014/main" id="{A5ED022A-79CA-4A8A-8882-81F2E67745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>
                <a:extLst>
                  <a:ext uri="{FF2B5EF4-FFF2-40B4-BE49-F238E27FC236}">
                    <a16:creationId xmlns:a16="http://schemas.microsoft.com/office/drawing/2014/main" id="{7363627B-440C-4B69-B084-6C0A6AEE1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205">
                <a:extLst>
                  <a:ext uri="{FF2B5EF4-FFF2-40B4-BE49-F238E27FC236}">
                    <a16:creationId xmlns:a16="http://schemas.microsoft.com/office/drawing/2014/main" id="{BC4FFC55-7DC2-4D9C-832D-29C0E0AD81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eur droit 206">
                <a:extLst>
                  <a:ext uri="{FF2B5EF4-FFF2-40B4-BE49-F238E27FC236}">
                    <a16:creationId xmlns:a16="http://schemas.microsoft.com/office/drawing/2014/main" id="{00C03DF4-45C5-4D7B-9649-2AD5F6C20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207">
                <a:extLst>
                  <a:ext uri="{FF2B5EF4-FFF2-40B4-BE49-F238E27FC236}">
                    <a16:creationId xmlns:a16="http://schemas.microsoft.com/office/drawing/2014/main" id="{C8D85F8F-015A-4C52-BC13-AAEDFB1875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208">
                <a:extLst>
                  <a:ext uri="{FF2B5EF4-FFF2-40B4-BE49-F238E27FC236}">
                    <a16:creationId xmlns:a16="http://schemas.microsoft.com/office/drawing/2014/main" id="{4BDAD5E4-239C-4FBB-B11A-0F8E93713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Forme libre : forme 209">
                <a:extLst>
                  <a:ext uri="{FF2B5EF4-FFF2-40B4-BE49-F238E27FC236}">
                    <a16:creationId xmlns:a16="http://schemas.microsoft.com/office/drawing/2014/main" id="{5F5AEEA5-E50B-4336-B66E-305F84B4C453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Forme libre : forme 210">
                <a:extLst>
                  <a:ext uri="{FF2B5EF4-FFF2-40B4-BE49-F238E27FC236}">
                    <a16:creationId xmlns:a16="http://schemas.microsoft.com/office/drawing/2014/main" id="{BA731DD4-3A1A-44E0-942D-83BA310E45A5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Forme libre : forme 211">
                <a:extLst>
                  <a:ext uri="{FF2B5EF4-FFF2-40B4-BE49-F238E27FC236}">
                    <a16:creationId xmlns:a16="http://schemas.microsoft.com/office/drawing/2014/main" id="{86D8BB53-1CF0-42AD-AF74-4FA803EEEB55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3966B3B-9A92-4A6A-868F-37552C7461AB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792A28C-550D-41FB-BA7A-E27D3ED05650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5" name="Forme libre : forme 214">
                <a:extLst>
                  <a:ext uri="{FF2B5EF4-FFF2-40B4-BE49-F238E27FC236}">
                    <a16:creationId xmlns:a16="http://schemas.microsoft.com/office/drawing/2014/main" id="{C4C726D6-CB06-4CDA-801A-C19146C2755B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Forme libre : forme 215">
                <a:extLst>
                  <a:ext uri="{FF2B5EF4-FFF2-40B4-BE49-F238E27FC236}">
                    <a16:creationId xmlns:a16="http://schemas.microsoft.com/office/drawing/2014/main" id="{2F32F317-6F03-43C1-B665-121C5D2CD54C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CCE593-1110-BB84-FEC9-39F8F987D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12</a:t>
            </a:fld>
            <a:endParaRPr lang="fr-CA" dirty="0"/>
          </a:p>
        </p:txBody>
      </p:sp>
      <p:sp>
        <p:nvSpPr>
          <p:cNvPr id="139" name="Rectangle : coins arrondis 138">
            <a:extLst>
              <a:ext uri="{FF2B5EF4-FFF2-40B4-BE49-F238E27FC236}">
                <a16:creationId xmlns:a16="http://schemas.microsoft.com/office/drawing/2014/main" id="{F0FE271E-6F52-2945-F47C-E22972C4CCF8}"/>
              </a:ext>
            </a:extLst>
          </p:cNvPr>
          <p:cNvSpPr/>
          <p:nvPr/>
        </p:nvSpPr>
        <p:spPr>
          <a:xfrm>
            <a:off x="4560976" y="5105474"/>
            <a:ext cx="948077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+ 8min </a:t>
            </a:r>
          </a:p>
        </p:txBody>
      </p:sp>
      <p:sp>
        <p:nvSpPr>
          <p:cNvPr id="140" name="Rectangle : coins arrondis 139">
            <a:extLst>
              <a:ext uri="{FF2B5EF4-FFF2-40B4-BE49-F238E27FC236}">
                <a16:creationId xmlns:a16="http://schemas.microsoft.com/office/drawing/2014/main" id="{3F247FC7-730E-721F-14ED-07F5848FD97E}"/>
              </a:ext>
            </a:extLst>
          </p:cNvPr>
          <p:cNvSpPr/>
          <p:nvPr/>
        </p:nvSpPr>
        <p:spPr>
          <a:xfrm>
            <a:off x="6256274" y="5105474"/>
            <a:ext cx="746251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+ 2h</a:t>
            </a:r>
          </a:p>
        </p:txBody>
      </p:sp>
      <p:sp>
        <p:nvSpPr>
          <p:cNvPr id="141" name="Rectangle : coins arrondis 140">
            <a:extLst>
              <a:ext uri="{FF2B5EF4-FFF2-40B4-BE49-F238E27FC236}">
                <a16:creationId xmlns:a16="http://schemas.microsoft.com/office/drawing/2014/main" id="{3A86F3D7-B00C-29BB-32F1-04EC5075E4AE}"/>
              </a:ext>
            </a:extLst>
          </p:cNvPr>
          <p:cNvSpPr/>
          <p:nvPr/>
        </p:nvSpPr>
        <p:spPr>
          <a:xfrm>
            <a:off x="11369090" y="5113712"/>
            <a:ext cx="746251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+ 1j </a:t>
            </a:r>
          </a:p>
        </p:txBody>
      </p:sp>
      <p:sp>
        <p:nvSpPr>
          <p:cNvPr id="142" name="Rectangle : coins arrondis 141">
            <a:extLst>
              <a:ext uri="{FF2B5EF4-FFF2-40B4-BE49-F238E27FC236}">
                <a16:creationId xmlns:a16="http://schemas.microsoft.com/office/drawing/2014/main" id="{DEDB4D7C-E023-B7A7-2E90-E23454D019BA}"/>
              </a:ext>
            </a:extLst>
          </p:cNvPr>
          <p:cNvSpPr/>
          <p:nvPr/>
        </p:nvSpPr>
        <p:spPr>
          <a:xfrm>
            <a:off x="7968667" y="5113712"/>
            <a:ext cx="948077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+ 3h15</a:t>
            </a:r>
          </a:p>
        </p:txBody>
      </p:sp>
      <p:sp>
        <p:nvSpPr>
          <p:cNvPr id="143" name="Rectangle : coins arrondis 142">
            <a:extLst>
              <a:ext uri="{FF2B5EF4-FFF2-40B4-BE49-F238E27FC236}">
                <a16:creationId xmlns:a16="http://schemas.microsoft.com/office/drawing/2014/main" id="{E4F5F3CB-DF62-F9DB-C8F8-8594ED1CE06C}"/>
              </a:ext>
            </a:extLst>
          </p:cNvPr>
          <p:cNvSpPr/>
          <p:nvPr/>
        </p:nvSpPr>
        <p:spPr>
          <a:xfrm>
            <a:off x="9700334" y="5121822"/>
            <a:ext cx="746251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+ 8h</a:t>
            </a:r>
          </a:p>
        </p:txBody>
      </p:sp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AB7409FB-D5C8-5E7C-031B-CCB5EF6A6FDF}"/>
              </a:ext>
            </a:extLst>
          </p:cNvPr>
          <p:cNvGrpSpPr/>
          <p:nvPr/>
        </p:nvGrpSpPr>
        <p:grpSpPr>
          <a:xfrm>
            <a:off x="-676481" y="2981903"/>
            <a:ext cx="5166359" cy="1578770"/>
            <a:chOff x="2917979" y="3723650"/>
            <a:chExt cx="5166359" cy="1578770"/>
          </a:xfrm>
          <a:scene3d>
            <a:camera prst="isometricLeftDown"/>
            <a:lightRig rig="threePt" dir="t"/>
          </a:scene3d>
        </p:grpSpPr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932DE9AA-6D69-56C5-2AA5-C878340FC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7676"/>
            <a:stretch/>
          </p:blipFill>
          <p:spPr>
            <a:xfrm>
              <a:off x="2917979" y="3723650"/>
              <a:ext cx="5166359" cy="1578770"/>
            </a:xfrm>
            <a:prstGeom prst="rect">
              <a:avLst/>
            </a:prstGeom>
          </p:spPr>
        </p:pic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5F9A060C-34FC-F225-D262-7F5ED2FE508E}"/>
                </a:ext>
              </a:extLst>
            </p:cNvPr>
            <p:cNvGrpSpPr/>
            <p:nvPr/>
          </p:nvGrpSpPr>
          <p:grpSpPr>
            <a:xfrm>
              <a:off x="2928424" y="3723650"/>
              <a:ext cx="5155914" cy="1274761"/>
              <a:chOff x="678656" y="3137695"/>
              <a:chExt cx="5155914" cy="1274761"/>
            </a:xfrm>
          </p:grpSpPr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222091DF-772B-B48F-E3B3-193F6D4787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A08173A4-EC2B-2223-04C1-05A71A2D3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368FD4A6-09C4-D9CC-B9E3-F80E6D79F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2CEAB4E4-1413-9267-2059-D4E7F393F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37E86374-E426-1CAC-5B9B-B7CD48C46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DAA9D87E-7F0F-46E0-1A4A-4E5DE65CA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75927B67-3B34-6BC2-26B2-A9C2A40FD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7309FABE-A1E6-55DB-C4F0-D71062B3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Forme libre : forme 155">
                <a:extLst>
                  <a:ext uri="{FF2B5EF4-FFF2-40B4-BE49-F238E27FC236}">
                    <a16:creationId xmlns:a16="http://schemas.microsoft.com/office/drawing/2014/main" id="{3D8ECC9C-AADE-7F62-9678-B3B5A91552CB}"/>
                  </a:ext>
                </a:extLst>
              </p:cNvPr>
              <p:cNvSpPr/>
              <p:nvPr/>
            </p:nvSpPr>
            <p:spPr>
              <a:xfrm>
                <a:off x="692475" y="3167063"/>
                <a:ext cx="2446013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7" name="Forme libre : forme 156">
                <a:extLst>
                  <a:ext uri="{FF2B5EF4-FFF2-40B4-BE49-F238E27FC236}">
                    <a16:creationId xmlns:a16="http://schemas.microsoft.com/office/drawing/2014/main" id="{B2CC6388-6759-B533-BDE3-67E4C0AA9E13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8" name="Forme libre : forme 157">
                <a:extLst>
                  <a:ext uri="{FF2B5EF4-FFF2-40B4-BE49-F238E27FC236}">
                    <a16:creationId xmlns:a16="http://schemas.microsoft.com/office/drawing/2014/main" id="{580A6CB6-E393-B1A8-95FB-CD6C26202C62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3EBE3EA-2EAD-1766-3228-4CB51B21D894}"/>
                  </a:ext>
                </a:extLst>
              </p:cNvPr>
              <p:cNvSpPr/>
              <p:nvPr/>
            </p:nvSpPr>
            <p:spPr>
              <a:xfrm>
                <a:off x="678656" y="3143250"/>
                <a:ext cx="2409825" cy="77789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3C3060F-5118-08F7-5E88-3CE4615708F6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1" name="Forme libre : forme 160">
                <a:extLst>
                  <a:ext uri="{FF2B5EF4-FFF2-40B4-BE49-F238E27FC236}">
                    <a16:creationId xmlns:a16="http://schemas.microsoft.com/office/drawing/2014/main" id="{2E69FF40-8B84-0851-AFB5-0F1A2A16CD10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Forme libre : forme 161">
                <a:extLst>
                  <a:ext uri="{FF2B5EF4-FFF2-40B4-BE49-F238E27FC236}">
                    <a16:creationId xmlns:a16="http://schemas.microsoft.com/office/drawing/2014/main" id="{8C0FAB5A-46BE-807F-23F0-6DD7B50131E1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64" name="Rectangle : coins arrondis 163">
            <a:extLst>
              <a:ext uri="{FF2B5EF4-FFF2-40B4-BE49-F238E27FC236}">
                <a16:creationId xmlns:a16="http://schemas.microsoft.com/office/drawing/2014/main" id="{415DDF13-A449-AE51-2B86-B447F1DC17E4}"/>
              </a:ext>
            </a:extLst>
          </p:cNvPr>
          <p:cNvSpPr/>
          <p:nvPr/>
        </p:nvSpPr>
        <p:spPr>
          <a:xfrm>
            <a:off x="2108630" y="4977658"/>
            <a:ext cx="1759252" cy="4489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Flooding</a:t>
            </a:r>
            <a:r>
              <a:rPr lang="fr-FR" sz="1400" dirty="0">
                <a:solidFill>
                  <a:schemeClr val="tx1"/>
                </a:solidFill>
              </a:rPr>
              <a:t> test start t</a:t>
            </a:r>
            <a:r>
              <a:rPr lang="fr-FR" sz="11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= 11h45</a:t>
            </a:r>
          </a:p>
        </p:txBody>
      </p:sp>
      <p:grpSp>
        <p:nvGrpSpPr>
          <p:cNvPr id="181" name="Groupe 180">
            <a:extLst>
              <a:ext uri="{FF2B5EF4-FFF2-40B4-BE49-F238E27FC236}">
                <a16:creationId xmlns:a16="http://schemas.microsoft.com/office/drawing/2014/main" id="{17F32CD9-FAB3-B52E-D6C2-25305DE76415}"/>
              </a:ext>
            </a:extLst>
          </p:cNvPr>
          <p:cNvGrpSpPr/>
          <p:nvPr/>
        </p:nvGrpSpPr>
        <p:grpSpPr>
          <a:xfrm>
            <a:off x="0" y="4546469"/>
            <a:ext cx="2195051" cy="457840"/>
            <a:chOff x="1858048" y="5210249"/>
            <a:chExt cx="2371052" cy="627924"/>
          </a:xfrm>
        </p:grpSpPr>
        <p:sp>
          <p:nvSpPr>
            <p:cNvPr id="169" name="Rectangle : coins arrondis 168">
              <a:extLst>
                <a:ext uri="{FF2B5EF4-FFF2-40B4-BE49-F238E27FC236}">
                  <a16:creationId xmlns:a16="http://schemas.microsoft.com/office/drawing/2014/main" id="{B6E6771B-CB2B-2EAF-C424-F6E0C529124B}"/>
                </a:ext>
              </a:extLst>
            </p:cNvPr>
            <p:cNvSpPr/>
            <p:nvPr/>
          </p:nvSpPr>
          <p:spPr>
            <a:xfrm>
              <a:off x="1858048" y="5533373"/>
              <a:ext cx="28575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7E12E3EE-0CAF-77EC-23DA-B8A464FE3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302"/>
            <a:stretch/>
          </p:blipFill>
          <p:spPr>
            <a:xfrm>
              <a:off x="2002173" y="5210249"/>
              <a:ext cx="1972166" cy="353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CFB3C16D-CC6E-185D-A72F-07BD3F2765C7}"/>
                </a:ext>
              </a:extLst>
            </p:cNvPr>
            <p:cNvCxnSpPr/>
            <p:nvPr/>
          </p:nvCxnSpPr>
          <p:spPr>
            <a:xfrm>
              <a:off x="199582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BC1030B1-D072-00A2-B770-8C67F3C9CC14}"/>
                </a:ext>
              </a:extLst>
            </p:cNvPr>
            <p:cNvCxnSpPr/>
            <p:nvPr/>
          </p:nvCxnSpPr>
          <p:spPr>
            <a:xfrm>
              <a:off x="397702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E902C040-0567-80FF-57E5-EFFFAEABFA3F}"/>
                </a:ext>
              </a:extLst>
            </p:cNvPr>
            <p:cNvCxnSpPr/>
            <p:nvPr/>
          </p:nvCxnSpPr>
          <p:spPr>
            <a:xfrm>
              <a:off x="298007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>
              <a:extLst>
                <a:ext uri="{FF2B5EF4-FFF2-40B4-BE49-F238E27FC236}">
                  <a16:creationId xmlns:a16="http://schemas.microsoft.com/office/drawing/2014/main" id="{AE26D494-D95F-8D09-EE81-166F9ECBB236}"/>
                </a:ext>
              </a:extLst>
            </p:cNvPr>
            <p:cNvCxnSpPr/>
            <p:nvPr/>
          </p:nvCxnSpPr>
          <p:spPr>
            <a:xfrm>
              <a:off x="2475248" y="5567028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FB4CB8E1-5EB2-2AEC-6C76-F7D90BB60872}"/>
                </a:ext>
              </a:extLst>
            </p:cNvPr>
            <p:cNvCxnSpPr/>
            <p:nvPr/>
          </p:nvCxnSpPr>
          <p:spPr>
            <a:xfrm>
              <a:off x="349442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 : coins arrondis 176">
              <a:extLst>
                <a:ext uri="{FF2B5EF4-FFF2-40B4-BE49-F238E27FC236}">
                  <a16:creationId xmlns:a16="http://schemas.microsoft.com/office/drawing/2014/main" id="{ACAD870D-ACF9-CCE8-BAF6-699CD596A277}"/>
                </a:ext>
              </a:extLst>
            </p:cNvPr>
            <p:cNvSpPr/>
            <p:nvPr/>
          </p:nvSpPr>
          <p:spPr>
            <a:xfrm>
              <a:off x="2332373" y="5533373"/>
              <a:ext cx="28575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78" name="Rectangle : coins arrondis 177">
              <a:extLst>
                <a:ext uri="{FF2B5EF4-FFF2-40B4-BE49-F238E27FC236}">
                  <a16:creationId xmlns:a16="http://schemas.microsoft.com/office/drawing/2014/main" id="{9619F89B-BB84-E705-00D9-771AE6B2F5DD}"/>
                </a:ext>
              </a:extLst>
            </p:cNvPr>
            <p:cNvSpPr/>
            <p:nvPr/>
          </p:nvSpPr>
          <p:spPr>
            <a:xfrm>
              <a:off x="2760998" y="5533373"/>
              <a:ext cx="439402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22</a:t>
              </a:r>
            </a:p>
          </p:txBody>
        </p:sp>
        <p:sp>
          <p:nvSpPr>
            <p:cNvPr id="179" name="Rectangle : coins arrondis 178">
              <a:extLst>
                <a:ext uri="{FF2B5EF4-FFF2-40B4-BE49-F238E27FC236}">
                  <a16:creationId xmlns:a16="http://schemas.microsoft.com/office/drawing/2014/main" id="{986663D4-FE14-B30E-191B-1F11A534AF12}"/>
                </a:ext>
              </a:extLst>
            </p:cNvPr>
            <p:cNvSpPr/>
            <p:nvPr/>
          </p:nvSpPr>
          <p:spPr>
            <a:xfrm>
              <a:off x="3274722" y="5529783"/>
              <a:ext cx="439402" cy="3047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63</a:t>
              </a:r>
            </a:p>
          </p:txBody>
        </p:sp>
        <p:sp>
          <p:nvSpPr>
            <p:cNvPr id="180" name="Rectangle : coins arrondis 179">
              <a:extLst>
                <a:ext uri="{FF2B5EF4-FFF2-40B4-BE49-F238E27FC236}">
                  <a16:creationId xmlns:a16="http://schemas.microsoft.com/office/drawing/2014/main" id="{775251AA-A02D-9277-C495-601DBA8E0B78}"/>
                </a:ext>
              </a:extLst>
            </p:cNvPr>
            <p:cNvSpPr/>
            <p:nvPr/>
          </p:nvSpPr>
          <p:spPr>
            <a:xfrm>
              <a:off x="3716538" y="5533373"/>
              <a:ext cx="512562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177</a:t>
              </a:r>
            </a:p>
          </p:txBody>
        </p: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BE1D626-17B5-C700-D9E4-730272FCA8EA}"/>
              </a:ext>
            </a:extLst>
          </p:cNvPr>
          <p:cNvSpPr/>
          <p:nvPr/>
        </p:nvSpPr>
        <p:spPr>
          <a:xfrm>
            <a:off x="3725739" y="3459459"/>
            <a:ext cx="313593" cy="276225"/>
          </a:xfrm>
          <a:prstGeom prst="rect">
            <a:avLst/>
          </a:prstGeom>
          <a:solidFill>
            <a:srgbClr val="0070C0">
              <a:alpha val="50196"/>
            </a:srgbClr>
          </a:solidFill>
          <a:ln w="38100">
            <a:solidFill>
              <a:srgbClr val="8A5200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ABA049C4-F58A-F6D4-644F-AAB8A7770371}"/>
              </a:ext>
            </a:extLst>
          </p:cNvPr>
          <p:cNvGrpSpPr/>
          <p:nvPr/>
        </p:nvGrpSpPr>
        <p:grpSpPr>
          <a:xfrm>
            <a:off x="9880897" y="2205004"/>
            <a:ext cx="1914809" cy="467185"/>
            <a:chOff x="1549115" y="5378800"/>
            <a:chExt cx="1914809" cy="467185"/>
          </a:xfrm>
        </p:grpSpPr>
        <p:pic>
          <p:nvPicPr>
            <p:cNvPr id="186" name="Image 185">
              <a:extLst>
                <a:ext uri="{FF2B5EF4-FFF2-40B4-BE49-F238E27FC236}">
                  <a16:creationId xmlns:a16="http://schemas.microsoft.com/office/drawing/2014/main" id="{A17800BD-61DD-97DD-952E-E080BFE4C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237" t="88778" r="1991" b="7288"/>
            <a:stretch/>
          </p:blipFill>
          <p:spPr>
            <a:xfrm>
              <a:off x="1808536" y="5378800"/>
              <a:ext cx="1332978" cy="25782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cxnSp>
          <p:nvCxnSpPr>
            <p:cNvPr id="188" name="Connecteur droit 187">
              <a:extLst>
                <a:ext uri="{FF2B5EF4-FFF2-40B4-BE49-F238E27FC236}">
                  <a16:creationId xmlns:a16="http://schemas.microsoft.com/office/drawing/2014/main" id="{58122AD0-782A-1DB1-26FB-40E321C3A634}"/>
                </a:ext>
              </a:extLst>
            </p:cNvPr>
            <p:cNvCxnSpPr/>
            <p:nvPr/>
          </p:nvCxnSpPr>
          <p:spPr>
            <a:xfrm>
              <a:off x="1805423" y="5642366"/>
              <a:ext cx="0" cy="1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id="{8F4872F2-5387-F513-1F8A-B3589AD0425D}"/>
                </a:ext>
              </a:extLst>
            </p:cNvPr>
            <p:cNvCxnSpPr/>
            <p:nvPr/>
          </p:nvCxnSpPr>
          <p:spPr>
            <a:xfrm>
              <a:off x="3143704" y="5642364"/>
              <a:ext cx="0" cy="1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>
              <a:extLst>
                <a:ext uri="{FF2B5EF4-FFF2-40B4-BE49-F238E27FC236}">
                  <a16:creationId xmlns:a16="http://schemas.microsoft.com/office/drawing/2014/main" id="{378A1DA1-239B-3BC6-91EB-179382A1CFD0}"/>
                </a:ext>
              </a:extLst>
            </p:cNvPr>
            <p:cNvCxnSpPr/>
            <p:nvPr/>
          </p:nvCxnSpPr>
          <p:spPr>
            <a:xfrm>
              <a:off x="2522187" y="5642361"/>
              <a:ext cx="0" cy="1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 : coins arrondis 190">
              <a:extLst>
                <a:ext uri="{FF2B5EF4-FFF2-40B4-BE49-F238E27FC236}">
                  <a16:creationId xmlns:a16="http://schemas.microsoft.com/office/drawing/2014/main" id="{3158F152-4DBD-4EB9-764D-18B057ACCA1E}"/>
                </a:ext>
              </a:extLst>
            </p:cNvPr>
            <p:cNvSpPr/>
            <p:nvPr/>
          </p:nvSpPr>
          <p:spPr>
            <a:xfrm>
              <a:off x="1549115" y="5623746"/>
              <a:ext cx="577025" cy="2222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-14%</a:t>
              </a:r>
            </a:p>
          </p:txBody>
        </p:sp>
        <p:sp>
          <p:nvSpPr>
            <p:cNvPr id="192" name="Rectangle : coins arrondis 191">
              <a:extLst>
                <a:ext uri="{FF2B5EF4-FFF2-40B4-BE49-F238E27FC236}">
                  <a16:creationId xmlns:a16="http://schemas.microsoft.com/office/drawing/2014/main" id="{FD0FDA80-F455-F0A1-67E1-086E10D42D3D}"/>
                </a:ext>
              </a:extLst>
            </p:cNvPr>
            <p:cNvSpPr/>
            <p:nvPr/>
          </p:nvSpPr>
          <p:spPr>
            <a:xfrm>
              <a:off x="2848751" y="5623746"/>
              <a:ext cx="615173" cy="2222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+14%</a:t>
              </a:r>
            </a:p>
          </p:txBody>
        </p:sp>
        <p:sp>
          <p:nvSpPr>
            <p:cNvPr id="193" name="Rectangle : coins arrondis 192">
              <a:extLst>
                <a:ext uri="{FF2B5EF4-FFF2-40B4-BE49-F238E27FC236}">
                  <a16:creationId xmlns:a16="http://schemas.microsoft.com/office/drawing/2014/main" id="{61A6BCC1-C888-A304-23E9-4182BE8BFA13}"/>
                </a:ext>
              </a:extLst>
            </p:cNvPr>
            <p:cNvSpPr/>
            <p:nvPr/>
          </p:nvSpPr>
          <p:spPr>
            <a:xfrm>
              <a:off x="2411972" y="5623745"/>
              <a:ext cx="220430" cy="2222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195" name="Rectangle : coins arrondis 194">
            <a:extLst>
              <a:ext uri="{FF2B5EF4-FFF2-40B4-BE49-F238E27FC236}">
                <a16:creationId xmlns:a16="http://schemas.microsoft.com/office/drawing/2014/main" id="{1E773845-B87F-9357-4D8C-29FFD5A23EAA}"/>
              </a:ext>
            </a:extLst>
          </p:cNvPr>
          <p:cNvSpPr/>
          <p:nvPr/>
        </p:nvSpPr>
        <p:spPr>
          <a:xfrm>
            <a:off x="10080393" y="2643778"/>
            <a:ext cx="1551253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(</a:t>
            </a:r>
            <a:r>
              <a:rPr lang="fr-FR" sz="1400" dirty="0" err="1">
                <a:solidFill>
                  <a:schemeClr val="tx1"/>
                </a:solidFill>
              </a:rPr>
              <a:t>compared</a:t>
            </a:r>
            <a:r>
              <a:rPr lang="fr-FR" sz="1400" dirty="0">
                <a:solidFill>
                  <a:schemeClr val="tx1"/>
                </a:solidFill>
              </a:rPr>
              <a:t> to 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6" name="Rectangle : coins arrondis 195">
            <a:extLst>
              <a:ext uri="{FF2B5EF4-FFF2-40B4-BE49-F238E27FC236}">
                <a16:creationId xmlns:a16="http://schemas.microsoft.com/office/drawing/2014/main" id="{B653C992-C310-533F-D2D5-BCD0E3AA20F7}"/>
              </a:ext>
            </a:extLst>
          </p:cNvPr>
          <p:cNvSpPr/>
          <p:nvPr/>
        </p:nvSpPr>
        <p:spPr>
          <a:xfrm>
            <a:off x="6679954" y="1596399"/>
            <a:ext cx="2302668" cy="4529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rgbClr val="C00000"/>
                </a:solidFill>
              </a:rPr>
              <a:t>Temperature</a:t>
            </a:r>
            <a:r>
              <a:rPr lang="fr-FR" sz="1400" b="1" dirty="0">
                <a:solidFill>
                  <a:srgbClr val="C00000"/>
                </a:solidFill>
              </a:rPr>
              <a:t> variations</a:t>
            </a:r>
          </a:p>
        </p:txBody>
      </p:sp>
      <p:sp>
        <p:nvSpPr>
          <p:cNvPr id="198" name="TextBox 3">
            <a:extLst>
              <a:ext uri="{FF2B5EF4-FFF2-40B4-BE49-F238E27FC236}">
                <a16:creationId xmlns:a16="http://schemas.microsoft.com/office/drawing/2014/main" id="{3F95A8ED-6136-4F5C-EB90-BF52586F6EBA}"/>
              </a:ext>
            </a:extLst>
          </p:cNvPr>
          <p:cNvSpPr txBox="1"/>
          <p:nvPr/>
        </p:nvSpPr>
        <p:spPr>
          <a:xfrm>
            <a:off x="885093" y="1001739"/>
            <a:ext cx="1110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lvl="1"/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iii.	Inversion </a:t>
            </a:r>
            <a:r>
              <a:rPr lang="fr-CA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</a:t>
            </a:r>
            <a:r>
              <a:rPr lang="fr-CA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flooding</a:t>
            </a:r>
            <a:r>
              <a:rPr lang="fr-CA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 </a:t>
            </a:r>
            <a:r>
              <a:rPr lang="fr-CA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from</a:t>
            </a:r>
            <a:r>
              <a:rPr lang="fr-CA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13/11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45740F-F73B-F86F-FE85-E3636FDF76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48" y="5510432"/>
            <a:ext cx="10171427" cy="1275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EF7325-F45A-5D7E-0474-5067D15A5E10}"/>
              </a:ext>
            </a:extLst>
          </p:cNvPr>
          <p:cNvSpPr/>
          <p:nvPr/>
        </p:nvSpPr>
        <p:spPr>
          <a:xfrm>
            <a:off x="5676900" y="5695950"/>
            <a:ext cx="1095376" cy="74295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17C8335-A96B-BC2E-73C8-126D2E1B7EEC}"/>
              </a:ext>
            </a:extLst>
          </p:cNvPr>
          <p:cNvCxnSpPr>
            <a:cxnSpLocks/>
          </p:cNvCxnSpPr>
          <p:nvPr/>
        </p:nvCxnSpPr>
        <p:spPr>
          <a:xfrm>
            <a:off x="3867510" y="5438126"/>
            <a:ext cx="1809389" cy="25782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D8AC44B-660D-6DCD-A69D-0E91B8A9BB9B}"/>
              </a:ext>
            </a:extLst>
          </p:cNvPr>
          <p:cNvCxnSpPr>
            <a:cxnSpLocks/>
          </p:cNvCxnSpPr>
          <p:nvPr/>
        </p:nvCxnSpPr>
        <p:spPr>
          <a:xfrm flipH="1">
            <a:off x="6772275" y="5438126"/>
            <a:ext cx="5023431" cy="25782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5" name="Title 1">
            <a:extLst>
              <a:ext uri="{FF2B5EF4-FFF2-40B4-BE49-F238E27FC236}">
                <a16:creationId xmlns:a16="http://schemas.microsoft.com/office/drawing/2014/main" id="{1FD0EAE7-0868-45A2-98C2-F3FDA1AE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flooding test 13/11</a:t>
            </a:r>
          </a:p>
        </p:txBody>
      </p:sp>
      <p:pic>
        <p:nvPicPr>
          <p:cNvPr id="166" name="Image 165">
            <a:extLst>
              <a:ext uri="{FF2B5EF4-FFF2-40B4-BE49-F238E27FC236}">
                <a16:creationId xmlns:a16="http://schemas.microsoft.com/office/drawing/2014/main" id="{643486B7-BB6E-4029-87B9-06208C74A6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9BE428E-1862-747C-EDDD-509FAD1D09F9}"/>
              </a:ext>
            </a:extLst>
          </p:cNvPr>
          <p:cNvSpPr/>
          <p:nvPr/>
        </p:nvSpPr>
        <p:spPr>
          <a:xfrm>
            <a:off x="7060865" y="2060932"/>
            <a:ext cx="577024" cy="601209"/>
          </a:xfrm>
          <a:custGeom>
            <a:avLst/>
            <a:gdLst>
              <a:gd name="connsiteX0" fmla="*/ 228600 w 340013"/>
              <a:gd name="connsiteY0" fmla="*/ 0 h 1060704"/>
              <a:gd name="connsiteX1" fmla="*/ 329184 w 340013"/>
              <a:gd name="connsiteY1" fmla="*/ 667512 h 1060704"/>
              <a:gd name="connsiteX2" fmla="*/ 0 w 340013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13" h="1060704">
                <a:moveTo>
                  <a:pt x="228600" y="0"/>
                </a:moveTo>
                <a:cubicBezTo>
                  <a:pt x="297942" y="245364"/>
                  <a:pt x="367284" y="490728"/>
                  <a:pt x="329184" y="667512"/>
                </a:cubicBezTo>
                <a:cubicBezTo>
                  <a:pt x="291084" y="844296"/>
                  <a:pt x="145542" y="952500"/>
                  <a:pt x="0" y="1060704"/>
                </a:cubicBezTo>
              </a:path>
            </a:pathLst>
          </a:custGeom>
          <a:noFill/>
          <a:ln w="57150">
            <a:solidFill>
              <a:srgbClr val="C00000">
                <a:alpha val="4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EBAD6530-8EA7-5759-2527-FD398F4080D3}"/>
              </a:ext>
            </a:extLst>
          </p:cNvPr>
          <p:cNvSpPr/>
          <p:nvPr/>
        </p:nvSpPr>
        <p:spPr>
          <a:xfrm rot="20829453" flipH="1">
            <a:off x="8184666" y="2038765"/>
            <a:ext cx="263463" cy="1307706"/>
          </a:xfrm>
          <a:custGeom>
            <a:avLst/>
            <a:gdLst>
              <a:gd name="connsiteX0" fmla="*/ 228600 w 340013"/>
              <a:gd name="connsiteY0" fmla="*/ 0 h 1060704"/>
              <a:gd name="connsiteX1" fmla="*/ 329184 w 340013"/>
              <a:gd name="connsiteY1" fmla="*/ 667512 h 1060704"/>
              <a:gd name="connsiteX2" fmla="*/ 0 w 340013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13" h="1060704">
                <a:moveTo>
                  <a:pt x="228600" y="0"/>
                </a:moveTo>
                <a:cubicBezTo>
                  <a:pt x="297942" y="245364"/>
                  <a:pt x="367284" y="490728"/>
                  <a:pt x="329184" y="667512"/>
                </a:cubicBezTo>
                <a:cubicBezTo>
                  <a:pt x="291084" y="844296"/>
                  <a:pt x="145542" y="952500"/>
                  <a:pt x="0" y="1060704"/>
                </a:cubicBezTo>
              </a:path>
            </a:pathLst>
          </a:custGeom>
          <a:noFill/>
          <a:ln w="57150">
            <a:solidFill>
              <a:srgbClr val="C00000">
                <a:alpha val="4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F9103F-FD0E-30BB-D162-FAC09645432F}"/>
              </a:ext>
            </a:extLst>
          </p:cNvPr>
          <p:cNvSpPr/>
          <p:nvPr/>
        </p:nvSpPr>
        <p:spPr>
          <a:xfrm>
            <a:off x="9524636" y="3282696"/>
            <a:ext cx="2370452" cy="452988"/>
          </a:xfrm>
          <a:prstGeom prst="roundRect">
            <a:avLst/>
          </a:prstGeom>
          <a:solidFill>
            <a:srgbClr val="ABC6F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rgbClr val="0070C0"/>
                </a:solidFill>
              </a:rPr>
              <a:t>Sidewalk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side</a:t>
            </a:r>
            <a:r>
              <a:rPr lang="fr-FR" sz="1400" b="1" dirty="0">
                <a:solidFill>
                  <a:srgbClr val="0070C0"/>
                </a:solidFill>
              </a:rPr>
              <a:t> infiltration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039F0956-1E74-5E4F-A947-A7CD9EB0E4A4}"/>
              </a:ext>
            </a:extLst>
          </p:cNvPr>
          <p:cNvSpPr/>
          <p:nvPr/>
        </p:nvSpPr>
        <p:spPr>
          <a:xfrm>
            <a:off x="9973331" y="3747229"/>
            <a:ext cx="577024" cy="601209"/>
          </a:xfrm>
          <a:custGeom>
            <a:avLst/>
            <a:gdLst>
              <a:gd name="connsiteX0" fmla="*/ 228600 w 340013"/>
              <a:gd name="connsiteY0" fmla="*/ 0 h 1060704"/>
              <a:gd name="connsiteX1" fmla="*/ 329184 w 340013"/>
              <a:gd name="connsiteY1" fmla="*/ 667512 h 1060704"/>
              <a:gd name="connsiteX2" fmla="*/ 0 w 340013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13" h="1060704">
                <a:moveTo>
                  <a:pt x="228600" y="0"/>
                </a:moveTo>
                <a:cubicBezTo>
                  <a:pt x="297942" y="245364"/>
                  <a:pt x="367284" y="490728"/>
                  <a:pt x="329184" y="667512"/>
                </a:cubicBezTo>
                <a:cubicBezTo>
                  <a:pt x="291084" y="844296"/>
                  <a:pt x="145542" y="952500"/>
                  <a:pt x="0" y="1060704"/>
                </a:cubicBezTo>
              </a:path>
            </a:pathLst>
          </a:custGeom>
          <a:noFill/>
          <a:ln w="57150">
            <a:solidFill>
              <a:srgbClr val="0070C0">
                <a:alpha val="4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Rectangle : coins arrondis 162">
            <a:extLst>
              <a:ext uri="{FF2B5EF4-FFF2-40B4-BE49-F238E27FC236}">
                <a16:creationId xmlns:a16="http://schemas.microsoft.com/office/drawing/2014/main" id="{CC1C2535-9CD7-4098-8DD6-336E083B72DB}"/>
              </a:ext>
            </a:extLst>
          </p:cNvPr>
          <p:cNvSpPr/>
          <p:nvPr/>
        </p:nvSpPr>
        <p:spPr>
          <a:xfrm>
            <a:off x="258243" y="4960011"/>
            <a:ext cx="1700958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Resistivity</a:t>
            </a:r>
            <a:r>
              <a:rPr lang="fr-FR" sz="1400" b="1" dirty="0">
                <a:solidFill>
                  <a:schemeClr val="tx1"/>
                </a:solidFill>
              </a:rPr>
              <a:t> (</a:t>
            </a:r>
            <a:r>
              <a:rPr lang="el-GR" sz="1400" b="1" dirty="0">
                <a:solidFill>
                  <a:schemeClr val="tx1"/>
                </a:solidFill>
              </a:rPr>
              <a:t>Ω</a:t>
            </a:r>
            <a:r>
              <a:rPr lang="fr-FR" sz="1400" b="1" dirty="0">
                <a:solidFill>
                  <a:schemeClr val="tx1"/>
                </a:solidFill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4239718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375E5A42-AF44-439E-ACA0-0AFF449D2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0"/>
          <a:stretch/>
        </p:blipFill>
        <p:spPr>
          <a:xfrm>
            <a:off x="523718" y="1401260"/>
            <a:ext cx="10728825" cy="364448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0CCC17-CFC2-8E18-FF79-80FE5C6BA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13</a:t>
            </a:fld>
            <a:endParaRPr lang="fr-CA"/>
          </a:p>
        </p:txBody>
      </p:sp>
      <p:sp>
        <p:nvSpPr>
          <p:cNvPr id="205" name="Rectangle : coins arrondis 204">
            <a:extLst>
              <a:ext uri="{FF2B5EF4-FFF2-40B4-BE49-F238E27FC236}">
                <a16:creationId xmlns:a16="http://schemas.microsoft.com/office/drawing/2014/main" id="{D95BE46C-FC70-ECFB-4290-F24088F211B1}"/>
              </a:ext>
            </a:extLst>
          </p:cNvPr>
          <p:cNvSpPr/>
          <p:nvPr/>
        </p:nvSpPr>
        <p:spPr>
          <a:xfrm>
            <a:off x="4141099" y="5734866"/>
            <a:ext cx="4158713" cy="72645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Cross validation by </a:t>
            </a:r>
            <a:r>
              <a:rPr lang="fr-FR" sz="1600" b="1" dirty="0" err="1">
                <a:solidFill>
                  <a:schemeClr val="tx1"/>
                </a:solidFill>
              </a:rPr>
              <a:t>looking</a:t>
            </a:r>
            <a:r>
              <a:rPr lang="fr-FR" sz="1600" b="1" dirty="0">
                <a:solidFill>
                  <a:schemeClr val="tx1"/>
                </a:solidFill>
              </a:rPr>
              <a:t> at the </a:t>
            </a:r>
            <a:r>
              <a:rPr lang="fr-FR" sz="1600" b="1" dirty="0" err="1">
                <a:solidFill>
                  <a:schemeClr val="tx1"/>
                </a:solidFill>
              </a:rPr>
              <a:t>raw</a:t>
            </a:r>
            <a:r>
              <a:rPr lang="fr-FR" sz="1600" b="1" dirty="0">
                <a:solidFill>
                  <a:schemeClr val="tx1"/>
                </a:solidFill>
              </a:rPr>
              <a:t> data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A10CCE3-2F33-0171-36AC-D435DA736872}"/>
              </a:ext>
            </a:extLst>
          </p:cNvPr>
          <p:cNvGrpSpPr/>
          <p:nvPr/>
        </p:nvGrpSpPr>
        <p:grpSpPr>
          <a:xfrm>
            <a:off x="1270804" y="1656902"/>
            <a:ext cx="9749293" cy="2954511"/>
            <a:chOff x="728663" y="3137695"/>
            <a:chExt cx="5105907" cy="1274761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39E4FD90-1BB3-99DA-4D68-77E23159D620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38" y="332184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F92AD5C3-FBBB-B10E-E9C8-54D88B55D87B}"/>
                </a:ext>
              </a:extLst>
            </p:cNvPr>
            <p:cNvCxnSpPr>
              <a:cxnSpLocks/>
            </p:cNvCxnSpPr>
            <p:nvPr/>
          </p:nvCxnSpPr>
          <p:spPr>
            <a:xfrm>
              <a:off x="1681164" y="3298034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9DCF0E0-3238-9BF0-89A3-FBAB5C571F3C}"/>
                </a:ext>
              </a:extLst>
            </p:cNvPr>
            <p:cNvCxnSpPr>
              <a:cxnSpLocks/>
            </p:cNvCxnSpPr>
            <p:nvPr/>
          </p:nvCxnSpPr>
          <p:spPr>
            <a:xfrm>
              <a:off x="2381251" y="3298034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AC2FE82-0D0E-249A-EE58-3C82782D2B80}"/>
                </a:ext>
              </a:extLst>
            </p:cNvPr>
            <p:cNvCxnSpPr>
              <a:cxnSpLocks/>
            </p:cNvCxnSpPr>
            <p:nvPr/>
          </p:nvCxnSpPr>
          <p:spPr>
            <a:xfrm>
              <a:off x="2995613" y="3298034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93BC2D6-AF54-8ED7-ECAC-DECB7AABE180}"/>
                </a:ext>
              </a:extLst>
            </p:cNvPr>
            <p:cNvCxnSpPr>
              <a:cxnSpLocks/>
            </p:cNvCxnSpPr>
            <p:nvPr/>
          </p:nvCxnSpPr>
          <p:spPr>
            <a:xfrm>
              <a:off x="3662378" y="3312316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5C256F3-71B8-06A9-F5E3-F01C62605DD1}"/>
                </a:ext>
              </a:extLst>
            </p:cNvPr>
            <p:cNvCxnSpPr>
              <a:cxnSpLocks/>
            </p:cNvCxnSpPr>
            <p:nvPr/>
          </p:nvCxnSpPr>
          <p:spPr>
            <a:xfrm>
              <a:off x="4271978" y="328850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17E1CE5-A09A-6A4F-F369-9FB79BF777A0}"/>
                </a:ext>
              </a:extLst>
            </p:cNvPr>
            <p:cNvCxnSpPr>
              <a:cxnSpLocks/>
            </p:cNvCxnSpPr>
            <p:nvPr/>
          </p:nvCxnSpPr>
          <p:spPr>
            <a:xfrm>
              <a:off x="4895863" y="328850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B550CB4-8F65-D9D2-BDFE-1187A6AEC08F}"/>
                </a:ext>
              </a:extLst>
            </p:cNvPr>
            <p:cNvCxnSpPr>
              <a:cxnSpLocks/>
            </p:cNvCxnSpPr>
            <p:nvPr/>
          </p:nvCxnSpPr>
          <p:spPr>
            <a:xfrm>
              <a:off x="5538801" y="328850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9A4F132-1C15-9533-B730-35E8A20B3123}"/>
                </a:ext>
              </a:extLst>
            </p:cNvPr>
            <p:cNvSpPr/>
            <p:nvPr/>
          </p:nvSpPr>
          <p:spPr>
            <a:xfrm>
              <a:off x="728663" y="3167063"/>
              <a:ext cx="2409825" cy="404812"/>
            </a:xfrm>
            <a:custGeom>
              <a:avLst/>
              <a:gdLst>
                <a:gd name="connsiteX0" fmla="*/ 0 w 2409825"/>
                <a:gd name="connsiteY0" fmla="*/ 0 h 404812"/>
                <a:gd name="connsiteX1" fmla="*/ 0 w 2409825"/>
                <a:gd name="connsiteY1" fmla="*/ 381000 h 404812"/>
                <a:gd name="connsiteX2" fmla="*/ 533400 w 2409825"/>
                <a:gd name="connsiteY2" fmla="*/ 404812 h 404812"/>
                <a:gd name="connsiteX3" fmla="*/ 842963 w 2409825"/>
                <a:gd name="connsiteY3" fmla="*/ 381000 h 404812"/>
                <a:gd name="connsiteX4" fmla="*/ 947738 w 2409825"/>
                <a:gd name="connsiteY4" fmla="*/ 361950 h 404812"/>
                <a:gd name="connsiteX5" fmla="*/ 1300163 w 2409825"/>
                <a:gd name="connsiteY5" fmla="*/ 381000 h 404812"/>
                <a:gd name="connsiteX6" fmla="*/ 1433513 w 2409825"/>
                <a:gd name="connsiteY6" fmla="*/ 376237 h 404812"/>
                <a:gd name="connsiteX7" fmla="*/ 1481138 w 2409825"/>
                <a:gd name="connsiteY7" fmla="*/ 366712 h 404812"/>
                <a:gd name="connsiteX8" fmla="*/ 1643063 w 2409825"/>
                <a:gd name="connsiteY8" fmla="*/ 347662 h 404812"/>
                <a:gd name="connsiteX9" fmla="*/ 1690688 w 2409825"/>
                <a:gd name="connsiteY9" fmla="*/ 323850 h 404812"/>
                <a:gd name="connsiteX10" fmla="*/ 1862138 w 2409825"/>
                <a:gd name="connsiteY10" fmla="*/ 366712 h 404812"/>
                <a:gd name="connsiteX11" fmla="*/ 1947863 w 2409825"/>
                <a:gd name="connsiteY11" fmla="*/ 376237 h 404812"/>
                <a:gd name="connsiteX12" fmla="*/ 2143125 w 2409825"/>
                <a:gd name="connsiteY12" fmla="*/ 366712 h 404812"/>
                <a:gd name="connsiteX13" fmla="*/ 2238375 w 2409825"/>
                <a:gd name="connsiteY13" fmla="*/ 357187 h 404812"/>
                <a:gd name="connsiteX14" fmla="*/ 2290763 w 2409825"/>
                <a:gd name="connsiteY14" fmla="*/ 347662 h 404812"/>
                <a:gd name="connsiteX15" fmla="*/ 2333625 w 2409825"/>
                <a:gd name="connsiteY15" fmla="*/ 357187 h 404812"/>
                <a:gd name="connsiteX16" fmla="*/ 2390775 w 2409825"/>
                <a:gd name="connsiteY16" fmla="*/ 361950 h 404812"/>
                <a:gd name="connsiteX17" fmla="*/ 2409825 w 2409825"/>
                <a:gd name="connsiteY17" fmla="*/ 23812 h 404812"/>
                <a:gd name="connsiteX18" fmla="*/ 0 w 2409825"/>
                <a:gd name="connsiteY18" fmla="*/ 0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9825" h="404812">
                  <a:moveTo>
                    <a:pt x="0" y="0"/>
                  </a:moveTo>
                  <a:lnTo>
                    <a:pt x="0" y="381000"/>
                  </a:lnTo>
                  <a:lnTo>
                    <a:pt x="533400" y="404812"/>
                  </a:lnTo>
                  <a:lnTo>
                    <a:pt x="842963" y="381000"/>
                  </a:lnTo>
                  <a:lnTo>
                    <a:pt x="947738" y="361950"/>
                  </a:lnTo>
                  <a:lnTo>
                    <a:pt x="1300163" y="381000"/>
                  </a:lnTo>
                  <a:lnTo>
                    <a:pt x="1433513" y="376237"/>
                  </a:lnTo>
                  <a:cubicBezTo>
                    <a:pt x="1477925" y="366368"/>
                    <a:pt x="1461739" y="366712"/>
                    <a:pt x="1481138" y="366712"/>
                  </a:cubicBezTo>
                  <a:lnTo>
                    <a:pt x="1643063" y="347662"/>
                  </a:lnTo>
                  <a:cubicBezTo>
                    <a:pt x="1680276" y="321082"/>
                    <a:pt x="1662744" y="323850"/>
                    <a:pt x="1690688" y="323850"/>
                  </a:cubicBezTo>
                  <a:lnTo>
                    <a:pt x="1862138" y="366712"/>
                  </a:lnTo>
                  <a:cubicBezTo>
                    <a:pt x="1918947" y="379336"/>
                    <a:pt x="1890364" y="376237"/>
                    <a:pt x="1947863" y="376237"/>
                  </a:cubicBezTo>
                  <a:lnTo>
                    <a:pt x="2143125" y="366712"/>
                  </a:lnTo>
                  <a:cubicBezTo>
                    <a:pt x="2225858" y="361542"/>
                    <a:pt x="2194635" y="368123"/>
                    <a:pt x="2238375" y="357187"/>
                  </a:cubicBezTo>
                  <a:lnTo>
                    <a:pt x="2290763" y="347662"/>
                  </a:lnTo>
                  <a:lnTo>
                    <a:pt x="2333625" y="357187"/>
                  </a:lnTo>
                  <a:lnTo>
                    <a:pt x="2390775" y="361950"/>
                  </a:lnTo>
                  <a:lnTo>
                    <a:pt x="2409825" y="238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48E9CEB-E7A4-503D-4B7D-3E22525DF13F}"/>
                </a:ext>
              </a:extLst>
            </p:cNvPr>
            <p:cNvSpPr/>
            <p:nvPr/>
          </p:nvSpPr>
          <p:spPr>
            <a:xfrm>
              <a:off x="3134256" y="3138488"/>
              <a:ext cx="1566329" cy="628650"/>
            </a:xfrm>
            <a:custGeom>
              <a:avLst/>
              <a:gdLst>
                <a:gd name="connsiteX0" fmla="*/ 4229 w 1566329"/>
                <a:gd name="connsiteY0" fmla="*/ 14287 h 628650"/>
                <a:gd name="connsiteX1" fmla="*/ 18517 w 1566329"/>
                <a:gd name="connsiteY1" fmla="*/ 514350 h 628650"/>
                <a:gd name="connsiteX2" fmla="*/ 8992 w 1566329"/>
                <a:gd name="connsiteY2" fmla="*/ 476250 h 628650"/>
                <a:gd name="connsiteX3" fmla="*/ 42329 w 1566329"/>
                <a:gd name="connsiteY3" fmla="*/ 595312 h 628650"/>
                <a:gd name="connsiteX4" fmla="*/ 185204 w 1566329"/>
                <a:gd name="connsiteY4" fmla="*/ 619125 h 628650"/>
                <a:gd name="connsiteX5" fmla="*/ 237592 w 1566329"/>
                <a:gd name="connsiteY5" fmla="*/ 600075 h 628650"/>
                <a:gd name="connsiteX6" fmla="*/ 318554 w 1566329"/>
                <a:gd name="connsiteY6" fmla="*/ 614362 h 628650"/>
                <a:gd name="connsiteX7" fmla="*/ 366179 w 1566329"/>
                <a:gd name="connsiteY7" fmla="*/ 614362 h 628650"/>
                <a:gd name="connsiteX8" fmla="*/ 447142 w 1566329"/>
                <a:gd name="connsiteY8" fmla="*/ 614362 h 628650"/>
                <a:gd name="connsiteX9" fmla="*/ 518579 w 1566329"/>
                <a:gd name="connsiteY9" fmla="*/ 614362 h 628650"/>
                <a:gd name="connsiteX10" fmla="*/ 651929 w 1566329"/>
                <a:gd name="connsiteY10" fmla="*/ 566737 h 628650"/>
                <a:gd name="connsiteX11" fmla="*/ 780517 w 1566329"/>
                <a:gd name="connsiteY11" fmla="*/ 576262 h 628650"/>
                <a:gd name="connsiteX12" fmla="*/ 875767 w 1566329"/>
                <a:gd name="connsiteY12" fmla="*/ 590550 h 628650"/>
                <a:gd name="connsiteX13" fmla="*/ 980542 w 1566329"/>
                <a:gd name="connsiteY13" fmla="*/ 628650 h 628650"/>
                <a:gd name="connsiteX14" fmla="*/ 1037692 w 1566329"/>
                <a:gd name="connsiteY14" fmla="*/ 628650 h 628650"/>
                <a:gd name="connsiteX15" fmla="*/ 1080554 w 1566329"/>
                <a:gd name="connsiteY15" fmla="*/ 604837 h 628650"/>
                <a:gd name="connsiteX16" fmla="*/ 1190092 w 1566329"/>
                <a:gd name="connsiteY16" fmla="*/ 576262 h 628650"/>
                <a:gd name="connsiteX17" fmla="*/ 1232954 w 1566329"/>
                <a:gd name="connsiteY17" fmla="*/ 566737 h 628650"/>
                <a:gd name="connsiteX18" fmla="*/ 1294867 w 1566329"/>
                <a:gd name="connsiteY18" fmla="*/ 566737 h 628650"/>
                <a:gd name="connsiteX19" fmla="*/ 1294867 w 1566329"/>
                <a:gd name="connsiteY19" fmla="*/ 566737 h 628650"/>
                <a:gd name="connsiteX20" fmla="*/ 1428217 w 1566329"/>
                <a:gd name="connsiteY20" fmla="*/ 571500 h 628650"/>
                <a:gd name="connsiteX21" fmla="*/ 1499654 w 1566329"/>
                <a:gd name="connsiteY21" fmla="*/ 571500 h 628650"/>
                <a:gd name="connsiteX22" fmla="*/ 1537754 w 1566329"/>
                <a:gd name="connsiteY22" fmla="*/ 557212 h 628650"/>
                <a:gd name="connsiteX23" fmla="*/ 1556804 w 1566329"/>
                <a:gd name="connsiteY23" fmla="*/ 476250 h 628650"/>
                <a:gd name="connsiteX24" fmla="*/ 1566329 w 1566329"/>
                <a:gd name="connsiteY24" fmla="*/ 404812 h 628650"/>
                <a:gd name="connsiteX25" fmla="*/ 1542517 w 1566329"/>
                <a:gd name="connsiteY25" fmla="*/ 357187 h 628650"/>
                <a:gd name="connsiteX26" fmla="*/ 1556804 w 1566329"/>
                <a:gd name="connsiteY26" fmla="*/ 0 h 628650"/>
                <a:gd name="connsiteX27" fmla="*/ 4229 w 1566329"/>
                <a:gd name="connsiteY27" fmla="*/ 14287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66329" h="628650">
                  <a:moveTo>
                    <a:pt x="4229" y="14287"/>
                  </a:moveTo>
                  <a:lnTo>
                    <a:pt x="18517" y="514350"/>
                  </a:lnTo>
                  <a:cubicBezTo>
                    <a:pt x="3672" y="474763"/>
                    <a:pt x="-9335" y="476250"/>
                    <a:pt x="8992" y="476250"/>
                  </a:cubicBezTo>
                  <a:lnTo>
                    <a:pt x="42329" y="595312"/>
                  </a:lnTo>
                  <a:lnTo>
                    <a:pt x="185204" y="619125"/>
                  </a:lnTo>
                  <a:lnTo>
                    <a:pt x="237592" y="600075"/>
                  </a:lnTo>
                  <a:lnTo>
                    <a:pt x="318554" y="614362"/>
                  </a:lnTo>
                  <a:lnTo>
                    <a:pt x="366179" y="614362"/>
                  </a:lnTo>
                  <a:lnTo>
                    <a:pt x="447142" y="614362"/>
                  </a:lnTo>
                  <a:lnTo>
                    <a:pt x="518579" y="614362"/>
                  </a:lnTo>
                  <a:lnTo>
                    <a:pt x="651929" y="566737"/>
                  </a:lnTo>
                  <a:lnTo>
                    <a:pt x="780517" y="576262"/>
                  </a:lnTo>
                  <a:lnTo>
                    <a:pt x="875767" y="590550"/>
                  </a:lnTo>
                  <a:lnTo>
                    <a:pt x="980542" y="628650"/>
                  </a:lnTo>
                  <a:lnTo>
                    <a:pt x="1037692" y="628650"/>
                  </a:lnTo>
                  <a:lnTo>
                    <a:pt x="1080554" y="604837"/>
                  </a:lnTo>
                  <a:lnTo>
                    <a:pt x="1190092" y="576262"/>
                  </a:lnTo>
                  <a:lnTo>
                    <a:pt x="1232954" y="566737"/>
                  </a:lnTo>
                  <a:lnTo>
                    <a:pt x="1294867" y="566737"/>
                  </a:lnTo>
                  <a:lnTo>
                    <a:pt x="1294867" y="566737"/>
                  </a:lnTo>
                  <a:lnTo>
                    <a:pt x="1428217" y="571500"/>
                  </a:lnTo>
                  <a:lnTo>
                    <a:pt x="1499654" y="571500"/>
                  </a:lnTo>
                  <a:lnTo>
                    <a:pt x="1537754" y="557212"/>
                  </a:lnTo>
                  <a:lnTo>
                    <a:pt x="1556804" y="476250"/>
                  </a:lnTo>
                  <a:lnTo>
                    <a:pt x="1566329" y="404812"/>
                  </a:lnTo>
                  <a:lnTo>
                    <a:pt x="1542517" y="357187"/>
                  </a:lnTo>
                  <a:lnTo>
                    <a:pt x="1556804" y="0"/>
                  </a:lnTo>
                  <a:lnTo>
                    <a:pt x="4229" y="14287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A734F295-984C-B188-67BB-DAB54474F9C1}"/>
                </a:ext>
              </a:extLst>
            </p:cNvPr>
            <p:cNvSpPr/>
            <p:nvPr/>
          </p:nvSpPr>
          <p:spPr>
            <a:xfrm>
              <a:off x="4695824" y="3157538"/>
              <a:ext cx="709612" cy="376237"/>
            </a:xfrm>
            <a:custGeom>
              <a:avLst/>
              <a:gdLst>
                <a:gd name="connsiteX0" fmla="*/ 709612 w 709612"/>
                <a:gd name="connsiteY0" fmla="*/ 9525 h 376237"/>
                <a:gd name="connsiteX1" fmla="*/ 342900 w 709612"/>
                <a:gd name="connsiteY1" fmla="*/ 328612 h 376237"/>
                <a:gd name="connsiteX2" fmla="*/ 0 w 709612"/>
                <a:gd name="connsiteY2" fmla="*/ 376237 h 376237"/>
                <a:gd name="connsiteX3" fmla="*/ 14287 w 709612"/>
                <a:gd name="connsiteY3" fmla="*/ 0 h 376237"/>
                <a:gd name="connsiteX4" fmla="*/ 709612 w 709612"/>
                <a:gd name="connsiteY4" fmla="*/ 9525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612" h="376237">
                  <a:moveTo>
                    <a:pt x="709612" y="9525"/>
                  </a:moveTo>
                  <a:lnTo>
                    <a:pt x="342900" y="328612"/>
                  </a:lnTo>
                  <a:lnTo>
                    <a:pt x="0" y="376237"/>
                  </a:lnTo>
                  <a:lnTo>
                    <a:pt x="14287" y="0"/>
                  </a:lnTo>
                  <a:lnTo>
                    <a:pt x="709612" y="9525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3A7BF8-D75D-C14D-3E6B-91EA9045FF8B}"/>
                </a:ext>
              </a:extLst>
            </p:cNvPr>
            <p:cNvSpPr/>
            <p:nvPr/>
          </p:nvSpPr>
          <p:spPr>
            <a:xfrm>
              <a:off x="734575" y="3143250"/>
              <a:ext cx="2353906" cy="83344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25D095-850C-0AF5-A6E0-19887500B743}"/>
                </a:ext>
              </a:extLst>
            </p:cNvPr>
            <p:cNvSpPr/>
            <p:nvPr/>
          </p:nvSpPr>
          <p:spPr>
            <a:xfrm>
              <a:off x="4705350" y="3137695"/>
              <a:ext cx="1129220" cy="83344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B7B596E-2DD1-F29E-FFFA-EE1528C8CB2C}"/>
                </a:ext>
              </a:extLst>
            </p:cNvPr>
            <p:cNvSpPr/>
            <p:nvPr/>
          </p:nvSpPr>
          <p:spPr>
            <a:xfrm>
              <a:off x="3031331" y="3143251"/>
              <a:ext cx="164306" cy="178594"/>
            </a:xfrm>
            <a:custGeom>
              <a:avLst/>
              <a:gdLst>
                <a:gd name="connsiteX0" fmla="*/ 133350 w 164306"/>
                <a:gd name="connsiteY0" fmla="*/ 0 h 178594"/>
                <a:gd name="connsiteX1" fmla="*/ 38100 w 164306"/>
                <a:gd name="connsiteY1" fmla="*/ 0 h 178594"/>
                <a:gd name="connsiteX2" fmla="*/ 0 w 164306"/>
                <a:gd name="connsiteY2" fmla="*/ 176212 h 178594"/>
                <a:gd name="connsiteX3" fmla="*/ 164306 w 164306"/>
                <a:gd name="connsiteY3" fmla="*/ 178594 h 178594"/>
                <a:gd name="connsiteX4" fmla="*/ 133350 w 164306"/>
                <a:gd name="connsiteY4" fmla="*/ 0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" h="178594">
                  <a:moveTo>
                    <a:pt x="133350" y="0"/>
                  </a:moveTo>
                  <a:lnTo>
                    <a:pt x="38100" y="0"/>
                  </a:lnTo>
                  <a:lnTo>
                    <a:pt x="0" y="176212"/>
                  </a:lnTo>
                  <a:lnTo>
                    <a:pt x="164306" y="178594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40404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18233EC-AB79-8833-1B29-B8431C58F74E}"/>
                </a:ext>
              </a:extLst>
            </p:cNvPr>
            <p:cNvSpPr/>
            <p:nvPr/>
          </p:nvSpPr>
          <p:spPr>
            <a:xfrm>
              <a:off x="4637881" y="3143251"/>
              <a:ext cx="164306" cy="178594"/>
            </a:xfrm>
            <a:custGeom>
              <a:avLst/>
              <a:gdLst>
                <a:gd name="connsiteX0" fmla="*/ 133350 w 164306"/>
                <a:gd name="connsiteY0" fmla="*/ 0 h 178594"/>
                <a:gd name="connsiteX1" fmla="*/ 38100 w 164306"/>
                <a:gd name="connsiteY1" fmla="*/ 0 h 178594"/>
                <a:gd name="connsiteX2" fmla="*/ 0 w 164306"/>
                <a:gd name="connsiteY2" fmla="*/ 176212 h 178594"/>
                <a:gd name="connsiteX3" fmla="*/ 164306 w 164306"/>
                <a:gd name="connsiteY3" fmla="*/ 178594 h 178594"/>
                <a:gd name="connsiteX4" fmla="*/ 133350 w 164306"/>
                <a:gd name="connsiteY4" fmla="*/ 0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" h="178594">
                  <a:moveTo>
                    <a:pt x="133350" y="0"/>
                  </a:moveTo>
                  <a:lnTo>
                    <a:pt x="38100" y="0"/>
                  </a:lnTo>
                  <a:lnTo>
                    <a:pt x="0" y="176212"/>
                  </a:lnTo>
                  <a:lnTo>
                    <a:pt x="164306" y="178594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40404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208C645-88F4-8256-6626-6409C37FEA44}"/>
              </a:ext>
            </a:extLst>
          </p:cNvPr>
          <p:cNvGrpSpPr/>
          <p:nvPr/>
        </p:nvGrpSpPr>
        <p:grpSpPr>
          <a:xfrm>
            <a:off x="1199707" y="4987751"/>
            <a:ext cx="10144171" cy="727868"/>
            <a:chOff x="1199707" y="5066581"/>
            <a:chExt cx="10144171" cy="72786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C13F070-DF7C-07CE-186F-9F3F5649F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935" y="5066581"/>
              <a:ext cx="9628358" cy="515136"/>
            </a:xfrm>
            <a:prstGeom prst="rect">
              <a:avLst/>
            </a:prstGeom>
          </p:spPr>
        </p:pic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96E14C69-9BB5-F0B1-3A8B-608CAD0B3561}"/>
                </a:ext>
              </a:extLst>
            </p:cNvPr>
            <p:cNvSpPr/>
            <p:nvPr/>
          </p:nvSpPr>
          <p:spPr>
            <a:xfrm>
              <a:off x="1199707" y="5368282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- 14 %</a:t>
              </a:r>
              <a:endParaRPr lang="fr-F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A87DDF-22B0-FD9D-528F-D674F05F5D8E}"/>
                </a:ext>
              </a:extLst>
            </p:cNvPr>
            <p:cNvSpPr/>
            <p:nvPr/>
          </p:nvSpPr>
          <p:spPr>
            <a:xfrm>
              <a:off x="10463234" y="5347026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+ 14 %</a:t>
              </a:r>
              <a:endParaRPr lang="fr-F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751107B-3C3C-BE44-02A0-BB21DB763B44}"/>
                </a:ext>
              </a:extLst>
            </p:cNvPr>
            <p:cNvSpPr/>
            <p:nvPr/>
          </p:nvSpPr>
          <p:spPr>
            <a:xfrm>
              <a:off x="5771209" y="5352018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0</a:t>
              </a:r>
              <a:endParaRPr lang="fr-F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9581541-6BA5-E41E-4E70-35BD1E63713B}"/>
                </a:ext>
              </a:extLst>
            </p:cNvPr>
            <p:cNvSpPr/>
            <p:nvPr/>
          </p:nvSpPr>
          <p:spPr>
            <a:xfrm>
              <a:off x="3450101" y="5368282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- 7 %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CC07D06D-D32D-C10F-B63D-D5C85CB3682E}"/>
                </a:ext>
              </a:extLst>
            </p:cNvPr>
            <p:cNvSpPr/>
            <p:nvPr/>
          </p:nvSpPr>
          <p:spPr>
            <a:xfrm>
              <a:off x="8136929" y="5373730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+ 7%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2F81773D-F2BE-474B-A8F6-2B08CA1A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flooding test 13/11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98BE56F-DD05-41FE-AA57-B143DFE7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181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A9C48-1E28-218A-1B77-2B9C1DC7E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A09999B-33A7-41EC-8644-12C4EF02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29" y="4117917"/>
            <a:ext cx="8526161" cy="25262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F5461A-3D55-123B-F9CF-3592CD838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30" y="2682513"/>
            <a:ext cx="8526162" cy="14453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BBFD8F-99B3-4A44-676C-4443878A3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29" y="1209362"/>
            <a:ext cx="8575886" cy="148721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BA3FF6-685E-493E-317B-A80FA9155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14</a:t>
            </a:fld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C512D5-EF2C-EE3F-7D13-EBC58ECBD687}"/>
              </a:ext>
            </a:extLst>
          </p:cNvPr>
          <p:cNvSpPr/>
          <p:nvPr/>
        </p:nvSpPr>
        <p:spPr>
          <a:xfrm>
            <a:off x="9428718" y="3898385"/>
            <a:ext cx="1036320" cy="244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567654-4E01-A87C-033C-245E14314AD8}"/>
              </a:ext>
            </a:extLst>
          </p:cNvPr>
          <p:cNvSpPr/>
          <p:nvPr/>
        </p:nvSpPr>
        <p:spPr>
          <a:xfrm>
            <a:off x="9428718" y="2539765"/>
            <a:ext cx="1036320" cy="244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101AA48-068D-C173-AEE6-389387F440BC}"/>
              </a:ext>
            </a:extLst>
          </p:cNvPr>
          <p:cNvCxnSpPr>
            <a:cxnSpLocks/>
          </p:cNvCxnSpPr>
          <p:nvPr/>
        </p:nvCxnSpPr>
        <p:spPr>
          <a:xfrm flipV="1">
            <a:off x="3393941" y="1329230"/>
            <a:ext cx="0" cy="494249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27665D-8D9D-1C37-A99C-578764B32BAD}"/>
              </a:ext>
            </a:extLst>
          </p:cNvPr>
          <p:cNvSpPr/>
          <p:nvPr/>
        </p:nvSpPr>
        <p:spPr>
          <a:xfrm>
            <a:off x="2987628" y="1001133"/>
            <a:ext cx="812625" cy="5732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Test start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30D6C1C-1764-F3DA-45BC-55A910C82801}"/>
              </a:ext>
            </a:extLst>
          </p:cNvPr>
          <p:cNvSpPr/>
          <p:nvPr/>
        </p:nvSpPr>
        <p:spPr>
          <a:xfrm>
            <a:off x="9360135" y="1314609"/>
            <a:ext cx="1167702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Under GI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56A617A-ADAE-9BF7-BA66-31140E54077C}"/>
              </a:ext>
            </a:extLst>
          </p:cNvPr>
          <p:cNvSpPr/>
          <p:nvPr/>
        </p:nvSpPr>
        <p:spPr>
          <a:xfrm>
            <a:off x="9168878" y="2751625"/>
            <a:ext cx="1480645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Mid</a:t>
            </a:r>
            <a:r>
              <a:rPr lang="fr-FR" sz="1200" dirty="0">
                <a:solidFill>
                  <a:schemeClr val="tx1"/>
                </a:solidFill>
              </a:rPr>
              <a:t> GI-</a:t>
            </a:r>
            <a:r>
              <a:rPr lang="fr-FR" sz="1200" dirty="0" err="1">
                <a:solidFill>
                  <a:schemeClr val="tx1"/>
                </a:solidFill>
              </a:rPr>
              <a:t>sidewalk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A2DAE2-C369-F1F9-7619-E2E5B1C50DDE}"/>
              </a:ext>
            </a:extLst>
          </p:cNvPr>
          <p:cNvSpPr/>
          <p:nvPr/>
        </p:nvSpPr>
        <p:spPr>
          <a:xfrm>
            <a:off x="9345424" y="4198413"/>
            <a:ext cx="1131235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Under </a:t>
            </a:r>
            <a:r>
              <a:rPr lang="fr-FR" sz="1200" dirty="0" err="1">
                <a:solidFill>
                  <a:schemeClr val="tx1"/>
                </a:solidFill>
              </a:rPr>
              <a:t>curb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113B05B-0A0C-4208-9CD1-9E976812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flooding test 13/11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108C6E0-1984-4654-B88D-F74DE40BB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BCB66E-A095-016A-CB96-0272E2B70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576" y="4132123"/>
            <a:ext cx="8575881" cy="139266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64D4B25-1541-56ED-F04F-FC1F0EF6F746}"/>
              </a:ext>
            </a:extLst>
          </p:cNvPr>
          <p:cNvSpPr/>
          <p:nvPr/>
        </p:nvSpPr>
        <p:spPr>
          <a:xfrm>
            <a:off x="9277857" y="4174284"/>
            <a:ext cx="1383755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mid</a:t>
            </a:r>
            <a:r>
              <a:rPr lang="fr-FR" sz="1200" dirty="0">
                <a:solidFill>
                  <a:schemeClr val="tx1"/>
                </a:solidFill>
              </a:rPr>
              <a:t> GI-Road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4A70DD-46D4-D634-5B7B-8610D288DEA0}"/>
              </a:ext>
            </a:extLst>
          </p:cNvPr>
          <p:cNvSpPr/>
          <p:nvPr/>
        </p:nvSpPr>
        <p:spPr>
          <a:xfrm>
            <a:off x="9342868" y="5404215"/>
            <a:ext cx="1036320" cy="834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22346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AF46E-A5DA-E1A1-64A7-74AB58D86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FB965A1D-D06F-0BCE-6395-C5B1865E4870}"/>
              </a:ext>
            </a:extLst>
          </p:cNvPr>
          <p:cNvGrpSpPr/>
          <p:nvPr/>
        </p:nvGrpSpPr>
        <p:grpSpPr>
          <a:xfrm>
            <a:off x="7581519" y="2953726"/>
            <a:ext cx="5147252" cy="1566786"/>
            <a:chOff x="6429375" y="5001982"/>
            <a:chExt cx="5147252" cy="1566786"/>
          </a:xfrm>
          <a:scene3d>
            <a:camera prst="isometricLeftDown"/>
            <a:lightRig rig="threePt" dir="t"/>
          </a:scene3d>
        </p:grpSpPr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EF45AD87-9FBC-71DB-0C17-6881F7EBD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9375" y="5006447"/>
              <a:ext cx="5147252" cy="1562321"/>
            </a:xfrm>
            <a:prstGeom prst="rect">
              <a:avLst/>
            </a:prstGeom>
          </p:spPr>
        </p:pic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ED8DEA11-D744-7084-A9B1-EB57A1549374}"/>
                </a:ext>
              </a:extLst>
            </p:cNvPr>
            <p:cNvGrpSpPr/>
            <p:nvPr/>
          </p:nvGrpSpPr>
          <p:grpSpPr>
            <a:xfrm>
              <a:off x="6442282" y="5001982"/>
              <a:ext cx="5105907" cy="1274761"/>
              <a:chOff x="728663" y="3137695"/>
              <a:chExt cx="5105907" cy="1274761"/>
            </a:xfrm>
          </p:grpSpPr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4BE41DBD-8AC0-DFBF-1982-3E76154C4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4037A475-E165-8B99-2AA6-5B3834680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6BED5885-186B-AC35-749D-24D3C9092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48245D2A-C71D-5ED8-74DD-398C37852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D5FB593A-17F9-8E2C-9CF1-CC2E8C4AAB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>
                <a:extLst>
                  <a:ext uri="{FF2B5EF4-FFF2-40B4-BE49-F238E27FC236}">
                    <a16:creationId xmlns:a16="http://schemas.microsoft.com/office/drawing/2014/main" id="{B75D15A5-77AB-DEF3-0DD5-3EBC5ED970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>
                <a:extLst>
                  <a:ext uri="{FF2B5EF4-FFF2-40B4-BE49-F238E27FC236}">
                    <a16:creationId xmlns:a16="http://schemas.microsoft.com/office/drawing/2014/main" id="{601131B5-E72E-CFA2-B9D6-53AEB580F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>
                <a:extLst>
                  <a:ext uri="{FF2B5EF4-FFF2-40B4-BE49-F238E27FC236}">
                    <a16:creationId xmlns:a16="http://schemas.microsoft.com/office/drawing/2014/main" id="{92992211-1002-7FE6-9EB2-5DE08681E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Forme libre : forme 182">
                <a:extLst>
                  <a:ext uri="{FF2B5EF4-FFF2-40B4-BE49-F238E27FC236}">
                    <a16:creationId xmlns:a16="http://schemas.microsoft.com/office/drawing/2014/main" id="{A5C09729-EDD1-5364-AF6A-6D67765A80C2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9" name="Forme libre : forme 288">
                <a:extLst>
                  <a:ext uri="{FF2B5EF4-FFF2-40B4-BE49-F238E27FC236}">
                    <a16:creationId xmlns:a16="http://schemas.microsoft.com/office/drawing/2014/main" id="{32F1120A-8773-B9C9-4EE5-2843C25666FD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Forme libre : forme 289">
                <a:extLst>
                  <a:ext uri="{FF2B5EF4-FFF2-40B4-BE49-F238E27FC236}">
                    <a16:creationId xmlns:a16="http://schemas.microsoft.com/office/drawing/2014/main" id="{4BACE91C-0B3C-FBEE-1C35-B03D1A697671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652DF1B9-BB87-3326-FD81-8DFD9416C5C5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AD3D26E0-9C91-7CA4-0EA9-B102D27BD2C0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3" name="Forme libre : forme 292">
                <a:extLst>
                  <a:ext uri="{FF2B5EF4-FFF2-40B4-BE49-F238E27FC236}">
                    <a16:creationId xmlns:a16="http://schemas.microsoft.com/office/drawing/2014/main" id="{B52B7508-E627-E5EE-DFB7-E8EE41BE353F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4" name="Forme libre : forme 293">
                <a:extLst>
                  <a:ext uri="{FF2B5EF4-FFF2-40B4-BE49-F238E27FC236}">
                    <a16:creationId xmlns:a16="http://schemas.microsoft.com/office/drawing/2014/main" id="{53022EDA-EF31-70F8-9BAB-B4908BD4AA7A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F98620B-4333-0C22-C48D-1CECB769EBED}"/>
              </a:ext>
            </a:extLst>
          </p:cNvPr>
          <p:cNvGrpSpPr/>
          <p:nvPr/>
        </p:nvGrpSpPr>
        <p:grpSpPr>
          <a:xfrm>
            <a:off x="5569839" y="2940332"/>
            <a:ext cx="5137722" cy="1566917"/>
            <a:chOff x="6529959" y="2894612"/>
            <a:chExt cx="5137722" cy="1566917"/>
          </a:xfrm>
          <a:scene3d>
            <a:camera prst="isometricLeftDown"/>
            <a:lightRig rig="threePt" dir="t"/>
          </a:scene3d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73BE59F-3CBC-AE09-2088-5220D3071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9959" y="2894612"/>
              <a:ext cx="5137722" cy="1566917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5CA5C3AF-3760-C430-5B53-69B640AFCF98}"/>
                </a:ext>
              </a:extLst>
            </p:cNvPr>
            <p:cNvGrpSpPr/>
            <p:nvPr/>
          </p:nvGrpSpPr>
          <p:grpSpPr>
            <a:xfrm>
              <a:off x="6556883" y="2903978"/>
              <a:ext cx="5105907" cy="1274761"/>
              <a:chOff x="728663" y="3137695"/>
              <a:chExt cx="5105907" cy="1274761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B904034A-640A-A734-90BA-885FDC31E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826603F6-39DB-673D-8159-5231DF605D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90C20B1B-D0B7-9EAB-1FAD-B5728CD29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CDABE05E-6FA3-F81B-3252-851F8DAEB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9DED8FC1-2A69-D418-BD97-3B50CD13F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6988FEFF-0E94-93F6-EEFF-F11BB40B8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93C73A5-C588-9E7E-855F-A9871D1AD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1AFC7D72-C623-0DBA-4ABE-4C585295A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56BCA09E-E3D8-006D-61E8-BB329E2CA032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00D0BBC7-8E5F-BC44-831D-09BD6C197A6D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B56660FC-8B6C-5F34-E6BB-D5357B2C8F80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66B7F5A-A114-BBF0-B3ED-67F205FC3164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A20A1B4-9947-86BB-562F-295E88AC80E7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Forme libre : forme 130">
                <a:extLst>
                  <a:ext uri="{FF2B5EF4-FFF2-40B4-BE49-F238E27FC236}">
                    <a16:creationId xmlns:a16="http://schemas.microsoft.com/office/drawing/2014/main" id="{F137D347-848A-8E5E-C7FE-4B147C576421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Forme libre : forme 131">
                <a:extLst>
                  <a:ext uri="{FF2B5EF4-FFF2-40B4-BE49-F238E27FC236}">
                    <a16:creationId xmlns:a16="http://schemas.microsoft.com/office/drawing/2014/main" id="{3A673ED7-A7DA-2946-838E-2657F1A82850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599FABC-8BBF-3EE3-DB9F-DBB66983AAB6}"/>
              </a:ext>
            </a:extLst>
          </p:cNvPr>
          <p:cNvGrpSpPr/>
          <p:nvPr/>
        </p:nvGrpSpPr>
        <p:grpSpPr>
          <a:xfrm>
            <a:off x="3537409" y="2937101"/>
            <a:ext cx="5154901" cy="1564643"/>
            <a:chOff x="782857" y="5066459"/>
            <a:chExt cx="5154901" cy="1564643"/>
          </a:xfrm>
          <a:scene3d>
            <a:camera prst="isometricLeftDown"/>
            <a:lightRig rig="threePt" dir="t"/>
          </a:scene3d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1BCF42-8D23-4E13-24DE-F40411D1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857" y="5066459"/>
              <a:ext cx="5154901" cy="1564643"/>
            </a:xfrm>
            <a:prstGeom prst="rect">
              <a:avLst/>
            </a:prstGeom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6BA7CF9B-DFB1-E310-BDCE-82D93734BB01}"/>
                </a:ext>
              </a:extLst>
            </p:cNvPr>
            <p:cNvGrpSpPr/>
            <p:nvPr/>
          </p:nvGrpSpPr>
          <p:grpSpPr>
            <a:xfrm>
              <a:off x="802798" y="5077740"/>
              <a:ext cx="5105907" cy="1274761"/>
              <a:chOff x="728663" y="3137695"/>
              <a:chExt cx="5105907" cy="1274761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A321DD3C-730A-9E19-3F58-C8D5DDFAB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4B23098E-CDBA-C2C5-2C94-877EA8CC5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372DD9D6-EBDC-9C17-66EF-13A699284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FA9214A1-E4BD-7FA5-5A15-848C99FDE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8C0F8FC1-44D5-B812-FDCE-E9630C6DE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C5B7511A-967B-62A0-7AAC-1BFC2EB6D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33B2512A-7746-CED9-7B85-317B3F8032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72FDDDA1-6699-A376-1DB4-B028170AE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AD4299D6-9920-6667-0F0E-8BAF34101565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03A05021-385F-E160-47E3-77F6FEF92143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FCCD7AF5-54D4-47B0-44A3-8A973A060DE1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500007C-9598-289A-E599-3DA73E0776C8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710229B-839F-733F-C5FE-53E94952ADF5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DEF44333-871D-12E3-C2B2-E6626DADDFC9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A911F8F9-30E2-4829-229E-1B39B8FED07E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F1042B1-495A-0602-93CC-F259F379E3D8}"/>
              </a:ext>
            </a:extLst>
          </p:cNvPr>
          <p:cNvGrpSpPr/>
          <p:nvPr/>
        </p:nvGrpSpPr>
        <p:grpSpPr>
          <a:xfrm>
            <a:off x="1512882" y="2950594"/>
            <a:ext cx="5147252" cy="1566410"/>
            <a:chOff x="790506" y="3197482"/>
            <a:chExt cx="5147252" cy="1566410"/>
          </a:xfrm>
          <a:scene3d>
            <a:camera prst="isometricLeftDown"/>
            <a:lightRig rig="threePt" dir="t"/>
          </a:scene3d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498C039-8F23-8C31-40D3-36F3EEB20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506" y="3197482"/>
              <a:ext cx="5147252" cy="1566410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249672C-5F8B-08E7-DA04-DF90A7BDE581}"/>
                </a:ext>
              </a:extLst>
            </p:cNvPr>
            <p:cNvGrpSpPr/>
            <p:nvPr/>
          </p:nvGrpSpPr>
          <p:grpSpPr>
            <a:xfrm>
              <a:off x="802798" y="3197482"/>
              <a:ext cx="5105907" cy="1274761"/>
              <a:chOff x="728663" y="3137695"/>
              <a:chExt cx="5105907" cy="1274761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149E846F-5C03-0767-BF9B-845B81A5E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5D62E9CE-23F3-468B-2606-2D6C17885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842F3C77-D659-E048-8A8B-5BAFDE8E3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E42D9FD-33DF-D522-A53D-9B1E68023E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A2B86D56-8161-C9D6-1BAB-BB0FFBC66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304EDE7D-F035-3FC9-41AE-63FAE9994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A6E2B02-2D42-0530-B2BD-D9D3C2E611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2CBC97C2-93B6-B4C5-E6D0-355B564BB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F1AAC341-A54D-0678-6207-8E8EADEAB041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48E09388-58F4-7D0C-7320-FD7A70B97E25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107A92A3-4EF2-FC8E-33B5-D669589F06C5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5468C2A-DE74-AB5F-2582-8E551800EAC4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D610CC2-404A-05B2-7369-0CD8881F5289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2C6EC716-CEA8-86D9-2A01-B3479E0F776A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2B9AE3FD-0504-5130-6D61-F3BC34FDB8CB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57D62B-21ED-22D7-A01C-B45DD62D1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15</a:t>
            </a:fld>
            <a:endParaRPr lang="fr-CA"/>
          </a:p>
        </p:txBody>
      </p:sp>
      <p:sp>
        <p:nvSpPr>
          <p:cNvPr id="139" name="Rectangle : coins arrondis 138">
            <a:extLst>
              <a:ext uri="{FF2B5EF4-FFF2-40B4-BE49-F238E27FC236}">
                <a16:creationId xmlns:a16="http://schemas.microsoft.com/office/drawing/2014/main" id="{914AFE1C-A743-1AD8-3D04-93E26833AFE8}"/>
              </a:ext>
            </a:extLst>
          </p:cNvPr>
          <p:cNvSpPr/>
          <p:nvPr/>
        </p:nvSpPr>
        <p:spPr>
          <a:xfrm>
            <a:off x="5054752" y="5105474"/>
            <a:ext cx="948077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+ 1j </a:t>
            </a:r>
          </a:p>
        </p:txBody>
      </p: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61685FC7-D788-C935-299B-31BDC6B6BD75}"/>
              </a:ext>
            </a:extLst>
          </p:cNvPr>
          <p:cNvGrpSpPr/>
          <p:nvPr/>
        </p:nvGrpSpPr>
        <p:grpSpPr>
          <a:xfrm>
            <a:off x="-526615" y="2895938"/>
            <a:ext cx="5154901" cy="1573383"/>
            <a:chOff x="717265" y="1552080"/>
            <a:chExt cx="5154901" cy="1573383"/>
          </a:xfrm>
          <a:scene3d>
            <a:camera prst="isometricLeftDown"/>
            <a:lightRig rig="threePt" dir="t"/>
          </a:scene3d>
        </p:grpSpPr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74FE4E30-B3FB-7BEE-EB60-FB80C0DF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265" y="1552080"/>
              <a:ext cx="5154901" cy="1573383"/>
            </a:xfrm>
            <a:prstGeom prst="rect">
              <a:avLst/>
            </a:prstGeom>
          </p:spPr>
        </p:pic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0499CEC2-FD5D-FF04-7883-A5420528DCCF}"/>
                </a:ext>
              </a:extLst>
            </p:cNvPr>
            <p:cNvGrpSpPr/>
            <p:nvPr/>
          </p:nvGrpSpPr>
          <p:grpSpPr>
            <a:xfrm>
              <a:off x="718724" y="1557295"/>
              <a:ext cx="5137783" cy="1335043"/>
              <a:chOff x="728663" y="3137695"/>
              <a:chExt cx="5105907" cy="1274761"/>
            </a:xfrm>
          </p:grpSpPr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9B6CD30A-C988-A767-656A-2E8D444FE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5CC354A9-EDEF-E189-D4C5-FD7E793B4B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A5B76908-C292-EEF4-1898-9AC1464BF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53EEE826-967F-AD10-EA39-AB9DDFA65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1DD48C5B-DB70-AE33-0161-02E27EB0E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5E541F2F-4AFF-F201-F98E-D8D18D9EF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0D680E20-E6BB-C339-6BDC-3060C32F9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9E525ECB-EB91-F75C-C3C2-8B2446EB7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Forme libre : forme 111">
                <a:extLst>
                  <a:ext uri="{FF2B5EF4-FFF2-40B4-BE49-F238E27FC236}">
                    <a16:creationId xmlns:a16="http://schemas.microsoft.com/office/drawing/2014/main" id="{539A9104-AFEA-83F4-B199-3F3AC25A7483}"/>
                  </a:ext>
                </a:extLst>
              </p:cNvPr>
              <p:cNvSpPr/>
              <p:nvPr/>
            </p:nvSpPr>
            <p:spPr>
              <a:xfrm>
                <a:off x="72866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3" name="Forme libre : forme 112">
                <a:extLst>
                  <a:ext uri="{FF2B5EF4-FFF2-40B4-BE49-F238E27FC236}">
                    <a16:creationId xmlns:a16="http://schemas.microsoft.com/office/drawing/2014/main" id="{243EEF93-962C-B693-89D1-6A98F563ED13}"/>
                  </a:ext>
                </a:extLst>
              </p:cNvPr>
              <p:cNvSpPr/>
              <p:nvPr/>
            </p:nvSpPr>
            <p:spPr>
              <a:xfrm>
                <a:off x="3134256" y="3138488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4" name="Forme libre : forme 113">
                <a:extLst>
                  <a:ext uri="{FF2B5EF4-FFF2-40B4-BE49-F238E27FC236}">
                    <a16:creationId xmlns:a16="http://schemas.microsoft.com/office/drawing/2014/main" id="{B1467430-C0E7-AA99-8088-80E5D8134C59}"/>
                  </a:ext>
                </a:extLst>
              </p:cNvPr>
              <p:cNvSpPr/>
              <p:nvPr/>
            </p:nvSpPr>
            <p:spPr>
              <a:xfrm>
                <a:off x="469582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2098DA0-62F0-7785-F6A8-6F5DA297389D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978A7B4-023F-0301-063C-7709057262DF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Forme libre : forme 116">
                <a:extLst>
                  <a:ext uri="{FF2B5EF4-FFF2-40B4-BE49-F238E27FC236}">
                    <a16:creationId xmlns:a16="http://schemas.microsoft.com/office/drawing/2014/main" id="{668D8B2F-0951-C8B8-F0BD-4DF3B97A1F1A}"/>
                  </a:ext>
                </a:extLst>
              </p:cNvPr>
              <p:cNvSpPr/>
              <p:nvPr/>
            </p:nvSpPr>
            <p:spPr>
              <a:xfrm>
                <a:off x="303133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8" name="Forme libre : forme 117">
                <a:extLst>
                  <a:ext uri="{FF2B5EF4-FFF2-40B4-BE49-F238E27FC236}">
                    <a16:creationId xmlns:a16="http://schemas.microsoft.com/office/drawing/2014/main" id="{8CEB42B5-5E9D-A751-1B35-571CE3E70C7F}"/>
                  </a:ext>
                </a:extLst>
              </p:cNvPr>
              <p:cNvSpPr/>
              <p:nvPr/>
            </p:nvSpPr>
            <p:spPr>
              <a:xfrm>
                <a:off x="4637881" y="3143251"/>
                <a:ext cx="164306" cy="178594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40404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40" name="Rectangle : coins arrondis 139">
            <a:extLst>
              <a:ext uri="{FF2B5EF4-FFF2-40B4-BE49-F238E27FC236}">
                <a16:creationId xmlns:a16="http://schemas.microsoft.com/office/drawing/2014/main" id="{A349CFC3-C041-E5D3-A5C2-89374D0A825A}"/>
              </a:ext>
            </a:extLst>
          </p:cNvPr>
          <p:cNvSpPr/>
          <p:nvPr/>
        </p:nvSpPr>
        <p:spPr>
          <a:xfrm>
            <a:off x="7298690" y="5105474"/>
            <a:ext cx="746251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+ 2j</a:t>
            </a:r>
          </a:p>
        </p:txBody>
      </p:sp>
      <p:sp>
        <p:nvSpPr>
          <p:cNvPr id="142" name="Rectangle : coins arrondis 141">
            <a:extLst>
              <a:ext uri="{FF2B5EF4-FFF2-40B4-BE49-F238E27FC236}">
                <a16:creationId xmlns:a16="http://schemas.microsoft.com/office/drawing/2014/main" id="{B43B3EB9-F37A-AC58-DDA0-47D26576FD00}"/>
              </a:ext>
            </a:extLst>
          </p:cNvPr>
          <p:cNvSpPr/>
          <p:nvPr/>
        </p:nvSpPr>
        <p:spPr>
          <a:xfrm>
            <a:off x="9212252" y="5113712"/>
            <a:ext cx="824094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+ 4j</a:t>
            </a:r>
          </a:p>
        </p:txBody>
      </p:sp>
      <p:sp>
        <p:nvSpPr>
          <p:cNvPr id="143" name="Rectangle : coins arrondis 142">
            <a:extLst>
              <a:ext uri="{FF2B5EF4-FFF2-40B4-BE49-F238E27FC236}">
                <a16:creationId xmlns:a16="http://schemas.microsoft.com/office/drawing/2014/main" id="{8DBC69BF-5118-F850-6E85-D20BCE56AFC6}"/>
              </a:ext>
            </a:extLst>
          </p:cNvPr>
          <p:cNvSpPr/>
          <p:nvPr/>
        </p:nvSpPr>
        <p:spPr>
          <a:xfrm>
            <a:off x="11236526" y="5121822"/>
            <a:ext cx="82441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+ 4.5j</a:t>
            </a:r>
          </a:p>
        </p:txBody>
      </p:sp>
      <p:sp>
        <p:nvSpPr>
          <p:cNvPr id="164" name="Rectangle : coins arrondis 163">
            <a:extLst>
              <a:ext uri="{FF2B5EF4-FFF2-40B4-BE49-F238E27FC236}">
                <a16:creationId xmlns:a16="http://schemas.microsoft.com/office/drawing/2014/main" id="{5A3EA466-2EFC-03F7-5517-3A9109E9AFF2}"/>
              </a:ext>
            </a:extLst>
          </p:cNvPr>
          <p:cNvSpPr/>
          <p:nvPr/>
        </p:nvSpPr>
        <p:spPr>
          <a:xfrm>
            <a:off x="2618872" y="5100776"/>
            <a:ext cx="1578194" cy="32584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</a:t>
            </a:r>
            <a:r>
              <a:rPr lang="fr-FR" sz="11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 = 21/11 04:20</a:t>
            </a:r>
          </a:p>
        </p:txBody>
      </p:sp>
      <p:grpSp>
        <p:nvGrpSpPr>
          <p:cNvPr id="181" name="Groupe 180">
            <a:extLst>
              <a:ext uri="{FF2B5EF4-FFF2-40B4-BE49-F238E27FC236}">
                <a16:creationId xmlns:a16="http://schemas.microsoft.com/office/drawing/2014/main" id="{E19E6A5A-2F59-063A-B62E-80278419CF61}"/>
              </a:ext>
            </a:extLst>
          </p:cNvPr>
          <p:cNvGrpSpPr/>
          <p:nvPr/>
        </p:nvGrpSpPr>
        <p:grpSpPr>
          <a:xfrm>
            <a:off x="0" y="4546469"/>
            <a:ext cx="2195051" cy="457840"/>
            <a:chOff x="1858048" y="5210249"/>
            <a:chExt cx="2371052" cy="627924"/>
          </a:xfrm>
        </p:grpSpPr>
        <p:sp>
          <p:nvSpPr>
            <p:cNvPr id="169" name="Rectangle : coins arrondis 168">
              <a:extLst>
                <a:ext uri="{FF2B5EF4-FFF2-40B4-BE49-F238E27FC236}">
                  <a16:creationId xmlns:a16="http://schemas.microsoft.com/office/drawing/2014/main" id="{F78EFE57-F74C-CC05-E109-D46B9B0C1DC5}"/>
                </a:ext>
              </a:extLst>
            </p:cNvPr>
            <p:cNvSpPr/>
            <p:nvPr/>
          </p:nvSpPr>
          <p:spPr>
            <a:xfrm>
              <a:off x="1858048" y="5533373"/>
              <a:ext cx="28575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4AE187B0-067C-5E8A-A787-D8C000E6F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8302"/>
            <a:stretch/>
          </p:blipFill>
          <p:spPr>
            <a:xfrm>
              <a:off x="2002173" y="5210249"/>
              <a:ext cx="1972166" cy="353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3ABFADD4-854A-D12A-CBF1-19F0260913D1}"/>
                </a:ext>
              </a:extLst>
            </p:cNvPr>
            <p:cNvCxnSpPr/>
            <p:nvPr/>
          </p:nvCxnSpPr>
          <p:spPr>
            <a:xfrm>
              <a:off x="199582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08ADBF92-7ACA-D5E1-C1A9-8DC8DF29E40A}"/>
                </a:ext>
              </a:extLst>
            </p:cNvPr>
            <p:cNvCxnSpPr/>
            <p:nvPr/>
          </p:nvCxnSpPr>
          <p:spPr>
            <a:xfrm>
              <a:off x="397702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EAACAD10-4E50-FEC4-847A-DDAE2BCFF21D}"/>
                </a:ext>
              </a:extLst>
            </p:cNvPr>
            <p:cNvCxnSpPr/>
            <p:nvPr/>
          </p:nvCxnSpPr>
          <p:spPr>
            <a:xfrm>
              <a:off x="298007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>
              <a:extLst>
                <a:ext uri="{FF2B5EF4-FFF2-40B4-BE49-F238E27FC236}">
                  <a16:creationId xmlns:a16="http://schemas.microsoft.com/office/drawing/2014/main" id="{6E54C5C2-BD66-2EA0-DEF8-3A07272164F9}"/>
                </a:ext>
              </a:extLst>
            </p:cNvPr>
            <p:cNvCxnSpPr/>
            <p:nvPr/>
          </p:nvCxnSpPr>
          <p:spPr>
            <a:xfrm>
              <a:off x="2475248" y="5567028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BE870E53-51EE-C6DA-CB5B-A186B48067A9}"/>
                </a:ext>
              </a:extLst>
            </p:cNvPr>
            <p:cNvCxnSpPr/>
            <p:nvPr/>
          </p:nvCxnSpPr>
          <p:spPr>
            <a:xfrm>
              <a:off x="3494423" y="5570203"/>
              <a:ext cx="0" cy="27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 : coins arrondis 176">
              <a:extLst>
                <a:ext uri="{FF2B5EF4-FFF2-40B4-BE49-F238E27FC236}">
                  <a16:creationId xmlns:a16="http://schemas.microsoft.com/office/drawing/2014/main" id="{D10F7A9D-3564-4D2A-FCE0-37D947AF6F09}"/>
                </a:ext>
              </a:extLst>
            </p:cNvPr>
            <p:cNvSpPr/>
            <p:nvPr/>
          </p:nvSpPr>
          <p:spPr>
            <a:xfrm>
              <a:off x="2332373" y="5533373"/>
              <a:ext cx="28575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78" name="Rectangle : coins arrondis 177">
              <a:extLst>
                <a:ext uri="{FF2B5EF4-FFF2-40B4-BE49-F238E27FC236}">
                  <a16:creationId xmlns:a16="http://schemas.microsoft.com/office/drawing/2014/main" id="{C80D3E37-6380-8DE1-8CEB-52BE757AF3AF}"/>
                </a:ext>
              </a:extLst>
            </p:cNvPr>
            <p:cNvSpPr/>
            <p:nvPr/>
          </p:nvSpPr>
          <p:spPr>
            <a:xfrm>
              <a:off x="2760998" y="5533373"/>
              <a:ext cx="439402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23</a:t>
              </a:r>
            </a:p>
          </p:txBody>
        </p:sp>
        <p:sp>
          <p:nvSpPr>
            <p:cNvPr id="179" name="Rectangle : coins arrondis 178">
              <a:extLst>
                <a:ext uri="{FF2B5EF4-FFF2-40B4-BE49-F238E27FC236}">
                  <a16:creationId xmlns:a16="http://schemas.microsoft.com/office/drawing/2014/main" id="{CBA1C4C0-87CF-A16D-73BB-4D960748287A}"/>
                </a:ext>
              </a:extLst>
            </p:cNvPr>
            <p:cNvSpPr/>
            <p:nvPr/>
          </p:nvSpPr>
          <p:spPr>
            <a:xfrm>
              <a:off x="3274722" y="5529783"/>
              <a:ext cx="439402" cy="3047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64</a:t>
              </a:r>
            </a:p>
          </p:txBody>
        </p:sp>
        <p:sp>
          <p:nvSpPr>
            <p:cNvPr id="180" name="Rectangle : coins arrondis 179">
              <a:extLst>
                <a:ext uri="{FF2B5EF4-FFF2-40B4-BE49-F238E27FC236}">
                  <a16:creationId xmlns:a16="http://schemas.microsoft.com/office/drawing/2014/main" id="{CB672A36-0723-2349-70AC-0BDBB5F9D18E}"/>
                </a:ext>
              </a:extLst>
            </p:cNvPr>
            <p:cNvSpPr/>
            <p:nvPr/>
          </p:nvSpPr>
          <p:spPr>
            <a:xfrm>
              <a:off x="3716538" y="5533373"/>
              <a:ext cx="512562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179</a:t>
              </a:r>
            </a:p>
          </p:txBody>
        </p:sp>
      </p:grp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7E87FF45-CDA3-1108-3DAE-D17AB9148D47}"/>
              </a:ext>
            </a:extLst>
          </p:cNvPr>
          <p:cNvGrpSpPr/>
          <p:nvPr/>
        </p:nvGrpSpPr>
        <p:grpSpPr>
          <a:xfrm>
            <a:off x="9880897" y="2205004"/>
            <a:ext cx="1914809" cy="467185"/>
            <a:chOff x="1549115" y="5378800"/>
            <a:chExt cx="1914809" cy="467185"/>
          </a:xfrm>
        </p:grpSpPr>
        <p:pic>
          <p:nvPicPr>
            <p:cNvPr id="186" name="Image 185">
              <a:extLst>
                <a:ext uri="{FF2B5EF4-FFF2-40B4-BE49-F238E27FC236}">
                  <a16:creationId xmlns:a16="http://schemas.microsoft.com/office/drawing/2014/main" id="{57092FBF-7897-E0F5-60F7-F0120D356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237" t="88778" r="1991" b="7288"/>
            <a:stretch/>
          </p:blipFill>
          <p:spPr>
            <a:xfrm>
              <a:off x="1808536" y="5378800"/>
              <a:ext cx="1332978" cy="25782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cxnSp>
          <p:nvCxnSpPr>
            <p:cNvPr id="188" name="Connecteur droit 187">
              <a:extLst>
                <a:ext uri="{FF2B5EF4-FFF2-40B4-BE49-F238E27FC236}">
                  <a16:creationId xmlns:a16="http://schemas.microsoft.com/office/drawing/2014/main" id="{83289731-45C4-877F-E1B5-CD34CA36086C}"/>
                </a:ext>
              </a:extLst>
            </p:cNvPr>
            <p:cNvCxnSpPr/>
            <p:nvPr/>
          </p:nvCxnSpPr>
          <p:spPr>
            <a:xfrm>
              <a:off x="1805423" y="5642366"/>
              <a:ext cx="0" cy="1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id="{B64CE563-784A-8265-A94B-CE2049996E42}"/>
                </a:ext>
              </a:extLst>
            </p:cNvPr>
            <p:cNvCxnSpPr/>
            <p:nvPr/>
          </p:nvCxnSpPr>
          <p:spPr>
            <a:xfrm>
              <a:off x="3143704" y="5642364"/>
              <a:ext cx="0" cy="1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>
              <a:extLst>
                <a:ext uri="{FF2B5EF4-FFF2-40B4-BE49-F238E27FC236}">
                  <a16:creationId xmlns:a16="http://schemas.microsoft.com/office/drawing/2014/main" id="{F238D636-42A7-3246-EAD5-D0EE1F1A3DEC}"/>
                </a:ext>
              </a:extLst>
            </p:cNvPr>
            <p:cNvCxnSpPr/>
            <p:nvPr/>
          </p:nvCxnSpPr>
          <p:spPr>
            <a:xfrm>
              <a:off x="2522187" y="5642361"/>
              <a:ext cx="0" cy="1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 : coins arrondis 190">
              <a:extLst>
                <a:ext uri="{FF2B5EF4-FFF2-40B4-BE49-F238E27FC236}">
                  <a16:creationId xmlns:a16="http://schemas.microsoft.com/office/drawing/2014/main" id="{EDBEFE12-BB43-9B59-F61F-5F51042BD2B3}"/>
                </a:ext>
              </a:extLst>
            </p:cNvPr>
            <p:cNvSpPr/>
            <p:nvPr/>
          </p:nvSpPr>
          <p:spPr>
            <a:xfrm>
              <a:off x="1549115" y="5623746"/>
              <a:ext cx="577025" cy="2222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-5%</a:t>
              </a:r>
            </a:p>
          </p:txBody>
        </p:sp>
        <p:sp>
          <p:nvSpPr>
            <p:cNvPr id="192" name="Rectangle : coins arrondis 191">
              <a:extLst>
                <a:ext uri="{FF2B5EF4-FFF2-40B4-BE49-F238E27FC236}">
                  <a16:creationId xmlns:a16="http://schemas.microsoft.com/office/drawing/2014/main" id="{DDBE8FD3-A651-EE52-2503-95CC9B4307E3}"/>
                </a:ext>
              </a:extLst>
            </p:cNvPr>
            <p:cNvSpPr/>
            <p:nvPr/>
          </p:nvSpPr>
          <p:spPr>
            <a:xfrm>
              <a:off x="2848751" y="5623746"/>
              <a:ext cx="615173" cy="2222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+5%</a:t>
              </a:r>
            </a:p>
          </p:txBody>
        </p:sp>
        <p:sp>
          <p:nvSpPr>
            <p:cNvPr id="193" name="Rectangle : coins arrondis 192">
              <a:extLst>
                <a:ext uri="{FF2B5EF4-FFF2-40B4-BE49-F238E27FC236}">
                  <a16:creationId xmlns:a16="http://schemas.microsoft.com/office/drawing/2014/main" id="{1CCE3D24-2D68-EF1E-522C-8AE65845CA24}"/>
                </a:ext>
              </a:extLst>
            </p:cNvPr>
            <p:cNvSpPr/>
            <p:nvPr/>
          </p:nvSpPr>
          <p:spPr>
            <a:xfrm>
              <a:off x="2411972" y="5623745"/>
              <a:ext cx="220430" cy="2222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195" name="Rectangle : coins arrondis 194">
            <a:extLst>
              <a:ext uri="{FF2B5EF4-FFF2-40B4-BE49-F238E27FC236}">
                <a16:creationId xmlns:a16="http://schemas.microsoft.com/office/drawing/2014/main" id="{CFF08293-75AE-BFEA-EFC3-E116859DB8BB}"/>
              </a:ext>
            </a:extLst>
          </p:cNvPr>
          <p:cNvSpPr/>
          <p:nvPr/>
        </p:nvSpPr>
        <p:spPr>
          <a:xfrm>
            <a:off x="10080393" y="2643778"/>
            <a:ext cx="1551253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(</a:t>
            </a:r>
            <a:r>
              <a:rPr lang="fr-FR" sz="1400" dirty="0" err="1">
                <a:solidFill>
                  <a:schemeClr val="tx1"/>
                </a:solidFill>
              </a:rPr>
              <a:t>compared</a:t>
            </a:r>
            <a:r>
              <a:rPr lang="fr-FR" sz="1400" dirty="0">
                <a:solidFill>
                  <a:schemeClr val="tx1"/>
                </a:solidFill>
              </a:rPr>
              <a:t> to t</a:t>
            </a:r>
            <a:r>
              <a:rPr lang="fr-FR" sz="1000" dirty="0">
                <a:solidFill>
                  <a:schemeClr val="tx1"/>
                </a:solidFill>
              </a:rPr>
              <a:t>0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8" name="TextBox 3">
            <a:extLst>
              <a:ext uri="{FF2B5EF4-FFF2-40B4-BE49-F238E27FC236}">
                <a16:creationId xmlns:a16="http://schemas.microsoft.com/office/drawing/2014/main" id="{0038DCB9-C4AB-177D-C13B-2A8862EB4439}"/>
              </a:ext>
            </a:extLst>
          </p:cNvPr>
          <p:cNvSpPr txBox="1"/>
          <p:nvPr/>
        </p:nvSpPr>
        <p:spPr>
          <a:xfrm>
            <a:off x="885093" y="1001739"/>
            <a:ext cx="1110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lvl="1"/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iii.	Inversion </a:t>
            </a:r>
            <a:r>
              <a:rPr lang="fr-CA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resuls</a:t>
            </a:r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</a:t>
            </a:r>
            <a:r>
              <a:rPr lang="fr-CA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raining</a:t>
            </a:r>
            <a:r>
              <a:rPr lang="fr-CA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event</a:t>
            </a:r>
            <a:r>
              <a:rPr lang="fr-CA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from</a:t>
            </a:r>
            <a:r>
              <a:rPr lang="fr-CA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22/11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89A0D8D5-2B56-7AE0-FEC6-DBF93807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 : Raining event 22/11</a:t>
            </a:r>
          </a:p>
        </p:txBody>
      </p:sp>
      <p:pic>
        <p:nvPicPr>
          <p:cNvPr id="166" name="Image 165">
            <a:extLst>
              <a:ext uri="{FF2B5EF4-FFF2-40B4-BE49-F238E27FC236}">
                <a16:creationId xmlns:a16="http://schemas.microsoft.com/office/drawing/2014/main" id="{FEB6055C-C7A6-9F14-F891-D19A7203C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pic>
        <p:nvPicPr>
          <p:cNvPr id="295" name="Picture 2">
            <a:extLst>
              <a:ext uri="{FF2B5EF4-FFF2-40B4-BE49-F238E27FC236}">
                <a16:creationId xmlns:a16="http://schemas.microsoft.com/office/drawing/2014/main" id="{534BEDDE-C1AD-00FC-A5ED-3DB2835F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55" y="5635195"/>
            <a:ext cx="6144242" cy="108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6" name="Rectangle 295">
            <a:extLst>
              <a:ext uri="{FF2B5EF4-FFF2-40B4-BE49-F238E27FC236}">
                <a16:creationId xmlns:a16="http://schemas.microsoft.com/office/drawing/2014/main" id="{14E99535-26B1-60C8-7CA1-06E2D6AC4839}"/>
              </a:ext>
            </a:extLst>
          </p:cNvPr>
          <p:cNvSpPr/>
          <p:nvPr/>
        </p:nvSpPr>
        <p:spPr>
          <a:xfrm>
            <a:off x="4361688" y="5736119"/>
            <a:ext cx="5230367" cy="86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7" name="Connecteur droit 296">
            <a:extLst>
              <a:ext uri="{FF2B5EF4-FFF2-40B4-BE49-F238E27FC236}">
                <a16:creationId xmlns:a16="http://schemas.microsoft.com/office/drawing/2014/main" id="{CC30AAC6-015E-0498-BC46-19B9273C5681}"/>
              </a:ext>
            </a:extLst>
          </p:cNvPr>
          <p:cNvCxnSpPr>
            <a:cxnSpLocks/>
            <a:stCxn id="164" idx="2"/>
          </p:cNvCxnSpPr>
          <p:nvPr/>
        </p:nvCxnSpPr>
        <p:spPr>
          <a:xfrm>
            <a:off x="3407969" y="5426621"/>
            <a:ext cx="953719" cy="42964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8" name="Connecteur droit 297">
            <a:extLst>
              <a:ext uri="{FF2B5EF4-FFF2-40B4-BE49-F238E27FC236}">
                <a16:creationId xmlns:a16="http://schemas.microsoft.com/office/drawing/2014/main" id="{222F11CC-B6EE-EF28-D3E7-6BAB26595690}"/>
              </a:ext>
            </a:extLst>
          </p:cNvPr>
          <p:cNvCxnSpPr>
            <a:cxnSpLocks/>
          </p:cNvCxnSpPr>
          <p:nvPr/>
        </p:nvCxnSpPr>
        <p:spPr>
          <a:xfrm flipH="1">
            <a:off x="9592055" y="5625440"/>
            <a:ext cx="1801315" cy="11067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8" name="Rectangle : coins arrondis 307">
            <a:extLst>
              <a:ext uri="{FF2B5EF4-FFF2-40B4-BE49-F238E27FC236}">
                <a16:creationId xmlns:a16="http://schemas.microsoft.com/office/drawing/2014/main" id="{E924ADF4-577F-345B-598C-38FF8DF06851}"/>
              </a:ext>
            </a:extLst>
          </p:cNvPr>
          <p:cNvSpPr/>
          <p:nvPr/>
        </p:nvSpPr>
        <p:spPr>
          <a:xfrm>
            <a:off x="6679954" y="1596399"/>
            <a:ext cx="2302668" cy="4529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rgbClr val="C00000"/>
                </a:solidFill>
              </a:rPr>
              <a:t>Temperature</a:t>
            </a:r>
            <a:r>
              <a:rPr lang="fr-FR" sz="1400" b="1" dirty="0">
                <a:solidFill>
                  <a:srgbClr val="C00000"/>
                </a:solidFill>
              </a:rPr>
              <a:t> variations</a:t>
            </a:r>
          </a:p>
        </p:txBody>
      </p:sp>
      <p:sp>
        <p:nvSpPr>
          <p:cNvPr id="309" name="Forme libre : forme 308">
            <a:extLst>
              <a:ext uri="{FF2B5EF4-FFF2-40B4-BE49-F238E27FC236}">
                <a16:creationId xmlns:a16="http://schemas.microsoft.com/office/drawing/2014/main" id="{62365404-37F7-0416-33B2-63EC2F42ECB9}"/>
              </a:ext>
            </a:extLst>
          </p:cNvPr>
          <p:cNvSpPr/>
          <p:nvPr/>
        </p:nvSpPr>
        <p:spPr>
          <a:xfrm>
            <a:off x="7060865" y="2060932"/>
            <a:ext cx="577024" cy="601209"/>
          </a:xfrm>
          <a:custGeom>
            <a:avLst/>
            <a:gdLst>
              <a:gd name="connsiteX0" fmla="*/ 228600 w 340013"/>
              <a:gd name="connsiteY0" fmla="*/ 0 h 1060704"/>
              <a:gd name="connsiteX1" fmla="*/ 329184 w 340013"/>
              <a:gd name="connsiteY1" fmla="*/ 667512 h 1060704"/>
              <a:gd name="connsiteX2" fmla="*/ 0 w 340013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13" h="1060704">
                <a:moveTo>
                  <a:pt x="228600" y="0"/>
                </a:moveTo>
                <a:cubicBezTo>
                  <a:pt x="297942" y="245364"/>
                  <a:pt x="367284" y="490728"/>
                  <a:pt x="329184" y="667512"/>
                </a:cubicBezTo>
                <a:cubicBezTo>
                  <a:pt x="291084" y="844296"/>
                  <a:pt x="145542" y="952500"/>
                  <a:pt x="0" y="1060704"/>
                </a:cubicBezTo>
              </a:path>
            </a:pathLst>
          </a:custGeom>
          <a:noFill/>
          <a:ln w="57150">
            <a:solidFill>
              <a:srgbClr val="C00000">
                <a:alpha val="4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Forme libre : forme 309">
            <a:extLst>
              <a:ext uri="{FF2B5EF4-FFF2-40B4-BE49-F238E27FC236}">
                <a16:creationId xmlns:a16="http://schemas.microsoft.com/office/drawing/2014/main" id="{01C103C8-4B5F-3781-1175-F6A0F6C90AC8}"/>
              </a:ext>
            </a:extLst>
          </p:cNvPr>
          <p:cNvSpPr/>
          <p:nvPr/>
        </p:nvSpPr>
        <p:spPr>
          <a:xfrm rot="20829453" flipH="1">
            <a:off x="8184666" y="2038765"/>
            <a:ext cx="263463" cy="1307706"/>
          </a:xfrm>
          <a:custGeom>
            <a:avLst/>
            <a:gdLst>
              <a:gd name="connsiteX0" fmla="*/ 228600 w 340013"/>
              <a:gd name="connsiteY0" fmla="*/ 0 h 1060704"/>
              <a:gd name="connsiteX1" fmla="*/ 329184 w 340013"/>
              <a:gd name="connsiteY1" fmla="*/ 667512 h 1060704"/>
              <a:gd name="connsiteX2" fmla="*/ 0 w 340013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13" h="1060704">
                <a:moveTo>
                  <a:pt x="228600" y="0"/>
                </a:moveTo>
                <a:cubicBezTo>
                  <a:pt x="297942" y="245364"/>
                  <a:pt x="367284" y="490728"/>
                  <a:pt x="329184" y="667512"/>
                </a:cubicBezTo>
                <a:cubicBezTo>
                  <a:pt x="291084" y="844296"/>
                  <a:pt x="145542" y="952500"/>
                  <a:pt x="0" y="1060704"/>
                </a:cubicBezTo>
              </a:path>
            </a:pathLst>
          </a:custGeom>
          <a:noFill/>
          <a:ln w="57150">
            <a:solidFill>
              <a:srgbClr val="C00000">
                <a:alpha val="4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1" name="Rectangle : coins arrondis 310">
            <a:extLst>
              <a:ext uri="{FF2B5EF4-FFF2-40B4-BE49-F238E27FC236}">
                <a16:creationId xmlns:a16="http://schemas.microsoft.com/office/drawing/2014/main" id="{234B36AE-C99D-5C36-FEBE-ABD9C99D1617}"/>
              </a:ext>
            </a:extLst>
          </p:cNvPr>
          <p:cNvSpPr/>
          <p:nvPr/>
        </p:nvSpPr>
        <p:spPr>
          <a:xfrm>
            <a:off x="2698804" y="1752016"/>
            <a:ext cx="2302668" cy="452988"/>
          </a:xfrm>
          <a:prstGeom prst="roundRect">
            <a:avLst/>
          </a:prstGeom>
          <a:solidFill>
            <a:srgbClr val="ABC6F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Infiltration </a:t>
            </a:r>
            <a:r>
              <a:rPr lang="fr-FR" sz="1400" b="1" dirty="0" err="1">
                <a:solidFill>
                  <a:srgbClr val="0070C0"/>
                </a:solidFill>
              </a:rPr>
              <a:t>through</a:t>
            </a:r>
            <a:r>
              <a:rPr lang="fr-FR" sz="1400" b="1" dirty="0">
                <a:solidFill>
                  <a:srgbClr val="0070C0"/>
                </a:solidFill>
              </a:rPr>
              <a:t> pavement</a:t>
            </a:r>
          </a:p>
        </p:txBody>
      </p:sp>
      <p:sp>
        <p:nvSpPr>
          <p:cNvPr id="312" name="Forme libre : forme 311">
            <a:extLst>
              <a:ext uri="{FF2B5EF4-FFF2-40B4-BE49-F238E27FC236}">
                <a16:creationId xmlns:a16="http://schemas.microsoft.com/office/drawing/2014/main" id="{60DAA4C6-557F-92AF-972C-D8E777165FCB}"/>
              </a:ext>
            </a:extLst>
          </p:cNvPr>
          <p:cNvSpPr/>
          <p:nvPr/>
        </p:nvSpPr>
        <p:spPr>
          <a:xfrm rot="18041217">
            <a:off x="4928187" y="1919132"/>
            <a:ext cx="577024" cy="601209"/>
          </a:xfrm>
          <a:custGeom>
            <a:avLst/>
            <a:gdLst>
              <a:gd name="connsiteX0" fmla="*/ 228600 w 340013"/>
              <a:gd name="connsiteY0" fmla="*/ 0 h 1060704"/>
              <a:gd name="connsiteX1" fmla="*/ 329184 w 340013"/>
              <a:gd name="connsiteY1" fmla="*/ 667512 h 1060704"/>
              <a:gd name="connsiteX2" fmla="*/ 0 w 340013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13" h="1060704">
                <a:moveTo>
                  <a:pt x="228600" y="0"/>
                </a:moveTo>
                <a:cubicBezTo>
                  <a:pt x="297942" y="245364"/>
                  <a:pt x="367284" y="490728"/>
                  <a:pt x="329184" y="667512"/>
                </a:cubicBezTo>
                <a:cubicBezTo>
                  <a:pt x="291084" y="844296"/>
                  <a:pt x="145542" y="952500"/>
                  <a:pt x="0" y="1060704"/>
                </a:cubicBezTo>
              </a:path>
            </a:pathLst>
          </a:custGeom>
          <a:noFill/>
          <a:ln w="57150">
            <a:solidFill>
              <a:srgbClr val="0070C0">
                <a:alpha val="4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 : coins arrondis 140">
            <a:extLst>
              <a:ext uri="{FF2B5EF4-FFF2-40B4-BE49-F238E27FC236}">
                <a16:creationId xmlns:a16="http://schemas.microsoft.com/office/drawing/2014/main" id="{8B2D7BC2-CD91-4DD1-B656-5F3DA115F8EB}"/>
              </a:ext>
            </a:extLst>
          </p:cNvPr>
          <p:cNvSpPr/>
          <p:nvPr/>
        </p:nvSpPr>
        <p:spPr>
          <a:xfrm>
            <a:off x="258243" y="4960011"/>
            <a:ext cx="1700958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Resistivity</a:t>
            </a:r>
            <a:r>
              <a:rPr lang="fr-FR" sz="1400" b="1" dirty="0">
                <a:solidFill>
                  <a:schemeClr val="tx1"/>
                </a:solidFill>
              </a:rPr>
              <a:t> (</a:t>
            </a:r>
            <a:r>
              <a:rPr lang="el-GR" sz="1400" b="1" dirty="0">
                <a:solidFill>
                  <a:schemeClr val="tx1"/>
                </a:solidFill>
              </a:rPr>
              <a:t>Ω</a:t>
            </a:r>
            <a:r>
              <a:rPr lang="fr-FR" sz="1400" b="1" dirty="0">
                <a:solidFill>
                  <a:schemeClr val="tx1"/>
                </a:solidFill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9790085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/>
      <p:bldP spid="309" grpId="0" animBg="1"/>
      <p:bldP spid="310" grpId="0" animBg="1"/>
      <p:bldP spid="311" grpId="0" animBg="1"/>
      <p:bldP spid="3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305F4AA3-D7DD-4065-9F05-9DF127DD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7"/>
          <a:stretch/>
        </p:blipFill>
        <p:spPr>
          <a:xfrm>
            <a:off x="511403" y="1383227"/>
            <a:ext cx="10744862" cy="365592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8DBC3F-110C-B5D5-2415-B541796D3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16</a:t>
            </a:fld>
            <a:endParaRPr lang="fr-CA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3F21B14-F8D3-76FC-ED9A-52B0C6005881}"/>
              </a:ext>
            </a:extLst>
          </p:cNvPr>
          <p:cNvGrpSpPr/>
          <p:nvPr/>
        </p:nvGrpSpPr>
        <p:grpSpPr>
          <a:xfrm>
            <a:off x="1270804" y="1656902"/>
            <a:ext cx="9749293" cy="2954511"/>
            <a:chOff x="728663" y="3137695"/>
            <a:chExt cx="5105907" cy="1274761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88616FDD-6F8E-F890-BEEE-65C15A7A7753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38" y="332184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04A570A0-21BE-CB72-3A8C-A7C59D1B8406}"/>
                </a:ext>
              </a:extLst>
            </p:cNvPr>
            <p:cNvCxnSpPr>
              <a:cxnSpLocks/>
            </p:cNvCxnSpPr>
            <p:nvPr/>
          </p:nvCxnSpPr>
          <p:spPr>
            <a:xfrm>
              <a:off x="1681164" y="3298034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D1FA7EFF-C5C8-5562-E010-CDB645A68289}"/>
                </a:ext>
              </a:extLst>
            </p:cNvPr>
            <p:cNvCxnSpPr>
              <a:cxnSpLocks/>
            </p:cNvCxnSpPr>
            <p:nvPr/>
          </p:nvCxnSpPr>
          <p:spPr>
            <a:xfrm>
              <a:off x="2381251" y="3298034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4AA928A-76C9-18C3-5C8A-492717FD0277}"/>
                </a:ext>
              </a:extLst>
            </p:cNvPr>
            <p:cNvCxnSpPr>
              <a:cxnSpLocks/>
            </p:cNvCxnSpPr>
            <p:nvPr/>
          </p:nvCxnSpPr>
          <p:spPr>
            <a:xfrm>
              <a:off x="2995613" y="3298034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60F2C4C2-CAA4-AE38-42B0-2AEB6DF2E95E}"/>
                </a:ext>
              </a:extLst>
            </p:cNvPr>
            <p:cNvCxnSpPr>
              <a:cxnSpLocks/>
            </p:cNvCxnSpPr>
            <p:nvPr/>
          </p:nvCxnSpPr>
          <p:spPr>
            <a:xfrm>
              <a:off x="3662378" y="3312316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DE8F0B9-0109-8A63-1263-EBF7CC36936D}"/>
                </a:ext>
              </a:extLst>
            </p:cNvPr>
            <p:cNvCxnSpPr>
              <a:cxnSpLocks/>
            </p:cNvCxnSpPr>
            <p:nvPr/>
          </p:nvCxnSpPr>
          <p:spPr>
            <a:xfrm>
              <a:off x="4271978" y="328850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DDCDF7E-4234-9A44-AE68-C940C5AAD1D8}"/>
                </a:ext>
              </a:extLst>
            </p:cNvPr>
            <p:cNvCxnSpPr>
              <a:cxnSpLocks/>
            </p:cNvCxnSpPr>
            <p:nvPr/>
          </p:nvCxnSpPr>
          <p:spPr>
            <a:xfrm>
              <a:off x="4895863" y="328850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52DA4772-2A48-FD3E-31D2-C2F0FA2AB580}"/>
                </a:ext>
              </a:extLst>
            </p:cNvPr>
            <p:cNvCxnSpPr>
              <a:cxnSpLocks/>
            </p:cNvCxnSpPr>
            <p:nvPr/>
          </p:nvCxnSpPr>
          <p:spPr>
            <a:xfrm>
              <a:off x="5538801" y="3288505"/>
              <a:ext cx="0" cy="109061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4D4DF39-5EF4-6F80-194F-FDF8CE0EFE54}"/>
                </a:ext>
              </a:extLst>
            </p:cNvPr>
            <p:cNvSpPr/>
            <p:nvPr/>
          </p:nvSpPr>
          <p:spPr>
            <a:xfrm>
              <a:off x="728663" y="3167063"/>
              <a:ext cx="2409825" cy="404812"/>
            </a:xfrm>
            <a:custGeom>
              <a:avLst/>
              <a:gdLst>
                <a:gd name="connsiteX0" fmla="*/ 0 w 2409825"/>
                <a:gd name="connsiteY0" fmla="*/ 0 h 404812"/>
                <a:gd name="connsiteX1" fmla="*/ 0 w 2409825"/>
                <a:gd name="connsiteY1" fmla="*/ 381000 h 404812"/>
                <a:gd name="connsiteX2" fmla="*/ 533400 w 2409825"/>
                <a:gd name="connsiteY2" fmla="*/ 404812 h 404812"/>
                <a:gd name="connsiteX3" fmla="*/ 842963 w 2409825"/>
                <a:gd name="connsiteY3" fmla="*/ 381000 h 404812"/>
                <a:gd name="connsiteX4" fmla="*/ 947738 w 2409825"/>
                <a:gd name="connsiteY4" fmla="*/ 361950 h 404812"/>
                <a:gd name="connsiteX5" fmla="*/ 1300163 w 2409825"/>
                <a:gd name="connsiteY5" fmla="*/ 381000 h 404812"/>
                <a:gd name="connsiteX6" fmla="*/ 1433513 w 2409825"/>
                <a:gd name="connsiteY6" fmla="*/ 376237 h 404812"/>
                <a:gd name="connsiteX7" fmla="*/ 1481138 w 2409825"/>
                <a:gd name="connsiteY7" fmla="*/ 366712 h 404812"/>
                <a:gd name="connsiteX8" fmla="*/ 1643063 w 2409825"/>
                <a:gd name="connsiteY8" fmla="*/ 347662 h 404812"/>
                <a:gd name="connsiteX9" fmla="*/ 1690688 w 2409825"/>
                <a:gd name="connsiteY9" fmla="*/ 323850 h 404812"/>
                <a:gd name="connsiteX10" fmla="*/ 1862138 w 2409825"/>
                <a:gd name="connsiteY10" fmla="*/ 366712 h 404812"/>
                <a:gd name="connsiteX11" fmla="*/ 1947863 w 2409825"/>
                <a:gd name="connsiteY11" fmla="*/ 376237 h 404812"/>
                <a:gd name="connsiteX12" fmla="*/ 2143125 w 2409825"/>
                <a:gd name="connsiteY12" fmla="*/ 366712 h 404812"/>
                <a:gd name="connsiteX13" fmla="*/ 2238375 w 2409825"/>
                <a:gd name="connsiteY13" fmla="*/ 357187 h 404812"/>
                <a:gd name="connsiteX14" fmla="*/ 2290763 w 2409825"/>
                <a:gd name="connsiteY14" fmla="*/ 347662 h 404812"/>
                <a:gd name="connsiteX15" fmla="*/ 2333625 w 2409825"/>
                <a:gd name="connsiteY15" fmla="*/ 357187 h 404812"/>
                <a:gd name="connsiteX16" fmla="*/ 2390775 w 2409825"/>
                <a:gd name="connsiteY16" fmla="*/ 361950 h 404812"/>
                <a:gd name="connsiteX17" fmla="*/ 2409825 w 2409825"/>
                <a:gd name="connsiteY17" fmla="*/ 23812 h 404812"/>
                <a:gd name="connsiteX18" fmla="*/ 0 w 2409825"/>
                <a:gd name="connsiteY18" fmla="*/ 0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9825" h="404812">
                  <a:moveTo>
                    <a:pt x="0" y="0"/>
                  </a:moveTo>
                  <a:lnTo>
                    <a:pt x="0" y="381000"/>
                  </a:lnTo>
                  <a:lnTo>
                    <a:pt x="533400" y="404812"/>
                  </a:lnTo>
                  <a:lnTo>
                    <a:pt x="842963" y="381000"/>
                  </a:lnTo>
                  <a:lnTo>
                    <a:pt x="947738" y="361950"/>
                  </a:lnTo>
                  <a:lnTo>
                    <a:pt x="1300163" y="381000"/>
                  </a:lnTo>
                  <a:lnTo>
                    <a:pt x="1433513" y="376237"/>
                  </a:lnTo>
                  <a:cubicBezTo>
                    <a:pt x="1477925" y="366368"/>
                    <a:pt x="1461739" y="366712"/>
                    <a:pt x="1481138" y="366712"/>
                  </a:cubicBezTo>
                  <a:lnTo>
                    <a:pt x="1643063" y="347662"/>
                  </a:lnTo>
                  <a:cubicBezTo>
                    <a:pt x="1680276" y="321082"/>
                    <a:pt x="1662744" y="323850"/>
                    <a:pt x="1690688" y="323850"/>
                  </a:cubicBezTo>
                  <a:lnTo>
                    <a:pt x="1862138" y="366712"/>
                  </a:lnTo>
                  <a:cubicBezTo>
                    <a:pt x="1918947" y="379336"/>
                    <a:pt x="1890364" y="376237"/>
                    <a:pt x="1947863" y="376237"/>
                  </a:cubicBezTo>
                  <a:lnTo>
                    <a:pt x="2143125" y="366712"/>
                  </a:lnTo>
                  <a:cubicBezTo>
                    <a:pt x="2225858" y="361542"/>
                    <a:pt x="2194635" y="368123"/>
                    <a:pt x="2238375" y="357187"/>
                  </a:cubicBezTo>
                  <a:lnTo>
                    <a:pt x="2290763" y="347662"/>
                  </a:lnTo>
                  <a:lnTo>
                    <a:pt x="2333625" y="357187"/>
                  </a:lnTo>
                  <a:lnTo>
                    <a:pt x="2390775" y="361950"/>
                  </a:lnTo>
                  <a:lnTo>
                    <a:pt x="2409825" y="238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4CDE0A8-3EAB-E705-55AC-50BFA9AE8859}"/>
                </a:ext>
              </a:extLst>
            </p:cNvPr>
            <p:cNvSpPr/>
            <p:nvPr/>
          </p:nvSpPr>
          <p:spPr>
            <a:xfrm>
              <a:off x="3134256" y="3138488"/>
              <a:ext cx="1566329" cy="628650"/>
            </a:xfrm>
            <a:custGeom>
              <a:avLst/>
              <a:gdLst>
                <a:gd name="connsiteX0" fmla="*/ 4229 w 1566329"/>
                <a:gd name="connsiteY0" fmla="*/ 14287 h 628650"/>
                <a:gd name="connsiteX1" fmla="*/ 18517 w 1566329"/>
                <a:gd name="connsiteY1" fmla="*/ 514350 h 628650"/>
                <a:gd name="connsiteX2" fmla="*/ 8992 w 1566329"/>
                <a:gd name="connsiteY2" fmla="*/ 476250 h 628650"/>
                <a:gd name="connsiteX3" fmla="*/ 42329 w 1566329"/>
                <a:gd name="connsiteY3" fmla="*/ 595312 h 628650"/>
                <a:gd name="connsiteX4" fmla="*/ 185204 w 1566329"/>
                <a:gd name="connsiteY4" fmla="*/ 619125 h 628650"/>
                <a:gd name="connsiteX5" fmla="*/ 237592 w 1566329"/>
                <a:gd name="connsiteY5" fmla="*/ 600075 h 628650"/>
                <a:gd name="connsiteX6" fmla="*/ 318554 w 1566329"/>
                <a:gd name="connsiteY6" fmla="*/ 614362 h 628650"/>
                <a:gd name="connsiteX7" fmla="*/ 366179 w 1566329"/>
                <a:gd name="connsiteY7" fmla="*/ 614362 h 628650"/>
                <a:gd name="connsiteX8" fmla="*/ 447142 w 1566329"/>
                <a:gd name="connsiteY8" fmla="*/ 614362 h 628650"/>
                <a:gd name="connsiteX9" fmla="*/ 518579 w 1566329"/>
                <a:gd name="connsiteY9" fmla="*/ 614362 h 628650"/>
                <a:gd name="connsiteX10" fmla="*/ 651929 w 1566329"/>
                <a:gd name="connsiteY10" fmla="*/ 566737 h 628650"/>
                <a:gd name="connsiteX11" fmla="*/ 780517 w 1566329"/>
                <a:gd name="connsiteY11" fmla="*/ 576262 h 628650"/>
                <a:gd name="connsiteX12" fmla="*/ 875767 w 1566329"/>
                <a:gd name="connsiteY12" fmla="*/ 590550 h 628650"/>
                <a:gd name="connsiteX13" fmla="*/ 980542 w 1566329"/>
                <a:gd name="connsiteY13" fmla="*/ 628650 h 628650"/>
                <a:gd name="connsiteX14" fmla="*/ 1037692 w 1566329"/>
                <a:gd name="connsiteY14" fmla="*/ 628650 h 628650"/>
                <a:gd name="connsiteX15" fmla="*/ 1080554 w 1566329"/>
                <a:gd name="connsiteY15" fmla="*/ 604837 h 628650"/>
                <a:gd name="connsiteX16" fmla="*/ 1190092 w 1566329"/>
                <a:gd name="connsiteY16" fmla="*/ 576262 h 628650"/>
                <a:gd name="connsiteX17" fmla="*/ 1232954 w 1566329"/>
                <a:gd name="connsiteY17" fmla="*/ 566737 h 628650"/>
                <a:gd name="connsiteX18" fmla="*/ 1294867 w 1566329"/>
                <a:gd name="connsiteY18" fmla="*/ 566737 h 628650"/>
                <a:gd name="connsiteX19" fmla="*/ 1294867 w 1566329"/>
                <a:gd name="connsiteY19" fmla="*/ 566737 h 628650"/>
                <a:gd name="connsiteX20" fmla="*/ 1428217 w 1566329"/>
                <a:gd name="connsiteY20" fmla="*/ 571500 h 628650"/>
                <a:gd name="connsiteX21" fmla="*/ 1499654 w 1566329"/>
                <a:gd name="connsiteY21" fmla="*/ 571500 h 628650"/>
                <a:gd name="connsiteX22" fmla="*/ 1537754 w 1566329"/>
                <a:gd name="connsiteY22" fmla="*/ 557212 h 628650"/>
                <a:gd name="connsiteX23" fmla="*/ 1556804 w 1566329"/>
                <a:gd name="connsiteY23" fmla="*/ 476250 h 628650"/>
                <a:gd name="connsiteX24" fmla="*/ 1566329 w 1566329"/>
                <a:gd name="connsiteY24" fmla="*/ 404812 h 628650"/>
                <a:gd name="connsiteX25" fmla="*/ 1542517 w 1566329"/>
                <a:gd name="connsiteY25" fmla="*/ 357187 h 628650"/>
                <a:gd name="connsiteX26" fmla="*/ 1556804 w 1566329"/>
                <a:gd name="connsiteY26" fmla="*/ 0 h 628650"/>
                <a:gd name="connsiteX27" fmla="*/ 4229 w 1566329"/>
                <a:gd name="connsiteY27" fmla="*/ 14287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66329" h="628650">
                  <a:moveTo>
                    <a:pt x="4229" y="14287"/>
                  </a:moveTo>
                  <a:lnTo>
                    <a:pt x="18517" y="514350"/>
                  </a:lnTo>
                  <a:cubicBezTo>
                    <a:pt x="3672" y="474763"/>
                    <a:pt x="-9335" y="476250"/>
                    <a:pt x="8992" y="476250"/>
                  </a:cubicBezTo>
                  <a:lnTo>
                    <a:pt x="42329" y="595312"/>
                  </a:lnTo>
                  <a:lnTo>
                    <a:pt x="185204" y="619125"/>
                  </a:lnTo>
                  <a:lnTo>
                    <a:pt x="237592" y="600075"/>
                  </a:lnTo>
                  <a:lnTo>
                    <a:pt x="318554" y="614362"/>
                  </a:lnTo>
                  <a:lnTo>
                    <a:pt x="366179" y="614362"/>
                  </a:lnTo>
                  <a:lnTo>
                    <a:pt x="447142" y="614362"/>
                  </a:lnTo>
                  <a:lnTo>
                    <a:pt x="518579" y="614362"/>
                  </a:lnTo>
                  <a:lnTo>
                    <a:pt x="651929" y="566737"/>
                  </a:lnTo>
                  <a:lnTo>
                    <a:pt x="780517" y="576262"/>
                  </a:lnTo>
                  <a:lnTo>
                    <a:pt x="875767" y="590550"/>
                  </a:lnTo>
                  <a:lnTo>
                    <a:pt x="980542" y="628650"/>
                  </a:lnTo>
                  <a:lnTo>
                    <a:pt x="1037692" y="628650"/>
                  </a:lnTo>
                  <a:lnTo>
                    <a:pt x="1080554" y="604837"/>
                  </a:lnTo>
                  <a:lnTo>
                    <a:pt x="1190092" y="576262"/>
                  </a:lnTo>
                  <a:lnTo>
                    <a:pt x="1232954" y="566737"/>
                  </a:lnTo>
                  <a:lnTo>
                    <a:pt x="1294867" y="566737"/>
                  </a:lnTo>
                  <a:lnTo>
                    <a:pt x="1294867" y="566737"/>
                  </a:lnTo>
                  <a:lnTo>
                    <a:pt x="1428217" y="571500"/>
                  </a:lnTo>
                  <a:lnTo>
                    <a:pt x="1499654" y="571500"/>
                  </a:lnTo>
                  <a:lnTo>
                    <a:pt x="1537754" y="557212"/>
                  </a:lnTo>
                  <a:lnTo>
                    <a:pt x="1556804" y="476250"/>
                  </a:lnTo>
                  <a:lnTo>
                    <a:pt x="1566329" y="404812"/>
                  </a:lnTo>
                  <a:lnTo>
                    <a:pt x="1542517" y="357187"/>
                  </a:lnTo>
                  <a:lnTo>
                    <a:pt x="1556804" y="0"/>
                  </a:lnTo>
                  <a:lnTo>
                    <a:pt x="4229" y="14287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3EDDD30-8B41-0788-3451-589B9922D639}"/>
                </a:ext>
              </a:extLst>
            </p:cNvPr>
            <p:cNvSpPr/>
            <p:nvPr/>
          </p:nvSpPr>
          <p:spPr>
            <a:xfrm>
              <a:off x="4695824" y="3157538"/>
              <a:ext cx="709612" cy="376237"/>
            </a:xfrm>
            <a:custGeom>
              <a:avLst/>
              <a:gdLst>
                <a:gd name="connsiteX0" fmla="*/ 709612 w 709612"/>
                <a:gd name="connsiteY0" fmla="*/ 9525 h 376237"/>
                <a:gd name="connsiteX1" fmla="*/ 342900 w 709612"/>
                <a:gd name="connsiteY1" fmla="*/ 328612 h 376237"/>
                <a:gd name="connsiteX2" fmla="*/ 0 w 709612"/>
                <a:gd name="connsiteY2" fmla="*/ 376237 h 376237"/>
                <a:gd name="connsiteX3" fmla="*/ 14287 w 709612"/>
                <a:gd name="connsiteY3" fmla="*/ 0 h 376237"/>
                <a:gd name="connsiteX4" fmla="*/ 709612 w 709612"/>
                <a:gd name="connsiteY4" fmla="*/ 9525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612" h="376237">
                  <a:moveTo>
                    <a:pt x="709612" y="9525"/>
                  </a:moveTo>
                  <a:lnTo>
                    <a:pt x="342900" y="328612"/>
                  </a:lnTo>
                  <a:lnTo>
                    <a:pt x="0" y="376237"/>
                  </a:lnTo>
                  <a:lnTo>
                    <a:pt x="14287" y="0"/>
                  </a:lnTo>
                  <a:lnTo>
                    <a:pt x="709612" y="9525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E046B9-15A0-3F38-78CC-C880BCF546CA}"/>
                </a:ext>
              </a:extLst>
            </p:cNvPr>
            <p:cNvSpPr/>
            <p:nvPr/>
          </p:nvSpPr>
          <p:spPr>
            <a:xfrm>
              <a:off x="734575" y="3143250"/>
              <a:ext cx="2353906" cy="83344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9F8FBB-4774-AD2A-EBAB-BCEB97424BCC}"/>
                </a:ext>
              </a:extLst>
            </p:cNvPr>
            <p:cNvSpPr/>
            <p:nvPr/>
          </p:nvSpPr>
          <p:spPr>
            <a:xfrm>
              <a:off x="4705350" y="3137695"/>
              <a:ext cx="1129220" cy="83344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11771EE-E209-A293-7F2D-77046245E2B4}"/>
                </a:ext>
              </a:extLst>
            </p:cNvPr>
            <p:cNvSpPr/>
            <p:nvPr/>
          </p:nvSpPr>
          <p:spPr>
            <a:xfrm>
              <a:off x="3031331" y="3143251"/>
              <a:ext cx="164306" cy="178594"/>
            </a:xfrm>
            <a:custGeom>
              <a:avLst/>
              <a:gdLst>
                <a:gd name="connsiteX0" fmla="*/ 133350 w 164306"/>
                <a:gd name="connsiteY0" fmla="*/ 0 h 178594"/>
                <a:gd name="connsiteX1" fmla="*/ 38100 w 164306"/>
                <a:gd name="connsiteY1" fmla="*/ 0 h 178594"/>
                <a:gd name="connsiteX2" fmla="*/ 0 w 164306"/>
                <a:gd name="connsiteY2" fmla="*/ 176212 h 178594"/>
                <a:gd name="connsiteX3" fmla="*/ 164306 w 164306"/>
                <a:gd name="connsiteY3" fmla="*/ 178594 h 178594"/>
                <a:gd name="connsiteX4" fmla="*/ 133350 w 164306"/>
                <a:gd name="connsiteY4" fmla="*/ 0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" h="178594">
                  <a:moveTo>
                    <a:pt x="133350" y="0"/>
                  </a:moveTo>
                  <a:lnTo>
                    <a:pt x="38100" y="0"/>
                  </a:lnTo>
                  <a:lnTo>
                    <a:pt x="0" y="176212"/>
                  </a:lnTo>
                  <a:lnTo>
                    <a:pt x="164306" y="178594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40404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A4D3698-3B88-A994-C393-1A26DF76549E}"/>
                </a:ext>
              </a:extLst>
            </p:cNvPr>
            <p:cNvSpPr/>
            <p:nvPr/>
          </p:nvSpPr>
          <p:spPr>
            <a:xfrm>
              <a:off x="4637881" y="3143251"/>
              <a:ext cx="164306" cy="178594"/>
            </a:xfrm>
            <a:custGeom>
              <a:avLst/>
              <a:gdLst>
                <a:gd name="connsiteX0" fmla="*/ 133350 w 164306"/>
                <a:gd name="connsiteY0" fmla="*/ 0 h 178594"/>
                <a:gd name="connsiteX1" fmla="*/ 38100 w 164306"/>
                <a:gd name="connsiteY1" fmla="*/ 0 h 178594"/>
                <a:gd name="connsiteX2" fmla="*/ 0 w 164306"/>
                <a:gd name="connsiteY2" fmla="*/ 176212 h 178594"/>
                <a:gd name="connsiteX3" fmla="*/ 164306 w 164306"/>
                <a:gd name="connsiteY3" fmla="*/ 178594 h 178594"/>
                <a:gd name="connsiteX4" fmla="*/ 133350 w 164306"/>
                <a:gd name="connsiteY4" fmla="*/ 0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" h="178594">
                  <a:moveTo>
                    <a:pt x="133350" y="0"/>
                  </a:moveTo>
                  <a:lnTo>
                    <a:pt x="38100" y="0"/>
                  </a:lnTo>
                  <a:lnTo>
                    <a:pt x="0" y="176212"/>
                  </a:lnTo>
                  <a:lnTo>
                    <a:pt x="164306" y="178594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40404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B605DC8-E668-42F6-A735-BD26AF227936}"/>
              </a:ext>
            </a:extLst>
          </p:cNvPr>
          <p:cNvGrpSpPr/>
          <p:nvPr/>
        </p:nvGrpSpPr>
        <p:grpSpPr>
          <a:xfrm>
            <a:off x="1199707" y="5066581"/>
            <a:ext cx="10144171" cy="727868"/>
            <a:chOff x="1199707" y="5066581"/>
            <a:chExt cx="10144171" cy="72786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4FA5C35-D8CD-B9FB-D865-D74944438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935" y="5066581"/>
              <a:ext cx="9628358" cy="515136"/>
            </a:xfrm>
            <a:prstGeom prst="rect">
              <a:avLst/>
            </a:prstGeom>
          </p:spPr>
        </p:pic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DBC79D7F-4005-83A9-B785-E8F06AA3F978}"/>
                </a:ext>
              </a:extLst>
            </p:cNvPr>
            <p:cNvSpPr/>
            <p:nvPr/>
          </p:nvSpPr>
          <p:spPr>
            <a:xfrm>
              <a:off x="1199707" y="5368282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- 5 %</a:t>
              </a:r>
              <a:endParaRPr lang="fr-F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046BEA6-A073-CFC3-A903-5F6070961DCE}"/>
                </a:ext>
              </a:extLst>
            </p:cNvPr>
            <p:cNvSpPr/>
            <p:nvPr/>
          </p:nvSpPr>
          <p:spPr>
            <a:xfrm>
              <a:off x="10463234" y="5347026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+ 5 %</a:t>
              </a:r>
              <a:endParaRPr lang="fr-F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4C1CDD0-CCC0-D9F9-E24F-2E587DFDD4EF}"/>
                </a:ext>
              </a:extLst>
            </p:cNvPr>
            <p:cNvSpPr/>
            <p:nvPr/>
          </p:nvSpPr>
          <p:spPr>
            <a:xfrm>
              <a:off x="5771209" y="5352018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0</a:t>
              </a:r>
              <a:endParaRPr lang="fr-F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73C71B6-9048-D811-C0C7-654BE2120534}"/>
                </a:ext>
              </a:extLst>
            </p:cNvPr>
            <p:cNvSpPr/>
            <p:nvPr/>
          </p:nvSpPr>
          <p:spPr>
            <a:xfrm>
              <a:off x="3450101" y="5368282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- 3 %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7E37ABA-A0E0-C4CA-4DD0-F2E66E70FC12}"/>
                </a:ext>
              </a:extLst>
            </p:cNvPr>
            <p:cNvSpPr/>
            <p:nvPr/>
          </p:nvSpPr>
          <p:spPr>
            <a:xfrm>
              <a:off x="8136929" y="5373730"/>
              <a:ext cx="880644" cy="42071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+ 3%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118F1277-5475-4437-9058-EB369EDD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Rain 22/11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F49E50D-765D-4A41-B0BC-966EBD14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6384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6D7BA-6720-384E-942A-ECA9DBB21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3C725B2-5EB2-D760-750B-FA093F4B27B4}"/>
              </a:ext>
            </a:extLst>
          </p:cNvPr>
          <p:cNvSpPr/>
          <p:nvPr/>
        </p:nvSpPr>
        <p:spPr>
          <a:xfrm>
            <a:off x="8321211" y="2795536"/>
            <a:ext cx="1302741" cy="2180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9650575-1DEE-AF9A-B2A4-515610C91E6D}"/>
              </a:ext>
            </a:extLst>
          </p:cNvPr>
          <p:cNvSpPr/>
          <p:nvPr/>
        </p:nvSpPr>
        <p:spPr>
          <a:xfrm>
            <a:off x="8409253" y="5591613"/>
            <a:ext cx="1302741" cy="8501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F81058-FC2E-1869-4A96-CF0FBD0BB2E4}"/>
              </a:ext>
            </a:extLst>
          </p:cNvPr>
          <p:cNvSpPr/>
          <p:nvPr/>
        </p:nvSpPr>
        <p:spPr>
          <a:xfrm>
            <a:off x="8292310" y="4207671"/>
            <a:ext cx="1302741" cy="2180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AB47D4B-A63E-24ED-A86F-9E6DE883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2" y="1177777"/>
            <a:ext cx="8543642" cy="146653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6179E8-6BEA-3C1F-BE08-5E34618AB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96" y="2623513"/>
            <a:ext cx="8543642" cy="14350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AA3EA-B4E9-AFA6-4C3B-48587E346B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78"/>
          <a:stretch/>
        </p:blipFill>
        <p:spPr>
          <a:xfrm>
            <a:off x="2145673" y="4085470"/>
            <a:ext cx="8534118" cy="2620854"/>
          </a:xfrm>
          <a:prstGeom prst="rect">
            <a:avLst/>
          </a:prstGeom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704204C0-F5C9-495C-A367-269584AA5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17</a:t>
            </a:fld>
            <a:endParaRPr lang="fr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5B45D5-FF55-498D-9329-9FCAC05C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Rain 22/11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CC5C5D2-A6B3-4CDE-BE18-98977050BD3A}"/>
              </a:ext>
            </a:extLst>
          </p:cNvPr>
          <p:cNvSpPr/>
          <p:nvPr/>
        </p:nvSpPr>
        <p:spPr>
          <a:xfrm>
            <a:off x="9321386" y="1314609"/>
            <a:ext cx="1167702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Under IVD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2293AF7-D2EE-40CA-90E9-EE6BB38D7BCB}"/>
              </a:ext>
            </a:extLst>
          </p:cNvPr>
          <p:cNvSpPr/>
          <p:nvPr/>
        </p:nvSpPr>
        <p:spPr>
          <a:xfrm>
            <a:off x="9305620" y="2751625"/>
            <a:ext cx="1254412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Mid</a:t>
            </a:r>
            <a:r>
              <a:rPr lang="fr-FR" sz="1200" dirty="0">
                <a:solidFill>
                  <a:schemeClr val="tx1"/>
                </a:solidFill>
              </a:rPr>
              <a:t> GI-</a:t>
            </a:r>
            <a:r>
              <a:rPr lang="fr-FR" sz="1200" dirty="0" err="1">
                <a:solidFill>
                  <a:schemeClr val="tx1"/>
                </a:solidFill>
              </a:rPr>
              <a:t>curb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976EBB4-56BE-44DE-8315-491B76E29DCF}"/>
              </a:ext>
            </a:extLst>
          </p:cNvPr>
          <p:cNvSpPr/>
          <p:nvPr/>
        </p:nvSpPr>
        <p:spPr>
          <a:xfrm>
            <a:off x="9345420" y="4198413"/>
            <a:ext cx="1131235" cy="2473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Under </a:t>
            </a:r>
            <a:r>
              <a:rPr lang="fr-FR" sz="1200" dirty="0" err="1">
                <a:solidFill>
                  <a:schemeClr val="tx1"/>
                </a:solidFill>
              </a:rPr>
              <a:t>curb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B0AC776-9091-4C5B-9314-BCA8AB817F32}"/>
              </a:ext>
            </a:extLst>
          </p:cNvPr>
          <p:cNvSpPr/>
          <p:nvPr/>
        </p:nvSpPr>
        <p:spPr>
          <a:xfrm>
            <a:off x="9305620" y="2419948"/>
            <a:ext cx="1254412" cy="2473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7348671-7C36-475D-BFFF-9FC07D039FE4}"/>
              </a:ext>
            </a:extLst>
          </p:cNvPr>
          <p:cNvSpPr/>
          <p:nvPr/>
        </p:nvSpPr>
        <p:spPr>
          <a:xfrm>
            <a:off x="9234676" y="3890007"/>
            <a:ext cx="1254412" cy="2473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BDB2282-0673-48CE-B44F-EC96018E7D5F}"/>
              </a:ext>
            </a:extLst>
          </p:cNvPr>
          <p:cNvSpPr/>
          <p:nvPr/>
        </p:nvSpPr>
        <p:spPr>
          <a:xfrm>
            <a:off x="9290812" y="5338735"/>
            <a:ext cx="1254412" cy="7211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E648209-DBD7-4285-A3F7-74C782F29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0198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56D7BA-6720-384E-942A-ECA9DBB21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9650575-1DEE-AF9A-B2A4-515610C91E6D}"/>
              </a:ext>
            </a:extLst>
          </p:cNvPr>
          <p:cNvSpPr/>
          <p:nvPr/>
        </p:nvSpPr>
        <p:spPr>
          <a:xfrm>
            <a:off x="8052794" y="5591613"/>
            <a:ext cx="1302741" cy="8501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704204C0-F5C9-495C-A367-269584AA5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18</a:t>
            </a:fld>
            <a:endParaRPr lang="fr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5B45D5-FF55-498D-9329-9FCAC05C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Rain 22/11 - IP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566473-5767-449B-ADF3-18EAF810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36" y="1075437"/>
            <a:ext cx="5729914" cy="57825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2768B7-59E4-46E2-9CB7-E398DF79F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794" y="1556679"/>
            <a:ext cx="2703091" cy="14436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BAD608-D6FD-43BB-B0CE-782439AC0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3286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56D7BA-6720-384E-942A-ECA9DBB21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9650575-1DEE-AF9A-B2A4-515610C91E6D}"/>
              </a:ext>
            </a:extLst>
          </p:cNvPr>
          <p:cNvSpPr/>
          <p:nvPr/>
        </p:nvSpPr>
        <p:spPr>
          <a:xfrm>
            <a:off x="8052794" y="5591613"/>
            <a:ext cx="1302741" cy="8501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704204C0-F5C9-495C-A367-269584AA5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19</a:t>
            </a:fld>
            <a:endParaRPr lang="fr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5B45D5-FF55-498D-9329-9FCAC05C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Results: Rain 22/11 - IP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2768B7-59E4-46E2-9CB7-E398DF79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387" y="1702068"/>
            <a:ext cx="2900669" cy="15492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5ADCDB-E29D-40EB-A600-327E342B9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690" y="1085931"/>
            <a:ext cx="5586254" cy="56375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682239-CAE4-4A91-823E-2DA26A59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95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1B146-229D-2B5E-47FD-B5C024FC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/>
              <a:t>Problem statement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56F58-F08E-CA02-41C8-9609B1B38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2923"/>
            <a:ext cx="9715052" cy="435133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2400" b="1" u="sng" kern="0" dirty="0" err="1"/>
              <a:t>Problem</a:t>
            </a:r>
            <a:r>
              <a:rPr lang="fr-FR" sz="2400" b="1" u="sng" kern="0" dirty="0"/>
              <a:t>:</a:t>
            </a:r>
            <a:r>
              <a:rPr lang="fr-FR" sz="2400" b="1" kern="0" dirty="0"/>
              <a:t> </a:t>
            </a:r>
            <a:r>
              <a:rPr lang="fr-FR" sz="2400" kern="0" dirty="0" err="1"/>
              <a:t>Stormwater</a:t>
            </a:r>
            <a:r>
              <a:rPr lang="fr-FR" sz="2400" kern="0" dirty="0"/>
              <a:t> management  </a:t>
            </a:r>
          </a:p>
          <a:p>
            <a:r>
              <a:rPr lang="fr-FR" sz="2400" kern="0" dirty="0" err="1"/>
              <a:t>Extreme</a:t>
            </a:r>
            <a:r>
              <a:rPr lang="fr-FR" sz="2400" kern="0" dirty="0"/>
              <a:t> </a:t>
            </a:r>
            <a:r>
              <a:rPr lang="fr-FR" sz="2400" kern="0" dirty="0" err="1"/>
              <a:t>rainfall</a:t>
            </a:r>
            <a:r>
              <a:rPr lang="fr-FR" sz="2400" kern="0" dirty="0"/>
              <a:t> </a:t>
            </a:r>
            <a:r>
              <a:rPr lang="fr-FR" sz="2400" kern="0" dirty="0" err="1"/>
              <a:t>events</a:t>
            </a:r>
            <a:r>
              <a:rPr lang="fr-FR" sz="2400" kern="0" dirty="0"/>
              <a:t> (</a:t>
            </a:r>
            <a:r>
              <a:rPr lang="fr-FR" sz="2400" kern="0" dirty="0" err="1"/>
              <a:t>august</a:t>
            </a:r>
            <a:r>
              <a:rPr lang="fr-FR" sz="2400" kern="0" dirty="0"/>
              <a:t> 9th 2024) : </a:t>
            </a:r>
            <a:r>
              <a:rPr lang="fr-FR" sz="2400" kern="0" dirty="0" err="1"/>
              <a:t>most</a:t>
            </a:r>
            <a:r>
              <a:rPr lang="fr-FR" sz="2400" kern="0" dirty="0"/>
              <a:t> </a:t>
            </a:r>
            <a:r>
              <a:rPr lang="fr-FR" sz="2400" kern="0" dirty="0" err="1"/>
              <a:t>expensive</a:t>
            </a:r>
            <a:r>
              <a:rPr lang="fr-FR" sz="2400" kern="0" dirty="0"/>
              <a:t> </a:t>
            </a:r>
            <a:r>
              <a:rPr lang="fr-FR" sz="2400" kern="0" dirty="0" err="1"/>
              <a:t>climatic</a:t>
            </a:r>
            <a:r>
              <a:rPr lang="fr-FR" sz="2400" kern="0" dirty="0"/>
              <a:t> </a:t>
            </a:r>
            <a:r>
              <a:rPr lang="fr-FR" sz="2400" kern="0" dirty="0" err="1"/>
              <a:t>event</a:t>
            </a:r>
            <a:r>
              <a:rPr lang="fr-FR" sz="2400" kern="0" dirty="0"/>
              <a:t> in </a:t>
            </a:r>
            <a:r>
              <a:rPr lang="fr-FR" sz="2400" kern="0" dirty="0" err="1"/>
              <a:t>Quebec</a:t>
            </a:r>
            <a:r>
              <a:rPr lang="fr-FR" sz="2400" kern="0" dirty="0"/>
              <a:t> </a:t>
            </a:r>
            <a:r>
              <a:rPr lang="fr-FR" sz="2400" kern="0" dirty="0" err="1"/>
              <a:t>history</a:t>
            </a:r>
            <a:r>
              <a:rPr lang="fr-FR" sz="2400" kern="0" dirty="0"/>
              <a:t> </a:t>
            </a:r>
          </a:p>
          <a:p>
            <a:r>
              <a:rPr lang="en-US" sz="2400" kern="0" dirty="0"/>
              <a:t>Increasing variability of climatic events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u="sng" kern="0" dirty="0"/>
              <a:t>A solution:</a:t>
            </a:r>
            <a:r>
              <a:rPr lang="en-US" sz="2400" b="1" kern="0" dirty="0"/>
              <a:t> </a:t>
            </a:r>
            <a:r>
              <a:rPr lang="en-US" sz="2400" kern="0" dirty="0"/>
              <a:t>Green Infrastructures</a:t>
            </a:r>
          </a:p>
          <a:p>
            <a:r>
              <a:rPr lang="en-US" sz="2400" kern="0" dirty="0"/>
              <a:t>Environmentally friendly approach</a:t>
            </a:r>
          </a:p>
          <a:p>
            <a:r>
              <a:rPr lang="en-US" sz="2400" kern="0" dirty="0"/>
              <a:t>Social and aesthetic benefits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B28E0-EA93-168B-4224-2DC85961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A9A8C-DBFB-42BF-A313-0F4453BE95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EC17CD-A8F3-951D-0520-7F6EA1516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" t="47426" r="2660"/>
          <a:stretch/>
        </p:blipFill>
        <p:spPr>
          <a:xfrm>
            <a:off x="7131050" y="3444219"/>
            <a:ext cx="4085981" cy="21920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D46BA5-09A4-B42E-CF8D-5ACEDBD0AE1F}"/>
              </a:ext>
            </a:extLst>
          </p:cNvPr>
          <p:cNvSpPr txBox="1"/>
          <p:nvPr/>
        </p:nvSpPr>
        <p:spPr>
          <a:xfrm>
            <a:off x="7521331" y="5697747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Source : Catalogue d’infrastructure vertes sur rue, Ville de Montréal, 2022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673872A-485C-15FB-18EA-248013FFC18A}"/>
              </a:ext>
            </a:extLst>
          </p:cNvPr>
          <p:cNvCxnSpPr>
            <a:cxnSpLocks/>
          </p:cNvCxnSpPr>
          <p:nvPr/>
        </p:nvCxnSpPr>
        <p:spPr>
          <a:xfrm flipH="1">
            <a:off x="8582407" y="3829050"/>
            <a:ext cx="656843" cy="254437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8129A92-FC40-B990-3B12-7273AD202452}"/>
              </a:ext>
            </a:extLst>
          </p:cNvPr>
          <p:cNvCxnSpPr>
            <a:cxnSpLocks/>
          </p:cNvCxnSpPr>
          <p:nvPr/>
        </p:nvCxnSpPr>
        <p:spPr>
          <a:xfrm flipH="1">
            <a:off x="9040759" y="3980115"/>
            <a:ext cx="656843" cy="254437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E88A219-1AFC-2468-1488-366D6B482AB2}"/>
              </a:ext>
            </a:extLst>
          </p:cNvPr>
          <p:cNvCxnSpPr>
            <a:cxnSpLocks/>
          </p:cNvCxnSpPr>
          <p:nvPr/>
        </p:nvCxnSpPr>
        <p:spPr>
          <a:xfrm flipH="1" flipV="1">
            <a:off x="9448800" y="4686300"/>
            <a:ext cx="623452" cy="577631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DD3BABD-6C15-7A00-F417-64F569AA4D17}"/>
              </a:ext>
            </a:extLst>
          </p:cNvPr>
          <p:cNvCxnSpPr>
            <a:cxnSpLocks/>
          </p:cNvCxnSpPr>
          <p:nvPr/>
        </p:nvCxnSpPr>
        <p:spPr>
          <a:xfrm flipV="1">
            <a:off x="7131050" y="4265021"/>
            <a:ext cx="768350" cy="281579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03E64577-C231-A4DD-D776-391591FC4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5" b="54801" l="10032" r="67516">
                        <a14:foregroundMark x1="67516" y1="54801" x2="67038" y2="52815"/>
                      </a14:backgroundRemoval>
                    </a14:imgEffect>
                  </a14:imgLayer>
                </a14:imgProps>
              </a:ext>
            </a:extLst>
          </a:blip>
          <a:srcRect l="3086" r="26256" b="40965"/>
          <a:stretch/>
        </p:blipFill>
        <p:spPr>
          <a:xfrm>
            <a:off x="7319629" y="2669328"/>
            <a:ext cx="2649871" cy="20294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DF745F5-5ED7-B97E-41D4-873152229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78" t="47426" r="2660" b="40943"/>
          <a:stretch/>
        </p:blipFill>
        <p:spPr>
          <a:xfrm rot="811311">
            <a:off x="7725015" y="3173231"/>
            <a:ext cx="2934564" cy="641119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8EC13F3-2D41-3418-F740-C1B9E2E7A4AE}"/>
              </a:ext>
            </a:extLst>
          </p:cNvPr>
          <p:cNvCxnSpPr>
            <a:cxnSpLocks/>
          </p:cNvCxnSpPr>
          <p:nvPr/>
        </p:nvCxnSpPr>
        <p:spPr>
          <a:xfrm>
            <a:off x="8039984" y="4760321"/>
            <a:ext cx="0" cy="754585"/>
          </a:xfrm>
          <a:prstGeom prst="straightConnector1">
            <a:avLst/>
          </a:prstGeom>
          <a:ln w="5715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79189B2-803F-33A9-E132-CED5B257BC85}"/>
              </a:ext>
            </a:extLst>
          </p:cNvPr>
          <p:cNvCxnSpPr>
            <a:cxnSpLocks/>
          </p:cNvCxnSpPr>
          <p:nvPr/>
        </p:nvCxnSpPr>
        <p:spPr>
          <a:xfrm>
            <a:off x="8414634" y="4943162"/>
            <a:ext cx="0" cy="754585"/>
          </a:xfrm>
          <a:prstGeom prst="straightConnector1">
            <a:avLst/>
          </a:prstGeom>
          <a:ln w="5715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D873D18F-7C5F-4940-AC04-E7242E7DE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EF52-636F-9891-2F60-9F634A92A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D6D0-FF52-08A6-4797-8C621523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fr-FR" sz="3600" dirty="0"/>
              <a:t>Conclusion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678CB533-CCCA-4DF2-86F0-EC755627F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20</a:t>
            </a:fld>
            <a:endParaRPr lang="fr-CA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F3C84DCD-DE3B-473C-BB79-D003FF5396B7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932718" y="1562099"/>
            <a:ext cx="10865338" cy="4549507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fr-FR" sz="3200" dirty="0"/>
              <a:t>Pavement </a:t>
            </a:r>
            <a:r>
              <a:rPr lang="fr-FR" sz="3200" dirty="0" err="1"/>
              <a:t>isn’t</a:t>
            </a:r>
            <a:r>
              <a:rPr lang="fr-FR" sz="3200" dirty="0"/>
              <a:t> </a:t>
            </a:r>
            <a:r>
              <a:rPr lang="fr-FR" sz="3200" dirty="0" err="1"/>
              <a:t>that</a:t>
            </a:r>
            <a:r>
              <a:rPr lang="fr-FR" sz="3200" dirty="0"/>
              <a:t> waterproof (in </a:t>
            </a:r>
            <a:r>
              <a:rPr lang="fr-FR" sz="3200" dirty="0" err="1"/>
              <a:t>Montreal</a:t>
            </a:r>
            <a:r>
              <a:rPr lang="fr-FR" sz="3200" dirty="0"/>
              <a:t> at least)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fr-FR" sz="3200" dirty="0" err="1"/>
              <a:t>Difficulties</a:t>
            </a:r>
            <a:r>
              <a:rPr lang="fr-FR" sz="3200" dirty="0"/>
              <a:t> to have </a:t>
            </a:r>
            <a:r>
              <a:rPr lang="fr-FR" sz="3200" dirty="0" err="1"/>
              <a:t>quality</a:t>
            </a:r>
            <a:r>
              <a:rPr lang="fr-FR" sz="3200" dirty="0"/>
              <a:t> IP </a:t>
            </a:r>
            <a:r>
              <a:rPr lang="fr-FR" sz="3200" dirty="0" err="1"/>
              <a:t>survey</a:t>
            </a:r>
            <a:r>
              <a:rPr lang="fr-FR" sz="3200" dirty="0"/>
              <a:t> in </a:t>
            </a:r>
            <a:r>
              <a:rPr lang="fr-FR" sz="3200" dirty="0" err="1"/>
              <a:t>highly</a:t>
            </a:r>
            <a:r>
              <a:rPr lang="fr-FR" sz="3200" dirty="0"/>
              <a:t> conductive </a:t>
            </a:r>
            <a:r>
              <a:rPr lang="fr-FR" sz="3200" dirty="0" err="1"/>
              <a:t>soil</a:t>
            </a:r>
            <a:r>
              <a:rPr lang="fr-FR" sz="3200" dirty="0"/>
              <a:t> (high </a:t>
            </a:r>
            <a:r>
              <a:rPr lang="fr-FR" sz="3200" dirty="0" err="1"/>
              <a:t>chloride</a:t>
            </a:r>
            <a:r>
              <a:rPr lang="fr-FR" sz="3200" dirty="0"/>
              <a:t> content)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fr-FR" sz="3200" dirty="0"/>
              <a:t>Strong influence of </a:t>
            </a:r>
            <a:r>
              <a:rPr lang="fr-FR" sz="3200" dirty="0" err="1"/>
              <a:t>temperature</a:t>
            </a:r>
            <a:r>
              <a:rPr lang="fr-FR" sz="3200" dirty="0"/>
              <a:t>, </a:t>
            </a:r>
            <a:r>
              <a:rPr lang="fr-FR" sz="3200" dirty="0" err="1"/>
              <a:t>which</a:t>
            </a:r>
            <a:r>
              <a:rPr lang="fr-FR" sz="3200" dirty="0"/>
              <a:t> can </a:t>
            </a:r>
            <a:r>
              <a:rPr lang="fr-FR" sz="3200" dirty="0" err="1"/>
              <a:t>be</a:t>
            </a:r>
            <a:r>
              <a:rPr lang="fr-FR" sz="3200" dirty="0"/>
              <a:t> </a:t>
            </a:r>
            <a:r>
              <a:rPr lang="fr-FR" sz="3200" dirty="0" err="1"/>
              <a:t>corrected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underground </a:t>
            </a:r>
            <a:r>
              <a:rPr lang="fr-FR" sz="3200" dirty="0" err="1"/>
              <a:t>sensors</a:t>
            </a:r>
            <a:endParaRPr lang="fr-FR" sz="3200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fr-FR" sz="3200" dirty="0"/>
              <a:t>CH-ERT </a:t>
            </a:r>
            <a:r>
              <a:rPr lang="fr-FR" sz="3200" dirty="0" err="1"/>
              <a:t>nicely</a:t>
            </a:r>
            <a:r>
              <a:rPr lang="fr-FR" sz="3200" dirty="0"/>
              <a:t> showcases </a:t>
            </a:r>
            <a:r>
              <a:rPr lang="fr-FR" sz="3200" dirty="0" err="1"/>
              <a:t>complex</a:t>
            </a:r>
            <a:r>
              <a:rPr lang="fr-FR" sz="3200" dirty="0"/>
              <a:t> </a:t>
            </a:r>
            <a:r>
              <a:rPr lang="fr-FR" sz="3200" dirty="0" err="1"/>
              <a:t>flowpaths</a:t>
            </a:r>
            <a:r>
              <a:rPr lang="fr-FR" sz="3200" dirty="0"/>
              <a:t> </a:t>
            </a:r>
            <a:r>
              <a:rPr lang="fr-FR" sz="3200" dirty="0" err="1"/>
              <a:t>caused</a:t>
            </a:r>
            <a:r>
              <a:rPr lang="fr-FR" sz="3200" dirty="0"/>
              <a:t> by the </a:t>
            </a:r>
            <a:r>
              <a:rPr lang="fr-FR" sz="3200" dirty="0" err="1"/>
              <a:t>heterogenous</a:t>
            </a:r>
            <a:r>
              <a:rPr lang="fr-FR" sz="3200" dirty="0"/>
              <a:t> </a:t>
            </a:r>
            <a:r>
              <a:rPr lang="fr-FR" sz="3200" dirty="0" err="1"/>
              <a:t>urban</a:t>
            </a:r>
            <a:r>
              <a:rPr lang="fr-FR" sz="3200" dirty="0"/>
              <a:t> </a:t>
            </a:r>
            <a:r>
              <a:rPr lang="fr-FR" sz="3200" dirty="0" err="1"/>
              <a:t>soil</a:t>
            </a:r>
            <a:r>
              <a:rPr lang="fr-FR" sz="3200" dirty="0"/>
              <a:t> profile</a:t>
            </a: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endParaRPr lang="fr-FR" sz="3200" dirty="0"/>
          </a:p>
          <a:p>
            <a:pPr marL="0" indent="0">
              <a:lnSpc>
                <a:spcPct val="200000"/>
              </a:lnSpc>
              <a:spcBef>
                <a:spcPts val="2400"/>
              </a:spcBef>
              <a:buNone/>
            </a:pPr>
            <a:endParaRPr lang="fr-FR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6ED5CA-2C69-4E7C-91A8-1841905EA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0215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EF52-636F-9891-2F60-9F634A92A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D6D0-FF52-08A6-4797-8C621523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fr-FR" sz="3600" dirty="0" err="1"/>
              <a:t>OhmPi</a:t>
            </a:r>
            <a:r>
              <a:rPr lang="fr-FR" sz="3600" dirty="0"/>
              <a:t> installation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87BD1C-FD14-F62E-051D-64A3DE602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54" y="1460154"/>
            <a:ext cx="4437345" cy="4556469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678CB533-CCCA-4DF2-86F0-EC755627F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7767" y="6538769"/>
            <a:ext cx="274114" cy="184666"/>
          </a:xfrm>
        </p:spPr>
        <p:txBody>
          <a:bodyPr/>
          <a:lstStyle/>
          <a:p>
            <a:fld id="{A743B502-612A-43F6-AA0F-565FF3850798}" type="slidenum">
              <a:rPr lang="fr-CA" smtClean="0"/>
              <a:t>21</a:t>
            </a:fld>
            <a:endParaRPr lang="fr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DAA3C8-46CA-4543-9022-CE71E2F5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157" y="1460154"/>
            <a:ext cx="4384989" cy="455646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7DC5C3C-6EDE-4DA9-AC7C-4623019D2F79}"/>
              </a:ext>
            </a:extLst>
          </p:cNvPr>
          <p:cNvSpPr/>
          <p:nvPr/>
        </p:nvSpPr>
        <p:spPr>
          <a:xfrm>
            <a:off x="1658970" y="5965505"/>
            <a:ext cx="3360705" cy="5732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OhmPi</a:t>
            </a:r>
            <a:r>
              <a:rPr lang="fr-FR" sz="1400" b="1" dirty="0">
                <a:solidFill>
                  <a:schemeClr val="tx1"/>
                </a:solidFill>
              </a:rPr>
              <a:t> setup V2 – end of </a:t>
            </a:r>
            <a:r>
              <a:rPr lang="fr-FR" sz="1400" b="1" dirty="0" err="1">
                <a:solidFill>
                  <a:schemeClr val="tx1"/>
                </a:solidFill>
              </a:rPr>
              <a:t>march</a:t>
            </a:r>
            <a:endParaRPr lang="fr-FR" sz="1400" b="1" dirty="0">
              <a:solidFill>
                <a:schemeClr val="tx1"/>
              </a:solidFill>
            </a:endParaRP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 R.I.P </a:t>
            </a:r>
            <a:r>
              <a:rPr lang="fr-FR" sz="1400" b="1" dirty="0" err="1">
                <a:solidFill>
                  <a:schemeClr val="tx1"/>
                </a:solidFill>
              </a:rPr>
              <a:t>after</a:t>
            </a:r>
            <a:r>
              <a:rPr lang="fr-FR" sz="1400" b="1" dirty="0">
                <a:solidFill>
                  <a:schemeClr val="tx1"/>
                </a:solidFill>
              </a:rPr>
              <a:t> 1 </a:t>
            </a:r>
            <a:r>
              <a:rPr lang="fr-FR" sz="1400" b="1" dirty="0" err="1">
                <a:solidFill>
                  <a:schemeClr val="tx1"/>
                </a:solidFill>
              </a:rPr>
              <a:t>successful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survey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5D11C8F-C049-43BA-B2E6-BB86BA953F7F}"/>
              </a:ext>
            </a:extLst>
          </p:cNvPr>
          <p:cNvSpPr/>
          <p:nvPr/>
        </p:nvSpPr>
        <p:spPr>
          <a:xfrm>
            <a:off x="7047435" y="5965505"/>
            <a:ext cx="3360705" cy="5732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OhmPi</a:t>
            </a:r>
            <a:r>
              <a:rPr lang="fr-FR" sz="1400" b="1" dirty="0">
                <a:solidFill>
                  <a:schemeClr val="tx1"/>
                </a:solidFill>
              </a:rPr>
              <a:t> setup V3 – </a:t>
            </a:r>
            <a:r>
              <a:rPr lang="fr-FR" sz="1400" b="1" dirty="0" err="1">
                <a:solidFill>
                  <a:schemeClr val="tx1"/>
                </a:solidFill>
              </a:rPr>
              <a:t>mid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april</a:t>
            </a:r>
            <a:endParaRPr lang="fr-FR" sz="1400" b="1" dirty="0">
              <a:solidFill>
                <a:schemeClr val="tx1"/>
              </a:solidFill>
            </a:endParaRPr>
          </a:p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Working</a:t>
            </a:r>
            <a:r>
              <a:rPr lang="fr-FR" sz="1400" b="1" dirty="0">
                <a:solidFill>
                  <a:schemeClr val="tx1"/>
                </a:solidFill>
              </a:rPr>
              <a:t> and </a:t>
            </a:r>
            <a:r>
              <a:rPr lang="fr-FR" sz="1400" b="1" dirty="0">
                <a:solidFill>
                  <a:srgbClr val="C00000"/>
                </a:solidFill>
              </a:rPr>
              <a:t>ONGOING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7D5A2E-49C7-4337-ABE6-A7DAA4E3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7550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C0EF-F5DD-AA84-AA65-D13B0989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F81D30-4231-B2CC-87A3-C85EE66A4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3</a:t>
            </a:fld>
            <a:endParaRPr lang="fr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F6D950-9948-105D-88EC-3D2CDBE5465D}"/>
              </a:ext>
            </a:extLst>
          </p:cNvPr>
          <p:cNvSpPr txBox="1">
            <a:spLocks/>
          </p:cNvSpPr>
          <p:nvPr/>
        </p:nvSpPr>
        <p:spPr bwMode="auto">
          <a:xfrm>
            <a:off x="831848" y="1560154"/>
            <a:ext cx="10444943" cy="46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C00000"/>
              </a:buClr>
              <a:buSzPct val="115000"/>
              <a:buFont typeface="Arial" panose="020B0604020202020204" pitchFamily="34" charset="0"/>
              <a:buChar char="●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SzPct val="11000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b="1" kern="0" dirty="0"/>
              <a:t>To see where </a:t>
            </a:r>
            <a:r>
              <a:rPr lang="en-US" sz="3600" b="1" kern="0" dirty="0">
                <a:solidFill>
                  <a:srgbClr val="0070C0"/>
                </a:solidFill>
              </a:rPr>
              <a:t>water</a:t>
            </a:r>
            <a:r>
              <a:rPr lang="en-US" sz="3600" b="1" kern="0" dirty="0"/>
              <a:t> and </a:t>
            </a:r>
            <a:r>
              <a:rPr lang="en-US" sz="3600" b="1" kern="0" dirty="0">
                <a:solidFill>
                  <a:srgbClr val="C00000"/>
                </a:solidFill>
              </a:rPr>
              <a:t>chloride</a:t>
            </a:r>
            <a:r>
              <a:rPr lang="en-US" sz="3600" b="1" kern="0" dirty="0"/>
              <a:t> infiltrate in and around the </a:t>
            </a:r>
            <a:r>
              <a:rPr lang="en-US" sz="3600" b="1" kern="0" dirty="0">
                <a:solidFill>
                  <a:srgbClr val="00B050"/>
                </a:solidFill>
              </a:rPr>
              <a:t>Green Infrastructure</a:t>
            </a:r>
            <a:r>
              <a:rPr lang="en-US" sz="3600" b="1" kern="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400" kern="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u="sng" kern="0" dirty="0"/>
              <a:t>Short term </a:t>
            </a:r>
            <a:r>
              <a:rPr lang="en-US" sz="2400" b="1" kern="0" dirty="0"/>
              <a:t>(days): response to rain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Flow path of water / chloride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Infiltration speed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Asphalt pavement watertightness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kern="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kern="0" dirty="0"/>
              <a:t>Long term </a:t>
            </a:r>
            <a:r>
              <a:rPr lang="en-US" sz="2400" b="1" kern="0" dirty="0"/>
              <a:t>(months): seasonal variations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Chloride accumulation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Cyclic behavior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Water table changes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kern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206A6DF-7DC2-A446-E9A8-B4A66F435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83" y="4545706"/>
            <a:ext cx="2850921" cy="1690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BA2CFA-2D5C-424F-AA42-6CDCB094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Project goals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85A8A2-2422-4D80-954B-EC3DB680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A433FB-4439-4224-B674-CE3E305DA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508" y="4589468"/>
            <a:ext cx="2844154" cy="16273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7A84AC-9822-4198-AE9A-0B1574E3D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7" t="5294"/>
          <a:stretch/>
        </p:blipFill>
        <p:spPr>
          <a:xfrm>
            <a:off x="7992857" y="2771776"/>
            <a:ext cx="2847048" cy="15789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983243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C0EF-F5DD-AA84-AA65-D13B0989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45D584-E0C5-4078-B0FA-3BDC3569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70" y="1113116"/>
            <a:ext cx="9350060" cy="534600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F81D30-4231-B2CC-87A3-C85EE66A4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4</a:t>
            </a:fld>
            <a:endParaRPr lang="fr-C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BA2CFA-2D5C-424F-AA42-6CDCB094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Study site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DF1B430-E15E-45ED-A812-3B77C99C4BFC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8552873" y="2789382"/>
            <a:ext cx="805113" cy="11298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1D2E92D0-EC3A-47B7-AC1B-573BE3065086}"/>
              </a:ext>
            </a:extLst>
          </p:cNvPr>
          <p:cNvSpPr/>
          <p:nvPr/>
        </p:nvSpPr>
        <p:spPr>
          <a:xfrm>
            <a:off x="8961025" y="3795791"/>
            <a:ext cx="2710617" cy="8430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b="1" dirty="0">
                <a:solidFill>
                  <a:schemeClr val="tx1"/>
                </a:solidFill>
              </a:rPr>
              <a:t>Montréal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179183-B04A-447A-B934-E5CFFAD7D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0D2A2F4-2430-4D9B-B1CA-7755B79FC532}"/>
              </a:ext>
            </a:extLst>
          </p:cNvPr>
          <p:cNvSpPr/>
          <p:nvPr/>
        </p:nvSpPr>
        <p:spPr>
          <a:xfrm>
            <a:off x="7850533" y="6459117"/>
            <a:ext cx="1700958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(Google </a:t>
            </a:r>
            <a:r>
              <a:rPr lang="fr-FR" sz="1400" b="1" dirty="0" err="1">
                <a:solidFill>
                  <a:schemeClr val="tx1"/>
                </a:solidFill>
              </a:rPr>
              <a:t>earth</a:t>
            </a:r>
            <a:r>
              <a:rPr lang="fr-FR" sz="1400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587345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C0EF-F5DD-AA84-AA65-D13B0989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F81D30-4231-B2CC-87A3-C85EE66A4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5</a:t>
            </a:fld>
            <a:endParaRPr lang="fr-C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BA2CFA-2D5C-424F-AA42-6CDCB094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Study site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30A349D-C70F-4D1A-85EF-63FAB2CD9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78" y="1333541"/>
            <a:ext cx="9710271" cy="5044762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6079E48-1FB6-4740-9999-E910165ABBAA}"/>
              </a:ext>
            </a:extLst>
          </p:cNvPr>
          <p:cNvCxnSpPr>
            <a:cxnSpLocks/>
            <a:stCxn id="1026" idx="1"/>
          </p:cNvCxnSpPr>
          <p:nvPr/>
        </p:nvCxnSpPr>
        <p:spPr>
          <a:xfrm flipH="1" flipV="1">
            <a:off x="6989736" y="4618495"/>
            <a:ext cx="256969" cy="279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DF1B430-E15E-45ED-A812-3B77C99C4BFC}"/>
              </a:ext>
            </a:extLst>
          </p:cNvPr>
          <p:cNvCxnSpPr>
            <a:cxnSpLocks/>
          </p:cNvCxnSpPr>
          <p:nvPr/>
        </p:nvCxnSpPr>
        <p:spPr>
          <a:xfrm flipH="1">
            <a:off x="4095750" y="2101850"/>
            <a:ext cx="615950" cy="50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1D2E92D0-EC3A-47B7-AC1B-573BE3065086}"/>
              </a:ext>
            </a:extLst>
          </p:cNvPr>
          <p:cNvSpPr/>
          <p:nvPr/>
        </p:nvSpPr>
        <p:spPr>
          <a:xfrm>
            <a:off x="4711700" y="1797050"/>
            <a:ext cx="1200150" cy="6286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b="1">
                <a:solidFill>
                  <a:schemeClr val="tx1"/>
                </a:solidFill>
              </a:rPr>
              <a:t>GI</a:t>
            </a:r>
          </a:p>
        </p:txBody>
      </p:sp>
      <p:pic>
        <p:nvPicPr>
          <p:cNvPr id="1026" name="Picture 2" descr="École de technologie supérieure ÉTS - YouTube">
            <a:extLst>
              <a:ext uri="{FF2B5EF4-FFF2-40B4-BE49-F238E27FC236}">
                <a16:creationId xmlns:a16="http://schemas.microsoft.com/office/drawing/2014/main" id="{84855D8C-5325-498E-8DA8-933FF5D8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226" y="4790546"/>
            <a:ext cx="733913" cy="733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179183-B04A-447A-B934-E5CFFAD7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3565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C0EF-F5DD-AA84-AA65-D13B0989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F81D30-4231-B2CC-87A3-C85EE66A4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6</a:t>
            </a:fld>
            <a:endParaRPr lang="fr-C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BA2CFA-2D5C-424F-AA42-6CDCB094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Study site</a:t>
            </a: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87EC5A4A-CAAE-40AE-B99A-6DF15380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76"/>
          <a:stretch/>
        </p:blipFill>
        <p:spPr>
          <a:xfrm>
            <a:off x="682103" y="1809597"/>
            <a:ext cx="5957822" cy="4024376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CEC7230-947A-41E5-96DC-1F70B2CAC61E}"/>
              </a:ext>
            </a:extLst>
          </p:cNvPr>
          <p:cNvCxnSpPr>
            <a:cxnSpLocks/>
          </p:cNvCxnSpPr>
          <p:nvPr/>
        </p:nvCxnSpPr>
        <p:spPr>
          <a:xfrm flipV="1">
            <a:off x="2476271" y="2704994"/>
            <a:ext cx="2247772" cy="265285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E84437-0DC9-4EBF-8C39-5E4122832E06}"/>
              </a:ext>
            </a:extLst>
          </p:cNvPr>
          <p:cNvCxnSpPr>
            <a:cxnSpLocks/>
          </p:cNvCxnSpPr>
          <p:nvPr/>
        </p:nvCxnSpPr>
        <p:spPr>
          <a:xfrm>
            <a:off x="2636061" y="4200322"/>
            <a:ext cx="624125" cy="523143"/>
          </a:xfrm>
          <a:prstGeom prst="line">
            <a:avLst/>
          </a:prstGeom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27">
            <a:extLst>
              <a:ext uri="{FF2B5EF4-FFF2-40B4-BE49-F238E27FC236}">
                <a16:creationId xmlns:a16="http://schemas.microsoft.com/office/drawing/2014/main" id="{DD17C620-871C-49D5-ABB5-74EBB6B5B949}"/>
              </a:ext>
            </a:extLst>
          </p:cNvPr>
          <p:cNvSpPr/>
          <p:nvPr/>
        </p:nvSpPr>
        <p:spPr>
          <a:xfrm>
            <a:off x="2325729" y="2578645"/>
            <a:ext cx="2327097" cy="2733673"/>
          </a:xfrm>
          <a:custGeom>
            <a:avLst/>
            <a:gdLst>
              <a:gd name="connsiteX0" fmla="*/ 0 w 1428750"/>
              <a:gd name="connsiteY0" fmla="*/ 1651000 h 1651000"/>
              <a:gd name="connsiteX1" fmla="*/ 25400 w 1428750"/>
              <a:gd name="connsiteY1" fmla="*/ 1492250 h 1651000"/>
              <a:gd name="connsiteX2" fmla="*/ 1276350 w 1428750"/>
              <a:gd name="connsiteY2" fmla="*/ 44450 h 1651000"/>
              <a:gd name="connsiteX3" fmla="*/ 1428750 w 1428750"/>
              <a:gd name="connsiteY3" fmla="*/ 0 h 1651000"/>
              <a:gd name="connsiteX4" fmla="*/ 0 w 1428750"/>
              <a:gd name="connsiteY4" fmla="*/ 16510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0" h="1651000">
                <a:moveTo>
                  <a:pt x="0" y="1651000"/>
                </a:moveTo>
                <a:lnTo>
                  <a:pt x="25400" y="1492250"/>
                </a:lnTo>
                <a:lnTo>
                  <a:pt x="1276350" y="44450"/>
                </a:lnTo>
                <a:lnTo>
                  <a:pt x="1428750" y="0"/>
                </a:lnTo>
                <a:lnTo>
                  <a:pt x="0" y="1651000"/>
                </a:lnTo>
                <a:close/>
              </a:path>
            </a:pathLst>
          </a:custGeom>
          <a:solidFill>
            <a:srgbClr val="92D050">
              <a:alpha val="45098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D89736-567A-4531-9E99-5064E2BF376D}"/>
              </a:ext>
            </a:extLst>
          </p:cNvPr>
          <p:cNvSpPr/>
          <p:nvPr/>
        </p:nvSpPr>
        <p:spPr>
          <a:xfrm>
            <a:off x="2383137" y="4869735"/>
            <a:ext cx="83383" cy="999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DDA121-5BA0-4A6E-B6B3-E20CF5548D98}"/>
              </a:ext>
            </a:extLst>
          </p:cNvPr>
          <p:cNvSpPr txBox="1"/>
          <p:nvPr/>
        </p:nvSpPr>
        <p:spPr>
          <a:xfrm>
            <a:off x="4692627" y="2978344"/>
            <a:ext cx="75422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EB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50m</a:t>
            </a:r>
            <a:endParaRPr lang="fr-CA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8A5FF8-3364-4D84-A75B-764244AEA822}"/>
              </a:ext>
            </a:extLst>
          </p:cNvPr>
          <p:cNvSpPr/>
          <p:nvPr/>
        </p:nvSpPr>
        <p:spPr>
          <a:xfrm>
            <a:off x="4219964" y="2745130"/>
            <a:ext cx="83383" cy="999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66B4494-4D0D-47CE-8FD8-60B1A5D2A130}"/>
              </a:ext>
            </a:extLst>
          </p:cNvPr>
          <p:cNvSpPr/>
          <p:nvPr/>
        </p:nvSpPr>
        <p:spPr>
          <a:xfrm>
            <a:off x="3389672" y="3675277"/>
            <a:ext cx="83383" cy="999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6ED13D-3FFC-4CE6-9EC0-F57B9A55358E}"/>
              </a:ext>
            </a:extLst>
          </p:cNvPr>
          <p:cNvSpPr/>
          <p:nvPr/>
        </p:nvSpPr>
        <p:spPr>
          <a:xfrm>
            <a:off x="1685537" y="3922116"/>
            <a:ext cx="697600" cy="586238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</a:t>
            </a:r>
            <a:endParaRPr lang="fr-FR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4413392-63F6-4423-A75E-5ACA58DE18AB}"/>
              </a:ext>
            </a:extLst>
          </p:cNvPr>
          <p:cNvSpPr/>
          <p:nvPr/>
        </p:nvSpPr>
        <p:spPr>
          <a:xfrm>
            <a:off x="2604578" y="3917439"/>
            <a:ext cx="1105384" cy="815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14F434F-B6B0-4CDD-B084-C84CEFAA3631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383137" y="4215235"/>
            <a:ext cx="422922" cy="172932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18">
            <a:extLst>
              <a:ext uri="{FF2B5EF4-FFF2-40B4-BE49-F238E27FC236}">
                <a16:creationId xmlns:a16="http://schemas.microsoft.com/office/drawing/2014/main" id="{44CAA04F-57A6-404E-A8FF-5EC244D68121}"/>
              </a:ext>
            </a:extLst>
          </p:cNvPr>
          <p:cNvSpPr txBox="1"/>
          <p:nvPr/>
        </p:nvSpPr>
        <p:spPr>
          <a:xfrm>
            <a:off x="2034337" y="2139553"/>
            <a:ext cx="5072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endParaRPr lang="fr-CA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34">
            <a:extLst>
              <a:ext uri="{FF2B5EF4-FFF2-40B4-BE49-F238E27FC236}">
                <a16:creationId xmlns:a16="http://schemas.microsoft.com/office/drawing/2014/main" id="{EBF672C3-8861-4D42-A3CC-C637E2BB4A3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287985" y="2508885"/>
            <a:ext cx="1291920" cy="102475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171BD7ED-A730-4678-9A05-F1CFB3BD9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171" y="1737055"/>
            <a:ext cx="4759750" cy="3830621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616BA50-A3AB-47BF-8353-A251D00CBD34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3709962" y="3922116"/>
            <a:ext cx="4420567" cy="402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3">
            <a:extLst>
              <a:ext uri="{FF2B5EF4-FFF2-40B4-BE49-F238E27FC236}">
                <a16:creationId xmlns:a16="http://schemas.microsoft.com/office/drawing/2014/main" id="{905ED844-D1CE-4B58-AB35-8221AFA4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4" y="5116812"/>
            <a:ext cx="2032024" cy="11858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26" name="Connecteur droit avec flèche 24">
            <a:extLst>
              <a:ext uri="{FF2B5EF4-FFF2-40B4-BE49-F238E27FC236}">
                <a16:creationId xmlns:a16="http://schemas.microsoft.com/office/drawing/2014/main" id="{D9D0D23E-7C22-40CB-B5DF-06932F41A5D1}"/>
              </a:ext>
            </a:extLst>
          </p:cNvPr>
          <p:cNvCxnSpPr>
            <a:cxnSpLocks/>
          </p:cNvCxnSpPr>
          <p:nvPr/>
        </p:nvCxnSpPr>
        <p:spPr>
          <a:xfrm>
            <a:off x="2505934" y="4974867"/>
            <a:ext cx="883738" cy="382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8959F74C-7F9D-4C35-AA7B-02F837A1C114}"/>
              </a:ext>
            </a:extLst>
          </p:cNvPr>
          <p:cNvSpPr/>
          <p:nvPr/>
        </p:nvSpPr>
        <p:spPr>
          <a:xfrm>
            <a:off x="1703466" y="4852101"/>
            <a:ext cx="582196" cy="117535"/>
          </a:xfrm>
          <a:custGeom>
            <a:avLst/>
            <a:gdLst>
              <a:gd name="connsiteX0" fmla="*/ 0 w 796159"/>
              <a:gd name="connsiteY0" fmla="*/ 212708 h 212708"/>
              <a:gd name="connsiteX1" fmla="*/ 378373 w 796159"/>
              <a:gd name="connsiteY1" fmla="*/ 7756 h 212708"/>
              <a:gd name="connsiteX2" fmla="*/ 796159 w 796159"/>
              <a:gd name="connsiteY2" fmla="*/ 47170 h 21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159" h="212708">
                <a:moveTo>
                  <a:pt x="0" y="212708"/>
                </a:moveTo>
                <a:cubicBezTo>
                  <a:pt x="122840" y="124027"/>
                  <a:pt x="245680" y="35346"/>
                  <a:pt x="378373" y="7756"/>
                </a:cubicBezTo>
                <a:cubicBezTo>
                  <a:pt x="511066" y="-19834"/>
                  <a:pt x="696311" y="34032"/>
                  <a:pt x="796159" y="47170"/>
                </a:cubicBezTo>
              </a:path>
            </a:pathLst>
          </a:custGeom>
          <a:noFill/>
          <a:ln w="38100">
            <a:solidFill>
              <a:srgbClr val="33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3878FB2D-A595-4D5C-98A1-61B80C64A8E5}"/>
              </a:ext>
            </a:extLst>
          </p:cNvPr>
          <p:cNvSpPr/>
          <p:nvPr/>
        </p:nvSpPr>
        <p:spPr>
          <a:xfrm rot="5086315" flipV="1">
            <a:off x="3974964" y="2286496"/>
            <a:ext cx="582196" cy="159047"/>
          </a:xfrm>
          <a:custGeom>
            <a:avLst/>
            <a:gdLst>
              <a:gd name="connsiteX0" fmla="*/ 0 w 796159"/>
              <a:gd name="connsiteY0" fmla="*/ 212708 h 212708"/>
              <a:gd name="connsiteX1" fmla="*/ 378373 w 796159"/>
              <a:gd name="connsiteY1" fmla="*/ 7756 h 212708"/>
              <a:gd name="connsiteX2" fmla="*/ 796159 w 796159"/>
              <a:gd name="connsiteY2" fmla="*/ 47170 h 21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159" h="212708">
                <a:moveTo>
                  <a:pt x="0" y="212708"/>
                </a:moveTo>
                <a:cubicBezTo>
                  <a:pt x="122840" y="124027"/>
                  <a:pt x="245680" y="35346"/>
                  <a:pt x="378373" y="7756"/>
                </a:cubicBezTo>
                <a:cubicBezTo>
                  <a:pt x="511066" y="-19834"/>
                  <a:pt x="696311" y="34032"/>
                  <a:pt x="796159" y="47170"/>
                </a:cubicBezTo>
              </a:path>
            </a:pathLst>
          </a:custGeom>
          <a:noFill/>
          <a:ln w="38100">
            <a:solidFill>
              <a:srgbClr val="33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1B30157F-2E23-496C-8B52-2777CE6596A2}"/>
              </a:ext>
            </a:extLst>
          </p:cNvPr>
          <p:cNvSpPr/>
          <p:nvPr/>
        </p:nvSpPr>
        <p:spPr>
          <a:xfrm rot="1781813">
            <a:off x="3570787" y="5564919"/>
            <a:ext cx="582196" cy="117535"/>
          </a:xfrm>
          <a:custGeom>
            <a:avLst/>
            <a:gdLst>
              <a:gd name="connsiteX0" fmla="*/ 0 w 796159"/>
              <a:gd name="connsiteY0" fmla="*/ 212708 h 212708"/>
              <a:gd name="connsiteX1" fmla="*/ 378373 w 796159"/>
              <a:gd name="connsiteY1" fmla="*/ 7756 h 212708"/>
              <a:gd name="connsiteX2" fmla="*/ 796159 w 796159"/>
              <a:gd name="connsiteY2" fmla="*/ 47170 h 21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159" h="212708">
                <a:moveTo>
                  <a:pt x="0" y="212708"/>
                </a:moveTo>
                <a:cubicBezTo>
                  <a:pt x="122840" y="124027"/>
                  <a:pt x="245680" y="35346"/>
                  <a:pt x="378373" y="7756"/>
                </a:cubicBezTo>
                <a:cubicBezTo>
                  <a:pt x="511066" y="-19834"/>
                  <a:pt x="696311" y="34032"/>
                  <a:pt x="796159" y="47170"/>
                </a:cubicBezTo>
              </a:path>
            </a:pathLst>
          </a:custGeom>
          <a:noFill/>
          <a:ln w="38100">
            <a:solidFill>
              <a:srgbClr val="33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EAA10AC3-3D50-4BAE-A2FA-9F0C93A771E9}"/>
              </a:ext>
            </a:extLst>
          </p:cNvPr>
          <p:cNvSpPr/>
          <p:nvPr/>
        </p:nvSpPr>
        <p:spPr>
          <a:xfrm rot="6530860" flipV="1">
            <a:off x="4630856" y="5334682"/>
            <a:ext cx="447161" cy="211018"/>
          </a:xfrm>
          <a:custGeom>
            <a:avLst/>
            <a:gdLst>
              <a:gd name="connsiteX0" fmla="*/ 0 w 796159"/>
              <a:gd name="connsiteY0" fmla="*/ 212708 h 212708"/>
              <a:gd name="connsiteX1" fmla="*/ 378373 w 796159"/>
              <a:gd name="connsiteY1" fmla="*/ 7756 h 212708"/>
              <a:gd name="connsiteX2" fmla="*/ 796159 w 796159"/>
              <a:gd name="connsiteY2" fmla="*/ 47170 h 21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159" h="212708">
                <a:moveTo>
                  <a:pt x="0" y="212708"/>
                </a:moveTo>
                <a:cubicBezTo>
                  <a:pt x="122840" y="124027"/>
                  <a:pt x="245680" y="35346"/>
                  <a:pt x="378373" y="7756"/>
                </a:cubicBezTo>
                <a:cubicBezTo>
                  <a:pt x="511066" y="-19834"/>
                  <a:pt x="696311" y="34032"/>
                  <a:pt x="796159" y="47170"/>
                </a:cubicBezTo>
              </a:path>
            </a:pathLst>
          </a:custGeom>
          <a:noFill/>
          <a:ln w="38100">
            <a:solidFill>
              <a:srgbClr val="33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A5C79DA-C6C8-4F5F-BB13-E79328728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0356142C-A136-40CC-B15D-99D495DAF756}"/>
              </a:ext>
            </a:extLst>
          </p:cNvPr>
          <p:cNvSpPr/>
          <p:nvPr/>
        </p:nvSpPr>
        <p:spPr>
          <a:xfrm>
            <a:off x="7509164" y="1967346"/>
            <a:ext cx="3048000" cy="3435927"/>
          </a:xfrm>
          <a:custGeom>
            <a:avLst/>
            <a:gdLst>
              <a:gd name="connsiteX0" fmla="*/ 0 w 3048000"/>
              <a:gd name="connsiteY0" fmla="*/ 3435927 h 3435927"/>
              <a:gd name="connsiteX1" fmla="*/ 55418 w 3048000"/>
              <a:gd name="connsiteY1" fmla="*/ 3140363 h 3435927"/>
              <a:gd name="connsiteX2" fmla="*/ 2715491 w 3048000"/>
              <a:gd name="connsiteY2" fmla="*/ 0 h 3435927"/>
              <a:gd name="connsiteX3" fmla="*/ 3048000 w 3048000"/>
              <a:gd name="connsiteY3" fmla="*/ 9236 h 3435927"/>
              <a:gd name="connsiteX4" fmla="*/ 147782 w 3048000"/>
              <a:gd name="connsiteY4" fmla="*/ 3408218 h 3435927"/>
              <a:gd name="connsiteX5" fmla="*/ 0 w 3048000"/>
              <a:gd name="connsiteY5" fmla="*/ 3435927 h 343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3435927">
                <a:moveTo>
                  <a:pt x="0" y="3435927"/>
                </a:moveTo>
                <a:lnTo>
                  <a:pt x="55418" y="3140363"/>
                </a:lnTo>
                <a:lnTo>
                  <a:pt x="2715491" y="0"/>
                </a:lnTo>
                <a:lnTo>
                  <a:pt x="3048000" y="9236"/>
                </a:lnTo>
                <a:lnTo>
                  <a:pt x="147782" y="3408218"/>
                </a:lnTo>
                <a:lnTo>
                  <a:pt x="0" y="3435927"/>
                </a:lnTo>
                <a:close/>
              </a:path>
            </a:pathLst>
          </a:custGeom>
          <a:solidFill>
            <a:srgbClr val="B3DE85">
              <a:alpha val="60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CA78007-6188-46AA-BCA1-AD5ADE997B48}"/>
              </a:ext>
            </a:extLst>
          </p:cNvPr>
          <p:cNvCxnSpPr/>
          <p:nvPr/>
        </p:nvCxnSpPr>
        <p:spPr>
          <a:xfrm>
            <a:off x="8130529" y="3177309"/>
            <a:ext cx="1135126" cy="1210858"/>
          </a:xfrm>
          <a:prstGeom prst="line">
            <a:avLst/>
          </a:prstGeom>
          <a:ln w="38100">
            <a:solidFill>
              <a:srgbClr val="0070C0">
                <a:alpha val="4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BDDC46B-7054-434E-BFC2-FA125BAB2506}"/>
              </a:ext>
            </a:extLst>
          </p:cNvPr>
          <p:cNvCxnSpPr>
            <a:cxnSpLocks/>
          </p:cNvCxnSpPr>
          <p:nvPr/>
        </p:nvCxnSpPr>
        <p:spPr>
          <a:xfrm>
            <a:off x="2824350" y="4215235"/>
            <a:ext cx="316955" cy="293119"/>
          </a:xfrm>
          <a:prstGeom prst="line">
            <a:avLst/>
          </a:prstGeom>
          <a:ln w="28575">
            <a:solidFill>
              <a:srgbClr val="252525">
                <a:alpha val="69804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6EE037C-2C00-4D54-9225-1B77F9AF7148}"/>
              </a:ext>
            </a:extLst>
          </p:cNvPr>
          <p:cNvCxnSpPr>
            <a:cxnSpLocks/>
          </p:cNvCxnSpPr>
          <p:nvPr/>
        </p:nvCxnSpPr>
        <p:spPr>
          <a:xfrm>
            <a:off x="2995289" y="4166223"/>
            <a:ext cx="219855" cy="195571"/>
          </a:xfrm>
          <a:prstGeom prst="line">
            <a:avLst/>
          </a:prstGeom>
          <a:ln w="28575">
            <a:solidFill>
              <a:srgbClr val="252525">
                <a:alpha val="69804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7D6ABA3-346A-4AA0-B7E1-C488BED483CD}"/>
              </a:ext>
            </a:extLst>
          </p:cNvPr>
          <p:cNvCxnSpPr>
            <a:cxnSpLocks/>
          </p:cNvCxnSpPr>
          <p:nvPr/>
        </p:nvCxnSpPr>
        <p:spPr>
          <a:xfrm>
            <a:off x="3082534" y="4068437"/>
            <a:ext cx="219855" cy="195571"/>
          </a:xfrm>
          <a:prstGeom prst="line">
            <a:avLst/>
          </a:prstGeom>
          <a:ln w="28575">
            <a:solidFill>
              <a:srgbClr val="252525">
                <a:alpha val="69804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227E5B0-029F-4D83-A525-15AE54DBE015}"/>
              </a:ext>
            </a:extLst>
          </p:cNvPr>
          <p:cNvCxnSpPr>
            <a:cxnSpLocks/>
          </p:cNvCxnSpPr>
          <p:nvPr/>
        </p:nvCxnSpPr>
        <p:spPr>
          <a:xfrm>
            <a:off x="3179876" y="3961484"/>
            <a:ext cx="219855" cy="195571"/>
          </a:xfrm>
          <a:prstGeom prst="line">
            <a:avLst/>
          </a:prstGeom>
          <a:ln w="28575">
            <a:solidFill>
              <a:srgbClr val="252525">
                <a:alpha val="69804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52466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C0EF-F5DD-AA84-AA65-D13B0989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F81D30-4231-B2CC-87A3-C85EE66A4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7</a:t>
            </a:fld>
            <a:endParaRPr lang="fr-C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BA2CFA-2D5C-424F-AA42-6CDCB094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Instrumentation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E6B11B-7976-447D-889A-C5DE9F52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546" y="1015303"/>
            <a:ext cx="3724336" cy="4544854"/>
          </a:xfrm>
          <a:prstGeom prst="rect">
            <a:avLst/>
          </a:prstGeom>
        </p:spPr>
      </p:pic>
      <p:pic>
        <p:nvPicPr>
          <p:cNvPr id="11" name="Image 30">
            <a:extLst>
              <a:ext uri="{FF2B5EF4-FFF2-40B4-BE49-F238E27FC236}">
                <a16:creationId xmlns:a16="http://schemas.microsoft.com/office/drawing/2014/main" id="{9FBF0E66-543E-4F9B-933D-8D9E1CDC7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5" y="2207665"/>
            <a:ext cx="6870803" cy="3801249"/>
          </a:xfrm>
          <a:prstGeom prst="rect">
            <a:avLst/>
          </a:prstGeom>
        </p:spPr>
      </p:pic>
      <p:pic>
        <p:nvPicPr>
          <p:cNvPr id="12" name="Image 4" descr="Une image contenant herbe, plein air, plante, terrain&#10;&#10;Description générée automatiquement">
            <a:extLst>
              <a:ext uri="{FF2B5EF4-FFF2-40B4-BE49-F238E27FC236}">
                <a16:creationId xmlns:a16="http://schemas.microsoft.com/office/drawing/2014/main" id="{B49CE6FB-E7F4-47B4-A952-7CF8088C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4345" r="2706" b="23776"/>
          <a:stretch/>
        </p:blipFill>
        <p:spPr>
          <a:xfrm>
            <a:off x="587583" y="1295400"/>
            <a:ext cx="3441365" cy="1665976"/>
          </a:xfrm>
          <a:prstGeom prst="rect">
            <a:avLst/>
          </a:prstGeom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D3EC271C-2C7B-4DE5-BE0F-6B6B14E16077}"/>
              </a:ext>
            </a:extLst>
          </p:cNvPr>
          <p:cNvCxnSpPr>
            <a:cxnSpLocks/>
          </p:cNvCxnSpPr>
          <p:nvPr/>
        </p:nvCxnSpPr>
        <p:spPr>
          <a:xfrm>
            <a:off x="7502979" y="2961376"/>
            <a:ext cx="1628759" cy="173710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E96FE56A-C75D-41FC-82BD-AB480D02769B}"/>
              </a:ext>
            </a:extLst>
          </p:cNvPr>
          <p:cNvSpPr/>
          <p:nvPr/>
        </p:nvSpPr>
        <p:spPr>
          <a:xfrm>
            <a:off x="2575462" y="1397480"/>
            <a:ext cx="500160" cy="331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Espace réservé du contenu 6" descr="Une image contenant outil, câble, fils électriques, tuyau&#10;&#10;Description générée automatiquement">
            <a:extLst>
              <a:ext uri="{FF2B5EF4-FFF2-40B4-BE49-F238E27FC236}">
                <a16:creationId xmlns:a16="http://schemas.microsoft.com/office/drawing/2014/main" id="{26D74550-8F28-4F9E-93A8-9D5A369CA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t="18665" r="-183" b="11479"/>
          <a:stretch/>
        </p:blipFill>
        <p:spPr>
          <a:xfrm>
            <a:off x="3775463" y="1065317"/>
            <a:ext cx="3146546" cy="1927133"/>
          </a:xfrm>
          <a:prstGeom prst="rect">
            <a:avLst/>
          </a:prstGeom>
        </p:spPr>
      </p:pic>
      <p:cxnSp>
        <p:nvCxnSpPr>
          <p:cNvPr id="19" name="Connecteur droit avec flèche 6">
            <a:extLst>
              <a:ext uri="{FF2B5EF4-FFF2-40B4-BE49-F238E27FC236}">
                <a16:creationId xmlns:a16="http://schemas.microsoft.com/office/drawing/2014/main" id="{91A63C58-E324-46E0-BF49-9BD0A995E36A}"/>
              </a:ext>
            </a:extLst>
          </p:cNvPr>
          <p:cNvCxnSpPr>
            <a:cxnSpLocks/>
            <a:stCxn id="18" idx="6"/>
          </p:cNvCxnSpPr>
          <p:nvPr/>
        </p:nvCxnSpPr>
        <p:spPr>
          <a:xfrm flipV="1">
            <a:off x="3075622" y="1509388"/>
            <a:ext cx="953326" cy="53917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6B8A125E-D7FA-4745-B6A0-0CB259B5F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453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7B565-C105-11D0-9F15-FC4D3F94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54E477-5D23-7AEC-4B28-472A6D87F0F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8</a:t>
            </a:fld>
            <a:endParaRPr lang="fr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B6BA5-1A27-F2F3-22A3-25A145542E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85" b="9033"/>
          <a:stretch/>
        </p:blipFill>
        <p:spPr>
          <a:xfrm>
            <a:off x="885093" y="1960732"/>
            <a:ext cx="4946195" cy="4330781"/>
          </a:xfrm>
          <a:prstGeom prst="rect">
            <a:avLst/>
          </a:prstGeom>
        </p:spPr>
      </p:pic>
      <p:pic>
        <p:nvPicPr>
          <p:cNvPr id="9" name="Picture 8" descr="A graph with dots and lines&#10;&#10;Description automatically generated">
            <a:extLst>
              <a:ext uri="{FF2B5EF4-FFF2-40B4-BE49-F238E27FC236}">
                <a16:creationId xmlns:a16="http://schemas.microsoft.com/office/drawing/2014/main" id="{64D32727-A98D-084A-7576-60D6B7500D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8" t="27334" r="9262" b="39542"/>
          <a:stretch/>
        </p:blipFill>
        <p:spPr>
          <a:xfrm>
            <a:off x="2724195" y="2469048"/>
            <a:ext cx="2999875" cy="262073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8D2D21C-798D-465A-885C-39095E54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Measurement scheme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E9124C-B59D-42C1-8CDB-BEA77470A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5F54E76-8F3D-31FB-38F9-2ED101EFD156}"/>
              </a:ext>
            </a:extLst>
          </p:cNvPr>
          <p:cNvSpPr/>
          <p:nvPr/>
        </p:nvSpPr>
        <p:spPr>
          <a:xfrm>
            <a:off x="3063524" y="1858891"/>
            <a:ext cx="2583092" cy="6142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>
                <a:solidFill>
                  <a:srgbClr val="C00000"/>
                </a:solidFill>
              </a:rPr>
              <a:t>Current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injected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between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A</a:t>
            </a:r>
            <a:r>
              <a:rPr lang="fr-FR" sz="2000" b="1" dirty="0">
                <a:solidFill>
                  <a:schemeClr val="tx1"/>
                </a:solidFill>
              </a:rPr>
              <a:t> and </a:t>
            </a:r>
            <a:r>
              <a:rPr lang="fr-FR" sz="2000" b="1" dirty="0">
                <a:solidFill>
                  <a:srgbClr val="C00000"/>
                </a:solidFill>
              </a:rPr>
              <a:t>B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8A03B1F-0832-C894-64F5-81EF97FEFA73}"/>
              </a:ext>
            </a:extLst>
          </p:cNvPr>
          <p:cNvSpPr/>
          <p:nvPr/>
        </p:nvSpPr>
        <p:spPr>
          <a:xfrm>
            <a:off x="3063524" y="5191625"/>
            <a:ext cx="2583092" cy="6293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70C0"/>
                </a:solidFill>
              </a:rPr>
              <a:t>U(V) </a:t>
            </a:r>
            <a:r>
              <a:rPr lang="fr-FR" sz="2000" b="1" dirty="0" err="1">
                <a:solidFill>
                  <a:schemeClr val="tx1"/>
                </a:solidFill>
              </a:rPr>
              <a:t>measured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between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rgbClr val="0070C0"/>
                </a:solidFill>
              </a:rPr>
              <a:t>M</a:t>
            </a:r>
            <a:r>
              <a:rPr lang="fr-FR" sz="2000" b="1" dirty="0">
                <a:solidFill>
                  <a:schemeClr val="tx1"/>
                </a:solidFill>
              </a:rPr>
              <a:t> and </a:t>
            </a:r>
            <a:r>
              <a:rPr lang="fr-FR" sz="2000" b="1" dirty="0">
                <a:solidFill>
                  <a:srgbClr val="0070C0"/>
                </a:solidFill>
              </a:rPr>
              <a:t>N</a:t>
            </a:r>
            <a:endParaRPr lang="fr-FR" sz="14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34">
                <a:extLst>
                  <a:ext uri="{FF2B5EF4-FFF2-40B4-BE49-F238E27FC236}">
                    <a16:creationId xmlns:a16="http://schemas.microsoft.com/office/drawing/2014/main" id="{3DAA18DD-B883-E0AF-82CD-5AECC39701DC}"/>
                  </a:ext>
                </a:extLst>
              </p:cNvPr>
              <p:cNvSpPr txBox="1"/>
              <p:nvPr/>
            </p:nvSpPr>
            <p:spPr>
              <a:xfrm>
                <a:off x="6005415" y="1766659"/>
                <a:ext cx="5564935" cy="437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 err="1"/>
                  <a:t>Ohm’s</a:t>
                </a:r>
                <a:r>
                  <a:rPr lang="fr-FR" sz="2400" b="1" dirty="0"/>
                  <a:t> Law :  Resistance, </a:t>
                </a:r>
                <a:r>
                  <a:rPr lang="fr-FR" sz="2400" b="1" i="1" dirty="0"/>
                  <a:t>R</a:t>
                </a:r>
                <a:r>
                  <a:rPr lang="fr-FR" sz="2400" b="1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400" b="1" dirty="0">
                            <a:solidFill>
                              <a:srgbClr val="0070C0"/>
                            </a:solidFill>
                            <a:latin typeface="Amasis MT Pro" panose="020F0502020204030204" pitchFamily="18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400" dirty="0">
                            <a:solidFill>
                              <a:srgbClr val="FF0000"/>
                            </a:solidFill>
                            <a:latin typeface="Amasis MT Pro Medium" panose="02040604050005020304" pitchFamily="18" charset="0"/>
                          </a:rPr>
                          <m:t>I</m:t>
                        </m:r>
                      </m:den>
                    </m:f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</m:d>
                  </m:oMath>
                </a14:m>
                <a:endParaRPr lang="fr-FR" sz="2400" b="1" i="0" dirty="0">
                  <a:latin typeface="Cambria Math" panose="02040503050406030204" pitchFamily="18" charset="0"/>
                </a:endParaRPr>
              </a:p>
              <a:p>
                <a:endParaRPr lang="fr-FR" sz="2400" b="1" dirty="0"/>
              </a:p>
              <a:p>
                <a:r>
                  <a:rPr lang="fr-FR" sz="2400" b="1" dirty="0"/>
                  <a:t>Bipole-Bipole </a:t>
                </a:r>
                <a:r>
                  <a:rPr lang="fr-FR" sz="2400" b="1" dirty="0" err="1"/>
                  <a:t>measurements</a:t>
                </a:r>
                <a:endParaRPr lang="fr-FR" sz="2400" b="1" dirty="0"/>
              </a:p>
              <a:p>
                <a:endParaRPr lang="fr-FR" sz="2400" b="1" dirty="0"/>
              </a:p>
              <a:p>
                <a:r>
                  <a:rPr lang="fr-FR" sz="2400" b="1" dirty="0"/>
                  <a:t>Changes </a:t>
                </a:r>
                <a:r>
                  <a:rPr lang="fr-FR" sz="2400" b="1" dirty="0" err="1"/>
                  <a:t>with</a:t>
                </a:r>
                <a:r>
                  <a:rPr lang="fr-FR" sz="2400" b="1" dirty="0"/>
                  <a:t>: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b="1" i="1" dirty="0" err="1">
                    <a:solidFill>
                      <a:srgbClr val="C00000"/>
                    </a:solidFill>
                  </a:rPr>
                  <a:t>Geometry</a:t>
                </a:r>
                <a:endParaRPr lang="fr-FR" sz="2400" b="1" i="1" dirty="0">
                  <a:solidFill>
                    <a:srgbClr val="C00000"/>
                  </a:solidFill>
                </a:endParaRPr>
              </a:p>
              <a:p>
                <a:pPr marL="342900" indent="-342900">
                  <a:buFontTx/>
                  <a:buChar char="-"/>
                </a:pPr>
                <a:r>
                  <a:rPr lang="fr-FR" sz="2400" b="1" i="1" dirty="0" err="1">
                    <a:solidFill>
                      <a:srgbClr val="C00000"/>
                    </a:solidFill>
                  </a:rPr>
                  <a:t>Soil</a:t>
                </a:r>
                <a:r>
                  <a:rPr lang="fr-FR" sz="2400" b="1" dirty="0"/>
                  <a:t> (type, </a:t>
                </a:r>
                <a:r>
                  <a:rPr lang="fr-FR" sz="2400" b="1" dirty="0" err="1"/>
                  <a:t>minerals</a:t>
                </a:r>
                <a:r>
                  <a:rPr lang="fr-FR" sz="2400" b="1" dirty="0"/>
                  <a:t>)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b="1" dirty="0">
                    <a:solidFill>
                      <a:srgbClr val="C00000"/>
                    </a:solidFill>
                  </a:rPr>
                  <a:t>VWC </a:t>
                </a:r>
                <a:r>
                  <a:rPr lang="fr-FR" sz="2400" b="1" dirty="0"/>
                  <a:t>(%)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b="1" i="1" dirty="0" err="1">
                    <a:solidFill>
                      <a:srgbClr val="C00000"/>
                    </a:solidFill>
                  </a:rPr>
                  <a:t>NaCl</a:t>
                </a:r>
                <a:endParaRPr lang="fr-FR" sz="2400" b="1" dirty="0"/>
              </a:p>
              <a:p>
                <a:pPr marL="342900" indent="-342900">
                  <a:buFontTx/>
                  <a:buChar char="-"/>
                </a:pPr>
                <a:r>
                  <a:rPr lang="fr-FR" sz="2400" b="1" dirty="0" err="1">
                    <a:solidFill>
                      <a:srgbClr val="C00000"/>
                    </a:solidFill>
                  </a:rPr>
                  <a:t>Temperature</a:t>
                </a:r>
                <a:r>
                  <a:rPr lang="fr-FR" sz="2400" b="1" dirty="0"/>
                  <a:t> (°C)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b="1" dirty="0" err="1"/>
                  <a:t>Porosity</a:t>
                </a:r>
                <a:r>
                  <a:rPr lang="fr-FR" sz="2400" b="1" dirty="0"/>
                  <a:t>, compaction…</a:t>
                </a:r>
              </a:p>
            </p:txBody>
          </p:sp>
        </mc:Choice>
        <mc:Fallback xmlns="">
          <p:sp>
            <p:nvSpPr>
              <p:cNvPr id="5" name="ZoneTexte 34">
                <a:extLst>
                  <a:ext uri="{FF2B5EF4-FFF2-40B4-BE49-F238E27FC236}">
                    <a16:creationId xmlns:a16="http://schemas.microsoft.com/office/drawing/2014/main" id="{3DAA18DD-B883-E0AF-82CD-5AECC3970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415" y="1766659"/>
                <a:ext cx="5564935" cy="4379469"/>
              </a:xfrm>
              <a:prstGeom prst="rect">
                <a:avLst/>
              </a:prstGeom>
              <a:blipFill>
                <a:blip r:embed="rId7"/>
                <a:stretch>
                  <a:fillRect l="-1643" b="-236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08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79600-2C4F-5753-7426-57FDAF061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576E92-A1D1-453B-B52F-74A048BF1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" y="1052142"/>
            <a:ext cx="5853286" cy="415458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F7B86-F355-85F6-9A0F-EB4F43E8CA7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A743B502-612A-43F6-AA0F-565FF3850798}" type="slidenum">
              <a:rPr lang="fr-CA" smtClean="0"/>
              <a:t>9</a:t>
            </a:fld>
            <a:endParaRPr lang="fr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EB2C59-58F2-03F9-5DF1-2B91009E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" y="398883"/>
            <a:ext cx="9523046" cy="396875"/>
          </a:xfrm>
        </p:spPr>
        <p:txBody>
          <a:bodyPr/>
          <a:lstStyle/>
          <a:p>
            <a:r>
              <a:rPr lang="en-CA" sz="4000" dirty="0"/>
              <a:t>Geologic context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5A17FC-B405-6A28-2D19-F0489EFDE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84" y="231062"/>
            <a:ext cx="2151818" cy="620395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834FFA8B-3A7F-C18F-452E-8B9F168C29DC}"/>
              </a:ext>
            </a:extLst>
          </p:cNvPr>
          <p:cNvGrpSpPr/>
          <p:nvPr/>
        </p:nvGrpSpPr>
        <p:grpSpPr>
          <a:xfrm>
            <a:off x="4524374" y="3149597"/>
            <a:ext cx="7538443" cy="3480970"/>
            <a:chOff x="1624286" y="1955991"/>
            <a:chExt cx="8434114" cy="3798423"/>
          </a:xfrm>
        </p:grpSpPr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C0FD02A-97E6-9136-41B4-88743962B595}"/>
                </a:ext>
              </a:extLst>
            </p:cNvPr>
            <p:cNvSpPr/>
            <p:nvPr/>
          </p:nvSpPr>
          <p:spPr>
            <a:xfrm>
              <a:off x="1663262" y="2215055"/>
              <a:ext cx="8395138" cy="3539359"/>
            </a:xfrm>
            <a:custGeom>
              <a:avLst/>
              <a:gdLst>
                <a:gd name="connsiteX0" fmla="*/ 0 w 8395138"/>
                <a:gd name="connsiteY0" fmla="*/ 599090 h 3539359"/>
                <a:gd name="connsiteX1" fmla="*/ 63062 w 8395138"/>
                <a:gd name="connsiteY1" fmla="*/ 2766848 h 3539359"/>
                <a:gd name="connsiteX2" fmla="*/ 906517 w 8395138"/>
                <a:gd name="connsiteY2" fmla="*/ 2979683 h 3539359"/>
                <a:gd name="connsiteX3" fmla="*/ 3208283 w 8395138"/>
                <a:gd name="connsiteY3" fmla="*/ 3176752 h 3539359"/>
                <a:gd name="connsiteX4" fmla="*/ 4847896 w 8395138"/>
                <a:gd name="connsiteY4" fmla="*/ 3539359 h 3539359"/>
                <a:gd name="connsiteX5" fmla="*/ 6014545 w 8395138"/>
                <a:gd name="connsiteY5" fmla="*/ 3334407 h 3539359"/>
                <a:gd name="connsiteX6" fmla="*/ 7646276 w 8395138"/>
                <a:gd name="connsiteY6" fmla="*/ 2743200 h 3539359"/>
                <a:gd name="connsiteX7" fmla="*/ 8395138 w 8395138"/>
                <a:gd name="connsiteY7" fmla="*/ 2506717 h 3539359"/>
                <a:gd name="connsiteX8" fmla="*/ 8379372 w 8395138"/>
                <a:gd name="connsiteY8" fmla="*/ 15766 h 3539359"/>
                <a:gd name="connsiteX9" fmla="*/ 7504386 w 8395138"/>
                <a:gd name="connsiteY9" fmla="*/ 0 h 3539359"/>
                <a:gd name="connsiteX10" fmla="*/ 7047186 w 8395138"/>
                <a:gd name="connsiteY10" fmla="*/ 457200 h 3539359"/>
                <a:gd name="connsiteX11" fmla="*/ 6487510 w 8395138"/>
                <a:gd name="connsiteY11" fmla="*/ 567559 h 3539359"/>
                <a:gd name="connsiteX12" fmla="*/ 6432331 w 8395138"/>
                <a:gd name="connsiteY12" fmla="*/ 890752 h 3539359"/>
                <a:gd name="connsiteX13" fmla="*/ 5927834 w 8395138"/>
                <a:gd name="connsiteY13" fmla="*/ 906517 h 3539359"/>
                <a:gd name="connsiteX14" fmla="*/ 5596758 w 8395138"/>
                <a:gd name="connsiteY14" fmla="*/ 1016876 h 3539359"/>
                <a:gd name="connsiteX15" fmla="*/ 5052848 w 8395138"/>
                <a:gd name="connsiteY15" fmla="*/ 851338 h 3539359"/>
                <a:gd name="connsiteX16" fmla="*/ 4800600 w 8395138"/>
                <a:gd name="connsiteY16" fmla="*/ 961697 h 3539359"/>
                <a:gd name="connsiteX17" fmla="*/ 4351283 w 8395138"/>
                <a:gd name="connsiteY17" fmla="*/ 930166 h 3539359"/>
                <a:gd name="connsiteX18" fmla="*/ 4225158 w 8395138"/>
                <a:gd name="connsiteY18" fmla="*/ 993228 h 3539359"/>
                <a:gd name="connsiteX19" fmla="*/ 4020207 w 8395138"/>
                <a:gd name="connsiteY19" fmla="*/ 914400 h 3539359"/>
                <a:gd name="connsiteX20" fmla="*/ 3957145 w 8395138"/>
                <a:gd name="connsiteY20" fmla="*/ 567559 h 3539359"/>
                <a:gd name="connsiteX21" fmla="*/ 3767958 w 8395138"/>
                <a:gd name="connsiteY21" fmla="*/ 536028 h 3539359"/>
                <a:gd name="connsiteX22" fmla="*/ 3121572 w 8395138"/>
                <a:gd name="connsiteY22" fmla="*/ 583324 h 3539359"/>
                <a:gd name="connsiteX23" fmla="*/ 2758965 w 8395138"/>
                <a:gd name="connsiteY23" fmla="*/ 488731 h 3539359"/>
                <a:gd name="connsiteX24" fmla="*/ 2278117 w 8395138"/>
                <a:gd name="connsiteY24" fmla="*/ 606973 h 3539359"/>
                <a:gd name="connsiteX25" fmla="*/ 1481958 w 8395138"/>
                <a:gd name="connsiteY25" fmla="*/ 543911 h 3539359"/>
                <a:gd name="connsiteX26" fmla="*/ 1158765 w 8395138"/>
                <a:gd name="connsiteY26" fmla="*/ 606973 h 3539359"/>
                <a:gd name="connsiteX27" fmla="*/ 693683 w 8395138"/>
                <a:gd name="connsiteY27" fmla="*/ 622738 h 3539359"/>
                <a:gd name="connsiteX28" fmla="*/ 0 w 8395138"/>
                <a:gd name="connsiteY28" fmla="*/ 599090 h 353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395138" h="3539359">
                  <a:moveTo>
                    <a:pt x="0" y="599090"/>
                  </a:moveTo>
                  <a:lnTo>
                    <a:pt x="63062" y="2766848"/>
                  </a:lnTo>
                  <a:lnTo>
                    <a:pt x="906517" y="2979683"/>
                  </a:lnTo>
                  <a:lnTo>
                    <a:pt x="3208283" y="3176752"/>
                  </a:lnTo>
                  <a:lnTo>
                    <a:pt x="4847896" y="3539359"/>
                  </a:lnTo>
                  <a:lnTo>
                    <a:pt x="6014545" y="3334407"/>
                  </a:lnTo>
                  <a:lnTo>
                    <a:pt x="7646276" y="2743200"/>
                  </a:lnTo>
                  <a:lnTo>
                    <a:pt x="8395138" y="2506717"/>
                  </a:lnTo>
                  <a:cubicBezTo>
                    <a:pt x="8389883" y="1676400"/>
                    <a:pt x="8384627" y="846083"/>
                    <a:pt x="8379372" y="15766"/>
                  </a:cubicBezTo>
                  <a:lnTo>
                    <a:pt x="7504386" y="0"/>
                  </a:lnTo>
                  <a:lnTo>
                    <a:pt x="7047186" y="457200"/>
                  </a:lnTo>
                  <a:lnTo>
                    <a:pt x="6487510" y="567559"/>
                  </a:lnTo>
                  <a:lnTo>
                    <a:pt x="6432331" y="890752"/>
                  </a:lnTo>
                  <a:lnTo>
                    <a:pt x="5927834" y="906517"/>
                  </a:lnTo>
                  <a:lnTo>
                    <a:pt x="5596758" y="1016876"/>
                  </a:lnTo>
                  <a:lnTo>
                    <a:pt x="5052848" y="851338"/>
                  </a:lnTo>
                  <a:lnTo>
                    <a:pt x="4800600" y="961697"/>
                  </a:lnTo>
                  <a:lnTo>
                    <a:pt x="4351283" y="930166"/>
                  </a:lnTo>
                  <a:lnTo>
                    <a:pt x="4225158" y="993228"/>
                  </a:lnTo>
                  <a:lnTo>
                    <a:pt x="4020207" y="914400"/>
                  </a:lnTo>
                  <a:lnTo>
                    <a:pt x="3957145" y="567559"/>
                  </a:lnTo>
                  <a:lnTo>
                    <a:pt x="3767958" y="536028"/>
                  </a:lnTo>
                  <a:lnTo>
                    <a:pt x="3121572" y="583324"/>
                  </a:lnTo>
                  <a:lnTo>
                    <a:pt x="2758965" y="488731"/>
                  </a:lnTo>
                  <a:lnTo>
                    <a:pt x="2278117" y="606973"/>
                  </a:lnTo>
                  <a:lnTo>
                    <a:pt x="1481958" y="543911"/>
                  </a:lnTo>
                  <a:lnTo>
                    <a:pt x="1158765" y="606973"/>
                  </a:lnTo>
                  <a:lnTo>
                    <a:pt x="693683" y="622738"/>
                  </a:lnTo>
                  <a:lnTo>
                    <a:pt x="0" y="599090"/>
                  </a:lnTo>
                  <a:close/>
                </a:path>
              </a:pathLst>
            </a:custGeom>
            <a:solidFill>
              <a:srgbClr val="8A5200">
                <a:alpha val="69804"/>
              </a:srgbClr>
            </a:solidFill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5A65B3C-5D3B-DBA5-004C-5682B4506236}"/>
                </a:ext>
              </a:extLst>
            </p:cNvPr>
            <p:cNvGrpSpPr/>
            <p:nvPr/>
          </p:nvGrpSpPr>
          <p:grpSpPr>
            <a:xfrm>
              <a:off x="1624286" y="1955991"/>
              <a:ext cx="8428440" cy="2430030"/>
              <a:chOff x="734575" y="3072277"/>
              <a:chExt cx="5099995" cy="1340179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447CC278-A956-41DF-8224-C0AAE817EF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8" y="332184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71D4A17E-32B6-C994-3EBB-CEFD3092EF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164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CC7A91C7-6A91-D27B-5703-23F932BBE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251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9F9A7D1E-F6B9-DD18-144D-69CC269438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613" y="3298034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71CDB9E-0013-F4A0-392A-A380CAD3C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378" y="3312316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AC0037B7-C030-4FD1-87FA-E58782C0B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78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38894E18-3A9C-441D-5131-92CCA87E0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863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D94081D6-A7F7-9CB3-4014-F70688F47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01" y="3288505"/>
                <a:ext cx="0" cy="1090611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8AF78653-69F9-84FC-93BD-4D2335D51AC2}"/>
                  </a:ext>
                </a:extLst>
              </p:cNvPr>
              <p:cNvSpPr/>
              <p:nvPr/>
            </p:nvSpPr>
            <p:spPr>
              <a:xfrm>
                <a:off x="752513" y="3167063"/>
                <a:ext cx="2409825" cy="404812"/>
              </a:xfrm>
              <a:custGeom>
                <a:avLst/>
                <a:gdLst>
                  <a:gd name="connsiteX0" fmla="*/ 0 w 2409825"/>
                  <a:gd name="connsiteY0" fmla="*/ 0 h 404812"/>
                  <a:gd name="connsiteX1" fmla="*/ 0 w 2409825"/>
                  <a:gd name="connsiteY1" fmla="*/ 381000 h 404812"/>
                  <a:gd name="connsiteX2" fmla="*/ 533400 w 2409825"/>
                  <a:gd name="connsiteY2" fmla="*/ 404812 h 404812"/>
                  <a:gd name="connsiteX3" fmla="*/ 842963 w 2409825"/>
                  <a:gd name="connsiteY3" fmla="*/ 381000 h 404812"/>
                  <a:gd name="connsiteX4" fmla="*/ 947738 w 2409825"/>
                  <a:gd name="connsiteY4" fmla="*/ 361950 h 404812"/>
                  <a:gd name="connsiteX5" fmla="*/ 1300163 w 2409825"/>
                  <a:gd name="connsiteY5" fmla="*/ 381000 h 404812"/>
                  <a:gd name="connsiteX6" fmla="*/ 1433513 w 2409825"/>
                  <a:gd name="connsiteY6" fmla="*/ 376237 h 404812"/>
                  <a:gd name="connsiteX7" fmla="*/ 1481138 w 2409825"/>
                  <a:gd name="connsiteY7" fmla="*/ 366712 h 404812"/>
                  <a:gd name="connsiteX8" fmla="*/ 1643063 w 2409825"/>
                  <a:gd name="connsiteY8" fmla="*/ 347662 h 404812"/>
                  <a:gd name="connsiteX9" fmla="*/ 1690688 w 2409825"/>
                  <a:gd name="connsiteY9" fmla="*/ 323850 h 404812"/>
                  <a:gd name="connsiteX10" fmla="*/ 1862138 w 2409825"/>
                  <a:gd name="connsiteY10" fmla="*/ 366712 h 404812"/>
                  <a:gd name="connsiteX11" fmla="*/ 1947863 w 2409825"/>
                  <a:gd name="connsiteY11" fmla="*/ 376237 h 404812"/>
                  <a:gd name="connsiteX12" fmla="*/ 2143125 w 2409825"/>
                  <a:gd name="connsiteY12" fmla="*/ 366712 h 404812"/>
                  <a:gd name="connsiteX13" fmla="*/ 2238375 w 2409825"/>
                  <a:gd name="connsiteY13" fmla="*/ 357187 h 404812"/>
                  <a:gd name="connsiteX14" fmla="*/ 2290763 w 2409825"/>
                  <a:gd name="connsiteY14" fmla="*/ 347662 h 404812"/>
                  <a:gd name="connsiteX15" fmla="*/ 2333625 w 2409825"/>
                  <a:gd name="connsiteY15" fmla="*/ 357187 h 404812"/>
                  <a:gd name="connsiteX16" fmla="*/ 2390775 w 2409825"/>
                  <a:gd name="connsiteY16" fmla="*/ 361950 h 404812"/>
                  <a:gd name="connsiteX17" fmla="*/ 2409825 w 2409825"/>
                  <a:gd name="connsiteY17" fmla="*/ 23812 h 404812"/>
                  <a:gd name="connsiteX18" fmla="*/ 0 w 2409825"/>
                  <a:gd name="connsiteY18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9825" h="404812">
                    <a:moveTo>
                      <a:pt x="0" y="0"/>
                    </a:moveTo>
                    <a:lnTo>
                      <a:pt x="0" y="381000"/>
                    </a:lnTo>
                    <a:lnTo>
                      <a:pt x="533400" y="404812"/>
                    </a:lnTo>
                    <a:lnTo>
                      <a:pt x="842963" y="381000"/>
                    </a:lnTo>
                    <a:lnTo>
                      <a:pt x="947738" y="361950"/>
                    </a:lnTo>
                    <a:lnTo>
                      <a:pt x="1300163" y="381000"/>
                    </a:lnTo>
                    <a:lnTo>
                      <a:pt x="1433513" y="376237"/>
                    </a:lnTo>
                    <a:cubicBezTo>
                      <a:pt x="1477925" y="366368"/>
                      <a:pt x="1461739" y="366712"/>
                      <a:pt x="1481138" y="366712"/>
                    </a:cubicBezTo>
                    <a:lnTo>
                      <a:pt x="1643063" y="347662"/>
                    </a:lnTo>
                    <a:cubicBezTo>
                      <a:pt x="1680276" y="321082"/>
                      <a:pt x="1662744" y="323850"/>
                      <a:pt x="1690688" y="323850"/>
                    </a:cubicBezTo>
                    <a:lnTo>
                      <a:pt x="1862138" y="366712"/>
                    </a:lnTo>
                    <a:cubicBezTo>
                      <a:pt x="1918947" y="379336"/>
                      <a:pt x="1890364" y="376237"/>
                      <a:pt x="1947863" y="376237"/>
                    </a:cubicBezTo>
                    <a:lnTo>
                      <a:pt x="2143125" y="366712"/>
                    </a:lnTo>
                    <a:cubicBezTo>
                      <a:pt x="2225858" y="361542"/>
                      <a:pt x="2194635" y="368123"/>
                      <a:pt x="2238375" y="357187"/>
                    </a:cubicBezTo>
                    <a:lnTo>
                      <a:pt x="2290763" y="347662"/>
                    </a:lnTo>
                    <a:lnTo>
                      <a:pt x="2333625" y="357187"/>
                    </a:lnTo>
                    <a:lnTo>
                      <a:pt x="2390775" y="361950"/>
                    </a:lnTo>
                    <a:lnTo>
                      <a:pt x="2409825" y="23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69804"/>
                </a:srgbClr>
              </a:solidFill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73396CC5-D4B2-F977-48E2-D3471945723F}"/>
                  </a:ext>
                </a:extLst>
              </p:cNvPr>
              <p:cNvSpPr/>
              <p:nvPr/>
            </p:nvSpPr>
            <p:spPr>
              <a:xfrm>
                <a:off x="3134256" y="3142836"/>
                <a:ext cx="1566329" cy="628650"/>
              </a:xfrm>
              <a:custGeom>
                <a:avLst/>
                <a:gdLst>
                  <a:gd name="connsiteX0" fmla="*/ 4229 w 1566329"/>
                  <a:gd name="connsiteY0" fmla="*/ 14287 h 628650"/>
                  <a:gd name="connsiteX1" fmla="*/ 18517 w 1566329"/>
                  <a:gd name="connsiteY1" fmla="*/ 514350 h 628650"/>
                  <a:gd name="connsiteX2" fmla="*/ 8992 w 1566329"/>
                  <a:gd name="connsiteY2" fmla="*/ 476250 h 628650"/>
                  <a:gd name="connsiteX3" fmla="*/ 42329 w 1566329"/>
                  <a:gd name="connsiteY3" fmla="*/ 595312 h 628650"/>
                  <a:gd name="connsiteX4" fmla="*/ 185204 w 1566329"/>
                  <a:gd name="connsiteY4" fmla="*/ 619125 h 628650"/>
                  <a:gd name="connsiteX5" fmla="*/ 237592 w 1566329"/>
                  <a:gd name="connsiteY5" fmla="*/ 600075 h 628650"/>
                  <a:gd name="connsiteX6" fmla="*/ 318554 w 1566329"/>
                  <a:gd name="connsiteY6" fmla="*/ 614362 h 628650"/>
                  <a:gd name="connsiteX7" fmla="*/ 366179 w 1566329"/>
                  <a:gd name="connsiteY7" fmla="*/ 614362 h 628650"/>
                  <a:gd name="connsiteX8" fmla="*/ 447142 w 1566329"/>
                  <a:gd name="connsiteY8" fmla="*/ 614362 h 628650"/>
                  <a:gd name="connsiteX9" fmla="*/ 518579 w 1566329"/>
                  <a:gd name="connsiteY9" fmla="*/ 614362 h 628650"/>
                  <a:gd name="connsiteX10" fmla="*/ 651929 w 1566329"/>
                  <a:gd name="connsiteY10" fmla="*/ 566737 h 628650"/>
                  <a:gd name="connsiteX11" fmla="*/ 780517 w 1566329"/>
                  <a:gd name="connsiteY11" fmla="*/ 576262 h 628650"/>
                  <a:gd name="connsiteX12" fmla="*/ 875767 w 1566329"/>
                  <a:gd name="connsiteY12" fmla="*/ 590550 h 628650"/>
                  <a:gd name="connsiteX13" fmla="*/ 980542 w 1566329"/>
                  <a:gd name="connsiteY13" fmla="*/ 628650 h 628650"/>
                  <a:gd name="connsiteX14" fmla="*/ 1037692 w 1566329"/>
                  <a:gd name="connsiteY14" fmla="*/ 628650 h 628650"/>
                  <a:gd name="connsiteX15" fmla="*/ 1080554 w 1566329"/>
                  <a:gd name="connsiteY15" fmla="*/ 604837 h 628650"/>
                  <a:gd name="connsiteX16" fmla="*/ 1190092 w 1566329"/>
                  <a:gd name="connsiteY16" fmla="*/ 576262 h 628650"/>
                  <a:gd name="connsiteX17" fmla="*/ 1232954 w 1566329"/>
                  <a:gd name="connsiteY17" fmla="*/ 566737 h 628650"/>
                  <a:gd name="connsiteX18" fmla="*/ 1294867 w 1566329"/>
                  <a:gd name="connsiteY18" fmla="*/ 566737 h 628650"/>
                  <a:gd name="connsiteX19" fmla="*/ 1294867 w 1566329"/>
                  <a:gd name="connsiteY19" fmla="*/ 566737 h 628650"/>
                  <a:gd name="connsiteX20" fmla="*/ 1428217 w 1566329"/>
                  <a:gd name="connsiteY20" fmla="*/ 571500 h 628650"/>
                  <a:gd name="connsiteX21" fmla="*/ 1499654 w 1566329"/>
                  <a:gd name="connsiteY21" fmla="*/ 571500 h 628650"/>
                  <a:gd name="connsiteX22" fmla="*/ 1537754 w 1566329"/>
                  <a:gd name="connsiteY22" fmla="*/ 557212 h 628650"/>
                  <a:gd name="connsiteX23" fmla="*/ 1556804 w 1566329"/>
                  <a:gd name="connsiteY23" fmla="*/ 476250 h 628650"/>
                  <a:gd name="connsiteX24" fmla="*/ 1566329 w 1566329"/>
                  <a:gd name="connsiteY24" fmla="*/ 404812 h 628650"/>
                  <a:gd name="connsiteX25" fmla="*/ 1542517 w 1566329"/>
                  <a:gd name="connsiteY25" fmla="*/ 357187 h 628650"/>
                  <a:gd name="connsiteX26" fmla="*/ 1556804 w 1566329"/>
                  <a:gd name="connsiteY26" fmla="*/ 0 h 628650"/>
                  <a:gd name="connsiteX27" fmla="*/ 4229 w 1566329"/>
                  <a:gd name="connsiteY27" fmla="*/ 14287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6329" h="628650">
                    <a:moveTo>
                      <a:pt x="4229" y="14287"/>
                    </a:moveTo>
                    <a:lnTo>
                      <a:pt x="18517" y="514350"/>
                    </a:lnTo>
                    <a:cubicBezTo>
                      <a:pt x="3672" y="474763"/>
                      <a:pt x="-9335" y="476250"/>
                      <a:pt x="8992" y="476250"/>
                    </a:cubicBezTo>
                    <a:lnTo>
                      <a:pt x="42329" y="595312"/>
                    </a:lnTo>
                    <a:lnTo>
                      <a:pt x="185204" y="619125"/>
                    </a:lnTo>
                    <a:lnTo>
                      <a:pt x="237592" y="600075"/>
                    </a:lnTo>
                    <a:lnTo>
                      <a:pt x="318554" y="614362"/>
                    </a:lnTo>
                    <a:lnTo>
                      <a:pt x="366179" y="614362"/>
                    </a:lnTo>
                    <a:lnTo>
                      <a:pt x="447142" y="614362"/>
                    </a:lnTo>
                    <a:lnTo>
                      <a:pt x="518579" y="614362"/>
                    </a:lnTo>
                    <a:lnTo>
                      <a:pt x="651929" y="566737"/>
                    </a:lnTo>
                    <a:lnTo>
                      <a:pt x="780517" y="576262"/>
                    </a:lnTo>
                    <a:lnTo>
                      <a:pt x="875767" y="590550"/>
                    </a:lnTo>
                    <a:lnTo>
                      <a:pt x="980542" y="628650"/>
                    </a:lnTo>
                    <a:lnTo>
                      <a:pt x="1037692" y="628650"/>
                    </a:lnTo>
                    <a:lnTo>
                      <a:pt x="1080554" y="604837"/>
                    </a:lnTo>
                    <a:lnTo>
                      <a:pt x="1190092" y="576262"/>
                    </a:lnTo>
                    <a:lnTo>
                      <a:pt x="1232954" y="566737"/>
                    </a:lnTo>
                    <a:lnTo>
                      <a:pt x="1294867" y="566737"/>
                    </a:lnTo>
                    <a:lnTo>
                      <a:pt x="1294867" y="566737"/>
                    </a:lnTo>
                    <a:lnTo>
                      <a:pt x="1428217" y="571500"/>
                    </a:lnTo>
                    <a:lnTo>
                      <a:pt x="1499654" y="571500"/>
                    </a:lnTo>
                    <a:lnTo>
                      <a:pt x="1537754" y="557212"/>
                    </a:lnTo>
                    <a:lnTo>
                      <a:pt x="1556804" y="476250"/>
                    </a:lnTo>
                    <a:lnTo>
                      <a:pt x="1566329" y="404812"/>
                    </a:lnTo>
                    <a:lnTo>
                      <a:pt x="1542517" y="357187"/>
                    </a:lnTo>
                    <a:lnTo>
                      <a:pt x="1556804" y="0"/>
                    </a:lnTo>
                    <a:lnTo>
                      <a:pt x="4229" y="14287"/>
                    </a:lnTo>
                    <a:close/>
                  </a:path>
                </a:pathLst>
              </a:custGeom>
              <a:solidFill>
                <a:srgbClr val="92D050">
                  <a:alpha val="69804"/>
                </a:srgbClr>
              </a:solidFill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D83D1011-A06D-0E8F-FE09-57873841CBC4}"/>
                  </a:ext>
                </a:extLst>
              </p:cNvPr>
              <p:cNvSpPr/>
              <p:nvPr/>
            </p:nvSpPr>
            <p:spPr>
              <a:xfrm>
                <a:off x="4681514" y="3157538"/>
                <a:ext cx="709612" cy="376237"/>
              </a:xfrm>
              <a:custGeom>
                <a:avLst/>
                <a:gdLst>
                  <a:gd name="connsiteX0" fmla="*/ 709612 w 709612"/>
                  <a:gd name="connsiteY0" fmla="*/ 9525 h 376237"/>
                  <a:gd name="connsiteX1" fmla="*/ 342900 w 709612"/>
                  <a:gd name="connsiteY1" fmla="*/ 328612 h 376237"/>
                  <a:gd name="connsiteX2" fmla="*/ 0 w 709612"/>
                  <a:gd name="connsiteY2" fmla="*/ 376237 h 376237"/>
                  <a:gd name="connsiteX3" fmla="*/ 14287 w 709612"/>
                  <a:gd name="connsiteY3" fmla="*/ 0 h 376237"/>
                  <a:gd name="connsiteX4" fmla="*/ 709612 w 709612"/>
                  <a:gd name="connsiteY4" fmla="*/ 952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12" h="376237">
                    <a:moveTo>
                      <a:pt x="709612" y="9525"/>
                    </a:moveTo>
                    <a:lnTo>
                      <a:pt x="342900" y="328612"/>
                    </a:lnTo>
                    <a:lnTo>
                      <a:pt x="0" y="376237"/>
                    </a:lnTo>
                    <a:lnTo>
                      <a:pt x="14287" y="0"/>
                    </a:lnTo>
                    <a:lnTo>
                      <a:pt x="709612" y="9525"/>
                    </a:lnTo>
                    <a:close/>
                  </a:path>
                </a:pathLst>
              </a:custGeom>
              <a:solidFill>
                <a:srgbClr val="FFC000">
                  <a:alpha val="69804"/>
                </a:srgbClr>
              </a:solidFill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5814DF2-B531-8BBC-F6D4-665C5B6579AB}"/>
                  </a:ext>
                </a:extLst>
              </p:cNvPr>
              <p:cNvSpPr/>
              <p:nvPr/>
            </p:nvSpPr>
            <p:spPr>
              <a:xfrm>
                <a:off x="734575" y="3143250"/>
                <a:ext cx="2353906" cy="83344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F221EEE-E32D-E74D-B3CB-D7E916AB043D}"/>
                  </a:ext>
                </a:extLst>
              </p:cNvPr>
              <p:cNvSpPr/>
              <p:nvPr/>
            </p:nvSpPr>
            <p:spPr>
              <a:xfrm>
                <a:off x="4705350" y="3137695"/>
                <a:ext cx="1129220" cy="833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A71954BA-B792-BFC9-7220-24E85B9B72AB}"/>
                  </a:ext>
                </a:extLst>
              </p:cNvPr>
              <p:cNvSpPr/>
              <p:nvPr/>
            </p:nvSpPr>
            <p:spPr>
              <a:xfrm>
                <a:off x="3031331" y="3072277"/>
                <a:ext cx="206876" cy="249568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DD0683D3-A8F2-F9D6-72D9-E5C63CDE1E9B}"/>
                  </a:ext>
                </a:extLst>
              </p:cNvPr>
              <p:cNvSpPr/>
              <p:nvPr/>
            </p:nvSpPr>
            <p:spPr>
              <a:xfrm>
                <a:off x="4604365" y="3077832"/>
                <a:ext cx="197822" cy="244013"/>
              </a:xfrm>
              <a:custGeom>
                <a:avLst/>
                <a:gdLst>
                  <a:gd name="connsiteX0" fmla="*/ 133350 w 164306"/>
                  <a:gd name="connsiteY0" fmla="*/ 0 h 178594"/>
                  <a:gd name="connsiteX1" fmla="*/ 38100 w 164306"/>
                  <a:gd name="connsiteY1" fmla="*/ 0 h 178594"/>
                  <a:gd name="connsiteX2" fmla="*/ 0 w 164306"/>
                  <a:gd name="connsiteY2" fmla="*/ 176212 h 178594"/>
                  <a:gd name="connsiteX3" fmla="*/ 164306 w 164306"/>
                  <a:gd name="connsiteY3" fmla="*/ 178594 h 178594"/>
                  <a:gd name="connsiteX4" fmla="*/ 133350 w 164306"/>
                  <a:gd name="connsiteY4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6" h="178594">
                    <a:moveTo>
                      <a:pt x="133350" y="0"/>
                    </a:moveTo>
                    <a:lnTo>
                      <a:pt x="38100" y="0"/>
                    </a:lnTo>
                    <a:lnTo>
                      <a:pt x="0" y="176212"/>
                    </a:lnTo>
                    <a:lnTo>
                      <a:pt x="164306" y="178594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Étoile : 5 branches 6">
              <a:extLst>
                <a:ext uri="{FF2B5EF4-FFF2-40B4-BE49-F238E27FC236}">
                  <a16:creationId xmlns:a16="http://schemas.microsoft.com/office/drawing/2014/main" id="{31DC2FD1-584B-F843-D5F2-26F6F61C1F8C}"/>
                </a:ext>
              </a:extLst>
            </p:cNvPr>
            <p:cNvSpPr/>
            <p:nvPr/>
          </p:nvSpPr>
          <p:spPr>
            <a:xfrm>
              <a:off x="6617694" y="2093720"/>
              <a:ext cx="546137" cy="456016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8" name="Étoile : 5 branches 37">
              <a:extLst>
                <a:ext uri="{FF2B5EF4-FFF2-40B4-BE49-F238E27FC236}">
                  <a16:creationId xmlns:a16="http://schemas.microsoft.com/office/drawing/2014/main" id="{20676AA6-51A6-15B8-8757-93A3CF71A864}"/>
                </a:ext>
              </a:extLst>
            </p:cNvPr>
            <p:cNvSpPr/>
            <p:nvPr/>
          </p:nvSpPr>
          <p:spPr>
            <a:xfrm>
              <a:off x="6704755" y="3254590"/>
              <a:ext cx="413458" cy="343302"/>
            </a:xfrm>
            <a:prstGeom prst="star5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9" name="Étoile : 5 branches 38">
              <a:extLst>
                <a:ext uri="{FF2B5EF4-FFF2-40B4-BE49-F238E27FC236}">
                  <a16:creationId xmlns:a16="http://schemas.microsoft.com/office/drawing/2014/main" id="{5BA29EE6-3BE4-7508-38C6-672105E9893C}"/>
                </a:ext>
              </a:extLst>
            </p:cNvPr>
            <p:cNvSpPr/>
            <p:nvPr/>
          </p:nvSpPr>
          <p:spPr>
            <a:xfrm>
              <a:off x="8551039" y="2336437"/>
              <a:ext cx="546137" cy="456016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41" name="Étoile : 5 branches 40">
              <a:extLst>
                <a:ext uri="{FF2B5EF4-FFF2-40B4-BE49-F238E27FC236}">
                  <a16:creationId xmlns:a16="http://schemas.microsoft.com/office/drawing/2014/main" id="{98A56AA8-BFB3-09CE-D4FE-4661CAF29746}"/>
                </a:ext>
              </a:extLst>
            </p:cNvPr>
            <p:cNvSpPr/>
            <p:nvPr/>
          </p:nvSpPr>
          <p:spPr>
            <a:xfrm>
              <a:off x="8326143" y="3771585"/>
              <a:ext cx="413458" cy="343302"/>
            </a:xfrm>
            <a:prstGeom prst="star5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2" name="Étoile : 5 branches 41">
              <a:extLst>
                <a:ext uri="{FF2B5EF4-FFF2-40B4-BE49-F238E27FC236}">
                  <a16:creationId xmlns:a16="http://schemas.microsoft.com/office/drawing/2014/main" id="{4D42DF52-C7E6-D508-9D21-7E8493052D8C}"/>
                </a:ext>
              </a:extLst>
            </p:cNvPr>
            <p:cNvSpPr/>
            <p:nvPr/>
          </p:nvSpPr>
          <p:spPr>
            <a:xfrm>
              <a:off x="6277552" y="5188413"/>
              <a:ext cx="413458" cy="343302"/>
            </a:xfrm>
            <a:prstGeom prst="star5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5" name="Étoile : 5 branches 44">
              <a:extLst>
                <a:ext uri="{FF2B5EF4-FFF2-40B4-BE49-F238E27FC236}">
                  <a16:creationId xmlns:a16="http://schemas.microsoft.com/office/drawing/2014/main" id="{D36796FC-8DAF-DE54-1C68-FABD3B92153A}"/>
                </a:ext>
              </a:extLst>
            </p:cNvPr>
            <p:cNvSpPr/>
            <p:nvPr/>
          </p:nvSpPr>
          <p:spPr>
            <a:xfrm>
              <a:off x="4775959" y="4487853"/>
              <a:ext cx="413458" cy="343302"/>
            </a:xfrm>
            <a:prstGeom prst="star5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2AD1BEF-AE66-F40D-3A32-92C993978E0B}"/>
              </a:ext>
            </a:extLst>
          </p:cNvPr>
          <p:cNvGrpSpPr/>
          <p:nvPr/>
        </p:nvGrpSpPr>
        <p:grpSpPr>
          <a:xfrm>
            <a:off x="4931145" y="3266843"/>
            <a:ext cx="130214" cy="2742450"/>
            <a:chOff x="417981" y="2055417"/>
            <a:chExt cx="186482" cy="30194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1204D6-5CFD-EC59-BE2B-2BB3D94DB39B}"/>
                </a:ext>
              </a:extLst>
            </p:cNvPr>
            <p:cNvSpPr/>
            <p:nvPr/>
          </p:nvSpPr>
          <p:spPr>
            <a:xfrm>
              <a:off x="417981" y="2055417"/>
              <a:ext cx="182739" cy="3019411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A126EB-1146-2C20-E543-9A95851C3D51}"/>
                </a:ext>
              </a:extLst>
            </p:cNvPr>
            <p:cNvSpPr/>
            <p:nvPr/>
          </p:nvSpPr>
          <p:spPr>
            <a:xfrm>
              <a:off x="417981" y="2839254"/>
              <a:ext cx="168383" cy="2235573"/>
            </a:xfrm>
            <a:prstGeom prst="rect">
              <a:avLst/>
            </a:prstGeom>
            <a:solidFill>
              <a:srgbClr val="8A5200">
                <a:alpha val="50196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4D4973-059F-702B-C3EE-3284C6E34D48}"/>
                </a:ext>
              </a:extLst>
            </p:cNvPr>
            <p:cNvSpPr/>
            <p:nvPr/>
          </p:nvSpPr>
          <p:spPr>
            <a:xfrm>
              <a:off x="417981" y="2055417"/>
              <a:ext cx="186482" cy="159638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ED5F860F-B70A-673B-394F-8054D3988D07}"/>
              </a:ext>
            </a:extLst>
          </p:cNvPr>
          <p:cNvGrpSpPr/>
          <p:nvPr/>
        </p:nvGrpSpPr>
        <p:grpSpPr>
          <a:xfrm>
            <a:off x="10634351" y="3257705"/>
            <a:ext cx="126214" cy="1246518"/>
            <a:chOff x="417980" y="2047705"/>
            <a:chExt cx="186483" cy="302712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DB5A9F-C2D7-104C-4048-21C3AFE13617}"/>
                </a:ext>
              </a:extLst>
            </p:cNvPr>
            <p:cNvSpPr/>
            <p:nvPr/>
          </p:nvSpPr>
          <p:spPr>
            <a:xfrm>
              <a:off x="417981" y="2055417"/>
              <a:ext cx="182739" cy="3019411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94B9D4-8CD5-FEA1-5264-B668B2CADFDC}"/>
                </a:ext>
              </a:extLst>
            </p:cNvPr>
            <p:cNvSpPr/>
            <p:nvPr/>
          </p:nvSpPr>
          <p:spPr>
            <a:xfrm>
              <a:off x="417980" y="3573982"/>
              <a:ext cx="182708" cy="1500842"/>
            </a:xfrm>
            <a:prstGeom prst="rect">
              <a:avLst/>
            </a:prstGeom>
            <a:solidFill>
              <a:srgbClr val="8A5200">
                <a:alpha val="50196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2AE5BA-6C81-1C50-6445-3B65C04E2D82}"/>
                </a:ext>
              </a:extLst>
            </p:cNvPr>
            <p:cNvSpPr/>
            <p:nvPr/>
          </p:nvSpPr>
          <p:spPr>
            <a:xfrm>
              <a:off x="417981" y="2047705"/>
              <a:ext cx="186482" cy="352470"/>
            </a:xfrm>
            <a:prstGeom prst="rect">
              <a:avLst/>
            </a:prstGeom>
            <a:solidFill>
              <a:schemeClr val="bg1">
                <a:lumMod val="50000"/>
                <a:alpha val="74902"/>
              </a:scheme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3C14D85-5C38-8A3C-9BBE-1FEB4466DF7F}"/>
              </a:ext>
            </a:extLst>
          </p:cNvPr>
          <p:cNvGrpSpPr/>
          <p:nvPr/>
        </p:nvGrpSpPr>
        <p:grpSpPr>
          <a:xfrm>
            <a:off x="6886290" y="3266843"/>
            <a:ext cx="126214" cy="1246518"/>
            <a:chOff x="417980" y="2047705"/>
            <a:chExt cx="186483" cy="302712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2804054-469A-D9F2-A730-3F9639A64994}"/>
                </a:ext>
              </a:extLst>
            </p:cNvPr>
            <p:cNvSpPr/>
            <p:nvPr/>
          </p:nvSpPr>
          <p:spPr>
            <a:xfrm>
              <a:off x="417981" y="2055417"/>
              <a:ext cx="182739" cy="3019411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E1745C4-9F78-50D4-5A88-A6AFE83E76FE}"/>
                </a:ext>
              </a:extLst>
            </p:cNvPr>
            <p:cNvSpPr/>
            <p:nvPr/>
          </p:nvSpPr>
          <p:spPr>
            <a:xfrm>
              <a:off x="417980" y="3573982"/>
              <a:ext cx="182708" cy="1500842"/>
            </a:xfrm>
            <a:prstGeom prst="rect">
              <a:avLst/>
            </a:prstGeom>
            <a:solidFill>
              <a:srgbClr val="8A5200">
                <a:alpha val="50196"/>
              </a:srgb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D2B40F-88B1-D4F3-9498-43240AA47E48}"/>
                </a:ext>
              </a:extLst>
            </p:cNvPr>
            <p:cNvSpPr/>
            <p:nvPr/>
          </p:nvSpPr>
          <p:spPr>
            <a:xfrm>
              <a:off x="417981" y="2047705"/>
              <a:ext cx="186482" cy="352470"/>
            </a:xfrm>
            <a:prstGeom prst="rect">
              <a:avLst/>
            </a:prstGeom>
            <a:solidFill>
              <a:schemeClr val="tx1">
                <a:alpha val="74902"/>
              </a:schemeClr>
            </a:solidFill>
            <a:ln w="127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1" name="Étoile : 5 branches 60">
            <a:extLst>
              <a:ext uri="{FF2B5EF4-FFF2-40B4-BE49-F238E27FC236}">
                <a16:creationId xmlns:a16="http://schemas.microsoft.com/office/drawing/2014/main" id="{F980271C-4EDD-3A99-8D39-9CE3F0F0F66F}"/>
              </a:ext>
            </a:extLst>
          </p:cNvPr>
          <p:cNvSpPr/>
          <p:nvPr/>
        </p:nvSpPr>
        <p:spPr>
          <a:xfrm>
            <a:off x="4813780" y="5278683"/>
            <a:ext cx="369550" cy="314611"/>
          </a:xfrm>
          <a:prstGeom prst="star5">
            <a:avLst/>
          </a:prstGeom>
          <a:solidFill>
            <a:srgbClr val="D67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2" name="Étoile : 5 branches 61">
            <a:extLst>
              <a:ext uri="{FF2B5EF4-FFF2-40B4-BE49-F238E27FC236}">
                <a16:creationId xmlns:a16="http://schemas.microsoft.com/office/drawing/2014/main" id="{45DF2A27-6F23-701F-D393-06B6FF3E307B}"/>
              </a:ext>
            </a:extLst>
          </p:cNvPr>
          <p:cNvSpPr/>
          <p:nvPr/>
        </p:nvSpPr>
        <p:spPr>
          <a:xfrm>
            <a:off x="6773536" y="4345757"/>
            <a:ext cx="369550" cy="314611"/>
          </a:xfrm>
          <a:prstGeom prst="star5">
            <a:avLst/>
          </a:prstGeom>
          <a:solidFill>
            <a:srgbClr val="D67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409F6AF-9BF7-1795-9C55-9A661964CCDF}"/>
              </a:ext>
            </a:extLst>
          </p:cNvPr>
          <p:cNvSpPr/>
          <p:nvPr/>
        </p:nvSpPr>
        <p:spPr>
          <a:xfrm>
            <a:off x="6382497" y="1427001"/>
            <a:ext cx="808878" cy="255061"/>
          </a:xfrm>
          <a:prstGeom prst="rect">
            <a:avLst/>
          </a:prstGeom>
          <a:solidFill>
            <a:srgbClr val="FFD34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CDBCF5E-6CAA-F70D-DC48-FBDF6C418BFE}"/>
              </a:ext>
            </a:extLst>
          </p:cNvPr>
          <p:cNvSpPr/>
          <p:nvPr/>
        </p:nvSpPr>
        <p:spPr>
          <a:xfrm>
            <a:off x="6394938" y="2502967"/>
            <a:ext cx="808878" cy="255061"/>
          </a:xfrm>
          <a:prstGeom prst="rect">
            <a:avLst/>
          </a:prstGeom>
          <a:solidFill>
            <a:srgbClr val="AD864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4E3852-A706-3D84-F370-C8E82A982D3C}"/>
              </a:ext>
            </a:extLst>
          </p:cNvPr>
          <p:cNvSpPr/>
          <p:nvPr/>
        </p:nvSpPr>
        <p:spPr>
          <a:xfrm>
            <a:off x="6382497" y="1950912"/>
            <a:ext cx="808878" cy="255061"/>
          </a:xfrm>
          <a:prstGeom prst="rect">
            <a:avLst/>
          </a:prstGeom>
          <a:solidFill>
            <a:srgbClr val="B3DE8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34">
            <a:extLst>
              <a:ext uri="{FF2B5EF4-FFF2-40B4-BE49-F238E27FC236}">
                <a16:creationId xmlns:a16="http://schemas.microsoft.com/office/drawing/2014/main" id="{CFC37558-6D87-B8A9-D752-C026AF2B731D}"/>
              </a:ext>
            </a:extLst>
          </p:cNvPr>
          <p:cNvSpPr txBox="1"/>
          <p:nvPr/>
        </p:nvSpPr>
        <p:spPr>
          <a:xfrm>
            <a:off x="7335887" y="1364230"/>
            <a:ext cx="4279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Crushed</a:t>
            </a:r>
            <a:r>
              <a:rPr lang="fr-FR" sz="2000" dirty="0"/>
              <a:t> stone – </a:t>
            </a:r>
            <a:r>
              <a:rPr lang="fr-FR" sz="2000" dirty="0" err="1"/>
              <a:t>until</a:t>
            </a:r>
            <a:r>
              <a:rPr lang="fr-FR" sz="2000" dirty="0"/>
              <a:t> 60 cm </a:t>
            </a:r>
            <a:r>
              <a:rPr lang="fr-FR" sz="2000" dirty="0" err="1"/>
              <a:t>depth</a:t>
            </a:r>
            <a:endParaRPr lang="fr-FR" sz="2000" dirty="0"/>
          </a:p>
        </p:txBody>
      </p:sp>
      <p:sp>
        <p:nvSpPr>
          <p:cNvPr id="69" name="ZoneTexte 34">
            <a:extLst>
              <a:ext uri="{FF2B5EF4-FFF2-40B4-BE49-F238E27FC236}">
                <a16:creationId xmlns:a16="http://schemas.microsoft.com/office/drawing/2014/main" id="{27EA3FF0-E97F-088E-E774-AD7F19A07364}"/>
              </a:ext>
            </a:extLst>
          </p:cNvPr>
          <p:cNvSpPr txBox="1"/>
          <p:nvPr/>
        </p:nvSpPr>
        <p:spPr>
          <a:xfrm>
            <a:off x="7345862" y="1877524"/>
            <a:ext cx="4279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GI </a:t>
            </a:r>
            <a:r>
              <a:rPr lang="fr-FR" sz="2000" dirty="0" err="1"/>
              <a:t>soil</a:t>
            </a:r>
            <a:endParaRPr lang="fr-FR" sz="2000" dirty="0"/>
          </a:p>
        </p:txBody>
      </p:sp>
      <p:sp>
        <p:nvSpPr>
          <p:cNvPr id="70" name="ZoneTexte 34">
            <a:extLst>
              <a:ext uri="{FF2B5EF4-FFF2-40B4-BE49-F238E27FC236}">
                <a16:creationId xmlns:a16="http://schemas.microsoft.com/office/drawing/2014/main" id="{EDCEE865-1E8B-8B26-622B-BBF2363D5FB6}"/>
              </a:ext>
            </a:extLst>
          </p:cNvPr>
          <p:cNvSpPr txBox="1"/>
          <p:nvPr/>
        </p:nvSpPr>
        <p:spPr>
          <a:xfrm>
            <a:off x="7345861" y="2430637"/>
            <a:ext cx="466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Natural </a:t>
            </a:r>
            <a:r>
              <a:rPr lang="fr-FR" sz="2000" dirty="0" err="1"/>
              <a:t>soil</a:t>
            </a:r>
            <a:r>
              <a:rPr lang="fr-FR" sz="2000" dirty="0"/>
              <a:t> – Loose </a:t>
            </a:r>
            <a:r>
              <a:rPr lang="fr-FR" sz="2000" dirty="0" err="1"/>
              <a:t>sandy-clayey</a:t>
            </a:r>
            <a:r>
              <a:rPr lang="fr-FR" sz="2000" dirty="0"/>
              <a:t> silt</a:t>
            </a:r>
          </a:p>
        </p:txBody>
      </p:sp>
      <p:sp>
        <p:nvSpPr>
          <p:cNvPr id="5" name="ZoneTexte 34">
            <a:extLst>
              <a:ext uri="{FF2B5EF4-FFF2-40B4-BE49-F238E27FC236}">
                <a16:creationId xmlns:a16="http://schemas.microsoft.com/office/drawing/2014/main" id="{4E7774C2-C79C-E7DE-727C-BE2C0085BA2E}"/>
              </a:ext>
            </a:extLst>
          </p:cNvPr>
          <p:cNvSpPr txBox="1"/>
          <p:nvPr/>
        </p:nvSpPr>
        <p:spPr>
          <a:xfrm>
            <a:off x="1725996" y="5718590"/>
            <a:ext cx="15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Sampling </a:t>
            </a:r>
          </a:p>
        </p:txBody>
      </p:sp>
      <p:sp>
        <p:nvSpPr>
          <p:cNvPr id="8" name="Étoile : 5 branches 7">
            <a:extLst>
              <a:ext uri="{FF2B5EF4-FFF2-40B4-BE49-F238E27FC236}">
                <a16:creationId xmlns:a16="http://schemas.microsoft.com/office/drawing/2014/main" id="{B90159F2-E21D-8C8E-E30F-270646745077}"/>
              </a:ext>
            </a:extLst>
          </p:cNvPr>
          <p:cNvSpPr/>
          <p:nvPr/>
        </p:nvSpPr>
        <p:spPr>
          <a:xfrm>
            <a:off x="1153061" y="5773260"/>
            <a:ext cx="369550" cy="314611"/>
          </a:xfrm>
          <a:prstGeom prst="star5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39655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ETS">
  <a:themeElements>
    <a:clrScheme name="Personnalisé 10">
      <a:dk1>
        <a:srgbClr val="000000"/>
      </a:dk1>
      <a:lt1>
        <a:srgbClr val="FFFFFF"/>
      </a:lt1>
      <a:dk2>
        <a:srgbClr val="262626"/>
      </a:dk2>
      <a:lt2>
        <a:srgbClr val="262626"/>
      </a:lt2>
      <a:accent1>
        <a:srgbClr val="262626"/>
      </a:accent1>
      <a:accent2>
        <a:srgbClr val="C0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0206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D3E385"/>
        </a:dk2>
        <a:lt2>
          <a:srgbClr val="0039F0"/>
        </a:lt2>
        <a:accent1>
          <a:srgbClr val="C3D1FF"/>
        </a:accent1>
        <a:accent2>
          <a:srgbClr val="9BB3FF"/>
        </a:accent2>
        <a:accent3>
          <a:srgbClr val="FFFFFF"/>
        </a:accent3>
        <a:accent4>
          <a:srgbClr val="000000"/>
        </a:accent4>
        <a:accent5>
          <a:srgbClr val="DEE5FF"/>
        </a:accent5>
        <a:accent6>
          <a:srgbClr val="8CA2E7"/>
        </a:accent6>
        <a:hlink>
          <a:srgbClr val="5F85FF"/>
        </a:hlink>
        <a:folHlink>
          <a:srgbClr val="416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TS" id="{9700F2E1-3A63-4611-B8C3-06479D5C01BF}" vid="{2E45D777-A2C2-4712-863F-64041BA01959}"/>
    </a:ext>
  </a:extLst>
</a:theme>
</file>

<file path=ppt/theme/theme2.xml><?xml version="1.0" encoding="utf-8"?>
<a:theme xmlns:a="http://schemas.openxmlformats.org/drawingml/2006/main" name="Theme_ETS">
  <a:themeElements>
    <a:clrScheme name="Personnalisé 10">
      <a:dk1>
        <a:srgbClr val="000000"/>
      </a:dk1>
      <a:lt1>
        <a:srgbClr val="FFFFFF"/>
      </a:lt1>
      <a:dk2>
        <a:srgbClr val="262626"/>
      </a:dk2>
      <a:lt2>
        <a:srgbClr val="262626"/>
      </a:lt2>
      <a:accent1>
        <a:srgbClr val="262626"/>
      </a:accent1>
      <a:accent2>
        <a:srgbClr val="C0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0206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D3E385"/>
        </a:dk2>
        <a:lt2>
          <a:srgbClr val="0039F0"/>
        </a:lt2>
        <a:accent1>
          <a:srgbClr val="C3D1FF"/>
        </a:accent1>
        <a:accent2>
          <a:srgbClr val="9BB3FF"/>
        </a:accent2>
        <a:accent3>
          <a:srgbClr val="FFFFFF"/>
        </a:accent3>
        <a:accent4>
          <a:srgbClr val="000000"/>
        </a:accent4>
        <a:accent5>
          <a:srgbClr val="DEE5FF"/>
        </a:accent5>
        <a:accent6>
          <a:srgbClr val="8CA2E7"/>
        </a:accent6>
        <a:hlink>
          <a:srgbClr val="5F85FF"/>
        </a:hlink>
        <a:folHlink>
          <a:srgbClr val="416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_ETS" id="{AB68A0D1-EB70-488C-862E-639A2299E984}" vid="{CBF7F6C7-8BF2-4B0F-8134-081038B6DE9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36760</TotalTime>
  <Words>811</Words>
  <Application>Microsoft Office PowerPoint</Application>
  <PresentationFormat>Grand écran</PresentationFormat>
  <Paragraphs>169</Paragraphs>
  <Slides>21</Slides>
  <Notes>4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Amasis MT Pro</vt:lpstr>
      <vt:lpstr>Amasis MT Pro Medium</vt:lpstr>
      <vt:lpstr>Arial</vt:lpstr>
      <vt:lpstr>Calibri</vt:lpstr>
      <vt:lpstr>Cambria Math</vt:lpstr>
      <vt:lpstr>Wingdings</vt:lpstr>
      <vt:lpstr>ETS</vt:lpstr>
      <vt:lpstr>Theme_ETS</vt:lpstr>
      <vt:lpstr>High-resolution time-lapse ERT imaging  of a green infrastructure’s response  to a flooding test and a heavy rain event</vt:lpstr>
      <vt:lpstr>Problem statement </vt:lpstr>
      <vt:lpstr>Project goals</vt:lpstr>
      <vt:lpstr>Study site</vt:lpstr>
      <vt:lpstr>Study site</vt:lpstr>
      <vt:lpstr>Study site</vt:lpstr>
      <vt:lpstr>Instrumentation</vt:lpstr>
      <vt:lpstr>Measurement scheme</vt:lpstr>
      <vt:lpstr>Geologic context</vt:lpstr>
      <vt:lpstr>Results</vt:lpstr>
      <vt:lpstr>Results: flooding test 13/11</vt:lpstr>
      <vt:lpstr>Results: flooding test 13/11</vt:lpstr>
      <vt:lpstr>Results: flooding test 13/11</vt:lpstr>
      <vt:lpstr>Results: flooding test 13/11</vt:lpstr>
      <vt:lpstr>Results : Raining event 22/11</vt:lpstr>
      <vt:lpstr>Results: Rain 22/11</vt:lpstr>
      <vt:lpstr>Results: Rain 22/11</vt:lpstr>
      <vt:lpstr>Results: Rain 22/11 - IP</vt:lpstr>
      <vt:lpstr>Results: Rain 22/11 - IP</vt:lpstr>
      <vt:lpstr>Conclusion</vt:lpstr>
      <vt:lpstr>OhmPi installation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IV – automne 2023</dc:title>
  <dc:creator>Farley, Rose-Anne</dc:creator>
  <cp:lastModifiedBy>Luzy, Alexis</cp:lastModifiedBy>
  <cp:revision>58</cp:revision>
  <dcterms:created xsi:type="dcterms:W3CDTF">2023-12-17T18:33:21Z</dcterms:created>
  <dcterms:modified xsi:type="dcterms:W3CDTF">2025-04-26T19:53:44Z</dcterms:modified>
</cp:coreProperties>
</file>