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31" r:id="rId3"/>
    <p:sldId id="430" r:id="rId4"/>
    <p:sldId id="435" r:id="rId5"/>
    <p:sldId id="408" r:id="rId6"/>
    <p:sldId id="427" r:id="rId7"/>
    <p:sldId id="410" r:id="rId8"/>
    <p:sldId id="421" r:id="rId9"/>
    <p:sldId id="423" r:id="rId10"/>
    <p:sldId id="422" r:id="rId11"/>
    <p:sldId id="412" r:id="rId12"/>
    <p:sldId id="413" r:id="rId13"/>
    <p:sldId id="428" r:id="rId14"/>
    <p:sldId id="429" r:id="rId15"/>
    <p:sldId id="432" r:id="rId16"/>
    <p:sldId id="433" r:id="rId17"/>
    <p:sldId id="436" r:id="rId18"/>
    <p:sldId id="416" r:id="rId19"/>
    <p:sldId id="41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99FF66"/>
    <a:srgbClr val="5CD303"/>
    <a:srgbClr val="004FFF"/>
    <a:srgbClr val="0021FF"/>
    <a:srgbClr val="C55A11"/>
    <a:srgbClr val="0404FF"/>
    <a:srgbClr val="2D1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660"/>
  </p:normalViewPr>
  <p:slideViewPr>
    <p:cSldViewPr snapToGrid="0">
      <p:cViewPr>
        <p:scale>
          <a:sx n="86" d="100"/>
          <a:sy n="86" d="100"/>
        </p:scale>
        <p:origin x="7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50B1E-DF85-4EE1-B4A5-B9DF634BB23B}" type="datetimeFigureOut">
              <a:rPr lang="fr-FR" smtClean="0"/>
              <a:t>25/04/2025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04C5A-414E-4997-B2AF-A7CBCB66F2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71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CA601-A812-DD43-50DC-E784C000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7F931C-1DDA-B4B5-4C4F-8FB23C587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8117A5-CAA0-05BC-D739-759889714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4596B0-9433-1FB2-B4C4-28FCBA666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04C5A-414E-4997-B2AF-A7CBCB66F25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85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619A-57D8-43E5-0D81-BF25739A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D9FF00-9B0A-10A4-9FB4-5206A8F88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C233F4-73E2-950A-75B8-166E13623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099C87-2EB8-CF4F-E765-18BC60FBA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04C5A-414E-4997-B2AF-A7CBCB66F25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08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8E2E-162D-95CE-A325-EEAC2C67E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5667C2-92DE-DEE0-78B4-4B550E63A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CFF84E-8365-4D9E-6A20-36A46D5E4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91A9B3-D5B2-B153-C8CF-6B533C900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04C5A-414E-4997-B2AF-A7CBCB66F25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28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408A-4607-FEA7-F8EC-A7C3DA9E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206B6A-EC00-9BBE-7693-865BDD70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6FBB85-E3EB-7DD3-727C-CFE6A5BD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4981E4-8AB5-BEE4-E8ED-5EA36E057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04C5A-414E-4997-B2AF-A7CBCB66F25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03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806C-5219-A50E-5784-37F434DC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AFD47F-2C91-811A-6A9C-368D02060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456C74-61F4-3D68-078B-16B255C52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1E5408-F92B-7613-4C2A-C0F1D01DB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04C5A-414E-4997-B2AF-A7CBCB66F25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97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C1508-2A31-5904-2A83-2CAF97418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D58AC5-A3A1-C263-C557-6866B5D06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3FC12B-E337-3B14-371E-0C08FE92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8C7A5-D1A8-4756-A670-BE430926182C}" type="datetime1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A7D904-68B6-9E9D-3D0A-24CDE010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5AFE7F-F825-3B5A-E98C-6350AE1B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483" y="246006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35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F383A0-800D-2B4C-F9E8-721B8F85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BEC3B9-0AF8-334C-E264-FCA101A6E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A7D15C-7657-3AE2-A6DE-9ECA90CA5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E9CF-FD94-40B0-9004-8B7F0FC83F2D}" type="datetime1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3684E4-E200-5A69-0B6A-C0D869D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757BAA-6C8E-EB37-2BE1-26DA378A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334C52F-BE07-0F8B-547A-79FFABD109BB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58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D328ED-DDD8-F4B1-6906-BC3525A2F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7F610C-8800-D6C6-F0F4-3A9CC536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FD6E30-4331-F2EC-4459-6BF65DAB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82C1-708D-42C5-A653-205124F0FCB9}" type="datetime1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3B3B10-59B9-3511-1DCC-50BED53F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D18742-EDF0-2B08-94EF-2790C926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81DCE32-498C-7512-9821-00D06F8B660D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25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208B1-4493-5B04-107C-2AB9E19D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2C8A62-19FB-9F1F-D96A-3B411C943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9AA5CA-CB6A-548C-1DDA-3034F241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1AE35-C424-4084-81BA-DD10EB0D7AB9}" type="datetime1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FAD989-FBFB-5A82-3D76-9D1981F9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6F91EE4-41D4-7916-AA89-351D8FA8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483" y="246006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191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DA323F-32F6-428D-A882-D4D08706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E8AC1F-8433-1445-4170-DE1276020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E37AFF-8353-8F67-57EC-DA31D01D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C9BB-6692-4A43-97D7-4FD260FF685F}" type="datetime1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57D01D-F1E2-E3FD-6906-E946F032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33D403-C49B-9F05-9B40-CAC36769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FEAD316-A4D9-4A13-1F53-D95EAB557C40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218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B6EE-87BC-B8CE-7945-2D655528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2B23DE-0520-D9D3-E6E7-51294BCC4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5C1246-D274-9D9F-85BF-F43F45085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23E083-EE88-C13E-5FB0-1C47A2A7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3F68-4C3F-4A4B-ADE3-CE6213CBBE29}" type="datetime1">
              <a:rPr lang="fr-FR" smtClean="0"/>
              <a:t>25/04/2025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C11E0F-9246-2D3A-0400-84285723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DA4BDD-9CD5-3B3B-2BB8-8AB13C21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CC8478-1CF4-13A7-5CC4-424B585146EA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471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FD45E-57A8-2B74-3360-3A4B5DBE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824CE8-6286-842A-37D5-08685C3F6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E8481-258A-9696-3728-32F9CC8BB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A181AB-2996-B14B-F6EB-A1768BFDD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594CB7-1AEC-3DD2-6AB5-749E100DF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1BB1B3-60DE-A618-6033-2A1ABC8F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D183-5515-4964-950B-B825F65D6EE2}" type="datetime1">
              <a:rPr lang="fr-FR" smtClean="0"/>
              <a:t>25/04/2025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CF2098-340C-27CE-1808-623DB5CF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A6E5CF-6518-6141-7403-53580F75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DDF5958C-37A0-1C20-7F41-1691DF622E9A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33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6ACF8-D7C9-2828-D6FE-5CD00198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4AA12E-B333-7138-81FE-25301366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7076-ED89-49E9-9613-B702FD3CFE39}" type="datetime1">
              <a:rPr lang="fr-FR" smtClean="0"/>
              <a:t>25/04/2025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D721EC-7A2D-4DD4-5B2D-46708116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BA8771-C4A2-7338-5A23-3615A13E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3EAE66-6326-BEE9-B29F-8B24064E7260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54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0CC6E5-E347-81E7-D685-55CD9061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C8BE-3D67-4FF1-B04E-B30CC59598C8}" type="datetime1">
              <a:rPr lang="fr-FR" smtClean="0"/>
              <a:t>25/04/2025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BCAF5C-8F4E-F030-4B1D-EC0981E0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16F5C4-25B8-DD92-A190-CC1E780C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EF21249-6575-E0C9-833E-9F9038CEE7D0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0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EA30D-D9B1-CCFC-0B45-2DB3FFC6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712E40-3C80-E201-C3B6-B4FBD14C1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A13BB2-A38D-4707-0407-CE21CA346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37BCE5-1DE9-91C1-020A-3341155C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DED9-8268-47AE-96C4-17270C745A0B}" type="datetime1">
              <a:rPr lang="fr-FR" smtClean="0"/>
              <a:t>25/04/2025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629167-3561-35B3-1222-270D274B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4BC56A-3C87-065B-FBAB-1234A121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0EF91173-9712-810A-1B6B-61A94E3E92EB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6117A-26EF-69F4-7C62-385E1246D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348C4C-F01A-FA73-0285-FF422D32C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BCD1E8-829B-2C36-858D-09BF45C85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FC11F8-BE2C-3F3E-AC97-435404A9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F9B02-B290-4BE9-9C9A-A38051635308}" type="datetime1">
              <a:rPr lang="fr-FR" smtClean="0"/>
              <a:t>25/04/2025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C1F2F8-7439-2757-0DF3-5123DEFF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1BC6A7-C0C8-7E56-16E5-D0A095DB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5026DA47-7409-ADD9-6EC6-BAC0526116C2}"/>
              </a:ext>
            </a:extLst>
          </p:cNvPr>
          <p:cNvSpPr txBox="1">
            <a:spLocks/>
          </p:cNvSpPr>
          <p:nvPr userDrawn="1"/>
        </p:nvSpPr>
        <p:spPr>
          <a:xfrm>
            <a:off x="9148483" y="246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FB24E-7556-4688-8B52-4B3D4E5093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873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57B909D-44D9-83BF-7E9D-487FC4763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68C9-EE8B-9B4F-F015-2EBB89DCB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37A71A-3C9B-B79D-450B-0EDAB3670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467A0-3DA6-4A15-8723-CEC8AE00F47D}" type="datetime1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FE23D-FF7A-42D7-3A6C-A1E41E553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6617E-010C-00A4-88F0-5E0C119F3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BFB24E-7556-4688-8B52-4B3D4E509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26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A6F82-E642-9AB7-9F8B-531B07FEA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797" y="1130570"/>
            <a:ext cx="10036404" cy="2387600"/>
          </a:xfrm>
        </p:spPr>
        <p:txBody>
          <a:bodyPr>
            <a:normAutofit/>
          </a:bodyPr>
          <a:lstStyle/>
          <a:p>
            <a:r>
              <a:rPr lang="en-GB" sz="4400" noProof="0" dirty="0"/>
              <a:t>Geophysical Multimethod Study to Assess Multi-Layer Covers on Mine Tailings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C21D47-3D31-1512-52F5-DEE66298B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4269157"/>
            <a:ext cx="10668000" cy="1655762"/>
          </a:xfrm>
        </p:spPr>
        <p:txBody>
          <a:bodyPr>
            <a:normAutofit/>
          </a:bodyPr>
          <a:lstStyle/>
          <a:p>
            <a:r>
              <a:rPr lang="en-GB" i="1" kern="100" noProof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Thierry Impinna, Adrien Dimech, Gabriel Fabien-Ouellet, Bruno </a:t>
            </a:r>
            <a:r>
              <a:rPr lang="en-GB" i="1" kern="100" noProof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Bussière</a:t>
            </a:r>
            <a:r>
              <a:rPr lang="en-GB" i="1" kern="100" noProof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i="1" kern="100" noProof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Leila </a:t>
            </a:r>
            <a:r>
              <a:rPr lang="en-GB" i="1" kern="100" noProof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Bedoui</a:t>
            </a:r>
            <a:r>
              <a:rPr lang="en-GB" i="1" kern="100" noProof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Vincent Boulanger-Martel</a:t>
            </a:r>
            <a:endParaRPr lang="en-GB" i="1" kern="100" noProof="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3200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4299E4-E357-E4C4-E0CB-A35B2B6D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077" y="432738"/>
            <a:ext cx="4112284" cy="11856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567BEC8-5499-F9A7-7EDF-08EC45204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37" y="123343"/>
            <a:ext cx="3000794" cy="1619476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C5176E1-7DDE-0923-E3BF-2AE7F25F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en-GB" noProof="0" smtClean="0"/>
              <a:t>1</a:t>
            </a:fld>
            <a:endParaRPr lang="en-GB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15C165-B896-3FF5-D71E-2A5C7DFD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901" y="5097038"/>
            <a:ext cx="1206459" cy="158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88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27E4D-3086-06C0-1B2D-02815151B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BO TEROS 12 US - Soil Moisture/Temperature/EC sensor, US Version ...">
            <a:extLst>
              <a:ext uri="{FF2B5EF4-FFF2-40B4-BE49-F238E27FC236}">
                <a16:creationId xmlns:a16="http://schemas.microsoft.com/office/drawing/2014/main" id="{10F5BD94-AAC0-F6E7-CB3B-4E741B03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8270" flipH="1">
            <a:off x="247410" y="1628907"/>
            <a:ext cx="1051068" cy="10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5C8B22CF-EDD7-8265-F43C-882A0148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780" t="27024" r="2694" b="65975"/>
          <a:stretch/>
        </p:blipFill>
        <p:spPr>
          <a:xfrm>
            <a:off x="10627506" y="983814"/>
            <a:ext cx="119689" cy="4090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FD695F-0837-B9E2-D2A7-22A9ECB32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595" t="28424" r="2706" b="6916"/>
          <a:stretch/>
        </p:blipFill>
        <p:spPr>
          <a:xfrm>
            <a:off x="3313598" y="1378975"/>
            <a:ext cx="7433598" cy="2328125"/>
          </a:xfrm>
          <a:prstGeom prst="rect">
            <a:avLst/>
          </a:prstGeo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21923F10-21BF-DE95-4258-008E3057F6B1}"/>
              </a:ext>
            </a:extLst>
          </p:cNvPr>
          <p:cNvSpPr/>
          <p:nvPr/>
        </p:nvSpPr>
        <p:spPr>
          <a:xfrm>
            <a:off x="3329891" y="1751611"/>
            <a:ext cx="7330412" cy="154610"/>
          </a:xfrm>
          <a:custGeom>
            <a:avLst/>
            <a:gdLst>
              <a:gd name="connsiteX0" fmla="*/ 0 w 9819861"/>
              <a:gd name="connsiteY0" fmla="*/ 111318 h 214685"/>
              <a:gd name="connsiteX1" fmla="*/ 341906 w 9819861"/>
              <a:gd name="connsiteY1" fmla="*/ 182880 h 214685"/>
              <a:gd name="connsiteX2" fmla="*/ 477079 w 9819861"/>
              <a:gd name="connsiteY2" fmla="*/ 79513 h 214685"/>
              <a:gd name="connsiteX3" fmla="*/ 652007 w 9819861"/>
              <a:gd name="connsiteY3" fmla="*/ 143123 h 214685"/>
              <a:gd name="connsiteX4" fmla="*/ 1343771 w 9819861"/>
              <a:gd name="connsiteY4" fmla="*/ 135172 h 214685"/>
              <a:gd name="connsiteX5" fmla="*/ 1478943 w 9819861"/>
              <a:gd name="connsiteY5" fmla="*/ 159026 h 214685"/>
              <a:gd name="connsiteX6" fmla="*/ 1725433 w 9819861"/>
              <a:gd name="connsiteY6" fmla="*/ 159026 h 214685"/>
              <a:gd name="connsiteX7" fmla="*/ 1812898 w 9819861"/>
              <a:gd name="connsiteY7" fmla="*/ 79513 h 214685"/>
              <a:gd name="connsiteX8" fmla="*/ 2003729 w 9819861"/>
              <a:gd name="connsiteY8" fmla="*/ 135172 h 214685"/>
              <a:gd name="connsiteX9" fmla="*/ 2083242 w 9819861"/>
              <a:gd name="connsiteY9" fmla="*/ 39756 h 214685"/>
              <a:gd name="connsiteX10" fmla="*/ 2146853 w 9819861"/>
              <a:gd name="connsiteY10" fmla="*/ 0 h 214685"/>
              <a:gd name="connsiteX11" fmla="*/ 2305879 w 9819861"/>
              <a:gd name="connsiteY11" fmla="*/ 95415 h 214685"/>
              <a:gd name="connsiteX12" fmla="*/ 2393343 w 9819861"/>
              <a:gd name="connsiteY12" fmla="*/ 143123 h 214685"/>
              <a:gd name="connsiteX13" fmla="*/ 2615980 w 9819861"/>
              <a:gd name="connsiteY13" fmla="*/ 135172 h 214685"/>
              <a:gd name="connsiteX14" fmla="*/ 2838616 w 9819861"/>
              <a:gd name="connsiteY14" fmla="*/ 127221 h 214685"/>
              <a:gd name="connsiteX15" fmla="*/ 2886324 w 9819861"/>
              <a:gd name="connsiteY15" fmla="*/ 39756 h 214685"/>
              <a:gd name="connsiteX16" fmla="*/ 3164620 w 9819861"/>
              <a:gd name="connsiteY16" fmla="*/ 103367 h 214685"/>
              <a:gd name="connsiteX17" fmla="*/ 3395207 w 9819861"/>
              <a:gd name="connsiteY17" fmla="*/ 127221 h 214685"/>
              <a:gd name="connsiteX18" fmla="*/ 3498574 w 9819861"/>
              <a:gd name="connsiteY18" fmla="*/ 143123 h 214685"/>
              <a:gd name="connsiteX19" fmla="*/ 3641698 w 9819861"/>
              <a:gd name="connsiteY19" fmla="*/ 151075 h 214685"/>
              <a:gd name="connsiteX20" fmla="*/ 3848432 w 9819861"/>
              <a:gd name="connsiteY20" fmla="*/ 182880 h 214685"/>
              <a:gd name="connsiteX21" fmla="*/ 4086971 w 9819861"/>
              <a:gd name="connsiteY21" fmla="*/ 166977 h 214685"/>
              <a:gd name="connsiteX22" fmla="*/ 4333461 w 9819861"/>
              <a:gd name="connsiteY22" fmla="*/ 190831 h 214685"/>
              <a:gd name="connsiteX23" fmla="*/ 4572000 w 9819861"/>
              <a:gd name="connsiteY23" fmla="*/ 190831 h 214685"/>
              <a:gd name="connsiteX24" fmla="*/ 4667416 w 9819861"/>
              <a:gd name="connsiteY24" fmla="*/ 190831 h 214685"/>
              <a:gd name="connsiteX25" fmla="*/ 4810540 w 9819861"/>
              <a:gd name="connsiteY25" fmla="*/ 214685 h 214685"/>
              <a:gd name="connsiteX26" fmla="*/ 4937760 w 9819861"/>
              <a:gd name="connsiteY26" fmla="*/ 151075 h 214685"/>
              <a:gd name="connsiteX27" fmla="*/ 5001371 w 9819861"/>
              <a:gd name="connsiteY27" fmla="*/ 111318 h 214685"/>
              <a:gd name="connsiteX28" fmla="*/ 5104738 w 9819861"/>
              <a:gd name="connsiteY28" fmla="*/ 87464 h 214685"/>
              <a:gd name="connsiteX29" fmla="*/ 5208105 w 9819861"/>
              <a:gd name="connsiteY29" fmla="*/ 47708 h 214685"/>
              <a:gd name="connsiteX30" fmla="*/ 5255813 w 9819861"/>
              <a:gd name="connsiteY30" fmla="*/ 47708 h 214685"/>
              <a:gd name="connsiteX31" fmla="*/ 5375082 w 9819861"/>
              <a:gd name="connsiteY31" fmla="*/ 127221 h 214685"/>
              <a:gd name="connsiteX32" fmla="*/ 5605670 w 9819861"/>
              <a:gd name="connsiteY32" fmla="*/ 151075 h 214685"/>
              <a:gd name="connsiteX33" fmla="*/ 6058894 w 9819861"/>
              <a:gd name="connsiteY33" fmla="*/ 151075 h 214685"/>
              <a:gd name="connsiteX34" fmla="*/ 6241774 w 9819861"/>
              <a:gd name="connsiteY34" fmla="*/ 143123 h 214685"/>
              <a:gd name="connsiteX35" fmla="*/ 6440557 w 9819861"/>
              <a:gd name="connsiteY35" fmla="*/ 151075 h 214685"/>
              <a:gd name="connsiteX36" fmla="*/ 6607534 w 9819861"/>
              <a:gd name="connsiteY36" fmla="*/ 135172 h 214685"/>
              <a:gd name="connsiteX37" fmla="*/ 6869927 w 9819861"/>
              <a:gd name="connsiteY37" fmla="*/ 71561 h 214685"/>
              <a:gd name="connsiteX38" fmla="*/ 7036905 w 9819861"/>
              <a:gd name="connsiteY38" fmla="*/ 95415 h 214685"/>
              <a:gd name="connsiteX39" fmla="*/ 7156174 w 9819861"/>
              <a:gd name="connsiteY39" fmla="*/ 95415 h 214685"/>
              <a:gd name="connsiteX40" fmla="*/ 7402665 w 9819861"/>
              <a:gd name="connsiteY40" fmla="*/ 166977 h 214685"/>
              <a:gd name="connsiteX41" fmla="*/ 7537837 w 9819861"/>
              <a:gd name="connsiteY41" fmla="*/ 182880 h 214685"/>
              <a:gd name="connsiteX42" fmla="*/ 7688912 w 9819861"/>
              <a:gd name="connsiteY42" fmla="*/ 214685 h 214685"/>
              <a:gd name="connsiteX43" fmla="*/ 7768425 w 9819861"/>
              <a:gd name="connsiteY43" fmla="*/ 190831 h 214685"/>
              <a:gd name="connsiteX44" fmla="*/ 7935402 w 9819861"/>
              <a:gd name="connsiteY44" fmla="*/ 166977 h 214685"/>
              <a:gd name="connsiteX45" fmla="*/ 8070574 w 9819861"/>
              <a:gd name="connsiteY45" fmla="*/ 151075 h 214685"/>
              <a:gd name="connsiteX46" fmla="*/ 8253454 w 9819861"/>
              <a:gd name="connsiteY46" fmla="*/ 151075 h 214685"/>
              <a:gd name="connsiteX47" fmla="*/ 8388626 w 9819861"/>
              <a:gd name="connsiteY47" fmla="*/ 151075 h 214685"/>
              <a:gd name="connsiteX48" fmla="*/ 8682825 w 9819861"/>
              <a:gd name="connsiteY48" fmla="*/ 151075 h 214685"/>
              <a:gd name="connsiteX49" fmla="*/ 8921364 w 9819861"/>
              <a:gd name="connsiteY49" fmla="*/ 159026 h 214685"/>
              <a:gd name="connsiteX50" fmla="*/ 9080390 w 9819861"/>
              <a:gd name="connsiteY50" fmla="*/ 198782 h 214685"/>
              <a:gd name="connsiteX51" fmla="*/ 9366637 w 9819861"/>
              <a:gd name="connsiteY51" fmla="*/ 198782 h 214685"/>
              <a:gd name="connsiteX52" fmla="*/ 9470004 w 9819861"/>
              <a:gd name="connsiteY52" fmla="*/ 143123 h 214685"/>
              <a:gd name="connsiteX53" fmla="*/ 9525663 w 9819861"/>
              <a:gd name="connsiteY53" fmla="*/ 135172 h 214685"/>
              <a:gd name="connsiteX54" fmla="*/ 9780105 w 9819861"/>
              <a:gd name="connsiteY54" fmla="*/ 190831 h 214685"/>
              <a:gd name="connsiteX55" fmla="*/ 9819861 w 9819861"/>
              <a:gd name="connsiteY55" fmla="*/ 190831 h 214685"/>
              <a:gd name="connsiteX56" fmla="*/ 9811910 w 9819861"/>
              <a:gd name="connsiteY56" fmla="*/ 190831 h 2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819861" h="214685">
                <a:moveTo>
                  <a:pt x="0" y="111318"/>
                </a:moveTo>
                <a:lnTo>
                  <a:pt x="341906" y="182880"/>
                </a:lnTo>
                <a:lnTo>
                  <a:pt x="477079" y="79513"/>
                </a:lnTo>
                <a:lnTo>
                  <a:pt x="652007" y="143123"/>
                </a:lnTo>
                <a:lnTo>
                  <a:pt x="1343771" y="135172"/>
                </a:lnTo>
                <a:lnTo>
                  <a:pt x="1478943" y="159026"/>
                </a:lnTo>
                <a:lnTo>
                  <a:pt x="1725433" y="159026"/>
                </a:lnTo>
                <a:lnTo>
                  <a:pt x="1812898" y="79513"/>
                </a:lnTo>
                <a:lnTo>
                  <a:pt x="2003729" y="135172"/>
                </a:lnTo>
                <a:lnTo>
                  <a:pt x="2083242" y="39756"/>
                </a:lnTo>
                <a:lnTo>
                  <a:pt x="2146853" y="0"/>
                </a:lnTo>
                <a:lnTo>
                  <a:pt x="2305879" y="95415"/>
                </a:lnTo>
                <a:lnTo>
                  <a:pt x="2393343" y="143123"/>
                </a:lnTo>
                <a:lnTo>
                  <a:pt x="2615980" y="135172"/>
                </a:lnTo>
                <a:lnTo>
                  <a:pt x="2838616" y="127221"/>
                </a:lnTo>
                <a:lnTo>
                  <a:pt x="2886324" y="39756"/>
                </a:lnTo>
                <a:lnTo>
                  <a:pt x="3164620" y="103367"/>
                </a:lnTo>
                <a:lnTo>
                  <a:pt x="3395207" y="127221"/>
                </a:lnTo>
                <a:lnTo>
                  <a:pt x="3498574" y="143123"/>
                </a:lnTo>
                <a:lnTo>
                  <a:pt x="3641698" y="151075"/>
                </a:lnTo>
                <a:lnTo>
                  <a:pt x="3848432" y="182880"/>
                </a:lnTo>
                <a:lnTo>
                  <a:pt x="4086971" y="166977"/>
                </a:lnTo>
                <a:lnTo>
                  <a:pt x="4333461" y="190831"/>
                </a:lnTo>
                <a:lnTo>
                  <a:pt x="4572000" y="190831"/>
                </a:lnTo>
                <a:lnTo>
                  <a:pt x="4667416" y="190831"/>
                </a:lnTo>
                <a:lnTo>
                  <a:pt x="4810540" y="214685"/>
                </a:lnTo>
                <a:lnTo>
                  <a:pt x="4937760" y="151075"/>
                </a:lnTo>
                <a:lnTo>
                  <a:pt x="5001371" y="111318"/>
                </a:lnTo>
                <a:lnTo>
                  <a:pt x="5104738" y="87464"/>
                </a:lnTo>
                <a:lnTo>
                  <a:pt x="5208105" y="47708"/>
                </a:lnTo>
                <a:lnTo>
                  <a:pt x="5255813" y="47708"/>
                </a:lnTo>
                <a:lnTo>
                  <a:pt x="5375082" y="127221"/>
                </a:lnTo>
                <a:lnTo>
                  <a:pt x="5605670" y="151075"/>
                </a:lnTo>
                <a:lnTo>
                  <a:pt x="6058894" y="151075"/>
                </a:lnTo>
                <a:lnTo>
                  <a:pt x="6241774" y="143123"/>
                </a:lnTo>
                <a:lnTo>
                  <a:pt x="6440557" y="151075"/>
                </a:lnTo>
                <a:lnTo>
                  <a:pt x="6607534" y="135172"/>
                </a:lnTo>
                <a:lnTo>
                  <a:pt x="6869927" y="71561"/>
                </a:lnTo>
                <a:lnTo>
                  <a:pt x="7036905" y="95415"/>
                </a:lnTo>
                <a:lnTo>
                  <a:pt x="7156174" y="95415"/>
                </a:lnTo>
                <a:lnTo>
                  <a:pt x="7402665" y="166977"/>
                </a:lnTo>
                <a:lnTo>
                  <a:pt x="7537837" y="182880"/>
                </a:lnTo>
                <a:lnTo>
                  <a:pt x="7688912" y="214685"/>
                </a:lnTo>
                <a:lnTo>
                  <a:pt x="7768425" y="190831"/>
                </a:lnTo>
                <a:lnTo>
                  <a:pt x="7935402" y="166977"/>
                </a:lnTo>
                <a:lnTo>
                  <a:pt x="8070574" y="151075"/>
                </a:lnTo>
                <a:lnTo>
                  <a:pt x="8253454" y="151075"/>
                </a:lnTo>
                <a:lnTo>
                  <a:pt x="8388626" y="151075"/>
                </a:lnTo>
                <a:lnTo>
                  <a:pt x="8682825" y="151075"/>
                </a:lnTo>
                <a:lnTo>
                  <a:pt x="8921364" y="159026"/>
                </a:lnTo>
                <a:lnTo>
                  <a:pt x="9080390" y="198782"/>
                </a:lnTo>
                <a:lnTo>
                  <a:pt x="9366637" y="198782"/>
                </a:lnTo>
                <a:lnTo>
                  <a:pt x="9470004" y="143123"/>
                </a:lnTo>
                <a:lnTo>
                  <a:pt x="9525663" y="135172"/>
                </a:lnTo>
                <a:lnTo>
                  <a:pt x="9780105" y="190831"/>
                </a:lnTo>
                <a:lnTo>
                  <a:pt x="9819861" y="190831"/>
                </a:lnTo>
                <a:lnTo>
                  <a:pt x="9811910" y="190831"/>
                </a:lnTo>
              </a:path>
            </a:pathLst>
          </a:cu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666EFC2-8125-5362-CC09-48DF2A0D94F0}"/>
              </a:ext>
            </a:extLst>
          </p:cNvPr>
          <p:cNvGrpSpPr/>
          <p:nvPr/>
        </p:nvGrpSpPr>
        <p:grpSpPr>
          <a:xfrm>
            <a:off x="3336548" y="2572975"/>
            <a:ext cx="7353433" cy="290032"/>
            <a:chOff x="358775" y="4686797"/>
            <a:chExt cx="9850700" cy="402728"/>
          </a:xfrm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02F5B356-7C1D-D364-F400-0C94EA8606CF}"/>
                </a:ext>
              </a:extLst>
            </p:cNvPr>
            <p:cNvSpPr/>
            <p:nvPr/>
          </p:nvSpPr>
          <p:spPr>
            <a:xfrm>
              <a:off x="2841625" y="4686797"/>
              <a:ext cx="7367850" cy="402390"/>
            </a:xfrm>
            <a:custGeom>
              <a:avLst/>
              <a:gdLst>
                <a:gd name="connsiteX0" fmla="*/ 6679096 w 6679096"/>
                <a:gd name="connsiteY0" fmla="*/ 230588 h 373712"/>
                <a:gd name="connsiteX1" fmla="*/ 6504167 w 6679096"/>
                <a:gd name="connsiteY1" fmla="*/ 143124 h 373712"/>
                <a:gd name="connsiteX2" fmla="*/ 6464411 w 6679096"/>
                <a:gd name="connsiteY2" fmla="*/ 254442 h 373712"/>
                <a:gd name="connsiteX3" fmla="*/ 6384898 w 6679096"/>
                <a:gd name="connsiteY3" fmla="*/ 262393 h 373712"/>
                <a:gd name="connsiteX4" fmla="*/ 6337190 w 6679096"/>
                <a:gd name="connsiteY4" fmla="*/ 230588 h 373712"/>
                <a:gd name="connsiteX5" fmla="*/ 6209969 w 6679096"/>
                <a:gd name="connsiteY5" fmla="*/ 143124 h 373712"/>
                <a:gd name="connsiteX6" fmla="*/ 6154310 w 6679096"/>
                <a:gd name="connsiteY6" fmla="*/ 190832 h 373712"/>
                <a:gd name="connsiteX7" fmla="*/ 6114553 w 6679096"/>
                <a:gd name="connsiteY7" fmla="*/ 174929 h 373712"/>
                <a:gd name="connsiteX8" fmla="*/ 6027089 w 6679096"/>
                <a:gd name="connsiteY8" fmla="*/ 143124 h 373712"/>
                <a:gd name="connsiteX9" fmla="*/ 5915771 w 6679096"/>
                <a:gd name="connsiteY9" fmla="*/ 206734 h 373712"/>
                <a:gd name="connsiteX10" fmla="*/ 5844209 w 6679096"/>
                <a:gd name="connsiteY10" fmla="*/ 246491 h 373712"/>
                <a:gd name="connsiteX11" fmla="*/ 5772647 w 6679096"/>
                <a:gd name="connsiteY11" fmla="*/ 278296 h 373712"/>
                <a:gd name="connsiteX12" fmla="*/ 5677231 w 6679096"/>
                <a:gd name="connsiteY12" fmla="*/ 349858 h 373712"/>
                <a:gd name="connsiteX13" fmla="*/ 5613621 w 6679096"/>
                <a:gd name="connsiteY13" fmla="*/ 373712 h 373712"/>
                <a:gd name="connsiteX14" fmla="*/ 5613621 w 6679096"/>
                <a:gd name="connsiteY14" fmla="*/ 373712 h 373712"/>
                <a:gd name="connsiteX15" fmla="*/ 5494351 w 6679096"/>
                <a:gd name="connsiteY15" fmla="*/ 254442 h 373712"/>
                <a:gd name="connsiteX16" fmla="*/ 5406887 w 6679096"/>
                <a:gd name="connsiteY16" fmla="*/ 302150 h 373712"/>
                <a:gd name="connsiteX17" fmla="*/ 5303520 w 6679096"/>
                <a:gd name="connsiteY17" fmla="*/ 310101 h 373712"/>
                <a:gd name="connsiteX18" fmla="*/ 5200153 w 6679096"/>
                <a:gd name="connsiteY18" fmla="*/ 310101 h 373712"/>
                <a:gd name="connsiteX19" fmla="*/ 4913906 w 6679096"/>
                <a:gd name="connsiteY19" fmla="*/ 294199 h 373712"/>
                <a:gd name="connsiteX20" fmla="*/ 4834393 w 6679096"/>
                <a:gd name="connsiteY20" fmla="*/ 270345 h 373712"/>
                <a:gd name="connsiteX21" fmla="*/ 4715124 w 6679096"/>
                <a:gd name="connsiteY21" fmla="*/ 365760 h 373712"/>
                <a:gd name="connsiteX22" fmla="*/ 4564049 w 6679096"/>
                <a:gd name="connsiteY22" fmla="*/ 286247 h 373712"/>
                <a:gd name="connsiteX23" fmla="*/ 4397071 w 6679096"/>
                <a:gd name="connsiteY23" fmla="*/ 310101 h 373712"/>
                <a:gd name="connsiteX24" fmla="*/ 4373218 w 6679096"/>
                <a:gd name="connsiteY24" fmla="*/ 238539 h 373712"/>
                <a:gd name="connsiteX25" fmla="*/ 4079019 w 6679096"/>
                <a:gd name="connsiteY25" fmla="*/ 294199 h 373712"/>
                <a:gd name="connsiteX26" fmla="*/ 3888188 w 6679096"/>
                <a:gd name="connsiteY26" fmla="*/ 198783 h 373712"/>
                <a:gd name="connsiteX27" fmla="*/ 3721211 w 6679096"/>
                <a:gd name="connsiteY27" fmla="*/ 230588 h 373712"/>
                <a:gd name="connsiteX28" fmla="*/ 3514477 w 6679096"/>
                <a:gd name="connsiteY28" fmla="*/ 182880 h 373712"/>
                <a:gd name="connsiteX29" fmla="*/ 3220278 w 6679096"/>
                <a:gd name="connsiteY29" fmla="*/ 349858 h 373712"/>
                <a:gd name="connsiteX30" fmla="*/ 3013544 w 6679096"/>
                <a:gd name="connsiteY30" fmla="*/ 151075 h 373712"/>
                <a:gd name="connsiteX31" fmla="*/ 2894275 w 6679096"/>
                <a:gd name="connsiteY31" fmla="*/ 39757 h 373712"/>
                <a:gd name="connsiteX32" fmla="*/ 2687541 w 6679096"/>
                <a:gd name="connsiteY32" fmla="*/ 15903 h 373712"/>
                <a:gd name="connsiteX33" fmla="*/ 2568271 w 6679096"/>
                <a:gd name="connsiteY33" fmla="*/ 0 h 373712"/>
                <a:gd name="connsiteX34" fmla="*/ 2305878 w 6679096"/>
                <a:gd name="connsiteY34" fmla="*/ 55659 h 373712"/>
                <a:gd name="connsiteX35" fmla="*/ 2186609 w 6679096"/>
                <a:gd name="connsiteY35" fmla="*/ 31806 h 373712"/>
                <a:gd name="connsiteX36" fmla="*/ 2091193 w 6679096"/>
                <a:gd name="connsiteY36" fmla="*/ 31806 h 373712"/>
                <a:gd name="connsiteX37" fmla="*/ 2011680 w 6679096"/>
                <a:gd name="connsiteY37" fmla="*/ 47708 h 373712"/>
                <a:gd name="connsiteX38" fmla="*/ 1836751 w 6679096"/>
                <a:gd name="connsiteY38" fmla="*/ 31806 h 373712"/>
                <a:gd name="connsiteX39" fmla="*/ 1749287 w 6679096"/>
                <a:gd name="connsiteY39" fmla="*/ 39757 h 373712"/>
                <a:gd name="connsiteX40" fmla="*/ 1630018 w 6679096"/>
                <a:gd name="connsiteY40" fmla="*/ 63611 h 373712"/>
                <a:gd name="connsiteX41" fmla="*/ 1359673 w 6679096"/>
                <a:gd name="connsiteY41" fmla="*/ 71562 h 373712"/>
                <a:gd name="connsiteX42" fmla="*/ 1232452 w 6679096"/>
                <a:gd name="connsiteY42" fmla="*/ 63611 h 373712"/>
                <a:gd name="connsiteX43" fmla="*/ 1176793 w 6679096"/>
                <a:gd name="connsiteY43" fmla="*/ 15903 h 373712"/>
                <a:gd name="connsiteX44" fmla="*/ 1009816 w 6679096"/>
                <a:gd name="connsiteY44" fmla="*/ 174929 h 373712"/>
                <a:gd name="connsiteX45" fmla="*/ 842838 w 6679096"/>
                <a:gd name="connsiteY45" fmla="*/ 55659 h 373712"/>
                <a:gd name="connsiteX46" fmla="*/ 675861 w 6679096"/>
                <a:gd name="connsiteY46" fmla="*/ 174929 h 373712"/>
                <a:gd name="connsiteX47" fmla="*/ 477078 w 6679096"/>
                <a:gd name="connsiteY47" fmla="*/ 174929 h 373712"/>
                <a:gd name="connsiteX48" fmla="*/ 373711 w 6679096"/>
                <a:gd name="connsiteY48" fmla="*/ 111319 h 373712"/>
                <a:gd name="connsiteX49" fmla="*/ 341906 w 6679096"/>
                <a:gd name="connsiteY49" fmla="*/ 39757 h 373712"/>
                <a:gd name="connsiteX50" fmla="*/ 230588 w 6679096"/>
                <a:gd name="connsiteY50" fmla="*/ 95416 h 373712"/>
                <a:gd name="connsiteX51" fmla="*/ 87464 w 6679096"/>
                <a:gd name="connsiteY51" fmla="*/ 174929 h 373712"/>
                <a:gd name="connsiteX52" fmla="*/ 0 w 6679096"/>
                <a:gd name="connsiteY52" fmla="*/ 214686 h 373712"/>
                <a:gd name="connsiteX53" fmla="*/ 15903 w 6679096"/>
                <a:gd name="connsiteY53" fmla="*/ 190832 h 373712"/>
                <a:gd name="connsiteX54" fmla="*/ 254442 w 6679096"/>
                <a:gd name="connsiteY54" fmla="*/ 39757 h 373712"/>
                <a:gd name="connsiteX55" fmla="*/ 294198 w 6679096"/>
                <a:gd name="connsiteY55" fmla="*/ 63611 h 373712"/>
                <a:gd name="connsiteX0" fmla="*/ 6679096 w 6679096"/>
                <a:gd name="connsiteY0" fmla="*/ 230588 h 373712"/>
                <a:gd name="connsiteX1" fmla="*/ 6504167 w 6679096"/>
                <a:gd name="connsiteY1" fmla="*/ 143124 h 373712"/>
                <a:gd name="connsiteX2" fmla="*/ 6464411 w 6679096"/>
                <a:gd name="connsiteY2" fmla="*/ 254442 h 373712"/>
                <a:gd name="connsiteX3" fmla="*/ 6384898 w 6679096"/>
                <a:gd name="connsiteY3" fmla="*/ 262393 h 373712"/>
                <a:gd name="connsiteX4" fmla="*/ 6337190 w 6679096"/>
                <a:gd name="connsiteY4" fmla="*/ 230588 h 373712"/>
                <a:gd name="connsiteX5" fmla="*/ 6209969 w 6679096"/>
                <a:gd name="connsiteY5" fmla="*/ 143124 h 373712"/>
                <a:gd name="connsiteX6" fmla="*/ 6154310 w 6679096"/>
                <a:gd name="connsiteY6" fmla="*/ 190832 h 373712"/>
                <a:gd name="connsiteX7" fmla="*/ 6114553 w 6679096"/>
                <a:gd name="connsiteY7" fmla="*/ 174929 h 373712"/>
                <a:gd name="connsiteX8" fmla="*/ 6027089 w 6679096"/>
                <a:gd name="connsiteY8" fmla="*/ 143124 h 373712"/>
                <a:gd name="connsiteX9" fmla="*/ 5915771 w 6679096"/>
                <a:gd name="connsiteY9" fmla="*/ 206734 h 373712"/>
                <a:gd name="connsiteX10" fmla="*/ 5844209 w 6679096"/>
                <a:gd name="connsiteY10" fmla="*/ 246491 h 373712"/>
                <a:gd name="connsiteX11" fmla="*/ 5772647 w 6679096"/>
                <a:gd name="connsiteY11" fmla="*/ 278296 h 373712"/>
                <a:gd name="connsiteX12" fmla="*/ 5677231 w 6679096"/>
                <a:gd name="connsiteY12" fmla="*/ 349858 h 373712"/>
                <a:gd name="connsiteX13" fmla="*/ 5613621 w 6679096"/>
                <a:gd name="connsiteY13" fmla="*/ 373712 h 373712"/>
                <a:gd name="connsiteX14" fmla="*/ 5613621 w 6679096"/>
                <a:gd name="connsiteY14" fmla="*/ 373712 h 373712"/>
                <a:gd name="connsiteX15" fmla="*/ 5494351 w 6679096"/>
                <a:gd name="connsiteY15" fmla="*/ 254442 h 373712"/>
                <a:gd name="connsiteX16" fmla="*/ 5406887 w 6679096"/>
                <a:gd name="connsiteY16" fmla="*/ 302150 h 373712"/>
                <a:gd name="connsiteX17" fmla="*/ 5303520 w 6679096"/>
                <a:gd name="connsiteY17" fmla="*/ 310101 h 373712"/>
                <a:gd name="connsiteX18" fmla="*/ 5200153 w 6679096"/>
                <a:gd name="connsiteY18" fmla="*/ 310101 h 373712"/>
                <a:gd name="connsiteX19" fmla="*/ 4913906 w 6679096"/>
                <a:gd name="connsiteY19" fmla="*/ 294199 h 373712"/>
                <a:gd name="connsiteX20" fmla="*/ 4834393 w 6679096"/>
                <a:gd name="connsiteY20" fmla="*/ 270345 h 373712"/>
                <a:gd name="connsiteX21" fmla="*/ 4715124 w 6679096"/>
                <a:gd name="connsiteY21" fmla="*/ 365760 h 373712"/>
                <a:gd name="connsiteX22" fmla="*/ 4564049 w 6679096"/>
                <a:gd name="connsiteY22" fmla="*/ 286247 h 373712"/>
                <a:gd name="connsiteX23" fmla="*/ 4397071 w 6679096"/>
                <a:gd name="connsiteY23" fmla="*/ 310101 h 373712"/>
                <a:gd name="connsiteX24" fmla="*/ 4373218 w 6679096"/>
                <a:gd name="connsiteY24" fmla="*/ 238539 h 373712"/>
                <a:gd name="connsiteX25" fmla="*/ 4079019 w 6679096"/>
                <a:gd name="connsiteY25" fmla="*/ 294199 h 373712"/>
                <a:gd name="connsiteX26" fmla="*/ 3888188 w 6679096"/>
                <a:gd name="connsiteY26" fmla="*/ 198783 h 373712"/>
                <a:gd name="connsiteX27" fmla="*/ 3721211 w 6679096"/>
                <a:gd name="connsiteY27" fmla="*/ 230588 h 373712"/>
                <a:gd name="connsiteX28" fmla="*/ 3514477 w 6679096"/>
                <a:gd name="connsiteY28" fmla="*/ 182880 h 373712"/>
                <a:gd name="connsiteX29" fmla="*/ 3220278 w 6679096"/>
                <a:gd name="connsiteY29" fmla="*/ 349858 h 373712"/>
                <a:gd name="connsiteX30" fmla="*/ 3013544 w 6679096"/>
                <a:gd name="connsiteY30" fmla="*/ 151075 h 373712"/>
                <a:gd name="connsiteX31" fmla="*/ 2894275 w 6679096"/>
                <a:gd name="connsiteY31" fmla="*/ 254442 h 373712"/>
                <a:gd name="connsiteX32" fmla="*/ 2687541 w 6679096"/>
                <a:gd name="connsiteY32" fmla="*/ 15903 h 373712"/>
                <a:gd name="connsiteX33" fmla="*/ 2568271 w 6679096"/>
                <a:gd name="connsiteY33" fmla="*/ 0 h 373712"/>
                <a:gd name="connsiteX34" fmla="*/ 2305878 w 6679096"/>
                <a:gd name="connsiteY34" fmla="*/ 55659 h 373712"/>
                <a:gd name="connsiteX35" fmla="*/ 2186609 w 6679096"/>
                <a:gd name="connsiteY35" fmla="*/ 31806 h 373712"/>
                <a:gd name="connsiteX36" fmla="*/ 2091193 w 6679096"/>
                <a:gd name="connsiteY36" fmla="*/ 31806 h 373712"/>
                <a:gd name="connsiteX37" fmla="*/ 2011680 w 6679096"/>
                <a:gd name="connsiteY37" fmla="*/ 47708 h 373712"/>
                <a:gd name="connsiteX38" fmla="*/ 1836751 w 6679096"/>
                <a:gd name="connsiteY38" fmla="*/ 31806 h 373712"/>
                <a:gd name="connsiteX39" fmla="*/ 1749287 w 6679096"/>
                <a:gd name="connsiteY39" fmla="*/ 39757 h 373712"/>
                <a:gd name="connsiteX40" fmla="*/ 1630018 w 6679096"/>
                <a:gd name="connsiteY40" fmla="*/ 63611 h 373712"/>
                <a:gd name="connsiteX41" fmla="*/ 1359673 w 6679096"/>
                <a:gd name="connsiteY41" fmla="*/ 71562 h 373712"/>
                <a:gd name="connsiteX42" fmla="*/ 1232452 w 6679096"/>
                <a:gd name="connsiteY42" fmla="*/ 63611 h 373712"/>
                <a:gd name="connsiteX43" fmla="*/ 1176793 w 6679096"/>
                <a:gd name="connsiteY43" fmla="*/ 15903 h 373712"/>
                <a:gd name="connsiteX44" fmla="*/ 1009816 w 6679096"/>
                <a:gd name="connsiteY44" fmla="*/ 174929 h 373712"/>
                <a:gd name="connsiteX45" fmla="*/ 842838 w 6679096"/>
                <a:gd name="connsiteY45" fmla="*/ 55659 h 373712"/>
                <a:gd name="connsiteX46" fmla="*/ 675861 w 6679096"/>
                <a:gd name="connsiteY46" fmla="*/ 174929 h 373712"/>
                <a:gd name="connsiteX47" fmla="*/ 477078 w 6679096"/>
                <a:gd name="connsiteY47" fmla="*/ 174929 h 373712"/>
                <a:gd name="connsiteX48" fmla="*/ 373711 w 6679096"/>
                <a:gd name="connsiteY48" fmla="*/ 111319 h 373712"/>
                <a:gd name="connsiteX49" fmla="*/ 341906 w 6679096"/>
                <a:gd name="connsiteY49" fmla="*/ 39757 h 373712"/>
                <a:gd name="connsiteX50" fmla="*/ 230588 w 6679096"/>
                <a:gd name="connsiteY50" fmla="*/ 95416 h 373712"/>
                <a:gd name="connsiteX51" fmla="*/ 87464 w 6679096"/>
                <a:gd name="connsiteY51" fmla="*/ 174929 h 373712"/>
                <a:gd name="connsiteX52" fmla="*/ 0 w 6679096"/>
                <a:gd name="connsiteY52" fmla="*/ 214686 h 373712"/>
                <a:gd name="connsiteX53" fmla="*/ 15903 w 6679096"/>
                <a:gd name="connsiteY53" fmla="*/ 190832 h 373712"/>
                <a:gd name="connsiteX54" fmla="*/ 254442 w 6679096"/>
                <a:gd name="connsiteY54" fmla="*/ 39757 h 373712"/>
                <a:gd name="connsiteX55" fmla="*/ 294198 w 6679096"/>
                <a:gd name="connsiteY55" fmla="*/ 63611 h 373712"/>
                <a:gd name="connsiteX0" fmla="*/ 6679096 w 6679096"/>
                <a:gd name="connsiteY0" fmla="*/ 230588 h 373712"/>
                <a:gd name="connsiteX1" fmla="*/ 6504167 w 6679096"/>
                <a:gd name="connsiteY1" fmla="*/ 143124 h 373712"/>
                <a:gd name="connsiteX2" fmla="*/ 6464411 w 6679096"/>
                <a:gd name="connsiteY2" fmla="*/ 254442 h 373712"/>
                <a:gd name="connsiteX3" fmla="*/ 6384898 w 6679096"/>
                <a:gd name="connsiteY3" fmla="*/ 262393 h 373712"/>
                <a:gd name="connsiteX4" fmla="*/ 6337190 w 6679096"/>
                <a:gd name="connsiteY4" fmla="*/ 230588 h 373712"/>
                <a:gd name="connsiteX5" fmla="*/ 6209969 w 6679096"/>
                <a:gd name="connsiteY5" fmla="*/ 143124 h 373712"/>
                <a:gd name="connsiteX6" fmla="*/ 6154310 w 6679096"/>
                <a:gd name="connsiteY6" fmla="*/ 190832 h 373712"/>
                <a:gd name="connsiteX7" fmla="*/ 6114553 w 6679096"/>
                <a:gd name="connsiteY7" fmla="*/ 174929 h 373712"/>
                <a:gd name="connsiteX8" fmla="*/ 6027089 w 6679096"/>
                <a:gd name="connsiteY8" fmla="*/ 143124 h 373712"/>
                <a:gd name="connsiteX9" fmla="*/ 5915771 w 6679096"/>
                <a:gd name="connsiteY9" fmla="*/ 206734 h 373712"/>
                <a:gd name="connsiteX10" fmla="*/ 5844209 w 6679096"/>
                <a:gd name="connsiteY10" fmla="*/ 246491 h 373712"/>
                <a:gd name="connsiteX11" fmla="*/ 5772647 w 6679096"/>
                <a:gd name="connsiteY11" fmla="*/ 278296 h 373712"/>
                <a:gd name="connsiteX12" fmla="*/ 5677231 w 6679096"/>
                <a:gd name="connsiteY12" fmla="*/ 349858 h 373712"/>
                <a:gd name="connsiteX13" fmla="*/ 5613621 w 6679096"/>
                <a:gd name="connsiteY13" fmla="*/ 373712 h 373712"/>
                <a:gd name="connsiteX14" fmla="*/ 5613621 w 6679096"/>
                <a:gd name="connsiteY14" fmla="*/ 373712 h 373712"/>
                <a:gd name="connsiteX15" fmla="*/ 5494351 w 6679096"/>
                <a:gd name="connsiteY15" fmla="*/ 254442 h 373712"/>
                <a:gd name="connsiteX16" fmla="*/ 5406887 w 6679096"/>
                <a:gd name="connsiteY16" fmla="*/ 302150 h 373712"/>
                <a:gd name="connsiteX17" fmla="*/ 5303520 w 6679096"/>
                <a:gd name="connsiteY17" fmla="*/ 310101 h 373712"/>
                <a:gd name="connsiteX18" fmla="*/ 5200153 w 6679096"/>
                <a:gd name="connsiteY18" fmla="*/ 310101 h 373712"/>
                <a:gd name="connsiteX19" fmla="*/ 4913906 w 6679096"/>
                <a:gd name="connsiteY19" fmla="*/ 294199 h 373712"/>
                <a:gd name="connsiteX20" fmla="*/ 4834393 w 6679096"/>
                <a:gd name="connsiteY20" fmla="*/ 270345 h 373712"/>
                <a:gd name="connsiteX21" fmla="*/ 4715124 w 6679096"/>
                <a:gd name="connsiteY21" fmla="*/ 365760 h 373712"/>
                <a:gd name="connsiteX22" fmla="*/ 4564049 w 6679096"/>
                <a:gd name="connsiteY22" fmla="*/ 286247 h 373712"/>
                <a:gd name="connsiteX23" fmla="*/ 4397071 w 6679096"/>
                <a:gd name="connsiteY23" fmla="*/ 310101 h 373712"/>
                <a:gd name="connsiteX24" fmla="*/ 4373218 w 6679096"/>
                <a:gd name="connsiteY24" fmla="*/ 238539 h 373712"/>
                <a:gd name="connsiteX25" fmla="*/ 4079019 w 6679096"/>
                <a:gd name="connsiteY25" fmla="*/ 294199 h 373712"/>
                <a:gd name="connsiteX26" fmla="*/ 3888188 w 6679096"/>
                <a:gd name="connsiteY26" fmla="*/ 198783 h 373712"/>
                <a:gd name="connsiteX27" fmla="*/ 3721211 w 6679096"/>
                <a:gd name="connsiteY27" fmla="*/ 230588 h 373712"/>
                <a:gd name="connsiteX28" fmla="*/ 3514477 w 6679096"/>
                <a:gd name="connsiteY28" fmla="*/ 182880 h 373712"/>
                <a:gd name="connsiteX29" fmla="*/ 3220278 w 6679096"/>
                <a:gd name="connsiteY29" fmla="*/ 349858 h 373712"/>
                <a:gd name="connsiteX30" fmla="*/ 3013544 w 6679096"/>
                <a:gd name="connsiteY30" fmla="*/ 151075 h 373712"/>
                <a:gd name="connsiteX31" fmla="*/ 2894275 w 6679096"/>
                <a:gd name="connsiteY31" fmla="*/ 254442 h 373712"/>
                <a:gd name="connsiteX32" fmla="*/ 2846567 w 6679096"/>
                <a:gd name="connsiteY32" fmla="*/ 198783 h 373712"/>
                <a:gd name="connsiteX33" fmla="*/ 2568271 w 6679096"/>
                <a:gd name="connsiteY33" fmla="*/ 0 h 373712"/>
                <a:gd name="connsiteX34" fmla="*/ 2305878 w 6679096"/>
                <a:gd name="connsiteY34" fmla="*/ 55659 h 373712"/>
                <a:gd name="connsiteX35" fmla="*/ 2186609 w 6679096"/>
                <a:gd name="connsiteY35" fmla="*/ 31806 h 373712"/>
                <a:gd name="connsiteX36" fmla="*/ 2091193 w 6679096"/>
                <a:gd name="connsiteY36" fmla="*/ 31806 h 373712"/>
                <a:gd name="connsiteX37" fmla="*/ 2011680 w 6679096"/>
                <a:gd name="connsiteY37" fmla="*/ 47708 h 373712"/>
                <a:gd name="connsiteX38" fmla="*/ 1836751 w 6679096"/>
                <a:gd name="connsiteY38" fmla="*/ 31806 h 373712"/>
                <a:gd name="connsiteX39" fmla="*/ 1749287 w 6679096"/>
                <a:gd name="connsiteY39" fmla="*/ 39757 h 373712"/>
                <a:gd name="connsiteX40" fmla="*/ 1630018 w 6679096"/>
                <a:gd name="connsiteY40" fmla="*/ 63611 h 373712"/>
                <a:gd name="connsiteX41" fmla="*/ 1359673 w 6679096"/>
                <a:gd name="connsiteY41" fmla="*/ 71562 h 373712"/>
                <a:gd name="connsiteX42" fmla="*/ 1232452 w 6679096"/>
                <a:gd name="connsiteY42" fmla="*/ 63611 h 373712"/>
                <a:gd name="connsiteX43" fmla="*/ 1176793 w 6679096"/>
                <a:gd name="connsiteY43" fmla="*/ 15903 h 373712"/>
                <a:gd name="connsiteX44" fmla="*/ 1009816 w 6679096"/>
                <a:gd name="connsiteY44" fmla="*/ 174929 h 373712"/>
                <a:gd name="connsiteX45" fmla="*/ 842838 w 6679096"/>
                <a:gd name="connsiteY45" fmla="*/ 55659 h 373712"/>
                <a:gd name="connsiteX46" fmla="*/ 675861 w 6679096"/>
                <a:gd name="connsiteY46" fmla="*/ 174929 h 373712"/>
                <a:gd name="connsiteX47" fmla="*/ 477078 w 6679096"/>
                <a:gd name="connsiteY47" fmla="*/ 174929 h 373712"/>
                <a:gd name="connsiteX48" fmla="*/ 373711 w 6679096"/>
                <a:gd name="connsiteY48" fmla="*/ 111319 h 373712"/>
                <a:gd name="connsiteX49" fmla="*/ 341906 w 6679096"/>
                <a:gd name="connsiteY49" fmla="*/ 39757 h 373712"/>
                <a:gd name="connsiteX50" fmla="*/ 230588 w 6679096"/>
                <a:gd name="connsiteY50" fmla="*/ 95416 h 373712"/>
                <a:gd name="connsiteX51" fmla="*/ 87464 w 6679096"/>
                <a:gd name="connsiteY51" fmla="*/ 174929 h 373712"/>
                <a:gd name="connsiteX52" fmla="*/ 0 w 6679096"/>
                <a:gd name="connsiteY52" fmla="*/ 214686 h 373712"/>
                <a:gd name="connsiteX53" fmla="*/ 15903 w 6679096"/>
                <a:gd name="connsiteY53" fmla="*/ 190832 h 373712"/>
                <a:gd name="connsiteX54" fmla="*/ 254442 w 6679096"/>
                <a:gd name="connsiteY54" fmla="*/ 39757 h 373712"/>
                <a:gd name="connsiteX55" fmla="*/ 294198 w 6679096"/>
                <a:gd name="connsiteY55" fmla="*/ 63611 h 373712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05878 w 6679096"/>
                <a:gd name="connsiteY34" fmla="*/ 39756 h 357809"/>
                <a:gd name="connsiteX35" fmla="*/ 2186609 w 6679096"/>
                <a:gd name="connsiteY35" fmla="*/ 15903 h 357809"/>
                <a:gd name="connsiteX36" fmla="*/ 2091193 w 6679096"/>
                <a:gd name="connsiteY36" fmla="*/ 15903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86609 w 6679096"/>
                <a:gd name="connsiteY35" fmla="*/ 15903 h 357809"/>
                <a:gd name="connsiteX36" fmla="*/ 2091193 w 6679096"/>
                <a:gd name="connsiteY36" fmla="*/ 15903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5903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622066 w 6679096"/>
                <a:gd name="connsiteY39" fmla="*/ 182880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622066 w 6679096"/>
                <a:gd name="connsiteY39" fmla="*/ 182880 h 357809"/>
                <a:gd name="connsiteX40" fmla="*/ 1494845 w 6679096"/>
                <a:gd name="connsiteY40" fmla="*/ 206735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622066 w 6679096"/>
                <a:gd name="connsiteY39" fmla="*/ 182880 h 357809"/>
                <a:gd name="connsiteX40" fmla="*/ 1494845 w 6679096"/>
                <a:gd name="connsiteY40" fmla="*/ 206735 h 357809"/>
                <a:gd name="connsiteX41" fmla="*/ 1375576 w 6679096"/>
                <a:gd name="connsiteY41" fmla="*/ 23853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313829 w 6679096"/>
                <a:gd name="connsiteY34" fmla="*/ 214685 h 333955"/>
                <a:gd name="connsiteX35" fmla="*/ 2170706 w 6679096"/>
                <a:gd name="connsiteY35" fmla="*/ 15902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09816 w 6679096"/>
                <a:gd name="connsiteY44" fmla="*/ 135172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313829 w 6679096"/>
                <a:gd name="connsiteY34" fmla="*/ 214685 h 333955"/>
                <a:gd name="connsiteX35" fmla="*/ 2170706 w 6679096"/>
                <a:gd name="connsiteY35" fmla="*/ 15902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552368 w 6679096"/>
                <a:gd name="connsiteY34" fmla="*/ 39756 h 333955"/>
                <a:gd name="connsiteX35" fmla="*/ 2170706 w 6679096"/>
                <a:gd name="connsiteY35" fmla="*/ 15902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552368 w 6679096"/>
                <a:gd name="connsiteY34" fmla="*/ 39756 h 333955"/>
                <a:gd name="connsiteX35" fmla="*/ 2433099 w 6679096"/>
                <a:gd name="connsiteY35" fmla="*/ 27829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552368 w 6679096"/>
                <a:gd name="connsiteY34" fmla="*/ 39756 h 333955"/>
                <a:gd name="connsiteX35" fmla="*/ 2433099 w 6679096"/>
                <a:gd name="connsiteY35" fmla="*/ 27829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7829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69126 w 6679096"/>
                <a:gd name="connsiteY47" fmla="*/ 333954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69126 w 6679096"/>
                <a:gd name="connsiteY47" fmla="*/ 333954 h 333955"/>
                <a:gd name="connsiteX48" fmla="*/ 333954 w 6679096"/>
                <a:gd name="connsiteY48" fmla="*/ 31805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69126 w 6679096"/>
                <a:gd name="connsiteY47" fmla="*/ 333954 h 333955"/>
                <a:gd name="connsiteX48" fmla="*/ 333954 w 6679096"/>
                <a:gd name="connsiteY48" fmla="*/ 31805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54441 w 6679096"/>
                <a:gd name="connsiteY54" fmla="*/ 333955 h 333955"/>
                <a:gd name="connsiteX0" fmla="*/ 6679096 w 6679096"/>
                <a:gd name="connsiteY0" fmla="*/ 190831 h 338446"/>
                <a:gd name="connsiteX1" fmla="*/ 6504167 w 6679096"/>
                <a:gd name="connsiteY1" fmla="*/ 103367 h 338446"/>
                <a:gd name="connsiteX2" fmla="*/ 6464411 w 6679096"/>
                <a:gd name="connsiteY2" fmla="*/ 214685 h 338446"/>
                <a:gd name="connsiteX3" fmla="*/ 6384898 w 6679096"/>
                <a:gd name="connsiteY3" fmla="*/ 222636 h 338446"/>
                <a:gd name="connsiteX4" fmla="*/ 6337190 w 6679096"/>
                <a:gd name="connsiteY4" fmla="*/ 190831 h 338446"/>
                <a:gd name="connsiteX5" fmla="*/ 6209969 w 6679096"/>
                <a:gd name="connsiteY5" fmla="*/ 103367 h 338446"/>
                <a:gd name="connsiteX6" fmla="*/ 6154310 w 6679096"/>
                <a:gd name="connsiteY6" fmla="*/ 151075 h 338446"/>
                <a:gd name="connsiteX7" fmla="*/ 6114553 w 6679096"/>
                <a:gd name="connsiteY7" fmla="*/ 135172 h 338446"/>
                <a:gd name="connsiteX8" fmla="*/ 6027089 w 6679096"/>
                <a:gd name="connsiteY8" fmla="*/ 103367 h 338446"/>
                <a:gd name="connsiteX9" fmla="*/ 5915771 w 6679096"/>
                <a:gd name="connsiteY9" fmla="*/ 166977 h 338446"/>
                <a:gd name="connsiteX10" fmla="*/ 5844209 w 6679096"/>
                <a:gd name="connsiteY10" fmla="*/ 206734 h 338446"/>
                <a:gd name="connsiteX11" fmla="*/ 5772647 w 6679096"/>
                <a:gd name="connsiteY11" fmla="*/ 238539 h 338446"/>
                <a:gd name="connsiteX12" fmla="*/ 5677231 w 6679096"/>
                <a:gd name="connsiteY12" fmla="*/ 310101 h 338446"/>
                <a:gd name="connsiteX13" fmla="*/ 5613621 w 6679096"/>
                <a:gd name="connsiteY13" fmla="*/ 333955 h 338446"/>
                <a:gd name="connsiteX14" fmla="*/ 5613621 w 6679096"/>
                <a:gd name="connsiteY14" fmla="*/ 333955 h 338446"/>
                <a:gd name="connsiteX15" fmla="*/ 5494351 w 6679096"/>
                <a:gd name="connsiteY15" fmla="*/ 214685 h 338446"/>
                <a:gd name="connsiteX16" fmla="*/ 5406887 w 6679096"/>
                <a:gd name="connsiteY16" fmla="*/ 262393 h 338446"/>
                <a:gd name="connsiteX17" fmla="*/ 5303520 w 6679096"/>
                <a:gd name="connsiteY17" fmla="*/ 270344 h 338446"/>
                <a:gd name="connsiteX18" fmla="*/ 5200153 w 6679096"/>
                <a:gd name="connsiteY18" fmla="*/ 270344 h 338446"/>
                <a:gd name="connsiteX19" fmla="*/ 4913906 w 6679096"/>
                <a:gd name="connsiteY19" fmla="*/ 254442 h 338446"/>
                <a:gd name="connsiteX20" fmla="*/ 4834393 w 6679096"/>
                <a:gd name="connsiteY20" fmla="*/ 230588 h 338446"/>
                <a:gd name="connsiteX21" fmla="*/ 4715124 w 6679096"/>
                <a:gd name="connsiteY21" fmla="*/ 326003 h 338446"/>
                <a:gd name="connsiteX22" fmla="*/ 4564049 w 6679096"/>
                <a:gd name="connsiteY22" fmla="*/ 246490 h 338446"/>
                <a:gd name="connsiteX23" fmla="*/ 4397071 w 6679096"/>
                <a:gd name="connsiteY23" fmla="*/ 270344 h 338446"/>
                <a:gd name="connsiteX24" fmla="*/ 4373218 w 6679096"/>
                <a:gd name="connsiteY24" fmla="*/ 198782 h 338446"/>
                <a:gd name="connsiteX25" fmla="*/ 4079019 w 6679096"/>
                <a:gd name="connsiteY25" fmla="*/ 254442 h 338446"/>
                <a:gd name="connsiteX26" fmla="*/ 3888188 w 6679096"/>
                <a:gd name="connsiteY26" fmla="*/ 159026 h 338446"/>
                <a:gd name="connsiteX27" fmla="*/ 3721211 w 6679096"/>
                <a:gd name="connsiteY27" fmla="*/ 190831 h 338446"/>
                <a:gd name="connsiteX28" fmla="*/ 3514477 w 6679096"/>
                <a:gd name="connsiteY28" fmla="*/ 143123 h 338446"/>
                <a:gd name="connsiteX29" fmla="*/ 3220278 w 6679096"/>
                <a:gd name="connsiteY29" fmla="*/ 310101 h 338446"/>
                <a:gd name="connsiteX30" fmla="*/ 3013544 w 6679096"/>
                <a:gd name="connsiteY30" fmla="*/ 111318 h 338446"/>
                <a:gd name="connsiteX31" fmla="*/ 2894275 w 6679096"/>
                <a:gd name="connsiteY31" fmla="*/ 214685 h 338446"/>
                <a:gd name="connsiteX32" fmla="*/ 2846567 w 6679096"/>
                <a:gd name="connsiteY32" fmla="*/ 159026 h 338446"/>
                <a:gd name="connsiteX33" fmla="*/ 2695492 w 6679096"/>
                <a:gd name="connsiteY33" fmla="*/ 166977 h 338446"/>
                <a:gd name="connsiteX34" fmla="*/ 2600076 w 6679096"/>
                <a:gd name="connsiteY34" fmla="*/ 135171 h 338446"/>
                <a:gd name="connsiteX35" fmla="*/ 2433099 w 6679096"/>
                <a:gd name="connsiteY35" fmla="*/ 222637 h 338446"/>
                <a:gd name="connsiteX36" fmla="*/ 2091193 w 6679096"/>
                <a:gd name="connsiteY36" fmla="*/ 159027 h 338446"/>
                <a:gd name="connsiteX37" fmla="*/ 1892411 w 6679096"/>
                <a:gd name="connsiteY37" fmla="*/ 206733 h 338446"/>
                <a:gd name="connsiteX38" fmla="*/ 1836751 w 6679096"/>
                <a:gd name="connsiteY38" fmla="*/ 119269 h 338446"/>
                <a:gd name="connsiteX39" fmla="*/ 1677725 w 6679096"/>
                <a:gd name="connsiteY39" fmla="*/ 214685 h 338446"/>
                <a:gd name="connsiteX40" fmla="*/ 1494845 w 6679096"/>
                <a:gd name="connsiteY40" fmla="*/ 182881 h 338446"/>
                <a:gd name="connsiteX41" fmla="*/ 1375576 w 6679096"/>
                <a:gd name="connsiteY41" fmla="*/ 214685 h 338446"/>
                <a:gd name="connsiteX42" fmla="*/ 1272208 w 6679096"/>
                <a:gd name="connsiteY42" fmla="*/ 198783 h 338446"/>
                <a:gd name="connsiteX43" fmla="*/ 1144988 w 6679096"/>
                <a:gd name="connsiteY43" fmla="*/ 206734 h 338446"/>
                <a:gd name="connsiteX44" fmla="*/ 1041621 w 6679096"/>
                <a:gd name="connsiteY44" fmla="*/ 270344 h 338446"/>
                <a:gd name="connsiteX45" fmla="*/ 834887 w 6679096"/>
                <a:gd name="connsiteY45" fmla="*/ 214685 h 338446"/>
                <a:gd name="connsiteX46" fmla="*/ 683812 w 6679096"/>
                <a:gd name="connsiteY46" fmla="*/ 278295 h 338446"/>
                <a:gd name="connsiteX47" fmla="*/ 469126 w 6679096"/>
                <a:gd name="connsiteY47" fmla="*/ 333954 h 338446"/>
                <a:gd name="connsiteX48" fmla="*/ 333954 w 6679096"/>
                <a:gd name="connsiteY48" fmla="*/ 318052 h 338446"/>
                <a:gd name="connsiteX49" fmla="*/ 341906 w 6679096"/>
                <a:gd name="connsiteY49" fmla="*/ 0 h 338446"/>
                <a:gd name="connsiteX50" fmla="*/ 230588 w 6679096"/>
                <a:gd name="connsiteY50" fmla="*/ 55659 h 338446"/>
                <a:gd name="connsiteX51" fmla="*/ 87464 w 6679096"/>
                <a:gd name="connsiteY51" fmla="*/ 135172 h 338446"/>
                <a:gd name="connsiteX52" fmla="*/ 0 w 6679096"/>
                <a:gd name="connsiteY52" fmla="*/ 174929 h 338446"/>
                <a:gd name="connsiteX53" fmla="*/ 166977 w 6679096"/>
                <a:gd name="connsiteY53" fmla="*/ 302149 h 338446"/>
                <a:gd name="connsiteX54" fmla="*/ 254441 w 6679096"/>
                <a:gd name="connsiteY54" fmla="*/ 333955 h 338446"/>
                <a:gd name="connsiteX0" fmla="*/ 6679096 w 6679096"/>
                <a:gd name="connsiteY0" fmla="*/ 135172 h 282787"/>
                <a:gd name="connsiteX1" fmla="*/ 6504167 w 6679096"/>
                <a:gd name="connsiteY1" fmla="*/ 47708 h 282787"/>
                <a:gd name="connsiteX2" fmla="*/ 6464411 w 6679096"/>
                <a:gd name="connsiteY2" fmla="*/ 159026 h 282787"/>
                <a:gd name="connsiteX3" fmla="*/ 6384898 w 6679096"/>
                <a:gd name="connsiteY3" fmla="*/ 166977 h 282787"/>
                <a:gd name="connsiteX4" fmla="*/ 6337190 w 6679096"/>
                <a:gd name="connsiteY4" fmla="*/ 135172 h 282787"/>
                <a:gd name="connsiteX5" fmla="*/ 6209969 w 6679096"/>
                <a:gd name="connsiteY5" fmla="*/ 47708 h 282787"/>
                <a:gd name="connsiteX6" fmla="*/ 6154310 w 6679096"/>
                <a:gd name="connsiteY6" fmla="*/ 95416 h 282787"/>
                <a:gd name="connsiteX7" fmla="*/ 6114553 w 6679096"/>
                <a:gd name="connsiteY7" fmla="*/ 79513 h 282787"/>
                <a:gd name="connsiteX8" fmla="*/ 6027089 w 6679096"/>
                <a:gd name="connsiteY8" fmla="*/ 47708 h 282787"/>
                <a:gd name="connsiteX9" fmla="*/ 5915771 w 6679096"/>
                <a:gd name="connsiteY9" fmla="*/ 111318 h 282787"/>
                <a:gd name="connsiteX10" fmla="*/ 5844209 w 6679096"/>
                <a:gd name="connsiteY10" fmla="*/ 151075 h 282787"/>
                <a:gd name="connsiteX11" fmla="*/ 5772647 w 6679096"/>
                <a:gd name="connsiteY11" fmla="*/ 182880 h 282787"/>
                <a:gd name="connsiteX12" fmla="*/ 5677231 w 6679096"/>
                <a:gd name="connsiteY12" fmla="*/ 254442 h 282787"/>
                <a:gd name="connsiteX13" fmla="*/ 5613621 w 6679096"/>
                <a:gd name="connsiteY13" fmla="*/ 278296 h 282787"/>
                <a:gd name="connsiteX14" fmla="*/ 5613621 w 6679096"/>
                <a:gd name="connsiteY14" fmla="*/ 278296 h 282787"/>
                <a:gd name="connsiteX15" fmla="*/ 5494351 w 6679096"/>
                <a:gd name="connsiteY15" fmla="*/ 159026 h 282787"/>
                <a:gd name="connsiteX16" fmla="*/ 5406887 w 6679096"/>
                <a:gd name="connsiteY16" fmla="*/ 206734 h 282787"/>
                <a:gd name="connsiteX17" fmla="*/ 5303520 w 6679096"/>
                <a:gd name="connsiteY17" fmla="*/ 214685 h 282787"/>
                <a:gd name="connsiteX18" fmla="*/ 5200153 w 6679096"/>
                <a:gd name="connsiteY18" fmla="*/ 214685 h 282787"/>
                <a:gd name="connsiteX19" fmla="*/ 4913906 w 6679096"/>
                <a:gd name="connsiteY19" fmla="*/ 198783 h 282787"/>
                <a:gd name="connsiteX20" fmla="*/ 4834393 w 6679096"/>
                <a:gd name="connsiteY20" fmla="*/ 174929 h 282787"/>
                <a:gd name="connsiteX21" fmla="*/ 4715124 w 6679096"/>
                <a:gd name="connsiteY21" fmla="*/ 270344 h 282787"/>
                <a:gd name="connsiteX22" fmla="*/ 4564049 w 6679096"/>
                <a:gd name="connsiteY22" fmla="*/ 190831 h 282787"/>
                <a:gd name="connsiteX23" fmla="*/ 4397071 w 6679096"/>
                <a:gd name="connsiteY23" fmla="*/ 214685 h 282787"/>
                <a:gd name="connsiteX24" fmla="*/ 4373218 w 6679096"/>
                <a:gd name="connsiteY24" fmla="*/ 143123 h 282787"/>
                <a:gd name="connsiteX25" fmla="*/ 4079019 w 6679096"/>
                <a:gd name="connsiteY25" fmla="*/ 198783 h 282787"/>
                <a:gd name="connsiteX26" fmla="*/ 3888188 w 6679096"/>
                <a:gd name="connsiteY26" fmla="*/ 103367 h 282787"/>
                <a:gd name="connsiteX27" fmla="*/ 3721211 w 6679096"/>
                <a:gd name="connsiteY27" fmla="*/ 135172 h 282787"/>
                <a:gd name="connsiteX28" fmla="*/ 3514477 w 6679096"/>
                <a:gd name="connsiteY28" fmla="*/ 87464 h 282787"/>
                <a:gd name="connsiteX29" fmla="*/ 3220278 w 6679096"/>
                <a:gd name="connsiteY29" fmla="*/ 254442 h 282787"/>
                <a:gd name="connsiteX30" fmla="*/ 3013544 w 6679096"/>
                <a:gd name="connsiteY30" fmla="*/ 55659 h 282787"/>
                <a:gd name="connsiteX31" fmla="*/ 2894275 w 6679096"/>
                <a:gd name="connsiteY31" fmla="*/ 159026 h 282787"/>
                <a:gd name="connsiteX32" fmla="*/ 2846567 w 6679096"/>
                <a:gd name="connsiteY32" fmla="*/ 103367 h 282787"/>
                <a:gd name="connsiteX33" fmla="*/ 2695492 w 6679096"/>
                <a:gd name="connsiteY33" fmla="*/ 111318 h 282787"/>
                <a:gd name="connsiteX34" fmla="*/ 2600076 w 6679096"/>
                <a:gd name="connsiteY34" fmla="*/ 79512 h 282787"/>
                <a:gd name="connsiteX35" fmla="*/ 2433099 w 6679096"/>
                <a:gd name="connsiteY35" fmla="*/ 166978 h 282787"/>
                <a:gd name="connsiteX36" fmla="*/ 2091193 w 6679096"/>
                <a:gd name="connsiteY36" fmla="*/ 103368 h 282787"/>
                <a:gd name="connsiteX37" fmla="*/ 1892411 w 6679096"/>
                <a:gd name="connsiteY37" fmla="*/ 151074 h 282787"/>
                <a:gd name="connsiteX38" fmla="*/ 1836751 w 6679096"/>
                <a:gd name="connsiteY38" fmla="*/ 63610 h 282787"/>
                <a:gd name="connsiteX39" fmla="*/ 1677725 w 6679096"/>
                <a:gd name="connsiteY39" fmla="*/ 159026 h 282787"/>
                <a:gd name="connsiteX40" fmla="*/ 1494845 w 6679096"/>
                <a:gd name="connsiteY40" fmla="*/ 127222 h 282787"/>
                <a:gd name="connsiteX41" fmla="*/ 1375576 w 6679096"/>
                <a:gd name="connsiteY41" fmla="*/ 159026 h 282787"/>
                <a:gd name="connsiteX42" fmla="*/ 1272208 w 6679096"/>
                <a:gd name="connsiteY42" fmla="*/ 143124 h 282787"/>
                <a:gd name="connsiteX43" fmla="*/ 1144988 w 6679096"/>
                <a:gd name="connsiteY43" fmla="*/ 151075 h 282787"/>
                <a:gd name="connsiteX44" fmla="*/ 1041621 w 6679096"/>
                <a:gd name="connsiteY44" fmla="*/ 214685 h 282787"/>
                <a:gd name="connsiteX45" fmla="*/ 834887 w 6679096"/>
                <a:gd name="connsiteY45" fmla="*/ 159026 h 282787"/>
                <a:gd name="connsiteX46" fmla="*/ 683812 w 6679096"/>
                <a:gd name="connsiteY46" fmla="*/ 222636 h 282787"/>
                <a:gd name="connsiteX47" fmla="*/ 469126 w 6679096"/>
                <a:gd name="connsiteY47" fmla="*/ 278295 h 282787"/>
                <a:gd name="connsiteX48" fmla="*/ 333954 w 6679096"/>
                <a:gd name="connsiteY48" fmla="*/ 262393 h 282787"/>
                <a:gd name="connsiteX49" fmla="*/ 429370 w 6679096"/>
                <a:gd name="connsiteY49" fmla="*/ 55659 h 282787"/>
                <a:gd name="connsiteX50" fmla="*/ 230588 w 6679096"/>
                <a:gd name="connsiteY50" fmla="*/ 0 h 282787"/>
                <a:gd name="connsiteX51" fmla="*/ 87464 w 6679096"/>
                <a:gd name="connsiteY51" fmla="*/ 79513 h 282787"/>
                <a:gd name="connsiteX52" fmla="*/ 0 w 6679096"/>
                <a:gd name="connsiteY52" fmla="*/ 119270 h 282787"/>
                <a:gd name="connsiteX53" fmla="*/ 166977 w 6679096"/>
                <a:gd name="connsiteY53" fmla="*/ 246490 h 282787"/>
                <a:gd name="connsiteX54" fmla="*/ 254441 w 6679096"/>
                <a:gd name="connsiteY54" fmla="*/ 278296 h 282787"/>
                <a:gd name="connsiteX0" fmla="*/ 6687048 w 6687048"/>
                <a:gd name="connsiteY0" fmla="*/ 135172 h 280571"/>
                <a:gd name="connsiteX1" fmla="*/ 6512119 w 6687048"/>
                <a:gd name="connsiteY1" fmla="*/ 47708 h 280571"/>
                <a:gd name="connsiteX2" fmla="*/ 6472363 w 6687048"/>
                <a:gd name="connsiteY2" fmla="*/ 159026 h 280571"/>
                <a:gd name="connsiteX3" fmla="*/ 6392850 w 6687048"/>
                <a:gd name="connsiteY3" fmla="*/ 166977 h 280571"/>
                <a:gd name="connsiteX4" fmla="*/ 6345142 w 6687048"/>
                <a:gd name="connsiteY4" fmla="*/ 135172 h 280571"/>
                <a:gd name="connsiteX5" fmla="*/ 6217921 w 6687048"/>
                <a:gd name="connsiteY5" fmla="*/ 47708 h 280571"/>
                <a:gd name="connsiteX6" fmla="*/ 6162262 w 6687048"/>
                <a:gd name="connsiteY6" fmla="*/ 95416 h 280571"/>
                <a:gd name="connsiteX7" fmla="*/ 6122505 w 6687048"/>
                <a:gd name="connsiteY7" fmla="*/ 79513 h 280571"/>
                <a:gd name="connsiteX8" fmla="*/ 6035041 w 6687048"/>
                <a:gd name="connsiteY8" fmla="*/ 47708 h 280571"/>
                <a:gd name="connsiteX9" fmla="*/ 5923723 w 6687048"/>
                <a:gd name="connsiteY9" fmla="*/ 111318 h 280571"/>
                <a:gd name="connsiteX10" fmla="*/ 5852161 w 6687048"/>
                <a:gd name="connsiteY10" fmla="*/ 151075 h 280571"/>
                <a:gd name="connsiteX11" fmla="*/ 5780599 w 6687048"/>
                <a:gd name="connsiteY11" fmla="*/ 182880 h 280571"/>
                <a:gd name="connsiteX12" fmla="*/ 5685183 w 6687048"/>
                <a:gd name="connsiteY12" fmla="*/ 254442 h 280571"/>
                <a:gd name="connsiteX13" fmla="*/ 5621573 w 6687048"/>
                <a:gd name="connsiteY13" fmla="*/ 278296 h 280571"/>
                <a:gd name="connsiteX14" fmla="*/ 5621573 w 6687048"/>
                <a:gd name="connsiteY14" fmla="*/ 278296 h 280571"/>
                <a:gd name="connsiteX15" fmla="*/ 5502303 w 6687048"/>
                <a:gd name="connsiteY15" fmla="*/ 159026 h 280571"/>
                <a:gd name="connsiteX16" fmla="*/ 5414839 w 6687048"/>
                <a:gd name="connsiteY16" fmla="*/ 206734 h 280571"/>
                <a:gd name="connsiteX17" fmla="*/ 5311472 w 6687048"/>
                <a:gd name="connsiteY17" fmla="*/ 214685 h 280571"/>
                <a:gd name="connsiteX18" fmla="*/ 5208105 w 6687048"/>
                <a:gd name="connsiteY18" fmla="*/ 214685 h 280571"/>
                <a:gd name="connsiteX19" fmla="*/ 4921858 w 6687048"/>
                <a:gd name="connsiteY19" fmla="*/ 198783 h 280571"/>
                <a:gd name="connsiteX20" fmla="*/ 4842345 w 6687048"/>
                <a:gd name="connsiteY20" fmla="*/ 174929 h 280571"/>
                <a:gd name="connsiteX21" fmla="*/ 4723076 w 6687048"/>
                <a:gd name="connsiteY21" fmla="*/ 270344 h 280571"/>
                <a:gd name="connsiteX22" fmla="*/ 4572001 w 6687048"/>
                <a:gd name="connsiteY22" fmla="*/ 190831 h 280571"/>
                <a:gd name="connsiteX23" fmla="*/ 4405023 w 6687048"/>
                <a:gd name="connsiteY23" fmla="*/ 214685 h 280571"/>
                <a:gd name="connsiteX24" fmla="*/ 4381170 w 6687048"/>
                <a:gd name="connsiteY24" fmla="*/ 143123 h 280571"/>
                <a:gd name="connsiteX25" fmla="*/ 4086971 w 6687048"/>
                <a:gd name="connsiteY25" fmla="*/ 198783 h 280571"/>
                <a:gd name="connsiteX26" fmla="*/ 3896140 w 6687048"/>
                <a:gd name="connsiteY26" fmla="*/ 103367 h 280571"/>
                <a:gd name="connsiteX27" fmla="*/ 3729163 w 6687048"/>
                <a:gd name="connsiteY27" fmla="*/ 135172 h 280571"/>
                <a:gd name="connsiteX28" fmla="*/ 3522429 w 6687048"/>
                <a:gd name="connsiteY28" fmla="*/ 87464 h 280571"/>
                <a:gd name="connsiteX29" fmla="*/ 3228230 w 6687048"/>
                <a:gd name="connsiteY29" fmla="*/ 254442 h 280571"/>
                <a:gd name="connsiteX30" fmla="*/ 3021496 w 6687048"/>
                <a:gd name="connsiteY30" fmla="*/ 55659 h 280571"/>
                <a:gd name="connsiteX31" fmla="*/ 2902227 w 6687048"/>
                <a:gd name="connsiteY31" fmla="*/ 159026 h 280571"/>
                <a:gd name="connsiteX32" fmla="*/ 2854519 w 6687048"/>
                <a:gd name="connsiteY32" fmla="*/ 103367 h 280571"/>
                <a:gd name="connsiteX33" fmla="*/ 2703444 w 6687048"/>
                <a:gd name="connsiteY33" fmla="*/ 111318 h 280571"/>
                <a:gd name="connsiteX34" fmla="*/ 2608028 w 6687048"/>
                <a:gd name="connsiteY34" fmla="*/ 79512 h 280571"/>
                <a:gd name="connsiteX35" fmla="*/ 2441051 w 6687048"/>
                <a:gd name="connsiteY35" fmla="*/ 166978 h 280571"/>
                <a:gd name="connsiteX36" fmla="*/ 2099145 w 6687048"/>
                <a:gd name="connsiteY36" fmla="*/ 103368 h 280571"/>
                <a:gd name="connsiteX37" fmla="*/ 1900363 w 6687048"/>
                <a:gd name="connsiteY37" fmla="*/ 151074 h 280571"/>
                <a:gd name="connsiteX38" fmla="*/ 1844703 w 6687048"/>
                <a:gd name="connsiteY38" fmla="*/ 63610 h 280571"/>
                <a:gd name="connsiteX39" fmla="*/ 1685677 w 6687048"/>
                <a:gd name="connsiteY39" fmla="*/ 159026 h 280571"/>
                <a:gd name="connsiteX40" fmla="*/ 1502797 w 6687048"/>
                <a:gd name="connsiteY40" fmla="*/ 127222 h 280571"/>
                <a:gd name="connsiteX41" fmla="*/ 1383528 w 6687048"/>
                <a:gd name="connsiteY41" fmla="*/ 159026 h 280571"/>
                <a:gd name="connsiteX42" fmla="*/ 1280160 w 6687048"/>
                <a:gd name="connsiteY42" fmla="*/ 143124 h 280571"/>
                <a:gd name="connsiteX43" fmla="*/ 1152940 w 6687048"/>
                <a:gd name="connsiteY43" fmla="*/ 151075 h 280571"/>
                <a:gd name="connsiteX44" fmla="*/ 1049573 w 6687048"/>
                <a:gd name="connsiteY44" fmla="*/ 214685 h 280571"/>
                <a:gd name="connsiteX45" fmla="*/ 842839 w 6687048"/>
                <a:gd name="connsiteY45" fmla="*/ 159026 h 280571"/>
                <a:gd name="connsiteX46" fmla="*/ 691764 w 6687048"/>
                <a:gd name="connsiteY46" fmla="*/ 222636 h 280571"/>
                <a:gd name="connsiteX47" fmla="*/ 477078 w 6687048"/>
                <a:gd name="connsiteY47" fmla="*/ 278295 h 280571"/>
                <a:gd name="connsiteX48" fmla="*/ 341906 w 6687048"/>
                <a:gd name="connsiteY48" fmla="*/ 262393 h 280571"/>
                <a:gd name="connsiteX49" fmla="*/ 437322 w 6687048"/>
                <a:gd name="connsiteY49" fmla="*/ 55659 h 280571"/>
                <a:gd name="connsiteX50" fmla="*/ 238540 w 6687048"/>
                <a:gd name="connsiteY50" fmla="*/ 0 h 280571"/>
                <a:gd name="connsiteX51" fmla="*/ 95416 w 6687048"/>
                <a:gd name="connsiteY51" fmla="*/ 79513 h 280571"/>
                <a:gd name="connsiteX52" fmla="*/ 7952 w 6687048"/>
                <a:gd name="connsiteY52" fmla="*/ 119270 h 280571"/>
                <a:gd name="connsiteX53" fmla="*/ 174929 w 6687048"/>
                <a:gd name="connsiteY53" fmla="*/ 246490 h 280571"/>
                <a:gd name="connsiteX54" fmla="*/ 0 w 6687048"/>
                <a:gd name="connsiteY54" fmla="*/ 262393 h 280571"/>
                <a:gd name="connsiteX0" fmla="*/ 6893782 w 6893782"/>
                <a:gd name="connsiteY0" fmla="*/ 135172 h 278296"/>
                <a:gd name="connsiteX1" fmla="*/ 6718853 w 6893782"/>
                <a:gd name="connsiteY1" fmla="*/ 47708 h 278296"/>
                <a:gd name="connsiteX2" fmla="*/ 6679097 w 6893782"/>
                <a:gd name="connsiteY2" fmla="*/ 159026 h 278296"/>
                <a:gd name="connsiteX3" fmla="*/ 6599584 w 6893782"/>
                <a:gd name="connsiteY3" fmla="*/ 166977 h 278296"/>
                <a:gd name="connsiteX4" fmla="*/ 6551876 w 6893782"/>
                <a:gd name="connsiteY4" fmla="*/ 135172 h 278296"/>
                <a:gd name="connsiteX5" fmla="*/ 6424655 w 6893782"/>
                <a:gd name="connsiteY5" fmla="*/ 47708 h 278296"/>
                <a:gd name="connsiteX6" fmla="*/ 6368996 w 6893782"/>
                <a:gd name="connsiteY6" fmla="*/ 95416 h 278296"/>
                <a:gd name="connsiteX7" fmla="*/ 6329239 w 6893782"/>
                <a:gd name="connsiteY7" fmla="*/ 79513 h 278296"/>
                <a:gd name="connsiteX8" fmla="*/ 6241775 w 6893782"/>
                <a:gd name="connsiteY8" fmla="*/ 47708 h 278296"/>
                <a:gd name="connsiteX9" fmla="*/ 6130457 w 6893782"/>
                <a:gd name="connsiteY9" fmla="*/ 111318 h 278296"/>
                <a:gd name="connsiteX10" fmla="*/ 6058895 w 6893782"/>
                <a:gd name="connsiteY10" fmla="*/ 151075 h 278296"/>
                <a:gd name="connsiteX11" fmla="*/ 5987333 w 6893782"/>
                <a:gd name="connsiteY11" fmla="*/ 182880 h 278296"/>
                <a:gd name="connsiteX12" fmla="*/ 5891917 w 6893782"/>
                <a:gd name="connsiteY12" fmla="*/ 254442 h 278296"/>
                <a:gd name="connsiteX13" fmla="*/ 5828307 w 6893782"/>
                <a:gd name="connsiteY13" fmla="*/ 278296 h 278296"/>
                <a:gd name="connsiteX14" fmla="*/ 5828307 w 6893782"/>
                <a:gd name="connsiteY14" fmla="*/ 278296 h 278296"/>
                <a:gd name="connsiteX15" fmla="*/ 5709037 w 6893782"/>
                <a:gd name="connsiteY15" fmla="*/ 159026 h 278296"/>
                <a:gd name="connsiteX16" fmla="*/ 5621573 w 6893782"/>
                <a:gd name="connsiteY16" fmla="*/ 206734 h 278296"/>
                <a:gd name="connsiteX17" fmla="*/ 5518206 w 6893782"/>
                <a:gd name="connsiteY17" fmla="*/ 214685 h 278296"/>
                <a:gd name="connsiteX18" fmla="*/ 5414839 w 6893782"/>
                <a:gd name="connsiteY18" fmla="*/ 214685 h 278296"/>
                <a:gd name="connsiteX19" fmla="*/ 5128592 w 6893782"/>
                <a:gd name="connsiteY19" fmla="*/ 198783 h 278296"/>
                <a:gd name="connsiteX20" fmla="*/ 5049079 w 6893782"/>
                <a:gd name="connsiteY20" fmla="*/ 174929 h 278296"/>
                <a:gd name="connsiteX21" fmla="*/ 4929810 w 6893782"/>
                <a:gd name="connsiteY21" fmla="*/ 270344 h 278296"/>
                <a:gd name="connsiteX22" fmla="*/ 4778735 w 6893782"/>
                <a:gd name="connsiteY22" fmla="*/ 190831 h 278296"/>
                <a:gd name="connsiteX23" fmla="*/ 4611757 w 6893782"/>
                <a:gd name="connsiteY23" fmla="*/ 214685 h 278296"/>
                <a:gd name="connsiteX24" fmla="*/ 4587904 w 6893782"/>
                <a:gd name="connsiteY24" fmla="*/ 143123 h 278296"/>
                <a:gd name="connsiteX25" fmla="*/ 4293705 w 6893782"/>
                <a:gd name="connsiteY25" fmla="*/ 198783 h 278296"/>
                <a:gd name="connsiteX26" fmla="*/ 4102874 w 6893782"/>
                <a:gd name="connsiteY26" fmla="*/ 103367 h 278296"/>
                <a:gd name="connsiteX27" fmla="*/ 3935897 w 6893782"/>
                <a:gd name="connsiteY27" fmla="*/ 135172 h 278296"/>
                <a:gd name="connsiteX28" fmla="*/ 3729163 w 6893782"/>
                <a:gd name="connsiteY28" fmla="*/ 87464 h 278296"/>
                <a:gd name="connsiteX29" fmla="*/ 3434964 w 6893782"/>
                <a:gd name="connsiteY29" fmla="*/ 254442 h 278296"/>
                <a:gd name="connsiteX30" fmla="*/ 3228230 w 6893782"/>
                <a:gd name="connsiteY30" fmla="*/ 55659 h 278296"/>
                <a:gd name="connsiteX31" fmla="*/ 3108961 w 6893782"/>
                <a:gd name="connsiteY31" fmla="*/ 159026 h 278296"/>
                <a:gd name="connsiteX32" fmla="*/ 3061253 w 6893782"/>
                <a:gd name="connsiteY32" fmla="*/ 103367 h 278296"/>
                <a:gd name="connsiteX33" fmla="*/ 2910178 w 6893782"/>
                <a:gd name="connsiteY33" fmla="*/ 111318 h 278296"/>
                <a:gd name="connsiteX34" fmla="*/ 2814762 w 6893782"/>
                <a:gd name="connsiteY34" fmla="*/ 79512 h 278296"/>
                <a:gd name="connsiteX35" fmla="*/ 2647785 w 6893782"/>
                <a:gd name="connsiteY35" fmla="*/ 166978 h 278296"/>
                <a:gd name="connsiteX36" fmla="*/ 2305879 w 6893782"/>
                <a:gd name="connsiteY36" fmla="*/ 103368 h 278296"/>
                <a:gd name="connsiteX37" fmla="*/ 2107097 w 6893782"/>
                <a:gd name="connsiteY37" fmla="*/ 151074 h 278296"/>
                <a:gd name="connsiteX38" fmla="*/ 2051437 w 6893782"/>
                <a:gd name="connsiteY38" fmla="*/ 63610 h 278296"/>
                <a:gd name="connsiteX39" fmla="*/ 1892411 w 6893782"/>
                <a:gd name="connsiteY39" fmla="*/ 159026 h 278296"/>
                <a:gd name="connsiteX40" fmla="*/ 1709531 w 6893782"/>
                <a:gd name="connsiteY40" fmla="*/ 127222 h 278296"/>
                <a:gd name="connsiteX41" fmla="*/ 1590262 w 6893782"/>
                <a:gd name="connsiteY41" fmla="*/ 159026 h 278296"/>
                <a:gd name="connsiteX42" fmla="*/ 1486894 w 6893782"/>
                <a:gd name="connsiteY42" fmla="*/ 143124 h 278296"/>
                <a:gd name="connsiteX43" fmla="*/ 1359674 w 6893782"/>
                <a:gd name="connsiteY43" fmla="*/ 151075 h 278296"/>
                <a:gd name="connsiteX44" fmla="*/ 1256307 w 6893782"/>
                <a:gd name="connsiteY44" fmla="*/ 214685 h 278296"/>
                <a:gd name="connsiteX45" fmla="*/ 1049573 w 6893782"/>
                <a:gd name="connsiteY45" fmla="*/ 159026 h 278296"/>
                <a:gd name="connsiteX46" fmla="*/ 898498 w 6893782"/>
                <a:gd name="connsiteY46" fmla="*/ 222636 h 278296"/>
                <a:gd name="connsiteX47" fmla="*/ 683812 w 6893782"/>
                <a:gd name="connsiteY47" fmla="*/ 278295 h 278296"/>
                <a:gd name="connsiteX48" fmla="*/ 548640 w 6893782"/>
                <a:gd name="connsiteY48" fmla="*/ 262393 h 278296"/>
                <a:gd name="connsiteX49" fmla="*/ 644056 w 6893782"/>
                <a:gd name="connsiteY49" fmla="*/ 55659 h 278296"/>
                <a:gd name="connsiteX50" fmla="*/ 445274 w 6893782"/>
                <a:gd name="connsiteY50" fmla="*/ 0 h 278296"/>
                <a:gd name="connsiteX51" fmla="*/ 302150 w 6893782"/>
                <a:gd name="connsiteY51" fmla="*/ 79513 h 278296"/>
                <a:gd name="connsiteX52" fmla="*/ 214686 w 6893782"/>
                <a:gd name="connsiteY52" fmla="*/ 119270 h 278296"/>
                <a:gd name="connsiteX53" fmla="*/ 0 w 6893782"/>
                <a:gd name="connsiteY53" fmla="*/ 238538 h 278296"/>
                <a:gd name="connsiteX54" fmla="*/ 206734 w 6893782"/>
                <a:gd name="connsiteY54" fmla="*/ 262393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282025 w 7068710"/>
                <a:gd name="connsiteY37" fmla="*/ 151074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34602 w 7068710"/>
                <a:gd name="connsiteY43" fmla="*/ 15107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58740 w 7068710"/>
                <a:gd name="connsiteY47" fmla="*/ 278295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282025 w 7068710"/>
                <a:gd name="connsiteY37" fmla="*/ 151074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34602 w 7068710"/>
                <a:gd name="connsiteY43" fmla="*/ 15107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329732 w 7068710"/>
                <a:gd name="connsiteY37" fmla="*/ 182879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34602 w 7068710"/>
                <a:gd name="connsiteY43" fmla="*/ 15107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329732 w 7068710"/>
                <a:gd name="connsiteY37" fmla="*/ 182879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50504 w 7068710"/>
                <a:gd name="connsiteY43" fmla="*/ 21468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329732 w 7068710"/>
                <a:gd name="connsiteY37" fmla="*/ 182879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50504 w 7068710"/>
                <a:gd name="connsiteY43" fmla="*/ 21468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572494 w 7068710"/>
                <a:gd name="connsiteY49" fmla="*/ 254441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87464 h 230588"/>
                <a:gd name="connsiteX1" fmla="*/ 6893781 w 7068710"/>
                <a:gd name="connsiteY1" fmla="*/ 0 h 230588"/>
                <a:gd name="connsiteX2" fmla="*/ 6854025 w 7068710"/>
                <a:gd name="connsiteY2" fmla="*/ 111318 h 230588"/>
                <a:gd name="connsiteX3" fmla="*/ 6774512 w 7068710"/>
                <a:gd name="connsiteY3" fmla="*/ 119269 h 230588"/>
                <a:gd name="connsiteX4" fmla="*/ 6726804 w 7068710"/>
                <a:gd name="connsiteY4" fmla="*/ 87464 h 230588"/>
                <a:gd name="connsiteX5" fmla="*/ 6599583 w 7068710"/>
                <a:gd name="connsiteY5" fmla="*/ 0 h 230588"/>
                <a:gd name="connsiteX6" fmla="*/ 6543924 w 7068710"/>
                <a:gd name="connsiteY6" fmla="*/ 47708 h 230588"/>
                <a:gd name="connsiteX7" fmla="*/ 6504167 w 7068710"/>
                <a:gd name="connsiteY7" fmla="*/ 31805 h 230588"/>
                <a:gd name="connsiteX8" fmla="*/ 6416703 w 7068710"/>
                <a:gd name="connsiteY8" fmla="*/ 0 h 230588"/>
                <a:gd name="connsiteX9" fmla="*/ 6305385 w 7068710"/>
                <a:gd name="connsiteY9" fmla="*/ 63610 h 230588"/>
                <a:gd name="connsiteX10" fmla="*/ 6233823 w 7068710"/>
                <a:gd name="connsiteY10" fmla="*/ 103367 h 230588"/>
                <a:gd name="connsiteX11" fmla="*/ 6162261 w 7068710"/>
                <a:gd name="connsiteY11" fmla="*/ 135172 h 230588"/>
                <a:gd name="connsiteX12" fmla="*/ 6066845 w 7068710"/>
                <a:gd name="connsiteY12" fmla="*/ 206734 h 230588"/>
                <a:gd name="connsiteX13" fmla="*/ 6003235 w 7068710"/>
                <a:gd name="connsiteY13" fmla="*/ 230588 h 230588"/>
                <a:gd name="connsiteX14" fmla="*/ 6003235 w 7068710"/>
                <a:gd name="connsiteY14" fmla="*/ 230588 h 230588"/>
                <a:gd name="connsiteX15" fmla="*/ 5883965 w 7068710"/>
                <a:gd name="connsiteY15" fmla="*/ 111318 h 230588"/>
                <a:gd name="connsiteX16" fmla="*/ 5796501 w 7068710"/>
                <a:gd name="connsiteY16" fmla="*/ 159026 h 230588"/>
                <a:gd name="connsiteX17" fmla="*/ 5693134 w 7068710"/>
                <a:gd name="connsiteY17" fmla="*/ 166977 h 230588"/>
                <a:gd name="connsiteX18" fmla="*/ 5589767 w 7068710"/>
                <a:gd name="connsiteY18" fmla="*/ 166977 h 230588"/>
                <a:gd name="connsiteX19" fmla="*/ 5303520 w 7068710"/>
                <a:gd name="connsiteY19" fmla="*/ 151075 h 230588"/>
                <a:gd name="connsiteX20" fmla="*/ 5224007 w 7068710"/>
                <a:gd name="connsiteY20" fmla="*/ 127221 h 230588"/>
                <a:gd name="connsiteX21" fmla="*/ 5104738 w 7068710"/>
                <a:gd name="connsiteY21" fmla="*/ 222636 h 230588"/>
                <a:gd name="connsiteX22" fmla="*/ 4953663 w 7068710"/>
                <a:gd name="connsiteY22" fmla="*/ 143123 h 230588"/>
                <a:gd name="connsiteX23" fmla="*/ 4786685 w 7068710"/>
                <a:gd name="connsiteY23" fmla="*/ 166977 h 230588"/>
                <a:gd name="connsiteX24" fmla="*/ 4762832 w 7068710"/>
                <a:gd name="connsiteY24" fmla="*/ 95415 h 230588"/>
                <a:gd name="connsiteX25" fmla="*/ 4468633 w 7068710"/>
                <a:gd name="connsiteY25" fmla="*/ 151075 h 230588"/>
                <a:gd name="connsiteX26" fmla="*/ 4277802 w 7068710"/>
                <a:gd name="connsiteY26" fmla="*/ 55659 h 230588"/>
                <a:gd name="connsiteX27" fmla="*/ 4110825 w 7068710"/>
                <a:gd name="connsiteY27" fmla="*/ 87464 h 230588"/>
                <a:gd name="connsiteX28" fmla="*/ 3904091 w 7068710"/>
                <a:gd name="connsiteY28" fmla="*/ 39756 h 230588"/>
                <a:gd name="connsiteX29" fmla="*/ 3609892 w 7068710"/>
                <a:gd name="connsiteY29" fmla="*/ 206734 h 230588"/>
                <a:gd name="connsiteX30" fmla="*/ 3403158 w 7068710"/>
                <a:gd name="connsiteY30" fmla="*/ 7951 h 230588"/>
                <a:gd name="connsiteX31" fmla="*/ 3283889 w 7068710"/>
                <a:gd name="connsiteY31" fmla="*/ 111318 h 230588"/>
                <a:gd name="connsiteX32" fmla="*/ 3236181 w 7068710"/>
                <a:gd name="connsiteY32" fmla="*/ 55659 h 230588"/>
                <a:gd name="connsiteX33" fmla="*/ 3085106 w 7068710"/>
                <a:gd name="connsiteY33" fmla="*/ 63610 h 230588"/>
                <a:gd name="connsiteX34" fmla="*/ 2989690 w 7068710"/>
                <a:gd name="connsiteY34" fmla="*/ 31804 h 230588"/>
                <a:gd name="connsiteX35" fmla="*/ 2822713 w 7068710"/>
                <a:gd name="connsiteY35" fmla="*/ 119270 h 230588"/>
                <a:gd name="connsiteX36" fmla="*/ 2480807 w 7068710"/>
                <a:gd name="connsiteY36" fmla="*/ 55660 h 230588"/>
                <a:gd name="connsiteX37" fmla="*/ 2329732 w 7068710"/>
                <a:gd name="connsiteY37" fmla="*/ 135171 h 230588"/>
                <a:gd name="connsiteX38" fmla="*/ 2226365 w 7068710"/>
                <a:gd name="connsiteY38" fmla="*/ 15902 h 230588"/>
                <a:gd name="connsiteX39" fmla="*/ 2067339 w 7068710"/>
                <a:gd name="connsiteY39" fmla="*/ 111318 h 230588"/>
                <a:gd name="connsiteX40" fmla="*/ 1884459 w 7068710"/>
                <a:gd name="connsiteY40" fmla="*/ 79514 h 230588"/>
                <a:gd name="connsiteX41" fmla="*/ 1765190 w 7068710"/>
                <a:gd name="connsiteY41" fmla="*/ 111318 h 230588"/>
                <a:gd name="connsiteX42" fmla="*/ 1661822 w 7068710"/>
                <a:gd name="connsiteY42" fmla="*/ 95416 h 230588"/>
                <a:gd name="connsiteX43" fmla="*/ 1550504 w 7068710"/>
                <a:gd name="connsiteY43" fmla="*/ 166977 h 230588"/>
                <a:gd name="connsiteX44" fmla="*/ 1431235 w 7068710"/>
                <a:gd name="connsiteY44" fmla="*/ 166977 h 230588"/>
                <a:gd name="connsiteX45" fmla="*/ 1224501 w 7068710"/>
                <a:gd name="connsiteY45" fmla="*/ 111318 h 230588"/>
                <a:gd name="connsiteX46" fmla="*/ 1073426 w 7068710"/>
                <a:gd name="connsiteY46" fmla="*/ 174928 h 230588"/>
                <a:gd name="connsiteX47" fmla="*/ 882594 w 7068710"/>
                <a:gd name="connsiteY47" fmla="*/ 143123 h 230588"/>
                <a:gd name="connsiteX48" fmla="*/ 723568 w 7068710"/>
                <a:gd name="connsiteY48" fmla="*/ 214685 h 230588"/>
                <a:gd name="connsiteX49" fmla="*/ 572494 w 7068710"/>
                <a:gd name="connsiteY49" fmla="*/ 206733 h 230588"/>
                <a:gd name="connsiteX50" fmla="*/ 397565 w 7068710"/>
                <a:gd name="connsiteY50" fmla="*/ 190831 h 230588"/>
                <a:gd name="connsiteX51" fmla="*/ 477078 w 7068710"/>
                <a:gd name="connsiteY51" fmla="*/ 31805 h 230588"/>
                <a:gd name="connsiteX52" fmla="*/ 389614 w 7068710"/>
                <a:gd name="connsiteY52" fmla="*/ 71562 h 230588"/>
                <a:gd name="connsiteX53" fmla="*/ 174928 w 7068710"/>
                <a:gd name="connsiteY53" fmla="*/ 190830 h 230588"/>
                <a:gd name="connsiteX54" fmla="*/ 0 w 7068710"/>
                <a:gd name="connsiteY54" fmla="*/ 230588 h 230588"/>
                <a:gd name="connsiteX0" fmla="*/ 7100515 w 7100515"/>
                <a:gd name="connsiteY0" fmla="*/ 87464 h 230588"/>
                <a:gd name="connsiteX1" fmla="*/ 6925586 w 7100515"/>
                <a:gd name="connsiteY1" fmla="*/ 0 h 230588"/>
                <a:gd name="connsiteX2" fmla="*/ 6885830 w 7100515"/>
                <a:gd name="connsiteY2" fmla="*/ 111318 h 230588"/>
                <a:gd name="connsiteX3" fmla="*/ 6806317 w 7100515"/>
                <a:gd name="connsiteY3" fmla="*/ 119269 h 230588"/>
                <a:gd name="connsiteX4" fmla="*/ 6758609 w 7100515"/>
                <a:gd name="connsiteY4" fmla="*/ 87464 h 230588"/>
                <a:gd name="connsiteX5" fmla="*/ 6631388 w 7100515"/>
                <a:gd name="connsiteY5" fmla="*/ 0 h 230588"/>
                <a:gd name="connsiteX6" fmla="*/ 6575729 w 7100515"/>
                <a:gd name="connsiteY6" fmla="*/ 47708 h 230588"/>
                <a:gd name="connsiteX7" fmla="*/ 6535972 w 7100515"/>
                <a:gd name="connsiteY7" fmla="*/ 31805 h 230588"/>
                <a:gd name="connsiteX8" fmla="*/ 6448508 w 7100515"/>
                <a:gd name="connsiteY8" fmla="*/ 0 h 230588"/>
                <a:gd name="connsiteX9" fmla="*/ 6337190 w 7100515"/>
                <a:gd name="connsiteY9" fmla="*/ 63610 h 230588"/>
                <a:gd name="connsiteX10" fmla="*/ 6265628 w 7100515"/>
                <a:gd name="connsiteY10" fmla="*/ 103367 h 230588"/>
                <a:gd name="connsiteX11" fmla="*/ 6194066 w 7100515"/>
                <a:gd name="connsiteY11" fmla="*/ 135172 h 230588"/>
                <a:gd name="connsiteX12" fmla="*/ 6098650 w 7100515"/>
                <a:gd name="connsiteY12" fmla="*/ 206734 h 230588"/>
                <a:gd name="connsiteX13" fmla="*/ 6035040 w 7100515"/>
                <a:gd name="connsiteY13" fmla="*/ 230588 h 230588"/>
                <a:gd name="connsiteX14" fmla="*/ 6035040 w 7100515"/>
                <a:gd name="connsiteY14" fmla="*/ 230588 h 230588"/>
                <a:gd name="connsiteX15" fmla="*/ 5915770 w 7100515"/>
                <a:gd name="connsiteY15" fmla="*/ 111318 h 230588"/>
                <a:gd name="connsiteX16" fmla="*/ 5828306 w 7100515"/>
                <a:gd name="connsiteY16" fmla="*/ 159026 h 230588"/>
                <a:gd name="connsiteX17" fmla="*/ 5724939 w 7100515"/>
                <a:gd name="connsiteY17" fmla="*/ 166977 h 230588"/>
                <a:gd name="connsiteX18" fmla="*/ 5621572 w 7100515"/>
                <a:gd name="connsiteY18" fmla="*/ 166977 h 230588"/>
                <a:gd name="connsiteX19" fmla="*/ 5335325 w 7100515"/>
                <a:gd name="connsiteY19" fmla="*/ 151075 h 230588"/>
                <a:gd name="connsiteX20" fmla="*/ 5255812 w 7100515"/>
                <a:gd name="connsiteY20" fmla="*/ 127221 h 230588"/>
                <a:gd name="connsiteX21" fmla="*/ 5136543 w 7100515"/>
                <a:gd name="connsiteY21" fmla="*/ 222636 h 230588"/>
                <a:gd name="connsiteX22" fmla="*/ 4985468 w 7100515"/>
                <a:gd name="connsiteY22" fmla="*/ 143123 h 230588"/>
                <a:gd name="connsiteX23" fmla="*/ 4818490 w 7100515"/>
                <a:gd name="connsiteY23" fmla="*/ 166977 h 230588"/>
                <a:gd name="connsiteX24" fmla="*/ 4794637 w 7100515"/>
                <a:gd name="connsiteY24" fmla="*/ 95415 h 230588"/>
                <a:gd name="connsiteX25" fmla="*/ 4500438 w 7100515"/>
                <a:gd name="connsiteY25" fmla="*/ 151075 h 230588"/>
                <a:gd name="connsiteX26" fmla="*/ 4309607 w 7100515"/>
                <a:gd name="connsiteY26" fmla="*/ 55659 h 230588"/>
                <a:gd name="connsiteX27" fmla="*/ 4142630 w 7100515"/>
                <a:gd name="connsiteY27" fmla="*/ 87464 h 230588"/>
                <a:gd name="connsiteX28" fmla="*/ 3935896 w 7100515"/>
                <a:gd name="connsiteY28" fmla="*/ 39756 h 230588"/>
                <a:gd name="connsiteX29" fmla="*/ 3641697 w 7100515"/>
                <a:gd name="connsiteY29" fmla="*/ 206734 h 230588"/>
                <a:gd name="connsiteX30" fmla="*/ 3434963 w 7100515"/>
                <a:gd name="connsiteY30" fmla="*/ 7951 h 230588"/>
                <a:gd name="connsiteX31" fmla="*/ 3315694 w 7100515"/>
                <a:gd name="connsiteY31" fmla="*/ 111318 h 230588"/>
                <a:gd name="connsiteX32" fmla="*/ 3267986 w 7100515"/>
                <a:gd name="connsiteY32" fmla="*/ 55659 h 230588"/>
                <a:gd name="connsiteX33" fmla="*/ 3116911 w 7100515"/>
                <a:gd name="connsiteY33" fmla="*/ 63610 h 230588"/>
                <a:gd name="connsiteX34" fmla="*/ 3021495 w 7100515"/>
                <a:gd name="connsiteY34" fmla="*/ 31804 h 230588"/>
                <a:gd name="connsiteX35" fmla="*/ 2854518 w 7100515"/>
                <a:gd name="connsiteY35" fmla="*/ 119270 h 230588"/>
                <a:gd name="connsiteX36" fmla="*/ 2512612 w 7100515"/>
                <a:gd name="connsiteY36" fmla="*/ 55660 h 230588"/>
                <a:gd name="connsiteX37" fmla="*/ 2361537 w 7100515"/>
                <a:gd name="connsiteY37" fmla="*/ 135171 h 230588"/>
                <a:gd name="connsiteX38" fmla="*/ 2258170 w 7100515"/>
                <a:gd name="connsiteY38" fmla="*/ 15902 h 230588"/>
                <a:gd name="connsiteX39" fmla="*/ 2099144 w 7100515"/>
                <a:gd name="connsiteY39" fmla="*/ 111318 h 230588"/>
                <a:gd name="connsiteX40" fmla="*/ 1916264 w 7100515"/>
                <a:gd name="connsiteY40" fmla="*/ 79514 h 230588"/>
                <a:gd name="connsiteX41" fmla="*/ 1796995 w 7100515"/>
                <a:gd name="connsiteY41" fmla="*/ 111318 h 230588"/>
                <a:gd name="connsiteX42" fmla="*/ 1693627 w 7100515"/>
                <a:gd name="connsiteY42" fmla="*/ 95416 h 230588"/>
                <a:gd name="connsiteX43" fmla="*/ 1582309 w 7100515"/>
                <a:gd name="connsiteY43" fmla="*/ 166977 h 230588"/>
                <a:gd name="connsiteX44" fmla="*/ 1463040 w 7100515"/>
                <a:gd name="connsiteY44" fmla="*/ 166977 h 230588"/>
                <a:gd name="connsiteX45" fmla="*/ 1256306 w 7100515"/>
                <a:gd name="connsiteY45" fmla="*/ 111318 h 230588"/>
                <a:gd name="connsiteX46" fmla="*/ 1105231 w 7100515"/>
                <a:gd name="connsiteY46" fmla="*/ 174928 h 230588"/>
                <a:gd name="connsiteX47" fmla="*/ 914399 w 7100515"/>
                <a:gd name="connsiteY47" fmla="*/ 143123 h 230588"/>
                <a:gd name="connsiteX48" fmla="*/ 755373 w 7100515"/>
                <a:gd name="connsiteY48" fmla="*/ 214685 h 230588"/>
                <a:gd name="connsiteX49" fmla="*/ 604299 w 7100515"/>
                <a:gd name="connsiteY49" fmla="*/ 206733 h 230588"/>
                <a:gd name="connsiteX50" fmla="*/ 429370 w 7100515"/>
                <a:gd name="connsiteY50" fmla="*/ 190831 h 230588"/>
                <a:gd name="connsiteX51" fmla="*/ 508883 w 7100515"/>
                <a:gd name="connsiteY51" fmla="*/ 31805 h 230588"/>
                <a:gd name="connsiteX52" fmla="*/ 0 w 7100515"/>
                <a:gd name="connsiteY52" fmla="*/ 87464 h 230588"/>
                <a:gd name="connsiteX53" fmla="*/ 206733 w 7100515"/>
                <a:gd name="connsiteY53" fmla="*/ 190830 h 230588"/>
                <a:gd name="connsiteX54" fmla="*/ 31805 w 7100515"/>
                <a:gd name="connsiteY54" fmla="*/ 230588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1065475 w 7657107"/>
                <a:gd name="connsiteY51" fmla="*/ 31805 h 230588"/>
                <a:gd name="connsiteX52" fmla="*/ 556592 w 7657107"/>
                <a:gd name="connsiteY52" fmla="*/ 87464 h 230588"/>
                <a:gd name="connsiteX53" fmla="*/ 763325 w 7657107"/>
                <a:gd name="connsiteY53" fmla="*/ 190830 h 230588"/>
                <a:gd name="connsiteX54" fmla="*/ 0 w 7657107"/>
                <a:gd name="connsiteY54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1065475 w 7657107"/>
                <a:gd name="connsiteY51" fmla="*/ 31805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763325 w 7657107"/>
                <a:gd name="connsiteY54" fmla="*/ 190830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1065475 w 7657107"/>
                <a:gd name="connsiteY51" fmla="*/ 31805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731520 w 7657107"/>
                <a:gd name="connsiteY51" fmla="*/ 95416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731520 w 7657107"/>
                <a:gd name="connsiteY51" fmla="*/ 95416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731520 w 7657107"/>
                <a:gd name="connsiteY51" fmla="*/ 95416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466978"/>
                <a:gd name="connsiteX1" fmla="*/ 7482178 w 7657107"/>
                <a:gd name="connsiteY1" fmla="*/ 0 h 466978"/>
                <a:gd name="connsiteX2" fmla="*/ 7442422 w 7657107"/>
                <a:gd name="connsiteY2" fmla="*/ 111318 h 466978"/>
                <a:gd name="connsiteX3" fmla="*/ 7362909 w 7657107"/>
                <a:gd name="connsiteY3" fmla="*/ 119269 h 466978"/>
                <a:gd name="connsiteX4" fmla="*/ 7315201 w 7657107"/>
                <a:gd name="connsiteY4" fmla="*/ 87464 h 466978"/>
                <a:gd name="connsiteX5" fmla="*/ 7187980 w 7657107"/>
                <a:gd name="connsiteY5" fmla="*/ 0 h 466978"/>
                <a:gd name="connsiteX6" fmla="*/ 7132321 w 7657107"/>
                <a:gd name="connsiteY6" fmla="*/ 47708 h 466978"/>
                <a:gd name="connsiteX7" fmla="*/ 7092564 w 7657107"/>
                <a:gd name="connsiteY7" fmla="*/ 31805 h 466978"/>
                <a:gd name="connsiteX8" fmla="*/ 7005100 w 7657107"/>
                <a:gd name="connsiteY8" fmla="*/ 0 h 466978"/>
                <a:gd name="connsiteX9" fmla="*/ 6893782 w 7657107"/>
                <a:gd name="connsiteY9" fmla="*/ 63610 h 466978"/>
                <a:gd name="connsiteX10" fmla="*/ 6822220 w 7657107"/>
                <a:gd name="connsiteY10" fmla="*/ 103367 h 466978"/>
                <a:gd name="connsiteX11" fmla="*/ 6750658 w 7657107"/>
                <a:gd name="connsiteY11" fmla="*/ 135172 h 466978"/>
                <a:gd name="connsiteX12" fmla="*/ 6655242 w 7657107"/>
                <a:gd name="connsiteY12" fmla="*/ 206734 h 466978"/>
                <a:gd name="connsiteX13" fmla="*/ 6591632 w 7657107"/>
                <a:gd name="connsiteY13" fmla="*/ 230588 h 466978"/>
                <a:gd name="connsiteX14" fmla="*/ 6591632 w 7657107"/>
                <a:gd name="connsiteY14" fmla="*/ 230588 h 466978"/>
                <a:gd name="connsiteX15" fmla="*/ 6472362 w 7657107"/>
                <a:gd name="connsiteY15" fmla="*/ 111318 h 466978"/>
                <a:gd name="connsiteX16" fmla="*/ 6384898 w 7657107"/>
                <a:gd name="connsiteY16" fmla="*/ 159026 h 466978"/>
                <a:gd name="connsiteX17" fmla="*/ 6281531 w 7657107"/>
                <a:gd name="connsiteY17" fmla="*/ 166977 h 466978"/>
                <a:gd name="connsiteX18" fmla="*/ 6178164 w 7657107"/>
                <a:gd name="connsiteY18" fmla="*/ 166977 h 466978"/>
                <a:gd name="connsiteX19" fmla="*/ 5891917 w 7657107"/>
                <a:gd name="connsiteY19" fmla="*/ 151075 h 466978"/>
                <a:gd name="connsiteX20" fmla="*/ 5812404 w 7657107"/>
                <a:gd name="connsiteY20" fmla="*/ 127221 h 466978"/>
                <a:gd name="connsiteX21" fmla="*/ 5693135 w 7657107"/>
                <a:gd name="connsiteY21" fmla="*/ 222636 h 466978"/>
                <a:gd name="connsiteX22" fmla="*/ 5542060 w 7657107"/>
                <a:gd name="connsiteY22" fmla="*/ 143123 h 466978"/>
                <a:gd name="connsiteX23" fmla="*/ 5375082 w 7657107"/>
                <a:gd name="connsiteY23" fmla="*/ 166977 h 466978"/>
                <a:gd name="connsiteX24" fmla="*/ 5351229 w 7657107"/>
                <a:gd name="connsiteY24" fmla="*/ 95415 h 466978"/>
                <a:gd name="connsiteX25" fmla="*/ 5057030 w 7657107"/>
                <a:gd name="connsiteY25" fmla="*/ 151075 h 466978"/>
                <a:gd name="connsiteX26" fmla="*/ 4866199 w 7657107"/>
                <a:gd name="connsiteY26" fmla="*/ 55659 h 466978"/>
                <a:gd name="connsiteX27" fmla="*/ 4699222 w 7657107"/>
                <a:gd name="connsiteY27" fmla="*/ 87464 h 466978"/>
                <a:gd name="connsiteX28" fmla="*/ 4492488 w 7657107"/>
                <a:gd name="connsiteY28" fmla="*/ 39756 h 466978"/>
                <a:gd name="connsiteX29" fmla="*/ 4198289 w 7657107"/>
                <a:gd name="connsiteY29" fmla="*/ 206734 h 466978"/>
                <a:gd name="connsiteX30" fmla="*/ 3991555 w 7657107"/>
                <a:gd name="connsiteY30" fmla="*/ 7951 h 466978"/>
                <a:gd name="connsiteX31" fmla="*/ 3872286 w 7657107"/>
                <a:gd name="connsiteY31" fmla="*/ 111318 h 466978"/>
                <a:gd name="connsiteX32" fmla="*/ 3824578 w 7657107"/>
                <a:gd name="connsiteY32" fmla="*/ 55659 h 466978"/>
                <a:gd name="connsiteX33" fmla="*/ 3673503 w 7657107"/>
                <a:gd name="connsiteY33" fmla="*/ 63610 h 466978"/>
                <a:gd name="connsiteX34" fmla="*/ 3578087 w 7657107"/>
                <a:gd name="connsiteY34" fmla="*/ 31804 h 466978"/>
                <a:gd name="connsiteX35" fmla="*/ 3411110 w 7657107"/>
                <a:gd name="connsiteY35" fmla="*/ 119270 h 466978"/>
                <a:gd name="connsiteX36" fmla="*/ 3069204 w 7657107"/>
                <a:gd name="connsiteY36" fmla="*/ 55660 h 466978"/>
                <a:gd name="connsiteX37" fmla="*/ 2918129 w 7657107"/>
                <a:gd name="connsiteY37" fmla="*/ 135171 h 466978"/>
                <a:gd name="connsiteX38" fmla="*/ 2814762 w 7657107"/>
                <a:gd name="connsiteY38" fmla="*/ 15902 h 466978"/>
                <a:gd name="connsiteX39" fmla="*/ 2655736 w 7657107"/>
                <a:gd name="connsiteY39" fmla="*/ 111318 h 466978"/>
                <a:gd name="connsiteX40" fmla="*/ 2472856 w 7657107"/>
                <a:gd name="connsiteY40" fmla="*/ 79514 h 466978"/>
                <a:gd name="connsiteX41" fmla="*/ 2353587 w 7657107"/>
                <a:gd name="connsiteY41" fmla="*/ 111318 h 466978"/>
                <a:gd name="connsiteX42" fmla="*/ 2250219 w 7657107"/>
                <a:gd name="connsiteY42" fmla="*/ 95416 h 466978"/>
                <a:gd name="connsiteX43" fmla="*/ 2138901 w 7657107"/>
                <a:gd name="connsiteY43" fmla="*/ 166977 h 466978"/>
                <a:gd name="connsiteX44" fmla="*/ 2019632 w 7657107"/>
                <a:gd name="connsiteY44" fmla="*/ 166977 h 466978"/>
                <a:gd name="connsiteX45" fmla="*/ 1812898 w 7657107"/>
                <a:gd name="connsiteY45" fmla="*/ 111318 h 466978"/>
                <a:gd name="connsiteX46" fmla="*/ 1661823 w 7657107"/>
                <a:gd name="connsiteY46" fmla="*/ 174928 h 466978"/>
                <a:gd name="connsiteX47" fmla="*/ 1470991 w 7657107"/>
                <a:gd name="connsiteY47" fmla="*/ 143123 h 466978"/>
                <a:gd name="connsiteX48" fmla="*/ 1311965 w 7657107"/>
                <a:gd name="connsiteY48" fmla="*/ 214685 h 466978"/>
                <a:gd name="connsiteX49" fmla="*/ 1160891 w 7657107"/>
                <a:gd name="connsiteY49" fmla="*/ 206733 h 466978"/>
                <a:gd name="connsiteX50" fmla="*/ 985962 w 7657107"/>
                <a:gd name="connsiteY50" fmla="*/ 190831 h 466978"/>
                <a:gd name="connsiteX51" fmla="*/ 644056 w 7657107"/>
                <a:gd name="connsiteY51" fmla="*/ 413468 h 466978"/>
                <a:gd name="connsiteX52" fmla="*/ 556592 w 7657107"/>
                <a:gd name="connsiteY52" fmla="*/ 87464 h 466978"/>
                <a:gd name="connsiteX53" fmla="*/ 214687 w 7657107"/>
                <a:gd name="connsiteY53" fmla="*/ 119268 h 466978"/>
                <a:gd name="connsiteX54" fmla="*/ 174928 w 7657107"/>
                <a:gd name="connsiteY54" fmla="*/ 159024 h 466978"/>
                <a:gd name="connsiteX55" fmla="*/ 0 w 7657107"/>
                <a:gd name="connsiteY55" fmla="*/ 159026 h 466978"/>
                <a:gd name="connsiteX0" fmla="*/ 7657107 w 7657107"/>
                <a:gd name="connsiteY0" fmla="*/ 87464 h 413468"/>
                <a:gd name="connsiteX1" fmla="*/ 7482178 w 7657107"/>
                <a:gd name="connsiteY1" fmla="*/ 0 h 413468"/>
                <a:gd name="connsiteX2" fmla="*/ 7442422 w 7657107"/>
                <a:gd name="connsiteY2" fmla="*/ 111318 h 413468"/>
                <a:gd name="connsiteX3" fmla="*/ 7362909 w 7657107"/>
                <a:gd name="connsiteY3" fmla="*/ 119269 h 413468"/>
                <a:gd name="connsiteX4" fmla="*/ 7315201 w 7657107"/>
                <a:gd name="connsiteY4" fmla="*/ 87464 h 413468"/>
                <a:gd name="connsiteX5" fmla="*/ 7187980 w 7657107"/>
                <a:gd name="connsiteY5" fmla="*/ 0 h 413468"/>
                <a:gd name="connsiteX6" fmla="*/ 7132321 w 7657107"/>
                <a:gd name="connsiteY6" fmla="*/ 47708 h 413468"/>
                <a:gd name="connsiteX7" fmla="*/ 7092564 w 7657107"/>
                <a:gd name="connsiteY7" fmla="*/ 31805 h 413468"/>
                <a:gd name="connsiteX8" fmla="*/ 7005100 w 7657107"/>
                <a:gd name="connsiteY8" fmla="*/ 0 h 413468"/>
                <a:gd name="connsiteX9" fmla="*/ 6893782 w 7657107"/>
                <a:gd name="connsiteY9" fmla="*/ 63610 h 413468"/>
                <a:gd name="connsiteX10" fmla="*/ 6822220 w 7657107"/>
                <a:gd name="connsiteY10" fmla="*/ 103367 h 413468"/>
                <a:gd name="connsiteX11" fmla="*/ 6750658 w 7657107"/>
                <a:gd name="connsiteY11" fmla="*/ 135172 h 413468"/>
                <a:gd name="connsiteX12" fmla="*/ 6655242 w 7657107"/>
                <a:gd name="connsiteY12" fmla="*/ 206734 h 413468"/>
                <a:gd name="connsiteX13" fmla="*/ 6591632 w 7657107"/>
                <a:gd name="connsiteY13" fmla="*/ 230588 h 413468"/>
                <a:gd name="connsiteX14" fmla="*/ 6591632 w 7657107"/>
                <a:gd name="connsiteY14" fmla="*/ 230588 h 413468"/>
                <a:gd name="connsiteX15" fmla="*/ 6472362 w 7657107"/>
                <a:gd name="connsiteY15" fmla="*/ 111318 h 413468"/>
                <a:gd name="connsiteX16" fmla="*/ 6384898 w 7657107"/>
                <a:gd name="connsiteY16" fmla="*/ 159026 h 413468"/>
                <a:gd name="connsiteX17" fmla="*/ 6281531 w 7657107"/>
                <a:gd name="connsiteY17" fmla="*/ 166977 h 413468"/>
                <a:gd name="connsiteX18" fmla="*/ 6178164 w 7657107"/>
                <a:gd name="connsiteY18" fmla="*/ 166977 h 413468"/>
                <a:gd name="connsiteX19" fmla="*/ 5891917 w 7657107"/>
                <a:gd name="connsiteY19" fmla="*/ 151075 h 413468"/>
                <a:gd name="connsiteX20" fmla="*/ 5812404 w 7657107"/>
                <a:gd name="connsiteY20" fmla="*/ 127221 h 413468"/>
                <a:gd name="connsiteX21" fmla="*/ 5693135 w 7657107"/>
                <a:gd name="connsiteY21" fmla="*/ 222636 h 413468"/>
                <a:gd name="connsiteX22" fmla="*/ 5542060 w 7657107"/>
                <a:gd name="connsiteY22" fmla="*/ 143123 h 413468"/>
                <a:gd name="connsiteX23" fmla="*/ 5375082 w 7657107"/>
                <a:gd name="connsiteY23" fmla="*/ 166977 h 413468"/>
                <a:gd name="connsiteX24" fmla="*/ 5351229 w 7657107"/>
                <a:gd name="connsiteY24" fmla="*/ 95415 h 413468"/>
                <a:gd name="connsiteX25" fmla="*/ 5057030 w 7657107"/>
                <a:gd name="connsiteY25" fmla="*/ 151075 h 413468"/>
                <a:gd name="connsiteX26" fmla="*/ 4866199 w 7657107"/>
                <a:gd name="connsiteY26" fmla="*/ 55659 h 413468"/>
                <a:gd name="connsiteX27" fmla="*/ 4699222 w 7657107"/>
                <a:gd name="connsiteY27" fmla="*/ 87464 h 413468"/>
                <a:gd name="connsiteX28" fmla="*/ 4492488 w 7657107"/>
                <a:gd name="connsiteY28" fmla="*/ 39756 h 413468"/>
                <a:gd name="connsiteX29" fmla="*/ 4198289 w 7657107"/>
                <a:gd name="connsiteY29" fmla="*/ 206734 h 413468"/>
                <a:gd name="connsiteX30" fmla="*/ 3991555 w 7657107"/>
                <a:gd name="connsiteY30" fmla="*/ 7951 h 413468"/>
                <a:gd name="connsiteX31" fmla="*/ 3872286 w 7657107"/>
                <a:gd name="connsiteY31" fmla="*/ 111318 h 413468"/>
                <a:gd name="connsiteX32" fmla="*/ 3824578 w 7657107"/>
                <a:gd name="connsiteY32" fmla="*/ 55659 h 413468"/>
                <a:gd name="connsiteX33" fmla="*/ 3673503 w 7657107"/>
                <a:gd name="connsiteY33" fmla="*/ 63610 h 413468"/>
                <a:gd name="connsiteX34" fmla="*/ 3578087 w 7657107"/>
                <a:gd name="connsiteY34" fmla="*/ 31804 h 413468"/>
                <a:gd name="connsiteX35" fmla="*/ 3411110 w 7657107"/>
                <a:gd name="connsiteY35" fmla="*/ 119270 h 413468"/>
                <a:gd name="connsiteX36" fmla="*/ 3069204 w 7657107"/>
                <a:gd name="connsiteY36" fmla="*/ 55660 h 413468"/>
                <a:gd name="connsiteX37" fmla="*/ 2918129 w 7657107"/>
                <a:gd name="connsiteY37" fmla="*/ 135171 h 413468"/>
                <a:gd name="connsiteX38" fmla="*/ 2814762 w 7657107"/>
                <a:gd name="connsiteY38" fmla="*/ 15902 h 413468"/>
                <a:gd name="connsiteX39" fmla="*/ 2655736 w 7657107"/>
                <a:gd name="connsiteY39" fmla="*/ 111318 h 413468"/>
                <a:gd name="connsiteX40" fmla="*/ 2472856 w 7657107"/>
                <a:gd name="connsiteY40" fmla="*/ 79514 h 413468"/>
                <a:gd name="connsiteX41" fmla="*/ 2353587 w 7657107"/>
                <a:gd name="connsiteY41" fmla="*/ 111318 h 413468"/>
                <a:gd name="connsiteX42" fmla="*/ 2250219 w 7657107"/>
                <a:gd name="connsiteY42" fmla="*/ 95416 h 413468"/>
                <a:gd name="connsiteX43" fmla="*/ 2138901 w 7657107"/>
                <a:gd name="connsiteY43" fmla="*/ 166977 h 413468"/>
                <a:gd name="connsiteX44" fmla="*/ 2019632 w 7657107"/>
                <a:gd name="connsiteY44" fmla="*/ 166977 h 413468"/>
                <a:gd name="connsiteX45" fmla="*/ 1812898 w 7657107"/>
                <a:gd name="connsiteY45" fmla="*/ 111318 h 413468"/>
                <a:gd name="connsiteX46" fmla="*/ 1661823 w 7657107"/>
                <a:gd name="connsiteY46" fmla="*/ 174928 h 413468"/>
                <a:gd name="connsiteX47" fmla="*/ 1470991 w 7657107"/>
                <a:gd name="connsiteY47" fmla="*/ 143123 h 413468"/>
                <a:gd name="connsiteX48" fmla="*/ 1311965 w 7657107"/>
                <a:gd name="connsiteY48" fmla="*/ 214685 h 413468"/>
                <a:gd name="connsiteX49" fmla="*/ 1160891 w 7657107"/>
                <a:gd name="connsiteY49" fmla="*/ 206733 h 413468"/>
                <a:gd name="connsiteX50" fmla="*/ 985962 w 7657107"/>
                <a:gd name="connsiteY50" fmla="*/ 190831 h 413468"/>
                <a:gd name="connsiteX51" fmla="*/ 644056 w 7657107"/>
                <a:gd name="connsiteY51" fmla="*/ 413468 h 413468"/>
                <a:gd name="connsiteX52" fmla="*/ 556592 w 7657107"/>
                <a:gd name="connsiteY52" fmla="*/ 87464 h 413468"/>
                <a:gd name="connsiteX53" fmla="*/ 214687 w 7657107"/>
                <a:gd name="connsiteY53" fmla="*/ 119268 h 413468"/>
                <a:gd name="connsiteX54" fmla="*/ 174928 w 7657107"/>
                <a:gd name="connsiteY54" fmla="*/ 159024 h 413468"/>
                <a:gd name="connsiteX55" fmla="*/ 0 w 7657107"/>
                <a:gd name="connsiteY55" fmla="*/ 159026 h 413468"/>
                <a:gd name="connsiteX0" fmla="*/ 7657107 w 7657107"/>
                <a:gd name="connsiteY0" fmla="*/ 87464 h 349857"/>
                <a:gd name="connsiteX1" fmla="*/ 7482178 w 7657107"/>
                <a:gd name="connsiteY1" fmla="*/ 0 h 349857"/>
                <a:gd name="connsiteX2" fmla="*/ 7442422 w 7657107"/>
                <a:gd name="connsiteY2" fmla="*/ 111318 h 349857"/>
                <a:gd name="connsiteX3" fmla="*/ 7362909 w 7657107"/>
                <a:gd name="connsiteY3" fmla="*/ 119269 h 349857"/>
                <a:gd name="connsiteX4" fmla="*/ 7315201 w 7657107"/>
                <a:gd name="connsiteY4" fmla="*/ 87464 h 349857"/>
                <a:gd name="connsiteX5" fmla="*/ 7187980 w 7657107"/>
                <a:gd name="connsiteY5" fmla="*/ 0 h 349857"/>
                <a:gd name="connsiteX6" fmla="*/ 7132321 w 7657107"/>
                <a:gd name="connsiteY6" fmla="*/ 47708 h 349857"/>
                <a:gd name="connsiteX7" fmla="*/ 7092564 w 7657107"/>
                <a:gd name="connsiteY7" fmla="*/ 31805 h 349857"/>
                <a:gd name="connsiteX8" fmla="*/ 7005100 w 7657107"/>
                <a:gd name="connsiteY8" fmla="*/ 0 h 349857"/>
                <a:gd name="connsiteX9" fmla="*/ 6893782 w 7657107"/>
                <a:gd name="connsiteY9" fmla="*/ 63610 h 349857"/>
                <a:gd name="connsiteX10" fmla="*/ 6822220 w 7657107"/>
                <a:gd name="connsiteY10" fmla="*/ 103367 h 349857"/>
                <a:gd name="connsiteX11" fmla="*/ 6750658 w 7657107"/>
                <a:gd name="connsiteY11" fmla="*/ 135172 h 349857"/>
                <a:gd name="connsiteX12" fmla="*/ 6655242 w 7657107"/>
                <a:gd name="connsiteY12" fmla="*/ 206734 h 349857"/>
                <a:gd name="connsiteX13" fmla="*/ 6591632 w 7657107"/>
                <a:gd name="connsiteY13" fmla="*/ 230588 h 349857"/>
                <a:gd name="connsiteX14" fmla="*/ 6591632 w 7657107"/>
                <a:gd name="connsiteY14" fmla="*/ 230588 h 349857"/>
                <a:gd name="connsiteX15" fmla="*/ 6472362 w 7657107"/>
                <a:gd name="connsiteY15" fmla="*/ 111318 h 349857"/>
                <a:gd name="connsiteX16" fmla="*/ 6384898 w 7657107"/>
                <a:gd name="connsiteY16" fmla="*/ 159026 h 349857"/>
                <a:gd name="connsiteX17" fmla="*/ 6281531 w 7657107"/>
                <a:gd name="connsiteY17" fmla="*/ 166977 h 349857"/>
                <a:gd name="connsiteX18" fmla="*/ 6178164 w 7657107"/>
                <a:gd name="connsiteY18" fmla="*/ 166977 h 349857"/>
                <a:gd name="connsiteX19" fmla="*/ 5891917 w 7657107"/>
                <a:gd name="connsiteY19" fmla="*/ 151075 h 349857"/>
                <a:gd name="connsiteX20" fmla="*/ 5812404 w 7657107"/>
                <a:gd name="connsiteY20" fmla="*/ 127221 h 349857"/>
                <a:gd name="connsiteX21" fmla="*/ 5693135 w 7657107"/>
                <a:gd name="connsiteY21" fmla="*/ 222636 h 349857"/>
                <a:gd name="connsiteX22" fmla="*/ 5542060 w 7657107"/>
                <a:gd name="connsiteY22" fmla="*/ 143123 h 349857"/>
                <a:gd name="connsiteX23" fmla="*/ 5375082 w 7657107"/>
                <a:gd name="connsiteY23" fmla="*/ 166977 h 349857"/>
                <a:gd name="connsiteX24" fmla="*/ 5351229 w 7657107"/>
                <a:gd name="connsiteY24" fmla="*/ 95415 h 349857"/>
                <a:gd name="connsiteX25" fmla="*/ 5057030 w 7657107"/>
                <a:gd name="connsiteY25" fmla="*/ 151075 h 349857"/>
                <a:gd name="connsiteX26" fmla="*/ 4866199 w 7657107"/>
                <a:gd name="connsiteY26" fmla="*/ 55659 h 349857"/>
                <a:gd name="connsiteX27" fmla="*/ 4699222 w 7657107"/>
                <a:gd name="connsiteY27" fmla="*/ 87464 h 349857"/>
                <a:gd name="connsiteX28" fmla="*/ 4492488 w 7657107"/>
                <a:gd name="connsiteY28" fmla="*/ 39756 h 349857"/>
                <a:gd name="connsiteX29" fmla="*/ 4198289 w 7657107"/>
                <a:gd name="connsiteY29" fmla="*/ 206734 h 349857"/>
                <a:gd name="connsiteX30" fmla="*/ 3991555 w 7657107"/>
                <a:gd name="connsiteY30" fmla="*/ 7951 h 349857"/>
                <a:gd name="connsiteX31" fmla="*/ 3872286 w 7657107"/>
                <a:gd name="connsiteY31" fmla="*/ 111318 h 349857"/>
                <a:gd name="connsiteX32" fmla="*/ 3824578 w 7657107"/>
                <a:gd name="connsiteY32" fmla="*/ 55659 h 349857"/>
                <a:gd name="connsiteX33" fmla="*/ 3673503 w 7657107"/>
                <a:gd name="connsiteY33" fmla="*/ 63610 h 349857"/>
                <a:gd name="connsiteX34" fmla="*/ 3578087 w 7657107"/>
                <a:gd name="connsiteY34" fmla="*/ 31804 h 349857"/>
                <a:gd name="connsiteX35" fmla="*/ 3411110 w 7657107"/>
                <a:gd name="connsiteY35" fmla="*/ 119270 h 349857"/>
                <a:gd name="connsiteX36" fmla="*/ 3069204 w 7657107"/>
                <a:gd name="connsiteY36" fmla="*/ 55660 h 349857"/>
                <a:gd name="connsiteX37" fmla="*/ 2918129 w 7657107"/>
                <a:gd name="connsiteY37" fmla="*/ 135171 h 349857"/>
                <a:gd name="connsiteX38" fmla="*/ 2814762 w 7657107"/>
                <a:gd name="connsiteY38" fmla="*/ 15902 h 349857"/>
                <a:gd name="connsiteX39" fmla="*/ 2655736 w 7657107"/>
                <a:gd name="connsiteY39" fmla="*/ 111318 h 349857"/>
                <a:gd name="connsiteX40" fmla="*/ 2472856 w 7657107"/>
                <a:gd name="connsiteY40" fmla="*/ 79514 h 349857"/>
                <a:gd name="connsiteX41" fmla="*/ 2353587 w 7657107"/>
                <a:gd name="connsiteY41" fmla="*/ 111318 h 349857"/>
                <a:gd name="connsiteX42" fmla="*/ 2250219 w 7657107"/>
                <a:gd name="connsiteY42" fmla="*/ 95416 h 349857"/>
                <a:gd name="connsiteX43" fmla="*/ 2138901 w 7657107"/>
                <a:gd name="connsiteY43" fmla="*/ 166977 h 349857"/>
                <a:gd name="connsiteX44" fmla="*/ 2019632 w 7657107"/>
                <a:gd name="connsiteY44" fmla="*/ 166977 h 349857"/>
                <a:gd name="connsiteX45" fmla="*/ 1812898 w 7657107"/>
                <a:gd name="connsiteY45" fmla="*/ 111318 h 349857"/>
                <a:gd name="connsiteX46" fmla="*/ 1661823 w 7657107"/>
                <a:gd name="connsiteY46" fmla="*/ 174928 h 349857"/>
                <a:gd name="connsiteX47" fmla="*/ 1470991 w 7657107"/>
                <a:gd name="connsiteY47" fmla="*/ 143123 h 349857"/>
                <a:gd name="connsiteX48" fmla="*/ 1311965 w 7657107"/>
                <a:gd name="connsiteY48" fmla="*/ 214685 h 349857"/>
                <a:gd name="connsiteX49" fmla="*/ 1160891 w 7657107"/>
                <a:gd name="connsiteY49" fmla="*/ 206733 h 349857"/>
                <a:gd name="connsiteX50" fmla="*/ 985962 w 7657107"/>
                <a:gd name="connsiteY50" fmla="*/ 190831 h 349857"/>
                <a:gd name="connsiteX51" fmla="*/ 691763 w 7657107"/>
                <a:gd name="connsiteY51" fmla="*/ 349857 h 349857"/>
                <a:gd name="connsiteX52" fmla="*/ 556592 w 7657107"/>
                <a:gd name="connsiteY52" fmla="*/ 87464 h 349857"/>
                <a:gd name="connsiteX53" fmla="*/ 214687 w 7657107"/>
                <a:gd name="connsiteY53" fmla="*/ 119268 h 349857"/>
                <a:gd name="connsiteX54" fmla="*/ 174928 w 7657107"/>
                <a:gd name="connsiteY54" fmla="*/ 159024 h 349857"/>
                <a:gd name="connsiteX55" fmla="*/ 0 w 7657107"/>
                <a:gd name="connsiteY55" fmla="*/ 159026 h 349857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72286 w 7657107"/>
                <a:gd name="connsiteY31" fmla="*/ 111318 h 326003"/>
                <a:gd name="connsiteX32" fmla="*/ 3824578 w 7657107"/>
                <a:gd name="connsiteY32" fmla="*/ 55659 h 326003"/>
                <a:gd name="connsiteX33" fmla="*/ 3673503 w 7657107"/>
                <a:gd name="connsiteY33" fmla="*/ 6361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24578 w 7657107"/>
                <a:gd name="connsiteY32" fmla="*/ 55659 h 326003"/>
                <a:gd name="connsiteX33" fmla="*/ 3673503 w 7657107"/>
                <a:gd name="connsiteY33" fmla="*/ 6361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11878 w 7657107"/>
                <a:gd name="connsiteY32" fmla="*/ 27084 h 326003"/>
                <a:gd name="connsiteX33" fmla="*/ 3673503 w 7657107"/>
                <a:gd name="connsiteY33" fmla="*/ 6361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11878 w 7657107"/>
                <a:gd name="connsiteY32" fmla="*/ 27084 h 326003"/>
                <a:gd name="connsiteX33" fmla="*/ 3781453 w 7657107"/>
                <a:gd name="connsiteY33" fmla="*/ 9536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11878 w 7657107"/>
                <a:gd name="connsiteY32" fmla="*/ 27084 h 326003"/>
                <a:gd name="connsiteX33" fmla="*/ 3740178 w 7657107"/>
                <a:gd name="connsiteY33" fmla="*/ 85835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49978 w 7657107"/>
                <a:gd name="connsiteY32" fmla="*/ 17559 h 326003"/>
                <a:gd name="connsiteX33" fmla="*/ 3740178 w 7657107"/>
                <a:gd name="connsiteY33" fmla="*/ 85835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96935 h 335474"/>
                <a:gd name="connsiteX1" fmla="*/ 7482178 w 7657107"/>
                <a:gd name="connsiteY1" fmla="*/ 9471 h 335474"/>
                <a:gd name="connsiteX2" fmla="*/ 7442422 w 7657107"/>
                <a:gd name="connsiteY2" fmla="*/ 120789 h 335474"/>
                <a:gd name="connsiteX3" fmla="*/ 7362909 w 7657107"/>
                <a:gd name="connsiteY3" fmla="*/ 128740 h 335474"/>
                <a:gd name="connsiteX4" fmla="*/ 7315201 w 7657107"/>
                <a:gd name="connsiteY4" fmla="*/ 96935 h 335474"/>
                <a:gd name="connsiteX5" fmla="*/ 7187980 w 7657107"/>
                <a:gd name="connsiteY5" fmla="*/ 9471 h 335474"/>
                <a:gd name="connsiteX6" fmla="*/ 7132321 w 7657107"/>
                <a:gd name="connsiteY6" fmla="*/ 57179 h 335474"/>
                <a:gd name="connsiteX7" fmla="*/ 7092564 w 7657107"/>
                <a:gd name="connsiteY7" fmla="*/ 41276 h 335474"/>
                <a:gd name="connsiteX8" fmla="*/ 7005100 w 7657107"/>
                <a:gd name="connsiteY8" fmla="*/ 9471 h 335474"/>
                <a:gd name="connsiteX9" fmla="*/ 6893782 w 7657107"/>
                <a:gd name="connsiteY9" fmla="*/ 73081 h 335474"/>
                <a:gd name="connsiteX10" fmla="*/ 6822220 w 7657107"/>
                <a:gd name="connsiteY10" fmla="*/ 112838 h 335474"/>
                <a:gd name="connsiteX11" fmla="*/ 6750658 w 7657107"/>
                <a:gd name="connsiteY11" fmla="*/ 144643 h 335474"/>
                <a:gd name="connsiteX12" fmla="*/ 6655242 w 7657107"/>
                <a:gd name="connsiteY12" fmla="*/ 216205 h 335474"/>
                <a:gd name="connsiteX13" fmla="*/ 6591632 w 7657107"/>
                <a:gd name="connsiteY13" fmla="*/ 240059 h 335474"/>
                <a:gd name="connsiteX14" fmla="*/ 6591632 w 7657107"/>
                <a:gd name="connsiteY14" fmla="*/ 240059 h 335474"/>
                <a:gd name="connsiteX15" fmla="*/ 6472362 w 7657107"/>
                <a:gd name="connsiteY15" fmla="*/ 120789 h 335474"/>
                <a:gd name="connsiteX16" fmla="*/ 6384898 w 7657107"/>
                <a:gd name="connsiteY16" fmla="*/ 168497 h 335474"/>
                <a:gd name="connsiteX17" fmla="*/ 6281531 w 7657107"/>
                <a:gd name="connsiteY17" fmla="*/ 176448 h 335474"/>
                <a:gd name="connsiteX18" fmla="*/ 6178164 w 7657107"/>
                <a:gd name="connsiteY18" fmla="*/ 176448 h 335474"/>
                <a:gd name="connsiteX19" fmla="*/ 5891917 w 7657107"/>
                <a:gd name="connsiteY19" fmla="*/ 160546 h 335474"/>
                <a:gd name="connsiteX20" fmla="*/ 5812404 w 7657107"/>
                <a:gd name="connsiteY20" fmla="*/ 136692 h 335474"/>
                <a:gd name="connsiteX21" fmla="*/ 5693135 w 7657107"/>
                <a:gd name="connsiteY21" fmla="*/ 232107 h 335474"/>
                <a:gd name="connsiteX22" fmla="*/ 5542060 w 7657107"/>
                <a:gd name="connsiteY22" fmla="*/ 152594 h 335474"/>
                <a:gd name="connsiteX23" fmla="*/ 5375082 w 7657107"/>
                <a:gd name="connsiteY23" fmla="*/ 176448 h 335474"/>
                <a:gd name="connsiteX24" fmla="*/ 5351229 w 7657107"/>
                <a:gd name="connsiteY24" fmla="*/ 104886 h 335474"/>
                <a:gd name="connsiteX25" fmla="*/ 5057030 w 7657107"/>
                <a:gd name="connsiteY25" fmla="*/ 160546 h 335474"/>
                <a:gd name="connsiteX26" fmla="*/ 4866199 w 7657107"/>
                <a:gd name="connsiteY26" fmla="*/ 65130 h 335474"/>
                <a:gd name="connsiteX27" fmla="*/ 4699222 w 7657107"/>
                <a:gd name="connsiteY27" fmla="*/ 96935 h 335474"/>
                <a:gd name="connsiteX28" fmla="*/ 4492488 w 7657107"/>
                <a:gd name="connsiteY28" fmla="*/ 49227 h 335474"/>
                <a:gd name="connsiteX29" fmla="*/ 4198289 w 7657107"/>
                <a:gd name="connsiteY29" fmla="*/ 216205 h 335474"/>
                <a:gd name="connsiteX30" fmla="*/ 3991555 w 7657107"/>
                <a:gd name="connsiteY30" fmla="*/ 17422 h 335474"/>
                <a:gd name="connsiteX31" fmla="*/ 3888161 w 7657107"/>
                <a:gd name="connsiteY31" fmla="*/ 98564 h 335474"/>
                <a:gd name="connsiteX32" fmla="*/ 3849978 w 7657107"/>
                <a:gd name="connsiteY32" fmla="*/ 27030 h 335474"/>
                <a:gd name="connsiteX33" fmla="*/ 3740178 w 7657107"/>
                <a:gd name="connsiteY33" fmla="*/ 95306 h 335474"/>
                <a:gd name="connsiteX34" fmla="*/ 3584437 w 7657107"/>
                <a:gd name="connsiteY34" fmla="*/ 0 h 335474"/>
                <a:gd name="connsiteX35" fmla="*/ 3411110 w 7657107"/>
                <a:gd name="connsiteY35" fmla="*/ 128741 h 335474"/>
                <a:gd name="connsiteX36" fmla="*/ 3069204 w 7657107"/>
                <a:gd name="connsiteY36" fmla="*/ 65131 h 335474"/>
                <a:gd name="connsiteX37" fmla="*/ 2918129 w 7657107"/>
                <a:gd name="connsiteY37" fmla="*/ 144642 h 335474"/>
                <a:gd name="connsiteX38" fmla="*/ 2814762 w 7657107"/>
                <a:gd name="connsiteY38" fmla="*/ 25373 h 335474"/>
                <a:gd name="connsiteX39" fmla="*/ 2655736 w 7657107"/>
                <a:gd name="connsiteY39" fmla="*/ 120789 h 335474"/>
                <a:gd name="connsiteX40" fmla="*/ 2472856 w 7657107"/>
                <a:gd name="connsiteY40" fmla="*/ 88985 h 335474"/>
                <a:gd name="connsiteX41" fmla="*/ 2353587 w 7657107"/>
                <a:gd name="connsiteY41" fmla="*/ 120789 h 335474"/>
                <a:gd name="connsiteX42" fmla="*/ 2250219 w 7657107"/>
                <a:gd name="connsiteY42" fmla="*/ 104887 h 335474"/>
                <a:gd name="connsiteX43" fmla="*/ 2138901 w 7657107"/>
                <a:gd name="connsiteY43" fmla="*/ 176448 h 335474"/>
                <a:gd name="connsiteX44" fmla="*/ 2019632 w 7657107"/>
                <a:gd name="connsiteY44" fmla="*/ 176448 h 335474"/>
                <a:gd name="connsiteX45" fmla="*/ 1812898 w 7657107"/>
                <a:gd name="connsiteY45" fmla="*/ 120789 h 335474"/>
                <a:gd name="connsiteX46" fmla="*/ 1661823 w 7657107"/>
                <a:gd name="connsiteY46" fmla="*/ 184399 h 335474"/>
                <a:gd name="connsiteX47" fmla="*/ 1470991 w 7657107"/>
                <a:gd name="connsiteY47" fmla="*/ 152594 h 335474"/>
                <a:gd name="connsiteX48" fmla="*/ 1311965 w 7657107"/>
                <a:gd name="connsiteY48" fmla="*/ 224156 h 335474"/>
                <a:gd name="connsiteX49" fmla="*/ 1160891 w 7657107"/>
                <a:gd name="connsiteY49" fmla="*/ 216204 h 335474"/>
                <a:gd name="connsiteX50" fmla="*/ 985962 w 7657107"/>
                <a:gd name="connsiteY50" fmla="*/ 200302 h 335474"/>
                <a:gd name="connsiteX51" fmla="*/ 699715 w 7657107"/>
                <a:gd name="connsiteY51" fmla="*/ 335474 h 335474"/>
                <a:gd name="connsiteX52" fmla="*/ 556592 w 7657107"/>
                <a:gd name="connsiteY52" fmla="*/ 96935 h 335474"/>
                <a:gd name="connsiteX53" fmla="*/ 214687 w 7657107"/>
                <a:gd name="connsiteY53" fmla="*/ 128739 h 335474"/>
                <a:gd name="connsiteX54" fmla="*/ 174928 w 7657107"/>
                <a:gd name="connsiteY54" fmla="*/ 168495 h 335474"/>
                <a:gd name="connsiteX55" fmla="*/ 0 w 7657107"/>
                <a:gd name="connsiteY55" fmla="*/ 168497 h 335474"/>
                <a:gd name="connsiteX0" fmla="*/ 7657107 w 7657107"/>
                <a:gd name="connsiteY0" fmla="*/ 96935 h 335474"/>
                <a:gd name="connsiteX1" fmla="*/ 7482178 w 7657107"/>
                <a:gd name="connsiteY1" fmla="*/ 9471 h 335474"/>
                <a:gd name="connsiteX2" fmla="*/ 7442422 w 7657107"/>
                <a:gd name="connsiteY2" fmla="*/ 120789 h 335474"/>
                <a:gd name="connsiteX3" fmla="*/ 7362909 w 7657107"/>
                <a:gd name="connsiteY3" fmla="*/ 128740 h 335474"/>
                <a:gd name="connsiteX4" fmla="*/ 7315201 w 7657107"/>
                <a:gd name="connsiteY4" fmla="*/ 96935 h 335474"/>
                <a:gd name="connsiteX5" fmla="*/ 7187980 w 7657107"/>
                <a:gd name="connsiteY5" fmla="*/ 9471 h 335474"/>
                <a:gd name="connsiteX6" fmla="*/ 7132321 w 7657107"/>
                <a:gd name="connsiteY6" fmla="*/ 57179 h 335474"/>
                <a:gd name="connsiteX7" fmla="*/ 7092564 w 7657107"/>
                <a:gd name="connsiteY7" fmla="*/ 41276 h 335474"/>
                <a:gd name="connsiteX8" fmla="*/ 7005100 w 7657107"/>
                <a:gd name="connsiteY8" fmla="*/ 9471 h 335474"/>
                <a:gd name="connsiteX9" fmla="*/ 6893782 w 7657107"/>
                <a:gd name="connsiteY9" fmla="*/ 73081 h 335474"/>
                <a:gd name="connsiteX10" fmla="*/ 6822220 w 7657107"/>
                <a:gd name="connsiteY10" fmla="*/ 112838 h 335474"/>
                <a:gd name="connsiteX11" fmla="*/ 6750658 w 7657107"/>
                <a:gd name="connsiteY11" fmla="*/ 144643 h 335474"/>
                <a:gd name="connsiteX12" fmla="*/ 6655242 w 7657107"/>
                <a:gd name="connsiteY12" fmla="*/ 216205 h 335474"/>
                <a:gd name="connsiteX13" fmla="*/ 6591632 w 7657107"/>
                <a:gd name="connsiteY13" fmla="*/ 240059 h 335474"/>
                <a:gd name="connsiteX14" fmla="*/ 6591632 w 7657107"/>
                <a:gd name="connsiteY14" fmla="*/ 240059 h 335474"/>
                <a:gd name="connsiteX15" fmla="*/ 6472362 w 7657107"/>
                <a:gd name="connsiteY15" fmla="*/ 120789 h 335474"/>
                <a:gd name="connsiteX16" fmla="*/ 6384898 w 7657107"/>
                <a:gd name="connsiteY16" fmla="*/ 168497 h 335474"/>
                <a:gd name="connsiteX17" fmla="*/ 6281531 w 7657107"/>
                <a:gd name="connsiteY17" fmla="*/ 176448 h 335474"/>
                <a:gd name="connsiteX18" fmla="*/ 6178164 w 7657107"/>
                <a:gd name="connsiteY18" fmla="*/ 176448 h 335474"/>
                <a:gd name="connsiteX19" fmla="*/ 5891917 w 7657107"/>
                <a:gd name="connsiteY19" fmla="*/ 160546 h 335474"/>
                <a:gd name="connsiteX20" fmla="*/ 5812404 w 7657107"/>
                <a:gd name="connsiteY20" fmla="*/ 136692 h 335474"/>
                <a:gd name="connsiteX21" fmla="*/ 5693135 w 7657107"/>
                <a:gd name="connsiteY21" fmla="*/ 232107 h 335474"/>
                <a:gd name="connsiteX22" fmla="*/ 5542060 w 7657107"/>
                <a:gd name="connsiteY22" fmla="*/ 152594 h 335474"/>
                <a:gd name="connsiteX23" fmla="*/ 5375082 w 7657107"/>
                <a:gd name="connsiteY23" fmla="*/ 176448 h 335474"/>
                <a:gd name="connsiteX24" fmla="*/ 5351229 w 7657107"/>
                <a:gd name="connsiteY24" fmla="*/ 104886 h 335474"/>
                <a:gd name="connsiteX25" fmla="*/ 5057030 w 7657107"/>
                <a:gd name="connsiteY25" fmla="*/ 160546 h 335474"/>
                <a:gd name="connsiteX26" fmla="*/ 4866199 w 7657107"/>
                <a:gd name="connsiteY26" fmla="*/ 65130 h 335474"/>
                <a:gd name="connsiteX27" fmla="*/ 4699222 w 7657107"/>
                <a:gd name="connsiteY27" fmla="*/ 96935 h 335474"/>
                <a:gd name="connsiteX28" fmla="*/ 4492488 w 7657107"/>
                <a:gd name="connsiteY28" fmla="*/ 49227 h 335474"/>
                <a:gd name="connsiteX29" fmla="*/ 4198289 w 7657107"/>
                <a:gd name="connsiteY29" fmla="*/ 216205 h 335474"/>
                <a:gd name="connsiteX30" fmla="*/ 3991555 w 7657107"/>
                <a:gd name="connsiteY30" fmla="*/ 17422 h 335474"/>
                <a:gd name="connsiteX31" fmla="*/ 3888161 w 7657107"/>
                <a:gd name="connsiteY31" fmla="*/ 98564 h 335474"/>
                <a:gd name="connsiteX32" fmla="*/ 3849978 w 7657107"/>
                <a:gd name="connsiteY32" fmla="*/ 27030 h 335474"/>
                <a:gd name="connsiteX33" fmla="*/ 3740178 w 7657107"/>
                <a:gd name="connsiteY33" fmla="*/ 95306 h 335474"/>
                <a:gd name="connsiteX34" fmla="*/ 3584437 w 7657107"/>
                <a:gd name="connsiteY34" fmla="*/ 0 h 335474"/>
                <a:gd name="connsiteX35" fmla="*/ 3433335 w 7657107"/>
                <a:gd name="connsiteY35" fmla="*/ 128741 h 335474"/>
                <a:gd name="connsiteX36" fmla="*/ 3069204 w 7657107"/>
                <a:gd name="connsiteY36" fmla="*/ 65131 h 335474"/>
                <a:gd name="connsiteX37" fmla="*/ 2918129 w 7657107"/>
                <a:gd name="connsiteY37" fmla="*/ 144642 h 335474"/>
                <a:gd name="connsiteX38" fmla="*/ 2814762 w 7657107"/>
                <a:gd name="connsiteY38" fmla="*/ 25373 h 335474"/>
                <a:gd name="connsiteX39" fmla="*/ 2655736 w 7657107"/>
                <a:gd name="connsiteY39" fmla="*/ 120789 h 335474"/>
                <a:gd name="connsiteX40" fmla="*/ 2472856 w 7657107"/>
                <a:gd name="connsiteY40" fmla="*/ 88985 h 335474"/>
                <a:gd name="connsiteX41" fmla="*/ 2353587 w 7657107"/>
                <a:gd name="connsiteY41" fmla="*/ 120789 h 335474"/>
                <a:gd name="connsiteX42" fmla="*/ 2250219 w 7657107"/>
                <a:gd name="connsiteY42" fmla="*/ 104887 h 335474"/>
                <a:gd name="connsiteX43" fmla="*/ 2138901 w 7657107"/>
                <a:gd name="connsiteY43" fmla="*/ 176448 h 335474"/>
                <a:gd name="connsiteX44" fmla="*/ 2019632 w 7657107"/>
                <a:gd name="connsiteY44" fmla="*/ 176448 h 335474"/>
                <a:gd name="connsiteX45" fmla="*/ 1812898 w 7657107"/>
                <a:gd name="connsiteY45" fmla="*/ 120789 h 335474"/>
                <a:gd name="connsiteX46" fmla="*/ 1661823 w 7657107"/>
                <a:gd name="connsiteY46" fmla="*/ 184399 h 335474"/>
                <a:gd name="connsiteX47" fmla="*/ 1470991 w 7657107"/>
                <a:gd name="connsiteY47" fmla="*/ 152594 h 335474"/>
                <a:gd name="connsiteX48" fmla="*/ 1311965 w 7657107"/>
                <a:gd name="connsiteY48" fmla="*/ 224156 h 335474"/>
                <a:gd name="connsiteX49" fmla="*/ 1160891 w 7657107"/>
                <a:gd name="connsiteY49" fmla="*/ 216204 h 335474"/>
                <a:gd name="connsiteX50" fmla="*/ 985962 w 7657107"/>
                <a:gd name="connsiteY50" fmla="*/ 200302 h 335474"/>
                <a:gd name="connsiteX51" fmla="*/ 699715 w 7657107"/>
                <a:gd name="connsiteY51" fmla="*/ 335474 h 335474"/>
                <a:gd name="connsiteX52" fmla="*/ 556592 w 7657107"/>
                <a:gd name="connsiteY52" fmla="*/ 96935 h 335474"/>
                <a:gd name="connsiteX53" fmla="*/ 214687 w 7657107"/>
                <a:gd name="connsiteY53" fmla="*/ 128739 h 335474"/>
                <a:gd name="connsiteX54" fmla="*/ 174928 w 7657107"/>
                <a:gd name="connsiteY54" fmla="*/ 168495 h 335474"/>
                <a:gd name="connsiteX55" fmla="*/ 0 w 7657107"/>
                <a:gd name="connsiteY55" fmla="*/ 168497 h 335474"/>
                <a:gd name="connsiteX0" fmla="*/ 7657107 w 7657107"/>
                <a:gd name="connsiteY0" fmla="*/ 96935 h 335474"/>
                <a:gd name="connsiteX1" fmla="*/ 7482178 w 7657107"/>
                <a:gd name="connsiteY1" fmla="*/ 9471 h 335474"/>
                <a:gd name="connsiteX2" fmla="*/ 7442422 w 7657107"/>
                <a:gd name="connsiteY2" fmla="*/ 120789 h 335474"/>
                <a:gd name="connsiteX3" fmla="*/ 7362909 w 7657107"/>
                <a:gd name="connsiteY3" fmla="*/ 128740 h 335474"/>
                <a:gd name="connsiteX4" fmla="*/ 7315201 w 7657107"/>
                <a:gd name="connsiteY4" fmla="*/ 96935 h 335474"/>
                <a:gd name="connsiteX5" fmla="*/ 7187980 w 7657107"/>
                <a:gd name="connsiteY5" fmla="*/ 9471 h 335474"/>
                <a:gd name="connsiteX6" fmla="*/ 7132321 w 7657107"/>
                <a:gd name="connsiteY6" fmla="*/ 57179 h 335474"/>
                <a:gd name="connsiteX7" fmla="*/ 7092564 w 7657107"/>
                <a:gd name="connsiteY7" fmla="*/ 41276 h 335474"/>
                <a:gd name="connsiteX8" fmla="*/ 7005100 w 7657107"/>
                <a:gd name="connsiteY8" fmla="*/ 9471 h 335474"/>
                <a:gd name="connsiteX9" fmla="*/ 6893782 w 7657107"/>
                <a:gd name="connsiteY9" fmla="*/ 73081 h 335474"/>
                <a:gd name="connsiteX10" fmla="*/ 6822220 w 7657107"/>
                <a:gd name="connsiteY10" fmla="*/ 112838 h 335474"/>
                <a:gd name="connsiteX11" fmla="*/ 6750658 w 7657107"/>
                <a:gd name="connsiteY11" fmla="*/ 144643 h 335474"/>
                <a:gd name="connsiteX12" fmla="*/ 6655242 w 7657107"/>
                <a:gd name="connsiteY12" fmla="*/ 216205 h 335474"/>
                <a:gd name="connsiteX13" fmla="*/ 6591632 w 7657107"/>
                <a:gd name="connsiteY13" fmla="*/ 240059 h 335474"/>
                <a:gd name="connsiteX14" fmla="*/ 6591632 w 7657107"/>
                <a:gd name="connsiteY14" fmla="*/ 240059 h 335474"/>
                <a:gd name="connsiteX15" fmla="*/ 6472362 w 7657107"/>
                <a:gd name="connsiteY15" fmla="*/ 120789 h 335474"/>
                <a:gd name="connsiteX16" fmla="*/ 6384898 w 7657107"/>
                <a:gd name="connsiteY16" fmla="*/ 168497 h 335474"/>
                <a:gd name="connsiteX17" fmla="*/ 6281531 w 7657107"/>
                <a:gd name="connsiteY17" fmla="*/ 176448 h 335474"/>
                <a:gd name="connsiteX18" fmla="*/ 6178164 w 7657107"/>
                <a:gd name="connsiteY18" fmla="*/ 176448 h 335474"/>
                <a:gd name="connsiteX19" fmla="*/ 5891917 w 7657107"/>
                <a:gd name="connsiteY19" fmla="*/ 160546 h 335474"/>
                <a:gd name="connsiteX20" fmla="*/ 5812404 w 7657107"/>
                <a:gd name="connsiteY20" fmla="*/ 136692 h 335474"/>
                <a:gd name="connsiteX21" fmla="*/ 5693135 w 7657107"/>
                <a:gd name="connsiteY21" fmla="*/ 232107 h 335474"/>
                <a:gd name="connsiteX22" fmla="*/ 5542060 w 7657107"/>
                <a:gd name="connsiteY22" fmla="*/ 152594 h 335474"/>
                <a:gd name="connsiteX23" fmla="*/ 5375082 w 7657107"/>
                <a:gd name="connsiteY23" fmla="*/ 176448 h 335474"/>
                <a:gd name="connsiteX24" fmla="*/ 5351229 w 7657107"/>
                <a:gd name="connsiteY24" fmla="*/ 104886 h 335474"/>
                <a:gd name="connsiteX25" fmla="*/ 5057030 w 7657107"/>
                <a:gd name="connsiteY25" fmla="*/ 160546 h 335474"/>
                <a:gd name="connsiteX26" fmla="*/ 4866199 w 7657107"/>
                <a:gd name="connsiteY26" fmla="*/ 65130 h 335474"/>
                <a:gd name="connsiteX27" fmla="*/ 4699222 w 7657107"/>
                <a:gd name="connsiteY27" fmla="*/ 96935 h 335474"/>
                <a:gd name="connsiteX28" fmla="*/ 4492488 w 7657107"/>
                <a:gd name="connsiteY28" fmla="*/ 49227 h 335474"/>
                <a:gd name="connsiteX29" fmla="*/ 4198289 w 7657107"/>
                <a:gd name="connsiteY29" fmla="*/ 216205 h 335474"/>
                <a:gd name="connsiteX30" fmla="*/ 3991555 w 7657107"/>
                <a:gd name="connsiteY30" fmla="*/ 17422 h 335474"/>
                <a:gd name="connsiteX31" fmla="*/ 3888161 w 7657107"/>
                <a:gd name="connsiteY31" fmla="*/ 98564 h 335474"/>
                <a:gd name="connsiteX32" fmla="*/ 3849978 w 7657107"/>
                <a:gd name="connsiteY32" fmla="*/ 27030 h 335474"/>
                <a:gd name="connsiteX33" fmla="*/ 3740178 w 7657107"/>
                <a:gd name="connsiteY33" fmla="*/ 95306 h 335474"/>
                <a:gd name="connsiteX34" fmla="*/ 3584437 w 7657107"/>
                <a:gd name="connsiteY34" fmla="*/ 0 h 335474"/>
                <a:gd name="connsiteX35" fmla="*/ 3433335 w 7657107"/>
                <a:gd name="connsiteY35" fmla="*/ 128741 h 335474"/>
                <a:gd name="connsiteX36" fmla="*/ 3050154 w 7657107"/>
                <a:gd name="connsiteY36" fmla="*/ 23856 h 335474"/>
                <a:gd name="connsiteX37" fmla="*/ 2918129 w 7657107"/>
                <a:gd name="connsiteY37" fmla="*/ 144642 h 335474"/>
                <a:gd name="connsiteX38" fmla="*/ 2814762 w 7657107"/>
                <a:gd name="connsiteY38" fmla="*/ 25373 h 335474"/>
                <a:gd name="connsiteX39" fmla="*/ 2655736 w 7657107"/>
                <a:gd name="connsiteY39" fmla="*/ 120789 h 335474"/>
                <a:gd name="connsiteX40" fmla="*/ 2472856 w 7657107"/>
                <a:gd name="connsiteY40" fmla="*/ 88985 h 335474"/>
                <a:gd name="connsiteX41" fmla="*/ 2353587 w 7657107"/>
                <a:gd name="connsiteY41" fmla="*/ 120789 h 335474"/>
                <a:gd name="connsiteX42" fmla="*/ 2250219 w 7657107"/>
                <a:gd name="connsiteY42" fmla="*/ 104887 h 335474"/>
                <a:gd name="connsiteX43" fmla="*/ 2138901 w 7657107"/>
                <a:gd name="connsiteY43" fmla="*/ 176448 h 335474"/>
                <a:gd name="connsiteX44" fmla="*/ 2019632 w 7657107"/>
                <a:gd name="connsiteY44" fmla="*/ 176448 h 335474"/>
                <a:gd name="connsiteX45" fmla="*/ 1812898 w 7657107"/>
                <a:gd name="connsiteY45" fmla="*/ 120789 h 335474"/>
                <a:gd name="connsiteX46" fmla="*/ 1661823 w 7657107"/>
                <a:gd name="connsiteY46" fmla="*/ 184399 h 335474"/>
                <a:gd name="connsiteX47" fmla="*/ 1470991 w 7657107"/>
                <a:gd name="connsiteY47" fmla="*/ 152594 h 335474"/>
                <a:gd name="connsiteX48" fmla="*/ 1311965 w 7657107"/>
                <a:gd name="connsiteY48" fmla="*/ 224156 h 335474"/>
                <a:gd name="connsiteX49" fmla="*/ 1160891 w 7657107"/>
                <a:gd name="connsiteY49" fmla="*/ 216204 h 335474"/>
                <a:gd name="connsiteX50" fmla="*/ 985962 w 7657107"/>
                <a:gd name="connsiteY50" fmla="*/ 200302 h 335474"/>
                <a:gd name="connsiteX51" fmla="*/ 699715 w 7657107"/>
                <a:gd name="connsiteY51" fmla="*/ 335474 h 335474"/>
                <a:gd name="connsiteX52" fmla="*/ 556592 w 7657107"/>
                <a:gd name="connsiteY52" fmla="*/ 96935 h 335474"/>
                <a:gd name="connsiteX53" fmla="*/ 214687 w 7657107"/>
                <a:gd name="connsiteY53" fmla="*/ 128739 h 335474"/>
                <a:gd name="connsiteX54" fmla="*/ 174928 w 7657107"/>
                <a:gd name="connsiteY54" fmla="*/ 168495 h 335474"/>
                <a:gd name="connsiteX55" fmla="*/ 0 w 7657107"/>
                <a:gd name="connsiteY55" fmla="*/ 168497 h 335474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050154 w 7657107"/>
                <a:gd name="connsiteY36" fmla="*/ 50664 h 362282"/>
                <a:gd name="connsiteX37" fmla="*/ 2943529 w 7657107"/>
                <a:gd name="connsiteY37" fmla="*/ 0 h 362282"/>
                <a:gd name="connsiteX38" fmla="*/ 2814762 w 7657107"/>
                <a:gd name="connsiteY38" fmla="*/ 52181 h 362282"/>
                <a:gd name="connsiteX39" fmla="*/ 2655736 w 7657107"/>
                <a:gd name="connsiteY39" fmla="*/ 147597 h 362282"/>
                <a:gd name="connsiteX40" fmla="*/ 2472856 w 7657107"/>
                <a:gd name="connsiteY40" fmla="*/ 115793 h 362282"/>
                <a:gd name="connsiteX41" fmla="*/ 2353587 w 7657107"/>
                <a:gd name="connsiteY41" fmla="*/ 147597 h 362282"/>
                <a:gd name="connsiteX42" fmla="*/ 2250219 w 7657107"/>
                <a:gd name="connsiteY42" fmla="*/ 131695 h 362282"/>
                <a:gd name="connsiteX43" fmla="*/ 2138901 w 7657107"/>
                <a:gd name="connsiteY43" fmla="*/ 203256 h 362282"/>
                <a:gd name="connsiteX44" fmla="*/ 2019632 w 7657107"/>
                <a:gd name="connsiteY44" fmla="*/ 203256 h 362282"/>
                <a:gd name="connsiteX45" fmla="*/ 1812898 w 7657107"/>
                <a:gd name="connsiteY45" fmla="*/ 147597 h 362282"/>
                <a:gd name="connsiteX46" fmla="*/ 1661823 w 7657107"/>
                <a:gd name="connsiteY46" fmla="*/ 211207 h 362282"/>
                <a:gd name="connsiteX47" fmla="*/ 1470991 w 7657107"/>
                <a:gd name="connsiteY47" fmla="*/ 179402 h 362282"/>
                <a:gd name="connsiteX48" fmla="*/ 1311965 w 7657107"/>
                <a:gd name="connsiteY48" fmla="*/ 250964 h 362282"/>
                <a:gd name="connsiteX49" fmla="*/ 1160891 w 7657107"/>
                <a:gd name="connsiteY49" fmla="*/ 243012 h 362282"/>
                <a:gd name="connsiteX50" fmla="*/ 985962 w 7657107"/>
                <a:gd name="connsiteY50" fmla="*/ 227110 h 362282"/>
                <a:gd name="connsiteX51" fmla="*/ 699715 w 7657107"/>
                <a:gd name="connsiteY51" fmla="*/ 362282 h 362282"/>
                <a:gd name="connsiteX52" fmla="*/ 556592 w 7657107"/>
                <a:gd name="connsiteY52" fmla="*/ 123743 h 362282"/>
                <a:gd name="connsiteX53" fmla="*/ 214687 w 7657107"/>
                <a:gd name="connsiteY53" fmla="*/ 155547 h 362282"/>
                <a:gd name="connsiteX54" fmla="*/ 174928 w 7657107"/>
                <a:gd name="connsiteY54" fmla="*/ 195303 h 362282"/>
                <a:gd name="connsiteX55" fmla="*/ 0 w 7657107"/>
                <a:gd name="connsiteY55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027929 w 7657107"/>
                <a:gd name="connsiteY36" fmla="*/ 79239 h 362282"/>
                <a:gd name="connsiteX37" fmla="*/ 2943529 w 7657107"/>
                <a:gd name="connsiteY37" fmla="*/ 0 h 362282"/>
                <a:gd name="connsiteX38" fmla="*/ 2814762 w 7657107"/>
                <a:gd name="connsiteY38" fmla="*/ 52181 h 362282"/>
                <a:gd name="connsiteX39" fmla="*/ 2655736 w 7657107"/>
                <a:gd name="connsiteY39" fmla="*/ 147597 h 362282"/>
                <a:gd name="connsiteX40" fmla="*/ 2472856 w 7657107"/>
                <a:gd name="connsiteY40" fmla="*/ 115793 h 362282"/>
                <a:gd name="connsiteX41" fmla="*/ 2353587 w 7657107"/>
                <a:gd name="connsiteY41" fmla="*/ 147597 h 362282"/>
                <a:gd name="connsiteX42" fmla="*/ 2250219 w 7657107"/>
                <a:gd name="connsiteY42" fmla="*/ 131695 h 362282"/>
                <a:gd name="connsiteX43" fmla="*/ 2138901 w 7657107"/>
                <a:gd name="connsiteY43" fmla="*/ 203256 h 362282"/>
                <a:gd name="connsiteX44" fmla="*/ 2019632 w 7657107"/>
                <a:gd name="connsiteY44" fmla="*/ 203256 h 362282"/>
                <a:gd name="connsiteX45" fmla="*/ 1812898 w 7657107"/>
                <a:gd name="connsiteY45" fmla="*/ 147597 h 362282"/>
                <a:gd name="connsiteX46" fmla="*/ 1661823 w 7657107"/>
                <a:gd name="connsiteY46" fmla="*/ 211207 h 362282"/>
                <a:gd name="connsiteX47" fmla="*/ 1470991 w 7657107"/>
                <a:gd name="connsiteY47" fmla="*/ 179402 h 362282"/>
                <a:gd name="connsiteX48" fmla="*/ 1311965 w 7657107"/>
                <a:gd name="connsiteY48" fmla="*/ 250964 h 362282"/>
                <a:gd name="connsiteX49" fmla="*/ 1160891 w 7657107"/>
                <a:gd name="connsiteY49" fmla="*/ 243012 h 362282"/>
                <a:gd name="connsiteX50" fmla="*/ 985962 w 7657107"/>
                <a:gd name="connsiteY50" fmla="*/ 227110 h 362282"/>
                <a:gd name="connsiteX51" fmla="*/ 699715 w 7657107"/>
                <a:gd name="connsiteY51" fmla="*/ 362282 h 362282"/>
                <a:gd name="connsiteX52" fmla="*/ 556592 w 7657107"/>
                <a:gd name="connsiteY52" fmla="*/ 123743 h 362282"/>
                <a:gd name="connsiteX53" fmla="*/ 214687 w 7657107"/>
                <a:gd name="connsiteY53" fmla="*/ 155547 h 362282"/>
                <a:gd name="connsiteX54" fmla="*/ 174928 w 7657107"/>
                <a:gd name="connsiteY54" fmla="*/ 195303 h 362282"/>
                <a:gd name="connsiteX55" fmla="*/ 0 w 7657107"/>
                <a:gd name="connsiteY55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14762 w 7657107"/>
                <a:gd name="connsiteY39" fmla="*/ 52181 h 362282"/>
                <a:gd name="connsiteX40" fmla="*/ 2655736 w 7657107"/>
                <a:gd name="connsiteY40" fmla="*/ 147597 h 362282"/>
                <a:gd name="connsiteX41" fmla="*/ 2472856 w 7657107"/>
                <a:gd name="connsiteY41" fmla="*/ 115793 h 362282"/>
                <a:gd name="connsiteX42" fmla="*/ 2353587 w 7657107"/>
                <a:gd name="connsiteY42" fmla="*/ 147597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472856 w 7657107"/>
                <a:gd name="connsiteY41" fmla="*/ 115793 h 362282"/>
                <a:gd name="connsiteX42" fmla="*/ 2353587 w 7657107"/>
                <a:gd name="connsiteY42" fmla="*/ 147597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353587 w 7657107"/>
                <a:gd name="connsiteY42" fmla="*/ 147597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680873 w 7657107"/>
                <a:gd name="connsiteY47" fmla="*/ 20485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80873 w 7657107"/>
                <a:gd name="connsiteY48" fmla="*/ 204857 h 362282"/>
                <a:gd name="connsiteX49" fmla="*/ 1470991 w 7657107"/>
                <a:gd name="connsiteY49" fmla="*/ 179402 h 362282"/>
                <a:gd name="connsiteX50" fmla="*/ 1311965 w 7657107"/>
                <a:gd name="connsiteY50" fmla="*/ 250964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179402 h 362282"/>
                <a:gd name="connsiteX50" fmla="*/ 1311965 w 7657107"/>
                <a:gd name="connsiteY50" fmla="*/ 250964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11965 w 7657107"/>
                <a:gd name="connsiteY50" fmla="*/ 250964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53240 w 7657107"/>
                <a:gd name="connsiteY50" fmla="*/ 171589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53240 w 7657107"/>
                <a:gd name="connsiteY50" fmla="*/ 171589 h 362282"/>
                <a:gd name="connsiteX51" fmla="*/ 1256141 w 7657107"/>
                <a:gd name="connsiteY51" fmla="*/ 23666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53240 w 7657107"/>
                <a:gd name="connsiteY50" fmla="*/ 171589 h 362282"/>
                <a:gd name="connsiteX51" fmla="*/ 1256141 w 7657107"/>
                <a:gd name="connsiteY51" fmla="*/ 236662 h 362282"/>
                <a:gd name="connsiteX52" fmla="*/ 1195512 w 7657107"/>
                <a:gd name="connsiteY52" fmla="*/ 14456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56141 w 7657107"/>
                <a:gd name="connsiteY51" fmla="*/ 236662 h 286082"/>
                <a:gd name="connsiteX52" fmla="*/ 1195512 w 7657107"/>
                <a:gd name="connsiteY52" fmla="*/ 14456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56141 w 7657107"/>
                <a:gd name="connsiteY51" fmla="*/ 236662 h 286082"/>
                <a:gd name="connsiteX52" fmla="*/ 1233612 w 7657107"/>
                <a:gd name="connsiteY52" fmla="*/ 15726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56141 w 7657107"/>
                <a:gd name="connsiteY51" fmla="*/ 236662 h 286082"/>
                <a:gd name="connsiteX52" fmla="*/ 1211387 w 7657107"/>
                <a:gd name="connsiteY52" fmla="*/ 15091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91066 w 7657107"/>
                <a:gd name="connsiteY51" fmla="*/ 239837 h 286082"/>
                <a:gd name="connsiteX52" fmla="*/ 1211387 w 7657107"/>
                <a:gd name="connsiteY52" fmla="*/ 15091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91066 w 7657107"/>
                <a:gd name="connsiteY51" fmla="*/ 239837 h 286082"/>
                <a:gd name="connsiteX52" fmla="*/ 1211387 w 7657107"/>
                <a:gd name="connsiteY52" fmla="*/ 150910 h 286082"/>
                <a:gd name="connsiteX53" fmla="*/ 1068015 w 7657107"/>
                <a:gd name="connsiteY53" fmla="*/ 286082 h 286082"/>
                <a:gd name="connsiteX54" fmla="*/ 743917 w 7657107"/>
                <a:gd name="connsiteY54" fmla="*/ 272968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8897"/>
                <a:gd name="connsiteX1" fmla="*/ 7482178 w 7657107"/>
                <a:gd name="connsiteY1" fmla="*/ 36279 h 288897"/>
                <a:gd name="connsiteX2" fmla="*/ 7442422 w 7657107"/>
                <a:gd name="connsiteY2" fmla="*/ 147597 h 288897"/>
                <a:gd name="connsiteX3" fmla="*/ 7362909 w 7657107"/>
                <a:gd name="connsiteY3" fmla="*/ 155548 h 288897"/>
                <a:gd name="connsiteX4" fmla="*/ 7315201 w 7657107"/>
                <a:gd name="connsiteY4" fmla="*/ 123743 h 288897"/>
                <a:gd name="connsiteX5" fmla="*/ 7187980 w 7657107"/>
                <a:gd name="connsiteY5" fmla="*/ 36279 h 288897"/>
                <a:gd name="connsiteX6" fmla="*/ 7132321 w 7657107"/>
                <a:gd name="connsiteY6" fmla="*/ 83987 h 288897"/>
                <a:gd name="connsiteX7" fmla="*/ 7092564 w 7657107"/>
                <a:gd name="connsiteY7" fmla="*/ 68084 h 288897"/>
                <a:gd name="connsiteX8" fmla="*/ 7005100 w 7657107"/>
                <a:gd name="connsiteY8" fmla="*/ 36279 h 288897"/>
                <a:gd name="connsiteX9" fmla="*/ 6893782 w 7657107"/>
                <a:gd name="connsiteY9" fmla="*/ 99889 h 288897"/>
                <a:gd name="connsiteX10" fmla="*/ 6822220 w 7657107"/>
                <a:gd name="connsiteY10" fmla="*/ 139646 h 288897"/>
                <a:gd name="connsiteX11" fmla="*/ 6750658 w 7657107"/>
                <a:gd name="connsiteY11" fmla="*/ 171451 h 288897"/>
                <a:gd name="connsiteX12" fmla="*/ 6655242 w 7657107"/>
                <a:gd name="connsiteY12" fmla="*/ 243013 h 288897"/>
                <a:gd name="connsiteX13" fmla="*/ 6591632 w 7657107"/>
                <a:gd name="connsiteY13" fmla="*/ 266867 h 288897"/>
                <a:gd name="connsiteX14" fmla="*/ 6591632 w 7657107"/>
                <a:gd name="connsiteY14" fmla="*/ 266867 h 288897"/>
                <a:gd name="connsiteX15" fmla="*/ 6472362 w 7657107"/>
                <a:gd name="connsiteY15" fmla="*/ 147597 h 288897"/>
                <a:gd name="connsiteX16" fmla="*/ 6384898 w 7657107"/>
                <a:gd name="connsiteY16" fmla="*/ 195305 h 288897"/>
                <a:gd name="connsiteX17" fmla="*/ 6281531 w 7657107"/>
                <a:gd name="connsiteY17" fmla="*/ 203256 h 288897"/>
                <a:gd name="connsiteX18" fmla="*/ 6178164 w 7657107"/>
                <a:gd name="connsiteY18" fmla="*/ 203256 h 288897"/>
                <a:gd name="connsiteX19" fmla="*/ 5891917 w 7657107"/>
                <a:gd name="connsiteY19" fmla="*/ 187354 h 288897"/>
                <a:gd name="connsiteX20" fmla="*/ 5812404 w 7657107"/>
                <a:gd name="connsiteY20" fmla="*/ 163500 h 288897"/>
                <a:gd name="connsiteX21" fmla="*/ 5693135 w 7657107"/>
                <a:gd name="connsiteY21" fmla="*/ 258915 h 288897"/>
                <a:gd name="connsiteX22" fmla="*/ 5542060 w 7657107"/>
                <a:gd name="connsiteY22" fmla="*/ 179402 h 288897"/>
                <a:gd name="connsiteX23" fmla="*/ 5375082 w 7657107"/>
                <a:gd name="connsiteY23" fmla="*/ 203256 h 288897"/>
                <a:gd name="connsiteX24" fmla="*/ 5351229 w 7657107"/>
                <a:gd name="connsiteY24" fmla="*/ 131694 h 288897"/>
                <a:gd name="connsiteX25" fmla="*/ 5057030 w 7657107"/>
                <a:gd name="connsiteY25" fmla="*/ 187354 h 288897"/>
                <a:gd name="connsiteX26" fmla="*/ 4866199 w 7657107"/>
                <a:gd name="connsiteY26" fmla="*/ 91938 h 288897"/>
                <a:gd name="connsiteX27" fmla="*/ 4699222 w 7657107"/>
                <a:gd name="connsiteY27" fmla="*/ 123743 h 288897"/>
                <a:gd name="connsiteX28" fmla="*/ 4492488 w 7657107"/>
                <a:gd name="connsiteY28" fmla="*/ 76035 h 288897"/>
                <a:gd name="connsiteX29" fmla="*/ 4198289 w 7657107"/>
                <a:gd name="connsiteY29" fmla="*/ 243013 h 288897"/>
                <a:gd name="connsiteX30" fmla="*/ 3991555 w 7657107"/>
                <a:gd name="connsiteY30" fmla="*/ 44230 h 288897"/>
                <a:gd name="connsiteX31" fmla="*/ 3888161 w 7657107"/>
                <a:gd name="connsiteY31" fmla="*/ 125372 h 288897"/>
                <a:gd name="connsiteX32" fmla="*/ 3849978 w 7657107"/>
                <a:gd name="connsiteY32" fmla="*/ 53838 h 288897"/>
                <a:gd name="connsiteX33" fmla="*/ 3740178 w 7657107"/>
                <a:gd name="connsiteY33" fmla="*/ 122114 h 288897"/>
                <a:gd name="connsiteX34" fmla="*/ 3584437 w 7657107"/>
                <a:gd name="connsiteY34" fmla="*/ 26808 h 288897"/>
                <a:gd name="connsiteX35" fmla="*/ 3433335 w 7657107"/>
                <a:gd name="connsiteY35" fmla="*/ 155549 h 288897"/>
                <a:gd name="connsiteX36" fmla="*/ 3197558 w 7657107"/>
                <a:gd name="connsiteY36" fmla="*/ 72529 h 288897"/>
                <a:gd name="connsiteX37" fmla="*/ 3027929 w 7657107"/>
                <a:gd name="connsiteY37" fmla="*/ 79239 h 288897"/>
                <a:gd name="connsiteX38" fmla="*/ 2943529 w 7657107"/>
                <a:gd name="connsiteY38" fmla="*/ 0 h 288897"/>
                <a:gd name="connsiteX39" fmla="*/ 2805237 w 7657107"/>
                <a:gd name="connsiteY39" fmla="*/ 17256 h 288897"/>
                <a:gd name="connsiteX40" fmla="*/ 2655736 w 7657107"/>
                <a:gd name="connsiteY40" fmla="*/ 147597 h 288897"/>
                <a:gd name="connsiteX41" fmla="*/ 2520481 w 7657107"/>
                <a:gd name="connsiteY41" fmla="*/ 90393 h 288897"/>
                <a:gd name="connsiteX42" fmla="*/ 2452012 w 7657107"/>
                <a:gd name="connsiteY42" fmla="*/ 138072 h 288897"/>
                <a:gd name="connsiteX43" fmla="*/ 2221644 w 7657107"/>
                <a:gd name="connsiteY43" fmla="*/ 112645 h 288897"/>
                <a:gd name="connsiteX44" fmla="*/ 2138901 w 7657107"/>
                <a:gd name="connsiteY44" fmla="*/ 225481 h 288897"/>
                <a:gd name="connsiteX45" fmla="*/ 2019632 w 7657107"/>
                <a:gd name="connsiteY45" fmla="*/ 215956 h 288897"/>
                <a:gd name="connsiteX46" fmla="*/ 1863698 w 7657107"/>
                <a:gd name="connsiteY46" fmla="*/ 125372 h 288897"/>
                <a:gd name="connsiteX47" fmla="*/ 1740233 w 7657107"/>
                <a:gd name="connsiteY47" fmla="*/ 132854 h 288897"/>
                <a:gd name="connsiteX48" fmla="*/ 1668173 w 7657107"/>
                <a:gd name="connsiteY48" fmla="*/ 198507 h 288897"/>
                <a:gd name="connsiteX49" fmla="*/ 1470991 w 7657107"/>
                <a:gd name="connsiteY49" fmla="*/ 217502 h 288897"/>
                <a:gd name="connsiteX50" fmla="*/ 1353240 w 7657107"/>
                <a:gd name="connsiteY50" fmla="*/ 171589 h 288897"/>
                <a:gd name="connsiteX51" fmla="*/ 1291066 w 7657107"/>
                <a:gd name="connsiteY51" fmla="*/ 239837 h 288897"/>
                <a:gd name="connsiteX52" fmla="*/ 1211387 w 7657107"/>
                <a:gd name="connsiteY52" fmla="*/ 150910 h 288897"/>
                <a:gd name="connsiteX53" fmla="*/ 1068015 w 7657107"/>
                <a:gd name="connsiteY53" fmla="*/ 286082 h 288897"/>
                <a:gd name="connsiteX54" fmla="*/ 743917 w 7657107"/>
                <a:gd name="connsiteY54" fmla="*/ 272968 h 288897"/>
                <a:gd name="connsiteX55" fmla="*/ 646487 w 7657107"/>
                <a:gd name="connsiteY55" fmla="*/ 288897 h 288897"/>
                <a:gd name="connsiteX56" fmla="*/ 174928 w 7657107"/>
                <a:gd name="connsiteY56" fmla="*/ 195303 h 288897"/>
                <a:gd name="connsiteX57" fmla="*/ 0 w 7657107"/>
                <a:gd name="connsiteY57" fmla="*/ 195305 h 288897"/>
                <a:gd name="connsiteX0" fmla="*/ 7657107 w 7657107"/>
                <a:gd name="connsiteY0" fmla="*/ 123743 h 411132"/>
                <a:gd name="connsiteX1" fmla="*/ 7482178 w 7657107"/>
                <a:gd name="connsiteY1" fmla="*/ 36279 h 411132"/>
                <a:gd name="connsiteX2" fmla="*/ 7442422 w 7657107"/>
                <a:gd name="connsiteY2" fmla="*/ 147597 h 411132"/>
                <a:gd name="connsiteX3" fmla="*/ 7362909 w 7657107"/>
                <a:gd name="connsiteY3" fmla="*/ 155548 h 411132"/>
                <a:gd name="connsiteX4" fmla="*/ 7315201 w 7657107"/>
                <a:gd name="connsiteY4" fmla="*/ 123743 h 411132"/>
                <a:gd name="connsiteX5" fmla="*/ 7187980 w 7657107"/>
                <a:gd name="connsiteY5" fmla="*/ 36279 h 411132"/>
                <a:gd name="connsiteX6" fmla="*/ 7132321 w 7657107"/>
                <a:gd name="connsiteY6" fmla="*/ 83987 h 411132"/>
                <a:gd name="connsiteX7" fmla="*/ 7092564 w 7657107"/>
                <a:gd name="connsiteY7" fmla="*/ 68084 h 411132"/>
                <a:gd name="connsiteX8" fmla="*/ 7005100 w 7657107"/>
                <a:gd name="connsiteY8" fmla="*/ 36279 h 411132"/>
                <a:gd name="connsiteX9" fmla="*/ 6893782 w 7657107"/>
                <a:gd name="connsiteY9" fmla="*/ 99889 h 411132"/>
                <a:gd name="connsiteX10" fmla="*/ 6822220 w 7657107"/>
                <a:gd name="connsiteY10" fmla="*/ 139646 h 411132"/>
                <a:gd name="connsiteX11" fmla="*/ 6750658 w 7657107"/>
                <a:gd name="connsiteY11" fmla="*/ 171451 h 411132"/>
                <a:gd name="connsiteX12" fmla="*/ 6655242 w 7657107"/>
                <a:gd name="connsiteY12" fmla="*/ 243013 h 411132"/>
                <a:gd name="connsiteX13" fmla="*/ 6591632 w 7657107"/>
                <a:gd name="connsiteY13" fmla="*/ 266867 h 411132"/>
                <a:gd name="connsiteX14" fmla="*/ 6591632 w 7657107"/>
                <a:gd name="connsiteY14" fmla="*/ 266867 h 411132"/>
                <a:gd name="connsiteX15" fmla="*/ 6472362 w 7657107"/>
                <a:gd name="connsiteY15" fmla="*/ 147597 h 411132"/>
                <a:gd name="connsiteX16" fmla="*/ 6384898 w 7657107"/>
                <a:gd name="connsiteY16" fmla="*/ 195305 h 411132"/>
                <a:gd name="connsiteX17" fmla="*/ 6281531 w 7657107"/>
                <a:gd name="connsiteY17" fmla="*/ 203256 h 411132"/>
                <a:gd name="connsiteX18" fmla="*/ 6178164 w 7657107"/>
                <a:gd name="connsiteY18" fmla="*/ 203256 h 411132"/>
                <a:gd name="connsiteX19" fmla="*/ 5891917 w 7657107"/>
                <a:gd name="connsiteY19" fmla="*/ 187354 h 411132"/>
                <a:gd name="connsiteX20" fmla="*/ 5812404 w 7657107"/>
                <a:gd name="connsiteY20" fmla="*/ 163500 h 411132"/>
                <a:gd name="connsiteX21" fmla="*/ 5693135 w 7657107"/>
                <a:gd name="connsiteY21" fmla="*/ 258915 h 411132"/>
                <a:gd name="connsiteX22" fmla="*/ 5542060 w 7657107"/>
                <a:gd name="connsiteY22" fmla="*/ 179402 h 411132"/>
                <a:gd name="connsiteX23" fmla="*/ 5375082 w 7657107"/>
                <a:gd name="connsiteY23" fmla="*/ 203256 h 411132"/>
                <a:gd name="connsiteX24" fmla="*/ 5351229 w 7657107"/>
                <a:gd name="connsiteY24" fmla="*/ 131694 h 411132"/>
                <a:gd name="connsiteX25" fmla="*/ 5057030 w 7657107"/>
                <a:gd name="connsiteY25" fmla="*/ 187354 h 411132"/>
                <a:gd name="connsiteX26" fmla="*/ 4866199 w 7657107"/>
                <a:gd name="connsiteY26" fmla="*/ 91938 h 411132"/>
                <a:gd name="connsiteX27" fmla="*/ 4699222 w 7657107"/>
                <a:gd name="connsiteY27" fmla="*/ 123743 h 411132"/>
                <a:gd name="connsiteX28" fmla="*/ 4492488 w 7657107"/>
                <a:gd name="connsiteY28" fmla="*/ 76035 h 411132"/>
                <a:gd name="connsiteX29" fmla="*/ 4198289 w 7657107"/>
                <a:gd name="connsiteY29" fmla="*/ 243013 h 411132"/>
                <a:gd name="connsiteX30" fmla="*/ 3991555 w 7657107"/>
                <a:gd name="connsiteY30" fmla="*/ 44230 h 411132"/>
                <a:gd name="connsiteX31" fmla="*/ 3888161 w 7657107"/>
                <a:gd name="connsiteY31" fmla="*/ 125372 h 411132"/>
                <a:gd name="connsiteX32" fmla="*/ 3849978 w 7657107"/>
                <a:gd name="connsiteY32" fmla="*/ 53838 h 411132"/>
                <a:gd name="connsiteX33" fmla="*/ 3740178 w 7657107"/>
                <a:gd name="connsiteY33" fmla="*/ 122114 h 411132"/>
                <a:gd name="connsiteX34" fmla="*/ 3584437 w 7657107"/>
                <a:gd name="connsiteY34" fmla="*/ 26808 h 411132"/>
                <a:gd name="connsiteX35" fmla="*/ 3433335 w 7657107"/>
                <a:gd name="connsiteY35" fmla="*/ 155549 h 411132"/>
                <a:gd name="connsiteX36" fmla="*/ 3197558 w 7657107"/>
                <a:gd name="connsiteY36" fmla="*/ 72529 h 411132"/>
                <a:gd name="connsiteX37" fmla="*/ 3027929 w 7657107"/>
                <a:gd name="connsiteY37" fmla="*/ 79239 h 411132"/>
                <a:gd name="connsiteX38" fmla="*/ 2943529 w 7657107"/>
                <a:gd name="connsiteY38" fmla="*/ 0 h 411132"/>
                <a:gd name="connsiteX39" fmla="*/ 2805237 w 7657107"/>
                <a:gd name="connsiteY39" fmla="*/ 17256 h 411132"/>
                <a:gd name="connsiteX40" fmla="*/ 2655736 w 7657107"/>
                <a:gd name="connsiteY40" fmla="*/ 147597 h 411132"/>
                <a:gd name="connsiteX41" fmla="*/ 2520481 w 7657107"/>
                <a:gd name="connsiteY41" fmla="*/ 90393 h 411132"/>
                <a:gd name="connsiteX42" fmla="*/ 2452012 w 7657107"/>
                <a:gd name="connsiteY42" fmla="*/ 138072 h 411132"/>
                <a:gd name="connsiteX43" fmla="*/ 2221644 w 7657107"/>
                <a:gd name="connsiteY43" fmla="*/ 112645 h 411132"/>
                <a:gd name="connsiteX44" fmla="*/ 2138901 w 7657107"/>
                <a:gd name="connsiteY44" fmla="*/ 225481 h 411132"/>
                <a:gd name="connsiteX45" fmla="*/ 2019632 w 7657107"/>
                <a:gd name="connsiteY45" fmla="*/ 215956 h 411132"/>
                <a:gd name="connsiteX46" fmla="*/ 1863698 w 7657107"/>
                <a:gd name="connsiteY46" fmla="*/ 125372 h 411132"/>
                <a:gd name="connsiteX47" fmla="*/ 1740233 w 7657107"/>
                <a:gd name="connsiteY47" fmla="*/ 132854 h 411132"/>
                <a:gd name="connsiteX48" fmla="*/ 1668173 w 7657107"/>
                <a:gd name="connsiteY48" fmla="*/ 198507 h 411132"/>
                <a:gd name="connsiteX49" fmla="*/ 1470991 w 7657107"/>
                <a:gd name="connsiteY49" fmla="*/ 217502 h 411132"/>
                <a:gd name="connsiteX50" fmla="*/ 1353240 w 7657107"/>
                <a:gd name="connsiteY50" fmla="*/ 171589 h 411132"/>
                <a:gd name="connsiteX51" fmla="*/ 1291066 w 7657107"/>
                <a:gd name="connsiteY51" fmla="*/ 239837 h 411132"/>
                <a:gd name="connsiteX52" fmla="*/ 1211387 w 7657107"/>
                <a:gd name="connsiteY52" fmla="*/ 150910 h 411132"/>
                <a:gd name="connsiteX53" fmla="*/ 1068015 w 7657107"/>
                <a:gd name="connsiteY53" fmla="*/ 286082 h 411132"/>
                <a:gd name="connsiteX54" fmla="*/ 743917 w 7657107"/>
                <a:gd name="connsiteY54" fmla="*/ 272968 h 411132"/>
                <a:gd name="connsiteX55" fmla="*/ 646487 w 7657107"/>
                <a:gd name="connsiteY55" fmla="*/ 288897 h 411132"/>
                <a:gd name="connsiteX56" fmla="*/ 397178 w 7657107"/>
                <a:gd name="connsiteY56" fmla="*/ 392153 h 411132"/>
                <a:gd name="connsiteX57" fmla="*/ 0 w 7657107"/>
                <a:gd name="connsiteY57" fmla="*/ 195305 h 411132"/>
                <a:gd name="connsiteX0" fmla="*/ 7463432 w 7463432"/>
                <a:gd name="connsiteY0" fmla="*/ 123743 h 452480"/>
                <a:gd name="connsiteX1" fmla="*/ 7288503 w 7463432"/>
                <a:gd name="connsiteY1" fmla="*/ 36279 h 452480"/>
                <a:gd name="connsiteX2" fmla="*/ 7248747 w 7463432"/>
                <a:gd name="connsiteY2" fmla="*/ 147597 h 452480"/>
                <a:gd name="connsiteX3" fmla="*/ 7169234 w 7463432"/>
                <a:gd name="connsiteY3" fmla="*/ 155548 h 452480"/>
                <a:gd name="connsiteX4" fmla="*/ 7121526 w 7463432"/>
                <a:gd name="connsiteY4" fmla="*/ 123743 h 452480"/>
                <a:gd name="connsiteX5" fmla="*/ 6994305 w 7463432"/>
                <a:gd name="connsiteY5" fmla="*/ 36279 h 452480"/>
                <a:gd name="connsiteX6" fmla="*/ 6938646 w 7463432"/>
                <a:gd name="connsiteY6" fmla="*/ 83987 h 452480"/>
                <a:gd name="connsiteX7" fmla="*/ 6898889 w 7463432"/>
                <a:gd name="connsiteY7" fmla="*/ 68084 h 452480"/>
                <a:gd name="connsiteX8" fmla="*/ 6811425 w 7463432"/>
                <a:gd name="connsiteY8" fmla="*/ 36279 h 452480"/>
                <a:gd name="connsiteX9" fmla="*/ 6700107 w 7463432"/>
                <a:gd name="connsiteY9" fmla="*/ 99889 h 452480"/>
                <a:gd name="connsiteX10" fmla="*/ 6628545 w 7463432"/>
                <a:gd name="connsiteY10" fmla="*/ 139646 h 452480"/>
                <a:gd name="connsiteX11" fmla="*/ 6556983 w 7463432"/>
                <a:gd name="connsiteY11" fmla="*/ 171451 h 452480"/>
                <a:gd name="connsiteX12" fmla="*/ 6461567 w 7463432"/>
                <a:gd name="connsiteY12" fmla="*/ 243013 h 452480"/>
                <a:gd name="connsiteX13" fmla="*/ 6397957 w 7463432"/>
                <a:gd name="connsiteY13" fmla="*/ 266867 h 452480"/>
                <a:gd name="connsiteX14" fmla="*/ 6397957 w 7463432"/>
                <a:gd name="connsiteY14" fmla="*/ 266867 h 452480"/>
                <a:gd name="connsiteX15" fmla="*/ 6278687 w 7463432"/>
                <a:gd name="connsiteY15" fmla="*/ 147597 h 452480"/>
                <a:gd name="connsiteX16" fmla="*/ 6191223 w 7463432"/>
                <a:gd name="connsiteY16" fmla="*/ 195305 h 452480"/>
                <a:gd name="connsiteX17" fmla="*/ 6087856 w 7463432"/>
                <a:gd name="connsiteY17" fmla="*/ 203256 h 452480"/>
                <a:gd name="connsiteX18" fmla="*/ 5984489 w 7463432"/>
                <a:gd name="connsiteY18" fmla="*/ 203256 h 452480"/>
                <a:gd name="connsiteX19" fmla="*/ 5698242 w 7463432"/>
                <a:gd name="connsiteY19" fmla="*/ 187354 h 452480"/>
                <a:gd name="connsiteX20" fmla="*/ 5618729 w 7463432"/>
                <a:gd name="connsiteY20" fmla="*/ 163500 h 452480"/>
                <a:gd name="connsiteX21" fmla="*/ 5499460 w 7463432"/>
                <a:gd name="connsiteY21" fmla="*/ 258915 h 452480"/>
                <a:gd name="connsiteX22" fmla="*/ 5348385 w 7463432"/>
                <a:gd name="connsiteY22" fmla="*/ 179402 h 452480"/>
                <a:gd name="connsiteX23" fmla="*/ 5181407 w 7463432"/>
                <a:gd name="connsiteY23" fmla="*/ 203256 h 452480"/>
                <a:gd name="connsiteX24" fmla="*/ 5157554 w 7463432"/>
                <a:gd name="connsiteY24" fmla="*/ 131694 h 452480"/>
                <a:gd name="connsiteX25" fmla="*/ 4863355 w 7463432"/>
                <a:gd name="connsiteY25" fmla="*/ 187354 h 452480"/>
                <a:gd name="connsiteX26" fmla="*/ 4672524 w 7463432"/>
                <a:gd name="connsiteY26" fmla="*/ 91938 h 452480"/>
                <a:gd name="connsiteX27" fmla="*/ 4505547 w 7463432"/>
                <a:gd name="connsiteY27" fmla="*/ 123743 h 452480"/>
                <a:gd name="connsiteX28" fmla="*/ 4298813 w 7463432"/>
                <a:gd name="connsiteY28" fmla="*/ 76035 h 452480"/>
                <a:gd name="connsiteX29" fmla="*/ 4004614 w 7463432"/>
                <a:gd name="connsiteY29" fmla="*/ 243013 h 452480"/>
                <a:gd name="connsiteX30" fmla="*/ 3797880 w 7463432"/>
                <a:gd name="connsiteY30" fmla="*/ 44230 h 452480"/>
                <a:gd name="connsiteX31" fmla="*/ 3694486 w 7463432"/>
                <a:gd name="connsiteY31" fmla="*/ 125372 h 452480"/>
                <a:gd name="connsiteX32" fmla="*/ 3656303 w 7463432"/>
                <a:gd name="connsiteY32" fmla="*/ 53838 h 452480"/>
                <a:gd name="connsiteX33" fmla="*/ 3546503 w 7463432"/>
                <a:gd name="connsiteY33" fmla="*/ 122114 h 452480"/>
                <a:gd name="connsiteX34" fmla="*/ 3390762 w 7463432"/>
                <a:gd name="connsiteY34" fmla="*/ 26808 h 452480"/>
                <a:gd name="connsiteX35" fmla="*/ 3239660 w 7463432"/>
                <a:gd name="connsiteY35" fmla="*/ 155549 h 452480"/>
                <a:gd name="connsiteX36" fmla="*/ 3003883 w 7463432"/>
                <a:gd name="connsiteY36" fmla="*/ 72529 h 452480"/>
                <a:gd name="connsiteX37" fmla="*/ 2834254 w 7463432"/>
                <a:gd name="connsiteY37" fmla="*/ 79239 h 452480"/>
                <a:gd name="connsiteX38" fmla="*/ 2749854 w 7463432"/>
                <a:gd name="connsiteY38" fmla="*/ 0 h 452480"/>
                <a:gd name="connsiteX39" fmla="*/ 2611562 w 7463432"/>
                <a:gd name="connsiteY39" fmla="*/ 17256 h 452480"/>
                <a:gd name="connsiteX40" fmla="*/ 2462061 w 7463432"/>
                <a:gd name="connsiteY40" fmla="*/ 147597 h 452480"/>
                <a:gd name="connsiteX41" fmla="*/ 2326806 w 7463432"/>
                <a:gd name="connsiteY41" fmla="*/ 90393 h 452480"/>
                <a:gd name="connsiteX42" fmla="*/ 2258337 w 7463432"/>
                <a:gd name="connsiteY42" fmla="*/ 138072 h 452480"/>
                <a:gd name="connsiteX43" fmla="*/ 2027969 w 7463432"/>
                <a:gd name="connsiteY43" fmla="*/ 112645 h 452480"/>
                <a:gd name="connsiteX44" fmla="*/ 1945226 w 7463432"/>
                <a:gd name="connsiteY44" fmla="*/ 225481 h 452480"/>
                <a:gd name="connsiteX45" fmla="*/ 1825957 w 7463432"/>
                <a:gd name="connsiteY45" fmla="*/ 215956 h 452480"/>
                <a:gd name="connsiteX46" fmla="*/ 1670023 w 7463432"/>
                <a:gd name="connsiteY46" fmla="*/ 125372 h 452480"/>
                <a:gd name="connsiteX47" fmla="*/ 1546558 w 7463432"/>
                <a:gd name="connsiteY47" fmla="*/ 132854 h 452480"/>
                <a:gd name="connsiteX48" fmla="*/ 1474498 w 7463432"/>
                <a:gd name="connsiteY48" fmla="*/ 198507 h 452480"/>
                <a:gd name="connsiteX49" fmla="*/ 1277316 w 7463432"/>
                <a:gd name="connsiteY49" fmla="*/ 217502 h 452480"/>
                <a:gd name="connsiteX50" fmla="*/ 1159565 w 7463432"/>
                <a:gd name="connsiteY50" fmla="*/ 171589 h 452480"/>
                <a:gd name="connsiteX51" fmla="*/ 1097391 w 7463432"/>
                <a:gd name="connsiteY51" fmla="*/ 239837 h 452480"/>
                <a:gd name="connsiteX52" fmla="*/ 1017712 w 7463432"/>
                <a:gd name="connsiteY52" fmla="*/ 150910 h 452480"/>
                <a:gd name="connsiteX53" fmla="*/ 874340 w 7463432"/>
                <a:gd name="connsiteY53" fmla="*/ 286082 h 452480"/>
                <a:gd name="connsiteX54" fmla="*/ 550242 w 7463432"/>
                <a:gd name="connsiteY54" fmla="*/ 272968 h 452480"/>
                <a:gd name="connsiteX55" fmla="*/ 452812 w 7463432"/>
                <a:gd name="connsiteY55" fmla="*/ 288897 h 452480"/>
                <a:gd name="connsiteX56" fmla="*/ 203503 w 7463432"/>
                <a:gd name="connsiteY56" fmla="*/ 392153 h 452480"/>
                <a:gd name="connsiteX57" fmla="*/ 0 w 7463432"/>
                <a:gd name="connsiteY57" fmla="*/ 452480 h 452480"/>
                <a:gd name="connsiteX0" fmla="*/ 7259929 w 7259929"/>
                <a:gd name="connsiteY0" fmla="*/ 123743 h 392153"/>
                <a:gd name="connsiteX1" fmla="*/ 7085000 w 7259929"/>
                <a:gd name="connsiteY1" fmla="*/ 36279 h 392153"/>
                <a:gd name="connsiteX2" fmla="*/ 7045244 w 7259929"/>
                <a:gd name="connsiteY2" fmla="*/ 147597 h 392153"/>
                <a:gd name="connsiteX3" fmla="*/ 6965731 w 7259929"/>
                <a:gd name="connsiteY3" fmla="*/ 155548 h 392153"/>
                <a:gd name="connsiteX4" fmla="*/ 6918023 w 7259929"/>
                <a:gd name="connsiteY4" fmla="*/ 123743 h 392153"/>
                <a:gd name="connsiteX5" fmla="*/ 6790802 w 7259929"/>
                <a:gd name="connsiteY5" fmla="*/ 36279 h 392153"/>
                <a:gd name="connsiteX6" fmla="*/ 6735143 w 7259929"/>
                <a:gd name="connsiteY6" fmla="*/ 83987 h 392153"/>
                <a:gd name="connsiteX7" fmla="*/ 6695386 w 7259929"/>
                <a:gd name="connsiteY7" fmla="*/ 68084 h 392153"/>
                <a:gd name="connsiteX8" fmla="*/ 6607922 w 7259929"/>
                <a:gd name="connsiteY8" fmla="*/ 36279 h 392153"/>
                <a:gd name="connsiteX9" fmla="*/ 6496604 w 7259929"/>
                <a:gd name="connsiteY9" fmla="*/ 99889 h 392153"/>
                <a:gd name="connsiteX10" fmla="*/ 6425042 w 7259929"/>
                <a:gd name="connsiteY10" fmla="*/ 139646 h 392153"/>
                <a:gd name="connsiteX11" fmla="*/ 6353480 w 7259929"/>
                <a:gd name="connsiteY11" fmla="*/ 171451 h 392153"/>
                <a:gd name="connsiteX12" fmla="*/ 6258064 w 7259929"/>
                <a:gd name="connsiteY12" fmla="*/ 243013 h 392153"/>
                <a:gd name="connsiteX13" fmla="*/ 6194454 w 7259929"/>
                <a:gd name="connsiteY13" fmla="*/ 266867 h 392153"/>
                <a:gd name="connsiteX14" fmla="*/ 6194454 w 7259929"/>
                <a:gd name="connsiteY14" fmla="*/ 266867 h 392153"/>
                <a:gd name="connsiteX15" fmla="*/ 6075184 w 7259929"/>
                <a:gd name="connsiteY15" fmla="*/ 147597 h 392153"/>
                <a:gd name="connsiteX16" fmla="*/ 5987720 w 7259929"/>
                <a:gd name="connsiteY16" fmla="*/ 195305 h 392153"/>
                <a:gd name="connsiteX17" fmla="*/ 5884353 w 7259929"/>
                <a:gd name="connsiteY17" fmla="*/ 203256 h 392153"/>
                <a:gd name="connsiteX18" fmla="*/ 5780986 w 7259929"/>
                <a:gd name="connsiteY18" fmla="*/ 203256 h 392153"/>
                <a:gd name="connsiteX19" fmla="*/ 5494739 w 7259929"/>
                <a:gd name="connsiteY19" fmla="*/ 187354 h 392153"/>
                <a:gd name="connsiteX20" fmla="*/ 5415226 w 7259929"/>
                <a:gd name="connsiteY20" fmla="*/ 163500 h 392153"/>
                <a:gd name="connsiteX21" fmla="*/ 5295957 w 7259929"/>
                <a:gd name="connsiteY21" fmla="*/ 258915 h 392153"/>
                <a:gd name="connsiteX22" fmla="*/ 5144882 w 7259929"/>
                <a:gd name="connsiteY22" fmla="*/ 179402 h 392153"/>
                <a:gd name="connsiteX23" fmla="*/ 4977904 w 7259929"/>
                <a:gd name="connsiteY23" fmla="*/ 203256 h 392153"/>
                <a:gd name="connsiteX24" fmla="*/ 4954051 w 7259929"/>
                <a:gd name="connsiteY24" fmla="*/ 131694 h 392153"/>
                <a:gd name="connsiteX25" fmla="*/ 4659852 w 7259929"/>
                <a:gd name="connsiteY25" fmla="*/ 187354 h 392153"/>
                <a:gd name="connsiteX26" fmla="*/ 4469021 w 7259929"/>
                <a:gd name="connsiteY26" fmla="*/ 91938 h 392153"/>
                <a:gd name="connsiteX27" fmla="*/ 4302044 w 7259929"/>
                <a:gd name="connsiteY27" fmla="*/ 123743 h 392153"/>
                <a:gd name="connsiteX28" fmla="*/ 4095310 w 7259929"/>
                <a:gd name="connsiteY28" fmla="*/ 76035 h 392153"/>
                <a:gd name="connsiteX29" fmla="*/ 3801111 w 7259929"/>
                <a:gd name="connsiteY29" fmla="*/ 243013 h 392153"/>
                <a:gd name="connsiteX30" fmla="*/ 3594377 w 7259929"/>
                <a:gd name="connsiteY30" fmla="*/ 44230 h 392153"/>
                <a:gd name="connsiteX31" fmla="*/ 3490983 w 7259929"/>
                <a:gd name="connsiteY31" fmla="*/ 125372 h 392153"/>
                <a:gd name="connsiteX32" fmla="*/ 3452800 w 7259929"/>
                <a:gd name="connsiteY32" fmla="*/ 53838 h 392153"/>
                <a:gd name="connsiteX33" fmla="*/ 3343000 w 7259929"/>
                <a:gd name="connsiteY33" fmla="*/ 122114 h 392153"/>
                <a:gd name="connsiteX34" fmla="*/ 3187259 w 7259929"/>
                <a:gd name="connsiteY34" fmla="*/ 26808 h 392153"/>
                <a:gd name="connsiteX35" fmla="*/ 3036157 w 7259929"/>
                <a:gd name="connsiteY35" fmla="*/ 155549 h 392153"/>
                <a:gd name="connsiteX36" fmla="*/ 2800380 w 7259929"/>
                <a:gd name="connsiteY36" fmla="*/ 72529 h 392153"/>
                <a:gd name="connsiteX37" fmla="*/ 2630751 w 7259929"/>
                <a:gd name="connsiteY37" fmla="*/ 79239 h 392153"/>
                <a:gd name="connsiteX38" fmla="*/ 2546351 w 7259929"/>
                <a:gd name="connsiteY38" fmla="*/ 0 h 392153"/>
                <a:gd name="connsiteX39" fmla="*/ 2408059 w 7259929"/>
                <a:gd name="connsiteY39" fmla="*/ 17256 h 392153"/>
                <a:gd name="connsiteX40" fmla="*/ 2258558 w 7259929"/>
                <a:gd name="connsiteY40" fmla="*/ 147597 h 392153"/>
                <a:gd name="connsiteX41" fmla="*/ 2123303 w 7259929"/>
                <a:gd name="connsiteY41" fmla="*/ 90393 h 392153"/>
                <a:gd name="connsiteX42" fmla="*/ 2054834 w 7259929"/>
                <a:gd name="connsiteY42" fmla="*/ 138072 h 392153"/>
                <a:gd name="connsiteX43" fmla="*/ 1824466 w 7259929"/>
                <a:gd name="connsiteY43" fmla="*/ 112645 h 392153"/>
                <a:gd name="connsiteX44" fmla="*/ 1741723 w 7259929"/>
                <a:gd name="connsiteY44" fmla="*/ 225481 h 392153"/>
                <a:gd name="connsiteX45" fmla="*/ 1622454 w 7259929"/>
                <a:gd name="connsiteY45" fmla="*/ 215956 h 392153"/>
                <a:gd name="connsiteX46" fmla="*/ 1466520 w 7259929"/>
                <a:gd name="connsiteY46" fmla="*/ 125372 h 392153"/>
                <a:gd name="connsiteX47" fmla="*/ 1343055 w 7259929"/>
                <a:gd name="connsiteY47" fmla="*/ 132854 h 392153"/>
                <a:gd name="connsiteX48" fmla="*/ 1270995 w 7259929"/>
                <a:gd name="connsiteY48" fmla="*/ 198507 h 392153"/>
                <a:gd name="connsiteX49" fmla="*/ 1073813 w 7259929"/>
                <a:gd name="connsiteY49" fmla="*/ 217502 h 392153"/>
                <a:gd name="connsiteX50" fmla="*/ 956062 w 7259929"/>
                <a:gd name="connsiteY50" fmla="*/ 171589 h 392153"/>
                <a:gd name="connsiteX51" fmla="*/ 893888 w 7259929"/>
                <a:gd name="connsiteY51" fmla="*/ 239837 h 392153"/>
                <a:gd name="connsiteX52" fmla="*/ 814209 w 7259929"/>
                <a:gd name="connsiteY52" fmla="*/ 150910 h 392153"/>
                <a:gd name="connsiteX53" fmla="*/ 670837 w 7259929"/>
                <a:gd name="connsiteY53" fmla="*/ 286082 h 392153"/>
                <a:gd name="connsiteX54" fmla="*/ 346739 w 7259929"/>
                <a:gd name="connsiteY54" fmla="*/ 272968 h 392153"/>
                <a:gd name="connsiteX55" fmla="*/ 249309 w 7259929"/>
                <a:gd name="connsiteY55" fmla="*/ 288897 h 392153"/>
                <a:gd name="connsiteX56" fmla="*/ 0 w 7259929"/>
                <a:gd name="connsiteY56" fmla="*/ 392153 h 392153"/>
                <a:gd name="connsiteX0" fmla="*/ 7281371 w 7281371"/>
                <a:gd name="connsiteY0" fmla="*/ 123743 h 398435"/>
                <a:gd name="connsiteX1" fmla="*/ 7106442 w 7281371"/>
                <a:gd name="connsiteY1" fmla="*/ 36279 h 398435"/>
                <a:gd name="connsiteX2" fmla="*/ 7066686 w 7281371"/>
                <a:gd name="connsiteY2" fmla="*/ 147597 h 398435"/>
                <a:gd name="connsiteX3" fmla="*/ 6987173 w 7281371"/>
                <a:gd name="connsiteY3" fmla="*/ 155548 h 398435"/>
                <a:gd name="connsiteX4" fmla="*/ 6939465 w 7281371"/>
                <a:gd name="connsiteY4" fmla="*/ 123743 h 398435"/>
                <a:gd name="connsiteX5" fmla="*/ 6812244 w 7281371"/>
                <a:gd name="connsiteY5" fmla="*/ 36279 h 398435"/>
                <a:gd name="connsiteX6" fmla="*/ 6756585 w 7281371"/>
                <a:gd name="connsiteY6" fmla="*/ 83987 h 398435"/>
                <a:gd name="connsiteX7" fmla="*/ 6716828 w 7281371"/>
                <a:gd name="connsiteY7" fmla="*/ 68084 h 398435"/>
                <a:gd name="connsiteX8" fmla="*/ 6629364 w 7281371"/>
                <a:gd name="connsiteY8" fmla="*/ 36279 h 398435"/>
                <a:gd name="connsiteX9" fmla="*/ 6518046 w 7281371"/>
                <a:gd name="connsiteY9" fmla="*/ 99889 h 398435"/>
                <a:gd name="connsiteX10" fmla="*/ 6446484 w 7281371"/>
                <a:gd name="connsiteY10" fmla="*/ 139646 h 398435"/>
                <a:gd name="connsiteX11" fmla="*/ 6374922 w 7281371"/>
                <a:gd name="connsiteY11" fmla="*/ 171451 h 398435"/>
                <a:gd name="connsiteX12" fmla="*/ 6279506 w 7281371"/>
                <a:gd name="connsiteY12" fmla="*/ 243013 h 398435"/>
                <a:gd name="connsiteX13" fmla="*/ 6215896 w 7281371"/>
                <a:gd name="connsiteY13" fmla="*/ 266867 h 398435"/>
                <a:gd name="connsiteX14" fmla="*/ 6215896 w 7281371"/>
                <a:gd name="connsiteY14" fmla="*/ 266867 h 398435"/>
                <a:gd name="connsiteX15" fmla="*/ 6096626 w 7281371"/>
                <a:gd name="connsiteY15" fmla="*/ 147597 h 398435"/>
                <a:gd name="connsiteX16" fmla="*/ 6009162 w 7281371"/>
                <a:gd name="connsiteY16" fmla="*/ 195305 h 398435"/>
                <a:gd name="connsiteX17" fmla="*/ 5905795 w 7281371"/>
                <a:gd name="connsiteY17" fmla="*/ 203256 h 398435"/>
                <a:gd name="connsiteX18" fmla="*/ 5802428 w 7281371"/>
                <a:gd name="connsiteY18" fmla="*/ 203256 h 398435"/>
                <a:gd name="connsiteX19" fmla="*/ 5516181 w 7281371"/>
                <a:gd name="connsiteY19" fmla="*/ 187354 h 398435"/>
                <a:gd name="connsiteX20" fmla="*/ 5436668 w 7281371"/>
                <a:gd name="connsiteY20" fmla="*/ 163500 h 398435"/>
                <a:gd name="connsiteX21" fmla="*/ 5317399 w 7281371"/>
                <a:gd name="connsiteY21" fmla="*/ 258915 h 398435"/>
                <a:gd name="connsiteX22" fmla="*/ 5166324 w 7281371"/>
                <a:gd name="connsiteY22" fmla="*/ 179402 h 398435"/>
                <a:gd name="connsiteX23" fmla="*/ 4999346 w 7281371"/>
                <a:gd name="connsiteY23" fmla="*/ 203256 h 398435"/>
                <a:gd name="connsiteX24" fmla="*/ 4975493 w 7281371"/>
                <a:gd name="connsiteY24" fmla="*/ 131694 h 398435"/>
                <a:gd name="connsiteX25" fmla="*/ 4681294 w 7281371"/>
                <a:gd name="connsiteY25" fmla="*/ 187354 h 398435"/>
                <a:gd name="connsiteX26" fmla="*/ 4490463 w 7281371"/>
                <a:gd name="connsiteY26" fmla="*/ 91938 h 398435"/>
                <a:gd name="connsiteX27" fmla="*/ 4323486 w 7281371"/>
                <a:gd name="connsiteY27" fmla="*/ 123743 h 398435"/>
                <a:gd name="connsiteX28" fmla="*/ 4116752 w 7281371"/>
                <a:gd name="connsiteY28" fmla="*/ 76035 h 398435"/>
                <a:gd name="connsiteX29" fmla="*/ 3822553 w 7281371"/>
                <a:gd name="connsiteY29" fmla="*/ 243013 h 398435"/>
                <a:gd name="connsiteX30" fmla="*/ 3615819 w 7281371"/>
                <a:gd name="connsiteY30" fmla="*/ 44230 h 398435"/>
                <a:gd name="connsiteX31" fmla="*/ 3512425 w 7281371"/>
                <a:gd name="connsiteY31" fmla="*/ 125372 h 398435"/>
                <a:gd name="connsiteX32" fmla="*/ 3474242 w 7281371"/>
                <a:gd name="connsiteY32" fmla="*/ 53838 h 398435"/>
                <a:gd name="connsiteX33" fmla="*/ 3364442 w 7281371"/>
                <a:gd name="connsiteY33" fmla="*/ 122114 h 398435"/>
                <a:gd name="connsiteX34" fmla="*/ 3208701 w 7281371"/>
                <a:gd name="connsiteY34" fmla="*/ 26808 h 398435"/>
                <a:gd name="connsiteX35" fmla="*/ 3057599 w 7281371"/>
                <a:gd name="connsiteY35" fmla="*/ 155549 h 398435"/>
                <a:gd name="connsiteX36" fmla="*/ 2821822 w 7281371"/>
                <a:gd name="connsiteY36" fmla="*/ 72529 h 398435"/>
                <a:gd name="connsiteX37" fmla="*/ 2652193 w 7281371"/>
                <a:gd name="connsiteY37" fmla="*/ 79239 h 398435"/>
                <a:gd name="connsiteX38" fmla="*/ 2567793 w 7281371"/>
                <a:gd name="connsiteY38" fmla="*/ 0 h 398435"/>
                <a:gd name="connsiteX39" fmla="*/ 2429501 w 7281371"/>
                <a:gd name="connsiteY39" fmla="*/ 17256 h 398435"/>
                <a:gd name="connsiteX40" fmla="*/ 2280000 w 7281371"/>
                <a:gd name="connsiteY40" fmla="*/ 147597 h 398435"/>
                <a:gd name="connsiteX41" fmla="*/ 2144745 w 7281371"/>
                <a:gd name="connsiteY41" fmla="*/ 90393 h 398435"/>
                <a:gd name="connsiteX42" fmla="*/ 2076276 w 7281371"/>
                <a:gd name="connsiteY42" fmla="*/ 138072 h 398435"/>
                <a:gd name="connsiteX43" fmla="*/ 1845908 w 7281371"/>
                <a:gd name="connsiteY43" fmla="*/ 112645 h 398435"/>
                <a:gd name="connsiteX44" fmla="*/ 1763165 w 7281371"/>
                <a:gd name="connsiteY44" fmla="*/ 225481 h 398435"/>
                <a:gd name="connsiteX45" fmla="*/ 1643896 w 7281371"/>
                <a:gd name="connsiteY45" fmla="*/ 215956 h 398435"/>
                <a:gd name="connsiteX46" fmla="*/ 1487962 w 7281371"/>
                <a:gd name="connsiteY46" fmla="*/ 125372 h 398435"/>
                <a:gd name="connsiteX47" fmla="*/ 1364497 w 7281371"/>
                <a:gd name="connsiteY47" fmla="*/ 132854 h 398435"/>
                <a:gd name="connsiteX48" fmla="*/ 1292437 w 7281371"/>
                <a:gd name="connsiteY48" fmla="*/ 198507 h 398435"/>
                <a:gd name="connsiteX49" fmla="*/ 1095255 w 7281371"/>
                <a:gd name="connsiteY49" fmla="*/ 217502 h 398435"/>
                <a:gd name="connsiteX50" fmla="*/ 977504 w 7281371"/>
                <a:gd name="connsiteY50" fmla="*/ 171589 h 398435"/>
                <a:gd name="connsiteX51" fmla="*/ 915330 w 7281371"/>
                <a:gd name="connsiteY51" fmla="*/ 239837 h 398435"/>
                <a:gd name="connsiteX52" fmla="*/ 835651 w 7281371"/>
                <a:gd name="connsiteY52" fmla="*/ 150910 h 398435"/>
                <a:gd name="connsiteX53" fmla="*/ 692279 w 7281371"/>
                <a:gd name="connsiteY53" fmla="*/ 286082 h 398435"/>
                <a:gd name="connsiteX54" fmla="*/ 368181 w 7281371"/>
                <a:gd name="connsiteY54" fmla="*/ 272968 h 398435"/>
                <a:gd name="connsiteX55" fmla="*/ 270751 w 7281371"/>
                <a:gd name="connsiteY55" fmla="*/ 288897 h 398435"/>
                <a:gd name="connsiteX56" fmla="*/ 21442 w 7281371"/>
                <a:gd name="connsiteY56" fmla="*/ 392153 h 398435"/>
                <a:gd name="connsiteX57" fmla="*/ 11946 w 7281371"/>
                <a:gd name="connsiteY57" fmla="*/ 386854 h 398435"/>
                <a:gd name="connsiteX0" fmla="*/ 7367850 w 7367850"/>
                <a:gd name="connsiteY0" fmla="*/ 123743 h 402390"/>
                <a:gd name="connsiteX1" fmla="*/ 7192921 w 7367850"/>
                <a:gd name="connsiteY1" fmla="*/ 36279 h 402390"/>
                <a:gd name="connsiteX2" fmla="*/ 7153165 w 7367850"/>
                <a:gd name="connsiteY2" fmla="*/ 147597 h 402390"/>
                <a:gd name="connsiteX3" fmla="*/ 7073652 w 7367850"/>
                <a:gd name="connsiteY3" fmla="*/ 155548 h 402390"/>
                <a:gd name="connsiteX4" fmla="*/ 7025944 w 7367850"/>
                <a:gd name="connsiteY4" fmla="*/ 123743 h 402390"/>
                <a:gd name="connsiteX5" fmla="*/ 6898723 w 7367850"/>
                <a:gd name="connsiteY5" fmla="*/ 36279 h 402390"/>
                <a:gd name="connsiteX6" fmla="*/ 6843064 w 7367850"/>
                <a:gd name="connsiteY6" fmla="*/ 83987 h 402390"/>
                <a:gd name="connsiteX7" fmla="*/ 6803307 w 7367850"/>
                <a:gd name="connsiteY7" fmla="*/ 68084 h 402390"/>
                <a:gd name="connsiteX8" fmla="*/ 6715843 w 7367850"/>
                <a:gd name="connsiteY8" fmla="*/ 36279 h 402390"/>
                <a:gd name="connsiteX9" fmla="*/ 6604525 w 7367850"/>
                <a:gd name="connsiteY9" fmla="*/ 99889 h 402390"/>
                <a:gd name="connsiteX10" fmla="*/ 6532963 w 7367850"/>
                <a:gd name="connsiteY10" fmla="*/ 139646 h 402390"/>
                <a:gd name="connsiteX11" fmla="*/ 6461401 w 7367850"/>
                <a:gd name="connsiteY11" fmla="*/ 171451 h 402390"/>
                <a:gd name="connsiteX12" fmla="*/ 6365985 w 7367850"/>
                <a:gd name="connsiteY12" fmla="*/ 243013 h 402390"/>
                <a:gd name="connsiteX13" fmla="*/ 6302375 w 7367850"/>
                <a:gd name="connsiteY13" fmla="*/ 266867 h 402390"/>
                <a:gd name="connsiteX14" fmla="*/ 6302375 w 7367850"/>
                <a:gd name="connsiteY14" fmla="*/ 266867 h 402390"/>
                <a:gd name="connsiteX15" fmla="*/ 6183105 w 7367850"/>
                <a:gd name="connsiteY15" fmla="*/ 147597 h 402390"/>
                <a:gd name="connsiteX16" fmla="*/ 6095641 w 7367850"/>
                <a:gd name="connsiteY16" fmla="*/ 195305 h 402390"/>
                <a:gd name="connsiteX17" fmla="*/ 5992274 w 7367850"/>
                <a:gd name="connsiteY17" fmla="*/ 203256 h 402390"/>
                <a:gd name="connsiteX18" fmla="*/ 5888907 w 7367850"/>
                <a:gd name="connsiteY18" fmla="*/ 203256 h 402390"/>
                <a:gd name="connsiteX19" fmla="*/ 5602660 w 7367850"/>
                <a:gd name="connsiteY19" fmla="*/ 187354 h 402390"/>
                <a:gd name="connsiteX20" fmla="*/ 5523147 w 7367850"/>
                <a:gd name="connsiteY20" fmla="*/ 163500 h 402390"/>
                <a:gd name="connsiteX21" fmla="*/ 5403878 w 7367850"/>
                <a:gd name="connsiteY21" fmla="*/ 258915 h 402390"/>
                <a:gd name="connsiteX22" fmla="*/ 5252803 w 7367850"/>
                <a:gd name="connsiteY22" fmla="*/ 179402 h 402390"/>
                <a:gd name="connsiteX23" fmla="*/ 5085825 w 7367850"/>
                <a:gd name="connsiteY23" fmla="*/ 203256 h 402390"/>
                <a:gd name="connsiteX24" fmla="*/ 5061972 w 7367850"/>
                <a:gd name="connsiteY24" fmla="*/ 131694 h 402390"/>
                <a:gd name="connsiteX25" fmla="*/ 4767773 w 7367850"/>
                <a:gd name="connsiteY25" fmla="*/ 187354 h 402390"/>
                <a:gd name="connsiteX26" fmla="*/ 4576942 w 7367850"/>
                <a:gd name="connsiteY26" fmla="*/ 91938 h 402390"/>
                <a:gd name="connsiteX27" fmla="*/ 4409965 w 7367850"/>
                <a:gd name="connsiteY27" fmla="*/ 123743 h 402390"/>
                <a:gd name="connsiteX28" fmla="*/ 4203231 w 7367850"/>
                <a:gd name="connsiteY28" fmla="*/ 76035 h 402390"/>
                <a:gd name="connsiteX29" fmla="*/ 3909032 w 7367850"/>
                <a:gd name="connsiteY29" fmla="*/ 243013 h 402390"/>
                <a:gd name="connsiteX30" fmla="*/ 3702298 w 7367850"/>
                <a:gd name="connsiteY30" fmla="*/ 44230 h 402390"/>
                <a:gd name="connsiteX31" fmla="*/ 3598904 w 7367850"/>
                <a:gd name="connsiteY31" fmla="*/ 125372 h 402390"/>
                <a:gd name="connsiteX32" fmla="*/ 3560721 w 7367850"/>
                <a:gd name="connsiteY32" fmla="*/ 53838 h 402390"/>
                <a:gd name="connsiteX33" fmla="*/ 3450921 w 7367850"/>
                <a:gd name="connsiteY33" fmla="*/ 122114 h 402390"/>
                <a:gd name="connsiteX34" fmla="*/ 3295180 w 7367850"/>
                <a:gd name="connsiteY34" fmla="*/ 26808 h 402390"/>
                <a:gd name="connsiteX35" fmla="*/ 3144078 w 7367850"/>
                <a:gd name="connsiteY35" fmla="*/ 155549 h 402390"/>
                <a:gd name="connsiteX36" fmla="*/ 2908301 w 7367850"/>
                <a:gd name="connsiteY36" fmla="*/ 72529 h 402390"/>
                <a:gd name="connsiteX37" fmla="*/ 2738672 w 7367850"/>
                <a:gd name="connsiteY37" fmla="*/ 79239 h 402390"/>
                <a:gd name="connsiteX38" fmla="*/ 2654272 w 7367850"/>
                <a:gd name="connsiteY38" fmla="*/ 0 h 402390"/>
                <a:gd name="connsiteX39" fmla="*/ 2515980 w 7367850"/>
                <a:gd name="connsiteY39" fmla="*/ 17256 h 402390"/>
                <a:gd name="connsiteX40" fmla="*/ 2366479 w 7367850"/>
                <a:gd name="connsiteY40" fmla="*/ 147597 h 402390"/>
                <a:gd name="connsiteX41" fmla="*/ 2231224 w 7367850"/>
                <a:gd name="connsiteY41" fmla="*/ 90393 h 402390"/>
                <a:gd name="connsiteX42" fmla="*/ 2162755 w 7367850"/>
                <a:gd name="connsiteY42" fmla="*/ 138072 h 402390"/>
                <a:gd name="connsiteX43" fmla="*/ 1932387 w 7367850"/>
                <a:gd name="connsiteY43" fmla="*/ 112645 h 402390"/>
                <a:gd name="connsiteX44" fmla="*/ 1849644 w 7367850"/>
                <a:gd name="connsiteY44" fmla="*/ 225481 h 402390"/>
                <a:gd name="connsiteX45" fmla="*/ 1730375 w 7367850"/>
                <a:gd name="connsiteY45" fmla="*/ 215956 h 402390"/>
                <a:gd name="connsiteX46" fmla="*/ 1574441 w 7367850"/>
                <a:gd name="connsiteY46" fmla="*/ 125372 h 402390"/>
                <a:gd name="connsiteX47" fmla="*/ 1450976 w 7367850"/>
                <a:gd name="connsiteY47" fmla="*/ 132854 h 402390"/>
                <a:gd name="connsiteX48" fmla="*/ 1378916 w 7367850"/>
                <a:gd name="connsiteY48" fmla="*/ 198507 h 402390"/>
                <a:gd name="connsiteX49" fmla="*/ 1181734 w 7367850"/>
                <a:gd name="connsiteY49" fmla="*/ 217502 h 402390"/>
                <a:gd name="connsiteX50" fmla="*/ 1063983 w 7367850"/>
                <a:gd name="connsiteY50" fmla="*/ 171589 h 402390"/>
                <a:gd name="connsiteX51" fmla="*/ 1001809 w 7367850"/>
                <a:gd name="connsiteY51" fmla="*/ 239837 h 402390"/>
                <a:gd name="connsiteX52" fmla="*/ 922130 w 7367850"/>
                <a:gd name="connsiteY52" fmla="*/ 150910 h 402390"/>
                <a:gd name="connsiteX53" fmla="*/ 778758 w 7367850"/>
                <a:gd name="connsiteY53" fmla="*/ 286082 h 402390"/>
                <a:gd name="connsiteX54" fmla="*/ 454660 w 7367850"/>
                <a:gd name="connsiteY54" fmla="*/ 272968 h 402390"/>
                <a:gd name="connsiteX55" fmla="*/ 357230 w 7367850"/>
                <a:gd name="connsiteY55" fmla="*/ 288897 h 402390"/>
                <a:gd name="connsiteX56" fmla="*/ 107921 w 7367850"/>
                <a:gd name="connsiteY56" fmla="*/ 392153 h 402390"/>
                <a:gd name="connsiteX57" fmla="*/ 0 w 7367850"/>
                <a:gd name="connsiteY57" fmla="*/ 399554 h 40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367850" h="402390">
                  <a:moveTo>
                    <a:pt x="7367850" y="123743"/>
                  </a:moveTo>
                  <a:lnTo>
                    <a:pt x="7192921" y="36279"/>
                  </a:lnTo>
                  <a:lnTo>
                    <a:pt x="7153165" y="147597"/>
                  </a:lnTo>
                  <a:lnTo>
                    <a:pt x="7073652" y="155548"/>
                  </a:lnTo>
                  <a:lnTo>
                    <a:pt x="7025944" y="123743"/>
                  </a:lnTo>
                  <a:lnTo>
                    <a:pt x="6898723" y="36279"/>
                  </a:lnTo>
                  <a:lnTo>
                    <a:pt x="6843064" y="83987"/>
                  </a:lnTo>
                  <a:lnTo>
                    <a:pt x="6803307" y="68084"/>
                  </a:lnTo>
                  <a:lnTo>
                    <a:pt x="6715843" y="36279"/>
                  </a:lnTo>
                  <a:lnTo>
                    <a:pt x="6604525" y="99889"/>
                  </a:lnTo>
                  <a:lnTo>
                    <a:pt x="6532963" y="139646"/>
                  </a:lnTo>
                  <a:lnTo>
                    <a:pt x="6461401" y="171451"/>
                  </a:lnTo>
                  <a:lnTo>
                    <a:pt x="6365985" y="243013"/>
                  </a:lnTo>
                  <a:lnTo>
                    <a:pt x="6302375" y="266867"/>
                  </a:lnTo>
                  <a:lnTo>
                    <a:pt x="6302375" y="266867"/>
                  </a:lnTo>
                  <a:lnTo>
                    <a:pt x="6183105" y="147597"/>
                  </a:lnTo>
                  <a:lnTo>
                    <a:pt x="6095641" y="195305"/>
                  </a:lnTo>
                  <a:lnTo>
                    <a:pt x="5992274" y="203256"/>
                  </a:lnTo>
                  <a:lnTo>
                    <a:pt x="5888907" y="203256"/>
                  </a:lnTo>
                  <a:lnTo>
                    <a:pt x="5602660" y="187354"/>
                  </a:lnTo>
                  <a:lnTo>
                    <a:pt x="5523147" y="163500"/>
                  </a:lnTo>
                  <a:lnTo>
                    <a:pt x="5403878" y="258915"/>
                  </a:lnTo>
                  <a:lnTo>
                    <a:pt x="5252803" y="179402"/>
                  </a:lnTo>
                  <a:lnTo>
                    <a:pt x="5085825" y="203256"/>
                  </a:lnTo>
                  <a:lnTo>
                    <a:pt x="5061972" y="131694"/>
                  </a:lnTo>
                  <a:lnTo>
                    <a:pt x="4767773" y="187354"/>
                  </a:lnTo>
                  <a:lnTo>
                    <a:pt x="4576942" y="91938"/>
                  </a:lnTo>
                  <a:lnTo>
                    <a:pt x="4409965" y="123743"/>
                  </a:lnTo>
                  <a:lnTo>
                    <a:pt x="4203231" y="76035"/>
                  </a:lnTo>
                  <a:lnTo>
                    <a:pt x="3909032" y="243013"/>
                  </a:lnTo>
                  <a:lnTo>
                    <a:pt x="3702298" y="44230"/>
                  </a:lnTo>
                  <a:lnTo>
                    <a:pt x="3598904" y="125372"/>
                  </a:lnTo>
                  <a:lnTo>
                    <a:pt x="3560721" y="53838"/>
                  </a:lnTo>
                  <a:lnTo>
                    <a:pt x="3450921" y="122114"/>
                  </a:lnTo>
                  <a:lnTo>
                    <a:pt x="3295180" y="26808"/>
                  </a:lnTo>
                  <a:lnTo>
                    <a:pt x="3144078" y="155549"/>
                  </a:lnTo>
                  <a:cubicBezTo>
                    <a:pt x="3070777" y="142692"/>
                    <a:pt x="2981602" y="85386"/>
                    <a:pt x="2908301" y="72529"/>
                  </a:cubicBezTo>
                  <a:lnTo>
                    <a:pt x="2738672" y="79239"/>
                  </a:lnTo>
                  <a:lnTo>
                    <a:pt x="2654272" y="0"/>
                  </a:lnTo>
                  <a:lnTo>
                    <a:pt x="2515980" y="17256"/>
                  </a:lnTo>
                  <a:lnTo>
                    <a:pt x="2366479" y="147597"/>
                  </a:lnTo>
                  <a:lnTo>
                    <a:pt x="2231224" y="90393"/>
                  </a:lnTo>
                  <a:lnTo>
                    <a:pt x="2162755" y="138072"/>
                  </a:lnTo>
                  <a:lnTo>
                    <a:pt x="1932387" y="112645"/>
                  </a:lnTo>
                  <a:lnTo>
                    <a:pt x="1849644" y="225481"/>
                  </a:lnTo>
                  <a:lnTo>
                    <a:pt x="1730375" y="215956"/>
                  </a:lnTo>
                  <a:lnTo>
                    <a:pt x="1574441" y="125372"/>
                  </a:lnTo>
                  <a:cubicBezTo>
                    <a:pt x="1543869" y="138449"/>
                    <a:pt x="1481548" y="119777"/>
                    <a:pt x="1450976" y="132854"/>
                  </a:cubicBezTo>
                  <a:lnTo>
                    <a:pt x="1378916" y="198507"/>
                  </a:lnTo>
                  <a:lnTo>
                    <a:pt x="1181734" y="217502"/>
                  </a:lnTo>
                  <a:lnTo>
                    <a:pt x="1063983" y="171589"/>
                  </a:lnTo>
                  <a:lnTo>
                    <a:pt x="1001809" y="239837"/>
                  </a:lnTo>
                  <a:lnTo>
                    <a:pt x="922130" y="150910"/>
                  </a:lnTo>
                  <a:cubicBezTo>
                    <a:pt x="837316" y="119105"/>
                    <a:pt x="887425" y="214520"/>
                    <a:pt x="778758" y="286082"/>
                  </a:cubicBezTo>
                  <a:lnTo>
                    <a:pt x="454660" y="272968"/>
                  </a:lnTo>
                  <a:cubicBezTo>
                    <a:pt x="502368" y="291521"/>
                    <a:pt x="309522" y="270344"/>
                    <a:pt x="357230" y="288897"/>
                  </a:cubicBezTo>
                  <a:lnTo>
                    <a:pt x="107921" y="392153"/>
                  </a:lnTo>
                  <a:cubicBezTo>
                    <a:pt x="64787" y="408479"/>
                    <a:pt x="1978" y="400658"/>
                    <a:pt x="0" y="399554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E54ED916-6086-0F93-0613-378574770C44}"/>
                </a:ext>
              </a:extLst>
            </p:cNvPr>
            <p:cNvSpPr/>
            <p:nvPr/>
          </p:nvSpPr>
          <p:spPr>
            <a:xfrm>
              <a:off x="358775" y="4949825"/>
              <a:ext cx="2486025" cy="139700"/>
            </a:xfrm>
            <a:custGeom>
              <a:avLst/>
              <a:gdLst>
                <a:gd name="connsiteX0" fmla="*/ 0 w 2486025"/>
                <a:gd name="connsiteY0" fmla="*/ 22225 h 139700"/>
                <a:gd name="connsiteX1" fmla="*/ 66675 w 2486025"/>
                <a:gd name="connsiteY1" fmla="*/ 0 h 139700"/>
                <a:gd name="connsiteX2" fmla="*/ 152400 w 2486025"/>
                <a:gd name="connsiteY2" fmla="*/ 57150 h 139700"/>
                <a:gd name="connsiteX3" fmla="*/ 231775 w 2486025"/>
                <a:gd name="connsiteY3" fmla="*/ 12700 h 139700"/>
                <a:gd name="connsiteX4" fmla="*/ 336550 w 2486025"/>
                <a:gd name="connsiteY4" fmla="*/ 34925 h 139700"/>
                <a:gd name="connsiteX5" fmla="*/ 466725 w 2486025"/>
                <a:gd name="connsiteY5" fmla="*/ 44450 h 139700"/>
                <a:gd name="connsiteX6" fmla="*/ 584200 w 2486025"/>
                <a:gd name="connsiteY6" fmla="*/ 60325 h 139700"/>
                <a:gd name="connsiteX7" fmla="*/ 644525 w 2486025"/>
                <a:gd name="connsiteY7" fmla="*/ 19050 h 139700"/>
                <a:gd name="connsiteX8" fmla="*/ 822325 w 2486025"/>
                <a:gd name="connsiteY8" fmla="*/ 0 h 139700"/>
                <a:gd name="connsiteX9" fmla="*/ 920750 w 2486025"/>
                <a:gd name="connsiteY9" fmla="*/ 3175 h 139700"/>
                <a:gd name="connsiteX10" fmla="*/ 949325 w 2486025"/>
                <a:gd name="connsiteY10" fmla="*/ 12700 h 139700"/>
                <a:gd name="connsiteX11" fmla="*/ 1057275 w 2486025"/>
                <a:gd name="connsiteY11" fmla="*/ 25400 h 139700"/>
                <a:gd name="connsiteX12" fmla="*/ 1155700 w 2486025"/>
                <a:gd name="connsiteY12" fmla="*/ 34925 h 139700"/>
                <a:gd name="connsiteX13" fmla="*/ 1250950 w 2486025"/>
                <a:gd name="connsiteY13" fmla="*/ 57150 h 139700"/>
                <a:gd name="connsiteX14" fmla="*/ 1349375 w 2486025"/>
                <a:gd name="connsiteY14" fmla="*/ 76200 h 139700"/>
                <a:gd name="connsiteX15" fmla="*/ 1470025 w 2486025"/>
                <a:gd name="connsiteY15" fmla="*/ 60325 h 139700"/>
                <a:gd name="connsiteX16" fmla="*/ 1520825 w 2486025"/>
                <a:gd name="connsiteY16" fmla="*/ 25400 h 139700"/>
                <a:gd name="connsiteX17" fmla="*/ 1603375 w 2486025"/>
                <a:gd name="connsiteY17" fmla="*/ 31750 h 139700"/>
                <a:gd name="connsiteX18" fmla="*/ 1708150 w 2486025"/>
                <a:gd name="connsiteY18" fmla="*/ 53975 h 139700"/>
                <a:gd name="connsiteX19" fmla="*/ 1778000 w 2486025"/>
                <a:gd name="connsiteY19" fmla="*/ 101600 h 139700"/>
                <a:gd name="connsiteX20" fmla="*/ 1828800 w 2486025"/>
                <a:gd name="connsiteY20" fmla="*/ 38100 h 139700"/>
                <a:gd name="connsiteX21" fmla="*/ 1914525 w 2486025"/>
                <a:gd name="connsiteY21" fmla="*/ 139700 h 139700"/>
                <a:gd name="connsiteX22" fmla="*/ 2003425 w 2486025"/>
                <a:gd name="connsiteY22" fmla="*/ 25400 h 139700"/>
                <a:gd name="connsiteX23" fmla="*/ 2066925 w 2486025"/>
                <a:gd name="connsiteY23" fmla="*/ 15875 h 139700"/>
                <a:gd name="connsiteX24" fmla="*/ 2139950 w 2486025"/>
                <a:gd name="connsiteY24" fmla="*/ 15875 h 139700"/>
                <a:gd name="connsiteX25" fmla="*/ 2206625 w 2486025"/>
                <a:gd name="connsiteY25" fmla="*/ 53975 h 139700"/>
                <a:gd name="connsiteX26" fmla="*/ 2257425 w 2486025"/>
                <a:gd name="connsiteY26" fmla="*/ 22225 h 139700"/>
                <a:gd name="connsiteX27" fmla="*/ 2346325 w 2486025"/>
                <a:gd name="connsiteY27" fmla="*/ 88900 h 139700"/>
                <a:gd name="connsiteX28" fmla="*/ 2486025 w 2486025"/>
                <a:gd name="connsiteY28" fmla="*/ 136525 h 139700"/>
                <a:gd name="connsiteX29" fmla="*/ 2476500 w 2486025"/>
                <a:gd name="connsiteY29" fmla="*/ 13970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86025" h="139700">
                  <a:moveTo>
                    <a:pt x="0" y="22225"/>
                  </a:moveTo>
                  <a:lnTo>
                    <a:pt x="66675" y="0"/>
                  </a:lnTo>
                  <a:lnTo>
                    <a:pt x="152400" y="57150"/>
                  </a:lnTo>
                  <a:lnTo>
                    <a:pt x="231775" y="12700"/>
                  </a:lnTo>
                  <a:lnTo>
                    <a:pt x="336550" y="34925"/>
                  </a:lnTo>
                  <a:lnTo>
                    <a:pt x="466725" y="44450"/>
                  </a:lnTo>
                  <a:lnTo>
                    <a:pt x="584200" y="60325"/>
                  </a:lnTo>
                  <a:lnTo>
                    <a:pt x="644525" y="19050"/>
                  </a:lnTo>
                  <a:lnTo>
                    <a:pt x="822325" y="0"/>
                  </a:lnTo>
                  <a:lnTo>
                    <a:pt x="920750" y="3175"/>
                  </a:lnTo>
                  <a:lnTo>
                    <a:pt x="949325" y="12700"/>
                  </a:lnTo>
                  <a:lnTo>
                    <a:pt x="1057275" y="25400"/>
                  </a:lnTo>
                  <a:lnTo>
                    <a:pt x="1155700" y="34925"/>
                  </a:lnTo>
                  <a:lnTo>
                    <a:pt x="1250950" y="57150"/>
                  </a:lnTo>
                  <a:lnTo>
                    <a:pt x="1349375" y="76200"/>
                  </a:lnTo>
                  <a:lnTo>
                    <a:pt x="1470025" y="60325"/>
                  </a:lnTo>
                  <a:lnTo>
                    <a:pt x="1520825" y="25400"/>
                  </a:lnTo>
                  <a:lnTo>
                    <a:pt x="1603375" y="31750"/>
                  </a:lnTo>
                  <a:lnTo>
                    <a:pt x="1708150" y="53975"/>
                  </a:lnTo>
                  <a:lnTo>
                    <a:pt x="1778000" y="101600"/>
                  </a:lnTo>
                  <a:lnTo>
                    <a:pt x="1828800" y="38100"/>
                  </a:lnTo>
                  <a:lnTo>
                    <a:pt x="1914525" y="139700"/>
                  </a:lnTo>
                  <a:lnTo>
                    <a:pt x="2003425" y="25400"/>
                  </a:lnTo>
                  <a:lnTo>
                    <a:pt x="2066925" y="15875"/>
                  </a:lnTo>
                  <a:lnTo>
                    <a:pt x="2139950" y="15875"/>
                  </a:lnTo>
                  <a:lnTo>
                    <a:pt x="2206625" y="53975"/>
                  </a:lnTo>
                  <a:lnTo>
                    <a:pt x="2257425" y="22225"/>
                  </a:lnTo>
                  <a:lnTo>
                    <a:pt x="2346325" y="88900"/>
                  </a:lnTo>
                  <a:lnTo>
                    <a:pt x="2486025" y="136525"/>
                  </a:lnTo>
                  <a:lnTo>
                    <a:pt x="2476500" y="139700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66EFCFF-8DF3-C2F0-8AB6-FAFF3067B805}"/>
              </a:ext>
            </a:extLst>
          </p:cNvPr>
          <p:cNvGrpSpPr/>
          <p:nvPr/>
        </p:nvGrpSpPr>
        <p:grpSpPr>
          <a:xfrm>
            <a:off x="3334178" y="2932976"/>
            <a:ext cx="7355803" cy="208532"/>
            <a:chOff x="355600" y="5186680"/>
            <a:chExt cx="9853875" cy="289560"/>
          </a:xfrm>
        </p:grpSpPr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302D10A6-9C49-DC82-2236-49F522CD385A}"/>
                </a:ext>
              </a:extLst>
            </p:cNvPr>
            <p:cNvSpPr/>
            <p:nvPr/>
          </p:nvSpPr>
          <p:spPr>
            <a:xfrm>
              <a:off x="355600" y="5186680"/>
              <a:ext cx="8509000" cy="289560"/>
            </a:xfrm>
            <a:custGeom>
              <a:avLst/>
              <a:gdLst>
                <a:gd name="connsiteX0" fmla="*/ 0 w 8509000"/>
                <a:gd name="connsiteY0" fmla="*/ 137160 h 289560"/>
                <a:gd name="connsiteX1" fmla="*/ 182880 w 8509000"/>
                <a:gd name="connsiteY1" fmla="*/ 137160 h 289560"/>
                <a:gd name="connsiteX2" fmla="*/ 254000 w 8509000"/>
                <a:gd name="connsiteY2" fmla="*/ 157480 h 289560"/>
                <a:gd name="connsiteX3" fmla="*/ 345440 w 8509000"/>
                <a:gd name="connsiteY3" fmla="*/ 91440 h 289560"/>
                <a:gd name="connsiteX4" fmla="*/ 386080 w 8509000"/>
                <a:gd name="connsiteY4" fmla="*/ 76200 h 289560"/>
                <a:gd name="connsiteX5" fmla="*/ 452120 w 8509000"/>
                <a:gd name="connsiteY5" fmla="*/ 121920 h 289560"/>
                <a:gd name="connsiteX6" fmla="*/ 513080 w 8509000"/>
                <a:gd name="connsiteY6" fmla="*/ 147320 h 289560"/>
                <a:gd name="connsiteX7" fmla="*/ 574040 w 8509000"/>
                <a:gd name="connsiteY7" fmla="*/ 127000 h 289560"/>
                <a:gd name="connsiteX8" fmla="*/ 660400 w 8509000"/>
                <a:gd name="connsiteY8" fmla="*/ 121920 h 289560"/>
                <a:gd name="connsiteX9" fmla="*/ 751840 w 8509000"/>
                <a:gd name="connsiteY9" fmla="*/ 91440 h 289560"/>
                <a:gd name="connsiteX10" fmla="*/ 833120 w 8509000"/>
                <a:gd name="connsiteY10" fmla="*/ 142240 h 289560"/>
                <a:gd name="connsiteX11" fmla="*/ 914400 w 8509000"/>
                <a:gd name="connsiteY11" fmla="*/ 142240 h 289560"/>
                <a:gd name="connsiteX12" fmla="*/ 1016000 w 8509000"/>
                <a:gd name="connsiteY12" fmla="*/ 137160 h 289560"/>
                <a:gd name="connsiteX13" fmla="*/ 1122680 w 8509000"/>
                <a:gd name="connsiteY13" fmla="*/ 147320 h 289560"/>
                <a:gd name="connsiteX14" fmla="*/ 1214120 w 8509000"/>
                <a:gd name="connsiteY14" fmla="*/ 137160 h 289560"/>
                <a:gd name="connsiteX15" fmla="*/ 1315720 w 8509000"/>
                <a:gd name="connsiteY15" fmla="*/ 152400 h 289560"/>
                <a:gd name="connsiteX16" fmla="*/ 1417320 w 8509000"/>
                <a:gd name="connsiteY16" fmla="*/ 142240 h 289560"/>
                <a:gd name="connsiteX17" fmla="*/ 1569720 w 8509000"/>
                <a:gd name="connsiteY17" fmla="*/ 132080 h 289560"/>
                <a:gd name="connsiteX18" fmla="*/ 1605280 w 8509000"/>
                <a:gd name="connsiteY18" fmla="*/ 116840 h 289560"/>
                <a:gd name="connsiteX19" fmla="*/ 1666240 w 8509000"/>
                <a:gd name="connsiteY19" fmla="*/ 101600 h 289560"/>
                <a:gd name="connsiteX20" fmla="*/ 1747520 w 8509000"/>
                <a:gd name="connsiteY20" fmla="*/ 157480 h 289560"/>
                <a:gd name="connsiteX21" fmla="*/ 1864360 w 8509000"/>
                <a:gd name="connsiteY21" fmla="*/ 162560 h 289560"/>
                <a:gd name="connsiteX22" fmla="*/ 1920240 w 8509000"/>
                <a:gd name="connsiteY22" fmla="*/ 147320 h 289560"/>
                <a:gd name="connsiteX23" fmla="*/ 2011680 w 8509000"/>
                <a:gd name="connsiteY23" fmla="*/ 142240 h 289560"/>
                <a:gd name="connsiteX24" fmla="*/ 2087880 w 8509000"/>
                <a:gd name="connsiteY24" fmla="*/ 193040 h 289560"/>
                <a:gd name="connsiteX25" fmla="*/ 2138680 w 8509000"/>
                <a:gd name="connsiteY25" fmla="*/ 137160 h 289560"/>
                <a:gd name="connsiteX26" fmla="*/ 2204720 w 8509000"/>
                <a:gd name="connsiteY26" fmla="*/ 121920 h 289560"/>
                <a:gd name="connsiteX27" fmla="*/ 2245360 w 8509000"/>
                <a:gd name="connsiteY27" fmla="*/ 137160 h 289560"/>
                <a:gd name="connsiteX28" fmla="*/ 2291080 w 8509000"/>
                <a:gd name="connsiteY28" fmla="*/ 182880 h 289560"/>
                <a:gd name="connsiteX29" fmla="*/ 2321560 w 8509000"/>
                <a:gd name="connsiteY29" fmla="*/ 228600 h 289560"/>
                <a:gd name="connsiteX30" fmla="*/ 2372360 w 8509000"/>
                <a:gd name="connsiteY30" fmla="*/ 269240 h 289560"/>
                <a:gd name="connsiteX31" fmla="*/ 2443480 w 8509000"/>
                <a:gd name="connsiteY31" fmla="*/ 289560 h 289560"/>
                <a:gd name="connsiteX32" fmla="*/ 2479040 w 8509000"/>
                <a:gd name="connsiteY32" fmla="*/ 289560 h 289560"/>
                <a:gd name="connsiteX33" fmla="*/ 2580640 w 8509000"/>
                <a:gd name="connsiteY33" fmla="*/ 289560 h 289560"/>
                <a:gd name="connsiteX34" fmla="*/ 2621280 w 8509000"/>
                <a:gd name="connsiteY34" fmla="*/ 284480 h 289560"/>
                <a:gd name="connsiteX35" fmla="*/ 2672080 w 8509000"/>
                <a:gd name="connsiteY35" fmla="*/ 274320 h 289560"/>
                <a:gd name="connsiteX36" fmla="*/ 2712720 w 8509000"/>
                <a:gd name="connsiteY36" fmla="*/ 274320 h 289560"/>
                <a:gd name="connsiteX37" fmla="*/ 2758440 w 8509000"/>
                <a:gd name="connsiteY37" fmla="*/ 279400 h 289560"/>
                <a:gd name="connsiteX38" fmla="*/ 2814320 w 8509000"/>
                <a:gd name="connsiteY38" fmla="*/ 274320 h 289560"/>
                <a:gd name="connsiteX39" fmla="*/ 2900680 w 8509000"/>
                <a:gd name="connsiteY39" fmla="*/ 187960 h 289560"/>
                <a:gd name="connsiteX40" fmla="*/ 2931160 w 8509000"/>
                <a:gd name="connsiteY40" fmla="*/ 193040 h 289560"/>
                <a:gd name="connsiteX41" fmla="*/ 3017520 w 8509000"/>
                <a:gd name="connsiteY41" fmla="*/ 213360 h 289560"/>
                <a:gd name="connsiteX42" fmla="*/ 3063240 w 8509000"/>
                <a:gd name="connsiteY42" fmla="*/ 213360 h 289560"/>
                <a:gd name="connsiteX43" fmla="*/ 3124200 w 8509000"/>
                <a:gd name="connsiteY43" fmla="*/ 218440 h 289560"/>
                <a:gd name="connsiteX44" fmla="*/ 3169920 w 8509000"/>
                <a:gd name="connsiteY44" fmla="*/ 177800 h 289560"/>
                <a:gd name="connsiteX45" fmla="*/ 3185160 w 8509000"/>
                <a:gd name="connsiteY45" fmla="*/ 137160 h 289560"/>
                <a:gd name="connsiteX46" fmla="*/ 3215640 w 8509000"/>
                <a:gd name="connsiteY46" fmla="*/ 157480 h 289560"/>
                <a:gd name="connsiteX47" fmla="*/ 3281680 w 8509000"/>
                <a:gd name="connsiteY47" fmla="*/ 152400 h 289560"/>
                <a:gd name="connsiteX48" fmla="*/ 3312160 w 8509000"/>
                <a:gd name="connsiteY48" fmla="*/ 142240 h 289560"/>
                <a:gd name="connsiteX49" fmla="*/ 3373120 w 8509000"/>
                <a:gd name="connsiteY49" fmla="*/ 142240 h 289560"/>
                <a:gd name="connsiteX50" fmla="*/ 3423920 w 8509000"/>
                <a:gd name="connsiteY50" fmla="*/ 182880 h 289560"/>
                <a:gd name="connsiteX51" fmla="*/ 3479800 w 8509000"/>
                <a:gd name="connsiteY51" fmla="*/ 177800 h 289560"/>
                <a:gd name="connsiteX52" fmla="*/ 3550920 w 8509000"/>
                <a:gd name="connsiteY52" fmla="*/ 147320 h 289560"/>
                <a:gd name="connsiteX53" fmla="*/ 3622040 w 8509000"/>
                <a:gd name="connsiteY53" fmla="*/ 142240 h 289560"/>
                <a:gd name="connsiteX54" fmla="*/ 3693160 w 8509000"/>
                <a:gd name="connsiteY54" fmla="*/ 152400 h 289560"/>
                <a:gd name="connsiteX55" fmla="*/ 3749040 w 8509000"/>
                <a:gd name="connsiteY55" fmla="*/ 152400 h 289560"/>
                <a:gd name="connsiteX56" fmla="*/ 3815080 w 8509000"/>
                <a:gd name="connsiteY56" fmla="*/ 157480 h 289560"/>
                <a:gd name="connsiteX57" fmla="*/ 3886200 w 8509000"/>
                <a:gd name="connsiteY57" fmla="*/ 101600 h 289560"/>
                <a:gd name="connsiteX58" fmla="*/ 3901440 w 8509000"/>
                <a:gd name="connsiteY58" fmla="*/ 76200 h 289560"/>
                <a:gd name="connsiteX59" fmla="*/ 3952240 w 8509000"/>
                <a:gd name="connsiteY59" fmla="*/ 45720 h 289560"/>
                <a:gd name="connsiteX60" fmla="*/ 3997960 w 8509000"/>
                <a:gd name="connsiteY60" fmla="*/ 35560 h 289560"/>
                <a:gd name="connsiteX61" fmla="*/ 4099560 w 8509000"/>
                <a:gd name="connsiteY61" fmla="*/ 45720 h 289560"/>
                <a:gd name="connsiteX62" fmla="*/ 4180840 w 8509000"/>
                <a:gd name="connsiteY62" fmla="*/ 45720 h 289560"/>
                <a:gd name="connsiteX63" fmla="*/ 4373880 w 8509000"/>
                <a:gd name="connsiteY63" fmla="*/ 50800 h 289560"/>
                <a:gd name="connsiteX64" fmla="*/ 4505960 w 8509000"/>
                <a:gd name="connsiteY64" fmla="*/ 50800 h 289560"/>
                <a:gd name="connsiteX65" fmla="*/ 4668520 w 8509000"/>
                <a:gd name="connsiteY65" fmla="*/ 30480 h 289560"/>
                <a:gd name="connsiteX66" fmla="*/ 4739640 w 8509000"/>
                <a:gd name="connsiteY66" fmla="*/ 55880 h 289560"/>
                <a:gd name="connsiteX67" fmla="*/ 4866640 w 8509000"/>
                <a:gd name="connsiteY67" fmla="*/ 45720 h 289560"/>
                <a:gd name="connsiteX68" fmla="*/ 4927600 w 8509000"/>
                <a:gd name="connsiteY68" fmla="*/ 55880 h 289560"/>
                <a:gd name="connsiteX69" fmla="*/ 4963160 w 8509000"/>
                <a:gd name="connsiteY69" fmla="*/ 111760 h 289560"/>
                <a:gd name="connsiteX70" fmla="*/ 5034280 w 8509000"/>
                <a:gd name="connsiteY70" fmla="*/ 96520 h 289560"/>
                <a:gd name="connsiteX71" fmla="*/ 5110480 w 8509000"/>
                <a:gd name="connsiteY71" fmla="*/ 66040 h 289560"/>
                <a:gd name="connsiteX72" fmla="*/ 5151120 w 8509000"/>
                <a:gd name="connsiteY72" fmla="*/ 76200 h 289560"/>
                <a:gd name="connsiteX73" fmla="*/ 5237480 w 8509000"/>
                <a:gd name="connsiteY73" fmla="*/ 0 h 289560"/>
                <a:gd name="connsiteX74" fmla="*/ 5339080 w 8509000"/>
                <a:gd name="connsiteY74" fmla="*/ 35560 h 289560"/>
                <a:gd name="connsiteX75" fmla="*/ 5481320 w 8509000"/>
                <a:gd name="connsiteY75" fmla="*/ 101600 h 289560"/>
                <a:gd name="connsiteX76" fmla="*/ 5552440 w 8509000"/>
                <a:gd name="connsiteY76" fmla="*/ 132080 h 289560"/>
                <a:gd name="connsiteX77" fmla="*/ 5633720 w 8509000"/>
                <a:gd name="connsiteY77" fmla="*/ 55880 h 289560"/>
                <a:gd name="connsiteX78" fmla="*/ 5699760 w 8509000"/>
                <a:gd name="connsiteY78" fmla="*/ 35560 h 289560"/>
                <a:gd name="connsiteX79" fmla="*/ 5796280 w 8509000"/>
                <a:gd name="connsiteY79" fmla="*/ 45720 h 289560"/>
                <a:gd name="connsiteX80" fmla="*/ 5902960 w 8509000"/>
                <a:gd name="connsiteY80" fmla="*/ 45720 h 289560"/>
                <a:gd name="connsiteX81" fmla="*/ 5989320 w 8509000"/>
                <a:gd name="connsiteY81" fmla="*/ 5080 h 289560"/>
                <a:gd name="connsiteX82" fmla="*/ 6065520 w 8509000"/>
                <a:gd name="connsiteY82" fmla="*/ 40640 h 289560"/>
                <a:gd name="connsiteX83" fmla="*/ 6096000 w 8509000"/>
                <a:gd name="connsiteY83" fmla="*/ 101600 h 289560"/>
                <a:gd name="connsiteX84" fmla="*/ 6162040 w 8509000"/>
                <a:gd name="connsiteY84" fmla="*/ 60960 h 289560"/>
                <a:gd name="connsiteX85" fmla="*/ 6228080 w 8509000"/>
                <a:gd name="connsiteY85" fmla="*/ 81280 h 289560"/>
                <a:gd name="connsiteX86" fmla="*/ 6278880 w 8509000"/>
                <a:gd name="connsiteY86" fmla="*/ 121920 h 289560"/>
                <a:gd name="connsiteX87" fmla="*/ 6329680 w 8509000"/>
                <a:gd name="connsiteY87" fmla="*/ 162560 h 289560"/>
                <a:gd name="connsiteX88" fmla="*/ 6370320 w 8509000"/>
                <a:gd name="connsiteY88" fmla="*/ 162560 h 289560"/>
                <a:gd name="connsiteX89" fmla="*/ 6451600 w 8509000"/>
                <a:gd name="connsiteY89" fmla="*/ 182880 h 289560"/>
                <a:gd name="connsiteX90" fmla="*/ 6507480 w 8509000"/>
                <a:gd name="connsiteY90" fmla="*/ 142240 h 289560"/>
                <a:gd name="connsiteX91" fmla="*/ 6604000 w 8509000"/>
                <a:gd name="connsiteY91" fmla="*/ 81280 h 289560"/>
                <a:gd name="connsiteX92" fmla="*/ 6654800 w 8509000"/>
                <a:gd name="connsiteY92" fmla="*/ 81280 h 289560"/>
                <a:gd name="connsiteX93" fmla="*/ 6731000 w 8509000"/>
                <a:gd name="connsiteY93" fmla="*/ 96520 h 289560"/>
                <a:gd name="connsiteX94" fmla="*/ 6756400 w 8509000"/>
                <a:gd name="connsiteY94" fmla="*/ 96520 h 289560"/>
                <a:gd name="connsiteX95" fmla="*/ 6873240 w 8509000"/>
                <a:gd name="connsiteY95" fmla="*/ 5080 h 289560"/>
                <a:gd name="connsiteX96" fmla="*/ 6964680 w 8509000"/>
                <a:gd name="connsiteY96" fmla="*/ 76200 h 289560"/>
                <a:gd name="connsiteX97" fmla="*/ 7091680 w 8509000"/>
                <a:gd name="connsiteY97" fmla="*/ 91440 h 289560"/>
                <a:gd name="connsiteX98" fmla="*/ 7203440 w 8509000"/>
                <a:gd name="connsiteY98" fmla="*/ 76200 h 289560"/>
                <a:gd name="connsiteX99" fmla="*/ 7320280 w 8509000"/>
                <a:gd name="connsiteY99" fmla="*/ 45720 h 289560"/>
                <a:gd name="connsiteX100" fmla="*/ 7371080 w 8509000"/>
                <a:gd name="connsiteY100" fmla="*/ 35560 h 289560"/>
                <a:gd name="connsiteX101" fmla="*/ 7416800 w 8509000"/>
                <a:gd name="connsiteY101" fmla="*/ 55880 h 289560"/>
                <a:gd name="connsiteX102" fmla="*/ 7447280 w 8509000"/>
                <a:gd name="connsiteY102" fmla="*/ 96520 h 289560"/>
                <a:gd name="connsiteX103" fmla="*/ 7447280 w 8509000"/>
                <a:gd name="connsiteY103" fmla="*/ 96520 h 289560"/>
                <a:gd name="connsiteX104" fmla="*/ 7584440 w 8509000"/>
                <a:gd name="connsiteY104" fmla="*/ 10160 h 289560"/>
                <a:gd name="connsiteX105" fmla="*/ 7675880 w 8509000"/>
                <a:gd name="connsiteY105" fmla="*/ 50800 h 289560"/>
                <a:gd name="connsiteX106" fmla="*/ 7757160 w 8509000"/>
                <a:gd name="connsiteY106" fmla="*/ 0 h 289560"/>
                <a:gd name="connsiteX107" fmla="*/ 7843520 w 8509000"/>
                <a:gd name="connsiteY107" fmla="*/ 30480 h 289560"/>
                <a:gd name="connsiteX108" fmla="*/ 7914640 w 8509000"/>
                <a:gd name="connsiteY108" fmla="*/ 71120 h 289560"/>
                <a:gd name="connsiteX109" fmla="*/ 8021320 w 8509000"/>
                <a:gd name="connsiteY109" fmla="*/ 45720 h 289560"/>
                <a:gd name="connsiteX110" fmla="*/ 8067040 w 8509000"/>
                <a:gd name="connsiteY110" fmla="*/ 30480 h 289560"/>
                <a:gd name="connsiteX111" fmla="*/ 8107680 w 8509000"/>
                <a:gd name="connsiteY111" fmla="*/ 30480 h 289560"/>
                <a:gd name="connsiteX112" fmla="*/ 8158480 w 8509000"/>
                <a:gd name="connsiteY112" fmla="*/ 45720 h 289560"/>
                <a:gd name="connsiteX113" fmla="*/ 8214360 w 8509000"/>
                <a:gd name="connsiteY113" fmla="*/ 71120 h 289560"/>
                <a:gd name="connsiteX114" fmla="*/ 8260080 w 8509000"/>
                <a:gd name="connsiteY114" fmla="*/ 86360 h 289560"/>
                <a:gd name="connsiteX115" fmla="*/ 8336280 w 8509000"/>
                <a:gd name="connsiteY115" fmla="*/ 60960 h 289560"/>
                <a:gd name="connsiteX116" fmla="*/ 8402320 w 8509000"/>
                <a:gd name="connsiteY116" fmla="*/ 40640 h 289560"/>
                <a:gd name="connsiteX117" fmla="*/ 8509000 w 8509000"/>
                <a:gd name="connsiteY117" fmla="*/ 5588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8509000" h="289560">
                  <a:moveTo>
                    <a:pt x="0" y="137160"/>
                  </a:moveTo>
                  <a:lnTo>
                    <a:pt x="182880" y="137160"/>
                  </a:lnTo>
                  <a:lnTo>
                    <a:pt x="254000" y="157480"/>
                  </a:lnTo>
                  <a:lnTo>
                    <a:pt x="345440" y="91440"/>
                  </a:lnTo>
                  <a:lnTo>
                    <a:pt x="386080" y="76200"/>
                  </a:lnTo>
                  <a:lnTo>
                    <a:pt x="452120" y="121920"/>
                  </a:lnTo>
                  <a:lnTo>
                    <a:pt x="513080" y="147320"/>
                  </a:lnTo>
                  <a:lnTo>
                    <a:pt x="574040" y="127000"/>
                  </a:lnTo>
                  <a:lnTo>
                    <a:pt x="660400" y="121920"/>
                  </a:lnTo>
                  <a:lnTo>
                    <a:pt x="751840" y="91440"/>
                  </a:lnTo>
                  <a:lnTo>
                    <a:pt x="833120" y="142240"/>
                  </a:lnTo>
                  <a:lnTo>
                    <a:pt x="914400" y="142240"/>
                  </a:lnTo>
                  <a:lnTo>
                    <a:pt x="1016000" y="137160"/>
                  </a:lnTo>
                  <a:lnTo>
                    <a:pt x="1122680" y="147320"/>
                  </a:lnTo>
                  <a:lnTo>
                    <a:pt x="1214120" y="137160"/>
                  </a:lnTo>
                  <a:lnTo>
                    <a:pt x="1315720" y="152400"/>
                  </a:lnTo>
                  <a:lnTo>
                    <a:pt x="1417320" y="142240"/>
                  </a:lnTo>
                  <a:lnTo>
                    <a:pt x="1569720" y="132080"/>
                  </a:lnTo>
                  <a:lnTo>
                    <a:pt x="1605280" y="116840"/>
                  </a:lnTo>
                  <a:lnTo>
                    <a:pt x="1666240" y="101600"/>
                  </a:lnTo>
                  <a:lnTo>
                    <a:pt x="1747520" y="157480"/>
                  </a:lnTo>
                  <a:lnTo>
                    <a:pt x="1864360" y="162560"/>
                  </a:lnTo>
                  <a:lnTo>
                    <a:pt x="1920240" y="147320"/>
                  </a:lnTo>
                  <a:lnTo>
                    <a:pt x="2011680" y="142240"/>
                  </a:lnTo>
                  <a:lnTo>
                    <a:pt x="2087880" y="193040"/>
                  </a:lnTo>
                  <a:lnTo>
                    <a:pt x="2138680" y="137160"/>
                  </a:lnTo>
                  <a:lnTo>
                    <a:pt x="2204720" y="121920"/>
                  </a:lnTo>
                  <a:lnTo>
                    <a:pt x="2245360" y="137160"/>
                  </a:lnTo>
                  <a:lnTo>
                    <a:pt x="2291080" y="182880"/>
                  </a:lnTo>
                  <a:lnTo>
                    <a:pt x="2321560" y="228600"/>
                  </a:lnTo>
                  <a:lnTo>
                    <a:pt x="2372360" y="269240"/>
                  </a:lnTo>
                  <a:lnTo>
                    <a:pt x="2443480" y="289560"/>
                  </a:lnTo>
                  <a:lnTo>
                    <a:pt x="2479040" y="289560"/>
                  </a:lnTo>
                  <a:lnTo>
                    <a:pt x="2580640" y="289560"/>
                  </a:lnTo>
                  <a:lnTo>
                    <a:pt x="2621280" y="284480"/>
                  </a:lnTo>
                  <a:lnTo>
                    <a:pt x="2672080" y="274320"/>
                  </a:lnTo>
                  <a:lnTo>
                    <a:pt x="2712720" y="274320"/>
                  </a:lnTo>
                  <a:lnTo>
                    <a:pt x="2758440" y="279400"/>
                  </a:lnTo>
                  <a:lnTo>
                    <a:pt x="2814320" y="274320"/>
                  </a:lnTo>
                  <a:lnTo>
                    <a:pt x="2900680" y="187960"/>
                  </a:lnTo>
                  <a:lnTo>
                    <a:pt x="2931160" y="193040"/>
                  </a:lnTo>
                  <a:lnTo>
                    <a:pt x="3017520" y="213360"/>
                  </a:lnTo>
                  <a:lnTo>
                    <a:pt x="3063240" y="213360"/>
                  </a:lnTo>
                  <a:lnTo>
                    <a:pt x="3124200" y="218440"/>
                  </a:lnTo>
                  <a:lnTo>
                    <a:pt x="3169920" y="177800"/>
                  </a:lnTo>
                  <a:lnTo>
                    <a:pt x="3185160" y="137160"/>
                  </a:lnTo>
                  <a:lnTo>
                    <a:pt x="3215640" y="157480"/>
                  </a:lnTo>
                  <a:lnTo>
                    <a:pt x="3281680" y="152400"/>
                  </a:lnTo>
                  <a:lnTo>
                    <a:pt x="3312160" y="142240"/>
                  </a:lnTo>
                  <a:lnTo>
                    <a:pt x="3373120" y="142240"/>
                  </a:lnTo>
                  <a:lnTo>
                    <a:pt x="3423920" y="182880"/>
                  </a:lnTo>
                  <a:lnTo>
                    <a:pt x="3479800" y="177800"/>
                  </a:lnTo>
                  <a:lnTo>
                    <a:pt x="3550920" y="147320"/>
                  </a:lnTo>
                  <a:lnTo>
                    <a:pt x="3622040" y="142240"/>
                  </a:lnTo>
                  <a:lnTo>
                    <a:pt x="3693160" y="152400"/>
                  </a:lnTo>
                  <a:lnTo>
                    <a:pt x="3749040" y="152400"/>
                  </a:lnTo>
                  <a:lnTo>
                    <a:pt x="3815080" y="157480"/>
                  </a:lnTo>
                  <a:lnTo>
                    <a:pt x="3886200" y="101600"/>
                  </a:lnTo>
                  <a:lnTo>
                    <a:pt x="3901440" y="76200"/>
                  </a:lnTo>
                  <a:lnTo>
                    <a:pt x="3952240" y="45720"/>
                  </a:lnTo>
                  <a:lnTo>
                    <a:pt x="3997960" y="35560"/>
                  </a:lnTo>
                  <a:lnTo>
                    <a:pt x="4099560" y="45720"/>
                  </a:lnTo>
                  <a:lnTo>
                    <a:pt x="4180840" y="45720"/>
                  </a:lnTo>
                  <a:lnTo>
                    <a:pt x="4373880" y="50800"/>
                  </a:lnTo>
                  <a:lnTo>
                    <a:pt x="4505960" y="50800"/>
                  </a:lnTo>
                  <a:lnTo>
                    <a:pt x="4668520" y="30480"/>
                  </a:lnTo>
                  <a:lnTo>
                    <a:pt x="4739640" y="55880"/>
                  </a:lnTo>
                  <a:lnTo>
                    <a:pt x="4866640" y="45720"/>
                  </a:lnTo>
                  <a:lnTo>
                    <a:pt x="4927600" y="55880"/>
                  </a:lnTo>
                  <a:lnTo>
                    <a:pt x="4963160" y="111760"/>
                  </a:lnTo>
                  <a:lnTo>
                    <a:pt x="5034280" y="96520"/>
                  </a:lnTo>
                  <a:lnTo>
                    <a:pt x="5110480" y="66040"/>
                  </a:lnTo>
                  <a:lnTo>
                    <a:pt x="5151120" y="76200"/>
                  </a:lnTo>
                  <a:lnTo>
                    <a:pt x="5237480" y="0"/>
                  </a:lnTo>
                  <a:lnTo>
                    <a:pt x="5339080" y="35560"/>
                  </a:lnTo>
                  <a:lnTo>
                    <a:pt x="5481320" y="101600"/>
                  </a:lnTo>
                  <a:lnTo>
                    <a:pt x="5552440" y="132080"/>
                  </a:lnTo>
                  <a:lnTo>
                    <a:pt x="5633720" y="55880"/>
                  </a:lnTo>
                  <a:lnTo>
                    <a:pt x="5699760" y="35560"/>
                  </a:lnTo>
                  <a:lnTo>
                    <a:pt x="5796280" y="45720"/>
                  </a:lnTo>
                  <a:lnTo>
                    <a:pt x="5902960" y="45720"/>
                  </a:lnTo>
                  <a:lnTo>
                    <a:pt x="5989320" y="5080"/>
                  </a:lnTo>
                  <a:lnTo>
                    <a:pt x="6065520" y="40640"/>
                  </a:lnTo>
                  <a:lnTo>
                    <a:pt x="6096000" y="101600"/>
                  </a:lnTo>
                  <a:lnTo>
                    <a:pt x="6162040" y="60960"/>
                  </a:lnTo>
                  <a:lnTo>
                    <a:pt x="6228080" y="81280"/>
                  </a:lnTo>
                  <a:lnTo>
                    <a:pt x="6278880" y="121920"/>
                  </a:lnTo>
                  <a:cubicBezTo>
                    <a:pt x="6319076" y="156373"/>
                    <a:pt x="6301450" y="143740"/>
                    <a:pt x="6329680" y="162560"/>
                  </a:cubicBezTo>
                  <a:lnTo>
                    <a:pt x="6370320" y="162560"/>
                  </a:lnTo>
                  <a:lnTo>
                    <a:pt x="6451600" y="182880"/>
                  </a:lnTo>
                  <a:lnTo>
                    <a:pt x="6507480" y="142240"/>
                  </a:lnTo>
                  <a:lnTo>
                    <a:pt x="6604000" y="81280"/>
                  </a:lnTo>
                  <a:lnTo>
                    <a:pt x="6654800" y="81280"/>
                  </a:lnTo>
                  <a:lnTo>
                    <a:pt x="6731000" y="96520"/>
                  </a:lnTo>
                  <a:lnTo>
                    <a:pt x="6756400" y="96520"/>
                  </a:lnTo>
                  <a:lnTo>
                    <a:pt x="6873240" y="5080"/>
                  </a:lnTo>
                  <a:lnTo>
                    <a:pt x="6964680" y="76200"/>
                  </a:lnTo>
                  <a:lnTo>
                    <a:pt x="7091680" y="91440"/>
                  </a:lnTo>
                  <a:lnTo>
                    <a:pt x="7203440" y="76200"/>
                  </a:lnTo>
                  <a:lnTo>
                    <a:pt x="7320280" y="45720"/>
                  </a:lnTo>
                  <a:lnTo>
                    <a:pt x="7371080" y="35560"/>
                  </a:lnTo>
                  <a:lnTo>
                    <a:pt x="7416800" y="55880"/>
                  </a:lnTo>
                  <a:lnTo>
                    <a:pt x="7447280" y="96520"/>
                  </a:lnTo>
                  <a:lnTo>
                    <a:pt x="7447280" y="96520"/>
                  </a:lnTo>
                  <a:lnTo>
                    <a:pt x="7584440" y="10160"/>
                  </a:lnTo>
                  <a:lnTo>
                    <a:pt x="7675880" y="50800"/>
                  </a:lnTo>
                  <a:lnTo>
                    <a:pt x="7757160" y="0"/>
                  </a:lnTo>
                  <a:lnTo>
                    <a:pt x="7843520" y="30480"/>
                  </a:lnTo>
                  <a:lnTo>
                    <a:pt x="7914640" y="71120"/>
                  </a:lnTo>
                  <a:lnTo>
                    <a:pt x="8021320" y="45720"/>
                  </a:lnTo>
                  <a:lnTo>
                    <a:pt x="8067040" y="30480"/>
                  </a:lnTo>
                  <a:lnTo>
                    <a:pt x="8107680" y="30480"/>
                  </a:lnTo>
                  <a:cubicBezTo>
                    <a:pt x="8155738" y="41159"/>
                    <a:pt x="8142361" y="29601"/>
                    <a:pt x="8158480" y="45720"/>
                  </a:cubicBezTo>
                  <a:lnTo>
                    <a:pt x="8214360" y="71120"/>
                  </a:lnTo>
                  <a:lnTo>
                    <a:pt x="8260080" y="86360"/>
                  </a:lnTo>
                  <a:lnTo>
                    <a:pt x="8336280" y="60960"/>
                  </a:lnTo>
                  <a:lnTo>
                    <a:pt x="8402320" y="40640"/>
                  </a:lnTo>
                  <a:lnTo>
                    <a:pt x="8509000" y="55880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D7F11E7E-827C-C078-7EF4-8D86896165A3}"/>
                </a:ext>
              </a:extLst>
            </p:cNvPr>
            <p:cNvSpPr/>
            <p:nvPr/>
          </p:nvSpPr>
          <p:spPr>
            <a:xfrm>
              <a:off x="8886366" y="5225950"/>
              <a:ext cx="1323109" cy="55418"/>
            </a:xfrm>
            <a:custGeom>
              <a:avLst/>
              <a:gdLst>
                <a:gd name="connsiteX0" fmla="*/ 0 w 1323109"/>
                <a:gd name="connsiteY0" fmla="*/ 6927 h 55418"/>
                <a:gd name="connsiteX1" fmla="*/ 145473 w 1323109"/>
                <a:gd name="connsiteY1" fmla="*/ 41564 h 55418"/>
                <a:gd name="connsiteX2" fmla="*/ 290946 w 1323109"/>
                <a:gd name="connsiteY2" fmla="*/ 0 h 55418"/>
                <a:gd name="connsiteX3" fmla="*/ 415636 w 1323109"/>
                <a:gd name="connsiteY3" fmla="*/ 55418 h 55418"/>
                <a:gd name="connsiteX4" fmla="*/ 568036 w 1323109"/>
                <a:gd name="connsiteY4" fmla="*/ 27709 h 55418"/>
                <a:gd name="connsiteX5" fmla="*/ 727364 w 1323109"/>
                <a:gd name="connsiteY5" fmla="*/ 41564 h 55418"/>
                <a:gd name="connsiteX6" fmla="*/ 879764 w 1323109"/>
                <a:gd name="connsiteY6" fmla="*/ 34637 h 55418"/>
                <a:gd name="connsiteX7" fmla="*/ 1052946 w 1323109"/>
                <a:gd name="connsiteY7" fmla="*/ 34637 h 55418"/>
                <a:gd name="connsiteX8" fmla="*/ 1177636 w 1323109"/>
                <a:gd name="connsiteY8" fmla="*/ 48491 h 55418"/>
                <a:gd name="connsiteX9" fmla="*/ 1323109 w 1323109"/>
                <a:gd name="connsiteY9" fmla="*/ 55418 h 55418"/>
                <a:gd name="connsiteX10" fmla="*/ 1309255 w 1323109"/>
                <a:gd name="connsiteY10" fmla="*/ 55418 h 5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3109" h="55418">
                  <a:moveTo>
                    <a:pt x="0" y="6927"/>
                  </a:moveTo>
                  <a:lnTo>
                    <a:pt x="145473" y="41564"/>
                  </a:lnTo>
                  <a:lnTo>
                    <a:pt x="290946" y="0"/>
                  </a:lnTo>
                  <a:lnTo>
                    <a:pt x="415636" y="55418"/>
                  </a:lnTo>
                  <a:lnTo>
                    <a:pt x="568036" y="27709"/>
                  </a:lnTo>
                  <a:lnTo>
                    <a:pt x="727364" y="41564"/>
                  </a:lnTo>
                  <a:lnTo>
                    <a:pt x="879764" y="34637"/>
                  </a:lnTo>
                  <a:lnTo>
                    <a:pt x="1052946" y="34637"/>
                  </a:lnTo>
                  <a:lnTo>
                    <a:pt x="1177636" y="48491"/>
                  </a:lnTo>
                  <a:lnTo>
                    <a:pt x="1323109" y="55418"/>
                  </a:lnTo>
                  <a:lnTo>
                    <a:pt x="1309255" y="55418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775672EB-E0C4-6B67-3828-269FF2D49C73}"/>
              </a:ext>
            </a:extLst>
          </p:cNvPr>
          <p:cNvSpPr/>
          <p:nvPr/>
        </p:nvSpPr>
        <p:spPr>
          <a:xfrm>
            <a:off x="3322510" y="1603828"/>
            <a:ext cx="7390339" cy="118196"/>
          </a:xfrm>
          <a:custGeom>
            <a:avLst/>
            <a:gdLst>
              <a:gd name="connsiteX0" fmla="*/ 0 w 9900139"/>
              <a:gd name="connsiteY0" fmla="*/ 52754 h 164123"/>
              <a:gd name="connsiteX1" fmla="*/ 422031 w 9900139"/>
              <a:gd name="connsiteY1" fmla="*/ 82061 h 164123"/>
              <a:gd name="connsiteX2" fmla="*/ 509954 w 9900139"/>
              <a:gd name="connsiteY2" fmla="*/ 29308 h 164123"/>
              <a:gd name="connsiteX3" fmla="*/ 679939 w 9900139"/>
              <a:gd name="connsiteY3" fmla="*/ 52754 h 164123"/>
              <a:gd name="connsiteX4" fmla="*/ 785446 w 9900139"/>
              <a:gd name="connsiteY4" fmla="*/ 70338 h 164123"/>
              <a:gd name="connsiteX5" fmla="*/ 873369 w 9900139"/>
              <a:gd name="connsiteY5" fmla="*/ 52754 h 164123"/>
              <a:gd name="connsiteX6" fmla="*/ 949569 w 9900139"/>
              <a:gd name="connsiteY6" fmla="*/ 99646 h 164123"/>
              <a:gd name="connsiteX7" fmla="*/ 1043354 w 9900139"/>
              <a:gd name="connsiteY7" fmla="*/ 58615 h 164123"/>
              <a:gd name="connsiteX8" fmla="*/ 1166446 w 9900139"/>
              <a:gd name="connsiteY8" fmla="*/ 64477 h 164123"/>
              <a:gd name="connsiteX9" fmla="*/ 1318846 w 9900139"/>
              <a:gd name="connsiteY9" fmla="*/ 70338 h 164123"/>
              <a:gd name="connsiteX10" fmla="*/ 1418493 w 9900139"/>
              <a:gd name="connsiteY10" fmla="*/ 58615 h 164123"/>
              <a:gd name="connsiteX11" fmla="*/ 1465385 w 9900139"/>
              <a:gd name="connsiteY11" fmla="*/ 58615 h 164123"/>
              <a:gd name="connsiteX12" fmla="*/ 1535723 w 9900139"/>
              <a:gd name="connsiteY12" fmla="*/ 70338 h 164123"/>
              <a:gd name="connsiteX13" fmla="*/ 1588477 w 9900139"/>
              <a:gd name="connsiteY13" fmla="*/ 64477 h 164123"/>
              <a:gd name="connsiteX14" fmla="*/ 1670539 w 9900139"/>
              <a:gd name="connsiteY14" fmla="*/ 105508 h 164123"/>
              <a:gd name="connsiteX15" fmla="*/ 1776046 w 9900139"/>
              <a:gd name="connsiteY15" fmla="*/ 82061 h 164123"/>
              <a:gd name="connsiteX16" fmla="*/ 1922585 w 9900139"/>
              <a:gd name="connsiteY16" fmla="*/ 41031 h 164123"/>
              <a:gd name="connsiteX17" fmla="*/ 1987062 w 9900139"/>
              <a:gd name="connsiteY17" fmla="*/ 29308 h 164123"/>
              <a:gd name="connsiteX18" fmla="*/ 2110154 w 9900139"/>
              <a:gd name="connsiteY18" fmla="*/ 82061 h 164123"/>
              <a:gd name="connsiteX19" fmla="*/ 2209800 w 9900139"/>
              <a:gd name="connsiteY19" fmla="*/ 99646 h 164123"/>
              <a:gd name="connsiteX20" fmla="*/ 2280139 w 9900139"/>
              <a:gd name="connsiteY20" fmla="*/ 41031 h 164123"/>
              <a:gd name="connsiteX21" fmla="*/ 2414954 w 9900139"/>
              <a:gd name="connsiteY21" fmla="*/ 58615 h 164123"/>
              <a:gd name="connsiteX22" fmla="*/ 2749062 w 9900139"/>
              <a:gd name="connsiteY22" fmla="*/ 35169 h 164123"/>
              <a:gd name="connsiteX23" fmla="*/ 2860431 w 9900139"/>
              <a:gd name="connsiteY23" fmla="*/ 35169 h 164123"/>
              <a:gd name="connsiteX24" fmla="*/ 2971800 w 9900139"/>
              <a:gd name="connsiteY24" fmla="*/ 0 h 164123"/>
              <a:gd name="connsiteX25" fmla="*/ 3118339 w 9900139"/>
              <a:gd name="connsiteY25" fmla="*/ 0 h 164123"/>
              <a:gd name="connsiteX26" fmla="*/ 3118339 w 9900139"/>
              <a:gd name="connsiteY26" fmla="*/ 0 h 164123"/>
              <a:gd name="connsiteX27" fmla="*/ 3194539 w 9900139"/>
              <a:gd name="connsiteY27" fmla="*/ 41031 h 164123"/>
              <a:gd name="connsiteX28" fmla="*/ 3511062 w 9900139"/>
              <a:gd name="connsiteY28" fmla="*/ 0 h 164123"/>
              <a:gd name="connsiteX29" fmla="*/ 3716216 w 9900139"/>
              <a:gd name="connsiteY29" fmla="*/ 82061 h 164123"/>
              <a:gd name="connsiteX30" fmla="*/ 3956539 w 9900139"/>
              <a:gd name="connsiteY30" fmla="*/ 87923 h 164123"/>
              <a:gd name="connsiteX31" fmla="*/ 4079631 w 9900139"/>
              <a:gd name="connsiteY31" fmla="*/ 64477 h 164123"/>
              <a:gd name="connsiteX32" fmla="*/ 4120662 w 9900139"/>
              <a:gd name="connsiteY32" fmla="*/ 99646 h 164123"/>
              <a:gd name="connsiteX33" fmla="*/ 4226169 w 9900139"/>
              <a:gd name="connsiteY33" fmla="*/ 46892 h 164123"/>
              <a:gd name="connsiteX34" fmla="*/ 4314093 w 9900139"/>
              <a:gd name="connsiteY34" fmla="*/ 35169 h 164123"/>
              <a:gd name="connsiteX35" fmla="*/ 4472354 w 9900139"/>
              <a:gd name="connsiteY35" fmla="*/ 93785 h 164123"/>
              <a:gd name="connsiteX36" fmla="*/ 4601308 w 9900139"/>
              <a:gd name="connsiteY36" fmla="*/ 64477 h 164123"/>
              <a:gd name="connsiteX37" fmla="*/ 4689231 w 9900139"/>
              <a:gd name="connsiteY37" fmla="*/ 99646 h 164123"/>
              <a:gd name="connsiteX38" fmla="*/ 4900246 w 9900139"/>
              <a:gd name="connsiteY38" fmla="*/ 105508 h 164123"/>
              <a:gd name="connsiteX39" fmla="*/ 4994031 w 9900139"/>
              <a:gd name="connsiteY39" fmla="*/ 146538 h 164123"/>
              <a:gd name="connsiteX40" fmla="*/ 5216769 w 9900139"/>
              <a:gd name="connsiteY40" fmla="*/ 117231 h 164123"/>
              <a:gd name="connsiteX41" fmla="*/ 5410200 w 9900139"/>
              <a:gd name="connsiteY41" fmla="*/ 99646 h 164123"/>
              <a:gd name="connsiteX42" fmla="*/ 5515708 w 9900139"/>
              <a:gd name="connsiteY42" fmla="*/ 128954 h 164123"/>
              <a:gd name="connsiteX43" fmla="*/ 5621216 w 9900139"/>
              <a:gd name="connsiteY43" fmla="*/ 64477 h 164123"/>
              <a:gd name="connsiteX44" fmla="*/ 5908431 w 9900139"/>
              <a:gd name="connsiteY44" fmla="*/ 52754 h 164123"/>
              <a:gd name="connsiteX45" fmla="*/ 6137031 w 9900139"/>
              <a:gd name="connsiteY45" fmla="*/ 35169 h 164123"/>
              <a:gd name="connsiteX46" fmla="*/ 6277708 w 9900139"/>
              <a:gd name="connsiteY46" fmla="*/ 52754 h 164123"/>
              <a:gd name="connsiteX47" fmla="*/ 6412523 w 9900139"/>
              <a:gd name="connsiteY47" fmla="*/ 82061 h 164123"/>
              <a:gd name="connsiteX48" fmla="*/ 6488723 w 9900139"/>
              <a:gd name="connsiteY48" fmla="*/ 128954 h 164123"/>
              <a:gd name="connsiteX49" fmla="*/ 6518031 w 9900139"/>
              <a:gd name="connsiteY49" fmla="*/ 164123 h 164123"/>
              <a:gd name="connsiteX50" fmla="*/ 6658708 w 9900139"/>
              <a:gd name="connsiteY50" fmla="*/ 99646 h 164123"/>
              <a:gd name="connsiteX51" fmla="*/ 6781800 w 9900139"/>
              <a:gd name="connsiteY51" fmla="*/ 99646 h 164123"/>
              <a:gd name="connsiteX52" fmla="*/ 6916616 w 9900139"/>
              <a:gd name="connsiteY52" fmla="*/ 128954 h 164123"/>
              <a:gd name="connsiteX53" fmla="*/ 7004539 w 9900139"/>
              <a:gd name="connsiteY53" fmla="*/ 111369 h 164123"/>
              <a:gd name="connsiteX54" fmla="*/ 7104185 w 9900139"/>
              <a:gd name="connsiteY54" fmla="*/ 99646 h 164123"/>
              <a:gd name="connsiteX55" fmla="*/ 7233139 w 9900139"/>
              <a:gd name="connsiteY55" fmla="*/ 105508 h 164123"/>
              <a:gd name="connsiteX56" fmla="*/ 7344508 w 9900139"/>
              <a:gd name="connsiteY56" fmla="*/ 134815 h 164123"/>
              <a:gd name="connsiteX57" fmla="*/ 7420708 w 9900139"/>
              <a:gd name="connsiteY57" fmla="*/ 70338 h 164123"/>
              <a:gd name="connsiteX58" fmla="*/ 7491046 w 9900139"/>
              <a:gd name="connsiteY58" fmla="*/ 70338 h 164123"/>
              <a:gd name="connsiteX59" fmla="*/ 7543800 w 9900139"/>
              <a:gd name="connsiteY59" fmla="*/ 111369 h 164123"/>
              <a:gd name="connsiteX60" fmla="*/ 7778262 w 9900139"/>
              <a:gd name="connsiteY60" fmla="*/ 105508 h 164123"/>
              <a:gd name="connsiteX61" fmla="*/ 7795846 w 9900139"/>
              <a:gd name="connsiteY61" fmla="*/ 111369 h 164123"/>
              <a:gd name="connsiteX62" fmla="*/ 8030308 w 9900139"/>
              <a:gd name="connsiteY62" fmla="*/ 58615 h 164123"/>
              <a:gd name="connsiteX63" fmla="*/ 8159262 w 9900139"/>
              <a:gd name="connsiteY63" fmla="*/ 87923 h 164123"/>
              <a:gd name="connsiteX64" fmla="*/ 8387862 w 9900139"/>
              <a:gd name="connsiteY64" fmla="*/ 70338 h 164123"/>
              <a:gd name="connsiteX65" fmla="*/ 8528539 w 9900139"/>
              <a:gd name="connsiteY65" fmla="*/ 70338 h 164123"/>
              <a:gd name="connsiteX66" fmla="*/ 8686800 w 9900139"/>
              <a:gd name="connsiteY66" fmla="*/ 76200 h 164123"/>
              <a:gd name="connsiteX67" fmla="*/ 8739554 w 9900139"/>
              <a:gd name="connsiteY67" fmla="*/ 70338 h 164123"/>
              <a:gd name="connsiteX68" fmla="*/ 8827477 w 9900139"/>
              <a:gd name="connsiteY68" fmla="*/ 64477 h 164123"/>
              <a:gd name="connsiteX69" fmla="*/ 8909539 w 9900139"/>
              <a:gd name="connsiteY69" fmla="*/ 82061 h 164123"/>
              <a:gd name="connsiteX70" fmla="*/ 9044354 w 9900139"/>
              <a:gd name="connsiteY70" fmla="*/ 82061 h 164123"/>
              <a:gd name="connsiteX71" fmla="*/ 9138139 w 9900139"/>
              <a:gd name="connsiteY71" fmla="*/ 76200 h 164123"/>
              <a:gd name="connsiteX72" fmla="*/ 9208477 w 9900139"/>
              <a:gd name="connsiteY72" fmla="*/ 117231 h 164123"/>
              <a:gd name="connsiteX73" fmla="*/ 9396046 w 9900139"/>
              <a:gd name="connsiteY73" fmla="*/ 128954 h 164123"/>
              <a:gd name="connsiteX74" fmla="*/ 9466385 w 9900139"/>
              <a:gd name="connsiteY74" fmla="*/ 87923 h 164123"/>
              <a:gd name="connsiteX75" fmla="*/ 9548446 w 9900139"/>
              <a:gd name="connsiteY75" fmla="*/ 70338 h 164123"/>
              <a:gd name="connsiteX76" fmla="*/ 9689123 w 9900139"/>
              <a:gd name="connsiteY76" fmla="*/ 70338 h 164123"/>
              <a:gd name="connsiteX77" fmla="*/ 9741877 w 9900139"/>
              <a:gd name="connsiteY77" fmla="*/ 70338 h 164123"/>
              <a:gd name="connsiteX78" fmla="*/ 9900139 w 9900139"/>
              <a:gd name="connsiteY78" fmla="*/ 152400 h 164123"/>
              <a:gd name="connsiteX79" fmla="*/ 9882554 w 9900139"/>
              <a:gd name="connsiteY79" fmla="*/ 158261 h 16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00139" h="164123">
                <a:moveTo>
                  <a:pt x="0" y="52754"/>
                </a:moveTo>
                <a:lnTo>
                  <a:pt x="422031" y="82061"/>
                </a:lnTo>
                <a:lnTo>
                  <a:pt x="509954" y="29308"/>
                </a:lnTo>
                <a:lnTo>
                  <a:pt x="679939" y="52754"/>
                </a:lnTo>
                <a:lnTo>
                  <a:pt x="785446" y="70338"/>
                </a:lnTo>
                <a:lnTo>
                  <a:pt x="873369" y="52754"/>
                </a:lnTo>
                <a:lnTo>
                  <a:pt x="949569" y="99646"/>
                </a:lnTo>
                <a:lnTo>
                  <a:pt x="1043354" y="58615"/>
                </a:lnTo>
                <a:lnTo>
                  <a:pt x="1166446" y="64477"/>
                </a:lnTo>
                <a:lnTo>
                  <a:pt x="1318846" y="70338"/>
                </a:lnTo>
                <a:lnTo>
                  <a:pt x="1418493" y="58615"/>
                </a:lnTo>
                <a:lnTo>
                  <a:pt x="1465385" y="58615"/>
                </a:lnTo>
                <a:lnTo>
                  <a:pt x="1535723" y="70338"/>
                </a:lnTo>
                <a:lnTo>
                  <a:pt x="1588477" y="64477"/>
                </a:lnTo>
                <a:lnTo>
                  <a:pt x="1670539" y="105508"/>
                </a:lnTo>
                <a:lnTo>
                  <a:pt x="1776046" y="82061"/>
                </a:lnTo>
                <a:lnTo>
                  <a:pt x="1922585" y="41031"/>
                </a:lnTo>
                <a:lnTo>
                  <a:pt x="1987062" y="29308"/>
                </a:lnTo>
                <a:lnTo>
                  <a:pt x="2110154" y="82061"/>
                </a:lnTo>
                <a:lnTo>
                  <a:pt x="2209800" y="99646"/>
                </a:lnTo>
                <a:lnTo>
                  <a:pt x="2280139" y="41031"/>
                </a:lnTo>
                <a:lnTo>
                  <a:pt x="2414954" y="58615"/>
                </a:lnTo>
                <a:lnTo>
                  <a:pt x="2749062" y="35169"/>
                </a:lnTo>
                <a:lnTo>
                  <a:pt x="2860431" y="35169"/>
                </a:lnTo>
                <a:lnTo>
                  <a:pt x="2971800" y="0"/>
                </a:lnTo>
                <a:lnTo>
                  <a:pt x="3118339" y="0"/>
                </a:lnTo>
                <a:lnTo>
                  <a:pt x="3118339" y="0"/>
                </a:lnTo>
                <a:lnTo>
                  <a:pt x="3194539" y="41031"/>
                </a:lnTo>
                <a:lnTo>
                  <a:pt x="3511062" y="0"/>
                </a:lnTo>
                <a:lnTo>
                  <a:pt x="3716216" y="82061"/>
                </a:lnTo>
                <a:lnTo>
                  <a:pt x="3956539" y="87923"/>
                </a:lnTo>
                <a:lnTo>
                  <a:pt x="4079631" y="64477"/>
                </a:lnTo>
                <a:lnTo>
                  <a:pt x="4120662" y="99646"/>
                </a:lnTo>
                <a:lnTo>
                  <a:pt x="4226169" y="46892"/>
                </a:lnTo>
                <a:lnTo>
                  <a:pt x="4314093" y="35169"/>
                </a:lnTo>
                <a:lnTo>
                  <a:pt x="4472354" y="93785"/>
                </a:lnTo>
                <a:lnTo>
                  <a:pt x="4601308" y="64477"/>
                </a:lnTo>
                <a:lnTo>
                  <a:pt x="4689231" y="99646"/>
                </a:lnTo>
                <a:lnTo>
                  <a:pt x="4900246" y="105508"/>
                </a:lnTo>
                <a:lnTo>
                  <a:pt x="4994031" y="146538"/>
                </a:lnTo>
                <a:lnTo>
                  <a:pt x="5216769" y="117231"/>
                </a:lnTo>
                <a:lnTo>
                  <a:pt x="5410200" y="99646"/>
                </a:lnTo>
                <a:lnTo>
                  <a:pt x="5515708" y="128954"/>
                </a:lnTo>
                <a:lnTo>
                  <a:pt x="5621216" y="64477"/>
                </a:lnTo>
                <a:lnTo>
                  <a:pt x="5908431" y="52754"/>
                </a:lnTo>
                <a:lnTo>
                  <a:pt x="6137031" y="35169"/>
                </a:lnTo>
                <a:lnTo>
                  <a:pt x="6277708" y="52754"/>
                </a:lnTo>
                <a:lnTo>
                  <a:pt x="6412523" y="82061"/>
                </a:lnTo>
                <a:lnTo>
                  <a:pt x="6488723" y="128954"/>
                </a:lnTo>
                <a:lnTo>
                  <a:pt x="6518031" y="164123"/>
                </a:lnTo>
                <a:lnTo>
                  <a:pt x="6658708" y="99646"/>
                </a:lnTo>
                <a:lnTo>
                  <a:pt x="6781800" y="99646"/>
                </a:lnTo>
                <a:lnTo>
                  <a:pt x="6916616" y="128954"/>
                </a:lnTo>
                <a:lnTo>
                  <a:pt x="7004539" y="111369"/>
                </a:lnTo>
                <a:lnTo>
                  <a:pt x="7104185" y="99646"/>
                </a:lnTo>
                <a:lnTo>
                  <a:pt x="7233139" y="105508"/>
                </a:lnTo>
                <a:lnTo>
                  <a:pt x="7344508" y="134815"/>
                </a:lnTo>
                <a:lnTo>
                  <a:pt x="7420708" y="70338"/>
                </a:lnTo>
                <a:lnTo>
                  <a:pt x="7491046" y="70338"/>
                </a:lnTo>
                <a:lnTo>
                  <a:pt x="7543800" y="111369"/>
                </a:lnTo>
                <a:lnTo>
                  <a:pt x="7778262" y="105508"/>
                </a:lnTo>
                <a:lnTo>
                  <a:pt x="7795846" y="111369"/>
                </a:lnTo>
                <a:lnTo>
                  <a:pt x="8030308" y="58615"/>
                </a:lnTo>
                <a:lnTo>
                  <a:pt x="8159262" y="87923"/>
                </a:lnTo>
                <a:lnTo>
                  <a:pt x="8387862" y="70338"/>
                </a:lnTo>
                <a:lnTo>
                  <a:pt x="8528539" y="70338"/>
                </a:lnTo>
                <a:lnTo>
                  <a:pt x="8686800" y="76200"/>
                </a:lnTo>
                <a:lnTo>
                  <a:pt x="8739554" y="70338"/>
                </a:lnTo>
                <a:lnTo>
                  <a:pt x="8827477" y="64477"/>
                </a:lnTo>
                <a:lnTo>
                  <a:pt x="8909539" y="82061"/>
                </a:lnTo>
                <a:lnTo>
                  <a:pt x="9044354" y="82061"/>
                </a:lnTo>
                <a:lnTo>
                  <a:pt x="9138139" y="76200"/>
                </a:lnTo>
                <a:lnTo>
                  <a:pt x="9208477" y="117231"/>
                </a:lnTo>
                <a:lnTo>
                  <a:pt x="9396046" y="128954"/>
                </a:lnTo>
                <a:lnTo>
                  <a:pt x="9466385" y="87923"/>
                </a:lnTo>
                <a:lnTo>
                  <a:pt x="9548446" y="70338"/>
                </a:lnTo>
                <a:lnTo>
                  <a:pt x="9689123" y="70338"/>
                </a:lnTo>
                <a:lnTo>
                  <a:pt x="9741877" y="70338"/>
                </a:lnTo>
                <a:lnTo>
                  <a:pt x="9900139" y="152400"/>
                </a:lnTo>
                <a:lnTo>
                  <a:pt x="9882554" y="158261"/>
                </a:lnTo>
              </a:path>
            </a:pathLst>
          </a:cu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35F7D92-D10B-2A45-D9A1-D7371F4728E5}"/>
              </a:ext>
            </a:extLst>
          </p:cNvPr>
          <p:cNvGrpSpPr/>
          <p:nvPr/>
        </p:nvGrpSpPr>
        <p:grpSpPr>
          <a:xfrm>
            <a:off x="3884280" y="1505766"/>
            <a:ext cx="912687" cy="1254348"/>
            <a:chOff x="929693" y="3155112"/>
            <a:chExt cx="1222641" cy="1741739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C041944-3B54-E002-A8A2-385D13312A40}"/>
                </a:ext>
              </a:extLst>
            </p:cNvPr>
            <p:cNvSpPr txBox="1"/>
            <p:nvPr/>
          </p:nvSpPr>
          <p:spPr>
            <a:xfrm>
              <a:off x="1115033" y="3155112"/>
              <a:ext cx="1037301" cy="470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noProof="0" dirty="0">
                  <a:highlight>
                    <a:srgbClr val="FFFF00"/>
                  </a:highlight>
                </a:rPr>
                <a:t>~ 3 ns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9BF853D-7F94-57AB-42F8-FCC6C945F273}"/>
                </a:ext>
              </a:extLst>
            </p:cNvPr>
            <p:cNvSpPr txBox="1"/>
            <p:nvPr/>
          </p:nvSpPr>
          <p:spPr>
            <a:xfrm>
              <a:off x="1121150" y="4191212"/>
              <a:ext cx="950439" cy="470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noProof="0" dirty="0">
                  <a:highlight>
                    <a:srgbClr val="FFFF00"/>
                  </a:highlight>
                </a:rPr>
                <a:t>~ 9 ns</a:t>
              </a: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D22C72A5-AF6F-F7A4-A1EB-B4D2B126F0D4}"/>
                </a:ext>
              </a:extLst>
            </p:cNvPr>
            <p:cNvCxnSpPr>
              <a:cxnSpLocks/>
            </p:cNvCxnSpPr>
            <p:nvPr/>
          </p:nvCxnSpPr>
          <p:spPr>
            <a:xfrm>
              <a:off x="929693" y="3275471"/>
              <a:ext cx="0" cy="43523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110B8EFC-DF57-D494-0DF7-A687D5D474A9}"/>
                </a:ext>
              </a:extLst>
            </p:cNvPr>
            <p:cNvCxnSpPr>
              <a:cxnSpLocks/>
            </p:cNvCxnSpPr>
            <p:nvPr/>
          </p:nvCxnSpPr>
          <p:spPr>
            <a:xfrm>
              <a:off x="929693" y="3710702"/>
              <a:ext cx="0" cy="118614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739DD188-DC0F-5714-1C11-6FE55739CD87}"/>
              </a:ext>
            </a:extLst>
          </p:cNvPr>
          <p:cNvSpPr txBox="1"/>
          <p:nvPr/>
        </p:nvSpPr>
        <p:spPr>
          <a:xfrm>
            <a:off x="4029642" y="2890844"/>
            <a:ext cx="767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highlight>
                  <a:srgbClr val="FFFF00"/>
                </a:highlight>
              </a:rPr>
              <a:t>~ 3 ns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934C0FB-7319-9739-8ECE-F4CFA10DBD9E}"/>
              </a:ext>
            </a:extLst>
          </p:cNvPr>
          <p:cNvCxnSpPr>
            <a:cxnSpLocks/>
          </p:cNvCxnSpPr>
          <p:nvPr/>
        </p:nvCxnSpPr>
        <p:spPr>
          <a:xfrm>
            <a:off x="3884280" y="2758064"/>
            <a:ext cx="0" cy="27369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C2AA7F4-CF74-E6BE-9DC6-72009BE640C1}"/>
                  </a:ext>
                </a:extLst>
              </p:cNvPr>
              <p:cNvSpPr txBox="1"/>
              <p:nvPr/>
            </p:nvSpPr>
            <p:spPr>
              <a:xfrm>
                <a:off x="1479152" y="1553428"/>
                <a:ext cx="1552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0,09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noProof="0" dirty="0"/>
                  <a:t> =  6 </a:t>
                </a: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C2AA7F4-CF74-E6BE-9DC6-72009BE64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152" y="1553428"/>
                <a:ext cx="1552569" cy="369332"/>
              </a:xfrm>
              <a:prstGeom prst="rect">
                <a:avLst/>
              </a:prstGeom>
              <a:blipFill>
                <a:blip r:embed="rId4"/>
                <a:stretch>
                  <a:fillRect l="-3543" t="-8333" b="-2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EEC5B45-DC0D-E189-DE98-B2B0D4E2E13D}"/>
                  </a:ext>
                </a:extLst>
              </p:cNvPr>
              <p:cNvSpPr txBox="1"/>
              <p:nvPr/>
            </p:nvSpPr>
            <p:spPr>
              <a:xfrm>
                <a:off x="1502017" y="2036115"/>
                <a:ext cx="1527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0,34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noProof="0" dirty="0"/>
                  <a:t> = 21</a:t>
                </a: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EEC5B45-DC0D-E189-DE98-B2B0D4E2E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017" y="2036115"/>
                <a:ext cx="1527792" cy="369332"/>
              </a:xfrm>
              <a:prstGeom prst="rect">
                <a:avLst/>
              </a:prstGeom>
              <a:blipFill>
                <a:blip r:embed="rId5"/>
                <a:stretch>
                  <a:fillRect l="-3187" t="-6557" r="-2390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9D25B3B-7917-67C0-C5F9-34BE52ED0727}"/>
                  </a:ext>
                </a:extLst>
              </p:cNvPr>
              <p:cNvSpPr txBox="1"/>
              <p:nvPr/>
            </p:nvSpPr>
            <p:spPr>
              <a:xfrm>
                <a:off x="1502017" y="2747659"/>
                <a:ext cx="14642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0,08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noProof="0" dirty="0"/>
                  <a:t> = 5</a:t>
                </a:r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9D25B3B-7917-67C0-C5F9-34BE52ED0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017" y="2747659"/>
                <a:ext cx="1464223" cy="369332"/>
              </a:xfrm>
              <a:prstGeom prst="rect">
                <a:avLst/>
              </a:prstGeom>
              <a:blipFill>
                <a:blip r:embed="rId6"/>
                <a:stretch>
                  <a:fillRect l="-3320" t="-8333" b="-2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810CBE1-3856-2EA7-FE00-6BE5E0798554}"/>
                  </a:ext>
                </a:extLst>
              </p:cNvPr>
              <p:cNvSpPr txBox="1"/>
              <p:nvPr/>
            </p:nvSpPr>
            <p:spPr>
              <a:xfrm>
                <a:off x="1502017" y="1108289"/>
                <a:ext cx="15277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0,30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noProof="0" dirty="0"/>
                  <a:t> = 18 </a:t>
                </a:r>
              </a:p>
            </p:txBody>
          </p:sp>
        </mc:Choice>
        <mc:Fallback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810CBE1-3856-2EA7-FE00-6BE5E0798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017" y="1108289"/>
                <a:ext cx="1527793" cy="369332"/>
              </a:xfrm>
              <a:prstGeom prst="rect">
                <a:avLst/>
              </a:prstGeom>
              <a:blipFill>
                <a:blip r:embed="rId7"/>
                <a:stretch>
                  <a:fillRect l="-3187" t="-8333" r="-5179" b="-2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72090DF-73D0-439D-5CBB-AA4C87821695}"/>
              </a:ext>
            </a:extLst>
          </p:cNvPr>
          <p:cNvCxnSpPr>
            <a:cxnSpLocks/>
          </p:cNvCxnSpPr>
          <p:nvPr/>
        </p:nvCxnSpPr>
        <p:spPr>
          <a:xfrm flipH="1" flipV="1">
            <a:off x="2672504" y="1597029"/>
            <a:ext cx="665395" cy="433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77043CFC-B5F9-0427-0E8D-C065ECA7D4EC}"/>
              </a:ext>
            </a:extLst>
          </p:cNvPr>
          <p:cNvCxnSpPr>
            <a:cxnSpLocks/>
          </p:cNvCxnSpPr>
          <p:nvPr/>
        </p:nvCxnSpPr>
        <p:spPr>
          <a:xfrm flipH="1">
            <a:off x="2636932" y="1840863"/>
            <a:ext cx="717846" cy="5328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D1A7BA5-6F78-C187-B08C-A9EE53151608}"/>
              </a:ext>
            </a:extLst>
          </p:cNvPr>
          <p:cNvCxnSpPr>
            <a:cxnSpLocks/>
          </p:cNvCxnSpPr>
          <p:nvPr/>
        </p:nvCxnSpPr>
        <p:spPr>
          <a:xfrm flipH="1" flipV="1">
            <a:off x="1621436" y="1579229"/>
            <a:ext cx="1026903" cy="137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E053F156-568C-CF4C-79C1-9D4C1540334F}"/>
              </a:ext>
            </a:extLst>
          </p:cNvPr>
          <p:cNvCxnSpPr>
            <a:cxnSpLocks/>
          </p:cNvCxnSpPr>
          <p:nvPr/>
        </p:nvCxnSpPr>
        <p:spPr>
          <a:xfrm flipH="1">
            <a:off x="1621436" y="1892926"/>
            <a:ext cx="105106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0EEE9D91-EFF7-734A-B752-30D742E3B570}"/>
              </a:ext>
            </a:extLst>
          </p:cNvPr>
          <p:cNvCxnSpPr>
            <a:cxnSpLocks/>
          </p:cNvCxnSpPr>
          <p:nvPr/>
        </p:nvCxnSpPr>
        <p:spPr>
          <a:xfrm flipH="1" flipV="1">
            <a:off x="2648166" y="2717160"/>
            <a:ext cx="716279" cy="5876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6D8A14C-A126-AA8F-403A-BBAC36DD4438}"/>
              </a:ext>
            </a:extLst>
          </p:cNvPr>
          <p:cNvCxnSpPr>
            <a:cxnSpLocks/>
          </p:cNvCxnSpPr>
          <p:nvPr/>
        </p:nvCxnSpPr>
        <p:spPr>
          <a:xfrm flipH="1">
            <a:off x="1621436" y="2712970"/>
            <a:ext cx="105106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E3A80128-8B9E-36F4-18A8-A8CFF004F3E6}"/>
              </a:ext>
            </a:extLst>
          </p:cNvPr>
          <p:cNvCxnSpPr>
            <a:cxnSpLocks/>
            <a:stCxn id="43" idx="0"/>
          </p:cNvCxnSpPr>
          <p:nvPr/>
        </p:nvCxnSpPr>
        <p:spPr>
          <a:xfrm flipH="1">
            <a:off x="2667006" y="3031754"/>
            <a:ext cx="667172" cy="6445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16DF2028-7B8D-A180-6EA7-4745FE85C613}"/>
              </a:ext>
            </a:extLst>
          </p:cNvPr>
          <p:cNvCxnSpPr>
            <a:cxnSpLocks/>
          </p:cNvCxnSpPr>
          <p:nvPr/>
        </p:nvCxnSpPr>
        <p:spPr>
          <a:xfrm flipH="1">
            <a:off x="1644846" y="3099450"/>
            <a:ext cx="105106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55F864C-30A4-C9E5-2128-F315A8F9B651}"/>
              </a:ext>
            </a:extLst>
          </p:cNvPr>
          <p:cNvCxnSpPr>
            <a:cxnSpLocks/>
          </p:cNvCxnSpPr>
          <p:nvPr/>
        </p:nvCxnSpPr>
        <p:spPr>
          <a:xfrm flipH="1">
            <a:off x="1644846" y="1119287"/>
            <a:ext cx="915399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6381A694-2D22-5372-5408-8A4E133BEBBA}"/>
              </a:ext>
            </a:extLst>
          </p:cNvPr>
          <p:cNvGrpSpPr/>
          <p:nvPr/>
        </p:nvGrpSpPr>
        <p:grpSpPr>
          <a:xfrm>
            <a:off x="1451110" y="3451501"/>
            <a:ext cx="9306242" cy="3209530"/>
            <a:chOff x="1557697" y="3494918"/>
            <a:chExt cx="9306242" cy="320953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6BE8FBE-904E-3CD6-ECD0-E2FC6A6E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81000"/>
                      </a14:imgEffect>
                      <a14:imgEffect>
                        <a14:brightnessContrast contrast="22000"/>
                      </a14:imgEffect>
                    </a14:imgLayer>
                  </a14:imgProps>
                </a:ext>
              </a:extLst>
            </a:blip>
            <a:srcRect l="2281" t="15773" r="2159" b="4698"/>
            <a:stretch/>
          </p:blipFill>
          <p:spPr>
            <a:xfrm>
              <a:off x="3420184" y="4225076"/>
              <a:ext cx="7443755" cy="2479372"/>
            </a:xfrm>
            <a:prstGeom prst="rect">
              <a:avLst/>
            </a:prstGeom>
          </p:spPr>
        </p:pic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805FEAA2-6489-42F3-8DE5-0B026693D6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6946" y="4860171"/>
              <a:ext cx="1549278" cy="629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52F8AD39-4144-4FF2-2C69-4714ABDE36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6946" y="4335125"/>
              <a:ext cx="87818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145684E0-6C6D-E1BA-18BD-B8E312C8E1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6946" y="5658265"/>
              <a:ext cx="1549278" cy="315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DA00F556-40AD-F577-AE79-71FA5F3969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7360" y="6206794"/>
              <a:ext cx="1438864" cy="147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70485C92-894F-5EB7-C066-91131EB0D920}"/>
                </a:ext>
              </a:extLst>
            </p:cNvPr>
            <p:cNvSpPr txBox="1"/>
            <p:nvPr/>
          </p:nvSpPr>
          <p:spPr>
            <a:xfrm>
              <a:off x="1561901" y="4135322"/>
              <a:ext cx="92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/>
                <a:t>0,3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4D40FEC2-0947-6812-7DAE-00F3D475FA36}"/>
                </a:ext>
              </a:extLst>
            </p:cNvPr>
            <p:cNvSpPr txBox="1"/>
            <p:nvPr/>
          </p:nvSpPr>
          <p:spPr>
            <a:xfrm>
              <a:off x="1562323" y="4674477"/>
              <a:ext cx="547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/>
                <a:t>0,5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AA492AA0-857B-1922-9E0A-D003EABBD46A}"/>
                </a:ext>
              </a:extLst>
            </p:cNvPr>
            <p:cNvSpPr txBox="1"/>
            <p:nvPr/>
          </p:nvSpPr>
          <p:spPr>
            <a:xfrm>
              <a:off x="1557697" y="5431067"/>
              <a:ext cx="547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/>
                <a:t>0,8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181AB5F6-D668-9EF4-64F0-063E74E2A012}"/>
                </a:ext>
              </a:extLst>
            </p:cNvPr>
            <p:cNvSpPr txBox="1"/>
            <p:nvPr/>
          </p:nvSpPr>
          <p:spPr>
            <a:xfrm>
              <a:off x="1665441" y="6036924"/>
              <a:ext cx="1045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/>
                <a:t>1</a:t>
              </a:r>
            </a:p>
          </p:txBody>
        </p: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60DB20A0-75A1-61BE-CAE6-A4B39CF2FF0D}"/>
                </a:ext>
              </a:extLst>
            </p:cNvPr>
            <p:cNvGrpSpPr/>
            <p:nvPr/>
          </p:nvGrpSpPr>
          <p:grpSpPr>
            <a:xfrm>
              <a:off x="2183552" y="3494918"/>
              <a:ext cx="865720" cy="2711876"/>
              <a:chOff x="2183552" y="3494918"/>
              <a:chExt cx="865720" cy="2711876"/>
            </a:xfrm>
          </p:grpSpPr>
          <p:grpSp>
            <p:nvGrpSpPr>
              <p:cNvPr id="94" name="Groupe 93">
                <a:extLst>
                  <a:ext uri="{FF2B5EF4-FFF2-40B4-BE49-F238E27FC236}">
                    <a16:creationId xmlns:a16="http://schemas.microsoft.com/office/drawing/2014/main" id="{E286B3D3-0A6A-2C12-E862-75B71AC9B25B}"/>
                  </a:ext>
                </a:extLst>
              </p:cNvPr>
              <p:cNvGrpSpPr/>
              <p:nvPr/>
            </p:nvGrpSpPr>
            <p:grpSpPr>
              <a:xfrm>
                <a:off x="2183552" y="3494918"/>
                <a:ext cx="865720" cy="2163347"/>
                <a:chOff x="8603473" y="2209689"/>
                <a:chExt cx="1038013" cy="2243405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23E6C250-E537-7B90-01BD-61446785EE23}"/>
                    </a:ext>
                  </a:extLst>
                </p:cNvPr>
                <p:cNvSpPr/>
                <p:nvPr/>
              </p:nvSpPr>
              <p:spPr>
                <a:xfrm>
                  <a:off x="8603473" y="2209689"/>
                  <a:ext cx="1030471" cy="87056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noProof="0" dirty="0"/>
                    <a:t>Silt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3EE91F1-B26E-35D9-DA05-108034BFDC08}"/>
                    </a:ext>
                  </a:extLst>
                </p:cNvPr>
                <p:cNvSpPr/>
                <p:nvPr/>
              </p:nvSpPr>
              <p:spPr>
                <a:xfrm>
                  <a:off x="8607746" y="3082473"/>
                  <a:ext cx="1030471" cy="550216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noProof="0" dirty="0"/>
                    <a:t>Gravel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9944C86-A35B-C76F-A14D-ED33B3D88853}"/>
                    </a:ext>
                  </a:extLst>
                </p:cNvPr>
                <p:cNvSpPr/>
                <p:nvPr/>
              </p:nvSpPr>
              <p:spPr>
                <a:xfrm>
                  <a:off x="8611015" y="3625465"/>
                  <a:ext cx="1030471" cy="82762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noProof="0" dirty="0"/>
                    <a:t>Silt</a:t>
                  </a:r>
                </a:p>
              </p:txBody>
            </p:sp>
          </p:grp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20F07-533F-AE6E-AE11-62094D037189}"/>
                  </a:ext>
                </a:extLst>
              </p:cNvPr>
              <p:cNvSpPr/>
              <p:nvPr/>
            </p:nvSpPr>
            <p:spPr>
              <a:xfrm>
                <a:off x="2192454" y="5676213"/>
                <a:ext cx="856818" cy="53058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noProof="0" dirty="0"/>
                  <a:t>Gravel</a:t>
                </a:r>
              </a:p>
            </p:txBody>
          </p: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C4C7845-6086-5212-0BA9-0080FD54FB63}"/>
              </a:ext>
            </a:extLst>
          </p:cNvPr>
          <p:cNvSpPr/>
          <p:nvPr/>
        </p:nvSpPr>
        <p:spPr>
          <a:xfrm>
            <a:off x="2152670" y="1097710"/>
            <a:ext cx="784291" cy="20437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6" name="Flèche : courbe vers la droite 105">
            <a:extLst>
              <a:ext uri="{FF2B5EF4-FFF2-40B4-BE49-F238E27FC236}">
                <a16:creationId xmlns:a16="http://schemas.microsoft.com/office/drawing/2014/main" id="{B00CEEC2-BE6E-66A3-64F3-DAABAB77E1DE}"/>
              </a:ext>
            </a:extLst>
          </p:cNvPr>
          <p:cNvSpPr/>
          <p:nvPr/>
        </p:nvSpPr>
        <p:spPr>
          <a:xfrm>
            <a:off x="312975" y="3037241"/>
            <a:ext cx="838345" cy="2470794"/>
          </a:xfrm>
          <a:prstGeom prst="curvedRightArrow">
            <a:avLst>
              <a:gd name="adj1" fmla="val 32961"/>
              <a:gd name="adj2" fmla="val 77157"/>
              <a:gd name="adj3" fmla="val 240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661B85BC-B6E6-2AEC-9A41-DA009C6286FC}"/>
              </a:ext>
            </a:extLst>
          </p:cNvPr>
          <p:cNvSpPr txBox="1"/>
          <p:nvPr/>
        </p:nvSpPr>
        <p:spPr>
          <a:xfrm>
            <a:off x="5237989" y="3924468"/>
            <a:ext cx="487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/>
              <a:t>Arrival time converted to depth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B7DBB4EE-EE4C-F788-00D9-8EEA7C7D8E7D}"/>
                  </a:ext>
                </a:extLst>
              </p:cNvPr>
              <p:cNvSpPr txBox="1"/>
              <p:nvPr/>
            </p:nvSpPr>
            <p:spPr>
              <a:xfrm>
                <a:off x="24597" y="1016258"/>
                <a:ext cx="16420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/>
                  <a:t>Teros 12 VWC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GB" noProof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noProof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noProof="0" dirty="0"/>
                  <a:t>)</a:t>
                </a:r>
              </a:p>
            </p:txBody>
          </p:sp>
        </mc:Choice>
        <mc:Fallback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B7DBB4EE-EE4C-F788-00D9-8EEA7C7D8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7" y="1016258"/>
                <a:ext cx="1642088" cy="646331"/>
              </a:xfrm>
              <a:prstGeom prst="rect">
                <a:avLst/>
              </a:prstGeom>
              <a:blipFill>
                <a:blip r:embed="rId10"/>
                <a:stretch>
                  <a:fillRect t="-4717" r="-2602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e 28">
            <a:extLst>
              <a:ext uri="{FF2B5EF4-FFF2-40B4-BE49-F238E27FC236}">
                <a16:creationId xmlns:a16="http://schemas.microsoft.com/office/drawing/2014/main" id="{D2F97687-6D3E-D8E6-4B4E-74D210FB4FC6}"/>
              </a:ext>
            </a:extLst>
          </p:cNvPr>
          <p:cNvGrpSpPr/>
          <p:nvPr/>
        </p:nvGrpSpPr>
        <p:grpSpPr>
          <a:xfrm>
            <a:off x="3080514" y="6580393"/>
            <a:ext cx="8449027" cy="347532"/>
            <a:chOff x="3080514" y="6580393"/>
            <a:chExt cx="8449027" cy="34753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958F70E-6E3E-FB30-DD9C-C97BAA46C9FC}"/>
                </a:ext>
              </a:extLst>
            </p:cNvPr>
            <p:cNvSpPr txBox="1"/>
            <p:nvPr/>
          </p:nvSpPr>
          <p:spPr>
            <a:xfrm>
              <a:off x="10483662" y="6620148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36 m</a:t>
              </a: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BBCB8BF-E3BD-7D44-9966-858F53E652F3}"/>
                </a:ext>
              </a:extLst>
            </p:cNvPr>
            <p:cNvGrpSpPr/>
            <p:nvPr/>
          </p:nvGrpSpPr>
          <p:grpSpPr>
            <a:xfrm>
              <a:off x="3080514" y="6580393"/>
              <a:ext cx="4656620" cy="347532"/>
              <a:chOff x="3080514" y="6580393"/>
              <a:chExt cx="4656620" cy="347532"/>
            </a:xfrm>
          </p:grpSpPr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3370DC7-97B4-6FC8-DCD2-4C510C24476F}"/>
                  </a:ext>
                </a:extLst>
              </p:cNvPr>
              <p:cNvSpPr txBox="1"/>
              <p:nvPr/>
            </p:nvSpPr>
            <p:spPr>
              <a:xfrm>
                <a:off x="3080514" y="6620148"/>
                <a:ext cx="104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0 m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F946618-0293-EA66-6C91-257BE5CF16B4}"/>
                  </a:ext>
                </a:extLst>
              </p:cNvPr>
              <p:cNvSpPr txBox="1"/>
              <p:nvPr/>
            </p:nvSpPr>
            <p:spPr>
              <a:xfrm>
                <a:off x="6400345" y="6580393"/>
                <a:ext cx="13367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/>
                  <a:t>Distance (m)</a:t>
                </a:r>
              </a:p>
            </p:txBody>
          </p:sp>
        </p:grp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935F513-D709-191A-42A3-B9CABD548747}"/>
              </a:ext>
            </a:extLst>
          </p:cNvPr>
          <p:cNvGrpSpPr/>
          <p:nvPr/>
        </p:nvGrpSpPr>
        <p:grpSpPr>
          <a:xfrm>
            <a:off x="3085103" y="3655823"/>
            <a:ext cx="8422393" cy="338554"/>
            <a:chOff x="3107148" y="6620148"/>
            <a:chExt cx="8422393" cy="338554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28C5B52-2BF7-E9D5-893F-4D2E82DF0ACF}"/>
                </a:ext>
              </a:extLst>
            </p:cNvPr>
            <p:cNvSpPr txBox="1"/>
            <p:nvPr/>
          </p:nvSpPr>
          <p:spPr>
            <a:xfrm>
              <a:off x="10483662" y="6620148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36 m</a:t>
              </a: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75AC3929-28E4-013F-7993-00ADEA7DB9A4}"/>
                </a:ext>
              </a:extLst>
            </p:cNvPr>
            <p:cNvGrpSpPr/>
            <p:nvPr/>
          </p:nvGrpSpPr>
          <p:grpSpPr>
            <a:xfrm>
              <a:off x="3107148" y="6620148"/>
              <a:ext cx="4629986" cy="338554"/>
              <a:chOff x="3107148" y="6620148"/>
              <a:chExt cx="4629986" cy="338554"/>
            </a:xfrm>
          </p:grpSpPr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AA2887D-333F-EB75-0011-52D27B0B341C}"/>
                  </a:ext>
                </a:extLst>
              </p:cNvPr>
              <p:cNvSpPr txBox="1"/>
              <p:nvPr/>
            </p:nvSpPr>
            <p:spPr>
              <a:xfrm>
                <a:off x="3107148" y="6620148"/>
                <a:ext cx="104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0 m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BA9B68E4-6DD9-FF6D-A441-E30DE17DBC85}"/>
                  </a:ext>
                </a:extLst>
              </p:cNvPr>
              <p:cNvSpPr txBox="1"/>
              <p:nvPr/>
            </p:nvSpPr>
            <p:spPr>
              <a:xfrm>
                <a:off x="6400345" y="6620148"/>
                <a:ext cx="13367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/>
                  <a:t>Distance (m)</a:t>
                </a:r>
              </a:p>
            </p:txBody>
          </p:sp>
        </p:grpSp>
      </p:grp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7FCCF187-61B6-3902-538E-696D2AE4D01D}"/>
              </a:ext>
            </a:extLst>
          </p:cNvPr>
          <p:cNvCxnSpPr>
            <a:cxnSpLocks/>
          </p:cNvCxnSpPr>
          <p:nvPr/>
        </p:nvCxnSpPr>
        <p:spPr>
          <a:xfrm>
            <a:off x="10730432" y="3637659"/>
            <a:ext cx="0" cy="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4FEC412-038E-512E-15EF-0145DFD86D70}"/>
              </a:ext>
            </a:extLst>
          </p:cNvPr>
          <p:cNvCxnSpPr>
            <a:cxnSpLocks/>
          </p:cNvCxnSpPr>
          <p:nvPr/>
        </p:nvCxnSpPr>
        <p:spPr>
          <a:xfrm>
            <a:off x="3329889" y="3614991"/>
            <a:ext cx="0" cy="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63328D-8DE7-C3C5-9391-F516B0FB80A6}"/>
              </a:ext>
            </a:extLst>
          </p:cNvPr>
          <p:cNvGrpSpPr/>
          <p:nvPr/>
        </p:nvGrpSpPr>
        <p:grpSpPr>
          <a:xfrm>
            <a:off x="3322507" y="1378975"/>
            <a:ext cx="8721447" cy="2732002"/>
            <a:chOff x="3322507" y="1378975"/>
            <a:chExt cx="8721447" cy="2732002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880FAEF8-AB69-333C-4C33-F8CD0ACA8E14}"/>
                </a:ext>
              </a:extLst>
            </p:cNvPr>
            <p:cNvGrpSpPr/>
            <p:nvPr/>
          </p:nvGrpSpPr>
          <p:grpSpPr>
            <a:xfrm>
              <a:off x="3322507" y="1378975"/>
              <a:ext cx="8625756" cy="2331652"/>
              <a:chOff x="339967" y="3028854"/>
              <a:chExt cx="11555109" cy="3237644"/>
            </a:xfrm>
          </p:grpSpPr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E51C31DE-ADC4-CA6D-8EEE-82FD196EF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708" t="28425" r="2707" b="6817"/>
              <a:stretch/>
            </p:blipFill>
            <p:spPr>
              <a:xfrm>
                <a:off x="339967" y="3028854"/>
                <a:ext cx="9946150" cy="3237643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D0793947-44FF-0CA9-0A04-5114F3D37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88907" t="27873" r="2247" b="7895"/>
              <a:stretch/>
            </p:blipFill>
            <p:spPr>
              <a:xfrm>
                <a:off x="10827926" y="3123103"/>
                <a:ext cx="1067150" cy="3143395"/>
              </a:xfrm>
              <a:prstGeom prst="rect">
                <a:avLst/>
              </a:prstGeom>
            </p:spPr>
          </p:pic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E49EB8B5-FDDD-81F6-6B7E-CFAEFF9FC53E}"/>
                  </a:ext>
                </a:extLst>
              </p:cNvPr>
              <p:cNvSpPr/>
              <p:nvPr/>
            </p:nvSpPr>
            <p:spPr>
              <a:xfrm>
                <a:off x="349857" y="3546282"/>
                <a:ext cx="9819861" cy="214685"/>
              </a:xfrm>
              <a:custGeom>
                <a:avLst/>
                <a:gdLst>
                  <a:gd name="connsiteX0" fmla="*/ 0 w 9819861"/>
                  <a:gd name="connsiteY0" fmla="*/ 111318 h 214685"/>
                  <a:gd name="connsiteX1" fmla="*/ 341906 w 9819861"/>
                  <a:gd name="connsiteY1" fmla="*/ 182880 h 214685"/>
                  <a:gd name="connsiteX2" fmla="*/ 477079 w 9819861"/>
                  <a:gd name="connsiteY2" fmla="*/ 79513 h 214685"/>
                  <a:gd name="connsiteX3" fmla="*/ 652007 w 9819861"/>
                  <a:gd name="connsiteY3" fmla="*/ 143123 h 214685"/>
                  <a:gd name="connsiteX4" fmla="*/ 1343771 w 9819861"/>
                  <a:gd name="connsiteY4" fmla="*/ 135172 h 214685"/>
                  <a:gd name="connsiteX5" fmla="*/ 1478943 w 9819861"/>
                  <a:gd name="connsiteY5" fmla="*/ 159026 h 214685"/>
                  <a:gd name="connsiteX6" fmla="*/ 1725433 w 9819861"/>
                  <a:gd name="connsiteY6" fmla="*/ 159026 h 214685"/>
                  <a:gd name="connsiteX7" fmla="*/ 1812898 w 9819861"/>
                  <a:gd name="connsiteY7" fmla="*/ 79513 h 214685"/>
                  <a:gd name="connsiteX8" fmla="*/ 2003729 w 9819861"/>
                  <a:gd name="connsiteY8" fmla="*/ 135172 h 214685"/>
                  <a:gd name="connsiteX9" fmla="*/ 2083242 w 9819861"/>
                  <a:gd name="connsiteY9" fmla="*/ 39756 h 214685"/>
                  <a:gd name="connsiteX10" fmla="*/ 2146853 w 9819861"/>
                  <a:gd name="connsiteY10" fmla="*/ 0 h 214685"/>
                  <a:gd name="connsiteX11" fmla="*/ 2305879 w 9819861"/>
                  <a:gd name="connsiteY11" fmla="*/ 95415 h 214685"/>
                  <a:gd name="connsiteX12" fmla="*/ 2393343 w 9819861"/>
                  <a:gd name="connsiteY12" fmla="*/ 143123 h 214685"/>
                  <a:gd name="connsiteX13" fmla="*/ 2615980 w 9819861"/>
                  <a:gd name="connsiteY13" fmla="*/ 135172 h 214685"/>
                  <a:gd name="connsiteX14" fmla="*/ 2838616 w 9819861"/>
                  <a:gd name="connsiteY14" fmla="*/ 127221 h 214685"/>
                  <a:gd name="connsiteX15" fmla="*/ 2886324 w 9819861"/>
                  <a:gd name="connsiteY15" fmla="*/ 39756 h 214685"/>
                  <a:gd name="connsiteX16" fmla="*/ 3164620 w 9819861"/>
                  <a:gd name="connsiteY16" fmla="*/ 103367 h 214685"/>
                  <a:gd name="connsiteX17" fmla="*/ 3395207 w 9819861"/>
                  <a:gd name="connsiteY17" fmla="*/ 127221 h 214685"/>
                  <a:gd name="connsiteX18" fmla="*/ 3498574 w 9819861"/>
                  <a:gd name="connsiteY18" fmla="*/ 143123 h 214685"/>
                  <a:gd name="connsiteX19" fmla="*/ 3641698 w 9819861"/>
                  <a:gd name="connsiteY19" fmla="*/ 151075 h 214685"/>
                  <a:gd name="connsiteX20" fmla="*/ 3848432 w 9819861"/>
                  <a:gd name="connsiteY20" fmla="*/ 182880 h 214685"/>
                  <a:gd name="connsiteX21" fmla="*/ 4086971 w 9819861"/>
                  <a:gd name="connsiteY21" fmla="*/ 166977 h 214685"/>
                  <a:gd name="connsiteX22" fmla="*/ 4333461 w 9819861"/>
                  <a:gd name="connsiteY22" fmla="*/ 190831 h 214685"/>
                  <a:gd name="connsiteX23" fmla="*/ 4572000 w 9819861"/>
                  <a:gd name="connsiteY23" fmla="*/ 190831 h 214685"/>
                  <a:gd name="connsiteX24" fmla="*/ 4667416 w 9819861"/>
                  <a:gd name="connsiteY24" fmla="*/ 190831 h 214685"/>
                  <a:gd name="connsiteX25" fmla="*/ 4810540 w 9819861"/>
                  <a:gd name="connsiteY25" fmla="*/ 214685 h 214685"/>
                  <a:gd name="connsiteX26" fmla="*/ 4937760 w 9819861"/>
                  <a:gd name="connsiteY26" fmla="*/ 151075 h 214685"/>
                  <a:gd name="connsiteX27" fmla="*/ 5001371 w 9819861"/>
                  <a:gd name="connsiteY27" fmla="*/ 111318 h 214685"/>
                  <a:gd name="connsiteX28" fmla="*/ 5104738 w 9819861"/>
                  <a:gd name="connsiteY28" fmla="*/ 87464 h 214685"/>
                  <a:gd name="connsiteX29" fmla="*/ 5208105 w 9819861"/>
                  <a:gd name="connsiteY29" fmla="*/ 47708 h 214685"/>
                  <a:gd name="connsiteX30" fmla="*/ 5255813 w 9819861"/>
                  <a:gd name="connsiteY30" fmla="*/ 47708 h 214685"/>
                  <a:gd name="connsiteX31" fmla="*/ 5375082 w 9819861"/>
                  <a:gd name="connsiteY31" fmla="*/ 127221 h 214685"/>
                  <a:gd name="connsiteX32" fmla="*/ 5605670 w 9819861"/>
                  <a:gd name="connsiteY32" fmla="*/ 151075 h 214685"/>
                  <a:gd name="connsiteX33" fmla="*/ 6058894 w 9819861"/>
                  <a:gd name="connsiteY33" fmla="*/ 151075 h 214685"/>
                  <a:gd name="connsiteX34" fmla="*/ 6241774 w 9819861"/>
                  <a:gd name="connsiteY34" fmla="*/ 143123 h 214685"/>
                  <a:gd name="connsiteX35" fmla="*/ 6440557 w 9819861"/>
                  <a:gd name="connsiteY35" fmla="*/ 151075 h 214685"/>
                  <a:gd name="connsiteX36" fmla="*/ 6607534 w 9819861"/>
                  <a:gd name="connsiteY36" fmla="*/ 135172 h 214685"/>
                  <a:gd name="connsiteX37" fmla="*/ 6869927 w 9819861"/>
                  <a:gd name="connsiteY37" fmla="*/ 71561 h 214685"/>
                  <a:gd name="connsiteX38" fmla="*/ 7036905 w 9819861"/>
                  <a:gd name="connsiteY38" fmla="*/ 95415 h 214685"/>
                  <a:gd name="connsiteX39" fmla="*/ 7156174 w 9819861"/>
                  <a:gd name="connsiteY39" fmla="*/ 95415 h 214685"/>
                  <a:gd name="connsiteX40" fmla="*/ 7402665 w 9819861"/>
                  <a:gd name="connsiteY40" fmla="*/ 166977 h 214685"/>
                  <a:gd name="connsiteX41" fmla="*/ 7537837 w 9819861"/>
                  <a:gd name="connsiteY41" fmla="*/ 182880 h 214685"/>
                  <a:gd name="connsiteX42" fmla="*/ 7688912 w 9819861"/>
                  <a:gd name="connsiteY42" fmla="*/ 214685 h 214685"/>
                  <a:gd name="connsiteX43" fmla="*/ 7768425 w 9819861"/>
                  <a:gd name="connsiteY43" fmla="*/ 190831 h 214685"/>
                  <a:gd name="connsiteX44" fmla="*/ 7935402 w 9819861"/>
                  <a:gd name="connsiteY44" fmla="*/ 166977 h 214685"/>
                  <a:gd name="connsiteX45" fmla="*/ 8070574 w 9819861"/>
                  <a:gd name="connsiteY45" fmla="*/ 151075 h 214685"/>
                  <a:gd name="connsiteX46" fmla="*/ 8253454 w 9819861"/>
                  <a:gd name="connsiteY46" fmla="*/ 151075 h 214685"/>
                  <a:gd name="connsiteX47" fmla="*/ 8388626 w 9819861"/>
                  <a:gd name="connsiteY47" fmla="*/ 151075 h 214685"/>
                  <a:gd name="connsiteX48" fmla="*/ 8682825 w 9819861"/>
                  <a:gd name="connsiteY48" fmla="*/ 151075 h 214685"/>
                  <a:gd name="connsiteX49" fmla="*/ 8921364 w 9819861"/>
                  <a:gd name="connsiteY49" fmla="*/ 159026 h 214685"/>
                  <a:gd name="connsiteX50" fmla="*/ 9080390 w 9819861"/>
                  <a:gd name="connsiteY50" fmla="*/ 198782 h 214685"/>
                  <a:gd name="connsiteX51" fmla="*/ 9366637 w 9819861"/>
                  <a:gd name="connsiteY51" fmla="*/ 198782 h 214685"/>
                  <a:gd name="connsiteX52" fmla="*/ 9470004 w 9819861"/>
                  <a:gd name="connsiteY52" fmla="*/ 143123 h 214685"/>
                  <a:gd name="connsiteX53" fmla="*/ 9525663 w 9819861"/>
                  <a:gd name="connsiteY53" fmla="*/ 135172 h 214685"/>
                  <a:gd name="connsiteX54" fmla="*/ 9780105 w 9819861"/>
                  <a:gd name="connsiteY54" fmla="*/ 190831 h 214685"/>
                  <a:gd name="connsiteX55" fmla="*/ 9819861 w 9819861"/>
                  <a:gd name="connsiteY55" fmla="*/ 190831 h 214685"/>
                  <a:gd name="connsiteX56" fmla="*/ 9811910 w 9819861"/>
                  <a:gd name="connsiteY56" fmla="*/ 190831 h 21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9819861" h="214685">
                    <a:moveTo>
                      <a:pt x="0" y="111318"/>
                    </a:moveTo>
                    <a:lnTo>
                      <a:pt x="341906" y="182880"/>
                    </a:lnTo>
                    <a:lnTo>
                      <a:pt x="477079" y="79513"/>
                    </a:lnTo>
                    <a:lnTo>
                      <a:pt x="652007" y="143123"/>
                    </a:lnTo>
                    <a:lnTo>
                      <a:pt x="1343771" y="135172"/>
                    </a:lnTo>
                    <a:lnTo>
                      <a:pt x="1478943" y="159026"/>
                    </a:lnTo>
                    <a:lnTo>
                      <a:pt x="1725433" y="159026"/>
                    </a:lnTo>
                    <a:lnTo>
                      <a:pt x="1812898" y="79513"/>
                    </a:lnTo>
                    <a:lnTo>
                      <a:pt x="2003729" y="135172"/>
                    </a:lnTo>
                    <a:lnTo>
                      <a:pt x="2083242" y="39756"/>
                    </a:lnTo>
                    <a:lnTo>
                      <a:pt x="2146853" y="0"/>
                    </a:lnTo>
                    <a:lnTo>
                      <a:pt x="2305879" y="95415"/>
                    </a:lnTo>
                    <a:lnTo>
                      <a:pt x="2393343" y="143123"/>
                    </a:lnTo>
                    <a:lnTo>
                      <a:pt x="2615980" y="135172"/>
                    </a:lnTo>
                    <a:lnTo>
                      <a:pt x="2838616" y="127221"/>
                    </a:lnTo>
                    <a:lnTo>
                      <a:pt x="2886324" y="39756"/>
                    </a:lnTo>
                    <a:lnTo>
                      <a:pt x="3164620" y="103367"/>
                    </a:lnTo>
                    <a:lnTo>
                      <a:pt x="3395207" y="127221"/>
                    </a:lnTo>
                    <a:lnTo>
                      <a:pt x="3498574" y="143123"/>
                    </a:lnTo>
                    <a:lnTo>
                      <a:pt x="3641698" y="151075"/>
                    </a:lnTo>
                    <a:lnTo>
                      <a:pt x="3848432" y="182880"/>
                    </a:lnTo>
                    <a:lnTo>
                      <a:pt x="4086971" y="166977"/>
                    </a:lnTo>
                    <a:lnTo>
                      <a:pt x="4333461" y="190831"/>
                    </a:lnTo>
                    <a:lnTo>
                      <a:pt x="4572000" y="190831"/>
                    </a:lnTo>
                    <a:lnTo>
                      <a:pt x="4667416" y="190831"/>
                    </a:lnTo>
                    <a:lnTo>
                      <a:pt x="4810540" y="214685"/>
                    </a:lnTo>
                    <a:lnTo>
                      <a:pt x="4937760" y="151075"/>
                    </a:lnTo>
                    <a:lnTo>
                      <a:pt x="5001371" y="111318"/>
                    </a:lnTo>
                    <a:lnTo>
                      <a:pt x="5104738" y="87464"/>
                    </a:lnTo>
                    <a:lnTo>
                      <a:pt x="5208105" y="47708"/>
                    </a:lnTo>
                    <a:lnTo>
                      <a:pt x="5255813" y="47708"/>
                    </a:lnTo>
                    <a:lnTo>
                      <a:pt x="5375082" y="127221"/>
                    </a:lnTo>
                    <a:lnTo>
                      <a:pt x="5605670" y="151075"/>
                    </a:lnTo>
                    <a:lnTo>
                      <a:pt x="6058894" y="151075"/>
                    </a:lnTo>
                    <a:lnTo>
                      <a:pt x="6241774" y="143123"/>
                    </a:lnTo>
                    <a:lnTo>
                      <a:pt x="6440557" y="151075"/>
                    </a:lnTo>
                    <a:lnTo>
                      <a:pt x="6607534" y="135172"/>
                    </a:lnTo>
                    <a:lnTo>
                      <a:pt x="6869927" y="71561"/>
                    </a:lnTo>
                    <a:lnTo>
                      <a:pt x="7036905" y="95415"/>
                    </a:lnTo>
                    <a:lnTo>
                      <a:pt x="7156174" y="95415"/>
                    </a:lnTo>
                    <a:lnTo>
                      <a:pt x="7402665" y="166977"/>
                    </a:lnTo>
                    <a:lnTo>
                      <a:pt x="7537837" y="182880"/>
                    </a:lnTo>
                    <a:lnTo>
                      <a:pt x="7688912" y="214685"/>
                    </a:lnTo>
                    <a:lnTo>
                      <a:pt x="7768425" y="190831"/>
                    </a:lnTo>
                    <a:lnTo>
                      <a:pt x="7935402" y="166977"/>
                    </a:lnTo>
                    <a:lnTo>
                      <a:pt x="8070574" y="151075"/>
                    </a:lnTo>
                    <a:lnTo>
                      <a:pt x="8253454" y="151075"/>
                    </a:lnTo>
                    <a:lnTo>
                      <a:pt x="8388626" y="151075"/>
                    </a:lnTo>
                    <a:lnTo>
                      <a:pt x="8682825" y="151075"/>
                    </a:lnTo>
                    <a:lnTo>
                      <a:pt x="8921364" y="159026"/>
                    </a:lnTo>
                    <a:lnTo>
                      <a:pt x="9080390" y="198782"/>
                    </a:lnTo>
                    <a:lnTo>
                      <a:pt x="9366637" y="198782"/>
                    </a:lnTo>
                    <a:lnTo>
                      <a:pt x="9470004" y="143123"/>
                    </a:lnTo>
                    <a:lnTo>
                      <a:pt x="9525663" y="135172"/>
                    </a:lnTo>
                    <a:lnTo>
                      <a:pt x="9780105" y="190831"/>
                    </a:lnTo>
                    <a:lnTo>
                      <a:pt x="9819861" y="190831"/>
                    </a:lnTo>
                    <a:lnTo>
                      <a:pt x="9811910" y="190831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D8646B5-7B30-AB9E-2DD6-7F29E08EE941}"/>
                  </a:ext>
                </a:extLst>
              </p:cNvPr>
              <p:cNvGrpSpPr/>
              <p:nvPr/>
            </p:nvGrpSpPr>
            <p:grpSpPr>
              <a:xfrm>
                <a:off x="358775" y="4686797"/>
                <a:ext cx="9850700" cy="402728"/>
                <a:chOff x="358775" y="4686797"/>
                <a:chExt cx="9850700" cy="402728"/>
              </a:xfrm>
            </p:grpSpPr>
            <p:sp>
              <p:nvSpPr>
                <p:cNvPr id="79" name="Forme libre : forme 78">
                  <a:extLst>
                    <a:ext uri="{FF2B5EF4-FFF2-40B4-BE49-F238E27FC236}">
                      <a16:creationId xmlns:a16="http://schemas.microsoft.com/office/drawing/2014/main" id="{3E44FA2C-9101-3C15-CF93-FEA61BE32F5A}"/>
                    </a:ext>
                  </a:extLst>
                </p:cNvPr>
                <p:cNvSpPr/>
                <p:nvPr/>
              </p:nvSpPr>
              <p:spPr>
                <a:xfrm>
                  <a:off x="2841625" y="4686797"/>
                  <a:ext cx="7367850" cy="402390"/>
                </a:xfrm>
                <a:custGeom>
                  <a:avLst/>
                  <a:gdLst>
                    <a:gd name="connsiteX0" fmla="*/ 6679096 w 6679096"/>
                    <a:gd name="connsiteY0" fmla="*/ 230588 h 373712"/>
                    <a:gd name="connsiteX1" fmla="*/ 6504167 w 6679096"/>
                    <a:gd name="connsiteY1" fmla="*/ 143124 h 373712"/>
                    <a:gd name="connsiteX2" fmla="*/ 6464411 w 6679096"/>
                    <a:gd name="connsiteY2" fmla="*/ 254442 h 373712"/>
                    <a:gd name="connsiteX3" fmla="*/ 6384898 w 6679096"/>
                    <a:gd name="connsiteY3" fmla="*/ 262393 h 373712"/>
                    <a:gd name="connsiteX4" fmla="*/ 6337190 w 6679096"/>
                    <a:gd name="connsiteY4" fmla="*/ 230588 h 373712"/>
                    <a:gd name="connsiteX5" fmla="*/ 6209969 w 6679096"/>
                    <a:gd name="connsiteY5" fmla="*/ 143124 h 373712"/>
                    <a:gd name="connsiteX6" fmla="*/ 6154310 w 6679096"/>
                    <a:gd name="connsiteY6" fmla="*/ 190832 h 373712"/>
                    <a:gd name="connsiteX7" fmla="*/ 6114553 w 6679096"/>
                    <a:gd name="connsiteY7" fmla="*/ 174929 h 373712"/>
                    <a:gd name="connsiteX8" fmla="*/ 6027089 w 6679096"/>
                    <a:gd name="connsiteY8" fmla="*/ 143124 h 373712"/>
                    <a:gd name="connsiteX9" fmla="*/ 5915771 w 6679096"/>
                    <a:gd name="connsiteY9" fmla="*/ 206734 h 373712"/>
                    <a:gd name="connsiteX10" fmla="*/ 5844209 w 6679096"/>
                    <a:gd name="connsiteY10" fmla="*/ 246491 h 373712"/>
                    <a:gd name="connsiteX11" fmla="*/ 5772647 w 6679096"/>
                    <a:gd name="connsiteY11" fmla="*/ 278296 h 373712"/>
                    <a:gd name="connsiteX12" fmla="*/ 5677231 w 6679096"/>
                    <a:gd name="connsiteY12" fmla="*/ 349858 h 373712"/>
                    <a:gd name="connsiteX13" fmla="*/ 5613621 w 6679096"/>
                    <a:gd name="connsiteY13" fmla="*/ 373712 h 373712"/>
                    <a:gd name="connsiteX14" fmla="*/ 5613621 w 6679096"/>
                    <a:gd name="connsiteY14" fmla="*/ 373712 h 373712"/>
                    <a:gd name="connsiteX15" fmla="*/ 5494351 w 6679096"/>
                    <a:gd name="connsiteY15" fmla="*/ 254442 h 373712"/>
                    <a:gd name="connsiteX16" fmla="*/ 5406887 w 6679096"/>
                    <a:gd name="connsiteY16" fmla="*/ 302150 h 373712"/>
                    <a:gd name="connsiteX17" fmla="*/ 5303520 w 6679096"/>
                    <a:gd name="connsiteY17" fmla="*/ 310101 h 373712"/>
                    <a:gd name="connsiteX18" fmla="*/ 5200153 w 6679096"/>
                    <a:gd name="connsiteY18" fmla="*/ 310101 h 373712"/>
                    <a:gd name="connsiteX19" fmla="*/ 4913906 w 6679096"/>
                    <a:gd name="connsiteY19" fmla="*/ 294199 h 373712"/>
                    <a:gd name="connsiteX20" fmla="*/ 4834393 w 6679096"/>
                    <a:gd name="connsiteY20" fmla="*/ 270345 h 373712"/>
                    <a:gd name="connsiteX21" fmla="*/ 4715124 w 6679096"/>
                    <a:gd name="connsiteY21" fmla="*/ 365760 h 373712"/>
                    <a:gd name="connsiteX22" fmla="*/ 4564049 w 6679096"/>
                    <a:gd name="connsiteY22" fmla="*/ 286247 h 373712"/>
                    <a:gd name="connsiteX23" fmla="*/ 4397071 w 6679096"/>
                    <a:gd name="connsiteY23" fmla="*/ 310101 h 373712"/>
                    <a:gd name="connsiteX24" fmla="*/ 4373218 w 6679096"/>
                    <a:gd name="connsiteY24" fmla="*/ 238539 h 373712"/>
                    <a:gd name="connsiteX25" fmla="*/ 4079019 w 6679096"/>
                    <a:gd name="connsiteY25" fmla="*/ 294199 h 373712"/>
                    <a:gd name="connsiteX26" fmla="*/ 3888188 w 6679096"/>
                    <a:gd name="connsiteY26" fmla="*/ 198783 h 373712"/>
                    <a:gd name="connsiteX27" fmla="*/ 3721211 w 6679096"/>
                    <a:gd name="connsiteY27" fmla="*/ 230588 h 373712"/>
                    <a:gd name="connsiteX28" fmla="*/ 3514477 w 6679096"/>
                    <a:gd name="connsiteY28" fmla="*/ 182880 h 373712"/>
                    <a:gd name="connsiteX29" fmla="*/ 3220278 w 6679096"/>
                    <a:gd name="connsiteY29" fmla="*/ 349858 h 373712"/>
                    <a:gd name="connsiteX30" fmla="*/ 3013544 w 6679096"/>
                    <a:gd name="connsiteY30" fmla="*/ 151075 h 373712"/>
                    <a:gd name="connsiteX31" fmla="*/ 2894275 w 6679096"/>
                    <a:gd name="connsiteY31" fmla="*/ 39757 h 373712"/>
                    <a:gd name="connsiteX32" fmla="*/ 2687541 w 6679096"/>
                    <a:gd name="connsiteY32" fmla="*/ 15903 h 373712"/>
                    <a:gd name="connsiteX33" fmla="*/ 2568271 w 6679096"/>
                    <a:gd name="connsiteY33" fmla="*/ 0 h 373712"/>
                    <a:gd name="connsiteX34" fmla="*/ 2305878 w 6679096"/>
                    <a:gd name="connsiteY34" fmla="*/ 55659 h 373712"/>
                    <a:gd name="connsiteX35" fmla="*/ 2186609 w 6679096"/>
                    <a:gd name="connsiteY35" fmla="*/ 31806 h 373712"/>
                    <a:gd name="connsiteX36" fmla="*/ 2091193 w 6679096"/>
                    <a:gd name="connsiteY36" fmla="*/ 31806 h 373712"/>
                    <a:gd name="connsiteX37" fmla="*/ 2011680 w 6679096"/>
                    <a:gd name="connsiteY37" fmla="*/ 47708 h 373712"/>
                    <a:gd name="connsiteX38" fmla="*/ 1836751 w 6679096"/>
                    <a:gd name="connsiteY38" fmla="*/ 31806 h 373712"/>
                    <a:gd name="connsiteX39" fmla="*/ 1749287 w 6679096"/>
                    <a:gd name="connsiteY39" fmla="*/ 39757 h 373712"/>
                    <a:gd name="connsiteX40" fmla="*/ 1630018 w 6679096"/>
                    <a:gd name="connsiteY40" fmla="*/ 63611 h 373712"/>
                    <a:gd name="connsiteX41" fmla="*/ 1359673 w 6679096"/>
                    <a:gd name="connsiteY41" fmla="*/ 71562 h 373712"/>
                    <a:gd name="connsiteX42" fmla="*/ 1232452 w 6679096"/>
                    <a:gd name="connsiteY42" fmla="*/ 63611 h 373712"/>
                    <a:gd name="connsiteX43" fmla="*/ 1176793 w 6679096"/>
                    <a:gd name="connsiteY43" fmla="*/ 15903 h 373712"/>
                    <a:gd name="connsiteX44" fmla="*/ 1009816 w 6679096"/>
                    <a:gd name="connsiteY44" fmla="*/ 174929 h 373712"/>
                    <a:gd name="connsiteX45" fmla="*/ 842838 w 6679096"/>
                    <a:gd name="connsiteY45" fmla="*/ 55659 h 373712"/>
                    <a:gd name="connsiteX46" fmla="*/ 675861 w 6679096"/>
                    <a:gd name="connsiteY46" fmla="*/ 174929 h 373712"/>
                    <a:gd name="connsiteX47" fmla="*/ 477078 w 6679096"/>
                    <a:gd name="connsiteY47" fmla="*/ 174929 h 373712"/>
                    <a:gd name="connsiteX48" fmla="*/ 373711 w 6679096"/>
                    <a:gd name="connsiteY48" fmla="*/ 111319 h 373712"/>
                    <a:gd name="connsiteX49" fmla="*/ 341906 w 6679096"/>
                    <a:gd name="connsiteY49" fmla="*/ 39757 h 373712"/>
                    <a:gd name="connsiteX50" fmla="*/ 230588 w 6679096"/>
                    <a:gd name="connsiteY50" fmla="*/ 95416 h 373712"/>
                    <a:gd name="connsiteX51" fmla="*/ 87464 w 6679096"/>
                    <a:gd name="connsiteY51" fmla="*/ 174929 h 373712"/>
                    <a:gd name="connsiteX52" fmla="*/ 0 w 6679096"/>
                    <a:gd name="connsiteY52" fmla="*/ 214686 h 373712"/>
                    <a:gd name="connsiteX53" fmla="*/ 15903 w 6679096"/>
                    <a:gd name="connsiteY53" fmla="*/ 190832 h 373712"/>
                    <a:gd name="connsiteX54" fmla="*/ 254442 w 6679096"/>
                    <a:gd name="connsiteY54" fmla="*/ 39757 h 373712"/>
                    <a:gd name="connsiteX55" fmla="*/ 294198 w 6679096"/>
                    <a:gd name="connsiteY55" fmla="*/ 63611 h 373712"/>
                    <a:gd name="connsiteX0" fmla="*/ 6679096 w 6679096"/>
                    <a:gd name="connsiteY0" fmla="*/ 230588 h 373712"/>
                    <a:gd name="connsiteX1" fmla="*/ 6504167 w 6679096"/>
                    <a:gd name="connsiteY1" fmla="*/ 143124 h 373712"/>
                    <a:gd name="connsiteX2" fmla="*/ 6464411 w 6679096"/>
                    <a:gd name="connsiteY2" fmla="*/ 254442 h 373712"/>
                    <a:gd name="connsiteX3" fmla="*/ 6384898 w 6679096"/>
                    <a:gd name="connsiteY3" fmla="*/ 262393 h 373712"/>
                    <a:gd name="connsiteX4" fmla="*/ 6337190 w 6679096"/>
                    <a:gd name="connsiteY4" fmla="*/ 230588 h 373712"/>
                    <a:gd name="connsiteX5" fmla="*/ 6209969 w 6679096"/>
                    <a:gd name="connsiteY5" fmla="*/ 143124 h 373712"/>
                    <a:gd name="connsiteX6" fmla="*/ 6154310 w 6679096"/>
                    <a:gd name="connsiteY6" fmla="*/ 190832 h 373712"/>
                    <a:gd name="connsiteX7" fmla="*/ 6114553 w 6679096"/>
                    <a:gd name="connsiteY7" fmla="*/ 174929 h 373712"/>
                    <a:gd name="connsiteX8" fmla="*/ 6027089 w 6679096"/>
                    <a:gd name="connsiteY8" fmla="*/ 143124 h 373712"/>
                    <a:gd name="connsiteX9" fmla="*/ 5915771 w 6679096"/>
                    <a:gd name="connsiteY9" fmla="*/ 206734 h 373712"/>
                    <a:gd name="connsiteX10" fmla="*/ 5844209 w 6679096"/>
                    <a:gd name="connsiteY10" fmla="*/ 246491 h 373712"/>
                    <a:gd name="connsiteX11" fmla="*/ 5772647 w 6679096"/>
                    <a:gd name="connsiteY11" fmla="*/ 278296 h 373712"/>
                    <a:gd name="connsiteX12" fmla="*/ 5677231 w 6679096"/>
                    <a:gd name="connsiteY12" fmla="*/ 349858 h 373712"/>
                    <a:gd name="connsiteX13" fmla="*/ 5613621 w 6679096"/>
                    <a:gd name="connsiteY13" fmla="*/ 373712 h 373712"/>
                    <a:gd name="connsiteX14" fmla="*/ 5613621 w 6679096"/>
                    <a:gd name="connsiteY14" fmla="*/ 373712 h 373712"/>
                    <a:gd name="connsiteX15" fmla="*/ 5494351 w 6679096"/>
                    <a:gd name="connsiteY15" fmla="*/ 254442 h 373712"/>
                    <a:gd name="connsiteX16" fmla="*/ 5406887 w 6679096"/>
                    <a:gd name="connsiteY16" fmla="*/ 302150 h 373712"/>
                    <a:gd name="connsiteX17" fmla="*/ 5303520 w 6679096"/>
                    <a:gd name="connsiteY17" fmla="*/ 310101 h 373712"/>
                    <a:gd name="connsiteX18" fmla="*/ 5200153 w 6679096"/>
                    <a:gd name="connsiteY18" fmla="*/ 310101 h 373712"/>
                    <a:gd name="connsiteX19" fmla="*/ 4913906 w 6679096"/>
                    <a:gd name="connsiteY19" fmla="*/ 294199 h 373712"/>
                    <a:gd name="connsiteX20" fmla="*/ 4834393 w 6679096"/>
                    <a:gd name="connsiteY20" fmla="*/ 270345 h 373712"/>
                    <a:gd name="connsiteX21" fmla="*/ 4715124 w 6679096"/>
                    <a:gd name="connsiteY21" fmla="*/ 365760 h 373712"/>
                    <a:gd name="connsiteX22" fmla="*/ 4564049 w 6679096"/>
                    <a:gd name="connsiteY22" fmla="*/ 286247 h 373712"/>
                    <a:gd name="connsiteX23" fmla="*/ 4397071 w 6679096"/>
                    <a:gd name="connsiteY23" fmla="*/ 310101 h 373712"/>
                    <a:gd name="connsiteX24" fmla="*/ 4373218 w 6679096"/>
                    <a:gd name="connsiteY24" fmla="*/ 238539 h 373712"/>
                    <a:gd name="connsiteX25" fmla="*/ 4079019 w 6679096"/>
                    <a:gd name="connsiteY25" fmla="*/ 294199 h 373712"/>
                    <a:gd name="connsiteX26" fmla="*/ 3888188 w 6679096"/>
                    <a:gd name="connsiteY26" fmla="*/ 198783 h 373712"/>
                    <a:gd name="connsiteX27" fmla="*/ 3721211 w 6679096"/>
                    <a:gd name="connsiteY27" fmla="*/ 230588 h 373712"/>
                    <a:gd name="connsiteX28" fmla="*/ 3514477 w 6679096"/>
                    <a:gd name="connsiteY28" fmla="*/ 182880 h 373712"/>
                    <a:gd name="connsiteX29" fmla="*/ 3220278 w 6679096"/>
                    <a:gd name="connsiteY29" fmla="*/ 349858 h 373712"/>
                    <a:gd name="connsiteX30" fmla="*/ 3013544 w 6679096"/>
                    <a:gd name="connsiteY30" fmla="*/ 151075 h 373712"/>
                    <a:gd name="connsiteX31" fmla="*/ 2894275 w 6679096"/>
                    <a:gd name="connsiteY31" fmla="*/ 254442 h 373712"/>
                    <a:gd name="connsiteX32" fmla="*/ 2687541 w 6679096"/>
                    <a:gd name="connsiteY32" fmla="*/ 15903 h 373712"/>
                    <a:gd name="connsiteX33" fmla="*/ 2568271 w 6679096"/>
                    <a:gd name="connsiteY33" fmla="*/ 0 h 373712"/>
                    <a:gd name="connsiteX34" fmla="*/ 2305878 w 6679096"/>
                    <a:gd name="connsiteY34" fmla="*/ 55659 h 373712"/>
                    <a:gd name="connsiteX35" fmla="*/ 2186609 w 6679096"/>
                    <a:gd name="connsiteY35" fmla="*/ 31806 h 373712"/>
                    <a:gd name="connsiteX36" fmla="*/ 2091193 w 6679096"/>
                    <a:gd name="connsiteY36" fmla="*/ 31806 h 373712"/>
                    <a:gd name="connsiteX37" fmla="*/ 2011680 w 6679096"/>
                    <a:gd name="connsiteY37" fmla="*/ 47708 h 373712"/>
                    <a:gd name="connsiteX38" fmla="*/ 1836751 w 6679096"/>
                    <a:gd name="connsiteY38" fmla="*/ 31806 h 373712"/>
                    <a:gd name="connsiteX39" fmla="*/ 1749287 w 6679096"/>
                    <a:gd name="connsiteY39" fmla="*/ 39757 h 373712"/>
                    <a:gd name="connsiteX40" fmla="*/ 1630018 w 6679096"/>
                    <a:gd name="connsiteY40" fmla="*/ 63611 h 373712"/>
                    <a:gd name="connsiteX41" fmla="*/ 1359673 w 6679096"/>
                    <a:gd name="connsiteY41" fmla="*/ 71562 h 373712"/>
                    <a:gd name="connsiteX42" fmla="*/ 1232452 w 6679096"/>
                    <a:gd name="connsiteY42" fmla="*/ 63611 h 373712"/>
                    <a:gd name="connsiteX43" fmla="*/ 1176793 w 6679096"/>
                    <a:gd name="connsiteY43" fmla="*/ 15903 h 373712"/>
                    <a:gd name="connsiteX44" fmla="*/ 1009816 w 6679096"/>
                    <a:gd name="connsiteY44" fmla="*/ 174929 h 373712"/>
                    <a:gd name="connsiteX45" fmla="*/ 842838 w 6679096"/>
                    <a:gd name="connsiteY45" fmla="*/ 55659 h 373712"/>
                    <a:gd name="connsiteX46" fmla="*/ 675861 w 6679096"/>
                    <a:gd name="connsiteY46" fmla="*/ 174929 h 373712"/>
                    <a:gd name="connsiteX47" fmla="*/ 477078 w 6679096"/>
                    <a:gd name="connsiteY47" fmla="*/ 174929 h 373712"/>
                    <a:gd name="connsiteX48" fmla="*/ 373711 w 6679096"/>
                    <a:gd name="connsiteY48" fmla="*/ 111319 h 373712"/>
                    <a:gd name="connsiteX49" fmla="*/ 341906 w 6679096"/>
                    <a:gd name="connsiteY49" fmla="*/ 39757 h 373712"/>
                    <a:gd name="connsiteX50" fmla="*/ 230588 w 6679096"/>
                    <a:gd name="connsiteY50" fmla="*/ 95416 h 373712"/>
                    <a:gd name="connsiteX51" fmla="*/ 87464 w 6679096"/>
                    <a:gd name="connsiteY51" fmla="*/ 174929 h 373712"/>
                    <a:gd name="connsiteX52" fmla="*/ 0 w 6679096"/>
                    <a:gd name="connsiteY52" fmla="*/ 214686 h 373712"/>
                    <a:gd name="connsiteX53" fmla="*/ 15903 w 6679096"/>
                    <a:gd name="connsiteY53" fmla="*/ 190832 h 373712"/>
                    <a:gd name="connsiteX54" fmla="*/ 254442 w 6679096"/>
                    <a:gd name="connsiteY54" fmla="*/ 39757 h 373712"/>
                    <a:gd name="connsiteX55" fmla="*/ 294198 w 6679096"/>
                    <a:gd name="connsiteY55" fmla="*/ 63611 h 373712"/>
                    <a:gd name="connsiteX0" fmla="*/ 6679096 w 6679096"/>
                    <a:gd name="connsiteY0" fmla="*/ 230588 h 373712"/>
                    <a:gd name="connsiteX1" fmla="*/ 6504167 w 6679096"/>
                    <a:gd name="connsiteY1" fmla="*/ 143124 h 373712"/>
                    <a:gd name="connsiteX2" fmla="*/ 6464411 w 6679096"/>
                    <a:gd name="connsiteY2" fmla="*/ 254442 h 373712"/>
                    <a:gd name="connsiteX3" fmla="*/ 6384898 w 6679096"/>
                    <a:gd name="connsiteY3" fmla="*/ 262393 h 373712"/>
                    <a:gd name="connsiteX4" fmla="*/ 6337190 w 6679096"/>
                    <a:gd name="connsiteY4" fmla="*/ 230588 h 373712"/>
                    <a:gd name="connsiteX5" fmla="*/ 6209969 w 6679096"/>
                    <a:gd name="connsiteY5" fmla="*/ 143124 h 373712"/>
                    <a:gd name="connsiteX6" fmla="*/ 6154310 w 6679096"/>
                    <a:gd name="connsiteY6" fmla="*/ 190832 h 373712"/>
                    <a:gd name="connsiteX7" fmla="*/ 6114553 w 6679096"/>
                    <a:gd name="connsiteY7" fmla="*/ 174929 h 373712"/>
                    <a:gd name="connsiteX8" fmla="*/ 6027089 w 6679096"/>
                    <a:gd name="connsiteY8" fmla="*/ 143124 h 373712"/>
                    <a:gd name="connsiteX9" fmla="*/ 5915771 w 6679096"/>
                    <a:gd name="connsiteY9" fmla="*/ 206734 h 373712"/>
                    <a:gd name="connsiteX10" fmla="*/ 5844209 w 6679096"/>
                    <a:gd name="connsiteY10" fmla="*/ 246491 h 373712"/>
                    <a:gd name="connsiteX11" fmla="*/ 5772647 w 6679096"/>
                    <a:gd name="connsiteY11" fmla="*/ 278296 h 373712"/>
                    <a:gd name="connsiteX12" fmla="*/ 5677231 w 6679096"/>
                    <a:gd name="connsiteY12" fmla="*/ 349858 h 373712"/>
                    <a:gd name="connsiteX13" fmla="*/ 5613621 w 6679096"/>
                    <a:gd name="connsiteY13" fmla="*/ 373712 h 373712"/>
                    <a:gd name="connsiteX14" fmla="*/ 5613621 w 6679096"/>
                    <a:gd name="connsiteY14" fmla="*/ 373712 h 373712"/>
                    <a:gd name="connsiteX15" fmla="*/ 5494351 w 6679096"/>
                    <a:gd name="connsiteY15" fmla="*/ 254442 h 373712"/>
                    <a:gd name="connsiteX16" fmla="*/ 5406887 w 6679096"/>
                    <a:gd name="connsiteY16" fmla="*/ 302150 h 373712"/>
                    <a:gd name="connsiteX17" fmla="*/ 5303520 w 6679096"/>
                    <a:gd name="connsiteY17" fmla="*/ 310101 h 373712"/>
                    <a:gd name="connsiteX18" fmla="*/ 5200153 w 6679096"/>
                    <a:gd name="connsiteY18" fmla="*/ 310101 h 373712"/>
                    <a:gd name="connsiteX19" fmla="*/ 4913906 w 6679096"/>
                    <a:gd name="connsiteY19" fmla="*/ 294199 h 373712"/>
                    <a:gd name="connsiteX20" fmla="*/ 4834393 w 6679096"/>
                    <a:gd name="connsiteY20" fmla="*/ 270345 h 373712"/>
                    <a:gd name="connsiteX21" fmla="*/ 4715124 w 6679096"/>
                    <a:gd name="connsiteY21" fmla="*/ 365760 h 373712"/>
                    <a:gd name="connsiteX22" fmla="*/ 4564049 w 6679096"/>
                    <a:gd name="connsiteY22" fmla="*/ 286247 h 373712"/>
                    <a:gd name="connsiteX23" fmla="*/ 4397071 w 6679096"/>
                    <a:gd name="connsiteY23" fmla="*/ 310101 h 373712"/>
                    <a:gd name="connsiteX24" fmla="*/ 4373218 w 6679096"/>
                    <a:gd name="connsiteY24" fmla="*/ 238539 h 373712"/>
                    <a:gd name="connsiteX25" fmla="*/ 4079019 w 6679096"/>
                    <a:gd name="connsiteY25" fmla="*/ 294199 h 373712"/>
                    <a:gd name="connsiteX26" fmla="*/ 3888188 w 6679096"/>
                    <a:gd name="connsiteY26" fmla="*/ 198783 h 373712"/>
                    <a:gd name="connsiteX27" fmla="*/ 3721211 w 6679096"/>
                    <a:gd name="connsiteY27" fmla="*/ 230588 h 373712"/>
                    <a:gd name="connsiteX28" fmla="*/ 3514477 w 6679096"/>
                    <a:gd name="connsiteY28" fmla="*/ 182880 h 373712"/>
                    <a:gd name="connsiteX29" fmla="*/ 3220278 w 6679096"/>
                    <a:gd name="connsiteY29" fmla="*/ 349858 h 373712"/>
                    <a:gd name="connsiteX30" fmla="*/ 3013544 w 6679096"/>
                    <a:gd name="connsiteY30" fmla="*/ 151075 h 373712"/>
                    <a:gd name="connsiteX31" fmla="*/ 2894275 w 6679096"/>
                    <a:gd name="connsiteY31" fmla="*/ 254442 h 373712"/>
                    <a:gd name="connsiteX32" fmla="*/ 2846567 w 6679096"/>
                    <a:gd name="connsiteY32" fmla="*/ 198783 h 373712"/>
                    <a:gd name="connsiteX33" fmla="*/ 2568271 w 6679096"/>
                    <a:gd name="connsiteY33" fmla="*/ 0 h 373712"/>
                    <a:gd name="connsiteX34" fmla="*/ 2305878 w 6679096"/>
                    <a:gd name="connsiteY34" fmla="*/ 55659 h 373712"/>
                    <a:gd name="connsiteX35" fmla="*/ 2186609 w 6679096"/>
                    <a:gd name="connsiteY35" fmla="*/ 31806 h 373712"/>
                    <a:gd name="connsiteX36" fmla="*/ 2091193 w 6679096"/>
                    <a:gd name="connsiteY36" fmla="*/ 31806 h 373712"/>
                    <a:gd name="connsiteX37" fmla="*/ 2011680 w 6679096"/>
                    <a:gd name="connsiteY37" fmla="*/ 47708 h 373712"/>
                    <a:gd name="connsiteX38" fmla="*/ 1836751 w 6679096"/>
                    <a:gd name="connsiteY38" fmla="*/ 31806 h 373712"/>
                    <a:gd name="connsiteX39" fmla="*/ 1749287 w 6679096"/>
                    <a:gd name="connsiteY39" fmla="*/ 39757 h 373712"/>
                    <a:gd name="connsiteX40" fmla="*/ 1630018 w 6679096"/>
                    <a:gd name="connsiteY40" fmla="*/ 63611 h 373712"/>
                    <a:gd name="connsiteX41" fmla="*/ 1359673 w 6679096"/>
                    <a:gd name="connsiteY41" fmla="*/ 71562 h 373712"/>
                    <a:gd name="connsiteX42" fmla="*/ 1232452 w 6679096"/>
                    <a:gd name="connsiteY42" fmla="*/ 63611 h 373712"/>
                    <a:gd name="connsiteX43" fmla="*/ 1176793 w 6679096"/>
                    <a:gd name="connsiteY43" fmla="*/ 15903 h 373712"/>
                    <a:gd name="connsiteX44" fmla="*/ 1009816 w 6679096"/>
                    <a:gd name="connsiteY44" fmla="*/ 174929 h 373712"/>
                    <a:gd name="connsiteX45" fmla="*/ 842838 w 6679096"/>
                    <a:gd name="connsiteY45" fmla="*/ 55659 h 373712"/>
                    <a:gd name="connsiteX46" fmla="*/ 675861 w 6679096"/>
                    <a:gd name="connsiteY46" fmla="*/ 174929 h 373712"/>
                    <a:gd name="connsiteX47" fmla="*/ 477078 w 6679096"/>
                    <a:gd name="connsiteY47" fmla="*/ 174929 h 373712"/>
                    <a:gd name="connsiteX48" fmla="*/ 373711 w 6679096"/>
                    <a:gd name="connsiteY48" fmla="*/ 111319 h 373712"/>
                    <a:gd name="connsiteX49" fmla="*/ 341906 w 6679096"/>
                    <a:gd name="connsiteY49" fmla="*/ 39757 h 373712"/>
                    <a:gd name="connsiteX50" fmla="*/ 230588 w 6679096"/>
                    <a:gd name="connsiteY50" fmla="*/ 95416 h 373712"/>
                    <a:gd name="connsiteX51" fmla="*/ 87464 w 6679096"/>
                    <a:gd name="connsiteY51" fmla="*/ 174929 h 373712"/>
                    <a:gd name="connsiteX52" fmla="*/ 0 w 6679096"/>
                    <a:gd name="connsiteY52" fmla="*/ 214686 h 373712"/>
                    <a:gd name="connsiteX53" fmla="*/ 15903 w 6679096"/>
                    <a:gd name="connsiteY53" fmla="*/ 190832 h 373712"/>
                    <a:gd name="connsiteX54" fmla="*/ 254442 w 6679096"/>
                    <a:gd name="connsiteY54" fmla="*/ 39757 h 373712"/>
                    <a:gd name="connsiteX55" fmla="*/ 294198 w 6679096"/>
                    <a:gd name="connsiteY55" fmla="*/ 63611 h 373712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05878 w 6679096"/>
                    <a:gd name="connsiteY34" fmla="*/ 39756 h 357809"/>
                    <a:gd name="connsiteX35" fmla="*/ 2186609 w 6679096"/>
                    <a:gd name="connsiteY35" fmla="*/ 15903 h 357809"/>
                    <a:gd name="connsiteX36" fmla="*/ 2091193 w 6679096"/>
                    <a:gd name="connsiteY36" fmla="*/ 15903 h 357809"/>
                    <a:gd name="connsiteX37" fmla="*/ 2011680 w 6679096"/>
                    <a:gd name="connsiteY37" fmla="*/ 31805 h 357809"/>
                    <a:gd name="connsiteX38" fmla="*/ 1836751 w 6679096"/>
                    <a:gd name="connsiteY38" fmla="*/ 15903 h 357809"/>
                    <a:gd name="connsiteX39" fmla="*/ 1749287 w 6679096"/>
                    <a:gd name="connsiteY39" fmla="*/ 23854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86609 w 6679096"/>
                    <a:gd name="connsiteY35" fmla="*/ 15903 h 357809"/>
                    <a:gd name="connsiteX36" fmla="*/ 2091193 w 6679096"/>
                    <a:gd name="connsiteY36" fmla="*/ 15903 h 357809"/>
                    <a:gd name="connsiteX37" fmla="*/ 2011680 w 6679096"/>
                    <a:gd name="connsiteY37" fmla="*/ 31805 h 357809"/>
                    <a:gd name="connsiteX38" fmla="*/ 1836751 w 6679096"/>
                    <a:gd name="connsiteY38" fmla="*/ 15903 h 357809"/>
                    <a:gd name="connsiteX39" fmla="*/ 1749287 w 6679096"/>
                    <a:gd name="connsiteY39" fmla="*/ 23854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5903 h 357809"/>
                    <a:gd name="connsiteX37" fmla="*/ 2011680 w 6679096"/>
                    <a:gd name="connsiteY37" fmla="*/ 31805 h 357809"/>
                    <a:gd name="connsiteX38" fmla="*/ 1836751 w 6679096"/>
                    <a:gd name="connsiteY38" fmla="*/ 15903 h 357809"/>
                    <a:gd name="connsiteX39" fmla="*/ 1749287 w 6679096"/>
                    <a:gd name="connsiteY39" fmla="*/ 23854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82881 h 357809"/>
                    <a:gd name="connsiteX37" fmla="*/ 2011680 w 6679096"/>
                    <a:gd name="connsiteY37" fmla="*/ 31805 h 357809"/>
                    <a:gd name="connsiteX38" fmla="*/ 1836751 w 6679096"/>
                    <a:gd name="connsiteY38" fmla="*/ 15903 h 357809"/>
                    <a:gd name="connsiteX39" fmla="*/ 1749287 w 6679096"/>
                    <a:gd name="connsiteY39" fmla="*/ 23854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82881 h 357809"/>
                    <a:gd name="connsiteX37" fmla="*/ 1948070 w 6679096"/>
                    <a:gd name="connsiteY37" fmla="*/ 310100 h 357809"/>
                    <a:gd name="connsiteX38" fmla="*/ 1836751 w 6679096"/>
                    <a:gd name="connsiteY38" fmla="*/ 15903 h 357809"/>
                    <a:gd name="connsiteX39" fmla="*/ 1749287 w 6679096"/>
                    <a:gd name="connsiteY39" fmla="*/ 23854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82881 h 357809"/>
                    <a:gd name="connsiteX37" fmla="*/ 1948070 w 6679096"/>
                    <a:gd name="connsiteY37" fmla="*/ 310100 h 357809"/>
                    <a:gd name="connsiteX38" fmla="*/ 1741336 w 6679096"/>
                    <a:gd name="connsiteY38" fmla="*/ 341906 h 357809"/>
                    <a:gd name="connsiteX39" fmla="*/ 1749287 w 6679096"/>
                    <a:gd name="connsiteY39" fmla="*/ 23854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82881 h 357809"/>
                    <a:gd name="connsiteX37" fmla="*/ 1948070 w 6679096"/>
                    <a:gd name="connsiteY37" fmla="*/ 310100 h 357809"/>
                    <a:gd name="connsiteX38" fmla="*/ 1741336 w 6679096"/>
                    <a:gd name="connsiteY38" fmla="*/ 341906 h 357809"/>
                    <a:gd name="connsiteX39" fmla="*/ 1622066 w 6679096"/>
                    <a:gd name="connsiteY39" fmla="*/ 182880 h 357809"/>
                    <a:gd name="connsiteX40" fmla="*/ 1630018 w 6679096"/>
                    <a:gd name="connsiteY40" fmla="*/ 47708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82881 h 357809"/>
                    <a:gd name="connsiteX37" fmla="*/ 1948070 w 6679096"/>
                    <a:gd name="connsiteY37" fmla="*/ 310100 h 357809"/>
                    <a:gd name="connsiteX38" fmla="*/ 1741336 w 6679096"/>
                    <a:gd name="connsiteY38" fmla="*/ 341906 h 357809"/>
                    <a:gd name="connsiteX39" fmla="*/ 1622066 w 6679096"/>
                    <a:gd name="connsiteY39" fmla="*/ 182880 h 357809"/>
                    <a:gd name="connsiteX40" fmla="*/ 1494845 w 6679096"/>
                    <a:gd name="connsiteY40" fmla="*/ 206735 h 357809"/>
                    <a:gd name="connsiteX41" fmla="*/ 1359673 w 6679096"/>
                    <a:gd name="connsiteY41" fmla="*/ 5565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214685 h 357809"/>
                    <a:gd name="connsiteX1" fmla="*/ 6504167 w 6679096"/>
                    <a:gd name="connsiteY1" fmla="*/ 127221 h 357809"/>
                    <a:gd name="connsiteX2" fmla="*/ 6464411 w 6679096"/>
                    <a:gd name="connsiteY2" fmla="*/ 238539 h 357809"/>
                    <a:gd name="connsiteX3" fmla="*/ 6384898 w 6679096"/>
                    <a:gd name="connsiteY3" fmla="*/ 246490 h 357809"/>
                    <a:gd name="connsiteX4" fmla="*/ 6337190 w 6679096"/>
                    <a:gd name="connsiteY4" fmla="*/ 214685 h 357809"/>
                    <a:gd name="connsiteX5" fmla="*/ 6209969 w 6679096"/>
                    <a:gd name="connsiteY5" fmla="*/ 127221 h 357809"/>
                    <a:gd name="connsiteX6" fmla="*/ 6154310 w 6679096"/>
                    <a:gd name="connsiteY6" fmla="*/ 174929 h 357809"/>
                    <a:gd name="connsiteX7" fmla="*/ 6114553 w 6679096"/>
                    <a:gd name="connsiteY7" fmla="*/ 159026 h 357809"/>
                    <a:gd name="connsiteX8" fmla="*/ 6027089 w 6679096"/>
                    <a:gd name="connsiteY8" fmla="*/ 127221 h 357809"/>
                    <a:gd name="connsiteX9" fmla="*/ 5915771 w 6679096"/>
                    <a:gd name="connsiteY9" fmla="*/ 190831 h 357809"/>
                    <a:gd name="connsiteX10" fmla="*/ 5844209 w 6679096"/>
                    <a:gd name="connsiteY10" fmla="*/ 230588 h 357809"/>
                    <a:gd name="connsiteX11" fmla="*/ 5772647 w 6679096"/>
                    <a:gd name="connsiteY11" fmla="*/ 262393 h 357809"/>
                    <a:gd name="connsiteX12" fmla="*/ 5677231 w 6679096"/>
                    <a:gd name="connsiteY12" fmla="*/ 333955 h 357809"/>
                    <a:gd name="connsiteX13" fmla="*/ 5613621 w 6679096"/>
                    <a:gd name="connsiteY13" fmla="*/ 357809 h 357809"/>
                    <a:gd name="connsiteX14" fmla="*/ 5613621 w 6679096"/>
                    <a:gd name="connsiteY14" fmla="*/ 357809 h 357809"/>
                    <a:gd name="connsiteX15" fmla="*/ 5494351 w 6679096"/>
                    <a:gd name="connsiteY15" fmla="*/ 238539 h 357809"/>
                    <a:gd name="connsiteX16" fmla="*/ 5406887 w 6679096"/>
                    <a:gd name="connsiteY16" fmla="*/ 286247 h 357809"/>
                    <a:gd name="connsiteX17" fmla="*/ 5303520 w 6679096"/>
                    <a:gd name="connsiteY17" fmla="*/ 294198 h 357809"/>
                    <a:gd name="connsiteX18" fmla="*/ 5200153 w 6679096"/>
                    <a:gd name="connsiteY18" fmla="*/ 294198 h 357809"/>
                    <a:gd name="connsiteX19" fmla="*/ 4913906 w 6679096"/>
                    <a:gd name="connsiteY19" fmla="*/ 278296 h 357809"/>
                    <a:gd name="connsiteX20" fmla="*/ 4834393 w 6679096"/>
                    <a:gd name="connsiteY20" fmla="*/ 254442 h 357809"/>
                    <a:gd name="connsiteX21" fmla="*/ 4715124 w 6679096"/>
                    <a:gd name="connsiteY21" fmla="*/ 349857 h 357809"/>
                    <a:gd name="connsiteX22" fmla="*/ 4564049 w 6679096"/>
                    <a:gd name="connsiteY22" fmla="*/ 270344 h 357809"/>
                    <a:gd name="connsiteX23" fmla="*/ 4397071 w 6679096"/>
                    <a:gd name="connsiteY23" fmla="*/ 294198 h 357809"/>
                    <a:gd name="connsiteX24" fmla="*/ 4373218 w 6679096"/>
                    <a:gd name="connsiteY24" fmla="*/ 222636 h 357809"/>
                    <a:gd name="connsiteX25" fmla="*/ 4079019 w 6679096"/>
                    <a:gd name="connsiteY25" fmla="*/ 278296 h 357809"/>
                    <a:gd name="connsiteX26" fmla="*/ 3888188 w 6679096"/>
                    <a:gd name="connsiteY26" fmla="*/ 182880 h 357809"/>
                    <a:gd name="connsiteX27" fmla="*/ 3721211 w 6679096"/>
                    <a:gd name="connsiteY27" fmla="*/ 214685 h 357809"/>
                    <a:gd name="connsiteX28" fmla="*/ 3514477 w 6679096"/>
                    <a:gd name="connsiteY28" fmla="*/ 166977 h 357809"/>
                    <a:gd name="connsiteX29" fmla="*/ 3220278 w 6679096"/>
                    <a:gd name="connsiteY29" fmla="*/ 333955 h 357809"/>
                    <a:gd name="connsiteX30" fmla="*/ 3013544 w 6679096"/>
                    <a:gd name="connsiteY30" fmla="*/ 135172 h 357809"/>
                    <a:gd name="connsiteX31" fmla="*/ 2894275 w 6679096"/>
                    <a:gd name="connsiteY31" fmla="*/ 238539 h 357809"/>
                    <a:gd name="connsiteX32" fmla="*/ 2846567 w 6679096"/>
                    <a:gd name="connsiteY32" fmla="*/ 182880 h 357809"/>
                    <a:gd name="connsiteX33" fmla="*/ 2695492 w 6679096"/>
                    <a:gd name="connsiteY33" fmla="*/ 190831 h 357809"/>
                    <a:gd name="connsiteX34" fmla="*/ 2313829 w 6679096"/>
                    <a:gd name="connsiteY34" fmla="*/ 238539 h 357809"/>
                    <a:gd name="connsiteX35" fmla="*/ 2170706 w 6679096"/>
                    <a:gd name="connsiteY35" fmla="*/ 182880 h 357809"/>
                    <a:gd name="connsiteX36" fmla="*/ 2091193 w 6679096"/>
                    <a:gd name="connsiteY36" fmla="*/ 182881 h 357809"/>
                    <a:gd name="connsiteX37" fmla="*/ 1948070 w 6679096"/>
                    <a:gd name="connsiteY37" fmla="*/ 310100 h 357809"/>
                    <a:gd name="connsiteX38" fmla="*/ 1741336 w 6679096"/>
                    <a:gd name="connsiteY38" fmla="*/ 341906 h 357809"/>
                    <a:gd name="connsiteX39" fmla="*/ 1622066 w 6679096"/>
                    <a:gd name="connsiteY39" fmla="*/ 182880 h 357809"/>
                    <a:gd name="connsiteX40" fmla="*/ 1494845 w 6679096"/>
                    <a:gd name="connsiteY40" fmla="*/ 206735 h 357809"/>
                    <a:gd name="connsiteX41" fmla="*/ 1375576 w 6679096"/>
                    <a:gd name="connsiteY41" fmla="*/ 238539 h 357809"/>
                    <a:gd name="connsiteX42" fmla="*/ 1232452 w 6679096"/>
                    <a:gd name="connsiteY42" fmla="*/ 47708 h 357809"/>
                    <a:gd name="connsiteX43" fmla="*/ 1176793 w 6679096"/>
                    <a:gd name="connsiteY43" fmla="*/ 0 h 357809"/>
                    <a:gd name="connsiteX44" fmla="*/ 1009816 w 6679096"/>
                    <a:gd name="connsiteY44" fmla="*/ 159026 h 357809"/>
                    <a:gd name="connsiteX45" fmla="*/ 842838 w 6679096"/>
                    <a:gd name="connsiteY45" fmla="*/ 39756 h 357809"/>
                    <a:gd name="connsiteX46" fmla="*/ 675861 w 6679096"/>
                    <a:gd name="connsiteY46" fmla="*/ 159026 h 357809"/>
                    <a:gd name="connsiteX47" fmla="*/ 477078 w 6679096"/>
                    <a:gd name="connsiteY47" fmla="*/ 159026 h 357809"/>
                    <a:gd name="connsiteX48" fmla="*/ 373711 w 6679096"/>
                    <a:gd name="connsiteY48" fmla="*/ 95416 h 357809"/>
                    <a:gd name="connsiteX49" fmla="*/ 341906 w 6679096"/>
                    <a:gd name="connsiteY49" fmla="*/ 23854 h 357809"/>
                    <a:gd name="connsiteX50" fmla="*/ 230588 w 6679096"/>
                    <a:gd name="connsiteY50" fmla="*/ 79513 h 357809"/>
                    <a:gd name="connsiteX51" fmla="*/ 87464 w 6679096"/>
                    <a:gd name="connsiteY51" fmla="*/ 159026 h 357809"/>
                    <a:gd name="connsiteX52" fmla="*/ 0 w 6679096"/>
                    <a:gd name="connsiteY52" fmla="*/ 198783 h 357809"/>
                    <a:gd name="connsiteX53" fmla="*/ 15903 w 6679096"/>
                    <a:gd name="connsiteY53" fmla="*/ 174929 h 357809"/>
                    <a:gd name="connsiteX54" fmla="*/ 254442 w 6679096"/>
                    <a:gd name="connsiteY54" fmla="*/ 23854 h 357809"/>
                    <a:gd name="connsiteX55" fmla="*/ 294198 w 6679096"/>
                    <a:gd name="connsiteY55" fmla="*/ 47708 h 357809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313829 w 6679096"/>
                    <a:gd name="connsiteY34" fmla="*/ 214685 h 333955"/>
                    <a:gd name="connsiteX35" fmla="*/ 2170706 w 6679096"/>
                    <a:gd name="connsiteY35" fmla="*/ 159026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09816 w 6679096"/>
                    <a:gd name="connsiteY44" fmla="*/ 135172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15903 w 6679096"/>
                    <a:gd name="connsiteY53" fmla="*/ 151075 h 333955"/>
                    <a:gd name="connsiteX54" fmla="*/ 254442 w 6679096"/>
                    <a:gd name="connsiteY54" fmla="*/ 0 h 333955"/>
                    <a:gd name="connsiteX55" fmla="*/ 294198 w 6679096"/>
                    <a:gd name="connsiteY55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313829 w 6679096"/>
                    <a:gd name="connsiteY34" fmla="*/ 214685 h 333955"/>
                    <a:gd name="connsiteX35" fmla="*/ 2170706 w 6679096"/>
                    <a:gd name="connsiteY35" fmla="*/ 159026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15903 w 6679096"/>
                    <a:gd name="connsiteY53" fmla="*/ 151075 h 333955"/>
                    <a:gd name="connsiteX54" fmla="*/ 254442 w 6679096"/>
                    <a:gd name="connsiteY54" fmla="*/ 0 h 333955"/>
                    <a:gd name="connsiteX55" fmla="*/ 294198 w 6679096"/>
                    <a:gd name="connsiteY55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552368 w 6679096"/>
                    <a:gd name="connsiteY34" fmla="*/ 39756 h 333955"/>
                    <a:gd name="connsiteX35" fmla="*/ 2170706 w 6679096"/>
                    <a:gd name="connsiteY35" fmla="*/ 159026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15903 w 6679096"/>
                    <a:gd name="connsiteY53" fmla="*/ 151075 h 333955"/>
                    <a:gd name="connsiteX54" fmla="*/ 254442 w 6679096"/>
                    <a:gd name="connsiteY54" fmla="*/ 0 h 333955"/>
                    <a:gd name="connsiteX55" fmla="*/ 294198 w 6679096"/>
                    <a:gd name="connsiteY55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552368 w 6679096"/>
                    <a:gd name="connsiteY34" fmla="*/ 39756 h 333955"/>
                    <a:gd name="connsiteX35" fmla="*/ 2433099 w 6679096"/>
                    <a:gd name="connsiteY35" fmla="*/ 278296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15903 w 6679096"/>
                    <a:gd name="connsiteY53" fmla="*/ 151075 h 333955"/>
                    <a:gd name="connsiteX54" fmla="*/ 254442 w 6679096"/>
                    <a:gd name="connsiteY54" fmla="*/ 0 h 333955"/>
                    <a:gd name="connsiteX55" fmla="*/ 294198 w 6679096"/>
                    <a:gd name="connsiteY55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552368 w 6679096"/>
                    <a:gd name="connsiteY34" fmla="*/ 39756 h 333955"/>
                    <a:gd name="connsiteX35" fmla="*/ 2433099 w 6679096"/>
                    <a:gd name="connsiteY35" fmla="*/ 278296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78296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948070 w 6679096"/>
                    <a:gd name="connsiteY37" fmla="*/ 286246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741336 w 6679096"/>
                    <a:gd name="connsiteY38" fmla="*/ 318052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22066 w 6679096"/>
                    <a:gd name="connsiteY39" fmla="*/ 159026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32452 w 6679096"/>
                    <a:gd name="connsiteY42" fmla="*/ 23854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72208 w 6679096"/>
                    <a:gd name="connsiteY42" fmla="*/ 198783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42838 w 6679096"/>
                    <a:gd name="connsiteY45" fmla="*/ 15902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72208 w 6679096"/>
                    <a:gd name="connsiteY42" fmla="*/ 198783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34887 w 6679096"/>
                    <a:gd name="connsiteY45" fmla="*/ 214685 h 333955"/>
                    <a:gd name="connsiteX46" fmla="*/ 675861 w 6679096"/>
                    <a:gd name="connsiteY46" fmla="*/ 135172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72208 w 6679096"/>
                    <a:gd name="connsiteY42" fmla="*/ 198783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34887 w 6679096"/>
                    <a:gd name="connsiteY45" fmla="*/ 214685 h 333955"/>
                    <a:gd name="connsiteX46" fmla="*/ 683812 w 6679096"/>
                    <a:gd name="connsiteY46" fmla="*/ 278295 h 333955"/>
                    <a:gd name="connsiteX47" fmla="*/ 477078 w 6679096"/>
                    <a:gd name="connsiteY47" fmla="*/ 135172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72208 w 6679096"/>
                    <a:gd name="connsiteY42" fmla="*/ 198783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34887 w 6679096"/>
                    <a:gd name="connsiteY45" fmla="*/ 214685 h 333955"/>
                    <a:gd name="connsiteX46" fmla="*/ 683812 w 6679096"/>
                    <a:gd name="connsiteY46" fmla="*/ 278295 h 333955"/>
                    <a:gd name="connsiteX47" fmla="*/ 469126 w 6679096"/>
                    <a:gd name="connsiteY47" fmla="*/ 333954 h 333955"/>
                    <a:gd name="connsiteX48" fmla="*/ 373711 w 6679096"/>
                    <a:gd name="connsiteY48" fmla="*/ 7156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72208 w 6679096"/>
                    <a:gd name="connsiteY42" fmla="*/ 198783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34887 w 6679096"/>
                    <a:gd name="connsiteY45" fmla="*/ 214685 h 333955"/>
                    <a:gd name="connsiteX46" fmla="*/ 683812 w 6679096"/>
                    <a:gd name="connsiteY46" fmla="*/ 278295 h 333955"/>
                    <a:gd name="connsiteX47" fmla="*/ 469126 w 6679096"/>
                    <a:gd name="connsiteY47" fmla="*/ 333954 h 333955"/>
                    <a:gd name="connsiteX48" fmla="*/ 333954 w 6679096"/>
                    <a:gd name="connsiteY48" fmla="*/ 31805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94198 w 6679096"/>
                    <a:gd name="connsiteY54" fmla="*/ 23854 h 333955"/>
                    <a:gd name="connsiteX0" fmla="*/ 6679096 w 6679096"/>
                    <a:gd name="connsiteY0" fmla="*/ 190831 h 333955"/>
                    <a:gd name="connsiteX1" fmla="*/ 6504167 w 6679096"/>
                    <a:gd name="connsiteY1" fmla="*/ 103367 h 333955"/>
                    <a:gd name="connsiteX2" fmla="*/ 6464411 w 6679096"/>
                    <a:gd name="connsiteY2" fmla="*/ 214685 h 333955"/>
                    <a:gd name="connsiteX3" fmla="*/ 6384898 w 6679096"/>
                    <a:gd name="connsiteY3" fmla="*/ 222636 h 333955"/>
                    <a:gd name="connsiteX4" fmla="*/ 6337190 w 6679096"/>
                    <a:gd name="connsiteY4" fmla="*/ 190831 h 333955"/>
                    <a:gd name="connsiteX5" fmla="*/ 6209969 w 6679096"/>
                    <a:gd name="connsiteY5" fmla="*/ 103367 h 333955"/>
                    <a:gd name="connsiteX6" fmla="*/ 6154310 w 6679096"/>
                    <a:gd name="connsiteY6" fmla="*/ 151075 h 333955"/>
                    <a:gd name="connsiteX7" fmla="*/ 6114553 w 6679096"/>
                    <a:gd name="connsiteY7" fmla="*/ 135172 h 333955"/>
                    <a:gd name="connsiteX8" fmla="*/ 6027089 w 6679096"/>
                    <a:gd name="connsiteY8" fmla="*/ 103367 h 333955"/>
                    <a:gd name="connsiteX9" fmla="*/ 5915771 w 6679096"/>
                    <a:gd name="connsiteY9" fmla="*/ 166977 h 333955"/>
                    <a:gd name="connsiteX10" fmla="*/ 5844209 w 6679096"/>
                    <a:gd name="connsiteY10" fmla="*/ 206734 h 333955"/>
                    <a:gd name="connsiteX11" fmla="*/ 5772647 w 6679096"/>
                    <a:gd name="connsiteY11" fmla="*/ 238539 h 333955"/>
                    <a:gd name="connsiteX12" fmla="*/ 5677231 w 6679096"/>
                    <a:gd name="connsiteY12" fmla="*/ 310101 h 333955"/>
                    <a:gd name="connsiteX13" fmla="*/ 5613621 w 6679096"/>
                    <a:gd name="connsiteY13" fmla="*/ 333955 h 333955"/>
                    <a:gd name="connsiteX14" fmla="*/ 5613621 w 6679096"/>
                    <a:gd name="connsiteY14" fmla="*/ 333955 h 333955"/>
                    <a:gd name="connsiteX15" fmla="*/ 5494351 w 6679096"/>
                    <a:gd name="connsiteY15" fmla="*/ 214685 h 333955"/>
                    <a:gd name="connsiteX16" fmla="*/ 5406887 w 6679096"/>
                    <a:gd name="connsiteY16" fmla="*/ 262393 h 333955"/>
                    <a:gd name="connsiteX17" fmla="*/ 5303520 w 6679096"/>
                    <a:gd name="connsiteY17" fmla="*/ 270344 h 333955"/>
                    <a:gd name="connsiteX18" fmla="*/ 5200153 w 6679096"/>
                    <a:gd name="connsiteY18" fmla="*/ 270344 h 333955"/>
                    <a:gd name="connsiteX19" fmla="*/ 4913906 w 6679096"/>
                    <a:gd name="connsiteY19" fmla="*/ 254442 h 333955"/>
                    <a:gd name="connsiteX20" fmla="*/ 4834393 w 6679096"/>
                    <a:gd name="connsiteY20" fmla="*/ 230588 h 333955"/>
                    <a:gd name="connsiteX21" fmla="*/ 4715124 w 6679096"/>
                    <a:gd name="connsiteY21" fmla="*/ 326003 h 333955"/>
                    <a:gd name="connsiteX22" fmla="*/ 4564049 w 6679096"/>
                    <a:gd name="connsiteY22" fmla="*/ 246490 h 333955"/>
                    <a:gd name="connsiteX23" fmla="*/ 4397071 w 6679096"/>
                    <a:gd name="connsiteY23" fmla="*/ 270344 h 333955"/>
                    <a:gd name="connsiteX24" fmla="*/ 4373218 w 6679096"/>
                    <a:gd name="connsiteY24" fmla="*/ 198782 h 333955"/>
                    <a:gd name="connsiteX25" fmla="*/ 4079019 w 6679096"/>
                    <a:gd name="connsiteY25" fmla="*/ 254442 h 333955"/>
                    <a:gd name="connsiteX26" fmla="*/ 3888188 w 6679096"/>
                    <a:gd name="connsiteY26" fmla="*/ 159026 h 333955"/>
                    <a:gd name="connsiteX27" fmla="*/ 3721211 w 6679096"/>
                    <a:gd name="connsiteY27" fmla="*/ 190831 h 333955"/>
                    <a:gd name="connsiteX28" fmla="*/ 3514477 w 6679096"/>
                    <a:gd name="connsiteY28" fmla="*/ 143123 h 333955"/>
                    <a:gd name="connsiteX29" fmla="*/ 3220278 w 6679096"/>
                    <a:gd name="connsiteY29" fmla="*/ 310101 h 333955"/>
                    <a:gd name="connsiteX30" fmla="*/ 3013544 w 6679096"/>
                    <a:gd name="connsiteY30" fmla="*/ 111318 h 333955"/>
                    <a:gd name="connsiteX31" fmla="*/ 2894275 w 6679096"/>
                    <a:gd name="connsiteY31" fmla="*/ 214685 h 333955"/>
                    <a:gd name="connsiteX32" fmla="*/ 2846567 w 6679096"/>
                    <a:gd name="connsiteY32" fmla="*/ 159026 h 333955"/>
                    <a:gd name="connsiteX33" fmla="*/ 2695492 w 6679096"/>
                    <a:gd name="connsiteY33" fmla="*/ 166977 h 333955"/>
                    <a:gd name="connsiteX34" fmla="*/ 2600076 w 6679096"/>
                    <a:gd name="connsiteY34" fmla="*/ 135171 h 333955"/>
                    <a:gd name="connsiteX35" fmla="*/ 2433099 w 6679096"/>
                    <a:gd name="connsiteY35" fmla="*/ 222637 h 333955"/>
                    <a:gd name="connsiteX36" fmla="*/ 2091193 w 6679096"/>
                    <a:gd name="connsiteY36" fmla="*/ 159027 h 333955"/>
                    <a:gd name="connsiteX37" fmla="*/ 1892411 w 6679096"/>
                    <a:gd name="connsiteY37" fmla="*/ 206733 h 333955"/>
                    <a:gd name="connsiteX38" fmla="*/ 1836751 w 6679096"/>
                    <a:gd name="connsiteY38" fmla="*/ 119269 h 333955"/>
                    <a:gd name="connsiteX39" fmla="*/ 1677725 w 6679096"/>
                    <a:gd name="connsiteY39" fmla="*/ 214685 h 333955"/>
                    <a:gd name="connsiteX40" fmla="*/ 1494845 w 6679096"/>
                    <a:gd name="connsiteY40" fmla="*/ 182881 h 333955"/>
                    <a:gd name="connsiteX41" fmla="*/ 1375576 w 6679096"/>
                    <a:gd name="connsiteY41" fmla="*/ 214685 h 333955"/>
                    <a:gd name="connsiteX42" fmla="*/ 1272208 w 6679096"/>
                    <a:gd name="connsiteY42" fmla="*/ 198783 h 333955"/>
                    <a:gd name="connsiteX43" fmla="*/ 1144988 w 6679096"/>
                    <a:gd name="connsiteY43" fmla="*/ 206734 h 333955"/>
                    <a:gd name="connsiteX44" fmla="*/ 1041621 w 6679096"/>
                    <a:gd name="connsiteY44" fmla="*/ 270344 h 333955"/>
                    <a:gd name="connsiteX45" fmla="*/ 834887 w 6679096"/>
                    <a:gd name="connsiteY45" fmla="*/ 214685 h 333955"/>
                    <a:gd name="connsiteX46" fmla="*/ 683812 w 6679096"/>
                    <a:gd name="connsiteY46" fmla="*/ 278295 h 333955"/>
                    <a:gd name="connsiteX47" fmla="*/ 469126 w 6679096"/>
                    <a:gd name="connsiteY47" fmla="*/ 333954 h 333955"/>
                    <a:gd name="connsiteX48" fmla="*/ 333954 w 6679096"/>
                    <a:gd name="connsiteY48" fmla="*/ 318052 h 333955"/>
                    <a:gd name="connsiteX49" fmla="*/ 341906 w 6679096"/>
                    <a:gd name="connsiteY49" fmla="*/ 0 h 333955"/>
                    <a:gd name="connsiteX50" fmla="*/ 230588 w 6679096"/>
                    <a:gd name="connsiteY50" fmla="*/ 55659 h 333955"/>
                    <a:gd name="connsiteX51" fmla="*/ 87464 w 6679096"/>
                    <a:gd name="connsiteY51" fmla="*/ 135172 h 333955"/>
                    <a:gd name="connsiteX52" fmla="*/ 0 w 6679096"/>
                    <a:gd name="connsiteY52" fmla="*/ 174929 h 333955"/>
                    <a:gd name="connsiteX53" fmla="*/ 254442 w 6679096"/>
                    <a:gd name="connsiteY53" fmla="*/ 0 h 333955"/>
                    <a:gd name="connsiteX54" fmla="*/ 254441 w 6679096"/>
                    <a:gd name="connsiteY54" fmla="*/ 333955 h 333955"/>
                    <a:gd name="connsiteX0" fmla="*/ 6679096 w 6679096"/>
                    <a:gd name="connsiteY0" fmla="*/ 190831 h 338446"/>
                    <a:gd name="connsiteX1" fmla="*/ 6504167 w 6679096"/>
                    <a:gd name="connsiteY1" fmla="*/ 103367 h 338446"/>
                    <a:gd name="connsiteX2" fmla="*/ 6464411 w 6679096"/>
                    <a:gd name="connsiteY2" fmla="*/ 214685 h 338446"/>
                    <a:gd name="connsiteX3" fmla="*/ 6384898 w 6679096"/>
                    <a:gd name="connsiteY3" fmla="*/ 222636 h 338446"/>
                    <a:gd name="connsiteX4" fmla="*/ 6337190 w 6679096"/>
                    <a:gd name="connsiteY4" fmla="*/ 190831 h 338446"/>
                    <a:gd name="connsiteX5" fmla="*/ 6209969 w 6679096"/>
                    <a:gd name="connsiteY5" fmla="*/ 103367 h 338446"/>
                    <a:gd name="connsiteX6" fmla="*/ 6154310 w 6679096"/>
                    <a:gd name="connsiteY6" fmla="*/ 151075 h 338446"/>
                    <a:gd name="connsiteX7" fmla="*/ 6114553 w 6679096"/>
                    <a:gd name="connsiteY7" fmla="*/ 135172 h 338446"/>
                    <a:gd name="connsiteX8" fmla="*/ 6027089 w 6679096"/>
                    <a:gd name="connsiteY8" fmla="*/ 103367 h 338446"/>
                    <a:gd name="connsiteX9" fmla="*/ 5915771 w 6679096"/>
                    <a:gd name="connsiteY9" fmla="*/ 166977 h 338446"/>
                    <a:gd name="connsiteX10" fmla="*/ 5844209 w 6679096"/>
                    <a:gd name="connsiteY10" fmla="*/ 206734 h 338446"/>
                    <a:gd name="connsiteX11" fmla="*/ 5772647 w 6679096"/>
                    <a:gd name="connsiteY11" fmla="*/ 238539 h 338446"/>
                    <a:gd name="connsiteX12" fmla="*/ 5677231 w 6679096"/>
                    <a:gd name="connsiteY12" fmla="*/ 310101 h 338446"/>
                    <a:gd name="connsiteX13" fmla="*/ 5613621 w 6679096"/>
                    <a:gd name="connsiteY13" fmla="*/ 333955 h 338446"/>
                    <a:gd name="connsiteX14" fmla="*/ 5613621 w 6679096"/>
                    <a:gd name="connsiteY14" fmla="*/ 333955 h 338446"/>
                    <a:gd name="connsiteX15" fmla="*/ 5494351 w 6679096"/>
                    <a:gd name="connsiteY15" fmla="*/ 214685 h 338446"/>
                    <a:gd name="connsiteX16" fmla="*/ 5406887 w 6679096"/>
                    <a:gd name="connsiteY16" fmla="*/ 262393 h 338446"/>
                    <a:gd name="connsiteX17" fmla="*/ 5303520 w 6679096"/>
                    <a:gd name="connsiteY17" fmla="*/ 270344 h 338446"/>
                    <a:gd name="connsiteX18" fmla="*/ 5200153 w 6679096"/>
                    <a:gd name="connsiteY18" fmla="*/ 270344 h 338446"/>
                    <a:gd name="connsiteX19" fmla="*/ 4913906 w 6679096"/>
                    <a:gd name="connsiteY19" fmla="*/ 254442 h 338446"/>
                    <a:gd name="connsiteX20" fmla="*/ 4834393 w 6679096"/>
                    <a:gd name="connsiteY20" fmla="*/ 230588 h 338446"/>
                    <a:gd name="connsiteX21" fmla="*/ 4715124 w 6679096"/>
                    <a:gd name="connsiteY21" fmla="*/ 326003 h 338446"/>
                    <a:gd name="connsiteX22" fmla="*/ 4564049 w 6679096"/>
                    <a:gd name="connsiteY22" fmla="*/ 246490 h 338446"/>
                    <a:gd name="connsiteX23" fmla="*/ 4397071 w 6679096"/>
                    <a:gd name="connsiteY23" fmla="*/ 270344 h 338446"/>
                    <a:gd name="connsiteX24" fmla="*/ 4373218 w 6679096"/>
                    <a:gd name="connsiteY24" fmla="*/ 198782 h 338446"/>
                    <a:gd name="connsiteX25" fmla="*/ 4079019 w 6679096"/>
                    <a:gd name="connsiteY25" fmla="*/ 254442 h 338446"/>
                    <a:gd name="connsiteX26" fmla="*/ 3888188 w 6679096"/>
                    <a:gd name="connsiteY26" fmla="*/ 159026 h 338446"/>
                    <a:gd name="connsiteX27" fmla="*/ 3721211 w 6679096"/>
                    <a:gd name="connsiteY27" fmla="*/ 190831 h 338446"/>
                    <a:gd name="connsiteX28" fmla="*/ 3514477 w 6679096"/>
                    <a:gd name="connsiteY28" fmla="*/ 143123 h 338446"/>
                    <a:gd name="connsiteX29" fmla="*/ 3220278 w 6679096"/>
                    <a:gd name="connsiteY29" fmla="*/ 310101 h 338446"/>
                    <a:gd name="connsiteX30" fmla="*/ 3013544 w 6679096"/>
                    <a:gd name="connsiteY30" fmla="*/ 111318 h 338446"/>
                    <a:gd name="connsiteX31" fmla="*/ 2894275 w 6679096"/>
                    <a:gd name="connsiteY31" fmla="*/ 214685 h 338446"/>
                    <a:gd name="connsiteX32" fmla="*/ 2846567 w 6679096"/>
                    <a:gd name="connsiteY32" fmla="*/ 159026 h 338446"/>
                    <a:gd name="connsiteX33" fmla="*/ 2695492 w 6679096"/>
                    <a:gd name="connsiteY33" fmla="*/ 166977 h 338446"/>
                    <a:gd name="connsiteX34" fmla="*/ 2600076 w 6679096"/>
                    <a:gd name="connsiteY34" fmla="*/ 135171 h 338446"/>
                    <a:gd name="connsiteX35" fmla="*/ 2433099 w 6679096"/>
                    <a:gd name="connsiteY35" fmla="*/ 222637 h 338446"/>
                    <a:gd name="connsiteX36" fmla="*/ 2091193 w 6679096"/>
                    <a:gd name="connsiteY36" fmla="*/ 159027 h 338446"/>
                    <a:gd name="connsiteX37" fmla="*/ 1892411 w 6679096"/>
                    <a:gd name="connsiteY37" fmla="*/ 206733 h 338446"/>
                    <a:gd name="connsiteX38" fmla="*/ 1836751 w 6679096"/>
                    <a:gd name="connsiteY38" fmla="*/ 119269 h 338446"/>
                    <a:gd name="connsiteX39" fmla="*/ 1677725 w 6679096"/>
                    <a:gd name="connsiteY39" fmla="*/ 214685 h 338446"/>
                    <a:gd name="connsiteX40" fmla="*/ 1494845 w 6679096"/>
                    <a:gd name="connsiteY40" fmla="*/ 182881 h 338446"/>
                    <a:gd name="connsiteX41" fmla="*/ 1375576 w 6679096"/>
                    <a:gd name="connsiteY41" fmla="*/ 214685 h 338446"/>
                    <a:gd name="connsiteX42" fmla="*/ 1272208 w 6679096"/>
                    <a:gd name="connsiteY42" fmla="*/ 198783 h 338446"/>
                    <a:gd name="connsiteX43" fmla="*/ 1144988 w 6679096"/>
                    <a:gd name="connsiteY43" fmla="*/ 206734 h 338446"/>
                    <a:gd name="connsiteX44" fmla="*/ 1041621 w 6679096"/>
                    <a:gd name="connsiteY44" fmla="*/ 270344 h 338446"/>
                    <a:gd name="connsiteX45" fmla="*/ 834887 w 6679096"/>
                    <a:gd name="connsiteY45" fmla="*/ 214685 h 338446"/>
                    <a:gd name="connsiteX46" fmla="*/ 683812 w 6679096"/>
                    <a:gd name="connsiteY46" fmla="*/ 278295 h 338446"/>
                    <a:gd name="connsiteX47" fmla="*/ 469126 w 6679096"/>
                    <a:gd name="connsiteY47" fmla="*/ 333954 h 338446"/>
                    <a:gd name="connsiteX48" fmla="*/ 333954 w 6679096"/>
                    <a:gd name="connsiteY48" fmla="*/ 318052 h 338446"/>
                    <a:gd name="connsiteX49" fmla="*/ 341906 w 6679096"/>
                    <a:gd name="connsiteY49" fmla="*/ 0 h 338446"/>
                    <a:gd name="connsiteX50" fmla="*/ 230588 w 6679096"/>
                    <a:gd name="connsiteY50" fmla="*/ 55659 h 338446"/>
                    <a:gd name="connsiteX51" fmla="*/ 87464 w 6679096"/>
                    <a:gd name="connsiteY51" fmla="*/ 135172 h 338446"/>
                    <a:gd name="connsiteX52" fmla="*/ 0 w 6679096"/>
                    <a:gd name="connsiteY52" fmla="*/ 174929 h 338446"/>
                    <a:gd name="connsiteX53" fmla="*/ 166977 w 6679096"/>
                    <a:gd name="connsiteY53" fmla="*/ 302149 h 338446"/>
                    <a:gd name="connsiteX54" fmla="*/ 254441 w 6679096"/>
                    <a:gd name="connsiteY54" fmla="*/ 333955 h 338446"/>
                    <a:gd name="connsiteX0" fmla="*/ 6679096 w 6679096"/>
                    <a:gd name="connsiteY0" fmla="*/ 135172 h 282787"/>
                    <a:gd name="connsiteX1" fmla="*/ 6504167 w 6679096"/>
                    <a:gd name="connsiteY1" fmla="*/ 47708 h 282787"/>
                    <a:gd name="connsiteX2" fmla="*/ 6464411 w 6679096"/>
                    <a:gd name="connsiteY2" fmla="*/ 159026 h 282787"/>
                    <a:gd name="connsiteX3" fmla="*/ 6384898 w 6679096"/>
                    <a:gd name="connsiteY3" fmla="*/ 166977 h 282787"/>
                    <a:gd name="connsiteX4" fmla="*/ 6337190 w 6679096"/>
                    <a:gd name="connsiteY4" fmla="*/ 135172 h 282787"/>
                    <a:gd name="connsiteX5" fmla="*/ 6209969 w 6679096"/>
                    <a:gd name="connsiteY5" fmla="*/ 47708 h 282787"/>
                    <a:gd name="connsiteX6" fmla="*/ 6154310 w 6679096"/>
                    <a:gd name="connsiteY6" fmla="*/ 95416 h 282787"/>
                    <a:gd name="connsiteX7" fmla="*/ 6114553 w 6679096"/>
                    <a:gd name="connsiteY7" fmla="*/ 79513 h 282787"/>
                    <a:gd name="connsiteX8" fmla="*/ 6027089 w 6679096"/>
                    <a:gd name="connsiteY8" fmla="*/ 47708 h 282787"/>
                    <a:gd name="connsiteX9" fmla="*/ 5915771 w 6679096"/>
                    <a:gd name="connsiteY9" fmla="*/ 111318 h 282787"/>
                    <a:gd name="connsiteX10" fmla="*/ 5844209 w 6679096"/>
                    <a:gd name="connsiteY10" fmla="*/ 151075 h 282787"/>
                    <a:gd name="connsiteX11" fmla="*/ 5772647 w 6679096"/>
                    <a:gd name="connsiteY11" fmla="*/ 182880 h 282787"/>
                    <a:gd name="connsiteX12" fmla="*/ 5677231 w 6679096"/>
                    <a:gd name="connsiteY12" fmla="*/ 254442 h 282787"/>
                    <a:gd name="connsiteX13" fmla="*/ 5613621 w 6679096"/>
                    <a:gd name="connsiteY13" fmla="*/ 278296 h 282787"/>
                    <a:gd name="connsiteX14" fmla="*/ 5613621 w 6679096"/>
                    <a:gd name="connsiteY14" fmla="*/ 278296 h 282787"/>
                    <a:gd name="connsiteX15" fmla="*/ 5494351 w 6679096"/>
                    <a:gd name="connsiteY15" fmla="*/ 159026 h 282787"/>
                    <a:gd name="connsiteX16" fmla="*/ 5406887 w 6679096"/>
                    <a:gd name="connsiteY16" fmla="*/ 206734 h 282787"/>
                    <a:gd name="connsiteX17" fmla="*/ 5303520 w 6679096"/>
                    <a:gd name="connsiteY17" fmla="*/ 214685 h 282787"/>
                    <a:gd name="connsiteX18" fmla="*/ 5200153 w 6679096"/>
                    <a:gd name="connsiteY18" fmla="*/ 214685 h 282787"/>
                    <a:gd name="connsiteX19" fmla="*/ 4913906 w 6679096"/>
                    <a:gd name="connsiteY19" fmla="*/ 198783 h 282787"/>
                    <a:gd name="connsiteX20" fmla="*/ 4834393 w 6679096"/>
                    <a:gd name="connsiteY20" fmla="*/ 174929 h 282787"/>
                    <a:gd name="connsiteX21" fmla="*/ 4715124 w 6679096"/>
                    <a:gd name="connsiteY21" fmla="*/ 270344 h 282787"/>
                    <a:gd name="connsiteX22" fmla="*/ 4564049 w 6679096"/>
                    <a:gd name="connsiteY22" fmla="*/ 190831 h 282787"/>
                    <a:gd name="connsiteX23" fmla="*/ 4397071 w 6679096"/>
                    <a:gd name="connsiteY23" fmla="*/ 214685 h 282787"/>
                    <a:gd name="connsiteX24" fmla="*/ 4373218 w 6679096"/>
                    <a:gd name="connsiteY24" fmla="*/ 143123 h 282787"/>
                    <a:gd name="connsiteX25" fmla="*/ 4079019 w 6679096"/>
                    <a:gd name="connsiteY25" fmla="*/ 198783 h 282787"/>
                    <a:gd name="connsiteX26" fmla="*/ 3888188 w 6679096"/>
                    <a:gd name="connsiteY26" fmla="*/ 103367 h 282787"/>
                    <a:gd name="connsiteX27" fmla="*/ 3721211 w 6679096"/>
                    <a:gd name="connsiteY27" fmla="*/ 135172 h 282787"/>
                    <a:gd name="connsiteX28" fmla="*/ 3514477 w 6679096"/>
                    <a:gd name="connsiteY28" fmla="*/ 87464 h 282787"/>
                    <a:gd name="connsiteX29" fmla="*/ 3220278 w 6679096"/>
                    <a:gd name="connsiteY29" fmla="*/ 254442 h 282787"/>
                    <a:gd name="connsiteX30" fmla="*/ 3013544 w 6679096"/>
                    <a:gd name="connsiteY30" fmla="*/ 55659 h 282787"/>
                    <a:gd name="connsiteX31" fmla="*/ 2894275 w 6679096"/>
                    <a:gd name="connsiteY31" fmla="*/ 159026 h 282787"/>
                    <a:gd name="connsiteX32" fmla="*/ 2846567 w 6679096"/>
                    <a:gd name="connsiteY32" fmla="*/ 103367 h 282787"/>
                    <a:gd name="connsiteX33" fmla="*/ 2695492 w 6679096"/>
                    <a:gd name="connsiteY33" fmla="*/ 111318 h 282787"/>
                    <a:gd name="connsiteX34" fmla="*/ 2600076 w 6679096"/>
                    <a:gd name="connsiteY34" fmla="*/ 79512 h 282787"/>
                    <a:gd name="connsiteX35" fmla="*/ 2433099 w 6679096"/>
                    <a:gd name="connsiteY35" fmla="*/ 166978 h 282787"/>
                    <a:gd name="connsiteX36" fmla="*/ 2091193 w 6679096"/>
                    <a:gd name="connsiteY36" fmla="*/ 103368 h 282787"/>
                    <a:gd name="connsiteX37" fmla="*/ 1892411 w 6679096"/>
                    <a:gd name="connsiteY37" fmla="*/ 151074 h 282787"/>
                    <a:gd name="connsiteX38" fmla="*/ 1836751 w 6679096"/>
                    <a:gd name="connsiteY38" fmla="*/ 63610 h 282787"/>
                    <a:gd name="connsiteX39" fmla="*/ 1677725 w 6679096"/>
                    <a:gd name="connsiteY39" fmla="*/ 159026 h 282787"/>
                    <a:gd name="connsiteX40" fmla="*/ 1494845 w 6679096"/>
                    <a:gd name="connsiteY40" fmla="*/ 127222 h 282787"/>
                    <a:gd name="connsiteX41" fmla="*/ 1375576 w 6679096"/>
                    <a:gd name="connsiteY41" fmla="*/ 159026 h 282787"/>
                    <a:gd name="connsiteX42" fmla="*/ 1272208 w 6679096"/>
                    <a:gd name="connsiteY42" fmla="*/ 143124 h 282787"/>
                    <a:gd name="connsiteX43" fmla="*/ 1144988 w 6679096"/>
                    <a:gd name="connsiteY43" fmla="*/ 151075 h 282787"/>
                    <a:gd name="connsiteX44" fmla="*/ 1041621 w 6679096"/>
                    <a:gd name="connsiteY44" fmla="*/ 214685 h 282787"/>
                    <a:gd name="connsiteX45" fmla="*/ 834887 w 6679096"/>
                    <a:gd name="connsiteY45" fmla="*/ 159026 h 282787"/>
                    <a:gd name="connsiteX46" fmla="*/ 683812 w 6679096"/>
                    <a:gd name="connsiteY46" fmla="*/ 222636 h 282787"/>
                    <a:gd name="connsiteX47" fmla="*/ 469126 w 6679096"/>
                    <a:gd name="connsiteY47" fmla="*/ 278295 h 282787"/>
                    <a:gd name="connsiteX48" fmla="*/ 333954 w 6679096"/>
                    <a:gd name="connsiteY48" fmla="*/ 262393 h 282787"/>
                    <a:gd name="connsiteX49" fmla="*/ 429370 w 6679096"/>
                    <a:gd name="connsiteY49" fmla="*/ 55659 h 282787"/>
                    <a:gd name="connsiteX50" fmla="*/ 230588 w 6679096"/>
                    <a:gd name="connsiteY50" fmla="*/ 0 h 282787"/>
                    <a:gd name="connsiteX51" fmla="*/ 87464 w 6679096"/>
                    <a:gd name="connsiteY51" fmla="*/ 79513 h 282787"/>
                    <a:gd name="connsiteX52" fmla="*/ 0 w 6679096"/>
                    <a:gd name="connsiteY52" fmla="*/ 119270 h 282787"/>
                    <a:gd name="connsiteX53" fmla="*/ 166977 w 6679096"/>
                    <a:gd name="connsiteY53" fmla="*/ 246490 h 282787"/>
                    <a:gd name="connsiteX54" fmla="*/ 254441 w 6679096"/>
                    <a:gd name="connsiteY54" fmla="*/ 278296 h 282787"/>
                    <a:gd name="connsiteX0" fmla="*/ 6687048 w 6687048"/>
                    <a:gd name="connsiteY0" fmla="*/ 135172 h 280571"/>
                    <a:gd name="connsiteX1" fmla="*/ 6512119 w 6687048"/>
                    <a:gd name="connsiteY1" fmla="*/ 47708 h 280571"/>
                    <a:gd name="connsiteX2" fmla="*/ 6472363 w 6687048"/>
                    <a:gd name="connsiteY2" fmla="*/ 159026 h 280571"/>
                    <a:gd name="connsiteX3" fmla="*/ 6392850 w 6687048"/>
                    <a:gd name="connsiteY3" fmla="*/ 166977 h 280571"/>
                    <a:gd name="connsiteX4" fmla="*/ 6345142 w 6687048"/>
                    <a:gd name="connsiteY4" fmla="*/ 135172 h 280571"/>
                    <a:gd name="connsiteX5" fmla="*/ 6217921 w 6687048"/>
                    <a:gd name="connsiteY5" fmla="*/ 47708 h 280571"/>
                    <a:gd name="connsiteX6" fmla="*/ 6162262 w 6687048"/>
                    <a:gd name="connsiteY6" fmla="*/ 95416 h 280571"/>
                    <a:gd name="connsiteX7" fmla="*/ 6122505 w 6687048"/>
                    <a:gd name="connsiteY7" fmla="*/ 79513 h 280571"/>
                    <a:gd name="connsiteX8" fmla="*/ 6035041 w 6687048"/>
                    <a:gd name="connsiteY8" fmla="*/ 47708 h 280571"/>
                    <a:gd name="connsiteX9" fmla="*/ 5923723 w 6687048"/>
                    <a:gd name="connsiteY9" fmla="*/ 111318 h 280571"/>
                    <a:gd name="connsiteX10" fmla="*/ 5852161 w 6687048"/>
                    <a:gd name="connsiteY10" fmla="*/ 151075 h 280571"/>
                    <a:gd name="connsiteX11" fmla="*/ 5780599 w 6687048"/>
                    <a:gd name="connsiteY11" fmla="*/ 182880 h 280571"/>
                    <a:gd name="connsiteX12" fmla="*/ 5685183 w 6687048"/>
                    <a:gd name="connsiteY12" fmla="*/ 254442 h 280571"/>
                    <a:gd name="connsiteX13" fmla="*/ 5621573 w 6687048"/>
                    <a:gd name="connsiteY13" fmla="*/ 278296 h 280571"/>
                    <a:gd name="connsiteX14" fmla="*/ 5621573 w 6687048"/>
                    <a:gd name="connsiteY14" fmla="*/ 278296 h 280571"/>
                    <a:gd name="connsiteX15" fmla="*/ 5502303 w 6687048"/>
                    <a:gd name="connsiteY15" fmla="*/ 159026 h 280571"/>
                    <a:gd name="connsiteX16" fmla="*/ 5414839 w 6687048"/>
                    <a:gd name="connsiteY16" fmla="*/ 206734 h 280571"/>
                    <a:gd name="connsiteX17" fmla="*/ 5311472 w 6687048"/>
                    <a:gd name="connsiteY17" fmla="*/ 214685 h 280571"/>
                    <a:gd name="connsiteX18" fmla="*/ 5208105 w 6687048"/>
                    <a:gd name="connsiteY18" fmla="*/ 214685 h 280571"/>
                    <a:gd name="connsiteX19" fmla="*/ 4921858 w 6687048"/>
                    <a:gd name="connsiteY19" fmla="*/ 198783 h 280571"/>
                    <a:gd name="connsiteX20" fmla="*/ 4842345 w 6687048"/>
                    <a:gd name="connsiteY20" fmla="*/ 174929 h 280571"/>
                    <a:gd name="connsiteX21" fmla="*/ 4723076 w 6687048"/>
                    <a:gd name="connsiteY21" fmla="*/ 270344 h 280571"/>
                    <a:gd name="connsiteX22" fmla="*/ 4572001 w 6687048"/>
                    <a:gd name="connsiteY22" fmla="*/ 190831 h 280571"/>
                    <a:gd name="connsiteX23" fmla="*/ 4405023 w 6687048"/>
                    <a:gd name="connsiteY23" fmla="*/ 214685 h 280571"/>
                    <a:gd name="connsiteX24" fmla="*/ 4381170 w 6687048"/>
                    <a:gd name="connsiteY24" fmla="*/ 143123 h 280571"/>
                    <a:gd name="connsiteX25" fmla="*/ 4086971 w 6687048"/>
                    <a:gd name="connsiteY25" fmla="*/ 198783 h 280571"/>
                    <a:gd name="connsiteX26" fmla="*/ 3896140 w 6687048"/>
                    <a:gd name="connsiteY26" fmla="*/ 103367 h 280571"/>
                    <a:gd name="connsiteX27" fmla="*/ 3729163 w 6687048"/>
                    <a:gd name="connsiteY27" fmla="*/ 135172 h 280571"/>
                    <a:gd name="connsiteX28" fmla="*/ 3522429 w 6687048"/>
                    <a:gd name="connsiteY28" fmla="*/ 87464 h 280571"/>
                    <a:gd name="connsiteX29" fmla="*/ 3228230 w 6687048"/>
                    <a:gd name="connsiteY29" fmla="*/ 254442 h 280571"/>
                    <a:gd name="connsiteX30" fmla="*/ 3021496 w 6687048"/>
                    <a:gd name="connsiteY30" fmla="*/ 55659 h 280571"/>
                    <a:gd name="connsiteX31" fmla="*/ 2902227 w 6687048"/>
                    <a:gd name="connsiteY31" fmla="*/ 159026 h 280571"/>
                    <a:gd name="connsiteX32" fmla="*/ 2854519 w 6687048"/>
                    <a:gd name="connsiteY32" fmla="*/ 103367 h 280571"/>
                    <a:gd name="connsiteX33" fmla="*/ 2703444 w 6687048"/>
                    <a:gd name="connsiteY33" fmla="*/ 111318 h 280571"/>
                    <a:gd name="connsiteX34" fmla="*/ 2608028 w 6687048"/>
                    <a:gd name="connsiteY34" fmla="*/ 79512 h 280571"/>
                    <a:gd name="connsiteX35" fmla="*/ 2441051 w 6687048"/>
                    <a:gd name="connsiteY35" fmla="*/ 166978 h 280571"/>
                    <a:gd name="connsiteX36" fmla="*/ 2099145 w 6687048"/>
                    <a:gd name="connsiteY36" fmla="*/ 103368 h 280571"/>
                    <a:gd name="connsiteX37" fmla="*/ 1900363 w 6687048"/>
                    <a:gd name="connsiteY37" fmla="*/ 151074 h 280571"/>
                    <a:gd name="connsiteX38" fmla="*/ 1844703 w 6687048"/>
                    <a:gd name="connsiteY38" fmla="*/ 63610 h 280571"/>
                    <a:gd name="connsiteX39" fmla="*/ 1685677 w 6687048"/>
                    <a:gd name="connsiteY39" fmla="*/ 159026 h 280571"/>
                    <a:gd name="connsiteX40" fmla="*/ 1502797 w 6687048"/>
                    <a:gd name="connsiteY40" fmla="*/ 127222 h 280571"/>
                    <a:gd name="connsiteX41" fmla="*/ 1383528 w 6687048"/>
                    <a:gd name="connsiteY41" fmla="*/ 159026 h 280571"/>
                    <a:gd name="connsiteX42" fmla="*/ 1280160 w 6687048"/>
                    <a:gd name="connsiteY42" fmla="*/ 143124 h 280571"/>
                    <a:gd name="connsiteX43" fmla="*/ 1152940 w 6687048"/>
                    <a:gd name="connsiteY43" fmla="*/ 151075 h 280571"/>
                    <a:gd name="connsiteX44" fmla="*/ 1049573 w 6687048"/>
                    <a:gd name="connsiteY44" fmla="*/ 214685 h 280571"/>
                    <a:gd name="connsiteX45" fmla="*/ 842839 w 6687048"/>
                    <a:gd name="connsiteY45" fmla="*/ 159026 h 280571"/>
                    <a:gd name="connsiteX46" fmla="*/ 691764 w 6687048"/>
                    <a:gd name="connsiteY46" fmla="*/ 222636 h 280571"/>
                    <a:gd name="connsiteX47" fmla="*/ 477078 w 6687048"/>
                    <a:gd name="connsiteY47" fmla="*/ 278295 h 280571"/>
                    <a:gd name="connsiteX48" fmla="*/ 341906 w 6687048"/>
                    <a:gd name="connsiteY48" fmla="*/ 262393 h 280571"/>
                    <a:gd name="connsiteX49" fmla="*/ 437322 w 6687048"/>
                    <a:gd name="connsiteY49" fmla="*/ 55659 h 280571"/>
                    <a:gd name="connsiteX50" fmla="*/ 238540 w 6687048"/>
                    <a:gd name="connsiteY50" fmla="*/ 0 h 280571"/>
                    <a:gd name="connsiteX51" fmla="*/ 95416 w 6687048"/>
                    <a:gd name="connsiteY51" fmla="*/ 79513 h 280571"/>
                    <a:gd name="connsiteX52" fmla="*/ 7952 w 6687048"/>
                    <a:gd name="connsiteY52" fmla="*/ 119270 h 280571"/>
                    <a:gd name="connsiteX53" fmla="*/ 174929 w 6687048"/>
                    <a:gd name="connsiteY53" fmla="*/ 246490 h 280571"/>
                    <a:gd name="connsiteX54" fmla="*/ 0 w 6687048"/>
                    <a:gd name="connsiteY54" fmla="*/ 262393 h 280571"/>
                    <a:gd name="connsiteX0" fmla="*/ 6893782 w 6893782"/>
                    <a:gd name="connsiteY0" fmla="*/ 135172 h 278296"/>
                    <a:gd name="connsiteX1" fmla="*/ 6718853 w 6893782"/>
                    <a:gd name="connsiteY1" fmla="*/ 47708 h 278296"/>
                    <a:gd name="connsiteX2" fmla="*/ 6679097 w 6893782"/>
                    <a:gd name="connsiteY2" fmla="*/ 159026 h 278296"/>
                    <a:gd name="connsiteX3" fmla="*/ 6599584 w 6893782"/>
                    <a:gd name="connsiteY3" fmla="*/ 166977 h 278296"/>
                    <a:gd name="connsiteX4" fmla="*/ 6551876 w 6893782"/>
                    <a:gd name="connsiteY4" fmla="*/ 135172 h 278296"/>
                    <a:gd name="connsiteX5" fmla="*/ 6424655 w 6893782"/>
                    <a:gd name="connsiteY5" fmla="*/ 47708 h 278296"/>
                    <a:gd name="connsiteX6" fmla="*/ 6368996 w 6893782"/>
                    <a:gd name="connsiteY6" fmla="*/ 95416 h 278296"/>
                    <a:gd name="connsiteX7" fmla="*/ 6329239 w 6893782"/>
                    <a:gd name="connsiteY7" fmla="*/ 79513 h 278296"/>
                    <a:gd name="connsiteX8" fmla="*/ 6241775 w 6893782"/>
                    <a:gd name="connsiteY8" fmla="*/ 47708 h 278296"/>
                    <a:gd name="connsiteX9" fmla="*/ 6130457 w 6893782"/>
                    <a:gd name="connsiteY9" fmla="*/ 111318 h 278296"/>
                    <a:gd name="connsiteX10" fmla="*/ 6058895 w 6893782"/>
                    <a:gd name="connsiteY10" fmla="*/ 151075 h 278296"/>
                    <a:gd name="connsiteX11" fmla="*/ 5987333 w 6893782"/>
                    <a:gd name="connsiteY11" fmla="*/ 182880 h 278296"/>
                    <a:gd name="connsiteX12" fmla="*/ 5891917 w 6893782"/>
                    <a:gd name="connsiteY12" fmla="*/ 254442 h 278296"/>
                    <a:gd name="connsiteX13" fmla="*/ 5828307 w 6893782"/>
                    <a:gd name="connsiteY13" fmla="*/ 278296 h 278296"/>
                    <a:gd name="connsiteX14" fmla="*/ 5828307 w 6893782"/>
                    <a:gd name="connsiteY14" fmla="*/ 278296 h 278296"/>
                    <a:gd name="connsiteX15" fmla="*/ 5709037 w 6893782"/>
                    <a:gd name="connsiteY15" fmla="*/ 159026 h 278296"/>
                    <a:gd name="connsiteX16" fmla="*/ 5621573 w 6893782"/>
                    <a:gd name="connsiteY16" fmla="*/ 206734 h 278296"/>
                    <a:gd name="connsiteX17" fmla="*/ 5518206 w 6893782"/>
                    <a:gd name="connsiteY17" fmla="*/ 214685 h 278296"/>
                    <a:gd name="connsiteX18" fmla="*/ 5414839 w 6893782"/>
                    <a:gd name="connsiteY18" fmla="*/ 214685 h 278296"/>
                    <a:gd name="connsiteX19" fmla="*/ 5128592 w 6893782"/>
                    <a:gd name="connsiteY19" fmla="*/ 198783 h 278296"/>
                    <a:gd name="connsiteX20" fmla="*/ 5049079 w 6893782"/>
                    <a:gd name="connsiteY20" fmla="*/ 174929 h 278296"/>
                    <a:gd name="connsiteX21" fmla="*/ 4929810 w 6893782"/>
                    <a:gd name="connsiteY21" fmla="*/ 270344 h 278296"/>
                    <a:gd name="connsiteX22" fmla="*/ 4778735 w 6893782"/>
                    <a:gd name="connsiteY22" fmla="*/ 190831 h 278296"/>
                    <a:gd name="connsiteX23" fmla="*/ 4611757 w 6893782"/>
                    <a:gd name="connsiteY23" fmla="*/ 214685 h 278296"/>
                    <a:gd name="connsiteX24" fmla="*/ 4587904 w 6893782"/>
                    <a:gd name="connsiteY24" fmla="*/ 143123 h 278296"/>
                    <a:gd name="connsiteX25" fmla="*/ 4293705 w 6893782"/>
                    <a:gd name="connsiteY25" fmla="*/ 198783 h 278296"/>
                    <a:gd name="connsiteX26" fmla="*/ 4102874 w 6893782"/>
                    <a:gd name="connsiteY26" fmla="*/ 103367 h 278296"/>
                    <a:gd name="connsiteX27" fmla="*/ 3935897 w 6893782"/>
                    <a:gd name="connsiteY27" fmla="*/ 135172 h 278296"/>
                    <a:gd name="connsiteX28" fmla="*/ 3729163 w 6893782"/>
                    <a:gd name="connsiteY28" fmla="*/ 87464 h 278296"/>
                    <a:gd name="connsiteX29" fmla="*/ 3434964 w 6893782"/>
                    <a:gd name="connsiteY29" fmla="*/ 254442 h 278296"/>
                    <a:gd name="connsiteX30" fmla="*/ 3228230 w 6893782"/>
                    <a:gd name="connsiteY30" fmla="*/ 55659 h 278296"/>
                    <a:gd name="connsiteX31" fmla="*/ 3108961 w 6893782"/>
                    <a:gd name="connsiteY31" fmla="*/ 159026 h 278296"/>
                    <a:gd name="connsiteX32" fmla="*/ 3061253 w 6893782"/>
                    <a:gd name="connsiteY32" fmla="*/ 103367 h 278296"/>
                    <a:gd name="connsiteX33" fmla="*/ 2910178 w 6893782"/>
                    <a:gd name="connsiteY33" fmla="*/ 111318 h 278296"/>
                    <a:gd name="connsiteX34" fmla="*/ 2814762 w 6893782"/>
                    <a:gd name="connsiteY34" fmla="*/ 79512 h 278296"/>
                    <a:gd name="connsiteX35" fmla="*/ 2647785 w 6893782"/>
                    <a:gd name="connsiteY35" fmla="*/ 166978 h 278296"/>
                    <a:gd name="connsiteX36" fmla="*/ 2305879 w 6893782"/>
                    <a:gd name="connsiteY36" fmla="*/ 103368 h 278296"/>
                    <a:gd name="connsiteX37" fmla="*/ 2107097 w 6893782"/>
                    <a:gd name="connsiteY37" fmla="*/ 151074 h 278296"/>
                    <a:gd name="connsiteX38" fmla="*/ 2051437 w 6893782"/>
                    <a:gd name="connsiteY38" fmla="*/ 63610 h 278296"/>
                    <a:gd name="connsiteX39" fmla="*/ 1892411 w 6893782"/>
                    <a:gd name="connsiteY39" fmla="*/ 159026 h 278296"/>
                    <a:gd name="connsiteX40" fmla="*/ 1709531 w 6893782"/>
                    <a:gd name="connsiteY40" fmla="*/ 127222 h 278296"/>
                    <a:gd name="connsiteX41" fmla="*/ 1590262 w 6893782"/>
                    <a:gd name="connsiteY41" fmla="*/ 159026 h 278296"/>
                    <a:gd name="connsiteX42" fmla="*/ 1486894 w 6893782"/>
                    <a:gd name="connsiteY42" fmla="*/ 143124 h 278296"/>
                    <a:gd name="connsiteX43" fmla="*/ 1359674 w 6893782"/>
                    <a:gd name="connsiteY43" fmla="*/ 151075 h 278296"/>
                    <a:gd name="connsiteX44" fmla="*/ 1256307 w 6893782"/>
                    <a:gd name="connsiteY44" fmla="*/ 214685 h 278296"/>
                    <a:gd name="connsiteX45" fmla="*/ 1049573 w 6893782"/>
                    <a:gd name="connsiteY45" fmla="*/ 159026 h 278296"/>
                    <a:gd name="connsiteX46" fmla="*/ 898498 w 6893782"/>
                    <a:gd name="connsiteY46" fmla="*/ 222636 h 278296"/>
                    <a:gd name="connsiteX47" fmla="*/ 683812 w 6893782"/>
                    <a:gd name="connsiteY47" fmla="*/ 278295 h 278296"/>
                    <a:gd name="connsiteX48" fmla="*/ 548640 w 6893782"/>
                    <a:gd name="connsiteY48" fmla="*/ 262393 h 278296"/>
                    <a:gd name="connsiteX49" fmla="*/ 644056 w 6893782"/>
                    <a:gd name="connsiteY49" fmla="*/ 55659 h 278296"/>
                    <a:gd name="connsiteX50" fmla="*/ 445274 w 6893782"/>
                    <a:gd name="connsiteY50" fmla="*/ 0 h 278296"/>
                    <a:gd name="connsiteX51" fmla="*/ 302150 w 6893782"/>
                    <a:gd name="connsiteY51" fmla="*/ 79513 h 278296"/>
                    <a:gd name="connsiteX52" fmla="*/ 214686 w 6893782"/>
                    <a:gd name="connsiteY52" fmla="*/ 119270 h 278296"/>
                    <a:gd name="connsiteX53" fmla="*/ 0 w 6893782"/>
                    <a:gd name="connsiteY53" fmla="*/ 238538 h 278296"/>
                    <a:gd name="connsiteX54" fmla="*/ 206734 w 6893782"/>
                    <a:gd name="connsiteY54" fmla="*/ 262393 h 278296"/>
                    <a:gd name="connsiteX0" fmla="*/ 7068710 w 7068710"/>
                    <a:gd name="connsiteY0" fmla="*/ 135172 h 278296"/>
                    <a:gd name="connsiteX1" fmla="*/ 6893781 w 7068710"/>
                    <a:gd name="connsiteY1" fmla="*/ 47708 h 278296"/>
                    <a:gd name="connsiteX2" fmla="*/ 6854025 w 7068710"/>
                    <a:gd name="connsiteY2" fmla="*/ 159026 h 278296"/>
                    <a:gd name="connsiteX3" fmla="*/ 6774512 w 7068710"/>
                    <a:gd name="connsiteY3" fmla="*/ 166977 h 278296"/>
                    <a:gd name="connsiteX4" fmla="*/ 6726804 w 7068710"/>
                    <a:gd name="connsiteY4" fmla="*/ 135172 h 278296"/>
                    <a:gd name="connsiteX5" fmla="*/ 6599583 w 7068710"/>
                    <a:gd name="connsiteY5" fmla="*/ 47708 h 278296"/>
                    <a:gd name="connsiteX6" fmla="*/ 6543924 w 7068710"/>
                    <a:gd name="connsiteY6" fmla="*/ 95416 h 278296"/>
                    <a:gd name="connsiteX7" fmla="*/ 6504167 w 7068710"/>
                    <a:gd name="connsiteY7" fmla="*/ 79513 h 278296"/>
                    <a:gd name="connsiteX8" fmla="*/ 6416703 w 7068710"/>
                    <a:gd name="connsiteY8" fmla="*/ 47708 h 278296"/>
                    <a:gd name="connsiteX9" fmla="*/ 6305385 w 7068710"/>
                    <a:gd name="connsiteY9" fmla="*/ 111318 h 278296"/>
                    <a:gd name="connsiteX10" fmla="*/ 6233823 w 7068710"/>
                    <a:gd name="connsiteY10" fmla="*/ 151075 h 278296"/>
                    <a:gd name="connsiteX11" fmla="*/ 6162261 w 7068710"/>
                    <a:gd name="connsiteY11" fmla="*/ 182880 h 278296"/>
                    <a:gd name="connsiteX12" fmla="*/ 6066845 w 7068710"/>
                    <a:gd name="connsiteY12" fmla="*/ 254442 h 278296"/>
                    <a:gd name="connsiteX13" fmla="*/ 6003235 w 7068710"/>
                    <a:gd name="connsiteY13" fmla="*/ 278296 h 278296"/>
                    <a:gd name="connsiteX14" fmla="*/ 6003235 w 7068710"/>
                    <a:gd name="connsiteY14" fmla="*/ 278296 h 278296"/>
                    <a:gd name="connsiteX15" fmla="*/ 5883965 w 7068710"/>
                    <a:gd name="connsiteY15" fmla="*/ 159026 h 278296"/>
                    <a:gd name="connsiteX16" fmla="*/ 5796501 w 7068710"/>
                    <a:gd name="connsiteY16" fmla="*/ 206734 h 278296"/>
                    <a:gd name="connsiteX17" fmla="*/ 5693134 w 7068710"/>
                    <a:gd name="connsiteY17" fmla="*/ 214685 h 278296"/>
                    <a:gd name="connsiteX18" fmla="*/ 5589767 w 7068710"/>
                    <a:gd name="connsiteY18" fmla="*/ 214685 h 278296"/>
                    <a:gd name="connsiteX19" fmla="*/ 5303520 w 7068710"/>
                    <a:gd name="connsiteY19" fmla="*/ 198783 h 278296"/>
                    <a:gd name="connsiteX20" fmla="*/ 5224007 w 7068710"/>
                    <a:gd name="connsiteY20" fmla="*/ 174929 h 278296"/>
                    <a:gd name="connsiteX21" fmla="*/ 5104738 w 7068710"/>
                    <a:gd name="connsiteY21" fmla="*/ 270344 h 278296"/>
                    <a:gd name="connsiteX22" fmla="*/ 4953663 w 7068710"/>
                    <a:gd name="connsiteY22" fmla="*/ 190831 h 278296"/>
                    <a:gd name="connsiteX23" fmla="*/ 4786685 w 7068710"/>
                    <a:gd name="connsiteY23" fmla="*/ 214685 h 278296"/>
                    <a:gd name="connsiteX24" fmla="*/ 4762832 w 7068710"/>
                    <a:gd name="connsiteY24" fmla="*/ 143123 h 278296"/>
                    <a:gd name="connsiteX25" fmla="*/ 4468633 w 7068710"/>
                    <a:gd name="connsiteY25" fmla="*/ 198783 h 278296"/>
                    <a:gd name="connsiteX26" fmla="*/ 4277802 w 7068710"/>
                    <a:gd name="connsiteY26" fmla="*/ 103367 h 278296"/>
                    <a:gd name="connsiteX27" fmla="*/ 4110825 w 7068710"/>
                    <a:gd name="connsiteY27" fmla="*/ 135172 h 278296"/>
                    <a:gd name="connsiteX28" fmla="*/ 3904091 w 7068710"/>
                    <a:gd name="connsiteY28" fmla="*/ 87464 h 278296"/>
                    <a:gd name="connsiteX29" fmla="*/ 3609892 w 7068710"/>
                    <a:gd name="connsiteY29" fmla="*/ 254442 h 278296"/>
                    <a:gd name="connsiteX30" fmla="*/ 3403158 w 7068710"/>
                    <a:gd name="connsiteY30" fmla="*/ 55659 h 278296"/>
                    <a:gd name="connsiteX31" fmla="*/ 3283889 w 7068710"/>
                    <a:gd name="connsiteY31" fmla="*/ 159026 h 278296"/>
                    <a:gd name="connsiteX32" fmla="*/ 3236181 w 7068710"/>
                    <a:gd name="connsiteY32" fmla="*/ 103367 h 278296"/>
                    <a:gd name="connsiteX33" fmla="*/ 3085106 w 7068710"/>
                    <a:gd name="connsiteY33" fmla="*/ 111318 h 278296"/>
                    <a:gd name="connsiteX34" fmla="*/ 2989690 w 7068710"/>
                    <a:gd name="connsiteY34" fmla="*/ 79512 h 278296"/>
                    <a:gd name="connsiteX35" fmla="*/ 2822713 w 7068710"/>
                    <a:gd name="connsiteY35" fmla="*/ 166978 h 278296"/>
                    <a:gd name="connsiteX36" fmla="*/ 2480807 w 7068710"/>
                    <a:gd name="connsiteY36" fmla="*/ 103368 h 278296"/>
                    <a:gd name="connsiteX37" fmla="*/ 2282025 w 7068710"/>
                    <a:gd name="connsiteY37" fmla="*/ 151074 h 278296"/>
                    <a:gd name="connsiteX38" fmla="*/ 2226365 w 7068710"/>
                    <a:gd name="connsiteY38" fmla="*/ 63610 h 278296"/>
                    <a:gd name="connsiteX39" fmla="*/ 2067339 w 7068710"/>
                    <a:gd name="connsiteY39" fmla="*/ 159026 h 278296"/>
                    <a:gd name="connsiteX40" fmla="*/ 1884459 w 7068710"/>
                    <a:gd name="connsiteY40" fmla="*/ 127222 h 278296"/>
                    <a:gd name="connsiteX41" fmla="*/ 1765190 w 7068710"/>
                    <a:gd name="connsiteY41" fmla="*/ 159026 h 278296"/>
                    <a:gd name="connsiteX42" fmla="*/ 1661822 w 7068710"/>
                    <a:gd name="connsiteY42" fmla="*/ 143124 h 278296"/>
                    <a:gd name="connsiteX43" fmla="*/ 1534602 w 7068710"/>
                    <a:gd name="connsiteY43" fmla="*/ 151075 h 278296"/>
                    <a:gd name="connsiteX44" fmla="*/ 1431235 w 7068710"/>
                    <a:gd name="connsiteY44" fmla="*/ 214685 h 278296"/>
                    <a:gd name="connsiteX45" fmla="*/ 1224501 w 7068710"/>
                    <a:gd name="connsiteY45" fmla="*/ 159026 h 278296"/>
                    <a:gd name="connsiteX46" fmla="*/ 1073426 w 7068710"/>
                    <a:gd name="connsiteY46" fmla="*/ 222636 h 278296"/>
                    <a:gd name="connsiteX47" fmla="*/ 858740 w 7068710"/>
                    <a:gd name="connsiteY47" fmla="*/ 278295 h 278296"/>
                    <a:gd name="connsiteX48" fmla="*/ 723568 w 7068710"/>
                    <a:gd name="connsiteY48" fmla="*/ 262393 h 278296"/>
                    <a:gd name="connsiteX49" fmla="*/ 818984 w 7068710"/>
                    <a:gd name="connsiteY49" fmla="*/ 55659 h 278296"/>
                    <a:gd name="connsiteX50" fmla="*/ 620202 w 7068710"/>
                    <a:gd name="connsiteY50" fmla="*/ 0 h 278296"/>
                    <a:gd name="connsiteX51" fmla="*/ 477078 w 7068710"/>
                    <a:gd name="connsiteY51" fmla="*/ 79513 h 278296"/>
                    <a:gd name="connsiteX52" fmla="*/ 389614 w 7068710"/>
                    <a:gd name="connsiteY52" fmla="*/ 119270 h 278296"/>
                    <a:gd name="connsiteX53" fmla="*/ 174928 w 7068710"/>
                    <a:gd name="connsiteY53" fmla="*/ 238538 h 278296"/>
                    <a:gd name="connsiteX54" fmla="*/ 0 w 7068710"/>
                    <a:gd name="connsiteY54" fmla="*/ 278296 h 278296"/>
                    <a:gd name="connsiteX0" fmla="*/ 7068710 w 7068710"/>
                    <a:gd name="connsiteY0" fmla="*/ 135172 h 278296"/>
                    <a:gd name="connsiteX1" fmla="*/ 6893781 w 7068710"/>
                    <a:gd name="connsiteY1" fmla="*/ 47708 h 278296"/>
                    <a:gd name="connsiteX2" fmla="*/ 6854025 w 7068710"/>
                    <a:gd name="connsiteY2" fmla="*/ 159026 h 278296"/>
                    <a:gd name="connsiteX3" fmla="*/ 6774512 w 7068710"/>
                    <a:gd name="connsiteY3" fmla="*/ 166977 h 278296"/>
                    <a:gd name="connsiteX4" fmla="*/ 6726804 w 7068710"/>
                    <a:gd name="connsiteY4" fmla="*/ 135172 h 278296"/>
                    <a:gd name="connsiteX5" fmla="*/ 6599583 w 7068710"/>
                    <a:gd name="connsiteY5" fmla="*/ 47708 h 278296"/>
                    <a:gd name="connsiteX6" fmla="*/ 6543924 w 7068710"/>
                    <a:gd name="connsiteY6" fmla="*/ 95416 h 278296"/>
                    <a:gd name="connsiteX7" fmla="*/ 6504167 w 7068710"/>
                    <a:gd name="connsiteY7" fmla="*/ 79513 h 278296"/>
                    <a:gd name="connsiteX8" fmla="*/ 6416703 w 7068710"/>
                    <a:gd name="connsiteY8" fmla="*/ 47708 h 278296"/>
                    <a:gd name="connsiteX9" fmla="*/ 6305385 w 7068710"/>
                    <a:gd name="connsiteY9" fmla="*/ 111318 h 278296"/>
                    <a:gd name="connsiteX10" fmla="*/ 6233823 w 7068710"/>
                    <a:gd name="connsiteY10" fmla="*/ 151075 h 278296"/>
                    <a:gd name="connsiteX11" fmla="*/ 6162261 w 7068710"/>
                    <a:gd name="connsiteY11" fmla="*/ 182880 h 278296"/>
                    <a:gd name="connsiteX12" fmla="*/ 6066845 w 7068710"/>
                    <a:gd name="connsiteY12" fmla="*/ 254442 h 278296"/>
                    <a:gd name="connsiteX13" fmla="*/ 6003235 w 7068710"/>
                    <a:gd name="connsiteY13" fmla="*/ 278296 h 278296"/>
                    <a:gd name="connsiteX14" fmla="*/ 6003235 w 7068710"/>
                    <a:gd name="connsiteY14" fmla="*/ 278296 h 278296"/>
                    <a:gd name="connsiteX15" fmla="*/ 5883965 w 7068710"/>
                    <a:gd name="connsiteY15" fmla="*/ 159026 h 278296"/>
                    <a:gd name="connsiteX16" fmla="*/ 5796501 w 7068710"/>
                    <a:gd name="connsiteY16" fmla="*/ 206734 h 278296"/>
                    <a:gd name="connsiteX17" fmla="*/ 5693134 w 7068710"/>
                    <a:gd name="connsiteY17" fmla="*/ 214685 h 278296"/>
                    <a:gd name="connsiteX18" fmla="*/ 5589767 w 7068710"/>
                    <a:gd name="connsiteY18" fmla="*/ 214685 h 278296"/>
                    <a:gd name="connsiteX19" fmla="*/ 5303520 w 7068710"/>
                    <a:gd name="connsiteY19" fmla="*/ 198783 h 278296"/>
                    <a:gd name="connsiteX20" fmla="*/ 5224007 w 7068710"/>
                    <a:gd name="connsiteY20" fmla="*/ 174929 h 278296"/>
                    <a:gd name="connsiteX21" fmla="*/ 5104738 w 7068710"/>
                    <a:gd name="connsiteY21" fmla="*/ 270344 h 278296"/>
                    <a:gd name="connsiteX22" fmla="*/ 4953663 w 7068710"/>
                    <a:gd name="connsiteY22" fmla="*/ 190831 h 278296"/>
                    <a:gd name="connsiteX23" fmla="*/ 4786685 w 7068710"/>
                    <a:gd name="connsiteY23" fmla="*/ 214685 h 278296"/>
                    <a:gd name="connsiteX24" fmla="*/ 4762832 w 7068710"/>
                    <a:gd name="connsiteY24" fmla="*/ 143123 h 278296"/>
                    <a:gd name="connsiteX25" fmla="*/ 4468633 w 7068710"/>
                    <a:gd name="connsiteY25" fmla="*/ 198783 h 278296"/>
                    <a:gd name="connsiteX26" fmla="*/ 4277802 w 7068710"/>
                    <a:gd name="connsiteY26" fmla="*/ 103367 h 278296"/>
                    <a:gd name="connsiteX27" fmla="*/ 4110825 w 7068710"/>
                    <a:gd name="connsiteY27" fmla="*/ 135172 h 278296"/>
                    <a:gd name="connsiteX28" fmla="*/ 3904091 w 7068710"/>
                    <a:gd name="connsiteY28" fmla="*/ 87464 h 278296"/>
                    <a:gd name="connsiteX29" fmla="*/ 3609892 w 7068710"/>
                    <a:gd name="connsiteY29" fmla="*/ 254442 h 278296"/>
                    <a:gd name="connsiteX30" fmla="*/ 3403158 w 7068710"/>
                    <a:gd name="connsiteY30" fmla="*/ 55659 h 278296"/>
                    <a:gd name="connsiteX31" fmla="*/ 3283889 w 7068710"/>
                    <a:gd name="connsiteY31" fmla="*/ 159026 h 278296"/>
                    <a:gd name="connsiteX32" fmla="*/ 3236181 w 7068710"/>
                    <a:gd name="connsiteY32" fmla="*/ 103367 h 278296"/>
                    <a:gd name="connsiteX33" fmla="*/ 3085106 w 7068710"/>
                    <a:gd name="connsiteY33" fmla="*/ 111318 h 278296"/>
                    <a:gd name="connsiteX34" fmla="*/ 2989690 w 7068710"/>
                    <a:gd name="connsiteY34" fmla="*/ 79512 h 278296"/>
                    <a:gd name="connsiteX35" fmla="*/ 2822713 w 7068710"/>
                    <a:gd name="connsiteY35" fmla="*/ 166978 h 278296"/>
                    <a:gd name="connsiteX36" fmla="*/ 2480807 w 7068710"/>
                    <a:gd name="connsiteY36" fmla="*/ 103368 h 278296"/>
                    <a:gd name="connsiteX37" fmla="*/ 2282025 w 7068710"/>
                    <a:gd name="connsiteY37" fmla="*/ 151074 h 278296"/>
                    <a:gd name="connsiteX38" fmla="*/ 2226365 w 7068710"/>
                    <a:gd name="connsiteY38" fmla="*/ 63610 h 278296"/>
                    <a:gd name="connsiteX39" fmla="*/ 2067339 w 7068710"/>
                    <a:gd name="connsiteY39" fmla="*/ 159026 h 278296"/>
                    <a:gd name="connsiteX40" fmla="*/ 1884459 w 7068710"/>
                    <a:gd name="connsiteY40" fmla="*/ 127222 h 278296"/>
                    <a:gd name="connsiteX41" fmla="*/ 1765190 w 7068710"/>
                    <a:gd name="connsiteY41" fmla="*/ 159026 h 278296"/>
                    <a:gd name="connsiteX42" fmla="*/ 1661822 w 7068710"/>
                    <a:gd name="connsiteY42" fmla="*/ 143124 h 278296"/>
                    <a:gd name="connsiteX43" fmla="*/ 1534602 w 7068710"/>
                    <a:gd name="connsiteY43" fmla="*/ 151075 h 278296"/>
                    <a:gd name="connsiteX44" fmla="*/ 1431235 w 7068710"/>
                    <a:gd name="connsiteY44" fmla="*/ 214685 h 278296"/>
                    <a:gd name="connsiteX45" fmla="*/ 1224501 w 7068710"/>
                    <a:gd name="connsiteY45" fmla="*/ 159026 h 278296"/>
                    <a:gd name="connsiteX46" fmla="*/ 1073426 w 7068710"/>
                    <a:gd name="connsiteY46" fmla="*/ 222636 h 278296"/>
                    <a:gd name="connsiteX47" fmla="*/ 882594 w 7068710"/>
                    <a:gd name="connsiteY47" fmla="*/ 190831 h 278296"/>
                    <a:gd name="connsiteX48" fmla="*/ 723568 w 7068710"/>
                    <a:gd name="connsiteY48" fmla="*/ 262393 h 278296"/>
                    <a:gd name="connsiteX49" fmla="*/ 818984 w 7068710"/>
                    <a:gd name="connsiteY49" fmla="*/ 55659 h 278296"/>
                    <a:gd name="connsiteX50" fmla="*/ 620202 w 7068710"/>
                    <a:gd name="connsiteY50" fmla="*/ 0 h 278296"/>
                    <a:gd name="connsiteX51" fmla="*/ 477078 w 7068710"/>
                    <a:gd name="connsiteY51" fmla="*/ 79513 h 278296"/>
                    <a:gd name="connsiteX52" fmla="*/ 389614 w 7068710"/>
                    <a:gd name="connsiteY52" fmla="*/ 119270 h 278296"/>
                    <a:gd name="connsiteX53" fmla="*/ 174928 w 7068710"/>
                    <a:gd name="connsiteY53" fmla="*/ 238538 h 278296"/>
                    <a:gd name="connsiteX54" fmla="*/ 0 w 7068710"/>
                    <a:gd name="connsiteY54" fmla="*/ 278296 h 278296"/>
                    <a:gd name="connsiteX0" fmla="*/ 7068710 w 7068710"/>
                    <a:gd name="connsiteY0" fmla="*/ 135172 h 278296"/>
                    <a:gd name="connsiteX1" fmla="*/ 6893781 w 7068710"/>
                    <a:gd name="connsiteY1" fmla="*/ 47708 h 278296"/>
                    <a:gd name="connsiteX2" fmla="*/ 6854025 w 7068710"/>
                    <a:gd name="connsiteY2" fmla="*/ 159026 h 278296"/>
                    <a:gd name="connsiteX3" fmla="*/ 6774512 w 7068710"/>
                    <a:gd name="connsiteY3" fmla="*/ 166977 h 278296"/>
                    <a:gd name="connsiteX4" fmla="*/ 6726804 w 7068710"/>
                    <a:gd name="connsiteY4" fmla="*/ 135172 h 278296"/>
                    <a:gd name="connsiteX5" fmla="*/ 6599583 w 7068710"/>
                    <a:gd name="connsiteY5" fmla="*/ 47708 h 278296"/>
                    <a:gd name="connsiteX6" fmla="*/ 6543924 w 7068710"/>
                    <a:gd name="connsiteY6" fmla="*/ 95416 h 278296"/>
                    <a:gd name="connsiteX7" fmla="*/ 6504167 w 7068710"/>
                    <a:gd name="connsiteY7" fmla="*/ 79513 h 278296"/>
                    <a:gd name="connsiteX8" fmla="*/ 6416703 w 7068710"/>
                    <a:gd name="connsiteY8" fmla="*/ 47708 h 278296"/>
                    <a:gd name="connsiteX9" fmla="*/ 6305385 w 7068710"/>
                    <a:gd name="connsiteY9" fmla="*/ 111318 h 278296"/>
                    <a:gd name="connsiteX10" fmla="*/ 6233823 w 7068710"/>
                    <a:gd name="connsiteY10" fmla="*/ 151075 h 278296"/>
                    <a:gd name="connsiteX11" fmla="*/ 6162261 w 7068710"/>
                    <a:gd name="connsiteY11" fmla="*/ 182880 h 278296"/>
                    <a:gd name="connsiteX12" fmla="*/ 6066845 w 7068710"/>
                    <a:gd name="connsiteY12" fmla="*/ 254442 h 278296"/>
                    <a:gd name="connsiteX13" fmla="*/ 6003235 w 7068710"/>
                    <a:gd name="connsiteY13" fmla="*/ 278296 h 278296"/>
                    <a:gd name="connsiteX14" fmla="*/ 6003235 w 7068710"/>
                    <a:gd name="connsiteY14" fmla="*/ 278296 h 278296"/>
                    <a:gd name="connsiteX15" fmla="*/ 5883965 w 7068710"/>
                    <a:gd name="connsiteY15" fmla="*/ 159026 h 278296"/>
                    <a:gd name="connsiteX16" fmla="*/ 5796501 w 7068710"/>
                    <a:gd name="connsiteY16" fmla="*/ 206734 h 278296"/>
                    <a:gd name="connsiteX17" fmla="*/ 5693134 w 7068710"/>
                    <a:gd name="connsiteY17" fmla="*/ 214685 h 278296"/>
                    <a:gd name="connsiteX18" fmla="*/ 5589767 w 7068710"/>
                    <a:gd name="connsiteY18" fmla="*/ 214685 h 278296"/>
                    <a:gd name="connsiteX19" fmla="*/ 5303520 w 7068710"/>
                    <a:gd name="connsiteY19" fmla="*/ 198783 h 278296"/>
                    <a:gd name="connsiteX20" fmla="*/ 5224007 w 7068710"/>
                    <a:gd name="connsiteY20" fmla="*/ 174929 h 278296"/>
                    <a:gd name="connsiteX21" fmla="*/ 5104738 w 7068710"/>
                    <a:gd name="connsiteY21" fmla="*/ 270344 h 278296"/>
                    <a:gd name="connsiteX22" fmla="*/ 4953663 w 7068710"/>
                    <a:gd name="connsiteY22" fmla="*/ 190831 h 278296"/>
                    <a:gd name="connsiteX23" fmla="*/ 4786685 w 7068710"/>
                    <a:gd name="connsiteY23" fmla="*/ 214685 h 278296"/>
                    <a:gd name="connsiteX24" fmla="*/ 4762832 w 7068710"/>
                    <a:gd name="connsiteY24" fmla="*/ 143123 h 278296"/>
                    <a:gd name="connsiteX25" fmla="*/ 4468633 w 7068710"/>
                    <a:gd name="connsiteY25" fmla="*/ 198783 h 278296"/>
                    <a:gd name="connsiteX26" fmla="*/ 4277802 w 7068710"/>
                    <a:gd name="connsiteY26" fmla="*/ 103367 h 278296"/>
                    <a:gd name="connsiteX27" fmla="*/ 4110825 w 7068710"/>
                    <a:gd name="connsiteY27" fmla="*/ 135172 h 278296"/>
                    <a:gd name="connsiteX28" fmla="*/ 3904091 w 7068710"/>
                    <a:gd name="connsiteY28" fmla="*/ 87464 h 278296"/>
                    <a:gd name="connsiteX29" fmla="*/ 3609892 w 7068710"/>
                    <a:gd name="connsiteY29" fmla="*/ 254442 h 278296"/>
                    <a:gd name="connsiteX30" fmla="*/ 3403158 w 7068710"/>
                    <a:gd name="connsiteY30" fmla="*/ 55659 h 278296"/>
                    <a:gd name="connsiteX31" fmla="*/ 3283889 w 7068710"/>
                    <a:gd name="connsiteY31" fmla="*/ 159026 h 278296"/>
                    <a:gd name="connsiteX32" fmla="*/ 3236181 w 7068710"/>
                    <a:gd name="connsiteY32" fmla="*/ 103367 h 278296"/>
                    <a:gd name="connsiteX33" fmla="*/ 3085106 w 7068710"/>
                    <a:gd name="connsiteY33" fmla="*/ 111318 h 278296"/>
                    <a:gd name="connsiteX34" fmla="*/ 2989690 w 7068710"/>
                    <a:gd name="connsiteY34" fmla="*/ 79512 h 278296"/>
                    <a:gd name="connsiteX35" fmla="*/ 2822713 w 7068710"/>
                    <a:gd name="connsiteY35" fmla="*/ 166978 h 278296"/>
                    <a:gd name="connsiteX36" fmla="*/ 2480807 w 7068710"/>
                    <a:gd name="connsiteY36" fmla="*/ 103368 h 278296"/>
                    <a:gd name="connsiteX37" fmla="*/ 2329732 w 7068710"/>
                    <a:gd name="connsiteY37" fmla="*/ 182879 h 278296"/>
                    <a:gd name="connsiteX38" fmla="*/ 2226365 w 7068710"/>
                    <a:gd name="connsiteY38" fmla="*/ 63610 h 278296"/>
                    <a:gd name="connsiteX39" fmla="*/ 2067339 w 7068710"/>
                    <a:gd name="connsiteY39" fmla="*/ 159026 h 278296"/>
                    <a:gd name="connsiteX40" fmla="*/ 1884459 w 7068710"/>
                    <a:gd name="connsiteY40" fmla="*/ 127222 h 278296"/>
                    <a:gd name="connsiteX41" fmla="*/ 1765190 w 7068710"/>
                    <a:gd name="connsiteY41" fmla="*/ 159026 h 278296"/>
                    <a:gd name="connsiteX42" fmla="*/ 1661822 w 7068710"/>
                    <a:gd name="connsiteY42" fmla="*/ 143124 h 278296"/>
                    <a:gd name="connsiteX43" fmla="*/ 1534602 w 7068710"/>
                    <a:gd name="connsiteY43" fmla="*/ 151075 h 278296"/>
                    <a:gd name="connsiteX44" fmla="*/ 1431235 w 7068710"/>
                    <a:gd name="connsiteY44" fmla="*/ 214685 h 278296"/>
                    <a:gd name="connsiteX45" fmla="*/ 1224501 w 7068710"/>
                    <a:gd name="connsiteY45" fmla="*/ 159026 h 278296"/>
                    <a:gd name="connsiteX46" fmla="*/ 1073426 w 7068710"/>
                    <a:gd name="connsiteY46" fmla="*/ 222636 h 278296"/>
                    <a:gd name="connsiteX47" fmla="*/ 882594 w 7068710"/>
                    <a:gd name="connsiteY47" fmla="*/ 190831 h 278296"/>
                    <a:gd name="connsiteX48" fmla="*/ 723568 w 7068710"/>
                    <a:gd name="connsiteY48" fmla="*/ 262393 h 278296"/>
                    <a:gd name="connsiteX49" fmla="*/ 818984 w 7068710"/>
                    <a:gd name="connsiteY49" fmla="*/ 55659 h 278296"/>
                    <a:gd name="connsiteX50" fmla="*/ 620202 w 7068710"/>
                    <a:gd name="connsiteY50" fmla="*/ 0 h 278296"/>
                    <a:gd name="connsiteX51" fmla="*/ 477078 w 7068710"/>
                    <a:gd name="connsiteY51" fmla="*/ 79513 h 278296"/>
                    <a:gd name="connsiteX52" fmla="*/ 389614 w 7068710"/>
                    <a:gd name="connsiteY52" fmla="*/ 119270 h 278296"/>
                    <a:gd name="connsiteX53" fmla="*/ 174928 w 7068710"/>
                    <a:gd name="connsiteY53" fmla="*/ 238538 h 278296"/>
                    <a:gd name="connsiteX54" fmla="*/ 0 w 7068710"/>
                    <a:gd name="connsiteY54" fmla="*/ 278296 h 278296"/>
                    <a:gd name="connsiteX0" fmla="*/ 7068710 w 7068710"/>
                    <a:gd name="connsiteY0" fmla="*/ 135172 h 278296"/>
                    <a:gd name="connsiteX1" fmla="*/ 6893781 w 7068710"/>
                    <a:gd name="connsiteY1" fmla="*/ 47708 h 278296"/>
                    <a:gd name="connsiteX2" fmla="*/ 6854025 w 7068710"/>
                    <a:gd name="connsiteY2" fmla="*/ 159026 h 278296"/>
                    <a:gd name="connsiteX3" fmla="*/ 6774512 w 7068710"/>
                    <a:gd name="connsiteY3" fmla="*/ 166977 h 278296"/>
                    <a:gd name="connsiteX4" fmla="*/ 6726804 w 7068710"/>
                    <a:gd name="connsiteY4" fmla="*/ 135172 h 278296"/>
                    <a:gd name="connsiteX5" fmla="*/ 6599583 w 7068710"/>
                    <a:gd name="connsiteY5" fmla="*/ 47708 h 278296"/>
                    <a:gd name="connsiteX6" fmla="*/ 6543924 w 7068710"/>
                    <a:gd name="connsiteY6" fmla="*/ 95416 h 278296"/>
                    <a:gd name="connsiteX7" fmla="*/ 6504167 w 7068710"/>
                    <a:gd name="connsiteY7" fmla="*/ 79513 h 278296"/>
                    <a:gd name="connsiteX8" fmla="*/ 6416703 w 7068710"/>
                    <a:gd name="connsiteY8" fmla="*/ 47708 h 278296"/>
                    <a:gd name="connsiteX9" fmla="*/ 6305385 w 7068710"/>
                    <a:gd name="connsiteY9" fmla="*/ 111318 h 278296"/>
                    <a:gd name="connsiteX10" fmla="*/ 6233823 w 7068710"/>
                    <a:gd name="connsiteY10" fmla="*/ 151075 h 278296"/>
                    <a:gd name="connsiteX11" fmla="*/ 6162261 w 7068710"/>
                    <a:gd name="connsiteY11" fmla="*/ 182880 h 278296"/>
                    <a:gd name="connsiteX12" fmla="*/ 6066845 w 7068710"/>
                    <a:gd name="connsiteY12" fmla="*/ 254442 h 278296"/>
                    <a:gd name="connsiteX13" fmla="*/ 6003235 w 7068710"/>
                    <a:gd name="connsiteY13" fmla="*/ 278296 h 278296"/>
                    <a:gd name="connsiteX14" fmla="*/ 6003235 w 7068710"/>
                    <a:gd name="connsiteY14" fmla="*/ 278296 h 278296"/>
                    <a:gd name="connsiteX15" fmla="*/ 5883965 w 7068710"/>
                    <a:gd name="connsiteY15" fmla="*/ 159026 h 278296"/>
                    <a:gd name="connsiteX16" fmla="*/ 5796501 w 7068710"/>
                    <a:gd name="connsiteY16" fmla="*/ 206734 h 278296"/>
                    <a:gd name="connsiteX17" fmla="*/ 5693134 w 7068710"/>
                    <a:gd name="connsiteY17" fmla="*/ 214685 h 278296"/>
                    <a:gd name="connsiteX18" fmla="*/ 5589767 w 7068710"/>
                    <a:gd name="connsiteY18" fmla="*/ 214685 h 278296"/>
                    <a:gd name="connsiteX19" fmla="*/ 5303520 w 7068710"/>
                    <a:gd name="connsiteY19" fmla="*/ 198783 h 278296"/>
                    <a:gd name="connsiteX20" fmla="*/ 5224007 w 7068710"/>
                    <a:gd name="connsiteY20" fmla="*/ 174929 h 278296"/>
                    <a:gd name="connsiteX21" fmla="*/ 5104738 w 7068710"/>
                    <a:gd name="connsiteY21" fmla="*/ 270344 h 278296"/>
                    <a:gd name="connsiteX22" fmla="*/ 4953663 w 7068710"/>
                    <a:gd name="connsiteY22" fmla="*/ 190831 h 278296"/>
                    <a:gd name="connsiteX23" fmla="*/ 4786685 w 7068710"/>
                    <a:gd name="connsiteY23" fmla="*/ 214685 h 278296"/>
                    <a:gd name="connsiteX24" fmla="*/ 4762832 w 7068710"/>
                    <a:gd name="connsiteY24" fmla="*/ 143123 h 278296"/>
                    <a:gd name="connsiteX25" fmla="*/ 4468633 w 7068710"/>
                    <a:gd name="connsiteY25" fmla="*/ 198783 h 278296"/>
                    <a:gd name="connsiteX26" fmla="*/ 4277802 w 7068710"/>
                    <a:gd name="connsiteY26" fmla="*/ 103367 h 278296"/>
                    <a:gd name="connsiteX27" fmla="*/ 4110825 w 7068710"/>
                    <a:gd name="connsiteY27" fmla="*/ 135172 h 278296"/>
                    <a:gd name="connsiteX28" fmla="*/ 3904091 w 7068710"/>
                    <a:gd name="connsiteY28" fmla="*/ 87464 h 278296"/>
                    <a:gd name="connsiteX29" fmla="*/ 3609892 w 7068710"/>
                    <a:gd name="connsiteY29" fmla="*/ 254442 h 278296"/>
                    <a:gd name="connsiteX30" fmla="*/ 3403158 w 7068710"/>
                    <a:gd name="connsiteY30" fmla="*/ 55659 h 278296"/>
                    <a:gd name="connsiteX31" fmla="*/ 3283889 w 7068710"/>
                    <a:gd name="connsiteY31" fmla="*/ 159026 h 278296"/>
                    <a:gd name="connsiteX32" fmla="*/ 3236181 w 7068710"/>
                    <a:gd name="connsiteY32" fmla="*/ 103367 h 278296"/>
                    <a:gd name="connsiteX33" fmla="*/ 3085106 w 7068710"/>
                    <a:gd name="connsiteY33" fmla="*/ 111318 h 278296"/>
                    <a:gd name="connsiteX34" fmla="*/ 2989690 w 7068710"/>
                    <a:gd name="connsiteY34" fmla="*/ 79512 h 278296"/>
                    <a:gd name="connsiteX35" fmla="*/ 2822713 w 7068710"/>
                    <a:gd name="connsiteY35" fmla="*/ 166978 h 278296"/>
                    <a:gd name="connsiteX36" fmla="*/ 2480807 w 7068710"/>
                    <a:gd name="connsiteY36" fmla="*/ 103368 h 278296"/>
                    <a:gd name="connsiteX37" fmla="*/ 2329732 w 7068710"/>
                    <a:gd name="connsiteY37" fmla="*/ 182879 h 278296"/>
                    <a:gd name="connsiteX38" fmla="*/ 2226365 w 7068710"/>
                    <a:gd name="connsiteY38" fmla="*/ 63610 h 278296"/>
                    <a:gd name="connsiteX39" fmla="*/ 2067339 w 7068710"/>
                    <a:gd name="connsiteY39" fmla="*/ 159026 h 278296"/>
                    <a:gd name="connsiteX40" fmla="*/ 1884459 w 7068710"/>
                    <a:gd name="connsiteY40" fmla="*/ 127222 h 278296"/>
                    <a:gd name="connsiteX41" fmla="*/ 1765190 w 7068710"/>
                    <a:gd name="connsiteY41" fmla="*/ 159026 h 278296"/>
                    <a:gd name="connsiteX42" fmla="*/ 1661822 w 7068710"/>
                    <a:gd name="connsiteY42" fmla="*/ 143124 h 278296"/>
                    <a:gd name="connsiteX43" fmla="*/ 1550504 w 7068710"/>
                    <a:gd name="connsiteY43" fmla="*/ 214685 h 278296"/>
                    <a:gd name="connsiteX44" fmla="*/ 1431235 w 7068710"/>
                    <a:gd name="connsiteY44" fmla="*/ 214685 h 278296"/>
                    <a:gd name="connsiteX45" fmla="*/ 1224501 w 7068710"/>
                    <a:gd name="connsiteY45" fmla="*/ 159026 h 278296"/>
                    <a:gd name="connsiteX46" fmla="*/ 1073426 w 7068710"/>
                    <a:gd name="connsiteY46" fmla="*/ 222636 h 278296"/>
                    <a:gd name="connsiteX47" fmla="*/ 882594 w 7068710"/>
                    <a:gd name="connsiteY47" fmla="*/ 190831 h 278296"/>
                    <a:gd name="connsiteX48" fmla="*/ 723568 w 7068710"/>
                    <a:gd name="connsiteY48" fmla="*/ 262393 h 278296"/>
                    <a:gd name="connsiteX49" fmla="*/ 818984 w 7068710"/>
                    <a:gd name="connsiteY49" fmla="*/ 55659 h 278296"/>
                    <a:gd name="connsiteX50" fmla="*/ 620202 w 7068710"/>
                    <a:gd name="connsiteY50" fmla="*/ 0 h 278296"/>
                    <a:gd name="connsiteX51" fmla="*/ 477078 w 7068710"/>
                    <a:gd name="connsiteY51" fmla="*/ 79513 h 278296"/>
                    <a:gd name="connsiteX52" fmla="*/ 389614 w 7068710"/>
                    <a:gd name="connsiteY52" fmla="*/ 119270 h 278296"/>
                    <a:gd name="connsiteX53" fmla="*/ 174928 w 7068710"/>
                    <a:gd name="connsiteY53" fmla="*/ 238538 h 278296"/>
                    <a:gd name="connsiteX54" fmla="*/ 0 w 7068710"/>
                    <a:gd name="connsiteY54" fmla="*/ 278296 h 278296"/>
                    <a:gd name="connsiteX0" fmla="*/ 7068710 w 7068710"/>
                    <a:gd name="connsiteY0" fmla="*/ 135172 h 278296"/>
                    <a:gd name="connsiteX1" fmla="*/ 6893781 w 7068710"/>
                    <a:gd name="connsiteY1" fmla="*/ 47708 h 278296"/>
                    <a:gd name="connsiteX2" fmla="*/ 6854025 w 7068710"/>
                    <a:gd name="connsiteY2" fmla="*/ 159026 h 278296"/>
                    <a:gd name="connsiteX3" fmla="*/ 6774512 w 7068710"/>
                    <a:gd name="connsiteY3" fmla="*/ 166977 h 278296"/>
                    <a:gd name="connsiteX4" fmla="*/ 6726804 w 7068710"/>
                    <a:gd name="connsiteY4" fmla="*/ 135172 h 278296"/>
                    <a:gd name="connsiteX5" fmla="*/ 6599583 w 7068710"/>
                    <a:gd name="connsiteY5" fmla="*/ 47708 h 278296"/>
                    <a:gd name="connsiteX6" fmla="*/ 6543924 w 7068710"/>
                    <a:gd name="connsiteY6" fmla="*/ 95416 h 278296"/>
                    <a:gd name="connsiteX7" fmla="*/ 6504167 w 7068710"/>
                    <a:gd name="connsiteY7" fmla="*/ 79513 h 278296"/>
                    <a:gd name="connsiteX8" fmla="*/ 6416703 w 7068710"/>
                    <a:gd name="connsiteY8" fmla="*/ 47708 h 278296"/>
                    <a:gd name="connsiteX9" fmla="*/ 6305385 w 7068710"/>
                    <a:gd name="connsiteY9" fmla="*/ 111318 h 278296"/>
                    <a:gd name="connsiteX10" fmla="*/ 6233823 w 7068710"/>
                    <a:gd name="connsiteY10" fmla="*/ 151075 h 278296"/>
                    <a:gd name="connsiteX11" fmla="*/ 6162261 w 7068710"/>
                    <a:gd name="connsiteY11" fmla="*/ 182880 h 278296"/>
                    <a:gd name="connsiteX12" fmla="*/ 6066845 w 7068710"/>
                    <a:gd name="connsiteY12" fmla="*/ 254442 h 278296"/>
                    <a:gd name="connsiteX13" fmla="*/ 6003235 w 7068710"/>
                    <a:gd name="connsiteY13" fmla="*/ 278296 h 278296"/>
                    <a:gd name="connsiteX14" fmla="*/ 6003235 w 7068710"/>
                    <a:gd name="connsiteY14" fmla="*/ 278296 h 278296"/>
                    <a:gd name="connsiteX15" fmla="*/ 5883965 w 7068710"/>
                    <a:gd name="connsiteY15" fmla="*/ 159026 h 278296"/>
                    <a:gd name="connsiteX16" fmla="*/ 5796501 w 7068710"/>
                    <a:gd name="connsiteY16" fmla="*/ 206734 h 278296"/>
                    <a:gd name="connsiteX17" fmla="*/ 5693134 w 7068710"/>
                    <a:gd name="connsiteY17" fmla="*/ 214685 h 278296"/>
                    <a:gd name="connsiteX18" fmla="*/ 5589767 w 7068710"/>
                    <a:gd name="connsiteY18" fmla="*/ 214685 h 278296"/>
                    <a:gd name="connsiteX19" fmla="*/ 5303520 w 7068710"/>
                    <a:gd name="connsiteY19" fmla="*/ 198783 h 278296"/>
                    <a:gd name="connsiteX20" fmla="*/ 5224007 w 7068710"/>
                    <a:gd name="connsiteY20" fmla="*/ 174929 h 278296"/>
                    <a:gd name="connsiteX21" fmla="*/ 5104738 w 7068710"/>
                    <a:gd name="connsiteY21" fmla="*/ 270344 h 278296"/>
                    <a:gd name="connsiteX22" fmla="*/ 4953663 w 7068710"/>
                    <a:gd name="connsiteY22" fmla="*/ 190831 h 278296"/>
                    <a:gd name="connsiteX23" fmla="*/ 4786685 w 7068710"/>
                    <a:gd name="connsiteY23" fmla="*/ 214685 h 278296"/>
                    <a:gd name="connsiteX24" fmla="*/ 4762832 w 7068710"/>
                    <a:gd name="connsiteY24" fmla="*/ 143123 h 278296"/>
                    <a:gd name="connsiteX25" fmla="*/ 4468633 w 7068710"/>
                    <a:gd name="connsiteY25" fmla="*/ 198783 h 278296"/>
                    <a:gd name="connsiteX26" fmla="*/ 4277802 w 7068710"/>
                    <a:gd name="connsiteY26" fmla="*/ 103367 h 278296"/>
                    <a:gd name="connsiteX27" fmla="*/ 4110825 w 7068710"/>
                    <a:gd name="connsiteY27" fmla="*/ 135172 h 278296"/>
                    <a:gd name="connsiteX28" fmla="*/ 3904091 w 7068710"/>
                    <a:gd name="connsiteY28" fmla="*/ 87464 h 278296"/>
                    <a:gd name="connsiteX29" fmla="*/ 3609892 w 7068710"/>
                    <a:gd name="connsiteY29" fmla="*/ 254442 h 278296"/>
                    <a:gd name="connsiteX30" fmla="*/ 3403158 w 7068710"/>
                    <a:gd name="connsiteY30" fmla="*/ 55659 h 278296"/>
                    <a:gd name="connsiteX31" fmla="*/ 3283889 w 7068710"/>
                    <a:gd name="connsiteY31" fmla="*/ 159026 h 278296"/>
                    <a:gd name="connsiteX32" fmla="*/ 3236181 w 7068710"/>
                    <a:gd name="connsiteY32" fmla="*/ 103367 h 278296"/>
                    <a:gd name="connsiteX33" fmla="*/ 3085106 w 7068710"/>
                    <a:gd name="connsiteY33" fmla="*/ 111318 h 278296"/>
                    <a:gd name="connsiteX34" fmla="*/ 2989690 w 7068710"/>
                    <a:gd name="connsiteY34" fmla="*/ 79512 h 278296"/>
                    <a:gd name="connsiteX35" fmla="*/ 2822713 w 7068710"/>
                    <a:gd name="connsiteY35" fmla="*/ 166978 h 278296"/>
                    <a:gd name="connsiteX36" fmla="*/ 2480807 w 7068710"/>
                    <a:gd name="connsiteY36" fmla="*/ 103368 h 278296"/>
                    <a:gd name="connsiteX37" fmla="*/ 2329732 w 7068710"/>
                    <a:gd name="connsiteY37" fmla="*/ 182879 h 278296"/>
                    <a:gd name="connsiteX38" fmla="*/ 2226365 w 7068710"/>
                    <a:gd name="connsiteY38" fmla="*/ 63610 h 278296"/>
                    <a:gd name="connsiteX39" fmla="*/ 2067339 w 7068710"/>
                    <a:gd name="connsiteY39" fmla="*/ 159026 h 278296"/>
                    <a:gd name="connsiteX40" fmla="*/ 1884459 w 7068710"/>
                    <a:gd name="connsiteY40" fmla="*/ 127222 h 278296"/>
                    <a:gd name="connsiteX41" fmla="*/ 1765190 w 7068710"/>
                    <a:gd name="connsiteY41" fmla="*/ 159026 h 278296"/>
                    <a:gd name="connsiteX42" fmla="*/ 1661822 w 7068710"/>
                    <a:gd name="connsiteY42" fmla="*/ 143124 h 278296"/>
                    <a:gd name="connsiteX43" fmla="*/ 1550504 w 7068710"/>
                    <a:gd name="connsiteY43" fmla="*/ 214685 h 278296"/>
                    <a:gd name="connsiteX44" fmla="*/ 1431235 w 7068710"/>
                    <a:gd name="connsiteY44" fmla="*/ 214685 h 278296"/>
                    <a:gd name="connsiteX45" fmla="*/ 1224501 w 7068710"/>
                    <a:gd name="connsiteY45" fmla="*/ 159026 h 278296"/>
                    <a:gd name="connsiteX46" fmla="*/ 1073426 w 7068710"/>
                    <a:gd name="connsiteY46" fmla="*/ 222636 h 278296"/>
                    <a:gd name="connsiteX47" fmla="*/ 882594 w 7068710"/>
                    <a:gd name="connsiteY47" fmla="*/ 190831 h 278296"/>
                    <a:gd name="connsiteX48" fmla="*/ 723568 w 7068710"/>
                    <a:gd name="connsiteY48" fmla="*/ 262393 h 278296"/>
                    <a:gd name="connsiteX49" fmla="*/ 572494 w 7068710"/>
                    <a:gd name="connsiteY49" fmla="*/ 254441 h 278296"/>
                    <a:gd name="connsiteX50" fmla="*/ 620202 w 7068710"/>
                    <a:gd name="connsiteY50" fmla="*/ 0 h 278296"/>
                    <a:gd name="connsiteX51" fmla="*/ 477078 w 7068710"/>
                    <a:gd name="connsiteY51" fmla="*/ 79513 h 278296"/>
                    <a:gd name="connsiteX52" fmla="*/ 389614 w 7068710"/>
                    <a:gd name="connsiteY52" fmla="*/ 119270 h 278296"/>
                    <a:gd name="connsiteX53" fmla="*/ 174928 w 7068710"/>
                    <a:gd name="connsiteY53" fmla="*/ 238538 h 278296"/>
                    <a:gd name="connsiteX54" fmla="*/ 0 w 7068710"/>
                    <a:gd name="connsiteY54" fmla="*/ 278296 h 278296"/>
                    <a:gd name="connsiteX0" fmla="*/ 7068710 w 7068710"/>
                    <a:gd name="connsiteY0" fmla="*/ 87464 h 230588"/>
                    <a:gd name="connsiteX1" fmla="*/ 6893781 w 7068710"/>
                    <a:gd name="connsiteY1" fmla="*/ 0 h 230588"/>
                    <a:gd name="connsiteX2" fmla="*/ 6854025 w 7068710"/>
                    <a:gd name="connsiteY2" fmla="*/ 111318 h 230588"/>
                    <a:gd name="connsiteX3" fmla="*/ 6774512 w 7068710"/>
                    <a:gd name="connsiteY3" fmla="*/ 119269 h 230588"/>
                    <a:gd name="connsiteX4" fmla="*/ 6726804 w 7068710"/>
                    <a:gd name="connsiteY4" fmla="*/ 87464 h 230588"/>
                    <a:gd name="connsiteX5" fmla="*/ 6599583 w 7068710"/>
                    <a:gd name="connsiteY5" fmla="*/ 0 h 230588"/>
                    <a:gd name="connsiteX6" fmla="*/ 6543924 w 7068710"/>
                    <a:gd name="connsiteY6" fmla="*/ 47708 h 230588"/>
                    <a:gd name="connsiteX7" fmla="*/ 6504167 w 7068710"/>
                    <a:gd name="connsiteY7" fmla="*/ 31805 h 230588"/>
                    <a:gd name="connsiteX8" fmla="*/ 6416703 w 7068710"/>
                    <a:gd name="connsiteY8" fmla="*/ 0 h 230588"/>
                    <a:gd name="connsiteX9" fmla="*/ 6305385 w 7068710"/>
                    <a:gd name="connsiteY9" fmla="*/ 63610 h 230588"/>
                    <a:gd name="connsiteX10" fmla="*/ 6233823 w 7068710"/>
                    <a:gd name="connsiteY10" fmla="*/ 103367 h 230588"/>
                    <a:gd name="connsiteX11" fmla="*/ 6162261 w 7068710"/>
                    <a:gd name="connsiteY11" fmla="*/ 135172 h 230588"/>
                    <a:gd name="connsiteX12" fmla="*/ 6066845 w 7068710"/>
                    <a:gd name="connsiteY12" fmla="*/ 206734 h 230588"/>
                    <a:gd name="connsiteX13" fmla="*/ 6003235 w 7068710"/>
                    <a:gd name="connsiteY13" fmla="*/ 230588 h 230588"/>
                    <a:gd name="connsiteX14" fmla="*/ 6003235 w 7068710"/>
                    <a:gd name="connsiteY14" fmla="*/ 230588 h 230588"/>
                    <a:gd name="connsiteX15" fmla="*/ 5883965 w 7068710"/>
                    <a:gd name="connsiteY15" fmla="*/ 111318 h 230588"/>
                    <a:gd name="connsiteX16" fmla="*/ 5796501 w 7068710"/>
                    <a:gd name="connsiteY16" fmla="*/ 159026 h 230588"/>
                    <a:gd name="connsiteX17" fmla="*/ 5693134 w 7068710"/>
                    <a:gd name="connsiteY17" fmla="*/ 166977 h 230588"/>
                    <a:gd name="connsiteX18" fmla="*/ 5589767 w 7068710"/>
                    <a:gd name="connsiteY18" fmla="*/ 166977 h 230588"/>
                    <a:gd name="connsiteX19" fmla="*/ 5303520 w 7068710"/>
                    <a:gd name="connsiteY19" fmla="*/ 151075 h 230588"/>
                    <a:gd name="connsiteX20" fmla="*/ 5224007 w 7068710"/>
                    <a:gd name="connsiteY20" fmla="*/ 127221 h 230588"/>
                    <a:gd name="connsiteX21" fmla="*/ 5104738 w 7068710"/>
                    <a:gd name="connsiteY21" fmla="*/ 222636 h 230588"/>
                    <a:gd name="connsiteX22" fmla="*/ 4953663 w 7068710"/>
                    <a:gd name="connsiteY22" fmla="*/ 143123 h 230588"/>
                    <a:gd name="connsiteX23" fmla="*/ 4786685 w 7068710"/>
                    <a:gd name="connsiteY23" fmla="*/ 166977 h 230588"/>
                    <a:gd name="connsiteX24" fmla="*/ 4762832 w 7068710"/>
                    <a:gd name="connsiteY24" fmla="*/ 95415 h 230588"/>
                    <a:gd name="connsiteX25" fmla="*/ 4468633 w 7068710"/>
                    <a:gd name="connsiteY25" fmla="*/ 151075 h 230588"/>
                    <a:gd name="connsiteX26" fmla="*/ 4277802 w 7068710"/>
                    <a:gd name="connsiteY26" fmla="*/ 55659 h 230588"/>
                    <a:gd name="connsiteX27" fmla="*/ 4110825 w 7068710"/>
                    <a:gd name="connsiteY27" fmla="*/ 87464 h 230588"/>
                    <a:gd name="connsiteX28" fmla="*/ 3904091 w 7068710"/>
                    <a:gd name="connsiteY28" fmla="*/ 39756 h 230588"/>
                    <a:gd name="connsiteX29" fmla="*/ 3609892 w 7068710"/>
                    <a:gd name="connsiteY29" fmla="*/ 206734 h 230588"/>
                    <a:gd name="connsiteX30" fmla="*/ 3403158 w 7068710"/>
                    <a:gd name="connsiteY30" fmla="*/ 7951 h 230588"/>
                    <a:gd name="connsiteX31" fmla="*/ 3283889 w 7068710"/>
                    <a:gd name="connsiteY31" fmla="*/ 111318 h 230588"/>
                    <a:gd name="connsiteX32" fmla="*/ 3236181 w 7068710"/>
                    <a:gd name="connsiteY32" fmla="*/ 55659 h 230588"/>
                    <a:gd name="connsiteX33" fmla="*/ 3085106 w 7068710"/>
                    <a:gd name="connsiteY33" fmla="*/ 63610 h 230588"/>
                    <a:gd name="connsiteX34" fmla="*/ 2989690 w 7068710"/>
                    <a:gd name="connsiteY34" fmla="*/ 31804 h 230588"/>
                    <a:gd name="connsiteX35" fmla="*/ 2822713 w 7068710"/>
                    <a:gd name="connsiteY35" fmla="*/ 119270 h 230588"/>
                    <a:gd name="connsiteX36" fmla="*/ 2480807 w 7068710"/>
                    <a:gd name="connsiteY36" fmla="*/ 55660 h 230588"/>
                    <a:gd name="connsiteX37" fmla="*/ 2329732 w 7068710"/>
                    <a:gd name="connsiteY37" fmla="*/ 135171 h 230588"/>
                    <a:gd name="connsiteX38" fmla="*/ 2226365 w 7068710"/>
                    <a:gd name="connsiteY38" fmla="*/ 15902 h 230588"/>
                    <a:gd name="connsiteX39" fmla="*/ 2067339 w 7068710"/>
                    <a:gd name="connsiteY39" fmla="*/ 111318 h 230588"/>
                    <a:gd name="connsiteX40" fmla="*/ 1884459 w 7068710"/>
                    <a:gd name="connsiteY40" fmla="*/ 79514 h 230588"/>
                    <a:gd name="connsiteX41" fmla="*/ 1765190 w 7068710"/>
                    <a:gd name="connsiteY41" fmla="*/ 111318 h 230588"/>
                    <a:gd name="connsiteX42" fmla="*/ 1661822 w 7068710"/>
                    <a:gd name="connsiteY42" fmla="*/ 95416 h 230588"/>
                    <a:gd name="connsiteX43" fmla="*/ 1550504 w 7068710"/>
                    <a:gd name="connsiteY43" fmla="*/ 166977 h 230588"/>
                    <a:gd name="connsiteX44" fmla="*/ 1431235 w 7068710"/>
                    <a:gd name="connsiteY44" fmla="*/ 166977 h 230588"/>
                    <a:gd name="connsiteX45" fmla="*/ 1224501 w 7068710"/>
                    <a:gd name="connsiteY45" fmla="*/ 111318 h 230588"/>
                    <a:gd name="connsiteX46" fmla="*/ 1073426 w 7068710"/>
                    <a:gd name="connsiteY46" fmla="*/ 174928 h 230588"/>
                    <a:gd name="connsiteX47" fmla="*/ 882594 w 7068710"/>
                    <a:gd name="connsiteY47" fmla="*/ 143123 h 230588"/>
                    <a:gd name="connsiteX48" fmla="*/ 723568 w 7068710"/>
                    <a:gd name="connsiteY48" fmla="*/ 214685 h 230588"/>
                    <a:gd name="connsiteX49" fmla="*/ 572494 w 7068710"/>
                    <a:gd name="connsiteY49" fmla="*/ 206733 h 230588"/>
                    <a:gd name="connsiteX50" fmla="*/ 397565 w 7068710"/>
                    <a:gd name="connsiteY50" fmla="*/ 190831 h 230588"/>
                    <a:gd name="connsiteX51" fmla="*/ 477078 w 7068710"/>
                    <a:gd name="connsiteY51" fmla="*/ 31805 h 230588"/>
                    <a:gd name="connsiteX52" fmla="*/ 389614 w 7068710"/>
                    <a:gd name="connsiteY52" fmla="*/ 71562 h 230588"/>
                    <a:gd name="connsiteX53" fmla="*/ 174928 w 7068710"/>
                    <a:gd name="connsiteY53" fmla="*/ 190830 h 230588"/>
                    <a:gd name="connsiteX54" fmla="*/ 0 w 7068710"/>
                    <a:gd name="connsiteY54" fmla="*/ 230588 h 230588"/>
                    <a:gd name="connsiteX0" fmla="*/ 7100515 w 7100515"/>
                    <a:gd name="connsiteY0" fmla="*/ 87464 h 230588"/>
                    <a:gd name="connsiteX1" fmla="*/ 6925586 w 7100515"/>
                    <a:gd name="connsiteY1" fmla="*/ 0 h 230588"/>
                    <a:gd name="connsiteX2" fmla="*/ 6885830 w 7100515"/>
                    <a:gd name="connsiteY2" fmla="*/ 111318 h 230588"/>
                    <a:gd name="connsiteX3" fmla="*/ 6806317 w 7100515"/>
                    <a:gd name="connsiteY3" fmla="*/ 119269 h 230588"/>
                    <a:gd name="connsiteX4" fmla="*/ 6758609 w 7100515"/>
                    <a:gd name="connsiteY4" fmla="*/ 87464 h 230588"/>
                    <a:gd name="connsiteX5" fmla="*/ 6631388 w 7100515"/>
                    <a:gd name="connsiteY5" fmla="*/ 0 h 230588"/>
                    <a:gd name="connsiteX6" fmla="*/ 6575729 w 7100515"/>
                    <a:gd name="connsiteY6" fmla="*/ 47708 h 230588"/>
                    <a:gd name="connsiteX7" fmla="*/ 6535972 w 7100515"/>
                    <a:gd name="connsiteY7" fmla="*/ 31805 h 230588"/>
                    <a:gd name="connsiteX8" fmla="*/ 6448508 w 7100515"/>
                    <a:gd name="connsiteY8" fmla="*/ 0 h 230588"/>
                    <a:gd name="connsiteX9" fmla="*/ 6337190 w 7100515"/>
                    <a:gd name="connsiteY9" fmla="*/ 63610 h 230588"/>
                    <a:gd name="connsiteX10" fmla="*/ 6265628 w 7100515"/>
                    <a:gd name="connsiteY10" fmla="*/ 103367 h 230588"/>
                    <a:gd name="connsiteX11" fmla="*/ 6194066 w 7100515"/>
                    <a:gd name="connsiteY11" fmla="*/ 135172 h 230588"/>
                    <a:gd name="connsiteX12" fmla="*/ 6098650 w 7100515"/>
                    <a:gd name="connsiteY12" fmla="*/ 206734 h 230588"/>
                    <a:gd name="connsiteX13" fmla="*/ 6035040 w 7100515"/>
                    <a:gd name="connsiteY13" fmla="*/ 230588 h 230588"/>
                    <a:gd name="connsiteX14" fmla="*/ 6035040 w 7100515"/>
                    <a:gd name="connsiteY14" fmla="*/ 230588 h 230588"/>
                    <a:gd name="connsiteX15" fmla="*/ 5915770 w 7100515"/>
                    <a:gd name="connsiteY15" fmla="*/ 111318 h 230588"/>
                    <a:gd name="connsiteX16" fmla="*/ 5828306 w 7100515"/>
                    <a:gd name="connsiteY16" fmla="*/ 159026 h 230588"/>
                    <a:gd name="connsiteX17" fmla="*/ 5724939 w 7100515"/>
                    <a:gd name="connsiteY17" fmla="*/ 166977 h 230588"/>
                    <a:gd name="connsiteX18" fmla="*/ 5621572 w 7100515"/>
                    <a:gd name="connsiteY18" fmla="*/ 166977 h 230588"/>
                    <a:gd name="connsiteX19" fmla="*/ 5335325 w 7100515"/>
                    <a:gd name="connsiteY19" fmla="*/ 151075 h 230588"/>
                    <a:gd name="connsiteX20" fmla="*/ 5255812 w 7100515"/>
                    <a:gd name="connsiteY20" fmla="*/ 127221 h 230588"/>
                    <a:gd name="connsiteX21" fmla="*/ 5136543 w 7100515"/>
                    <a:gd name="connsiteY21" fmla="*/ 222636 h 230588"/>
                    <a:gd name="connsiteX22" fmla="*/ 4985468 w 7100515"/>
                    <a:gd name="connsiteY22" fmla="*/ 143123 h 230588"/>
                    <a:gd name="connsiteX23" fmla="*/ 4818490 w 7100515"/>
                    <a:gd name="connsiteY23" fmla="*/ 166977 h 230588"/>
                    <a:gd name="connsiteX24" fmla="*/ 4794637 w 7100515"/>
                    <a:gd name="connsiteY24" fmla="*/ 95415 h 230588"/>
                    <a:gd name="connsiteX25" fmla="*/ 4500438 w 7100515"/>
                    <a:gd name="connsiteY25" fmla="*/ 151075 h 230588"/>
                    <a:gd name="connsiteX26" fmla="*/ 4309607 w 7100515"/>
                    <a:gd name="connsiteY26" fmla="*/ 55659 h 230588"/>
                    <a:gd name="connsiteX27" fmla="*/ 4142630 w 7100515"/>
                    <a:gd name="connsiteY27" fmla="*/ 87464 h 230588"/>
                    <a:gd name="connsiteX28" fmla="*/ 3935896 w 7100515"/>
                    <a:gd name="connsiteY28" fmla="*/ 39756 h 230588"/>
                    <a:gd name="connsiteX29" fmla="*/ 3641697 w 7100515"/>
                    <a:gd name="connsiteY29" fmla="*/ 206734 h 230588"/>
                    <a:gd name="connsiteX30" fmla="*/ 3434963 w 7100515"/>
                    <a:gd name="connsiteY30" fmla="*/ 7951 h 230588"/>
                    <a:gd name="connsiteX31" fmla="*/ 3315694 w 7100515"/>
                    <a:gd name="connsiteY31" fmla="*/ 111318 h 230588"/>
                    <a:gd name="connsiteX32" fmla="*/ 3267986 w 7100515"/>
                    <a:gd name="connsiteY32" fmla="*/ 55659 h 230588"/>
                    <a:gd name="connsiteX33" fmla="*/ 3116911 w 7100515"/>
                    <a:gd name="connsiteY33" fmla="*/ 63610 h 230588"/>
                    <a:gd name="connsiteX34" fmla="*/ 3021495 w 7100515"/>
                    <a:gd name="connsiteY34" fmla="*/ 31804 h 230588"/>
                    <a:gd name="connsiteX35" fmla="*/ 2854518 w 7100515"/>
                    <a:gd name="connsiteY35" fmla="*/ 119270 h 230588"/>
                    <a:gd name="connsiteX36" fmla="*/ 2512612 w 7100515"/>
                    <a:gd name="connsiteY36" fmla="*/ 55660 h 230588"/>
                    <a:gd name="connsiteX37" fmla="*/ 2361537 w 7100515"/>
                    <a:gd name="connsiteY37" fmla="*/ 135171 h 230588"/>
                    <a:gd name="connsiteX38" fmla="*/ 2258170 w 7100515"/>
                    <a:gd name="connsiteY38" fmla="*/ 15902 h 230588"/>
                    <a:gd name="connsiteX39" fmla="*/ 2099144 w 7100515"/>
                    <a:gd name="connsiteY39" fmla="*/ 111318 h 230588"/>
                    <a:gd name="connsiteX40" fmla="*/ 1916264 w 7100515"/>
                    <a:gd name="connsiteY40" fmla="*/ 79514 h 230588"/>
                    <a:gd name="connsiteX41" fmla="*/ 1796995 w 7100515"/>
                    <a:gd name="connsiteY41" fmla="*/ 111318 h 230588"/>
                    <a:gd name="connsiteX42" fmla="*/ 1693627 w 7100515"/>
                    <a:gd name="connsiteY42" fmla="*/ 95416 h 230588"/>
                    <a:gd name="connsiteX43" fmla="*/ 1582309 w 7100515"/>
                    <a:gd name="connsiteY43" fmla="*/ 166977 h 230588"/>
                    <a:gd name="connsiteX44" fmla="*/ 1463040 w 7100515"/>
                    <a:gd name="connsiteY44" fmla="*/ 166977 h 230588"/>
                    <a:gd name="connsiteX45" fmla="*/ 1256306 w 7100515"/>
                    <a:gd name="connsiteY45" fmla="*/ 111318 h 230588"/>
                    <a:gd name="connsiteX46" fmla="*/ 1105231 w 7100515"/>
                    <a:gd name="connsiteY46" fmla="*/ 174928 h 230588"/>
                    <a:gd name="connsiteX47" fmla="*/ 914399 w 7100515"/>
                    <a:gd name="connsiteY47" fmla="*/ 143123 h 230588"/>
                    <a:gd name="connsiteX48" fmla="*/ 755373 w 7100515"/>
                    <a:gd name="connsiteY48" fmla="*/ 214685 h 230588"/>
                    <a:gd name="connsiteX49" fmla="*/ 604299 w 7100515"/>
                    <a:gd name="connsiteY49" fmla="*/ 206733 h 230588"/>
                    <a:gd name="connsiteX50" fmla="*/ 429370 w 7100515"/>
                    <a:gd name="connsiteY50" fmla="*/ 190831 h 230588"/>
                    <a:gd name="connsiteX51" fmla="*/ 508883 w 7100515"/>
                    <a:gd name="connsiteY51" fmla="*/ 31805 h 230588"/>
                    <a:gd name="connsiteX52" fmla="*/ 0 w 7100515"/>
                    <a:gd name="connsiteY52" fmla="*/ 87464 h 230588"/>
                    <a:gd name="connsiteX53" fmla="*/ 206733 w 7100515"/>
                    <a:gd name="connsiteY53" fmla="*/ 190830 h 230588"/>
                    <a:gd name="connsiteX54" fmla="*/ 31805 w 7100515"/>
                    <a:gd name="connsiteY54" fmla="*/ 230588 h 230588"/>
                    <a:gd name="connsiteX0" fmla="*/ 7657107 w 7657107"/>
                    <a:gd name="connsiteY0" fmla="*/ 87464 h 230588"/>
                    <a:gd name="connsiteX1" fmla="*/ 7482178 w 7657107"/>
                    <a:gd name="connsiteY1" fmla="*/ 0 h 230588"/>
                    <a:gd name="connsiteX2" fmla="*/ 7442422 w 7657107"/>
                    <a:gd name="connsiteY2" fmla="*/ 111318 h 230588"/>
                    <a:gd name="connsiteX3" fmla="*/ 7362909 w 7657107"/>
                    <a:gd name="connsiteY3" fmla="*/ 119269 h 230588"/>
                    <a:gd name="connsiteX4" fmla="*/ 7315201 w 7657107"/>
                    <a:gd name="connsiteY4" fmla="*/ 87464 h 230588"/>
                    <a:gd name="connsiteX5" fmla="*/ 7187980 w 7657107"/>
                    <a:gd name="connsiteY5" fmla="*/ 0 h 230588"/>
                    <a:gd name="connsiteX6" fmla="*/ 7132321 w 7657107"/>
                    <a:gd name="connsiteY6" fmla="*/ 47708 h 230588"/>
                    <a:gd name="connsiteX7" fmla="*/ 7092564 w 7657107"/>
                    <a:gd name="connsiteY7" fmla="*/ 31805 h 230588"/>
                    <a:gd name="connsiteX8" fmla="*/ 7005100 w 7657107"/>
                    <a:gd name="connsiteY8" fmla="*/ 0 h 230588"/>
                    <a:gd name="connsiteX9" fmla="*/ 6893782 w 7657107"/>
                    <a:gd name="connsiteY9" fmla="*/ 63610 h 230588"/>
                    <a:gd name="connsiteX10" fmla="*/ 6822220 w 7657107"/>
                    <a:gd name="connsiteY10" fmla="*/ 103367 h 230588"/>
                    <a:gd name="connsiteX11" fmla="*/ 6750658 w 7657107"/>
                    <a:gd name="connsiteY11" fmla="*/ 135172 h 230588"/>
                    <a:gd name="connsiteX12" fmla="*/ 6655242 w 7657107"/>
                    <a:gd name="connsiteY12" fmla="*/ 206734 h 230588"/>
                    <a:gd name="connsiteX13" fmla="*/ 6591632 w 7657107"/>
                    <a:gd name="connsiteY13" fmla="*/ 230588 h 230588"/>
                    <a:gd name="connsiteX14" fmla="*/ 6591632 w 7657107"/>
                    <a:gd name="connsiteY14" fmla="*/ 230588 h 230588"/>
                    <a:gd name="connsiteX15" fmla="*/ 6472362 w 7657107"/>
                    <a:gd name="connsiteY15" fmla="*/ 111318 h 230588"/>
                    <a:gd name="connsiteX16" fmla="*/ 6384898 w 7657107"/>
                    <a:gd name="connsiteY16" fmla="*/ 159026 h 230588"/>
                    <a:gd name="connsiteX17" fmla="*/ 6281531 w 7657107"/>
                    <a:gd name="connsiteY17" fmla="*/ 166977 h 230588"/>
                    <a:gd name="connsiteX18" fmla="*/ 6178164 w 7657107"/>
                    <a:gd name="connsiteY18" fmla="*/ 166977 h 230588"/>
                    <a:gd name="connsiteX19" fmla="*/ 5891917 w 7657107"/>
                    <a:gd name="connsiteY19" fmla="*/ 151075 h 230588"/>
                    <a:gd name="connsiteX20" fmla="*/ 5812404 w 7657107"/>
                    <a:gd name="connsiteY20" fmla="*/ 127221 h 230588"/>
                    <a:gd name="connsiteX21" fmla="*/ 5693135 w 7657107"/>
                    <a:gd name="connsiteY21" fmla="*/ 222636 h 230588"/>
                    <a:gd name="connsiteX22" fmla="*/ 5542060 w 7657107"/>
                    <a:gd name="connsiteY22" fmla="*/ 143123 h 230588"/>
                    <a:gd name="connsiteX23" fmla="*/ 5375082 w 7657107"/>
                    <a:gd name="connsiteY23" fmla="*/ 166977 h 230588"/>
                    <a:gd name="connsiteX24" fmla="*/ 5351229 w 7657107"/>
                    <a:gd name="connsiteY24" fmla="*/ 95415 h 230588"/>
                    <a:gd name="connsiteX25" fmla="*/ 5057030 w 7657107"/>
                    <a:gd name="connsiteY25" fmla="*/ 151075 h 230588"/>
                    <a:gd name="connsiteX26" fmla="*/ 4866199 w 7657107"/>
                    <a:gd name="connsiteY26" fmla="*/ 55659 h 230588"/>
                    <a:gd name="connsiteX27" fmla="*/ 4699222 w 7657107"/>
                    <a:gd name="connsiteY27" fmla="*/ 87464 h 230588"/>
                    <a:gd name="connsiteX28" fmla="*/ 4492488 w 7657107"/>
                    <a:gd name="connsiteY28" fmla="*/ 39756 h 230588"/>
                    <a:gd name="connsiteX29" fmla="*/ 4198289 w 7657107"/>
                    <a:gd name="connsiteY29" fmla="*/ 206734 h 230588"/>
                    <a:gd name="connsiteX30" fmla="*/ 3991555 w 7657107"/>
                    <a:gd name="connsiteY30" fmla="*/ 7951 h 230588"/>
                    <a:gd name="connsiteX31" fmla="*/ 3872286 w 7657107"/>
                    <a:gd name="connsiteY31" fmla="*/ 111318 h 230588"/>
                    <a:gd name="connsiteX32" fmla="*/ 3824578 w 7657107"/>
                    <a:gd name="connsiteY32" fmla="*/ 55659 h 230588"/>
                    <a:gd name="connsiteX33" fmla="*/ 3673503 w 7657107"/>
                    <a:gd name="connsiteY33" fmla="*/ 63610 h 230588"/>
                    <a:gd name="connsiteX34" fmla="*/ 3578087 w 7657107"/>
                    <a:gd name="connsiteY34" fmla="*/ 31804 h 230588"/>
                    <a:gd name="connsiteX35" fmla="*/ 3411110 w 7657107"/>
                    <a:gd name="connsiteY35" fmla="*/ 119270 h 230588"/>
                    <a:gd name="connsiteX36" fmla="*/ 3069204 w 7657107"/>
                    <a:gd name="connsiteY36" fmla="*/ 55660 h 230588"/>
                    <a:gd name="connsiteX37" fmla="*/ 2918129 w 7657107"/>
                    <a:gd name="connsiteY37" fmla="*/ 135171 h 230588"/>
                    <a:gd name="connsiteX38" fmla="*/ 2814762 w 7657107"/>
                    <a:gd name="connsiteY38" fmla="*/ 15902 h 230588"/>
                    <a:gd name="connsiteX39" fmla="*/ 2655736 w 7657107"/>
                    <a:gd name="connsiteY39" fmla="*/ 111318 h 230588"/>
                    <a:gd name="connsiteX40" fmla="*/ 2472856 w 7657107"/>
                    <a:gd name="connsiteY40" fmla="*/ 79514 h 230588"/>
                    <a:gd name="connsiteX41" fmla="*/ 2353587 w 7657107"/>
                    <a:gd name="connsiteY41" fmla="*/ 111318 h 230588"/>
                    <a:gd name="connsiteX42" fmla="*/ 2250219 w 7657107"/>
                    <a:gd name="connsiteY42" fmla="*/ 95416 h 230588"/>
                    <a:gd name="connsiteX43" fmla="*/ 2138901 w 7657107"/>
                    <a:gd name="connsiteY43" fmla="*/ 166977 h 230588"/>
                    <a:gd name="connsiteX44" fmla="*/ 2019632 w 7657107"/>
                    <a:gd name="connsiteY44" fmla="*/ 166977 h 230588"/>
                    <a:gd name="connsiteX45" fmla="*/ 1812898 w 7657107"/>
                    <a:gd name="connsiteY45" fmla="*/ 111318 h 230588"/>
                    <a:gd name="connsiteX46" fmla="*/ 1661823 w 7657107"/>
                    <a:gd name="connsiteY46" fmla="*/ 174928 h 230588"/>
                    <a:gd name="connsiteX47" fmla="*/ 1470991 w 7657107"/>
                    <a:gd name="connsiteY47" fmla="*/ 143123 h 230588"/>
                    <a:gd name="connsiteX48" fmla="*/ 1311965 w 7657107"/>
                    <a:gd name="connsiteY48" fmla="*/ 214685 h 230588"/>
                    <a:gd name="connsiteX49" fmla="*/ 1160891 w 7657107"/>
                    <a:gd name="connsiteY49" fmla="*/ 206733 h 230588"/>
                    <a:gd name="connsiteX50" fmla="*/ 985962 w 7657107"/>
                    <a:gd name="connsiteY50" fmla="*/ 190831 h 230588"/>
                    <a:gd name="connsiteX51" fmla="*/ 1065475 w 7657107"/>
                    <a:gd name="connsiteY51" fmla="*/ 31805 h 230588"/>
                    <a:gd name="connsiteX52" fmla="*/ 556592 w 7657107"/>
                    <a:gd name="connsiteY52" fmla="*/ 87464 h 230588"/>
                    <a:gd name="connsiteX53" fmla="*/ 763325 w 7657107"/>
                    <a:gd name="connsiteY53" fmla="*/ 190830 h 230588"/>
                    <a:gd name="connsiteX54" fmla="*/ 0 w 7657107"/>
                    <a:gd name="connsiteY54" fmla="*/ 159026 h 230588"/>
                    <a:gd name="connsiteX0" fmla="*/ 7657107 w 7657107"/>
                    <a:gd name="connsiteY0" fmla="*/ 87464 h 230588"/>
                    <a:gd name="connsiteX1" fmla="*/ 7482178 w 7657107"/>
                    <a:gd name="connsiteY1" fmla="*/ 0 h 230588"/>
                    <a:gd name="connsiteX2" fmla="*/ 7442422 w 7657107"/>
                    <a:gd name="connsiteY2" fmla="*/ 111318 h 230588"/>
                    <a:gd name="connsiteX3" fmla="*/ 7362909 w 7657107"/>
                    <a:gd name="connsiteY3" fmla="*/ 119269 h 230588"/>
                    <a:gd name="connsiteX4" fmla="*/ 7315201 w 7657107"/>
                    <a:gd name="connsiteY4" fmla="*/ 87464 h 230588"/>
                    <a:gd name="connsiteX5" fmla="*/ 7187980 w 7657107"/>
                    <a:gd name="connsiteY5" fmla="*/ 0 h 230588"/>
                    <a:gd name="connsiteX6" fmla="*/ 7132321 w 7657107"/>
                    <a:gd name="connsiteY6" fmla="*/ 47708 h 230588"/>
                    <a:gd name="connsiteX7" fmla="*/ 7092564 w 7657107"/>
                    <a:gd name="connsiteY7" fmla="*/ 31805 h 230588"/>
                    <a:gd name="connsiteX8" fmla="*/ 7005100 w 7657107"/>
                    <a:gd name="connsiteY8" fmla="*/ 0 h 230588"/>
                    <a:gd name="connsiteX9" fmla="*/ 6893782 w 7657107"/>
                    <a:gd name="connsiteY9" fmla="*/ 63610 h 230588"/>
                    <a:gd name="connsiteX10" fmla="*/ 6822220 w 7657107"/>
                    <a:gd name="connsiteY10" fmla="*/ 103367 h 230588"/>
                    <a:gd name="connsiteX11" fmla="*/ 6750658 w 7657107"/>
                    <a:gd name="connsiteY11" fmla="*/ 135172 h 230588"/>
                    <a:gd name="connsiteX12" fmla="*/ 6655242 w 7657107"/>
                    <a:gd name="connsiteY12" fmla="*/ 206734 h 230588"/>
                    <a:gd name="connsiteX13" fmla="*/ 6591632 w 7657107"/>
                    <a:gd name="connsiteY13" fmla="*/ 230588 h 230588"/>
                    <a:gd name="connsiteX14" fmla="*/ 6591632 w 7657107"/>
                    <a:gd name="connsiteY14" fmla="*/ 230588 h 230588"/>
                    <a:gd name="connsiteX15" fmla="*/ 6472362 w 7657107"/>
                    <a:gd name="connsiteY15" fmla="*/ 111318 h 230588"/>
                    <a:gd name="connsiteX16" fmla="*/ 6384898 w 7657107"/>
                    <a:gd name="connsiteY16" fmla="*/ 159026 h 230588"/>
                    <a:gd name="connsiteX17" fmla="*/ 6281531 w 7657107"/>
                    <a:gd name="connsiteY17" fmla="*/ 166977 h 230588"/>
                    <a:gd name="connsiteX18" fmla="*/ 6178164 w 7657107"/>
                    <a:gd name="connsiteY18" fmla="*/ 166977 h 230588"/>
                    <a:gd name="connsiteX19" fmla="*/ 5891917 w 7657107"/>
                    <a:gd name="connsiteY19" fmla="*/ 151075 h 230588"/>
                    <a:gd name="connsiteX20" fmla="*/ 5812404 w 7657107"/>
                    <a:gd name="connsiteY20" fmla="*/ 127221 h 230588"/>
                    <a:gd name="connsiteX21" fmla="*/ 5693135 w 7657107"/>
                    <a:gd name="connsiteY21" fmla="*/ 222636 h 230588"/>
                    <a:gd name="connsiteX22" fmla="*/ 5542060 w 7657107"/>
                    <a:gd name="connsiteY22" fmla="*/ 143123 h 230588"/>
                    <a:gd name="connsiteX23" fmla="*/ 5375082 w 7657107"/>
                    <a:gd name="connsiteY23" fmla="*/ 166977 h 230588"/>
                    <a:gd name="connsiteX24" fmla="*/ 5351229 w 7657107"/>
                    <a:gd name="connsiteY24" fmla="*/ 95415 h 230588"/>
                    <a:gd name="connsiteX25" fmla="*/ 5057030 w 7657107"/>
                    <a:gd name="connsiteY25" fmla="*/ 151075 h 230588"/>
                    <a:gd name="connsiteX26" fmla="*/ 4866199 w 7657107"/>
                    <a:gd name="connsiteY26" fmla="*/ 55659 h 230588"/>
                    <a:gd name="connsiteX27" fmla="*/ 4699222 w 7657107"/>
                    <a:gd name="connsiteY27" fmla="*/ 87464 h 230588"/>
                    <a:gd name="connsiteX28" fmla="*/ 4492488 w 7657107"/>
                    <a:gd name="connsiteY28" fmla="*/ 39756 h 230588"/>
                    <a:gd name="connsiteX29" fmla="*/ 4198289 w 7657107"/>
                    <a:gd name="connsiteY29" fmla="*/ 206734 h 230588"/>
                    <a:gd name="connsiteX30" fmla="*/ 3991555 w 7657107"/>
                    <a:gd name="connsiteY30" fmla="*/ 7951 h 230588"/>
                    <a:gd name="connsiteX31" fmla="*/ 3872286 w 7657107"/>
                    <a:gd name="connsiteY31" fmla="*/ 111318 h 230588"/>
                    <a:gd name="connsiteX32" fmla="*/ 3824578 w 7657107"/>
                    <a:gd name="connsiteY32" fmla="*/ 55659 h 230588"/>
                    <a:gd name="connsiteX33" fmla="*/ 3673503 w 7657107"/>
                    <a:gd name="connsiteY33" fmla="*/ 63610 h 230588"/>
                    <a:gd name="connsiteX34" fmla="*/ 3578087 w 7657107"/>
                    <a:gd name="connsiteY34" fmla="*/ 31804 h 230588"/>
                    <a:gd name="connsiteX35" fmla="*/ 3411110 w 7657107"/>
                    <a:gd name="connsiteY35" fmla="*/ 119270 h 230588"/>
                    <a:gd name="connsiteX36" fmla="*/ 3069204 w 7657107"/>
                    <a:gd name="connsiteY36" fmla="*/ 55660 h 230588"/>
                    <a:gd name="connsiteX37" fmla="*/ 2918129 w 7657107"/>
                    <a:gd name="connsiteY37" fmla="*/ 135171 h 230588"/>
                    <a:gd name="connsiteX38" fmla="*/ 2814762 w 7657107"/>
                    <a:gd name="connsiteY38" fmla="*/ 15902 h 230588"/>
                    <a:gd name="connsiteX39" fmla="*/ 2655736 w 7657107"/>
                    <a:gd name="connsiteY39" fmla="*/ 111318 h 230588"/>
                    <a:gd name="connsiteX40" fmla="*/ 2472856 w 7657107"/>
                    <a:gd name="connsiteY40" fmla="*/ 79514 h 230588"/>
                    <a:gd name="connsiteX41" fmla="*/ 2353587 w 7657107"/>
                    <a:gd name="connsiteY41" fmla="*/ 111318 h 230588"/>
                    <a:gd name="connsiteX42" fmla="*/ 2250219 w 7657107"/>
                    <a:gd name="connsiteY42" fmla="*/ 95416 h 230588"/>
                    <a:gd name="connsiteX43" fmla="*/ 2138901 w 7657107"/>
                    <a:gd name="connsiteY43" fmla="*/ 166977 h 230588"/>
                    <a:gd name="connsiteX44" fmla="*/ 2019632 w 7657107"/>
                    <a:gd name="connsiteY44" fmla="*/ 166977 h 230588"/>
                    <a:gd name="connsiteX45" fmla="*/ 1812898 w 7657107"/>
                    <a:gd name="connsiteY45" fmla="*/ 111318 h 230588"/>
                    <a:gd name="connsiteX46" fmla="*/ 1661823 w 7657107"/>
                    <a:gd name="connsiteY46" fmla="*/ 174928 h 230588"/>
                    <a:gd name="connsiteX47" fmla="*/ 1470991 w 7657107"/>
                    <a:gd name="connsiteY47" fmla="*/ 143123 h 230588"/>
                    <a:gd name="connsiteX48" fmla="*/ 1311965 w 7657107"/>
                    <a:gd name="connsiteY48" fmla="*/ 214685 h 230588"/>
                    <a:gd name="connsiteX49" fmla="*/ 1160891 w 7657107"/>
                    <a:gd name="connsiteY49" fmla="*/ 206733 h 230588"/>
                    <a:gd name="connsiteX50" fmla="*/ 985962 w 7657107"/>
                    <a:gd name="connsiteY50" fmla="*/ 190831 h 230588"/>
                    <a:gd name="connsiteX51" fmla="*/ 1065475 w 7657107"/>
                    <a:gd name="connsiteY51" fmla="*/ 31805 h 230588"/>
                    <a:gd name="connsiteX52" fmla="*/ 556592 w 7657107"/>
                    <a:gd name="connsiteY52" fmla="*/ 87464 h 230588"/>
                    <a:gd name="connsiteX53" fmla="*/ 214687 w 7657107"/>
                    <a:gd name="connsiteY53" fmla="*/ 119268 h 230588"/>
                    <a:gd name="connsiteX54" fmla="*/ 763325 w 7657107"/>
                    <a:gd name="connsiteY54" fmla="*/ 190830 h 230588"/>
                    <a:gd name="connsiteX55" fmla="*/ 0 w 7657107"/>
                    <a:gd name="connsiteY55" fmla="*/ 159026 h 230588"/>
                    <a:gd name="connsiteX0" fmla="*/ 7657107 w 7657107"/>
                    <a:gd name="connsiteY0" fmla="*/ 87464 h 230588"/>
                    <a:gd name="connsiteX1" fmla="*/ 7482178 w 7657107"/>
                    <a:gd name="connsiteY1" fmla="*/ 0 h 230588"/>
                    <a:gd name="connsiteX2" fmla="*/ 7442422 w 7657107"/>
                    <a:gd name="connsiteY2" fmla="*/ 111318 h 230588"/>
                    <a:gd name="connsiteX3" fmla="*/ 7362909 w 7657107"/>
                    <a:gd name="connsiteY3" fmla="*/ 119269 h 230588"/>
                    <a:gd name="connsiteX4" fmla="*/ 7315201 w 7657107"/>
                    <a:gd name="connsiteY4" fmla="*/ 87464 h 230588"/>
                    <a:gd name="connsiteX5" fmla="*/ 7187980 w 7657107"/>
                    <a:gd name="connsiteY5" fmla="*/ 0 h 230588"/>
                    <a:gd name="connsiteX6" fmla="*/ 7132321 w 7657107"/>
                    <a:gd name="connsiteY6" fmla="*/ 47708 h 230588"/>
                    <a:gd name="connsiteX7" fmla="*/ 7092564 w 7657107"/>
                    <a:gd name="connsiteY7" fmla="*/ 31805 h 230588"/>
                    <a:gd name="connsiteX8" fmla="*/ 7005100 w 7657107"/>
                    <a:gd name="connsiteY8" fmla="*/ 0 h 230588"/>
                    <a:gd name="connsiteX9" fmla="*/ 6893782 w 7657107"/>
                    <a:gd name="connsiteY9" fmla="*/ 63610 h 230588"/>
                    <a:gd name="connsiteX10" fmla="*/ 6822220 w 7657107"/>
                    <a:gd name="connsiteY10" fmla="*/ 103367 h 230588"/>
                    <a:gd name="connsiteX11" fmla="*/ 6750658 w 7657107"/>
                    <a:gd name="connsiteY11" fmla="*/ 135172 h 230588"/>
                    <a:gd name="connsiteX12" fmla="*/ 6655242 w 7657107"/>
                    <a:gd name="connsiteY12" fmla="*/ 206734 h 230588"/>
                    <a:gd name="connsiteX13" fmla="*/ 6591632 w 7657107"/>
                    <a:gd name="connsiteY13" fmla="*/ 230588 h 230588"/>
                    <a:gd name="connsiteX14" fmla="*/ 6591632 w 7657107"/>
                    <a:gd name="connsiteY14" fmla="*/ 230588 h 230588"/>
                    <a:gd name="connsiteX15" fmla="*/ 6472362 w 7657107"/>
                    <a:gd name="connsiteY15" fmla="*/ 111318 h 230588"/>
                    <a:gd name="connsiteX16" fmla="*/ 6384898 w 7657107"/>
                    <a:gd name="connsiteY16" fmla="*/ 159026 h 230588"/>
                    <a:gd name="connsiteX17" fmla="*/ 6281531 w 7657107"/>
                    <a:gd name="connsiteY17" fmla="*/ 166977 h 230588"/>
                    <a:gd name="connsiteX18" fmla="*/ 6178164 w 7657107"/>
                    <a:gd name="connsiteY18" fmla="*/ 166977 h 230588"/>
                    <a:gd name="connsiteX19" fmla="*/ 5891917 w 7657107"/>
                    <a:gd name="connsiteY19" fmla="*/ 151075 h 230588"/>
                    <a:gd name="connsiteX20" fmla="*/ 5812404 w 7657107"/>
                    <a:gd name="connsiteY20" fmla="*/ 127221 h 230588"/>
                    <a:gd name="connsiteX21" fmla="*/ 5693135 w 7657107"/>
                    <a:gd name="connsiteY21" fmla="*/ 222636 h 230588"/>
                    <a:gd name="connsiteX22" fmla="*/ 5542060 w 7657107"/>
                    <a:gd name="connsiteY22" fmla="*/ 143123 h 230588"/>
                    <a:gd name="connsiteX23" fmla="*/ 5375082 w 7657107"/>
                    <a:gd name="connsiteY23" fmla="*/ 166977 h 230588"/>
                    <a:gd name="connsiteX24" fmla="*/ 5351229 w 7657107"/>
                    <a:gd name="connsiteY24" fmla="*/ 95415 h 230588"/>
                    <a:gd name="connsiteX25" fmla="*/ 5057030 w 7657107"/>
                    <a:gd name="connsiteY25" fmla="*/ 151075 h 230588"/>
                    <a:gd name="connsiteX26" fmla="*/ 4866199 w 7657107"/>
                    <a:gd name="connsiteY26" fmla="*/ 55659 h 230588"/>
                    <a:gd name="connsiteX27" fmla="*/ 4699222 w 7657107"/>
                    <a:gd name="connsiteY27" fmla="*/ 87464 h 230588"/>
                    <a:gd name="connsiteX28" fmla="*/ 4492488 w 7657107"/>
                    <a:gd name="connsiteY28" fmla="*/ 39756 h 230588"/>
                    <a:gd name="connsiteX29" fmla="*/ 4198289 w 7657107"/>
                    <a:gd name="connsiteY29" fmla="*/ 206734 h 230588"/>
                    <a:gd name="connsiteX30" fmla="*/ 3991555 w 7657107"/>
                    <a:gd name="connsiteY30" fmla="*/ 7951 h 230588"/>
                    <a:gd name="connsiteX31" fmla="*/ 3872286 w 7657107"/>
                    <a:gd name="connsiteY31" fmla="*/ 111318 h 230588"/>
                    <a:gd name="connsiteX32" fmla="*/ 3824578 w 7657107"/>
                    <a:gd name="connsiteY32" fmla="*/ 55659 h 230588"/>
                    <a:gd name="connsiteX33" fmla="*/ 3673503 w 7657107"/>
                    <a:gd name="connsiteY33" fmla="*/ 63610 h 230588"/>
                    <a:gd name="connsiteX34" fmla="*/ 3578087 w 7657107"/>
                    <a:gd name="connsiteY34" fmla="*/ 31804 h 230588"/>
                    <a:gd name="connsiteX35" fmla="*/ 3411110 w 7657107"/>
                    <a:gd name="connsiteY35" fmla="*/ 119270 h 230588"/>
                    <a:gd name="connsiteX36" fmla="*/ 3069204 w 7657107"/>
                    <a:gd name="connsiteY36" fmla="*/ 55660 h 230588"/>
                    <a:gd name="connsiteX37" fmla="*/ 2918129 w 7657107"/>
                    <a:gd name="connsiteY37" fmla="*/ 135171 h 230588"/>
                    <a:gd name="connsiteX38" fmla="*/ 2814762 w 7657107"/>
                    <a:gd name="connsiteY38" fmla="*/ 15902 h 230588"/>
                    <a:gd name="connsiteX39" fmla="*/ 2655736 w 7657107"/>
                    <a:gd name="connsiteY39" fmla="*/ 111318 h 230588"/>
                    <a:gd name="connsiteX40" fmla="*/ 2472856 w 7657107"/>
                    <a:gd name="connsiteY40" fmla="*/ 79514 h 230588"/>
                    <a:gd name="connsiteX41" fmla="*/ 2353587 w 7657107"/>
                    <a:gd name="connsiteY41" fmla="*/ 111318 h 230588"/>
                    <a:gd name="connsiteX42" fmla="*/ 2250219 w 7657107"/>
                    <a:gd name="connsiteY42" fmla="*/ 95416 h 230588"/>
                    <a:gd name="connsiteX43" fmla="*/ 2138901 w 7657107"/>
                    <a:gd name="connsiteY43" fmla="*/ 166977 h 230588"/>
                    <a:gd name="connsiteX44" fmla="*/ 2019632 w 7657107"/>
                    <a:gd name="connsiteY44" fmla="*/ 166977 h 230588"/>
                    <a:gd name="connsiteX45" fmla="*/ 1812898 w 7657107"/>
                    <a:gd name="connsiteY45" fmla="*/ 111318 h 230588"/>
                    <a:gd name="connsiteX46" fmla="*/ 1661823 w 7657107"/>
                    <a:gd name="connsiteY46" fmla="*/ 174928 h 230588"/>
                    <a:gd name="connsiteX47" fmla="*/ 1470991 w 7657107"/>
                    <a:gd name="connsiteY47" fmla="*/ 143123 h 230588"/>
                    <a:gd name="connsiteX48" fmla="*/ 1311965 w 7657107"/>
                    <a:gd name="connsiteY48" fmla="*/ 214685 h 230588"/>
                    <a:gd name="connsiteX49" fmla="*/ 1160891 w 7657107"/>
                    <a:gd name="connsiteY49" fmla="*/ 206733 h 230588"/>
                    <a:gd name="connsiteX50" fmla="*/ 985962 w 7657107"/>
                    <a:gd name="connsiteY50" fmla="*/ 190831 h 230588"/>
                    <a:gd name="connsiteX51" fmla="*/ 1065475 w 7657107"/>
                    <a:gd name="connsiteY51" fmla="*/ 31805 h 230588"/>
                    <a:gd name="connsiteX52" fmla="*/ 556592 w 7657107"/>
                    <a:gd name="connsiteY52" fmla="*/ 87464 h 230588"/>
                    <a:gd name="connsiteX53" fmla="*/ 214687 w 7657107"/>
                    <a:gd name="connsiteY53" fmla="*/ 119268 h 230588"/>
                    <a:gd name="connsiteX54" fmla="*/ 174928 w 7657107"/>
                    <a:gd name="connsiteY54" fmla="*/ 159024 h 230588"/>
                    <a:gd name="connsiteX55" fmla="*/ 0 w 7657107"/>
                    <a:gd name="connsiteY55" fmla="*/ 159026 h 230588"/>
                    <a:gd name="connsiteX0" fmla="*/ 7657107 w 7657107"/>
                    <a:gd name="connsiteY0" fmla="*/ 87464 h 230588"/>
                    <a:gd name="connsiteX1" fmla="*/ 7482178 w 7657107"/>
                    <a:gd name="connsiteY1" fmla="*/ 0 h 230588"/>
                    <a:gd name="connsiteX2" fmla="*/ 7442422 w 7657107"/>
                    <a:gd name="connsiteY2" fmla="*/ 111318 h 230588"/>
                    <a:gd name="connsiteX3" fmla="*/ 7362909 w 7657107"/>
                    <a:gd name="connsiteY3" fmla="*/ 119269 h 230588"/>
                    <a:gd name="connsiteX4" fmla="*/ 7315201 w 7657107"/>
                    <a:gd name="connsiteY4" fmla="*/ 87464 h 230588"/>
                    <a:gd name="connsiteX5" fmla="*/ 7187980 w 7657107"/>
                    <a:gd name="connsiteY5" fmla="*/ 0 h 230588"/>
                    <a:gd name="connsiteX6" fmla="*/ 7132321 w 7657107"/>
                    <a:gd name="connsiteY6" fmla="*/ 47708 h 230588"/>
                    <a:gd name="connsiteX7" fmla="*/ 7092564 w 7657107"/>
                    <a:gd name="connsiteY7" fmla="*/ 31805 h 230588"/>
                    <a:gd name="connsiteX8" fmla="*/ 7005100 w 7657107"/>
                    <a:gd name="connsiteY8" fmla="*/ 0 h 230588"/>
                    <a:gd name="connsiteX9" fmla="*/ 6893782 w 7657107"/>
                    <a:gd name="connsiteY9" fmla="*/ 63610 h 230588"/>
                    <a:gd name="connsiteX10" fmla="*/ 6822220 w 7657107"/>
                    <a:gd name="connsiteY10" fmla="*/ 103367 h 230588"/>
                    <a:gd name="connsiteX11" fmla="*/ 6750658 w 7657107"/>
                    <a:gd name="connsiteY11" fmla="*/ 135172 h 230588"/>
                    <a:gd name="connsiteX12" fmla="*/ 6655242 w 7657107"/>
                    <a:gd name="connsiteY12" fmla="*/ 206734 h 230588"/>
                    <a:gd name="connsiteX13" fmla="*/ 6591632 w 7657107"/>
                    <a:gd name="connsiteY13" fmla="*/ 230588 h 230588"/>
                    <a:gd name="connsiteX14" fmla="*/ 6591632 w 7657107"/>
                    <a:gd name="connsiteY14" fmla="*/ 230588 h 230588"/>
                    <a:gd name="connsiteX15" fmla="*/ 6472362 w 7657107"/>
                    <a:gd name="connsiteY15" fmla="*/ 111318 h 230588"/>
                    <a:gd name="connsiteX16" fmla="*/ 6384898 w 7657107"/>
                    <a:gd name="connsiteY16" fmla="*/ 159026 h 230588"/>
                    <a:gd name="connsiteX17" fmla="*/ 6281531 w 7657107"/>
                    <a:gd name="connsiteY17" fmla="*/ 166977 h 230588"/>
                    <a:gd name="connsiteX18" fmla="*/ 6178164 w 7657107"/>
                    <a:gd name="connsiteY18" fmla="*/ 166977 h 230588"/>
                    <a:gd name="connsiteX19" fmla="*/ 5891917 w 7657107"/>
                    <a:gd name="connsiteY19" fmla="*/ 151075 h 230588"/>
                    <a:gd name="connsiteX20" fmla="*/ 5812404 w 7657107"/>
                    <a:gd name="connsiteY20" fmla="*/ 127221 h 230588"/>
                    <a:gd name="connsiteX21" fmla="*/ 5693135 w 7657107"/>
                    <a:gd name="connsiteY21" fmla="*/ 222636 h 230588"/>
                    <a:gd name="connsiteX22" fmla="*/ 5542060 w 7657107"/>
                    <a:gd name="connsiteY22" fmla="*/ 143123 h 230588"/>
                    <a:gd name="connsiteX23" fmla="*/ 5375082 w 7657107"/>
                    <a:gd name="connsiteY23" fmla="*/ 166977 h 230588"/>
                    <a:gd name="connsiteX24" fmla="*/ 5351229 w 7657107"/>
                    <a:gd name="connsiteY24" fmla="*/ 95415 h 230588"/>
                    <a:gd name="connsiteX25" fmla="*/ 5057030 w 7657107"/>
                    <a:gd name="connsiteY25" fmla="*/ 151075 h 230588"/>
                    <a:gd name="connsiteX26" fmla="*/ 4866199 w 7657107"/>
                    <a:gd name="connsiteY26" fmla="*/ 55659 h 230588"/>
                    <a:gd name="connsiteX27" fmla="*/ 4699222 w 7657107"/>
                    <a:gd name="connsiteY27" fmla="*/ 87464 h 230588"/>
                    <a:gd name="connsiteX28" fmla="*/ 4492488 w 7657107"/>
                    <a:gd name="connsiteY28" fmla="*/ 39756 h 230588"/>
                    <a:gd name="connsiteX29" fmla="*/ 4198289 w 7657107"/>
                    <a:gd name="connsiteY29" fmla="*/ 206734 h 230588"/>
                    <a:gd name="connsiteX30" fmla="*/ 3991555 w 7657107"/>
                    <a:gd name="connsiteY30" fmla="*/ 7951 h 230588"/>
                    <a:gd name="connsiteX31" fmla="*/ 3872286 w 7657107"/>
                    <a:gd name="connsiteY31" fmla="*/ 111318 h 230588"/>
                    <a:gd name="connsiteX32" fmla="*/ 3824578 w 7657107"/>
                    <a:gd name="connsiteY32" fmla="*/ 55659 h 230588"/>
                    <a:gd name="connsiteX33" fmla="*/ 3673503 w 7657107"/>
                    <a:gd name="connsiteY33" fmla="*/ 63610 h 230588"/>
                    <a:gd name="connsiteX34" fmla="*/ 3578087 w 7657107"/>
                    <a:gd name="connsiteY34" fmla="*/ 31804 h 230588"/>
                    <a:gd name="connsiteX35" fmla="*/ 3411110 w 7657107"/>
                    <a:gd name="connsiteY35" fmla="*/ 119270 h 230588"/>
                    <a:gd name="connsiteX36" fmla="*/ 3069204 w 7657107"/>
                    <a:gd name="connsiteY36" fmla="*/ 55660 h 230588"/>
                    <a:gd name="connsiteX37" fmla="*/ 2918129 w 7657107"/>
                    <a:gd name="connsiteY37" fmla="*/ 135171 h 230588"/>
                    <a:gd name="connsiteX38" fmla="*/ 2814762 w 7657107"/>
                    <a:gd name="connsiteY38" fmla="*/ 15902 h 230588"/>
                    <a:gd name="connsiteX39" fmla="*/ 2655736 w 7657107"/>
                    <a:gd name="connsiteY39" fmla="*/ 111318 h 230588"/>
                    <a:gd name="connsiteX40" fmla="*/ 2472856 w 7657107"/>
                    <a:gd name="connsiteY40" fmla="*/ 79514 h 230588"/>
                    <a:gd name="connsiteX41" fmla="*/ 2353587 w 7657107"/>
                    <a:gd name="connsiteY41" fmla="*/ 111318 h 230588"/>
                    <a:gd name="connsiteX42" fmla="*/ 2250219 w 7657107"/>
                    <a:gd name="connsiteY42" fmla="*/ 95416 h 230588"/>
                    <a:gd name="connsiteX43" fmla="*/ 2138901 w 7657107"/>
                    <a:gd name="connsiteY43" fmla="*/ 166977 h 230588"/>
                    <a:gd name="connsiteX44" fmla="*/ 2019632 w 7657107"/>
                    <a:gd name="connsiteY44" fmla="*/ 166977 h 230588"/>
                    <a:gd name="connsiteX45" fmla="*/ 1812898 w 7657107"/>
                    <a:gd name="connsiteY45" fmla="*/ 111318 h 230588"/>
                    <a:gd name="connsiteX46" fmla="*/ 1661823 w 7657107"/>
                    <a:gd name="connsiteY46" fmla="*/ 174928 h 230588"/>
                    <a:gd name="connsiteX47" fmla="*/ 1470991 w 7657107"/>
                    <a:gd name="connsiteY47" fmla="*/ 143123 h 230588"/>
                    <a:gd name="connsiteX48" fmla="*/ 1311965 w 7657107"/>
                    <a:gd name="connsiteY48" fmla="*/ 214685 h 230588"/>
                    <a:gd name="connsiteX49" fmla="*/ 1160891 w 7657107"/>
                    <a:gd name="connsiteY49" fmla="*/ 206733 h 230588"/>
                    <a:gd name="connsiteX50" fmla="*/ 985962 w 7657107"/>
                    <a:gd name="connsiteY50" fmla="*/ 190831 h 230588"/>
                    <a:gd name="connsiteX51" fmla="*/ 731520 w 7657107"/>
                    <a:gd name="connsiteY51" fmla="*/ 95416 h 230588"/>
                    <a:gd name="connsiteX52" fmla="*/ 556592 w 7657107"/>
                    <a:gd name="connsiteY52" fmla="*/ 87464 h 230588"/>
                    <a:gd name="connsiteX53" fmla="*/ 214687 w 7657107"/>
                    <a:gd name="connsiteY53" fmla="*/ 119268 h 230588"/>
                    <a:gd name="connsiteX54" fmla="*/ 174928 w 7657107"/>
                    <a:gd name="connsiteY54" fmla="*/ 159024 h 230588"/>
                    <a:gd name="connsiteX55" fmla="*/ 0 w 7657107"/>
                    <a:gd name="connsiteY55" fmla="*/ 159026 h 230588"/>
                    <a:gd name="connsiteX0" fmla="*/ 7657107 w 7657107"/>
                    <a:gd name="connsiteY0" fmla="*/ 87464 h 230588"/>
                    <a:gd name="connsiteX1" fmla="*/ 7482178 w 7657107"/>
                    <a:gd name="connsiteY1" fmla="*/ 0 h 230588"/>
                    <a:gd name="connsiteX2" fmla="*/ 7442422 w 7657107"/>
                    <a:gd name="connsiteY2" fmla="*/ 111318 h 230588"/>
                    <a:gd name="connsiteX3" fmla="*/ 7362909 w 7657107"/>
                    <a:gd name="connsiteY3" fmla="*/ 119269 h 230588"/>
                    <a:gd name="connsiteX4" fmla="*/ 7315201 w 7657107"/>
                    <a:gd name="connsiteY4" fmla="*/ 87464 h 230588"/>
                    <a:gd name="connsiteX5" fmla="*/ 7187980 w 7657107"/>
                    <a:gd name="connsiteY5" fmla="*/ 0 h 230588"/>
                    <a:gd name="connsiteX6" fmla="*/ 7132321 w 7657107"/>
                    <a:gd name="connsiteY6" fmla="*/ 47708 h 230588"/>
                    <a:gd name="connsiteX7" fmla="*/ 7092564 w 7657107"/>
                    <a:gd name="connsiteY7" fmla="*/ 31805 h 230588"/>
                    <a:gd name="connsiteX8" fmla="*/ 7005100 w 7657107"/>
                    <a:gd name="connsiteY8" fmla="*/ 0 h 230588"/>
                    <a:gd name="connsiteX9" fmla="*/ 6893782 w 7657107"/>
                    <a:gd name="connsiteY9" fmla="*/ 63610 h 230588"/>
                    <a:gd name="connsiteX10" fmla="*/ 6822220 w 7657107"/>
                    <a:gd name="connsiteY10" fmla="*/ 103367 h 230588"/>
                    <a:gd name="connsiteX11" fmla="*/ 6750658 w 7657107"/>
                    <a:gd name="connsiteY11" fmla="*/ 135172 h 230588"/>
                    <a:gd name="connsiteX12" fmla="*/ 6655242 w 7657107"/>
                    <a:gd name="connsiteY12" fmla="*/ 206734 h 230588"/>
                    <a:gd name="connsiteX13" fmla="*/ 6591632 w 7657107"/>
                    <a:gd name="connsiteY13" fmla="*/ 230588 h 230588"/>
                    <a:gd name="connsiteX14" fmla="*/ 6591632 w 7657107"/>
                    <a:gd name="connsiteY14" fmla="*/ 230588 h 230588"/>
                    <a:gd name="connsiteX15" fmla="*/ 6472362 w 7657107"/>
                    <a:gd name="connsiteY15" fmla="*/ 111318 h 230588"/>
                    <a:gd name="connsiteX16" fmla="*/ 6384898 w 7657107"/>
                    <a:gd name="connsiteY16" fmla="*/ 159026 h 230588"/>
                    <a:gd name="connsiteX17" fmla="*/ 6281531 w 7657107"/>
                    <a:gd name="connsiteY17" fmla="*/ 166977 h 230588"/>
                    <a:gd name="connsiteX18" fmla="*/ 6178164 w 7657107"/>
                    <a:gd name="connsiteY18" fmla="*/ 166977 h 230588"/>
                    <a:gd name="connsiteX19" fmla="*/ 5891917 w 7657107"/>
                    <a:gd name="connsiteY19" fmla="*/ 151075 h 230588"/>
                    <a:gd name="connsiteX20" fmla="*/ 5812404 w 7657107"/>
                    <a:gd name="connsiteY20" fmla="*/ 127221 h 230588"/>
                    <a:gd name="connsiteX21" fmla="*/ 5693135 w 7657107"/>
                    <a:gd name="connsiteY21" fmla="*/ 222636 h 230588"/>
                    <a:gd name="connsiteX22" fmla="*/ 5542060 w 7657107"/>
                    <a:gd name="connsiteY22" fmla="*/ 143123 h 230588"/>
                    <a:gd name="connsiteX23" fmla="*/ 5375082 w 7657107"/>
                    <a:gd name="connsiteY23" fmla="*/ 166977 h 230588"/>
                    <a:gd name="connsiteX24" fmla="*/ 5351229 w 7657107"/>
                    <a:gd name="connsiteY24" fmla="*/ 95415 h 230588"/>
                    <a:gd name="connsiteX25" fmla="*/ 5057030 w 7657107"/>
                    <a:gd name="connsiteY25" fmla="*/ 151075 h 230588"/>
                    <a:gd name="connsiteX26" fmla="*/ 4866199 w 7657107"/>
                    <a:gd name="connsiteY26" fmla="*/ 55659 h 230588"/>
                    <a:gd name="connsiteX27" fmla="*/ 4699222 w 7657107"/>
                    <a:gd name="connsiteY27" fmla="*/ 87464 h 230588"/>
                    <a:gd name="connsiteX28" fmla="*/ 4492488 w 7657107"/>
                    <a:gd name="connsiteY28" fmla="*/ 39756 h 230588"/>
                    <a:gd name="connsiteX29" fmla="*/ 4198289 w 7657107"/>
                    <a:gd name="connsiteY29" fmla="*/ 206734 h 230588"/>
                    <a:gd name="connsiteX30" fmla="*/ 3991555 w 7657107"/>
                    <a:gd name="connsiteY30" fmla="*/ 7951 h 230588"/>
                    <a:gd name="connsiteX31" fmla="*/ 3872286 w 7657107"/>
                    <a:gd name="connsiteY31" fmla="*/ 111318 h 230588"/>
                    <a:gd name="connsiteX32" fmla="*/ 3824578 w 7657107"/>
                    <a:gd name="connsiteY32" fmla="*/ 55659 h 230588"/>
                    <a:gd name="connsiteX33" fmla="*/ 3673503 w 7657107"/>
                    <a:gd name="connsiteY33" fmla="*/ 63610 h 230588"/>
                    <a:gd name="connsiteX34" fmla="*/ 3578087 w 7657107"/>
                    <a:gd name="connsiteY34" fmla="*/ 31804 h 230588"/>
                    <a:gd name="connsiteX35" fmla="*/ 3411110 w 7657107"/>
                    <a:gd name="connsiteY35" fmla="*/ 119270 h 230588"/>
                    <a:gd name="connsiteX36" fmla="*/ 3069204 w 7657107"/>
                    <a:gd name="connsiteY36" fmla="*/ 55660 h 230588"/>
                    <a:gd name="connsiteX37" fmla="*/ 2918129 w 7657107"/>
                    <a:gd name="connsiteY37" fmla="*/ 135171 h 230588"/>
                    <a:gd name="connsiteX38" fmla="*/ 2814762 w 7657107"/>
                    <a:gd name="connsiteY38" fmla="*/ 15902 h 230588"/>
                    <a:gd name="connsiteX39" fmla="*/ 2655736 w 7657107"/>
                    <a:gd name="connsiteY39" fmla="*/ 111318 h 230588"/>
                    <a:gd name="connsiteX40" fmla="*/ 2472856 w 7657107"/>
                    <a:gd name="connsiteY40" fmla="*/ 79514 h 230588"/>
                    <a:gd name="connsiteX41" fmla="*/ 2353587 w 7657107"/>
                    <a:gd name="connsiteY41" fmla="*/ 111318 h 230588"/>
                    <a:gd name="connsiteX42" fmla="*/ 2250219 w 7657107"/>
                    <a:gd name="connsiteY42" fmla="*/ 95416 h 230588"/>
                    <a:gd name="connsiteX43" fmla="*/ 2138901 w 7657107"/>
                    <a:gd name="connsiteY43" fmla="*/ 166977 h 230588"/>
                    <a:gd name="connsiteX44" fmla="*/ 2019632 w 7657107"/>
                    <a:gd name="connsiteY44" fmla="*/ 166977 h 230588"/>
                    <a:gd name="connsiteX45" fmla="*/ 1812898 w 7657107"/>
                    <a:gd name="connsiteY45" fmla="*/ 111318 h 230588"/>
                    <a:gd name="connsiteX46" fmla="*/ 1661823 w 7657107"/>
                    <a:gd name="connsiteY46" fmla="*/ 174928 h 230588"/>
                    <a:gd name="connsiteX47" fmla="*/ 1470991 w 7657107"/>
                    <a:gd name="connsiteY47" fmla="*/ 143123 h 230588"/>
                    <a:gd name="connsiteX48" fmla="*/ 1311965 w 7657107"/>
                    <a:gd name="connsiteY48" fmla="*/ 214685 h 230588"/>
                    <a:gd name="connsiteX49" fmla="*/ 1160891 w 7657107"/>
                    <a:gd name="connsiteY49" fmla="*/ 206733 h 230588"/>
                    <a:gd name="connsiteX50" fmla="*/ 985962 w 7657107"/>
                    <a:gd name="connsiteY50" fmla="*/ 190831 h 230588"/>
                    <a:gd name="connsiteX51" fmla="*/ 731520 w 7657107"/>
                    <a:gd name="connsiteY51" fmla="*/ 95416 h 230588"/>
                    <a:gd name="connsiteX52" fmla="*/ 556592 w 7657107"/>
                    <a:gd name="connsiteY52" fmla="*/ 87464 h 230588"/>
                    <a:gd name="connsiteX53" fmla="*/ 214687 w 7657107"/>
                    <a:gd name="connsiteY53" fmla="*/ 119268 h 230588"/>
                    <a:gd name="connsiteX54" fmla="*/ 174928 w 7657107"/>
                    <a:gd name="connsiteY54" fmla="*/ 159024 h 230588"/>
                    <a:gd name="connsiteX55" fmla="*/ 0 w 7657107"/>
                    <a:gd name="connsiteY55" fmla="*/ 159026 h 230588"/>
                    <a:gd name="connsiteX0" fmla="*/ 7657107 w 7657107"/>
                    <a:gd name="connsiteY0" fmla="*/ 87464 h 230588"/>
                    <a:gd name="connsiteX1" fmla="*/ 7482178 w 7657107"/>
                    <a:gd name="connsiteY1" fmla="*/ 0 h 230588"/>
                    <a:gd name="connsiteX2" fmla="*/ 7442422 w 7657107"/>
                    <a:gd name="connsiteY2" fmla="*/ 111318 h 230588"/>
                    <a:gd name="connsiteX3" fmla="*/ 7362909 w 7657107"/>
                    <a:gd name="connsiteY3" fmla="*/ 119269 h 230588"/>
                    <a:gd name="connsiteX4" fmla="*/ 7315201 w 7657107"/>
                    <a:gd name="connsiteY4" fmla="*/ 87464 h 230588"/>
                    <a:gd name="connsiteX5" fmla="*/ 7187980 w 7657107"/>
                    <a:gd name="connsiteY5" fmla="*/ 0 h 230588"/>
                    <a:gd name="connsiteX6" fmla="*/ 7132321 w 7657107"/>
                    <a:gd name="connsiteY6" fmla="*/ 47708 h 230588"/>
                    <a:gd name="connsiteX7" fmla="*/ 7092564 w 7657107"/>
                    <a:gd name="connsiteY7" fmla="*/ 31805 h 230588"/>
                    <a:gd name="connsiteX8" fmla="*/ 7005100 w 7657107"/>
                    <a:gd name="connsiteY8" fmla="*/ 0 h 230588"/>
                    <a:gd name="connsiteX9" fmla="*/ 6893782 w 7657107"/>
                    <a:gd name="connsiteY9" fmla="*/ 63610 h 230588"/>
                    <a:gd name="connsiteX10" fmla="*/ 6822220 w 7657107"/>
                    <a:gd name="connsiteY10" fmla="*/ 103367 h 230588"/>
                    <a:gd name="connsiteX11" fmla="*/ 6750658 w 7657107"/>
                    <a:gd name="connsiteY11" fmla="*/ 135172 h 230588"/>
                    <a:gd name="connsiteX12" fmla="*/ 6655242 w 7657107"/>
                    <a:gd name="connsiteY12" fmla="*/ 206734 h 230588"/>
                    <a:gd name="connsiteX13" fmla="*/ 6591632 w 7657107"/>
                    <a:gd name="connsiteY13" fmla="*/ 230588 h 230588"/>
                    <a:gd name="connsiteX14" fmla="*/ 6591632 w 7657107"/>
                    <a:gd name="connsiteY14" fmla="*/ 230588 h 230588"/>
                    <a:gd name="connsiteX15" fmla="*/ 6472362 w 7657107"/>
                    <a:gd name="connsiteY15" fmla="*/ 111318 h 230588"/>
                    <a:gd name="connsiteX16" fmla="*/ 6384898 w 7657107"/>
                    <a:gd name="connsiteY16" fmla="*/ 159026 h 230588"/>
                    <a:gd name="connsiteX17" fmla="*/ 6281531 w 7657107"/>
                    <a:gd name="connsiteY17" fmla="*/ 166977 h 230588"/>
                    <a:gd name="connsiteX18" fmla="*/ 6178164 w 7657107"/>
                    <a:gd name="connsiteY18" fmla="*/ 166977 h 230588"/>
                    <a:gd name="connsiteX19" fmla="*/ 5891917 w 7657107"/>
                    <a:gd name="connsiteY19" fmla="*/ 151075 h 230588"/>
                    <a:gd name="connsiteX20" fmla="*/ 5812404 w 7657107"/>
                    <a:gd name="connsiteY20" fmla="*/ 127221 h 230588"/>
                    <a:gd name="connsiteX21" fmla="*/ 5693135 w 7657107"/>
                    <a:gd name="connsiteY21" fmla="*/ 222636 h 230588"/>
                    <a:gd name="connsiteX22" fmla="*/ 5542060 w 7657107"/>
                    <a:gd name="connsiteY22" fmla="*/ 143123 h 230588"/>
                    <a:gd name="connsiteX23" fmla="*/ 5375082 w 7657107"/>
                    <a:gd name="connsiteY23" fmla="*/ 166977 h 230588"/>
                    <a:gd name="connsiteX24" fmla="*/ 5351229 w 7657107"/>
                    <a:gd name="connsiteY24" fmla="*/ 95415 h 230588"/>
                    <a:gd name="connsiteX25" fmla="*/ 5057030 w 7657107"/>
                    <a:gd name="connsiteY25" fmla="*/ 151075 h 230588"/>
                    <a:gd name="connsiteX26" fmla="*/ 4866199 w 7657107"/>
                    <a:gd name="connsiteY26" fmla="*/ 55659 h 230588"/>
                    <a:gd name="connsiteX27" fmla="*/ 4699222 w 7657107"/>
                    <a:gd name="connsiteY27" fmla="*/ 87464 h 230588"/>
                    <a:gd name="connsiteX28" fmla="*/ 4492488 w 7657107"/>
                    <a:gd name="connsiteY28" fmla="*/ 39756 h 230588"/>
                    <a:gd name="connsiteX29" fmla="*/ 4198289 w 7657107"/>
                    <a:gd name="connsiteY29" fmla="*/ 206734 h 230588"/>
                    <a:gd name="connsiteX30" fmla="*/ 3991555 w 7657107"/>
                    <a:gd name="connsiteY30" fmla="*/ 7951 h 230588"/>
                    <a:gd name="connsiteX31" fmla="*/ 3872286 w 7657107"/>
                    <a:gd name="connsiteY31" fmla="*/ 111318 h 230588"/>
                    <a:gd name="connsiteX32" fmla="*/ 3824578 w 7657107"/>
                    <a:gd name="connsiteY32" fmla="*/ 55659 h 230588"/>
                    <a:gd name="connsiteX33" fmla="*/ 3673503 w 7657107"/>
                    <a:gd name="connsiteY33" fmla="*/ 63610 h 230588"/>
                    <a:gd name="connsiteX34" fmla="*/ 3578087 w 7657107"/>
                    <a:gd name="connsiteY34" fmla="*/ 31804 h 230588"/>
                    <a:gd name="connsiteX35" fmla="*/ 3411110 w 7657107"/>
                    <a:gd name="connsiteY35" fmla="*/ 119270 h 230588"/>
                    <a:gd name="connsiteX36" fmla="*/ 3069204 w 7657107"/>
                    <a:gd name="connsiteY36" fmla="*/ 55660 h 230588"/>
                    <a:gd name="connsiteX37" fmla="*/ 2918129 w 7657107"/>
                    <a:gd name="connsiteY37" fmla="*/ 135171 h 230588"/>
                    <a:gd name="connsiteX38" fmla="*/ 2814762 w 7657107"/>
                    <a:gd name="connsiteY38" fmla="*/ 15902 h 230588"/>
                    <a:gd name="connsiteX39" fmla="*/ 2655736 w 7657107"/>
                    <a:gd name="connsiteY39" fmla="*/ 111318 h 230588"/>
                    <a:gd name="connsiteX40" fmla="*/ 2472856 w 7657107"/>
                    <a:gd name="connsiteY40" fmla="*/ 79514 h 230588"/>
                    <a:gd name="connsiteX41" fmla="*/ 2353587 w 7657107"/>
                    <a:gd name="connsiteY41" fmla="*/ 111318 h 230588"/>
                    <a:gd name="connsiteX42" fmla="*/ 2250219 w 7657107"/>
                    <a:gd name="connsiteY42" fmla="*/ 95416 h 230588"/>
                    <a:gd name="connsiteX43" fmla="*/ 2138901 w 7657107"/>
                    <a:gd name="connsiteY43" fmla="*/ 166977 h 230588"/>
                    <a:gd name="connsiteX44" fmla="*/ 2019632 w 7657107"/>
                    <a:gd name="connsiteY44" fmla="*/ 166977 h 230588"/>
                    <a:gd name="connsiteX45" fmla="*/ 1812898 w 7657107"/>
                    <a:gd name="connsiteY45" fmla="*/ 111318 h 230588"/>
                    <a:gd name="connsiteX46" fmla="*/ 1661823 w 7657107"/>
                    <a:gd name="connsiteY46" fmla="*/ 174928 h 230588"/>
                    <a:gd name="connsiteX47" fmla="*/ 1470991 w 7657107"/>
                    <a:gd name="connsiteY47" fmla="*/ 143123 h 230588"/>
                    <a:gd name="connsiteX48" fmla="*/ 1311965 w 7657107"/>
                    <a:gd name="connsiteY48" fmla="*/ 214685 h 230588"/>
                    <a:gd name="connsiteX49" fmla="*/ 1160891 w 7657107"/>
                    <a:gd name="connsiteY49" fmla="*/ 206733 h 230588"/>
                    <a:gd name="connsiteX50" fmla="*/ 985962 w 7657107"/>
                    <a:gd name="connsiteY50" fmla="*/ 190831 h 230588"/>
                    <a:gd name="connsiteX51" fmla="*/ 731520 w 7657107"/>
                    <a:gd name="connsiteY51" fmla="*/ 95416 h 230588"/>
                    <a:gd name="connsiteX52" fmla="*/ 556592 w 7657107"/>
                    <a:gd name="connsiteY52" fmla="*/ 87464 h 230588"/>
                    <a:gd name="connsiteX53" fmla="*/ 214687 w 7657107"/>
                    <a:gd name="connsiteY53" fmla="*/ 119268 h 230588"/>
                    <a:gd name="connsiteX54" fmla="*/ 174928 w 7657107"/>
                    <a:gd name="connsiteY54" fmla="*/ 159024 h 230588"/>
                    <a:gd name="connsiteX55" fmla="*/ 0 w 7657107"/>
                    <a:gd name="connsiteY55" fmla="*/ 159026 h 230588"/>
                    <a:gd name="connsiteX0" fmla="*/ 7657107 w 7657107"/>
                    <a:gd name="connsiteY0" fmla="*/ 87464 h 466978"/>
                    <a:gd name="connsiteX1" fmla="*/ 7482178 w 7657107"/>
                    <a:gd name="connsiteY1" fmla="*/ 0 h 466978"/>
                    <a:gd name="connsiteX2" fmla="*/ 7442422 w 7657107"/>
                    <a:gd name="connsiteY2" fmla="*/ 111318 h 466978"/>
                    <a:gd name="connsiteX3" fmla="*/ 7362909 w 7657107"/>
                    <a:gd name="connsiteY3" fmla="*/ 119269 h 466978"/>
                    <a:gd name="connsiteX4" fmla="*/ 7315201 w 7657107"/>
                    <a:gd name="connsiteY4" fmla="*/ 87464 h 466978"/>
                    <a:gd name="connsiteX5" fmla="*/ 7187980 w 7657107"/>
                    <a:gd name="connsiteY5" fmla="*/ 0 h 466978"/>
                    <a:gd name="connsiteX6" fmla="*/ 7132321 w 7657107"/>
                    <a:gd name="connsiteY6" fmla="*/ 47708 h 466978"/>
                    <a:gd name="connsiteX7" fmla="*/ 7092564 w 7657107"/>
                    <a:gd name="connsiteY7" fmla="*/ 31805 h 466978"/>
                    <a:gd name="connsiteX8" fmla="*/ 7005100 w 7657107"/>
                    <a:gd name="connsiteY8" fmla="*/ 0 h 466978"/>
                    <a:gd name="connsiteX9" fmla="*/ 6893782 w 7657107"/>
                    <a:gd name="connsiteY9" fmla="*/ 63610 h 466978"/>
                    <a:gd name="connsiteX10" fmla="*/ 6822220 w 7657107"/>
                    <a:gd name="connsiteY10" fmla="*/ 103367 h 466978"/>
                    <a:gd name="connsiteX11" fmla="*/ 6750658 w 7657107"/>
                    <a:gd name="connsiteY11" fmla="*/ 135172 h 466978"/>
                    <a:gd name="connsiteX12" fmla="*/ 6655242 w 7657107"/>
                    <a:gd name="connsiteY12" fmla="*/ 206734 h 466978"/>
                    <a:gd name="connsiteX13" fmla="*/ 6591632 w 7657107"/>
                    <a:gd name="connsiteY13" fmla="*/ 230588 h 466978"/>
                    <a:gd name="connsiteX14" fmla="*/ 6591632 w 7657107"/>
                    <a:gd name="connsiteY14" fmla="*/ 230588 h 466978"/>
                    <a:gd name="connsiteX15" fmla="*/ 6472362 w 7657107"/>
                    <a:gd name="connsiteY15" fmla="*/ 111318 h 466978"/>
                    <a:gd name="connsiteX16" fmla="*/ 6384898 w 7657107"/>
                    <a:gd name="connsiteY16" fmla="*/ 159026 h 466978"/>
                    <a:gd name="connsiteX17" fmla="*/ 6281531 w 7657107"/>
                    <a:gd name="connsiteY17" fmla="*/ 166977 h 466978"/>
                    <a:gd name="connsiteX18" fmla="*/ 6178164 w 7657107"/>
                    <a:gd name="connsiteY18" fmla="*/ 166977 h 466978"/>
                    <a:gd name="connsiteX19" fmla="*/ 5891917 w 7657107"/>
                    <a:gd name="connsiteY19" fmla="*/ 151075 h 466978"/>
                    <a:gd name="connsiteX20" fmla="*/ 5812404 w 7657107"/>
                    <a:gd name="connsiteY20" fmla="*/ 127221 h 466978"/>
                    <a:gd name="connsiteX21" fmla="*/ 5693135 w 7657107"/>
                    <a:gd name="connsiteY21" fmla="*/ 222636 h 466978"/>
                    <a:gd name="connsiteX22" fmla="*/ 5542060 w 7657107"/>
                    <a:gd name="connsiteY22" fmla="*/ 143123 h 466978"/>
                    <a:gd name="connsiteX23" fmla="*/ 5375082 w 7657107"/>
                    <a:gd name="connsiteY23" fmla="*/ 166977 h 466978"/>
                    <a:gd name="connsiteX24" fmla="*/ 5351229 w 7657107"/>
                    <a:gd name="connsiteY24" fmla="*/ 95415 h 466978"/>
                    <a:gd name="connsiteX25" fmla="*/ 5057030 w 7657107"/>
                    <a:gd name="connsiteY25" fmla="*/ 151075 h 466978"/>
                    <a:gd name="connsiteX26" fmla="*/ 4866199 w 7657107"/>
                    <a:gd name="connsiteY26" fmla="*/ 55659 h 466978"/>
                    <a:gd name="connsiteX27" fmla="*/ 4699222 w 7657107"/>
                    <a:gd name="connsiteY27" fmla="*/ 87464 h 466978"/>
                    <a:gd name="connsiteX28" fmla="*/ 4492488 w 7657107"/>
                    <a:gd name="connsiteY28" fmla="*/ 39756 h 466978"/>
                    <a:gd name="connsiteX29" fmla="*/ 4198289 w 7657107"/>
                    <a:gd name="connsiteY29" fmla="*/ 206734 h 466978"/>
                    <a:gd name="connsiteX30" fmla="*/ 3991555 w 7657107"/>
                    <a:gd name="connsiteY30" fmla="*/ 7951 h 466978"/>
                    <a:gd name="connsiteX31" fmla="*/ 3872286 w 7657107"/>
                    <a:gd name="connsiteY31" fmla="*/ 111318 h 466978"/>
                    <a:gd name="connsiteX32" fmla="*/ 3824578 w 7657107"/>
                    <a:gd name="connsiteY32" fmla="*/ 55659 h 466978"/>
                    <a:gd name="connsiteX33" fmla="*/ 3673503 w 7657107"/>
                    <a:gd name="connsiteY33" fmla="*/ 63610 h 466978"/>
                    <a:gd name="connsiteX34" fmla="*/ 3578087 w 7657107"/>
                    <a:gd name="connsiteY34" fmla="*/ 31804 h 466978"/>
                    <a:gd name="connsiteX35" fmla="*/ 3411110 w 7657107"/>
                    <a:gd name="connsiteY35" fmla="*/ 119270 h 466978"/>
                    <a:gd name="connsiteX36" fmla="*/ 3069204 w 7657107"/>
                    <a:gd name="connsiteY36" fmla="*/ 55660 h 466978"/>
                    <a:gd name="connsiteX37" fmla="*/ 2918129 w 7657107"/>
                    <a:gd name="connsiteY37" fmla="*/ 135171 h 466978"/>
                    <a:gd name="connsiteX38" fmla="*/ 2814762 w 7657107"/>
                    <a:gd name="connsiteY38" fmla="*/ 15902 h 466978"/>
                    <a:gd name="connsiteX39" fmla="*/ 2655736 w 7657107"/>
                    <a:gd name="connsiteY39" fmla="*/ 111318 h 466978"/>
                    <a:gd name="connsiteX40" fmla="*/ 2472856 w 7657107"/>
                    <a:gd name="connsiteY40" fmla="*/ 79514 h 466978"/>
                    <a:gd name="connsiteX41" fmla="*/ 2353587 w 7657107"/>
                    <a:gd name="connsiteY41" fmla="*/ 111318 h 466978"/>
                    <a:gd name="connsiteX42" fmla="*/ 2250219 w 7657107"/>
                    <a:gd name="connsiteY42" fmla="*/ 95416 h 466978"/>
                    <a:gd name="connsiteX43" fmla="*/ 2138901 w 7657107"/>
                    <a:gd name="connsiteY43" fmla="*/ 166977 h 466978"/>
                    <a:gd name="connsiteX44" fmla="*/ 2019632 w 7657107"/>
                    <a:gd name="connsiteY44" fmla="*/ 166977 h 466978"/>
                    <a:gd name="connsiteX45" fmla="*/ 1812898 w 7657107"/>
                    <a:gd name="connsiteY45" fmla="*/ 111318 h 466978"/>
                    <a:gd name="connsiteX46" fmla="*/ 1661823 w 7657107"/>
                    <a:gd name="connsiteY46" fmla="*/ 174928 h 466978"/>
                    <a:gd name="connsiteX47" fmla="*/ 1470991 w 7657107"/>
                    <a:gd name="connsiteY47" fmla="*/ 143123 h 466978"/>
                    <a:gd name="connsiteX48" fmla="*/ 1311965 w 7657107"/>
                    <a:gd name="connsiteY48" fmla="*/ 214685 h 466978"/>
                    <a:gd name="connsiteX49" fmla="*/ 1160891 w 7657107"/>
                    <a:gd name="connsiteY49" fmla="*/ 206733 h 466978"/>
                    <a:gd name="connsiteX50" fmla="*/ 985962 w 7657107"/>
                    <a:gd name="connsiteY50" fmla="*/ 190831 h 466978"/>
                    <a:gd name="connsiteX51" fmla="*/ 644056 w 7657107"/>
                    <a:gd name="connsiteY51" fmla="*/ 413468 h 466978"/>
                    <a:gd name="connsiteX52" fmla="*/ 556592 w 7657107"/>
                    <a:gd name="connsiteY52" fmla="*/ 87464 h 466978"/>
                    <a:gd name="connsiteX53" fmla="*/ 214687 w 7657107"/>
                    <a:gd name="connsiteY53" fmla="*/ 119268 h 466978"/>
                    <a:gd name="connsiteX54" fmla="*/ 174928 w 7657107"/>
                    <a:gd name="connsiteY54" fmla="*/ 159024 h 466978"/>
                    <a:gd name="connsiteX55" fmla="*/ 0 w 7657107"/>
                    <a:gd name="connsiteY55" fmla="*/ 159026 h 466978"/>
                    <a:gd name="connsiteX0" fmla="*/ 7657107 w 7657107"/>
                    <a:gd name="connsiteY0" fmla="*/ 87464 h 413468"/>
                    <a:gd name="connsiteX1" fmla="*/ 7482178 w 7657107"/>
                    <a:gd name="connsiteY1" fmla="*/ 0 h 413468"/>
                    <a:gd name="connsiteX2" fmla="*/ 7442422 w 7657107"/>
                    <a:gd name="connsiteY2" fmla="*/ 111318 h 413468"/>
                    <a:gd name="connsiteX3" fmla="*/ 7362909 w 7657107"/>
                    <a:gd name="connsiteY3" fmla="*/ 119269 h 413468"/>
                    <a:gd name="connsiteX4" fmla="*/ 7315201 w 7657107"/>
                    <a:gd name="connsiteY4" fmla="*/ 87464 h 413468"/>
                    <a:gd name="connsiteX5" fmla="*/ 7187980 w 7657107"/>
                    <a:gd name="connsiteY5" fmla="*/ 0 h 413468"/>
                    <a:gd name="connsiteX6" fmla="*/ 7132321 w 7657107"/>
                    <a:gd name="connsiteY6" fmla="*/ 47708 h 413468"/>
                    <a:gd name="connsiteX7" fmla="*/ 7092564 w 7657107"/>
                    <a:gd name="connsiteY7" fmla="*/ 31805 h 413468"/>
                    <a:gd name="connsiteX8" fmla="*/ 7005100 w 7657107"/>
                    <a:gd name="connsiteY8" fmla="*/ 0 h 413468"/>
                    <a:gd name="connsiteX9" fmla="*/ 6893782 w 7657107"/>
                    <a:gd name="connsiteY9" fmla="*/ 63610 h 413468"/>
                    <a:gd name="connsiteX10" fmla="*/ 6822220 w 7657107"/>
                    <a:gd name="connsiteY10" fmla="*/ 103367 h 413468"/>
                    <a:gd name="connsiteX11" fmla="*/ 6750658 w 7657107"/>
                    <a:gd name="connsiteY11" fmla="*/ 135172 h 413468"/>
                    <a:gd name="connsiteX12" fmla="*/ 6655242 w 7657107"/>
                    <a:gd name="connsiteY12" fmla="*/ 206734 h 413468"/>
                    <a:gd name="connsiteX13" fmla="*/ 6591632 w 7657107"/>
                    <a:gd name="connsiteY13" fmla="*/ 230588 h 413468"/>
                    <a:gd name="connsiteX14" fmla="*/ 6591632 w 7657107"/>
                    <a:gd name="connsiteY14" fmla="*/ 230588 h 413468"/>
                    <a:gd name="connsiteX15" fmla="*/ 6472362 w 7657107"/>
                    <a:gd name="connsiteY15" fmla="*/ 111318 h 413468"/>
                    <a:gd name="connsiteX16" fmla="*/ 6384898 w 7657107"/>
                    <a:gd name="connsiteY16" fmla="*/ 159026 h 413468"/>
                    <a:gd name="connsiteX17" fmla="*/ 6281531 w 7657107"/>
                    <a:gd name="connsiteY17" fmla="*/ 166977 h 413468"/>
                    <a:gd name="connsiteX18" fmla="*/ 6178164 w 7657107"/>
                    <a:gd name="connsiteY18" fmla="*/ 166977 h 413468"/>
                    <a:gd name="connsiteX19" fmla="*/ 5891917 w 7657107"/>
                    <a:gd name="connsiteY19" fmla="*/ 151075 h 413468"/>
                    <a:gd name="connsiteX20" fmla="*/ 5812404 w 7657107"/>
                    <a:gd name="connsiteY20" fmla="*/ 127221 h 413468"/>
                    <a:gd name="connsiteX21" fmla="*/ 5693135 w 7657107"/>
                    <a:gd name="connsiteY21" fmla="*/ 222636 h 413468"/>
                    <a:gd name="connsiteX22" fmla="*/ 5542060 w 7657107"/>
                    <a:gd name="connsiteY22" fmla="*/ 143123 h 413468"/>
                    <a:gd name="connsiteX23" fmla="*/ 5375082 w 7657107"/>
                    <a:gd name="connsiteY23" fmla="*/ 166977 h 413468"/>
                    <a:gd name="connsiteX24" fmla="*/ 5351229 w 7657107"/>
                    <a:gd name="connsiteY24" fmla="*/ 95415 h 413468"/>
                    <a:gd name="connsiteX25" fmla="*/ 5057030 w 7657107"/>
                    <a:gd name="connsiteY25" fmla="*/ 151075 h 413468"/>
                    <a:gd name="connsiteX26" fmla="*/ 4866199 w 7657107"/>
                    <a:gd name="connsiteY26" fmla="*/ 55659 h 413468"/>
                    <a:gd name="connsiteX27" fmla="*/ 4699222 w 7657107"/>
                    <a:gd name="connsiteY27" fmla="*/ 87464 h 413468"/>
                    <a:gd name="connsiteX28" fmla="*/ 4492488 w 7657107"/>
                    <a:gd name="connsiteY28" fmla="*/ 39756 h 413468"/>
                    <a:gd name="connsiteX29" fmla="*/ 4198289 w 7657107"/>
                    <a:gd name="connsiteY29" fmla="*/ 206734 h 413468"/>
                    <a:gd name="connsiteX30" fmla="*/ 3991555 w 7657107"/>
                    <a:gd name="connsiteY30" fmla="*/ 7951 h 413468"/>
                    <a:gd name="connsiteX31" fmla="*/ 3872286 w 7657107"/>
                    <a:gd name="connsiteY31" fmla="*/ 111318 h 413468"/>
                    <a:gd name="connsiteX32" fmla="*/ 3824578 w 7657107"/>
                    <a:gd name="connsiteY32" fmla="*/ 55659 h 413468"/>
                    <a:gd name="connsiteX33" fmla="*/ 3673503 w 7657107"/>
                    <a:gd name="connsiteY33" fmla="*/ 63610 h 413468"/>
                    <a:gd name="connsiteX34" fmla="*/ 3578087 w 7657107"/>
                    <a:gd name="connsiteY34" fmla="*/ 31804 h 413468"/>
                    <a:gd name="connsiteX35" fmla="*/ 3411110 w 7657107"/>
                    <a:gd name="connsiteY35" fmla="*/ 119270 h 413468"/>
                    <a:gd name="connsiteX36" fmla="*/ 3069204 w 7657107"/>
                    <a:gd name="connsiteY36" fmla="*/ 55660 h 413468"/>
                    <a:gd name="connsiteX37" fmla="*/ 2918129 w 7657107"/>
                    <a:gd name="connsiteY37" fmla="*/ 135171 h 413468"/>
                    <a:gd name="connsiteX38" fmla="*/ 2814762 w 7657107"/>
                    <a:gd name="connsiteY38" fmla="*/ 15902 h 413468"/>
                    <a:gd name="connsiteX39" fmla="*/ 2655736 w 7657107"/>
                    <a:gd name="connsiteY39" fmla="*/ 111318 h 413468"/>
                    <a:gd name="connsiteX40" fmla="*/ 2472856 w 7657107"/>
                    <a:gd name="connsiteY40" fmla="*/ 79514 h 413468"/>
                    <a:gd name="connsiteX41" fmla="*/ 2353587 w 7657107"/>
                    <a:gd name="connsiteY41" fmla="*/ 111318 h 413468"/>
                    <a:gd name="connsiteX42" fmla="*/ 2250219 w 7657107"/>
                    <a:gd name="connsiteY42" fmla="*/ 95416 h 413468"/>
                    <a:gd name="connsiteX43" fmla="*/ 2138901 w 7657107"/>
                    <a:gd name="connsiteY43" fmla="*/ 166977 h 413468"/>
                    <a:gd name="connsiteX44" fmla="*/ 2019632 w 7657107"/>
                    <a:gd name="connsiteY44" fmla="*/ 166977 h 413468"/>
                    <a:gd name="connsiteX45" fmla="*/ 1812898 w 7657107"/>
                    <a:gd name="connsiteY45" fmla="*/ 111318 h 413468"/>
                    <a:gd name="connsiteX46" fmla="*/ 1661823 w 7657107"/>
                    <a:gd name="connsiteY46" fmla="*/ 174928 h 413468"/>
                    <a:gd name="connsiteX47" fmla="*/ 1470991 w 7657107"/>
                    <a:gd name="connsiteY47" fmla="*/ 143123 h 413468"/>
                    <a:gd name="connsiteX48" fmla="*/ 1311965 w 7657107"/>
                    <a:gd name="connsiteY48" fmla="*/ 214685 h 413468"/>
                    <a:gd name="connsiteX49" fmla="*/ 1160891 w 7657107"/>
                    <a:gd name="connsiteY49" fmla="*/ 206733 h 413468"/>
                    <a:gd name="connsiteX50" fmla="*/ 985962 w 7657107"/>
                    <a:gd name="connsiteY50" fmla="*/ 190831 h 413468"/>
                    <a:gd name="connsiteX51" fmla="*/ 644056 w 7657107"/>
                    <a:gd name="connsiteY51" fmla="*/ 413468 h 413468"/>
                    <a:gd name="connsiteX52" fmla="*/ 556592 w 7657107"/>
                    <a:gd name="connsiteY52" fmla="*/ 87464 h 413468"/>
                    <a:gd name="connsiteX53" fmla="*/ 214687 w 7657107"/>
                    <a:gd name="connsiteY53" fmla="*/ 119268 h 413468"/>
                    <a:gd name="connsiteX54" fmla="*/ 174928 w 7657107"/>
                    <a:gd name="connsiteY54" fmla="*/ 159024 h 413468"/>
                    <a:gd name="connsiteX55" fmla="*/ 0 w 7657107"/>
                    <a:gd name="connsiteY55" fmla="*/ 159026 h 413468"/>
                    <a:gd name="connsiteX0" fmla="*/ 7657107 w 7657107"/>
                    <a:gd name="connsiteY0" fmla="*/ 87464 h 349857"/>
                    <a:gd name="connsiteX1" fmla="*/ 7482178 w 7657107"/>
                    <a:gd name="connsiteY1" fmla="*/ 0 h 349857"/>
                    <a:gd name="connsiteX2" fmla="*/ 7442422 w 7657107"/>
                    <a:gd name="connsiteY2" fmla="*/ 111318 h 349857"/>
                    <a:gd name="connsiteX3" fmla="*/ 7362909 w 7657107"/>
                    <a:gd name="connsiteY3" fmla="*/ 119269 h 349857"/>
                    <a:gd name="connsiteX4" fmla="*/ 7315201 w 7657107"/>
                    <a:gd name="connsiteY4" fmla="*/ 87464 h 349857"/>
                    <a:gd name="connsiteX5" fmla="*/ 7187980 w 7657107"/>
                    <a:gd name="connsiteY5" fmla="*/ 0 h 349857"/>
                    <a:gd name="connsiteX6" fmla="*/ 7132321 w 7657107"/>
                    <a:gd name="connsiteY6" fmla="*/ 47708 h 349857"/>
                    <a:gd name="connsiteX7" fmla="*/ 7092564 w 7657107"/>
                    <a:gd name="connsiteY7" fmla="*/ 31805 h 349857"/>
                    <a:gd name="connsiteX8" fmla="*/ 7005100 w 7657107"/>
                    <a:gd name="connsiteY8" fmla="*/ 0 h 349857"/>
                    <a:gd name="connsiteX9" fmla="*/ 6893782 w 7657107"/>
                    <a:gd name="connsiteY9" fmla="*/ 63610 h 349857"/>
                    <a:gd name="connsiteX10" fmla="*/ 6822220 w 7657107"/>
                    <a:gd name="connsiteY10" fmla="*/ 103367 h 349857"/>
                    <a:gd name="connsiteX11" fmla="*/ 6750658 w 7657107"/>
                    <a:gd name="connsiteY11" fmla="*/ 135172 h 349857"/>
                    <a:gd name="connsiteX12" fmla="*/ 6655242 w 7657107"/>
                    <a:gd name="connsiteY12" fmla="*/ 206734 h 349857"/>
                    <a:gd name="connsiteX13" fmla="*/ 6591632 w 7657107"/>
                    <a:gd name="connsiteY13" fmla="*/ 230588 h 349857"/>
                    <a:gd name="connsiteX14" fmla="*/ 6591632 w 7657107"/>
                    <a:gd name="connsiteY14" fmla="*/ 230588 h 349857"/>
                    <a:gd name="connsiteX15" fmla="*/ 6472362 w 7657107"/>
                    <a:gd name="connsiteY15" fmla="*/ 111318 h 349857"/>
                    <a:gd name="connsiteX16" fmla="*/ 6384898 w 7657107"/>
                    <a:gd name="connsiteY16" fmla="*/ 159026 h 349857"/>
                    <a:gd name="connsiteX17" fmla="*/ 6281531 w 7657107"/>
                    <a:gd name="connsiteY17" fmla="*/ 166977 h 349857"/>
                    <a:gd name="connsiteX18" fmla="*/ 6178164 w 7657107"/>
                    <a:gd name="connsiteY18" fmla="*/ 166977 h 349857"/>
                    <a:gd name="connsiteX19" fmla="*/ 5891917 w 7657107"/>
                    <a:gd name="connsiteY19" fmla="*/ 151075 h 349857"/>
                    <a:gd name="connsiteX20" fmla="*/ 5812404 w 7657107"/>
                    <a:gd name="connsiteY20" fmla="*/ 127221 h 349857"/>
                    <a:gd name="connsiteX21" fmla="*/ 5693135 w 7657107"/>
                    <a:gd name="connsiteY21" fmla="*/ 222636 h 349857"/>
                    <a:gd name="connsiteX22" fmla="*/ 5542060 w 7657107"/>
                    <a:gd name="connsiteY22" fmla="*/ 143123 h 349857"/>
                    <a:gd name="connsiteX23" fmla="*/ 5375082 w 7657107"/>
                    <a:gd name="connsiteY23" fmla="*/ 166977 h 349857"/>
                    <a:gd name="connsiteX24" fmla="*/ 5351229 w 7657107"/>
                    <a:gd name="connsiteY24" fmla="*/ 95415 h 349857"/>
                    <a:gd name="connsiteX25" fmla="*/ 5057030 w 7657107"/>
                    <a:gd name="connsiteY25" fmla="*/ 151075 h 349857"/>
                    <a:gd name="connsiteX26" fmla="*/ 4866199 w 7657107"/>
                    <a:gd name="connsiteY26" fmla="*/ 55659 h 349857"/>
                    <a:gd name="connsiteX27" fmla="*/ 4699222 w 7657107"/>
                    <a:gd name="connsiteY27" fmla="*/ 87464 h 349857"/>
                    <a:gd name="connsiteX28" fmla="*/ 4492488 w 7657107"/>
                    <a:gd name="connsiteY28" fmla="*/ 39756 h 349857"/>
                    <a:gd name="connsiteX29" fmla="*/ 4198289 w 7657107"/>
                    <a:gd name="connsiteY29" fmla="*/ 206734 h 349857"/>
                    <a:gd name="connsiteX30" fmla="*/ 3991555 w 7657107"/>
                    <a:gd name="connsiteY30" fmla="*/ 7951 h 349857"/>
                    <a:gd name="connsiteX31" fmla="*/ 3872286 w 7657107"/>
                    <a:gd name="connsiteY31" fmla="*/ 111318 h 349857"/>
                    <a:gd name="connsiteX32" fmla="*/ 3824578 w 7657107"/>
                    <a:gd name="connsiteY32" fmla="*/ 55659 h 349857"/>
                    <a:gd name="connsiteX33" fmla="*/ 3673503 w 7657107"/>
                    <a:gd name="connsiteY33" fmla="*/ 63610 h 349857"/>
                    <a:gd name="connsiteX34" fmla="*/ 3578087 w 7657107"/>
                    <a:gd name="connsiteY34" fmla="*/ 31804 h 349857"/>
                    <a:gd name="connsiteX35" fmla="*/ 3411110 w 7657107"/>
                    <a:gd name="connsiteY35" fmla="*/ 119270 h 349857"/>
                    <a:gd name="connsiteX36" fmla="*/ 3069204 w 7657107"/>
                    <a:gd name="connsiteY36" fmla="*/ 55660 h 349857"/>
                    <a:gd name="connsiteX37" fmla="*/ 2918129 w 7657107"/>
                    <a:gd name="connsiteY37" fmla="*/ 135171 h 349857"/>
                    <a:gd name="connsiteX38" fmla="*/ 2814762 w 7657107"/>
                    <a:gd name="connsiteY38" fmla="*/ 15902 h 349857"/>
                    <a:gd name="connsiteX39" fmla="*/ 2655736 w 7657107"/>
                    <a:gd name="connsiteY39" fmla="*/ 111318 h 349857"/>
                    <a:gd name="connsiteX40" fmla="*/ 2472856 w 7657107"/>
                    <a:gd name="connsiteY40" fmla="*/ 79514 h 349857"/>
                    <a:gd name="connsiteX41" fmla="*/ 2353587 w 7657107"/>
                    <a:gd name="connsiteY41" fmla="*/ 111318 h 349857"/>
                    <a:gd name="connsiteX42" fmla="*/ 2250219 w 7657107"/>
                    <a:gd name="connsiteY42" fmla="*/ 95416 h 349857"/>
                    <a:gd name="connsiteX43" fmla="*/ 2138901 w 7657107"/>
                    <a:gd name="connsiteY43" fmla="*/ 166977 h 349857"/>
                    <a:gd name="connsiteX44" fmla="*/ 2019632 w 7657107"/>
                    <a:gd name="connsiteY44" fmla="*/ 166977 h 349857"/>
                    <a:gd name="connsiteX45" fmla="*/ 1812898 w 7657107"/>
                    <a:gd name="connsiteY45" fmla="*/ 111318 h 349857"/>
                    <a:gd name="connsiteX46" fmla="*/ 1661823 w 7657107"/>
                    <a:gd name="connsiteY46" fmla="*/ 174928 h 349857"/>
                    <a:gd name="connsiteX47" fmla="*/ 1470991 w 7657107"/>
                    <a:gd name="connsiteY47" fmla="*/ 143123 h 349857"/>
                    <a:gd name="connsiteX48" fmla="*/ 1311965 w 7657107"/>
                    <a:gd name="connsiteY48" fmla="*/ 214685 h 349857"/>
                    <a:gd name="connsiteX49" fmla="*/ 1160891 w 7657107"/>
                    <a:gd name="connsiteY49" fmla="*/ 206733 h 349857"/>
                    <a:gd name="connsiteX50" fmla="*/ 985962 w 7657107"/>
                    <a:gd name="connsiteY50" fmla="*/ 190831 h 349857"/>
                    <a:gd name="connsiteX51" fmla="*/ 691763 w 7657107"/>
                    <a:gd name="connsiteY51" fmla="*/ 349857 h 349857"/>
                    <a:gd name="connsiteX52" fmla="*/ 556592 w 7657107"/>
                    <a:gd name="connsiteY52" fmla="*/ 87464 h 349857"/>
                    <a:gd name="connsiteX53" fmla="*/ 214687 w 7657107"/>
                    <a:gd name="connsiteY53" fmla="*/ 119268 h 349857"/>
                    <a:gd name="connsiteX54" fmla="*/ 174928 w 7657107"/>
                    <a:gd name="connsiteY54" fmla="*/ 159024 h 349857"/>
                    <a:gd name="connsiteX55" fmla="*/ 0 w 7657107"/>
                    <a:gd name="connsiteY55" fmla="*/ 159026 h 349857"/>
                    <a:gd name="connsiteX0" fmla="*/ 7657107 w 7657107"/>
                    <a:gd name="connsiteY0" fmla="*/ 87464 h 326003"/>
                    <a:gd name="connsiteX1" fmla="*/ 7482178 w 7657107"/>
                    <a:gd name="connsiteY1" fmla="*/ 0 h 326003"/>
                    <a:gd name="connsiteX2" fmla="*/ 7442422 w 7657107"/>
                    <a:gd name="connsiteY2" fmla="*/ 111318 h 326003"/>
                    <a:gd name="connsiteX3" fmla="*/ 7362909 w 7657107"/>
                    <a:gd name="connsiteY3" fmla="*/ 119269 h 326003"/>
                    <a:gd name="connsiteX4" fmla="*/ 7315201 w 7657107"/>
                    <a:gd name="connsiteY4" fmla="*/ 87464 h 326003"/>
                    <a:gd name="connsiteX5" fmla="*/ 7187980 w 7657107"/>
                    <a:gd name="connsiteY5" fmla="*/ 0 h 326003"/>
                    <a:gd name="connsiteX6" fmla="*/ 7132321 w 7657107"/>
                    <a:gd name="connsiteY6" fmla="*/ 47708 h 326003"/>
                    <a:gd name="connsiteX7" fmla="*/ 7092564 w 7657107"/>
                    <a:gd name="connsiteY7" fmla="*/ 31805 h 326003"/>
                    <a:gd name="connsiteX8" fmla="*/ 7005100 w 7657107"/>
                    <a:gd name="connsiteY8" fmla="*/ 0 h 326003"/>
                    <a:gd name="connsiteX9" fmla="*/ 6893782 w 7657107"/>
                    <a:gd name="connsiteY9" fmla="*/ 63610 h 326003"/>
                    <a:gd name="connsiteX10" fmla="*/ 6822220 w 7657107"/>
                    <a:gd name="connsiteY10" fmla="*/ 103367 h 326003"/>
                    <a:gd name="connsiteX11" fmla="*/ 6750658 w 7657107"/>
                    <a:gd name="connsiteY11" fmla="*/ 135172 h 326003"/>
                    <a:gd name="connsiteX12" fmla="*/ 6655242 w 7657107"/>
                    <a:gd name="connsiteY12" fmla="*/ 206734 h 326003"/>
                    <a:gd name="connsiteX13" fmla="*/ 6591632 w 7657107"/>
                    <a:gd name="connsiteY13" fmla="*/ 230588 h 326003"/>
                    <a:gd name="connsiteX14" fmla="*/ 6591632 w 7657107"/>
                    <a:gd name="connsiteY14" fmla="*/ 230588 h 326003"/>
                    <a:gd name="connsiteX15" fmla="*/ 6472362 w 7657107"/>
                    <a:gd name="connsiteY15" fmla="*/ 111318 h 326003"/>
                    <a:gd name="connsiteX16" fmla="*/ 6384898 w 7657107"/>
                    <a:gd name="connsiteY16" fmla="*/ 159026 h 326003"/>
                    <a:gd name="connsiteX17" fmla="*/ 6281531 w 7657107"/>
                    <a:gd name="connsiteY17" fmla="*/ 166977 h 326003"/>
                    <a:gd name="connsiteX18" fmla="*/ 6178164 w 7657107"/>
                    <a:gd name="connsiteY18" fmla="*/ 166977 h 326003"/>
                    <a:gd name="connsiteX19" fmla="*/ 5891917 w 7657107"/>
                    <a:gd name="connsiteY19" fmla="*/ 151075 h 326003"/>
                    <a:gd name="connsiteX20" fmla="*/ 5812404 w 7657107"/>
                    <a:gd name="connsiteY20" fmla="*/ 127221 h 326003"/>
                    <a:gd name="connsiteX21" fmla="*/ 5693135 w 7657107"/>
                    <a:gd name="connsiteY21" fmla="*/ 222636 h 326003"/>
                    <a:gd name="connsiteX22" fmla="*/ 5542060 w 7657107"/>
                    <a:gd name="connsiteY22" fmla="*/ 143123 h 326003"/>
                    <a:gd name="connsiteX23" fmla="*/ 5375082 w 7657107"/>
                    <a:gd name="connsiteY23" fmla="*/ 166977 h 326003"/>
                    <a:gd name="connsiteX24" fmla="*/ 5351229 w 7657107"/>
                    <a:gd name="connsiteY24" fmla="*/ 95415 h 326003"/>
                    <a:gd name="connsiteX25" fmla="*/ 5057030 w 7657107"/>
                    <a:gd name="connsiteY25" fmla="*/ 151075 h 326003"/>
                    <a:gd name="connsiteX26" fmla="*/ 4866199 w 7657107"/>
                    <a:gd name="connsiteY26" fmla="*/ 55659 h 326003"/>
                    <a:gd name="connsiteX27" fmla="*/ 4699222 w 7657107"/>
                    <a:gd name="connsiteY27" fmla="*/ 87464 h 326003"/>
                    <a:gd name="connsiteX28" fmla="*/ 4492488 w 7657107"/>
                    <a:gd name="connsiteY28" fmla="*/ 39756 h 326003"/>
                    <a:gd name="connsiteX29" fmla="*/ 4198289 w 7657107"/>
                    <a:gd name="connsiteY29" fmla="*/ 206734 h 326003"/>
                    <a:gd name="connsiteX30" fmla="*/ 3991555 w 7657107"/>
                    <a:gd name="connsiteY30" fmla="*/ 7951 h 326003"/>
                    <a:gd name="connsiteX31" fmla="*/ 3872286 w 7657107"/>
                    <a:gd name="connsiteY31" fmla="*/ 111318 h 326003"/>
                    <a:gd name="connsiteX32" fmla="*/ 3824578 w 7657107"/>
                    <a:gd name="connsiteY32" fmla="*/ 55659 h 326003"/>
                    <a:gd name="connsiteX33" fmla="*/ 3673503 w 7657107"/>
                    <a:gd name="connsiteY33" fmla="*/ 63610 h 326003"/>
                    <a:gd name="connsiteX34" fmla="*/ 3578087 w 7657107"/>
                    <a:gd name="connsiteY34" fmla="*/ 31804 h 326003"/>
                    <a:gd name="connsiteX35" fmla="*/ 3411110 w 7657107"/>
                    <a:gd name="connsiteY35" fmla="*/ 119270 h 326003"/>
                    <a:gd name="connsiteX36" fmla="*/ 3069204 w 7657107"/>
                    <a:gd name="connsiteY36" fmla="*/ 55660 h 326003"/>
                    <a:gd name="connsiteX37" fmla="*/ 2918129 w 7657107"/>
                    <a:gd name="connsiteY37" fmla="*/ 135171 h 326003"/>
                    <a:gd name="connsiteX38" fmla="*/ 2814762 w 7657107"/>
                    <a:gd name="connsiteY38" fmla="*/ 15902 h 326003"/>
                    <a:gd name="connsiteX39" fmla="*/ 2655736 w 7657107"/>
                    <a:gd name="connsiteY39" fmla="*/ 111318 h 326003"/>
                    <a:gd name="connsiteX40" fmla="*/ 2472856 w 7657107"/>
                    <a:gd name="connsiteY40" fmla="*/ 79514 h 326003"/>
                    <a:gd name="connsiteX41" fmla="*/ 2353587 w 7657107"/>
                    <a:gd name="connsiteY41" fmla="*/ 111318 h 326003"/>
                    <a:gd name="connsiteX42" fmla="*/ 2250219 w 7657107"/>
                    <a:gd name="connsiteY42" fmla="*/ 95416 h 326003"/>
                    <a:gd name="connsiteX43" fmla="*/ 2138901 w 7657107"/>
                    <a:gd name="connsiteY43" fmla="*/ 166977 h 326003"/>
                    <a:gd name="connsiteX44" fmla="*/ 2019632 w 7657107"/>
                    <a:gd name="connsiteY44" fmla="*/ 166977 h 326003"/>
                    <a:gd name="connsiteX45" fmla="*/ 1812898 w 7657107"/>
                    <a:gd name="connsiteY45" fmla="*/ 111318 h 326003"/>
                    <a:gd name="connsiteX46" fmla="*/ 1661823 w 7657107"/>
                    <a:gd name="connsiteY46" fmla="*/ 174928 h 326003"/>
                    <a:gd name="connsiteX47" fmla="*/ 1470991 w 7657107"/>
                    <a:gd name="connsiteY47" fmla="*/ 143123 h 326003"/>
                    <a:gd name="connsiteX48" fmla="*/ 1311965 w 7657107"/>
                    <a:gd name="connsiteY48" fmla="*/ 214685 h 326003"/>
                    <a:gd name="connsiteX49" fmla="*/ 1160891 w 7657107"/>
                    <a:gd name="connsiteY49" fmla="*/ 206733 h 326003"/>
                    <a:gd name="connsiteX50" fmla="*/ 985962 w 7657107"/>
                    <a:gd name="connsiteY50" fmla="*/ 190831 h 326003"/>
                    <a:gd name="connsiteX51" fmla="*/ 699715 w 7657107"/>
                    <a:gd name="connsiteY51" fmla="*/ 326003 h 326003"/>
                    <a:gd name="connsiteX52" fmla="*/ 556592 w 7657107"/>
                    <a:gd name="connsiteY52" fmla="*/ 87464 h 326003"/>
                    <a:gd name="connsiteX53" fmla="*/ 214687 w 7657107"/>
                    <a:gd name="connsiteY53" fmla="*/ 119268 h 326003"/>
                    <a:gd name="connsiteX54" fmla="*/ 174928 w 7657107"/>
                    <a:gd name="connsiteY54" fmla="*/ 159024 h 326003"/>
                    <a:gd name="connsiteX55" fmla="*/ 0 w 7657107"/>
                    <a:gd name="connsiteY55" fmla="*/ 159026 h 326003"/>
                    <a:gd name="connsiteX0" fmla="*/ 7657107 w 7657107"/>
                    <a:gd name="connsiteY0" fmla="*/ 87464 h 326003"/>
                    <a:gd name="connsiteX1" fmla="*/ 7482178 w 7657107"/>
                    <a:gd name="connsiteY1" fmla="*/ 0 h 326003"/>
                    <a:gd name="connsiteX2" fmla="*/ 7442422 w 7657107"/>
                    <a:gd name="connsiteY2" fmla="*/ 111318 h 326003"/>
                    <a:gd name="connsiteX3" fmla="*/ 7362909 w 7657107"/>
                    <a:gd name="connsiteY3" fmla="*/ 119269 h 326003"/>
                    <a:gd name="connsiteX4" fmla="*/ 7315201 w 7657107"/>
                    <a:gd name="connsiteY4" fmla="*/ 87464 h 326003"/>
                    <a:gd name="connsiteX5" fmla="*/ 7187980 w 7657107"/>
                    <a:gd name="connsiteY5" fmla="*/ 0 h 326003"/>
                    <a:gd name="connsiteX6" fmla="*/ 7132321 w 7657107"/>
                    <a:gd name="connsiteY6" fmla="*/ 47708 h 326003"/>
                    <a:gd name="connsiteX7" fmla="*/ 7092564 w 7657107"/>
                    <a:gd name="connsiteY7" fmla="*/ 31805 h 326003"/>
                    <a:gd name="connsiteX8" fmla="*/ 7005100 w 7657107"/>
                    <a:gd name="connsiteY8" fmla="*/ 0 h 326003"/>
                    <a:gd name="connsiteX9" fmla="*/ 6893782 w 7657107"/>
                    <a:gd name="connsiteY9" fmla="*/ 63610 h 326003"/>
                    <a:gd name="connsiteX10" fmla="*/ 6822220 w 7657107"/>
                    <a:gd name="connsiteY10" fmla="*/ 103367 h 326003"/>
                    <a:gd name="connsiteX11" fmla="*/ 6750658 w 7657107"/>
                    <a:gd name="connsiteY11" fmla="*/ 135172 h 326003"/>
                    <a:gd name="connsiteX12" fmla="*/ 6655242 w 7657107"/>
                    <a:gd name="connsiteY12" fmla="*/ 206734 h 326003"/>
                    <a:gd name="connsiteX13" fmla="*/ 6591632 w 7657107"/>
                    <a:gd name="connsiteY13" fmla="*/ 230588 h 326003"/>
                    <a:gd name="connsiteX14" fmla="*/ 6591632 w 7657107"/>
                    <a:gd name="connsiteY14" fmla="*/ 230588 h 326003"/>
                    <a:gd name="connsiteX15" fmla="*/ 6472362 w 7657107"/>
                    <a:gd name="connsiteY15" fmla="*/ 111318 h 326003"/>
                    <a:gd name="connsiteX16" fmla="*/ 6384898 w 7657107"/>
                    <a:gd name="connsiteY16" fmla="*/ 159026 h 326003"/>
                    <a:gd name="connsiteX17" fmla="*/ 6281531 w 7657107"/>
                    <a:gd name="connsiteY17" fmla="*/ 166977 h 326003"/>
                    <a:gd name="connsiteX18" fmla="*/ 6178164 w 7657107"/>
                    <a:gd name="connsiteY18" fmla="*/ 166977 h 326003"/>
                    <a:gd name="connsiteX19" fmla="*/ 5891917 w 7657107"/>
                    <a:gd name="connsiteY19" fmla="*/ 151075 h 326003"/>
                    <a:gd name="connsiteX20" fmla="*/ 5812404 w 7657107"/>
                    <a:gd name="connsiteY20" fmla="*/ 127221 h 326003"/>
                    <a:gd name="connsiteX21" fmla="*/ 5693135 w 7657107"/>
                    <a:gd name="connsiteY21" fmla="*/ 222636 h 326003"/>
                    <a:gd name="connsiteX22" fmla="*/ 5542060 w 7657107"/>
                    <a:gd name="connsiteY22" fmla="*/ 143123 h 326003"/>
                    <a:gd name="connsiteX23" fmla="*/ 5375082 w 7657107"/>
                    <a:gd name="connsiteY23" fmla="*/ 166977 h 326003"/>
                    <a:gd name="connsiteX24" fmla="*/ 5351229 w 7657107"/>
                    <a:gd name="connsiteY24" fmla="*/ 95415 h 326003"/>
                    <a:gd name="connsiteX25" fmla="*/ 5057030 w 7657107"/>
                    <a:gd name="connsiteY25" fmla="*/ 151075 h 326003"/>
                    <a:gd name="connsiteX26" fmla="*/ 4866199 w 7657107"/>
                    <a:gd name="connsiteY26" fmla="*/ 55659 h 326003"/>
                    <a:gd name="connsiteX27" fmla="*/ 4699222 w 7657107"/>
                    <a:gd name="connsiteY27" fmla="*/ 87464 h 326003"/>
                    <a:gd name="connsiteX28" fmla="*/ 4492488 w 7657107"/>
                    <a:gd name="connsiteY28" fmla="*/ 39756 h 326003"/>
                    <a:gd name="connsiteX29" fmla="*/ 4198289 w 7657107"/>
                    <a:gd name="connsiteY29" fmla="*/ 206734 h 326003"/>
                    <a:gd name="connsiteX30" fmla="*/ 3991555 w 7657107"/>
                    <a:gd name="connsiteY30" fmla="*/ 7951 h 326003"/>
                    <a:gd name="connsiteX31" fmla="*/ 3888161 w 7657107"/>
                    <a:gd name="connsiteY31" fmla="*/ 89093 h 326003"/>
                    <a:gd name="connsiteX32" fmla="*/ 3824578 w 7657107"/>
                    <a:gd name="connsiteY32" fmla="*/ 55659 h 326003"/>
                    <a:gd name="connsiteX33" fmla="*/ 3673503 w 7657107"/>
                    <a:gd name="connsiteY33" fmla="*/ 63610 h 326003"/>
                    <a:gd name="connsiteX34" fmla="*/ 3578087 w 7657107"/>
                    <a:gd name="connsiteY34" fmla="*/ 31804 h 326003"/>
                    <a:gd name="connsiteX35" fmla="*/ 3411110 w 7657107"/>
                    <a:gd name="connsiteY35" fmla="*/ 119270 h 326003"/>
                    <a:gd name="connsiteX36" fmla="*/ 3069204 w 7657107"/>
                    <a:gd name="connsiteY36" fmla="*/ 55660 h 326003"/>
                    <a:gd name="connsiteX37" fmla="*/ 2918129 w 7657107"/>
                    <a:gd name="connsiteY37" fmla="*/ 135171 h 326003"/>
                    <a:gd name="connsiteX38" fmla="*/ 2814762 w 7657107"/>
                    <a:gd name="connsiteY38" fmla="*/ 15902 h 326003"/>
                    <a:gd name="connsiteX39" fmla="*/ 2655736 w 7657107"/>
                    <a:gd name="connsiteY39" fmla="*/ 111318 h 326003"/>
                    <a:gd name="connsiteX40" fmla="*/ 2472856 w 7657107"/>
                    <a:gd name="connsiteY40" fmla="*/ 79514 h 326003"/>
                    <a:gd name="connsiteX41" fmla="*/ 2353587 w 7657107"/>
                    <a:gd name="connsiteY41" fmla="*/ 111318 h 326003"/>
                    <a:gd name="connsiteX42" fmla="*/ 2250219 w 7657107"/>
                    <a:gd name="connsiteY42" fmla="*/ 95416 h 326003"/>
                    <a:gd name="connsiteX43" fmla="*/ 2138901 w 7657107"/>
                    <a:gd name="connsiteY43" fmla="*/ 166977 h 326003"/>
                    <a:gd name="connsiteX44" fmla="*/ 2019632 w 7657107"/>
                    <a:gd name="connsiteY44" fmla="*/ 166977 h 326003"/>
                    <a:gd name="connsiteX45" fmla="*/ 1812898 w 7657107"/>
                    <a:gd name="connsiteY45" fmla="*/ 111318 h 326003"/>
                    <a:gd name="connsiteX46" fmla="*/ 1661823 w 7657107"/>
                    <a:gd name="connsiteY46" fmla="*/ 174928 h 326003"/>
                    <a:gd name="connsiteX47" fmla="*/ 1470991 w 7657107"/>
                    <a:gd name="connsiteY47" fmla="*/ 143123 h 326003"/>
                    <a:gd name="connsiteX48" fmla="*/ 1311965 w 7657107"/>
                    <a:gd name="connsiteY48" fmla="*/ 214685 h 326003"/>
                    <a:gd name="connsiteX49" fmla="*/ 1160891 w 7657107"/>
                    <a:gd name="connsiteY49" fmla="*/ 206733 h 326003"/>
                    <a:gd name="connsiteX50" fmla="*/ 985962 w 7657107"/>
                    <a:gd name="connsiteY50" fmla="*/ 190831 h 326003"/>
                    <a:gd name="connsiteX51" fmla="*/ 699715 w 7657107"/>
                    <a:gd name="connsiteY51" fmla="*/ 326003 h 326003"/>
                    <a:gd name="connsiteX52" fmla="*/ 556592 w 7657107"/>
                    <a:gd name="connsiteY52" fmla="*/ 87464 h 326003"/>
                    <a:gd name="connsiteX53" fmla="*/ 214687 w 7657107"/>
                    <a:gd name="connsiteY53" fmla="*/ 119268 h 326003"/>
                    <a:gd name="connsiteX54" fmla="*/ 174928 w 7657107"/>
                    <a:gd name="connsiteY54" fmla="*/ 159024 h 326003"/>
                    <a:gd name="connsiteX55" fmla="*/ 0 w 7657107"/>
                    <a:gd name="connsiteY55" fmla="*/ 159026 h 326003"/>
                    <a:gd name="connsiteX0" fmla="*/ 7657107 w 7657107"/>
                    <a:gd name="connsiteY0" fmla="*/ 87464 h 326003"/>
                    <a:gd name="connsiteX1" fmla="*/ 7482178 w 7657107"/>
                    <a:gd name="connsiteY1" fmla="*/ 0 h 326003"/>
                    <a:gd name="connsiteX2" fmla="*/ 7442422 w 7657107"/>
                    <a:gd name="connsiteY2" fmla="*/ 111318 h 326003"/>
                    <a:gd name="connsiteX3" fmla="*/ 7362909 w 7657107"/>
                    <a:gd name="connsiteY3" fmla="*/ 119269 h 326003"/>
                    <a:gd name="connsiteX4" fmla="*/ 7315201 w 7657107"/>
                    <a:gd name="connsiteY4" fmla="*/ 87464 h 326003"/>
                    <a:gd name="connsiteX5" fmla="*/ 7187980 w 7657107"/>
                    <a:gd name="connsiteY5" fmla="*/ 0 h 326003"/>
                    <a:gd name="connsiteX6" fmla="*/ 7132321 w 7657107"/>
                    <a:gd name="connsiteY6" fmla="*/ 47708 h 326003"/>
                    <a:gd name="connsiteX7" fmla="*/ 7092564 w 7657107"/>
                    <a:gd name="connsiteY7" fmla="*/ 31805 h 326003"/>
                    <a:gd name="connsiteX8" fmla="*/ 7005100 w 7657107"/>
                    <a:gd name="connsiteY8" fmla="*/ 0 h 326003"/>
                    <a:gd name="connsiteX9" fmla="*/ 6893782 w 7657107"/>
                    <a:gd name="connsiteY9" fmla="*/ 63610 h 326003"/>
                    <a:gd name="connsiteX10" fmla="*/ 6822220 w 7657107"/>
                    <a:gd name="connsiteY10" fmla="*/ 103367 h 326003"/>
                    <a:gd name="connsiteX11" fmla="*/ 6750658 w 7657107"/>
                    <a:gd name="connsiteY11" fmla="*/ 135172 h 326003"/>
                    <a:gd name="connsiteX12" fmla="*/ 6655242 w 7657107"/>
                    <a:gd name="connsiteY12" fmla="*/ 206734 h 326003"/>
                    <a:gd name="connsiteX13" fmla="*/ 6591632 w 7657107"/>
                    <a:gd name="connsiteY13" fmla="*/ 230588 h 326003"/>
                    <a:gd name="connsiteX14" fmla="*/ 6591632 w 7657107"/>
                    <a:gd name="connsiteY14" fmla="*/ 230588 h 326003"/>
                    <a:gd name="connsiteX15" fmla="*/ 6472362 w 7657107"/>
                    <a:gd name="connsiteY15" fmla="*/ 111318 h 326003"/>
                    <a:gd name="connsiteX16" fmla="*/ 6384898 w 7657107"/>
                    <a:gd name="connsiteY16" fmla="*/ 159026 h 326003"/>
                    <a:gd name="connsiteX17" fmla="*/ 6281531 w 7657107"/>
                    <a:gd name="connsiteY17" fmla="*/ 166977 h 326003"/>
                    <a:gd name="connsiteX18" fmla="*/ 6178164 w 7657107"/>
                    <a:gd name="connsiteY18" fmla="*/ 166977 h 326003"/>
                    <a:gd name="connsiteX19" fmla="*/ 5891917 w 7657107"/>
                    <a:gd name="connsiteY19" fmla="*/ 151075 h 326003"/>
                    <a:gd name="connsiteX20" fmla="*/ 5812404 w 7657107"/>
                    <a:gd name="connsiteY20" fmla="*/ 127221 h 326003"/>
                    <a:gd name="connsiteX21" fmla="*/ 5693135 w 7657107"/>
                    <a:gd name="connsiteY21" fmla="*/ 222636 h 326003"/>
                    <a:gd name="connsiteX22" fmla="*/ 5542060 w 7657107"/>
                    <a:gd name="connsiteY22" fmla="*/ 143123 h 326003"/>
                    <a:gd name="connsiteX23" fmla="*/ 5375082 w 7657107"/>
                    <a:gd name="connsiteY23" fmla="*/ 166977 h 326003"/>
                    <a:gd name="connsiteX24" fmla="*/ 5351229 w 7657107"/>
                    <a:gd name="connsiteY24" fmla="*/ 95415 h 326003"/>
                    <a:gd name="connsiteX25" fmla="*/ 5057030 w 7657107"/>
                    <a:gd name="connsiteY25" fmla="*/ 151075 h 326003"/>
                    <a:gd name="connsiteX26" fmla="*/ 4866199 w 7657107"/>
                    <a:gd name="connsiteY26" fmla="*/ 55659 h 326003"/>
                    <a:gd name="connsiteX27" fmla="*/ 4699222 w 7657107"/>
                    <a:gd name="connsiteY27" fmla="*/ 87464 h 326003"/>
                    <a:gd name="connsiteX28" fmla="*/ 4492488 w 7657107"/>
                    <a:gd name="connsiteY28" fmla="*/ 39756 h 326003"/>
                    <a:gd name="connsiteX29" fmla="*/ 4198289 w 7657107"/>
                    <a:gd name="connsiteY29" fmla="*/ 206734 h 326003"/>
                    <a:gd name="connsiteX30" fmla="*/ 3991555 w 7657107"/>
                    <a:gd name="connsiteY30" fmla="*/ 7951 h 326003"/>
                    <a:gd name="connsiteX31" fmla="*/ 3888161 w 7657107"/>
                    <a:gd name="connsiteY31" fmla="*/ 89093 h 326003"/>
                    <a:gd name="connsiteX32" fmla="*/ 3811878 w 7657107"/>
                    <a:gd name="connsiteY32" fmla="*/ 27084 h 326003"/>
                    <a:gd name="connsiteX33" fmla="*/ 3673503 w 7657107"/>
                    <a:gd name="connsiteY33" fmla="*/ 63610 h 326003"/>
                    <a:gd name="connsiteX34" fmla="*/ 3578087 w 7657107"/>
                    <a:gd name="connsiteY34" fmla="*/ 31804 h 326003"/>
                    <a:gd name="connsiteX35" fmla="*/ 3411110 w 7657107"/>
                    <a:gd name="connsiteY35" fmla="*/ 119270 h 326003"/>
                    <a:gd name="connsiteX36" fmla="*/ 3069204 w 7657107"/>
                    <a:gd name="connsiteY36" fmla="*/ 55660 h 326003"/>
                    <a:gd name="connsiteX37" fmla="*/ 2918129 w 7657107"/>
                    <a:gd name="connsiteY37" fmla="*/ 135171 h 326003"/>
                    <a:gd name="connsiteX38" fmla="*/ 2814762 w 7657107"/>
                    <a:gd name="connsiteY38" fmla="*/ 15902 h 326003"/>
                    <a:gd name="connsiteX39" fmla="*/ 2655736 w 7657107"/>
                    <a:gd name="connsiteY39" fmla="*/ 111318 h 326003"/>
                    <a:gd name="connsiteX40" fmla="*/ 2472856 w 7657107"/>
                    <a:gd name="connsiteY40" fmla="*/ 79514 h 326003"/>
                    <a:gd name="connsiteX41" fmla="*/ 2353587 w 7657107"/>
                    <a:gd name="connsiteY41" fmla="*/ 111318 h 326003"/>
                    <a:gd name="connsiteX42" fmla="*/ 2250219 w 7657107"/>
                    <a:gd name="connsiteY42" fmla="*/ 95416 h 326003"/>
                    <a:gd name="connsiteX43" fmla="*/ 2138901 w 7657107"/>
                    <a:gd name="connsiteY43" fmla="*/ 166977 h 326003"/>
                    <a:gd name="connsiteX44" fmla="*/ 2019632 w 7657107"/>
                    <a:gd name="connsiteY44" fmla="*/ 166977 h 326003"/>
                    <a:gd name="connsiteX45" fmla="*/ 1812898 w 7657107"/>
                    <a:gd name="connsiteY45" fmla="*/ 111318 h 326003"/>
                    <a:gd name="connsiteX46" fmla="*/ 1661823 w 7657107"/>
                    <a:gd name="connsiteY46" fmla="*/ 174928 h 326003"/>
                    <a:gd name="connsiteX47" fmla="*/ 1470991 w 7657107"/>
                    <a:gd name="connsiteY47" fmla="*/ 143123 h 326003"/>
                    <a:gd name="connsiteX48" fmla="*/ 1311965 w 7657107"/>
                    <a:gd name="connsiteY48" fmla="*/ 214685 h 326003"/>
                    <a:gd name="connsiteX49" fmla="*/ 1160891 w 7657107"/>
                    <a:gd name="connsiteY49" fmla="*/ 206733 h 326003"/>
                    <a:gd name="connsiteX50" fmla="*/ 985962 w 7657107"/>
                    <a:gd name="connsiteY50" fmla="*/ 190831 h 326003"/>
                    <a:gd name="connsiteX51" fmla="*/ 699715 w 7657107"/>
                    <a:gd name="connsiteY51" fmla="*/ 326003 h 326003"/>
                    <a:gd name="connsiteX52" fmla="*/ 556592 w 7657107"/>
                    <a:gd name="connsiteY52" fmla="*/ 87464 h 326003"/>
                    <a:gd name="connsiteX53" fmla="*/ 214687 w 7657107"/>
                    <a:gd name="connsiteY53" fmla="*/ 119268 h 326003"/>
                    <a:gd name="connsiteX54" fmla="*/ 174928 w 7657107"/>
                    <a:gd name="connsiteY54" fmla="*/ 159024 h 326003"/>
                    <a:gd name="connsiteX55" fmla="*/ 0 w 7657107"/>
                    <a:gd name="connsiteY55" fmla="*/ 159026 h 326003"/>
                    <a:gd name="connsiteX0" fmla="*/ 7657107 w 7657107"/>
                    <a:gd name="connsiteY0" fmla="*/ 87464 h 326003"/>
                    <a:gd name="connsiteX1" fmla="*/ 7482178 w 7657107"/>
                    <a:gd name="connsiteY1" fmla="*/ 0 h 326003"/>
                    <a:gd name="connsiteX2" fmla="*/ 7442422 w 7657107"/>
                    <a:gd name="connsiteY2" fmla="*/ 111318 h 326003"/>
                    <a:gd name="connsiteX3" fmla="*/ 7362909 w 7657107"/>
                    <a:gd name="connsiteY3" fmla="*/ 119269 h 326003"/>
                    <a:gd name="connsiteX4" fmla="*/ 7315201 w 7657107"/>
                    <a:gd name="connsiteY4" fmla="*/ 87464 h 326003"/>
                    <a:gd name="connsiteX5" fmla="*/ 7187980 w 7657107"/>
                    <a:gd name="connsiteY5" fmla="*/ 0 h 326003"/>
                    <a:gd name="connsiteX6" fmla="*/ 7132321 w 7657107"/>
                    <a:gd name="connsiteY6" fmla="*/ 47708 h 326003"/>
                    <a:gd name="connsiteX7" fmla="*/ 7092564 w 7657107"/>
                    <a:gd name="connsiteY7" fmla="*/ 31805 h 326003"/>
                    <a:gd name="connsiteX8" fmla="*/ 7005100 w 7657107"/>
                    <a:gd name="connsiteY8" fmla="*/ 0 h 326003"/>
                    <a:gd name="connsiteX9" fmla="*/ 6893782 w 7657107"/>
                    <a:gd name="connsiteY9" fmla="*/ 63610 h 326003"/>
                    <a:gd name="connsiteX10" fmla="*/ 6822220 w 7657107"/>
                    <a:gd name="connsiteY10" fmla="*/ 103367 h 326003"/>
                    <a:gd name="connsiteX11" fmla="*/ 6750658 w 7657107"/>
                    <a:gd name="connsiteY11" fmla="*/ 135172 h 326003"/>
                    <a:gd name="connsiteX12" fmla="*/ 6655242 w 7657107"/>
                    <a:gd name="connsiteY12" fmla="*/ 206734 h 326003"/>
                    <a:gd name="connsiteX13" fmla="*/ 6591632 w 7657107"/>
                    <a:gd name="connsiteY13" fmla="*/ 230588 h 326003"/>
                    <a:gd name="connsiteX14" fmla="*/ 6591632 w 7657107"/>
                    <a:gd name="connsiteY14" fmla="*/ 230588 h 326003"/>
                    <a:gd name="connsiteX15" fmla="*/ 6472362 w 7657107"/>
                    <a:gd name="connsiteY15" fmla="*/ 111318 h 326003"/>
                    <a:gd name="connsiteX16" fmla="*/ 6384898 w 7657107"/>
                    <a:gd name="connsiteY16" fmla="*/ 159026 h 326003"/>
                    <a:gd name="connsiteX17" fmla="*/ 6281531 w 7657107"/>
                    <a:gd name="connsiteY17" fmla="*/ 166977 h 326003"/>
                    <a:gd name="connsiteX18" fmla="*/ 6178164 w 7657107"/>
                    <a:gd name="connsiteY18" fmla="*/ 166977 h 326003"/>
                    <a:gd name="connsiteX19" fmla="*/ 5891917 w 7657107"/>
                    <a:gd name="connsiteY19" fmla="*/ 151075 h 326003"/>
                    <a:gd name="connsiteX20" fmla="*/ 5812404 w 7657107"/>
                    <a:gd name="connsiteY20" fmla="*/ 127221 h 326003"/>
                    <a:gd name="connsiteX21" fmla="*/ 5693135 w 7657107"/>
                    <a:gd name="connsiteY21" fmla="*/ 222636 h 326003"/>
                    <a:gd name="connsiteX22" fmla="*/ 5542060 w 7657107"/>
                    <a:gd name="connsiteY22" fmla="*/ 143123 h 326003"/>
                    <a:gd name="connsiteX23" fmla="*/ 5375082 w 7657107"/>
                    <a:gd name="connsiteY23" fmla="*/ 166977 h 326003"/>
                    <a:gd name="connsiteX24" fmla="*/ 5351229 w 7657107"/>
                    <a:gd name="connsiteY24" fmla="*/ 95415 h 326003"/>
                    <a:gd name="connsiteX25" fmla="*/ 5057030 w 7657107"/>
                    <a:gd name="connsiteY25" fmla="*/ 151075 h 326003"/>
                    <a:gd name="connsiteX26" fmla="*/ 4866199 w 7657107"/>
                    <a:gd name="connsiteY26" fmla="*/ 55659 h 326003"/>
                    <a:gd name="connsiteX27" fmla="*/ 4699222 w 7657107"/>
                    <a:gd name="connsiteY27" fmla="*/ 87464 h 326003"/>
                    <a:gd name="connsiteX28" fmla="*/ 4492488 w 7657107"/>
                    <a:gd name="connsiteY28" fmla="*/ 39756 h 326003"/>
                    <a:gd name="connsiteX29" fmla="*/ 4198289 w 7657107"/>
                    <a:gd name="connsiteY29" fmla="*/ 206734 h 326003"/>
                    <a:gd name="connsiteX30" fmla="*/ 3991555 w 7657107"/>
                    <a:gd name="connsiteY30" fmla="*/ 7951 h 326003"/>
                    <a:gd name="connsiteX31" fmla="*/ 3888161 w 7657107"/>
                    <a:gd name="connsiteY31" fmla="*/ 89093 h 326003"/>
                    <a:gd name="connsiteX32" fmla="*/ 3811878 w 7657107"/>
                    <a:gd name="connsiteY32" fmla="*/ 27084 h 326003"/>
                    <a:gd name="connsiteX33" fmla="*/ 3781453 w 7657107"/>
                    <a:gd name="connsiteY33" fmla="*/ 95360 h 326003"/>
                    <a:gd name="connsiteX34" fmla="*/ 3578087 w 7657107"/>
                    <a:gd name="connsiteY34" fmla="*/ 31804 h 326003"/>
                    <a:gd name="connsiteX35" fmla="*/ 3411110 w 7657107"/>
                    <a:gd name="connsiteY35" fmla="*/ 119270 h 326003"/>
                    <a:gd name="connsiteX36" fmla="*/ 3069204 w 7657107"/>
                    <a:gd name="connsiteY36" fmla="*/ 55660 h 326003"/>
                    <a:gd name="connsiteX37" fmla="*/ 2918129 w 7657107"/>
                    <a:gd name="connsiteY37" fmla="*/ 135171 h 326003"/>
                    <a:gd name="connsiteX38" fmla="*/ 2814762 w 7657107"/>
                    <a:gd name="connsiteY38" fmla="*/ 15902 h 326003"/>
                    <a:gd name="connsiteX39" fmla="*/ 2655736 w 7657107"/>
                    <a:gd name="connsiteY39" fmla="*/ 111318 h 326003"/>
                    <a:gd name="connsiteX40" fmla="*/ 2472856 w 7657107"/>
                    <a:gd name="connsiteY40" fmla="*/ 79514 h 326003"/>
                    <a:gd name="connsiteX41" fmla="*/ 2353587 w 7657107"/>
                    <a:gd name="connsiteY41" fmla="*/ 111318 h 326003"/>
                    <a:gd name="connsiteX42" fmla="*/ 2250219 w 7657107"/>
                    <a:gd name="connsiteY42" fmla="*/ 95416 h 326003"/>
                    <a:gd name="connsiteX43" fmla="*/ 2138901 w 7657107"/>
                    <a:gd name="connsiteY43" fmla="*/ 166977 h 326003"/>
                    <a:gd name="connsiteX44" fmla="*/ 2019632 w 7657107"/>
                    <a:gd name="connsiteY44" fmla="*/ 166977 h 326003"/>
                    <a:gd name="connsiteX45" fmla="*/ 1812898 w 7657107"/>
                    <a:gd name="connsiteY45" fmla="*/ 111318 h 326003"/>
                    <a:gd name="connsiteX46" fmla="*/ 1661823 w 7657107"/>
                    <a:gd name="connsiteY46" fmla="*/ 174928 h 326003"/>
                    <a:gd name="connsiteX47" fmla="*/ 1470991 w 7657107"/>
                    <a:gd name="connsiteY47" fmla="*/ 143123 h 326003"/>
                    <a:gd name="connsiteX48" fmla="*/ 1311965 w 7657107"/>
                    <a:gd name="connsiteY48" fmla="*/ 214685 h 326003"/>
                    <a:gd name="connsiteX49" fmla="*/ 1160891 w 7657107"/>
                    <a:gd name="connsiteY49" fmla="*/ 206733 h 326003"/>
                    <a:gd name="connsiteX50" fmla="*/ 985962 w 7657107"/>
                    <a:gd name="connsiteY50" fmla="*/ 190831 h 326003"/>
                    <a:gd name="connsiteX51" fmla="*/ 699715 w 7657107"/>
                    <a:gd name="connsiteY51" fmla="*/ 326003 h 326003"/>
                    <a:gd name="connsiteX52" fmla="*/ 556592 w 7657107"/>
                    <a:gd name="connsiteY52" fmla="*/ 87464 h 326003"/>
                    <a:gd name="connsiteX53" fmla="*/ 214687 w 7657107"/>
                    <a:gd name="connsiteY53" fmla="*/ 119268 h 326003"/>
                    <a:gd name="connsiteX54" fmla="*/ 174928 w 7657107"/>
                    <a:gd name="connsiteY54" fmla="*/ 159024 h 326003"/>
                    <a:gd name="connsiteX55" fmla="*/ 0 w 7657107"/>
                    <a:gd name="connsiteY55" fmla="*/ 159026 h 326003"/>
                    <a:gd name="connsiteX0" fmla="*/ 7657107 w 7657107"/>
                    <a:gd name="connsiteY0" fmla="*/ 87464 h 326003"/>
                    <a:gd name="connsiteX1" fmla="*/ 7482178 w 7657107"/>
                    <a:gd name="connsiteY1" fmla="*/ 0 h 326003"/>
                    <a:gd name="connsiteX2" fmla="*/ 7442422 w 7657107"/>
                    <a:gd name="connsiteY2" fmla="*/ 111318 h 326003"/>
                    <a:gd name="connsiteX3" fmla="*/ 7362909 w 7657107"/>
                    <a:gd name="connsiteY3" fmla="*/ 119269 h 326003"/>
                    <a:gd name="connsiteX4" fmla="*/ 7315201 w 7657107"/>
                    <a:gd name="connsiteY4" fmla="*/ 87464 h 326003"/>
                    <a:gd name="connsiteX5" fmla="*/ 7187980 w 7657107"/>
                    <a:gd name="connsiteY5" fmla="*/ 0 h 326003"/>
                    <a:gd name="connsiteX6" fmla="*/ 7132321 w 7657107"/>
                    <a:gd name="connsiteY6" fmla="*/ 47708 h 326003"/>
                    <a:gd name="connsiteX7" fmla="*/ 7092564 w 7657107"/>
                    <a:gd name="connsiteY7" fmla="*/ 31805 h 326003"/>
                    <a:gd name="connsiteX8" fmla="*/ 7005100 w 7657107"/>
                    <a:gd name="connsiteY8" fmla="*/ 0 h 326003"/>
                    <a:gd name="connsiteX9" fmla="*/ 6893782 w 7657107"/>
                    <a:gd name="connsiteY9" fmla="*/ 63610 h 326003"/>
                    <a:gd name="connsiteX10" fmla="*/ 6822220 w 7657107"/>
                    <a:gd name="connsiteY10" fmla="*/ 103367 h 326003"/>
                    <a:gd name="connsiteX11" fmla="*/ 6750658 w 7657107"/>
                    <a:gd name="connsiteY11" fmla="*/ 135172 h 326003"/>
                    <a:gd name="connsiteX12" fmla="*/ 6655242 w 7657107"/>
                    <a:gd name="connsiteY12" fmla="*/ 206734 h 326003"/>
                    <a:gd name="connsiteX13" fmla="*/ 6591632 w 7657107"/>
                    <a:gd name="connsiteY13" fmla="*/ 230588 h 326003"/>
                    <a:gd name="connsiteX14" fmla="*/ 6591632 w 7657107"/>
                    <a:gd name="connsiteY14" fmla="*/ 230588 h 326003"/>
                    <a:gd name="connsiteX15" fmla="*/ 6472362 w 7657107"/>
                    <a:gd name="connsiteY15" fmla="*/ 111318 h 326003"/>
                    <a:gd name="connsiteX16" fmla="*/ 6384898 w 7657107"/>
                    <a:gd name="connsiteY16" fmla="*/ 159026 h 326003"/>
                    <a:gd name="connsiteX17" fmla="*/ 6281531 w 7657107"/>
                    <a:gd name="connsiteY17" fmla="*/ 166977 h 326003"/>
                    <a:gd name="connsiteX18" fmla="*/ 6178164 w 7657107"/>
                    <a:gd name="connsiteY18" fmla="*/ 166977 h 326003"/>
                    <a:gd name="connsiteX19" fmla="*/ 5891917 w 7657107"/>
                    <a:gd name="connsiteY19" fmla="*/ 151075 h 326003"/>
                    <a:gd name="connsiteX20" fmla="*/ 5812404 w 7657107"/>
                    <a:gd name="connsiteY20" fmla="*/ 127221 h 326003"/>
                    <a:gd name="connsiteX21" fmla="*/ 5693135 w 7657107"/>
                    <a:gd name="connsiteY21" fmla="*/ 222636 h 326003"/>
                    <a:gd name="connsiteX22" fmla="*/ 5542060 w 7657107"/>
                    <a:gd name="connsiteY22" fmla="*/ 143123 h 326003"/>
                    <a:gd name="connsiteX23" fmla="*/ 5375082 w 7657107"/>
                    <a:gd name="connsiteY23" fmla="*/ 166977 h 326003"/>
                    <a:gd name="connsiteX24" fmla="*/ 5351229 w 7657107"/>
                    <a:gd name="connsiteY24" fmla="*/ 95415 h 326003"/>
                    <a:gd name="connsiteX25" fmla="*/ 5057030 w 7657107"/>
                    <a:gd name="connsiteY25" fmla="*/ 151075 h 326003"/>
                    <a:gd name="connsiteX26" fmla="*/ 4866199 w 7657107"/>
                    <a:gd name="connsiteY26" fmla="*/ 55659 h 326003"/>
                    <a:gd name="connsiteX27" fmla="*/ 4699222 w 7657107"/>
                    <a:gd name="connsiteY27" fmla="*/ 87464 h 326003"/>
                    <a:gd name="connsiteX28" fmla="*/ 4492488 w 7657107"/>
                    <a:gd name="connsiteY28" fmla="*/ 39756 h 326003"/>
                    <a:gd name="connsiteX29" fmla="*/ 4198289 w 7657107"/>
                    <a:gd name="connsiteY29" fmla="*/ 206734 h 326003"/>
                    <a:gd name="connsiteX30" fmla="*/ 3991555 w 7657107"/>
                    <a:gd name="connsiteY30" fmla="*/ 7951 h 326003"/>
                    <a:gd name="connsiteX31" fmla="*/ 3888161 w 7657107"/>
                    <a:gd name="connsiteY31" fmla="*/ 89093 h 326003"/>
                    <a:gd name="connsiteX32" fmla="*/ 3811878 w 7657107"/>
                    <a:gd name="connsiteY32" fmla="*/ 27084 h 326003"/>
                    <a:gd name="connsiteX33" fmla="*/ 3740178 w 7657107"/>
                    <a:gd name="connsiteY33" fmla="*/ 85835 h 326003"/>
                    <a:gd name="connsiteX34" fmla="*/ 3578087 w 7657107"/>
                    <a:gd name="connsiteY34" fmla="*/ 31804 h 326003"/>
                    <a:gd name="connsiteX35" fmla="*/ 3411110 w 7657107"/>
                    <a:gd name="connsiteY35" fmla="*/ 119270 h 326003"/>
                    <a:gd name="connsiteX36" fmla="*/ 3069204 w 7657107"/>
                    <a:gd name="connsiteY36" fmla="*/ 55660 h 326003"/>
                    <a:gd name="connsiteX37" fmla="*/ 2918129 w 7657107"/>
                    <a:gd name="connsiteY37" fmla="*/ 135171 h 326003"/>
                    <a:gd name="connsiteX38" fmla="*/ 2814762 w 7657107"/>
                    <a:gd name="connsiteY38" fmla="*/ 15902 h 326003"/>
                    <a:gd name="connsiteX39" fmla="*/ 2655736 w 7657107"/>
                    <a:gd name="connsiteY39" fmla="*/ 111318 h 326003"/>
                    <a:gd name="connsiteX40" fmla="*/ 2472856 w 7657107"/>
                    <a:gd name="connsiteY40" fmla="*/ 79514 h 326003"/>
                    <a:gd name="connsiteX41" fmla="*/ 2353587 w 7657107"/>
                    <a:gd name="connsiteY41" fmla="*/ 111318 h 326003"/>
                    <a:gd name="connsiteX42" fmla="*/ 2250219 w 7657107"/>
                    <a:gd name="connsiteY42" fmla="*/ 95416 h 326003"/>
                    <a:gd name="connsiteX43" fmla="*/ 2138901 w 7657107"/>
                    <a:gd name="connsiteY43" fmla="*/ 166977 h 326003"/>
                    <a:gd name="connsiteX44" fmla="*/ 2019632 w 7657107"/>
                    <a:gd name="connsiteY44" fmla="*/ 166977 h 326003"/>
                    <a:gd name="connsiteX45" fmla="*/ 1812898 w 7657107"/>
                    <a:gd name="connsiteY45" fmla="*/ 111318 h 326003"/>
                    <a:gd name="connsiteX46" fmla="*/ 1661823 w 7657107"/>
                    <a:gd name="connsiteY46" fmla="*/ 174928 h 326003"/>
                    <a:gd name="connsiteX47" fmla="*/ 1470991 w 7657107"/>
                    <a:gd name="connsiteY47" fmla="*/ 143123 h 326003"/>
                    <a:gd name="connsiteX48" fmla="*/ 1311965 w 7657107"/>
                    <a:gd name="connsiteY48" fmla="*/ 214685 h 326003"/>
                    <a:gd name="connsiteX49" fmla="*/ 1160891 w 7657107"/>
                    <a:gd name="connsiteY49" fmla="*/ 206733 h 326003"/>
                    <a:gd name="connsiteX50" fmla="*/ 985962 w 7657107"/>
                    <a:gd name="connsiteY50" fmla="*/ 190831 h 326003"/>
                    <a:gd name="connsiteX51" fmla="*/ 699715 w 7657107"/>
                    <a:gd name="connsiteY51" fmla="*/ 326003 h 326003"/>
                    <a:gd name="connsiteX52" fmla="*/ 556592 w 7657107"/>
                    <a:gd name="connsiteY52" fmla="*/ 87464 h 326003"/>
                    <a:gd name="connsiteX53" fmla="*/ 214687 w 7657107"/>
                    <a:gd name="connsiteY53" fmla="*/ 119268 h 326003"/>
                    <a:gd name="connsiteX54" fmla="*/ 174928 w 7657107"/>
                    <a:gd name="connsiteY54" fmla="*/ 159024 h 326003"/>
                    <a:gd name="connsiteX55" fmla="*/ 0 w 7657107"/>
                    <a:gd name="connsiteY55" fmla="*/ 159026 h 326003"/>
                    <a:gd name="connsiteX0" fmla="*/ 7657107 w 7657107"/>
                    <a:gd name="connsiteY0" fmla="*/ 87464 h 326003"/>
                    <a:gd name="connsiteX1" fmla="*/ 7482178 w 7657107"/>
                    <a:gd name="connsiteY1" fmla="*/ 0 h 326003"/>
                    <a:gd name="connsiteX2" fmla="*/ 7442422 w 7657107"/>
                    <a:gd name="connsiteY2" fmla="*/ 111318 h 326003"/>
                    <a:gd name="connsiteX3" fmla="*/ 7362909 w 7657107"/>
                    <a:gd name="connsiteY3" fmla="*/ 119269 h 326003"/>
                    <a:gd name="connsiteX4" fmla="*/ 7315201 w 7657107"/>
                    <a:gd name="connsiteY4" fmla="*/ 87464 h 326003"/>
                    <a:gd name="connsiteX5" fmla="*/ 7187980 w 7657107"/>
                    <a:gd name="connsiteY5" fmla="*/ 0 h 326003"/>
                    <a:gd name="connsiteX6" fmla="*/ 7132321 w 7657107"/>
                    <a:gd name="connsiteY6" fmla="*/ 47708 h 326003"/>
                    <a:gd name="connsiteX7" fmla="*/ 7092564 w 7657107"/>
                    <a:gd name="connsiteY7" fmla="*/ 31805 h 326003"/>
                    <a:gd name="connsiteX8" fmla="*/ 7005100 w 7657107"/>
                    <a:gd name="connsiteY8" fmla="*/ 0 h 326003"/>
                    <a:gd name="connsiteX9" fmla="*/ 6893782 w 7657107"/>
                    <a:gd name="connsiteY9" fmla="*/ 63610 h 326003"/>
                    <a:gd name="connsiteX10" fmla="*/ 6822220 w 7657107"/>
                    <a:gd name="connsiteY10" fmla="*/ 103367 h 326003"/>
                    <a:gd name="connsiteX11" fmla="*/ 6750658 w 7657107"/>
                    <a:gd name="connsiteY11" fmla="*/ 135172 h 326003"/>
                    <a:gd name="connsiteX12" fmla="*/ 6655242 w 7657107"/>
                    <a:gd name="connsiteY12" fmla="*/ 206734 h 326003"/>
                    <a:gd name="connsiteX13" fmla="*/ 6591632 w 7657107"/>
                    <a:gd name="connsiteY13" fmla="*/ 230588 h 326003"/>
                    <a:gd name="connsiteX14" fmla="*/ 6591632 w 7657107"/>
                    <a:gd name="connsiteY14" fmla="*/ 230588 h 326003"/>
                    <a:gd name="connsiteX15" fmla="*/ 6472362 w 7657107"/>
                    <a:gd name="connsiteY15" fmla="*/ 111318 h 326003"/>
                    <a:gd name="connsiteX16" fmla="*/ 6384898 w 7657107"/>
                    <a:gd name="connsiteY16" fmla="*/ 159026 h 326003"/>
                    <a:gd name="connsiteX17" fmla="*/ 6281531 w 7657107"/>
                    <a:gd name="connsiteY17" fmla="*/ 166977 h 326003"/>
                    <a:gd name="connsiteX18" fmla="*/ 6178164 w 7657107"/>
                    <a:gd name="connsiteY18" fmla="*/ 166977 h 326003"/>
                    <a:gd name="connsiteX19" fmla="*/ 5891917 w 7657107"/>
                    <a:gd name="connsiteY19" fmla="*/ 151075 h 326003"/>
                    <a:gd name="connsiteX20" fmla="*/ 5812404 w 7657107"/>
                    <a:gd name="connsiteY20" fmla="*/ 127221 h 326003"/>
                    <a:gd name="connsiteX21" fmla="*/ 5693135 w 7657107"/>
                    <a:gd name="connsiteY21" fmla="*/ 222636 h 326003"/>
                    <a:gd name="connsiteX22" fmla="*/ 5542060 w 7657107"/>
                    <a:gd name="connsiteY22" fmla="*/ 143123 h 326003"/>
                    <a:gd name="connsiteX23" fmla="*/ 5375082 w 7657107"/>
                    <a:gd name="connsiteY23" fmla="*/ 166977 h 326003"/>
                    <a:gd name="connsiteX24" fmla="*/ 5351229 w 7657107"/>
                    <a:gd name="connsiteY24" fmla="*/ 95415 h 326003"/>
                    <a:gd name="connsiteX25" fmla="*/ 5057030 w 7657107"/>
                    <a:gd name="connsiteY25" fmla="*/ 151075 h 326003"/>
                    <a:gd name="connsiteX26" fmla="*/ 4866199 w 7657107"/>
                    <a:gd name="connsiteY26" fmla="*/ 55659 h 326003"/>
                    <a:gd name="connsiteX27" fmla="*/ 4699222 w 7657107"/>
                    <a:gd name="connsiteY27" fmla="*/ 87464 h 326003"/>
                    <a:gd name="connsiteX28" fmla="*/ 4492488 w 7657107"/>
                    <a:gd name="connsiteY28" fmla="*/ 39756 h 326003"/>
                    <a:gd name="connsiteX29" fmla="*/ 4198289 w 7657107"/>
                    <a:gd name="connsiteY29" fmla="*/ 206734 h 326003"/>
                    <a:gd name="connsiteX30" fmla="*/ 3991555 w 7657107"/>
                    <a:gd name="connsiteY30" fmla="*/ 7951 h 326003"/>
                    <a:gd name="connsiteX31" fmla="*/ 3888161 w 7657107"/>
                    <a:gd name="connsiteY31" fmla="*/ 89093 h 326003"/>
                    <a:gd name="connsiteX32" fmla="*/ 3849978 w 7657107"/>
                    <a:gd name="connsiteY32" fmla="*/ 17559 h 326003"/>
                    <a:gd name="connsiteX33" fmla="*/ 3740178 w 7657107"/>
                    <a:gd name="connsiteY33" fmla="*/ 85835 h 326003"/>
                    <a:gd name="connsiteX34" fmla="*/ 3578087 w 7657107"/>
                    <a:gd name="connsiteY34" fmla="*/ 31804 h 326003"/>
                    <a:gd name="connsiteX35" fmla="*/ 3411110 w 7657107"/>
                    <a:gd name="connsiteY35" fmla="*/ 119270 h 326003"/>
                    <a:gd name="connsiteX36" fmla="*/ 3069204 w 7657107"/>
                    <a:gd name="connsiteY36" fmla="*/ 55660 h 326003"/>
                    <a:gd name="connsiteX37" fmla="*/ 2918129 w 7657107"/>
                    <a:gd name="connsiteY37" fmla="*/ 135171 h 326003"/>
                    <a:gd name="connsiteX38" fmla="*/ 2814762 w 7657107"/>
                    <a:gd name="connsiteY38" fmla="*/ 15902 h 326003"/>
                    <a:gd name="connsiteX39" fmla="*/ 2655736 w 7657107"/>
                    <a:gd name="connsiteY39" fmla="*/ 111318 h 326003"/>
                    <a:gd name="connsiteX40" fmla="*/ 2472856 w 7657107"/>
                    <a:gd name="connsiteY40" fmla="*/ 79514 h 326003"/>
                    <a:gd name="connsiteX41" fmla="*/ 2353587 w 7657107"/>
                    <a:gd name="connsiteY41" fmla="*/ 111318 h 326003"/>
                    <a:gd name="connsiteX42" fmla="*/ 2250219 w 7657107"/>
                    <a:gd name="connsiteY42" fmla="*/ 95416 h 326003"/>
                    <a:gd name="connsiteX43" fmla="*/ 2138901 w 7657107"/>
                    <a:gd name="connsiteY43" fmla="*/ 166977 h 326003"/>
                    <a:gd name="connsiteX44" fmla="*/ 2019632 w 7657107"/>
                    <a:gd name="connsiteY44" fmla="*/ 166977 h 326003"/>
                    <a:gd name="connsiteX45" fmla="*/ 1812898 w 7657107"/>
                    <a:gd name="connsiteY45" fmla="*/ 111318 h 326003"/>
                    <a:gd name="connsiteX46" fmla="*/ 1661823 w 7657107"/>
                    <a:gd name="connsiteY46" fmla="*/ 174928 h 326003"/>
                    <a:gd name="connsiteX47" fmla="*/ 1470991 w 7657107"/>
                    <a:gd name="connsiteY47" fmla="*/ 143123 h 326003"/>
                    <a:gd name="connsiteX48" fmla="*/ 1311965 w 7657107"/>
                    <a:gd name="connsiteY48" fmla="*/ 214685 h 326003"/>
                    <a:gd name="connsiteX49" fmla="*/ 1160891 w 7657107"/>
                    <a:gd name="connsiteY49" fmla="*/ 206733 h 326003"/>
                    <a:gd name="connsiteX50" fmla="*/ 985962 w 7657107"/>
                    <a:gd name="connsiteY50" fmla="*/ 190831 h 326003"/>
                    <a:gd name="connsiteX51" fmla="*/ 699715 w 7657107"/>
                    <a:gd name="connsiteY51" fmla="*/ 326003 h 326003"/>
                    <a:gd name="connsiteX52" fmla="*/ 556592 w 7657107"/>
                    <a:gd name="connsiteY52" fmla="*/ 87464 h 326003"/>
                    <a:gd name="connsiteX53" fmla="*/ 214687 w 7657107"/>
                    <a:gd name="connsiteY53" fmla="*/ 119268 h 326003"/>
                    <a:gd name="connsiteX54" fmla="*/ 174928 w 7657107"/>
                    <a:gd name="connsiteY54" fmla="*/ 159024 h 326003"/>
                    <a:gd name="connsiteX55" fmla="*/ 0 w 7657107"/>
                    <a:gd name="connsiteY55" fmla="*/ 159026 h 326003"/>
                    <a:gd name="connsiteX0" fmla="*/ 7657107 w 7657107"/>
                    <a:gd name="connsiteY0" fmla="*/ 96935 h 335474"/>
                    <a:gd name="connsiteX1" fmla="*/ 7482178 w 7657107"/>
                    <a:gd name="connsiteY1" fmla="*/ 9471 h 335474"/>
                    <a:gd name="connsiteX2" fmla="*/ 7442422 w 7657107"/>
                    <a:gd name="connsiteY2" fmla="*/ 120789 h 335474"/>
                    <a:gd name="connsiteX3" fmla="*/ 7362909 w 7657107"/>
                    <a:gd name="connsiteY3" fmla="*/ 128740 h 335474"/>
                    <a:gd name="connsiteX4" fmla="*/ 7315201 w 7657107"/>
                    <a:gd name="connsiteY4" fmla="*/ 96935 h 335474"/>
                    <a:gd name="connsiteX5" fmla="*/ 7187980 w 7657107"/>
                    <a:gd name="connsiteY5" fmla="*/ 9471 h 335474"/>
                    <a:gd name="connsiteX6" fmla="*/ 7132321 w 7657107"/>
                    <a:gd name="connsiteY6" fmla="*/ 57179 h 335474"/>
                    <a:gd name="connsiteX7" fmla="*/ 7092564 w 7657107"/>
                    <a:gd name="connsiteY7" fmla="*/ 41276 h 335474"/>
                    <a:gd name="connsiteX8" fmla="*/ 7005100 w 7657107"/>
                    <a:gd name="connsiteY8" fmla="*/ 9471 h 335474"/>
                    <a:gd name="connsiteX9" fmla="*/ 6893782 w 7657107"/>
                    <a:gd name="connsiteY9" fmla="*/ 73081 h 335474"/>
                    <a:gd name="connsiteX10" fmla="*/ 6822220 w 7657107"/>
                    <a:gd name="connsiteY10" fmla="*/ 112838 h 335474"/>
                    <a:gd name="connsiteX11" fmla="*/ 6750658 w 7657107"/>
                    <a:gd name="connsiteY11" fmla="*/ 144643 h 335474"/>
                    <a:gd name="connsiteX12" fmla="*/ 6655242 w 7657107"/>
                    <a:gd name="connsiteY12" fmla="*/ 216205 h 335474"/>
                    <a:gd name="connsiteX13" fmla="*/ 6591632 w 7657107"/>
                    <a:gd name="connsiteY13" fmla="*/ 240059 h 335474"/>
                    <a:gd name="connsiteX14" fmla="*/ 6591632 w 7657107"/>
                    <a:gd name="connsiteY14" fmla="*/ 240059 h 335474"/>
                    <a:gd name="connsiteX15" fmla="*/ 6472362 w 7657107"/>
                    <a:gd name="connsiteY15" fmla="*/ 120789 h 335474"/>
                    <a:gd name="connsiteX16" fmla="*/ 6384898 w 7657107"/>
                    <a:gd name="connsiteY16" fmla="*/ 168497 h 335474"/>
                    <a:gd name="connsiteX17" fmla="*/ 6281531 w 7657107"/>
                    <a:gd name="connsiteY17" fmla="*/ 176448 h 335474"/>
                    <a:gd name="connsiteX18" fmla="*/ 6178164 w 7657107"/>
                    <a:gd name="connsiteY18" fmla="*/ 176448 h 335474"/>
                    <a:gd name="connsiteX19" fmla="*/ 5891917 w 7657107"/>
                    <a:gd name="connsiteY19" fmla="*/ 160546 h 335474"/>
                    <a:gd name="connsiteX20" fmla="*/ 5812404 w 7657107"/>
                    <a:gd name="connsiteY20" fmla="*/ 136692 h 335474"/>
                    <a:gd name="connsiteX21" fmla="*/ 5693135 w 7657107"/>
                    <a:gd name="connsiteY21" fmla="*/ 232107 h 335474"/>
                    <a:gd name="connsiteX22" fmla="*/ 5542060 w 7657107"/>
                    <a:gd name="connsiteY22" fmla="*/ 152594 h 335474"/>
                    <a:gd name="connsiteX23" fmla="*/ 5375082 w 7657107"/>
                    <a:gd name="connsiteY23" fmla="*/ 176448 h 335474"/>
                    <a:gd name="connsiteX24" fmla="*/ 5351229 w 7657107"/>
                    <a:gd name="connsiteY24" fmla="*/ 104886 h 335474"/>
                    <a:gd name="connsiteX25" fmla="*/ 5057030 w 7657107"/>
                    <a:gd name="connsiteY25" fmla="*/ 160546 h 335474"/>
                    <a:gd name="connsiteX26" fmla="*/ 4866199 w 7657107"/>
                    <a:gd name="connsiteY26" fmla="*/ 65130 h 335474"/>
                    <a:gd name="connsiteX27" fmla="*/ 4699222 w 7657107"/>
                    <a:gd name="connsiteY27" fmla="*/ 96935 h 335474"/>
                    <a:gd name="connsiteX28" fmla="*/ 4492488 w 7657107"/>
                    <a:gd name="connsiteY28" fmla="*/ 49227 h 335474"/>
                    <a:gd name="connsiteX29" fmla="*/ 4198289 w 7657107"/>
                    <a:gd name="connsiteY29" fmla="*/ 216205 h 335474"/>
                    <a:gd name="connsiteX30" fmla="*/ 3991555 w 7657107"/>
                    <a:gd name="connsiteY30" fmla="*/ 17422 h 335474"/>
                    <a:gd name="connsiteX31" fmla="*/ 3888161 w 7657107"/>
                    <a:gd name="connsiteY31" fmla="*/ 98564 h 335474"/>
                    <a:gd name="connsiteX32" fmla="*/ 3849978 w 7657107"/>
                    <a:gd name="connsiteY32" fmla="*/ 27030 h 335474"/>
                    <a:gd name="connsiteX33" fmla="*/ 3740178 w 7657107"/>
                    <a:gd name="connsiteY33" fmla="*/ 95306 h 335474"/>
                    <a:gd name="connsiteX34" fmla="*/ 3584437 w 7657107"/>
                    <a:gd name="connsiteY34" fmla="*/ 0 h 335474"/>
                    <a:gd name="connsiteX35" fmla="*/ 3411110 w 7657107"/>
                    <a:gd name="connsiteY35" fmla="*/ 128741 h 335474"/>
                    <a:gd name="connsiteX36" fmla="*/ 3069204 w 7657107"/>
                    <a:gd name="connsiteY36" fmla="*/ 65131 h 335474"/>
                    <a:gd name="connsiteX37" fmla="*/ 2918129 w 7657107"/>
                    <a:gd name="connsiteY37" fmla="*/ 144642 h 335474"/>
                    <a:gd name="connsiteX38" fmla="*/ 2814762 w 7657107"/>
                    <a:gd name="connsiteY38" fmla="*/ 25373 h 335474"/>
                    <a:gd name="connsiteX39" fmla="*/ 2655736 w 7657107"/>
                    <a:gd name="connsiteY39" fmla="*/ 120789 h 335474"/>
                    <a:gd name="connsiteX40" fmla="*/ 2472856 w 7657107"/>
                    <a:gd name="connsiteY40" fmla="*/ 88985 h 335474"/>
                    <a:gd name="connsiteX41" fmla="*/ 2353587 w 7657107"/>
                    <a:gd name="connsiteY41" fmla="*/ 120789 h 335474"/>
                    <a:gd name="connsiteX42" fmla="*/ 2250219 w 7657107"/>
                    <a:gd name="connsiteY42" fmla="*/ 104887 h 335474"/>
                    <a:gd name="connsiteX43" fmla="*/ 2138901 w 7657107"/>
                    <a:gd name="connsiteY43" fmla="*/ 176448 h 335474"/>
                    <a:gd name="connsiteX44" fmla="*/ 2019632 w 7657107"/>
                    <a:gd name="connsiteY44" fmla="*/ 176448 h 335474"/>
                    <a:gd name="connsiteX45" fmla="*/ 1812898 w 7657107"/>
                    <a:gd name="connsiteY45" fmla="*/ 120789 h 335474"/>
                    <a:gd name="connsiteX46" fmla="*/ 1661823 w 7657107"/>
                    <a:gd name="connsiteY46" fmla="*/ 184399 h 335474"/>
                    <a:gd name="connsiteX47" fmla="*/ 1470991 w 7657107"/>
                    <a:gd name="connsiteY47" fmla="*/ 152594 h 335474"/>
                    <a:gd name="connsiteX48" fmla="*/ 1311965 w 7657107"/>
                    <a:gd name="connsiteY48" fmla="*/ 224156 h 335474"/>
                    <a:gd name="connsiteX49" fmla="*/ 1160891 w 7657107"/>
                    <a:gd name="connsiteY49" fmla="*/ 216204 h 335474"/>
                    <a:gd name="connsiteX50" fmla="*/ 985962 w 7657107"/>
                    <a:gd name="connsiteY50" fmla="*/ 200302 h 335474"/>
                    <a:gd name="connsiteX51" fmla="*/ 699715 w 7657107"/>
                    <a:gd name="connsiteY51" fmla="*/ 335474 h 335474"/>
                    <a:gd name="connsiteX52" fmla="*/ 556592 w 7657107"/>
                    <a:gd name="connsiteY52" fmla="*/ 96935 h 335474"/>
                    <a:gd name="connsiteX53" fmla="*/ 214687 w 7657107"/>
                    <a:gd name="connsiteY53" fmla="*/ 128739 h 335474"/>
                    <a:gd name="connsiteX54" fmla="*/ 174928 w 7657107"/>
                    <a:gd name="connsiteY54" fmla="*/ 168495 h 335474"/>
                    <a:gd name="connsiteX55" fmla="*/ 0 w 7657107"/>
                    <a:gd name="connsiteY55" fmla="*/ 168497 h 335474"/>
                    <a:gd name="connsiteX0" fmla="*/ 7657107 w 7657107"/>
                    <a:gd name="connsiteY0" fmla="*/ 96935 h 335474"/>
                    <a:gd name="connsiteX1" fmla="*/ 7482178 w 7657107"/>
                    <a:gd name="connsiteY1" fmla="*/ 9471 h 335474"/>
                    <a:gd name="connsiteX2" fmla="*/ 7442422 w 7657107"/>
                    <a:gd name="connsiteY2" fmla="*/ 120789 h 335474"/>
                    <a:gd name="connsiteX3" fmla="*/ 7362909 w 7657107"/>
                    <a:gd name="connsiteY3" fmla="*/ 128740 h 335474"/>
                    <a:gd name="connsiteX4" fmla="*/ 7315201 w 7657107"/>
                    <a:gd name="connsiteY4" fmla="*/ 96935 h 335474"/>
                    <a:gd name="connsiteX5" fmla="*/ 7187980 w 7657107"/>
                    <a:gd name="connsiteY5" fmla="*/ 9471 h 335474"/>
                    <a:gd name="connsiteX6" fmla="*/ 7132321 w 7657107"/>
                    <a:gd name="connsiteY6" fmla="*/ 57179 h 335474"/>
                    <a:gd name="connsiteX7" fmla="*/ 7092564 w 7657107"/>
                    <a:gd name="connsiteY7" fmla="*/ 41276 h 335474"/>
                    <a:gd name="connsiteX8" fmla="*/ 7005100 w 7657107"/>
                    <a:gd name="connsiteY8" fmla="*/ 9471 h 335474"/>
                    <a:gd name="connsiteX9" fmla="*/ 6893782 w 7657107"/>
                    <a:gd name="connsiteY9" fmla="*/ 73081 h 335474"/>
                    <a:gd name="connsiteX10" fmla="*/ 6822220 w 7657107"/>
                    <a:gd name="connsiteY10" fmla="*/ 112838 h 335474"/>
                    <a:gd name="connsiteX11" fmla="*/ 6750658 w 7657107"/>
                    <a:gd name="connsiteY11" fmla="*/ 144643 h 335474"/>
                    <a:gd name="connsiteX12" fmla="*/ 6655242 w 7657107"/>
                    <a:gd name="connsiteY12" fmla="*/ 216205 h 335474"/>
                    <a:gd name="connsiteX13" fmla="*/ 6591632 w 7657107"/>
                    <a:gd name="connsiteY13" fmla="*/ 240059 h 335474"/>
                    <a:gd name="connsiteX14" fmla="*/ 6591632 w 7657107"/>
                    <a:gd name="connsiteY14" fmla="*/ 240059 h 335474"/>
                    <a:gd name="connsiteX15" fmla="*/ 6472362 w 7657107"/>
                    <a:gd name="connsiteY15" fmla="*/ 120789 h 335474"/>
                    <a:gd name="connsiteX16" fmla="*/ 6384898 w 7657107"/>
                    <a:gd name="connsiteY16" fmla="*/ 168497 h 335474"/>
                    <a:gd name="connsiteX17" fmla="*/ 6281531 w 7657107"/>
                    <a:gd name="connsiteY17" fmla="*/ 176448 h 335474"/>
                    <a:gd name="connsiteX18" fmla="*/ 6178164 w 7657107"/>
                    <a:gd name="connsiteY18" fmla="*/ 176448 h 335474"/>
                    <a:gd name="connsiteX19" fmla="*/ 5891917 w 7657107"/>
                    <a:gd name="connsiteY19" fmla="*/ 160546 h 335474"/>
                    <a:gd name="connsiteX20" fmla="*/ 5812404 w 7657107"/>
                    <a:gd name="connsiteY20" fmla="*/ 136692 h 335474"/>
                    <a:gd name="connsiteX21" fmla="*/ 5693135 w 7657107"/>
                    <a:gd name="connsiteY21" fmla="*/ 232107 h 335474"/>
                    <a:gd name="connsiteX22" fmla="*/ 5542060 w 7657107"/>
                    <a:gd name="connsiteY22" fmla="*/ 152594 h 335474"/>
                    <a:gd name="connsiteX23" fmla="*/ 5375082 w 7657107"/>
                    <a:gd name="connsiteY23" fmla="*/ 176448 h 335474"/>
                    <a:gd name="connsiteX24" fmla="*/ 5351229 w 7657107"/>
                    <a:gd name="connsiteY24" fmla="*/ 104886 h 335474"/>
                    <a:gd name="connsiteX25" fmla="*/ 5057030 w 7657107"/>
                    <a:gd name="connsiteY25" fmla="*/ 160546 h 335474"/>
                    <a:gd name="connsiteX26" fmla="*/ 4866199 w 7657107"/>
                    <a:gd name="connsiteY26" fmla="*/ 65130 h 335474"/>
                    <a:gd name="connsiteX27" fmla="*/ 4699222 w 7657107"/>
                    <a:gd name="connsiteY27" fmla="*/ 96935 h 335474"/>
                    <a:gd name="connsiteX28" fmla="*/ 4492488 w 7657107"/>
                    <a:gd name="connsiteY28" fmla="*/ 49227 h 335474"/>
                    <a:gd name="connsiteX29" fmla="*/ 4198289 w 7657107"/>
                    <a:gd name="connsiteY29" fmla="*/ 216205 h 335474"/>
                    <a:gd name="connsiteX30" fmla="*/ 3991555 w 7657107"/>
                    <a:gd name="connsiteY30" fmla="*/ 17422 h 335474"/>
                    <a:gd name="connsiteX31" fmla="*/ 3888161 w 7657107"/>
                    <a:gd name="connsiteY31" fmla="*/ 98564 h 335474"/>
                    <a:gd name="connsiteX32" fmla="*/ 3849978 w 7657107"/>
                    <a:gd name="connsiteY32" fmla="*/ 27030 h 335474"/>
                    <a:gd name="connsiteX33" fmla="*/ 3740178 w 7657107"/>
                    <a:gd name="connsiteY33" fmla="*/ 95306 h 335474"/>
                    <a:gd name="connsiteX34" fmla="*/ 3584437 w 7657107"/>
                    <a:gd name="connsiteY34" fmla="*/ 0 h 335474"/>
                    <a:gd name="connsiteX35" fmla="*/ 3433335 w 7657107"/>
                    <a:gd name="connsiteY35" fmla="*/ 128741 h 335474"/>
                    <a:gd name="connsiteX36" fmla="*/ 3069204 w 7657107"/>
                    <a:gd name="connsiteY36" fmla="*/ 65131 h 335474"/>
                    <a:gd name="connsiteX37" fmla="*/ 2918129 w 7657107"/>
                    <a:gd name="connsiteY37" fmla="*/ 144642 h 335474"/>
                    <a:gd name="connsiteX38" fmla="*/ 2814762 w 7657107"/>
                    <a:gd name="connsiteY38" fmla="*/ 25373 h 335474"/>
                    <a:gd name="connsiteX39" fmla="*/ 2655736 w 7657107"/>
                    <a:gd name="connsiteY39" fmla="*/ 120789 h 335474"/>
                    <a:gd name="connsiteX40" fmla="*/ 2472856 w 7657107"/>
                    <a:gd name="connsiteY40" fmla="*/ 88985 h 335474"/>
                    <a:gd name="connsiteX41" fmla="*/ 2353587 w 7657107"/>
                    <a:gd name="connsiteY41" fmla="*/ 120789 h 335474"/>
                    <a:gd name="connsiteX42" fmla="*/ 2250219 w 7657107"/>
                    <a:gd name="connsiteY42" fmla="*/ 104887 h 335474"/>
                    <a:gd name="connsiteX43" fmla="*/ 2138901 w 7657107"/>
                    <a:gd name="connsiteY43" fmla="*/ 176448 h 335474"/>
                    <a:gd name="connsiteX44" fmla="*/ 2019632 w 7657107"/>
                    <a:gd name="connsiteY44" fmla="*/ 176448 h 335474"/>
                    <a:gd name="connsiteX45" fmla="*/ 1812898 w 7657107"/>
                    <a:gd name="connsiteY45" fmla="*/ 120789 h 335474"/>
                    <a:gd name="connsiteX46" fmla="*/ 1661823 w 7657107"/>
                    <a:gd name="connsiteY46" fmla="*/ 184399 h 335474"/>
                    <a:gd name="connsiteX47" fmla="*/ 1470991 w 7657107"/>
                    <a:gd name="connsiteY47" fmla="*/ 152594 h 335474"/>
                    <a:gd name="connsiteX48" fmla="*/ 1311965 w 7657107"/>
                    <a:gd name="connsiteY48" fmla="*/ 224156 h 335474"/>
                    <a:gd name="connsiteX49" fmla="*/ 1160891 w 7657107"/>
                    <a:gd name="connsiteY49" fmla="*/ 216204 h 335474"/>
                    <a:gd name="connsiteX50" fmla="*/ 985962 w 7657107"/>
                    <a:gd name="connsiteY50" fmla="*/ 200302 h 335474"/>
                    <a:gd name="connsiteX51" fmla="*/ 699715 w 7657107"/>
                    <a:gd name="connsiteY51" fmla="*/ 335474 h 335474"/>
                    <a:gd name="connsiteX52" fmla="*/ 556592 w 7657107"/>
                    <a:gd name="connsiteY52" fmla="*/ 96935 h 335474"/>
                    <a:gd name="connsiteX53" fmla="*/ 214687 w 7657107"/>
                    <a:gd name="connsiteY53" fmla="*/ 128739 h 335474"/>
                    <a:gd name="connsiteX54" fmla="*/ 174928 w 7657107"/>
                    <a:gd name="connsiteY54" fmla="*/ 168495 h 335474"/>
                    <a:gd name="connsiteX55" fmla="*/ 0 w 7657107"/>
                    <a:gd name="connsiteY55" fmla="*/ 168497 h 335474"/>
                    <a:gd name="connsiteX0" fmla="*/ 7657107 w 7657107"/>
                    <a:gd name="connsiteY0" fmla="*/ 96935 h 335474"/>
                    <a:gd name="connsiteX1" fmla="*/ 7482178 w 7657107"/>
                    <a:gd name="connsiteY1" fmla="*/ 9471 h 335474"/>
                    <a:gd name="connsiteX2" fmla="*/ 7442422 w 7657107"/>
                    <a:gd name="connsiteY2" fmla="*/ 120789 h 335474"/>
                    <a:gd name="connsiteX3" fmla="*/ 7362909 w 7657107"/>
                    <a:gd name="connsiteY3" fmla="*/ 128740 h 335474"/>
                    <a:gd name="connsiteX4" fmla="*/ 7315201 w 7657107"/>
                    <a:gd name="connsiteY4" fmla="*/ 96935 h 335474"/>
                    <a:gd name="connsiteX5" fmla="*/ 7187980 w 7657107"/>
                    <a:gd name="connsiteY5" fmla="*/ 9471 h 335474"/>
                    <a:gd name="connsiteX6" fmla="*/ 7132321 w 7657107"/>
                    <a:gd name="connsiteY6" fmla="*/ 57179 h 335474"/>
                    <a:gd name="connsiteX7" fmla="*/ 7092564 w 7657107"/>
                    <a:gd name="connsiteY7" fmla="*/ 41276 h 335474"/>
                    <a:gd name="connsiteX8" fmla="*/ 7005100 w 7657107"/>
                    <a:gd name="connsiteY8" fmla="*/ 9471 h 335474"/>
                    <a:gd name="connsiteX9" fmla="*/ 6893782 w 7657107"/>
                    <a:gd name="connsiteY9" fmla="*/ 73081 h 335474"/>
                    <a:gd name="connsiteX10" fmla="*/ 6822220 w 7657107"/>
                    <a:gd name="connsiteY10" fmla="*/ 112838 h 335474"/>
                    <a:gd name="connsiteX11" fmla="*/ 6750658 w 7657107"/>
                    <a:gd name="connsiteY11" fmla="*/ 144643 h 335474"/>
                    <a:gd name="connsiteX12" fmla="*/ 6655242 w 7657107"/>
                    <a:gd name="connsiteY12" fmla="*/ 216205 h 335474"/>
                    <a:gd name="connsiteX13" fmla="*/ 6591632 w 7657107"/>
                    <a:gd name="connsiteY13" fmla="*/ 240059 h 335474"/>
                    <a:gd name="connsiteX14" fmla="*/ 6591632 w 7657107"/>
                    <a:gd name="connsiteY14" fmla="*/ 240059 h 335474"/>
                    <a:gd name="connsiteX15" fmla="*/ 6472362 w 7657107"/>
                    <a:gd name="connsiteY15" fmla="*/ 120789 h 335474"/>
                    <a:gd name="connsiteX16" fmla="*/ 6384898 w 7657107"/>
                    <a:gd name="connsiteY16" fmla="*/ 168497 h 335474"/>
                    <a:gd name="connsiteX17" fmla="*/ 6281531 w 7657107"/>
                    <a:gd name="connsiteY17" fmla="*/ 176448 h 335474"/>
                    <a:gd name="connsiteX18" fmla="*/ 6178164 w 7657107"/>
                    <a:gd name="connsiteY18" fmla="*/ 176448 h 335474"/>
                    <a:gd name="connsiteX19" fmla="*/ 5891917 w 7657107"/>
                    <a:gd name="connsiteY19" fmla="*/ 160546 h 335474"/>
                    <a:gd name="connsiteX20" fmla="*/ 5812404 w 7657107"/>
                    <a:gd name="connsiteY20" fmla="*/ 136692 h 335474"/>
                    <a:gd name="connsiteX21" fmla="*/ 5693135 w 7657107"/>
                    <a:gd name="connsiteY21" fmla="*/ 232107 h 335474"/>
                    <a:gd name="connsiteX22" fmla="*/ 5542060 w 7657107"/>
                    <a:gd name="connsiteY22" fmla="*/ 152594 h 335474"/>
                    <a:gd name="connsiteX23" fmla="*/ 5375082 w 7657107"/>
                    <a:gd name="connsiteY23" fmla="*/ 176448 h 335474"/>
                    <a:gd name="connsiteX24" fmla="*/ 5351229 w 7657107"/>
                    <a:gd name="connsiteY24" fmla="*/ 104886 h 335474"/>
                    <a:gd name="connsiteX25" fmla="*/ 5057030 w 7657107"/>
                    <a:gd name="connsiteY25" fmla="*/ 160546 h 335474"/>
                    <a:gd name="connsiteX26" fmla="*/ 4866199 w 7657107"/>
                    <a:gd name="connsiteY26" fmla="*/ 65130 h 335474"/>
                    <a:gd name="connsiteX27" fmla="*/ 4699222 w 7657107"/>
                    <a:gd name="connsiteY27" fmla="*/ 96935 h 335474"/>
                    <a:gd name="connsiteX28" fmla="*/ 4492488 w 7657107"/>
                    <a:gd name="connsiteY28" fmla="*/ 49227 h 335474"/>
                    <a:gd name="connsiteX29" fmla="*/ 4198289 w 7657107"/>
                    <a:gd name="connsiteY29" fmla="*/ 216205 h 335474"/>
                    <a:gd name="connsiteX30" fmla="*/ 3991555 w 7657107"/>
                    <a:gd name="connsiteY30" fmla="*/ 17422 h 335474"/>
                    <a:gd name="connsiteX31" fmla="*/ 3888161 w 7657107"/>
                    <a:gd name="connsiteY31" fmla="*/ 98564 h 335474"/>
                    <a:gd name="connsiteX32" fmla="*/ 3849978 w 7657107"/>
                    <a:gd name="connsiteY32" fmla="*/ 27030 h 335474"/>
                    <a:gd name="connsiteX33" fmla="*/ 3740178 w 7657107"/>
                    <a:gd name="connsiteY33" fmla="*/ 95306 h 335474"/>
                    <a:gd name="connsiteX34" fmla="*/ 3584437 w 7657107"/>
                    <a:gd name="connsiteY34" fmla="*/ 0 h 335474"/>
                    <a:gd name="connsiteX35" fmla="*/ 3433335 w 7657107"/>
                    <a:gd name="connsiteY35" fmla="*/ 128741 h 335474"/>
                    <a:gd name="connsiteX36" fmla="*/ 3050154 w 7657107"/>
                    <a:gd name="connsiteY36" fmla="*/ 23856 h 335474"/>
                    <a:gd name="connsiteX37" fmla="*/ 2918129 w 7657107"/>
                    <a:gd name="connsiteY37" fmla="*/ 144642 h 335474"/>
                    <a:gd name="connsiteX38" fmla="*/ 2814762 w 7657107"/>
                    <a:gd name="connsiteY38" fmla="*/ 25373 h 335474"/>
                    <a:gd name="connsiteX39" fmla="*/ 2655736 w 7657107"/>
                    <a:gd name="connsiteY39" fmla="*/ 120789 h 335474"/>
                    <a:gd name="connsiteX40" fmla="*/ 2472856 w 7657107"/>
                    <a:gd name="connsiteY40" fmla="*/ 88985 h 335474"/>
                    <a:gd name="connsiteX41" fmla="*/ 2353587 w 7657107"/>
                    <a:gd name="connsiteY41" fmla="*/ 120789 h 335474"/>
                    <a:gd name="connsiteX42" fmla="*/ 2250219 w 7657107"/>
                    <a:gd name="connsiteY42" fmla="*/ 104887 h 335474"/>
                    <a:gd name="connsiteX43" fmla="*/ 2138901 w 7657107"/>
                    <a:gd name="connsiteY43" fmla="*/ 176448 h 335474"/>
                    <a:gd name="connsiteX44" fmla="*/ 2019632 w 7657107"/>
                    <a:gd name="connsiteY44" fmla="*/ 176448 h 335474"/>
                    <a:gd name="connsiteX45" fmla="*/ 1812898 w 7657107"/>
                    <a:gd name="connsiteY45" fmla="*/ 120789 h 335474"/>
                    <a:gd name="connsiteX46" fmla="*/ 1661823 w 7657107"/>
                    <a:gd name="connsiteY46" fmla="*/ 184399 h 335474"/>
                    <a:gd name="connsiteX47" fmla="*/ 1470991 w 7657107"/>
                    <a:gd name="connsiteY47" fmla="*/ 152594 h 335474"/>
                    <a:gd name="connsiteX48" fmla="*/ 1311965 w 7657107"/>
                    <a:gd name="connsiteY48" fmla="*/ 224156 h 335474"/>
                    <a:gd name="connsiteX49" fmla="*/ 1160891 w 7657107"/>
                    <a:gd name="connsiteY49" fmla="*/ 216204 h 335474"/>
                    <a:gd name="connsiteX50" fmla="*/ 985962 w 7657107"/>
                    <a:gd name="connsiteY50" fmla="*/ 200302 h 335474"/>
                    <a:gd name="connsiteX51" fmla="*/ 699715 w 7657107"/>
                    <a:gd name="connsiteY51" fmla="*/ 335474 h 335474"/>
                    <a:gd name="connsiteX52" fmla="*/ 556592 w 7657107"/>
                    <a:gd name="connsiteY52" fmla="*/ 96935 h 335474"/>
                    <a:gd name="connsiteX53" fmla="*/ 214687 w 7657107"/>
                    <a:gd name="connsiteY53" fmla="*/ 128739 h 335474"/>
                    <a:gd name="connsiteX54" fmla="*/ 174928 w 7657107"/>
                    <a:gd name="connsiteY54" fmla="*/ 168495 h 335474"/>
                    <a:gd name="connsiteX55" fmla="*/ 0 w 7657107"/>
                    <a:gd name="connsiteY55" fmla="*/ 168497 h 335474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050154 w 7657107"/>
                    <a:gd name="connsiteY36" fmla="*/ 50664 h 362282"/>
                    <a:gd name="connsiteX37" fmla="*/ 2943529 w 7657107"/>
                    <a:gd name="connsiteY37" fmla="*/ 0 h 362282"/>
                    <a:gd name="connsiteX38" fmla="*/ 2814762 w 7657107"/>
                    <a:gd name="connsiteY38" fmla="*/ 52181 h 362282"/>
                    <a:gd name="connsiteX39" fmla="*/ 2655736 w 7657107"/>
                    <a:gd name="connsiteY39" fmla="*/ 147597 h 362282"/>
                    <a:gd name="connsiteX40" fmla="*/ 2472856 w 7657107"/>
                    <a:gd name="connsiteY40" fmla="*/ 115793 h 362282"/>
                    <a:gd name="connsiteX41" fmla="*/ 2353587 w 7657107"/>
                    <a:gd name="connsiteY41" fmla="*/ 147597 h 362282"/>
                    <a:gd name="connsiteX42" fmla="*/ 2250219 w 7657107"/>
                    <a:gd name="connsiteY42" fmla="*/ 131695 h 362282"/>
                    <a:gd name="connsiteX43" fmla="*/ 2138901 w 7657107"/>
                    <a:gd name="connsiteY43" fmla="*/ 203256 h 362282"/>
                    <a:gd name="connsiteX44" fmla="*/ 2019632 w 7657107"/>
                    <a:gd name="connsiteY44" fmla="*/ 203256 h 362282"/>
                    <a:gd name="connsiteX45" fmla="*/ 1812898 w 7657107"/>
                    <a:gd name="connsiteY45" fmla="*/ 147597 h 362282"/>
                    <a:gd name="connsiteX46" fmla="*/ 1661823 w 7657107"/>
                    <a:gd name="connsiteY46" fmla="*/ 211207 h 362282"/>
                    <a:gd name="connsiteX47" fmla="*/ 1470991 w 7657107"/>
                    <a:gd name="connsiteY47" fmla="*/ 179402 h 362282"/>
                    <a:gd name="connsiteX48" fmla="*/ 1311965 w 7657107"/>
                    <a:gd name="connsiteY48" fmla="*/ 250964 h 362282"/>
                    <a:gd name="connsiteX49" fmla="*/ 1160891 w 7657107"/>
                    <a:gd name="connsiteY49" fmla="*/ 243012 h 362282"/>
                    <a:gd name="connsiteX50" fmla="*/ 985962 w 7657107"/>
                    <a:gd name="connsiteY50" fmla="*/ 227110 h 362282"/>
                    <a:gd name="connsiteX51" fmla="*/ 699715 w 7657107"/>
                    <a:gd name="connsiteY51" fmla="*/ 362282 h 362282"/>
                    <a:gd name="connsiteX52" fmla="*/ 556592 w 7657107"/>
                    <a:gd name="connsiteY52" fmla="*/ 123743 h 362282"/>
                    <a:gd name="connsiteX53" fmla="*/ 214687 w 7657107"/>
                    <a:gd name="connsiteY53" fmla="*/ 155547 h 362282"/>
                    <a:gd name="connsiteX54" fmla="*/ 174928 w 7657107"/>
                    <a:gd name="connsiteY54" fmla="*/ 195303 h 362282"/>
                    <a:gd name="connsiteX55" fmla="*/ 0 w 7657107"/>
                    <a:gd name="connsiteY55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027929 w 7657107"/>
                    <a:gd name="connsiteY36" fmla="*/ 79239 h 362282"/>
                    <a:gd name="connsiteX37" fmla="*/ 2943529 w 7657107"/>
                    <a:gd name="connsiteY37" fmla="*/ 0 h 362282"/>
                    <a:gd name="connsiteX38" fmla="*/ 2814762 w 7657107"/>
                    <a:gd name="connsiteY38" fmla="*/ 52181 h 362282"/>
                    <a:gd name="connsiteX39" fmla="*/ 2655736 w 7657107"/>
                    <a:gd name="connsiteY39" fmla="*/ 147597 h 362282"/>
                    <a:gd name="connsiteX40" fmla="*/ 2472856 w 7657107"/>
                    <a:gd name="connsiteY40" fmla="*/ 115793 h 362282"/>
                    <a:gd name="connsiteX41" fmla="*/ 2353587 w 7657107"/>
                    <a:gd name="connsiteY41" fmla="*/ 147597 h 362282"/>
                    <a:gd name="connsiteX42" fmla="*/ 2250219 w 7657107"/>
                    <a:gd name="connsiteY42" fmla="*/ 131695 h 362282"/>
                    <a:gd name="connsiteX43" fmla="*/ 2138901 w 7657107"/>
                    <a:gd name="connsiteY43" fmla="*/ 203256 h 362282"/>
                    <a:gd name="connsiteX44" fmla="*/ 2019632 w 7657107"/>
                    <a:gd name="connsiteY44" fmla="*/ 203256 h 362282"/>
                    <a:gd name="connsiteX45" fmla="*/ 1812898 w 7657107"/>
                    <a:gd name="connsiteY45" fmla="*/ 147597 h 362282"/>
                    <a:gd name="connsiteX46" fmla="*/ 1661823 w 7657107"/>
                    <a:gd name="connsiteY46" fmla="*/ 211207 h 362282"/>
                    <a:gd name="connsiteX47" fmla="*/ 1470991 w 7657107"/>
                    <a:gd name="connsiteY47" fmla="*/ 179402 h 362282"/>
                    <a:gd name="connsiteX48" fmla="*/ 1311965 w 7657107"/>
                    <a:gd name="connsiteY48" fmla="*/ 250964 h 362282"/>
                    <a:gd name="connsiteX49" fmla="*/ 1160891 w 7657107"/>
                    <a:gd name="connsiteY49" fmla="*/ 243012 h 362282"/>
                    <a:gd name="connsiteX50" fmla="*/ 985962 w 7657107"/>
                    <a:gd name="connsiteY50" fmla="*/ 227110 h 362282"/>
                    <a:gd name="connsiteX51" fmla="*/ 699715 w 7657107"/>
                    <a:gd name="connsiteY51" fmla="*/ 362282 h 362282"/>
                    <a:gd name="connsiteX52" fmla="*/ 556592 w 7657107"/>
                    <a:gd name="connsiteY52" fmla="*/ 123743 h 362282"/>
                    <a:gd name="connsiteX53" fmla="*/ 214687 w 7657107"/>
                    <a:gd name="connsiteY53" fmla="*/ 155547 h 362282"/>
                    <a:gd name="connsiteX54" fmla="*/ 174928 w 7657107"/>
                    <a:gd name="connsiteY54" fmla="*/ 195303 h 362282"/>
                    <a:gd name="connsiteX55" fmla="*/ 0 w 7657107"/>
                    <a:gd name="connsiteY55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14762 w 7657107"/>
                    <a:gd name="connsiteY39" fmla="*/ 52181 h 362282"/>
                    <a:gd name="connsiteX40" fmla="*/ 2655736 w 7657107"/>
                    <a:gd name="connsiteY40" fmla="*/ 147597 h 362282"/>
                    <a:gd name="connsiteX41" fmla="*/ 2472856 w 7657107"/>
                    <a:gd name="connsiteY41" fmla="*/ 115793 h 362282"/>
                    <a:gd name="connsiteX42" fmla="*/ 2353587 w 7657107"/>
                    <a:gd name="connsiteY42" fmla="*/ 147597 h 362282"/>
                    <a:gd name="connsiteX43" fmla="*/ 2250219 w 7657107"/>
                    <a:gd name="connsiteY43" fmla="*/ 131695 h 362282"/>
                    <a:gd name="connsiteX44" fmla="*/ 2138901 w 7657107"/>
                    <a:gd name="connsiteY44" fmla="*/ 203256 h 362282"/>
                    <a:gd name="connsiteX45" fmla="*/ 2019632 w 7657107"/>
                    <a:gd name="connsiteY45" fmla="*/ 2032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472856 w 7657107"/>
                    <a:gd name="connsiteY41" fmla="*/ 115793 h 362282"/>
                    <a:gd name="connsiteX42" fmla="*/ 2353587 w 7657107"/>
                    <a:gd name="connsiteY42" fmla="*/ 147597 h 362282"/>
                    <a:gd name="connsiteX43" fmla="*/ 2250219 w 7657107"/>
                    <a:gd name="connsiteY43" fmla="*/ 131695 h 362282"/>
                    <a:gd name="connsiteX44" fmla="*/ 2138901 w 7657107"/>
                    <a:gd name="connsiteY44" fmla="*/ 203256 h 362282"/>
                    <a:gd name="connsiteX45" fmla="*/ 2019632 w 7657107"/>
                    <a:gd name="connsiteY45" fmla="*/ 2032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353587 w 7657107"/>
                    <a:gd name="connsiteY42" fmla="*/ 147597 h 362282"/>
                    <a:gd name="connsiteX43" fmla="*/ 2250219 w 7657107"/>
                    <a:gd name="connsiteY43" fmla="*/ 131695 h 362282"/>
                    <a:gd name="connsiteX44" fmla="*/ 2138901 w 7657107"/>
                    <a:gd name="connsiteY44" fmla="*/ 203256 h 362282"/>
                    <a:gd name="connsiteX45" fmla="*/ 2019632 w 7657107"/>
                    <a:gd name="connsiteY45" fmla="*/ 2032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50219 w 7657107"/>
                    <a:gd name="connsiteY43" fmla="*/ 131695 h 362282"/>
                    <a:gd name="connsiteX44" fmla="*/ 2138901 w 7657107"/>
                    <a:gd name="connsiteY44" fmla="*/ 203256 h 362282"/>
                    <a:gd name="connsiteX45" fmla="*/ 2019632 w 7657107"/>
                    <a:gd name="connsiteY45" fmla="*/ 2032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03256 h 362282"/>
                    <a:gd name="connsiteX45" fmla="*/ 2019632 w 7657107"/>
                    <a:gd name="connsiteY45" fmla="*/ 2032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032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12898 w 7657107"/>
                    <a:gd name="connsiteY46" fmla="*/ 147597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661823 w 7657107"/>
                    <a:gd name="connsiteY47" fmla="*/ 21120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680873 w 7657107"/>
                    <a:gd name="connsiteY47" fmla="*/ 204857 h 362282"/>
                    <a:gd name="connsiteX48" fmla="*/ 1470991 w 7657107"/>
                    <a:gd name="connsiteY48" fmla="*/ 179402 h 362282"/>
                    <a:gd name="connsiteX49" fmla="*/ 1311965 w 7657107"/>
                    <a:gd name="connsiteY49" fmla="*/ 250964 h 362282"/>
                    <a:gd name="connsiteX50" fmla="*/ 1160891 w 7657107"/>
                    <a:gd name="connsiteY50" fmla="*/ 243012 h 362282"/>
                    <a:gd name="connsiteX51" fmla="*/ 985962 w 7657107"/>
                    <a:gd name="connsiteY51" fmla="*/ 227110 h 362282"/>
                    <a:gd name="connsiteX52" fmla="*/ 699715 w 7657107"/>
                    <a:gd name="connsiteY52" fmla="*/ 362282 h 362282"/>
                    <a:gd name="connsiteX53" fmla="*/ 556592 w 7657107"/>
                    <a:gd name="connsiteY53" fmla="*/ 123743 h 362282"/>
                    <a:gd name="connsiteX54" fmla="*/ 214687 w 7657107"/>
                    <a:gd name="connsiteY54" fmla="*/ 155547 h 362282"/>
                    <a:gd name="connsiteX55" fmla="*/ 174928 w 7657107"/>
                    <a:gd name="connsiteY55" fmla="*/ 195303 h 362282"/>
                    <a:gd name="connsiteX56" fmla="*/ 0 w 7657107"/>
                    <a:gd name="connsiteY56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740233 w 7657107"/>
                    <a:gd name="connsiteY47" fmla="*/ 132854 h 362282"/>
                    <a:gd name="connsiteX48" fmla="*/ 1680873 w 7657107"/>
                    <a:gd name="connsiteY48" fmla="*/ 204857 h 362282"/>
                    <a:gd name="connsiteX49" fmla="*/ 1470991 w 7657107"/>
                    <a:gd name="connsiteY49" fmla="*/ 179402 h 362282"/>
                    <a:gd name="connsiteX50" fmla="*/ 1311965 w 7657107"/>
                    <a:gd name="connsiteY50" fmla="*/ 250964 h 362282"/>
                    <a:gd name="connsiteX51" fmla="*/ 1160891 w 7657107"/>
                    <a:gd name="connsiteY51" fmla="*/ 243012 h 362282"/>
                    <a:gd name="connsiteX52" fmla="*/ 985962 w 7657107"/>
                    <a:gd name="connsiteY52" fmla="*/ 227110 h 362282"/>
                    <a:gd name="connsiteX53" fmla="*/ 699715 w 7657107"/>
                    <a:gd name="connsiteY53" fmla="*/ 362282 h 362282"/>
                    <a:gd name="connsiteX54" fmla="*/ 556592 w 7657107"/>
                    <a:gd name="connsiteY54" fmla="*/ 123743 h 362282"/>
                    <a:gd name="connsiteX55" fmla="*/ 214687 w 7657107"/>
                    <a:gd name="connsiteY55" fmla="*/ 155547 h 362282"/>
                    <a:gd name="connsiteX56" fmla="*/ 174928 w 7657107"/>
                    <a:gd name="connsiteY56" fmla="*/ 195303 h 362282"/>
                    <a:gd name="connsiteX57" fmla="*/ 0 w 7657107"/>
                    <a:gd name="connsiteY57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740233 w 7657107"/>
                    <a:gd name="connsiteY47" fmla="*/ 132854 h 362282"/>
                    <a:gd name="connsiteX48" fmla="*/ 1668173 w 7657107"/>
                    <a:gd name="connsiteY48" fmla="*/ 198507 h 362282"/>
                    <a:gd name="connsiteX49" fmla="*/ 1470991 w 7657107"/>
                    <a:gd name="connsiteY49" fmla="*/ 179402 h 362282"/>
                    <a:gd name="connsiteX50" fmla="*/ 1311965 w 7657107"/>
                    <a:gd name="connsiteY50" fmla="*/ 250964 h 362282"/>
                    <a:gd name="connsiteX51" fmla="*/ 1160891 w 7657107"/>
                    <a:gd name="connsiteY51" fmla="*/ 243012 h 362282"/>
                    <a:gd name="connsiteX52" fmla="*/ 985962 w 7657107"/>
                    <a:gd name="connsiteY52" fmla="*/ 227110 h 362282"/>
                    <a:gd name="connsiteX53" fmla="*/ 699715 w 7657107"/>
                    <a:gd name="connsiteY53" fmla="*/ 362282 h 362282"/>
                    <a:gd name="connsiteX54" fmla="*/ 556592 w 7657107"/>
                    <a:gd name="connsiteY54" fmla="*/ 123743 h 362282"/>
                    <a:gd name="connsiteX55" fmla="*/ 214687 w 7657107"/>
                    <a:gd name="connsiteY55" fmla="*/ 155547 h 362282"/>
                    <a:gd name="connsiteX56" fmla="*/ 174928 w 7657107"/>
                    <a:gd name="connsiteY56" fmla="*/ 195303 h 362282"/>
                    <a:gd name="connsiteX57" fmla="*/ 0 w 7657107"/>
                    <a:gd name="connsiteY57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740233 w 7657107"/>
                    <a:gd name="connsiteY47" fmla="*/ 132854 h 362282"/>
                    <a:gd name="connsiteX48" fmla="*/ 1668173 w 7657107"/>
                    <a:gd name="connsiteY48" fmla="*/ 198507 h 362282"/>
                    <a:gd name="connsiteX49" fmla="*/ 1470991 w 7657107"/>
                    <a:gd name="connsiteY49" fmla="*/ 217502 h 362282"/>
                    <a:gd name="connsiteX50" fmla="*/ 1311965 w 7657107"/>
                    <a:gd name="connsiteY50" fmla="*/ 250964 h 362282"/>
                    <a:gd name="connsiteX51" fmla="*/ 1160891 w 7657107"/>
                    <a:gd name="connsiteY51" fmla="*/ 243012 h 362282"/>
                    <a:gd name="connsiteX52" fmla="*/ 985962 w 7657107"/>
                    <a:gd name="connsiteY52" fmla="*/ 227110 h 362282"/>
                    <a:gd name="connsiteX53" fmla="*/ 699715 w 7657107"/>
                    <a:gd name="connsiteY53" fmla="*/ 362282 h 362282"/>
                    <a:gd name="connsiteX54" fmla="*/ 556592 w 7657107"/>
                    <a:gd name="connsiteY54" fmla="*/ 123743 h 362282"/>
                    <a:gd name="connsiteX55" fmla="*/ 214687 w 7657107"/>
                    <a:gd name="connsiteY55" fmla="*/ 155547 h 362282"/>
                    <a:gd name="connsiteX56" fmla="*/ 174928 w 7657107"/>
                    <a:gd name="connsiteY56" fmla="*/ 195303 h 362282"/>
                    <a:gd name="connsiteX57" fmla="*/ 0 w 7657107"/>
                    <a:gd name="connsiteY57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740233 w 7657107"/>
                    <a:gd name="connsiteY47" fmla="*/ 132854 h 362282"/>
                    <a:gd name="connsiteX48" fmla="*/ 1668173 w 7657107"/>
                    <a:gd name="connsiteY48" fmla="*/ 198507 h 362282"/>
                    <a:gd name="connsiteX49" fmla="*/ 1470991 w 7657107"/>
                    <a:gd name="connsiteY49" fmla="*/ 217502 h 362282"/>
                    <a:gd name="connsiteX50" fmla="*/ 1353240 w 7657107"/>
                    <a:gd name="connsiteY50" fmla="*/ 171589 h 362282"/>
                    <a:gd name="connsiteX51" fmla="*/ 1160891 w 7657107"/>
                    <a:gd name="connsiteY51" fmla="*/ 243012 h 362282"/>
                    <a:gd name="connsiteX52" fmla="*/ 985962 w 7657107"/>
                    <a:gd name="connsiteY52" fmla="*/ 227110 h 362282"/>
                    <a:gd name="connsiteX53" fmla="*/ 699715 w 7657107"/>
                    <a:gd name="connsiteY53" fmla="*/ 362282 h 362282"/>
                    <a:gd name="connsiteX54" fmla="*/ 556592 w 7657107"/>
                    <a:gd name="connsiteY54" fmla="*/ 123743 h 362282"/>
                    <a:gd name="connsiteX55" fmla="*/ 214687 w 7657107"/>
                    <a:gd name="connsiteY55" fmla="*/ 155547 h 362282"/>
                    <a:gd name="connsiteX56" fmla="*/ 174928 w 7657107"/>
                    <a:gd name="connsiteY56" fmla="*/ 195303 h 362282"/>
                    <a:gd name="connsiteX57" fmla="*/ 0 w 7657107"/>
                    <a:gd name="connsiteY57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740233 w 7657107"/>
                    <a:gd name="connsiteY47" fmla="*/ 132854 h 362282"/>
                    <a:gd name="connsiteX48" fmla="*/ 1668173 w 7657107"/>
                    <a:gd name="connsiteY48" fmla="*/ 198507 h 362282"/>
                    <a:gd name="connsiteX49" fmla="*/ 1470991 w 7657107"/>
                    <a:gd name="connsiteY49" fmla="*/ 217502 h 362282"/>
                    <a:gd name="connsiteX50" fmla="*/ 1353240 w 7657107"/>
                    <a:gd name="connsiteY50" fmla="*/ 171589 h 362282"/>
                    <a:gd name="connsiteX51" fmla="*/ 1256141 w 7657107"/>
                    <a:gd name="connsiteY51" fmla="*/ 236662 h 362282"/>
                    <a:gd name="connsiteX52" fmla="*/ 985962 w 7657107"/>
                    <a:gd name="connsiteY52" fmla="*/ 227110 h 362282"/>
                    <a:gd name="connsiteX53" fmla="*/ 699715 w 7657107"/>
                    <a:gd name="connsiteY53" fmla="*/ 362282 h 362282"/>
                    <a:gd name="connsiteX54" fmla="*/ 556592 w 7657107"/>
                    <a:gd name="connsiteY54" fmla="*/ 123743 h 362282"/>
                    <a:gd name="connsiteX55" fmla="*/ 214687 w 7657107"/>
                    <a:gd name="connsiteY55" fmla="*/ 155547 h 362282"/>
                    <a:gd name="connsiteX56" fmla="*/ 174928 w 7657107"/>
                    <a:gd name="connsiteY56" fmla="*/ 195303 h 362282"/>
                    <a:gd name="connsiteX57" fmla="*/ 0 w 7657107"/>
                    <a:gd name="connsiteY57" fmla="*/ 195305 h 362282"/>
                    <a:gd name="connsiteX0" fmla="*/ 7657107 w 7657107"/>
                    <a:gd name="connsiteY0" fmla="*/ 123743 h 362282"/>
                    <a:gd name="connsiteX1" fmla="*/ 7482178 w 7657107"/>
                    <a:gd name="connsiteY1" fmla="*/ 36279 h 362282"/>
                    <a:gd name="connsiteX2" fmla="*/ 7442422 w 7657107"/>
                    <a:gd name="connsiteY2" fmla="*/ 147597 h 362282"/>
                    <a:gd name="connsiteX3" fmla="*/ 7362909 w 7657107"/>
                    <a:gd name="connsiteY3" fmla="*/ 155548 h 362282"/>
                    <a:gd name="connsiteX4" fmla="*/ 7315201 w 7657107"/>
                    <a:gd name="connsiteY4" fmla="*/ 123743 h 362282"/>
                    <a:gd name="connsiteX5" fmla="*/ 7187980 w 7657107"/>
                    <a:gd name="connsiteY5" fmla="*/ 36279 h 362282"/>
                    <a:gd name="connsiteX6" fmla="*/ 7132321 w 7657107"/>
                    <a:gd name="connsiteY6" fmla="*/ 83987 h 362282"/>
                    <a:gd name="connsiteX7" fmla="*/ 7092564 w 7657107"/>
                    <a:gd name="connsiteY7" fmla="*/ 68084 h 362282"/>
                    <a:gd name="connsiteX8" fmla="*/ 7005100 w 7657107"/>
                    <a:gd name="connsiteY8" fmla="*/ 36279 h 362282"/>
                    <a:gd name="connsiteX9" fmla="*/ 6893782 w 7657107"/>
                    <a:gd name="connsiteY9" fmla="*/ 99889 h 362282"/>
                    <a:gd name="connsiteX10" fmla="*/ 6822220 w 7657107"/>
                    <a:gd name="connsiteY10" fmla="*/ 139646 h 362282"/>
                    <a:gd name="connsiteX11" fmla="*/ 6750658 w 7657107"/>
                    <a:gd name="connsiteY11" fmla="*/ 171451 h 362282"/>
                    <a:gd name="connsiteX12" fmla="*/ 6655242 w 7657107"/>
                    <a:gd name="connsiteY12" fmla="*/ 243013 h 362282"/>
                    <a:gd name="connsiteX13" fmla="*/ 6591632 w 7657107"/>
                    <a:gd name="connsiteY13" fmla="*/ 266867 h 362282"/>
                    <a:gd name="connsiteX14" fmla="*/ 6591632 w 7657107"/>
                    <a:gd name="connsiteY14" fmla="*/ 266867 h 362282"/>
                    <a:gd name="connsiteX15" fmla="*/ 6472362 w 7657107"/>
                    <a:gd name="connsiteY15" fmla="*/ 147597 h 362282"/>
                    <a:gd name="connsiteX16" fmla="*/ 6384898 w 7657107"/>
                    <a:gd name="connsiteY16" fmla="*/ 195305 h 362282"/>
                    <a:gd name="connsiteX17" fmla="*/ 6281531 w 7657107"/>
                    <a:gd name="connsiteY17" fmla="*/ 203256 h 362282"/>
                    <a:gd name="connsiteX18" fmla="*/ 6178164 w 7657107"/>
                    <a:gd name="connsiteY18" fmla="*/ 203256 h 362282"/>
                    <a:gd name="connsiteX19" fmla="*/ 5891917 w 7657107"/>
                    <a:gd name="connsiteY19" fmla="*/ 187354 h 362282"/>
                    <a:gd name="connsiteX20" fmla="*/ 5812404 w 7657107"/>
                    <a:gd name="connsiteY20" fmla="*/ 163500 h 362282"/>
                    <a:gd name="connsiteX21" fmla="*/ 5693135 w 7657107"/>
                    <a:gd name="connsiteY21" fmla="*/ 258915 h 362282"/>
                    <a:gd name="connsiteX22" fmla="*/ 5542060 w 7657107"/>
                    <a:gd name="connsiteY22" fmla="*/ 179402 h 362282"/>
                    <a:gd name="connsiteX23" fmla="*/ 5375082 w 7657107"/>
                    <a:gd name="connsiteY23" fmla="*/ 203256 h 362282"/>
                    <a:gd name="connsiteX24" fmla="*/ 5351229 w 7657107"/>
                    <a:gd name="connsiteY24" fmla="*/ 131694 h 362282"/>
                    <a:gd name="connsiteX25" fmla="*/ 5057030 w 7657107"/>
                    <a:gd name="connsiteY25" fmla="*/ 187354 h 362282"/>
                    <a:gd name="connsiteX26" fmla="*/ 4866199 w 7657107"/>
                    <a:gd name="connsiteY26" fmla="*/ 91938 h 362282"/>
                    <a:gd name="connsiteX27" fmla="*/ 4699222 w 7657107"/>
                    <a:gd name="connsiteY27" fmla="*/ 123743 h 362282"/>
                    <a:gd name="connsiteX28" fmla="*/ 4492488 w 7657107"/>
                    <a:gd name="connsiteY28" fmla="*/ 76035 h 362282"/>
                    <a:gd name="connsiteX29" fmla="*/ 4198289 w 7657107"/>
                    <a:gd name="connsiteY29" fmla="*/ 243013 h 362282"/>
                    <a:gd name="connsiteX30" fmla="*/ 3991555 w 7657107"/>
                    <a:gd name="connsiteY30" fmla="*/ 44230 h 362282"/>
                    <a:gd name="connsiteX31" fmla="*/ 3888161 w 7657107"/>
                    <a:gd name="connsiteY31" fmla="*/ 125372 h 362282"/>
                    <a:gd name="connsiteX32" fmla="*/ 3849978 w 7657107"/>
                    <a:gd name="connsiteY32" fmla="*/ 53838 h 362282"/>
                    <a:gd name="connsiteX33" fmla="*/ 3740178 w 7657107"/>
                    <a:gd name="connsiteY33" fmla="*/ 122114 h 362282"/>
                    <a:gd name="connsiteX34" fmla="*/ 3584437 w 7657107"/>
                    <a:gd name="connsiteY34" fmla="*/ 26808 h 362282"/>
                    <a:gd name="connsiteX35" fmla="*/ 3433335 w 7657107"/>
                    <a:gd name="connsiteY35" fmla="*/ 155549 h 362282"/>
                    <a:gd name="connsiteX36" fmla="*/ 3197558 w 7657107"/>
                    <a:gd name="connsiteY36" fmla="*/ 72529 h 362282"/>
                    <a:gd name="connsiteX37" fmla="*/ 3027929 w 7657107"/>
                    <a:gd name="connsiteY37" fmla="*/ 79239 h 362282"/>
                    <a:gd name="connsiteX38" fmla="*/ 2943529 w 7657107"/>
                    <a:gd name="connsiteY38" fmla="*/ 0 h 362282"/>
                    <a:gd name="connsiteX39" fmla="*/ 2805237 w 7657107"/>
                    <a:gd name="connsiteY39" fmla="*/ 17256 h 362282"/>
                    <a:gd name="connsiteX40" fmla="*/ 2655736 w 7657107"/>
                    <a:gd name="connsiteY40" fmla="*/ 147597 h 362282"/>
                    <a:gd name="connsiteX41" fmla="*/ 2520481 w 7657107"/>
                    <a:gd name="connsiteY41" fmla="*/ 90393 h 362282"/>
                    <a:gd name="connsiteX42" fmla="*/ 2452012 w 7657107"/>
                    <a:gd name="connsiteY42" fmla="*/ 138072 h 362282"/>
                    <a:gd name="connsiteX43" fmla="*/ 2221644 w 7657107"/>
                    <a:gd name="connsiteY43" fmla="*/ 112645 h 362282"/>
                    <a:gd name="connsiteX44" fmla="*/ 2138901 w 7657107"/>
                    <a:gd name="connsiteY44" fmla="*/ 225481 h 362282"/>
                    <a:gd name="connsiteX45" fmla="*/ 2019632 w 7657107"/>
                    <a:gd name="connsiteY45" fmla="*/ 215956 h 362282"/>
                    <a:gd name="connsiteX46" fmla="*/ 1863698 w 7657107"/>
                    <a:gd name="connsiteY46" fmla="*/ 125372 h 362282"/>
                    <a:gd name="connsiteX47" fmla="*/ 1740233 w 7657107"/>
                    <a:gd name="connsiteY47" fmla="*/ 132854 h 362282"/>
                    <a:gd name="connsiteX48" fmla="*/ 1668173 w 7657107"/>
                    <a:gd name="connsiteY48" fmla="*/ 198507 h 362282"/>
                    <a:gd name="connsiteX49" fmla="*/ 1470991 w 7657107"/>
                    <a:gd name="connsiteY49" fmla="*/ 217502 h 362282"/>
                    <a:gd name="connsiteX50" fmla="*/ 1353240 w 7657107"/>
                    <a:gd name="connsiteY50" fmla="*/ 171589 h 362282"/>
                    <a:gd name="connsiteX51" fmla="*/ 1256141 w 7657107"/>
                    <a:gd name="connsiteY51" fmla="*/ 236662 h 362282"/>
                    <a:gd name="connsiteX52" fmla="*/ 1195512 w 7657107"/>
                    <a:gd name="connsiteY52" fmla="*/ 144560 h 362282"/>
                    <a:gd name="connsiteX53" fmla="*/ 699715 w 7657107"/>
                    <a:gd name="connsiteY53" fmla="*/ 362282 h 362282"/>
                    <a:gd name="connsiteX54" fmla="*/ 556592 w 7657107"/>
                    <a:gd name="connsiteY54" fmla="*/ 123743 h 362282"/>
                    <a:gd name="connsiteX55" fmla="*/ 214687 w 7657107"/>
                    <a:gd name="connsiteY55" fmla="*/ 155547 h 362282"/>
                    <a:gd name="connsiteX56" fmla="*/ 174928 w 7657107"/>
                    <a:gd name="connsiteY56" fmla="*/ 195303 h 362282"/>
                    <a:gd name="connsiteX57" fmla="*/ 0 w 7657107"/>
                    <a:gd name="connsiteY57" fmla="*/ 195305 h 362282"/>
                    <a:gd name="connsiteX0" fmla="*/ 7657107 w 7657107"/>
                    <a:gd name="connsiteY0" fmla="*/ 123743 h 286082"/>
                    <a:gd name="connsiteX1" fmla="*/ 7482178 w 7657107"/>
                    <a:gd name="connsiteY1" fmla="*/ 36279 h 286082"/>
                    <a:gd name="connsiteX2" fmla="*/ 7442422 w 7657107"/>
                    <a:gd name="connsiteY2" fmla="*/ 147597 h 286082"/>
                    <a:gd name="connsiteX3" fmla="*/ 7362909 w 7657107"/>
                    <a:gd name="connsiteY3" fmla="*/ 155548 h 286082"/>
                    <a:gd name="connsiteX4" fmla="*/ 7315201 w 7657107"/>
                    <a:gd name="connsiteY4" fmla="*/ 123743 h 286082"/>
                    <a:gd name="connsiteX5" fmla="*/ 7187980 w 7657107"/>
                    <a:gd name="connsiteY5" fmla="*/ 36279 h 286082"/>
                    <a:gd name="connsiteX6" fmla="*/ 7132321 w 7657107"/>
                    <a:gd name="connsiteY6" fmla="*/ 83987 h 286082"/>
                    <a:gd name="connsiteX7" fmla="*/ 7092564 w 7657107"/>
                    <a:gd name="connsiteY7" fmla="*/ 68084 h 286082"/>
                    <a:gd name="connsiteX8" fmla="*/ 7005100 w 7657107"/>
                    <a:gd name="connsiteY8" fmla="*/ 36279 h 286082"/>
                    <a:gd name="connsiteX9" fmla="*/ 6893782 w 7657107"/>
                    <a:gd name="connsiteY9" fmla="*/ 99889 h 286082"/>
                    <a:gd name="connsiteX10" fmla="*/ 6822220 w 7657107"/>
                    <a:gd name="connsiteY10" fmla="*/ 139646 h 286082"/>
                    <a:gd name="connsiteX11" fmla="*/ 6750658 w 7657107"/>
                    <a:gd name="connsiteY11" fmla="*/ 171451 h 286082"/>
                    <a:gd name="connsiteX12" fmla="*/ 6655242 w 7657107"/>
                    <a:gd name="connsiteY12" fmla="*/ 243013 h 286082"/>
                    <a:gd name="connsiteX13" fmla="*/ 6591632 w 7657107"/>
                    <a:gd name="connsiteY13" fmla="*/ 266867 h 286082"/>
                    <a:gd name="connsiteX14" fmla="*/ 6591632 w 7657107"/>
                    <a:gd name="connsiteY14" fmla="*/ 266867 h 286082"/>
                    <a:gd name="connsiteX15" fmla="*/ 6472362 w 7657107"/>
                    <a:gd name="connsiteY15" fmla="*/ 147597 h 286082"/>
                    <a:gd name="connsiteX16" fmla="*/ 6384898 w 7657107"/>
                    <a:gd name="connsiteY16" fmla="*/ 195305 h 286082"/>
                    <a:gd name="connsiteX17" fmla="*/ 6281531 w 7657107"/>
                    <a:gd name="connsiteY17" fmla="*/ 203256 h 286082"/>
                    <a:gd name="connsiteX18" fmla="*/ 6178164 w 7657107"/>
                    <a:gd name="connsiteY18" fmla="*/ 203256 h 286082"/>
                    <a:gd name="connsiteX19" fmla="*/ 5891917 w 7657107"/>
                    <a:gd name="connsiteY19" fmla="*/ 187354 h 286082"/>
                    <a:gd name="connsiteX20" fmla="*/ 5812404 w 7657107"/>
                    <a:gd name="connsiteY20" fmla="*/ 163500 h 286082"/>
                    <a:gd name="connsiteX21" fmla="*/ 5693135 w 7657107"/>
                    <a:gd name="connsiteY21" fmla="*/ 258915 h 286082"/>
                    <a:gd name="connsiteX22" fmla="*/ 5542060 w 7657107"/>
                    <a:gd name="connsiteY22" fmla="*/ 179402 h 286082"/>
                    <a:gd name="connsiteX23" fmla="*/ 5375082 w 7657107"/>
                    <a:gd name="connsiteY23" fmla="*/ 203256 h 286082"/>
                    <a:gd name="connsiteX24" fmla="*/ 5351229 w 7657107"/>
                    <a:gd name="connsiteY24" fmla="*/ 131694 h 286082"/>
                    <a:gd name="connsiteX25" fmla="*/ 5057030 w 7657107"/>
                    <a:gd name="connsiteY25" fmla="*/ 187354 h 286082"/>
                    <a:gd name="connsiteX26" fmla="*/ 4866199 w 7657107"/>
                    <a:gd name="connsiteY26" fmla="*/ 91938 h 286082"/>
                    <a:gd name="connsiteX27" fmla="*/ 4699222 w 7657107"/>
                    <a:gd name="connsiteY27" fmla="*/ 123743 h 286082"/>
                    <a:gd name="connsiteX28" fmla="*/ 4492488 w 7657107"/>
                    <a:gd name="connsiteY28" fmla="*/ 76035 h 286082"/>
                    <a:gd name="connsiteX29" fmla="*/ 4198289 w 7657107"/>
                    <a:gd name="connsiteY29" fmla="*/ 243013 h 286082"/>
                    <a:gd name="connsiteX30" fmla="*/ 3991555 w 7657107"/>
                    <a:gd name="connsiteY30" fmla="*/ 44230 h 286082"/>
                    <a:gd name="connsiteX31" fmla="*/ 3888161 w 7657107"/>
                    <a:gd name="connsiteY31" fmla="*/ 125372 h 286082"/>
                    <a:gd name="connsiteX32" fmla="*/ 3849978 w 7657107"/>
                    <a:gd name="connsiteY32" fmla="*/ 53838 h 286082"/>
                    <a:gd name="connsiteX33" fmla="*/ 3740178 w 7657107"/>
                    <a:gd name="connsiteY33" fmla="*/ 122114 h 286082"/>
                    <a:gd name="connsiteX34" fmla="*/ 3584437 w 7657107"/>
                    <a:gd name="connsiteY34" fmla="*/ 26808 h 286082"/>
                    <a:gd name="connsiteX35" fmla="*/ 3433335 w 7657107"/>
                    <a:gd name="connsiteY35" fmla="*/ 155549 h 286082"/>
                    <a:gd name="connsiteX36" fmla="*/ 3197558 w 7657107"/>
                    <a:gd name="connsiteY36" fmla="*/ 72529 h 286082"/>
                    <a:gd name="connsiteX37" fmla="*/ 3027929 w 7657107"/>
                    <a:gd name="connsiteY37" fmla="*/ 79239 h 286082"/>
                    <a:gd name="connsiteX38" fmla="*/ 2943529 w 7657107"/>
                    <a:gd name="connsiteY38" fmla="*/ 0 h 286082"/>
                    <a:gd name="connsiteX39" fmla="*/ 2805237 w 7657107"/>
                    <a:gd name="connsiteY39" fmla="*/ 17256 h 286082"/>
                    <a:gd name="connsiteX40" fmla="*/ 2655736 w 7657107"/>
                    <a:gd name="connsiteY40" fmla="*/ 147597 h 286082"/>
                    <a:gd name="connsiteX41" fmla="*/ 2520481 w 7657107"/>
                    <a:gd name="connsiteY41" fmla="*/ 90393 h 286082"/>
                    <a:gd name="connsiteX42" fmla="*/ 2452012 w 7657107"/>
                    <a:gd name="connsiteY42" fmla="*/ 138072 h 286082"/>
                    <a:gd name="connsiteX43" fmla="*/ 2221644 w 7657107"/>
                    <a:gd name="connsiteY43" fmla="*/ 112645 h 286082"/>
                    <a:gd name="connsiteX44" fmla="*/ 2138901 w 7657107"/>
                    <a:gd name="connsiteY44" fmla="*/ 225481 h 286082"/>
                    <a:gd name="connsiteX45" fmla="*/ 2019632 w 7657107"/>
                    <a:gd name="connsiteY45" fmla="*/ 215956 h 286082"/>
                    <a:gd name="connsiteX46" fmla="*/ 1863698 w 7657107"/>
                    <a:gd name="connsiteY46" fmla="*/ 125372 h 286082"/>
                    <a:gd name="connsiteX47" fmla="*/ 1740233 w 7657107"/>
                    <a:gd name="connsiteY47" fmla="*/ 132854 h 286082"/>
                    <a:gd name="connsiteX48" fmla="*/ 1668173 w 7657107"/>
                    <a:gd name="connsiteY48" fmla="*/ 198507 h 286082"/>
                    <a:gd name="connsiteX49" fmla="*/ 1470991 w 7657107"/>
                    <a:gd name="connsiteY49" fmla="*/ 217502 h 286082"/>
                    <a:gd name="connsiteX50" fmla="*/ 1353240 w 7657107"/>
                    <a:gd name="connsiteY50" fmla="*/ 171589 h 286082"/>
                    <a:gd name="connsiteX51" fmla="*/ 1256141 w 7657107"/>
                    <a:gd name="connsiteY51" fmla="*/ 236662 h 286082"/>
                    <a:gd name="connsiteX52" fmla="*/ 1195512 w 7657107"/>
                    <a:gd name="connsiteY52" fmla="*/ 144560 h 286082"/>
                    <a:gd name="connsiteX53" fmla="*/ 1068015 w 7657107"/>
                    <a:gd name="connsiteY53" fmla="*/ 286082 h 286082"/>
                    <a:gd name="connsiteX54" fmla="*/ 556592 w 7657107"/>
                    <a:gd name="connsiteY54" fmla="*/ 123743 h 286082"/>
                    <a:gd name="connsiteX55" fmla="*/ 214687 w 7657107"/>
                    <a:gd name="connsiteY55" fmla="*/ 155547 h 286082"/>
                    <a:gd name="connsiteX56" fmla="*/ 174928 w 7657107"/>
                    <a:gd name="connsiteY56" fmla="*/ 195303 h 286082"/>
                    <a:gd name="connsiteX57" fmla="*/ 0 w 7657107"/>
                    <a:gd name="connsiteY57" fmla="*/ 195305 h 286082"/>
                    <a:gd name="connsiteX0" fmla="*/ 7657107 w 7657107"/>
                    <a:gd name="connsiteY0" fmla="*/ 123743 h 286082"/>
                    <a:gd name="connsiteX1" fmla="*/ 7482178 w 7657107"/>
                    <a:gd name="connsiteY1" fmla="*/ 36279 h 286082"/>
                    <a:gd name="connsiteX2" fmla="*/ 7442422 w 7657107"/>
                    <a:gd name="connsiteY2" fmla="*/ 147597 h 286082"/>
                    <a:gd name="connsiteX3" fmla="*/ 7362909 w 7657107"/>
                    <a:gd name="connsiteY3" fmla="*/ 155548 h 286082"/>
                    <a:gd name="connsiteX4" fmla="*/ 7315201 w 7657107"/>
                    <a:gd name="connsiteY4" fmla="*/ 123743 h 286082"/>
                    <a:gd name="connsiteX5" fmla="*/ 7187980 w 7657107"/>
                    <a:gd name="connsiteY5" fmla="*/ 36279 h 286082"/>
                    <a:gd name="connsiteX6" fmla="*/ 7132321 w 7657107"/>
                    <a:gd name="connsiteY6" fmla="*/ 83987 h 286082"/>
                    <a:gd name="connsiteX7" fmla="*/ 7092564 w 7657107"/>
                    <a:gd name="connsiteY7" fmla="*/ 68084 h 286082"/>
                    <a:gd name="connsiteX8" fmla="*/ 7005100 w 7657107"/>
                    <a:gd name="connsiteY8" fmla="*/ 36279 h 286082"/>
                    <a:gd name="connsiteX9" fmla="*/ 6893782 w 7657107"/>
                    <a:gd name="connsiteY9" fmla="*/ 99889 h 286082"/>
                    <a:gd name="connsiteX10" fmla="*/ 6822220 w 7657107"/>
                    <a:gd name="connsiteY10" fmla="*/ 139646 h 286082"/>
                    <a:gd name="connsiteX11" fmla="*/ 6750658 w 7657107"/>
                    <a:gd name="connsiteY11" fmla="*/ 171451 h 286082"/>
                    <a:gd name="connsiteX12" fmla="*/ 6655242 w 7657107"/>
                    <a:gd name="connsiteY12" fmla="*/ 243013 h 286082"/>
                    <a:gd name="connsiteX13" fmla="*/ 6591632 w 7657107"/>
                    <a:gd name="connsiteY13" fmla="*/ 266867 h 286082"/>
                    <a:gd name="connsiteX14" fmla="*/ 6591632 w 7657107"/>
                    <a:gd name="connsiteY14" fmla="*/ 266867 h 286082"/>
                    <a:gd name="connsiteX15" fmla="*/ 6472362 w 7657107"/>
                    <a:gd name="connsiteY15" fmla="*/ 147597 h 286082"/>
                    <a:gd name="connsiteX16" fmla="*/ 6384898 w 7657107"/>
                    <a:gd name="connsiteY16" fmla="*/ 195305 h 286082"/>
                    <a:gd name="connsiteX17" fmla="*/ 6281531 w 7657107"/>
                    <a:gd name="connsiteY17" fmla="*/ 203256 h 286082"/>
                    <a:gd name="connsiteX18" fmla="*/ 6178164 w 7657107"/>
                    <a:gd name="connsiteY18" fmla="*/ 203256 h 286082"/>
                    <a:gd name="connsiteX19" fmla="*/ 5891917 w 7657107"/>
                    <a:gd name="connsiteY19" fmla="*/ 187354 h 286082"/>
                    <a:gd name="connsiteX20" fmla="*/ 5812404 w 7657107"/>
                    <a:gd name="connsiteY20" fmla="*/ 163500 h 286082"/>
                    <a:gd name="connsiteX21" fmla="*/ 5693135 w 7657107"/>
                    <a:gd name="connsiteY21" fmla="*/ 258915 h 286082"/>
                    <a:gd name="connsiteX22" fmla="*/ 5542060 w 7657107"/>
                    <a:gd name="connsiteY22" fmla="*/ 179402 h 286082"/>
                    <a:gd name="connsiteX23" fmla="*/ 5375082 w 7657107"/>
                    <a:gd name="connsiteY23" fmla="*/ 203256 h 286082"/>
                    <a:gd name="connsiteX24" fmla="*/ 5351229 w 7657107"/>
                    <a:gd name="connsiteY24" fmla="*/ 131694 h 286082"/>
                    <a:gd name="connsiteX25" fmla="*/ 5057030 w 7657107"/>
                    <a:gd name="connsiteY25" fmla="*/ 187354 h 286082"/>
                    <a:gd name="connsiteX26" fmla="*/ 4866199 w 7657107"/>
                    <a:gd name="connsiteY26" fmla="*/ 91938 h 286082"/>
                    <a:gd name="connsiteX27" fmla="*/ 4699222 w 7657107"/>
                    <a:gd name="connsiteY27" fmla="*/ 123743 h 286082"/>
                    <a:gd name="connsiteX28" fmla="*/ 4492488 w 7657107"/>
                    <a:gd name="connsiteY28" fmla="*/ 76035 h 286082"/>
                    <a:gd name="connsiteX29" fmla="*/ 4198289 w 7657107"/>
                    <a:gd name="connsiteY29" fmla="*/ 243013 h 286082"/>
                    <a:gd name="connsiteX30" fmla="*/ 3991555 w 7657107"/>
                    <a:gd name="connsiteY30" fmla="*/ 44230 h 286082"/>
                    <a:gd name="connsiteX31" fmla="*/ 3888161 w 7657107"/>
                    <a:gd name="connsiteY31" fmla="*/ 125372 h 286082"/>
                    <a:gd name="connsiteX32" fmla="*/ 3849978 w 7657107"/>
                    <a:gd name="connsiteY32" fmla="*/ 53838 h 286082"/>
                    <a:gd name="connsiteX33" fmla="*/ 3740178 w 7657107"/>
                    <a:gd name="connsiteY33" fmla="*/ 122114 h 286082"/>
                    <a:gd name="connsiteX34" fmla="*/ 3584437 w 7657107"/>
                    <a:gd name="connsiteY34" fmla="*/ 26808 h 286082"/>
                    <a:gd name="connsiteX35" fmla="*/ 3433335 w 7657107"/>
                    <a:gd name="connsiteY35" fmla="*/ 155549 h 286082"/>
                    <a:gd name="connsiteX36" fmla="*/ 3197558 w 7657107"/>
                    <a:gd name="connsiteY36" fmla="*/ 72529 h 286082"/>
                    <a:gd name="connsiteX37" fmla="*/ 3027929 w 7657107"/>
                    <a:gd name="connsiteY37" fmla="*/ 79239 h 286082"/>
                    <a:gd name="connsiteX38" fmla="*/ 2943529 w 7657107"/>
                    <a:gd name="connsiteY38" fmla="*/ 0 h 286082"/>
                    <a:gd name="connsiteX39" fmla="*/ 2805237 w 7657107"/>
                    <a:gd name="connsiteY39" fmla="*/ 17256 h 286082"/>
                    <a:gd name="connsiteX40" fmla="*/ 2655736 w 7657107"/>
                    <a:gd name="connsiteY40" fmla="*/ 147597 h 286082"/>
                    <a:gd name="connsiteX41" fmla="*/ 2520481 w 7657107"/>
                    <a:gd name="connsiteY41" fmla="*/ 90393 h 286082"/>
                    <a:gd name="connsiteX42" fmla="*/ 2452012 w 7657107"/>
                    <a:gd name="connsiteY42" fmla="*/ 138072 h 286082"/>
                    <a:gd name="connsiteX43" fmla="*/ 2221644 w 7657107"/>
                    <a:gd name="connsiteY43" fmla="*/ 112645 h 286082"/>
                    <a:gd name="connsiteX44" fmla="*/ 2138901 w 7657107"/>
                    <a:gd name="connsiteY44" fmla="*/ 225481 h 286082"/>
                    <a:gd name="connsiteX45" fmla="*/ 2019632 w 7657107"/>
                    <a:gd name="connsiteY45" fmla="*/ 215956 h 286082"/>
                    <a:gd name="connsiteX46" fmla="*/ 1863698 w 7657107"/>
                    <a:gd name="connsiteY46" fmla="*/ 125372 h 286082"/>
                    <a:gd name="connsiteX47" fmla="*/ 1740233 w 7657107"/>
                    <a:gd name="connsiteY47" fmla="*/ 132854 h 286082"/>
                    <a:gd name="connsiteX48" fmla="*/ 1668173 w 7657107"/>
                    <a:gd name="connsiteY48" fmla="*/ 198507 h 286082"/>
                    <a:gd name="connsiteX49" fmla="*/ 1470991 w 7657107"/>
                    <a:gd name="connsiteY49" fmla="*/ 217502 h 286082"/>
                    <a:gd name="connsiteX50" fmla="*/ 1353240 w 7657107"/>
                    <a:gd name="connsiteY50" fmla="*/ 171589 h 286082"/>
                    <a:gd name="connsiteX51" fmla="*/ 1256141 w 7657107"/>
                    <a:gd name="connsiteY51" fmla="*/ 236662 h 286082"/>
                    <a:gd name="connsiteX52" fmla="*/ 1233612 w 7657107"/>
                    <a:gd name="connsiteY52" fmla="*/ 157260 h 286082"/>
                    <a:gd name="connsiteX53" fmla="*/ 1068015 w 7657107"/>
                    <a:gd name="connsiteY53" fmla="*/ 286082 h 286082"/>
                    <a:gd name="connsiteX54" fmla="*/ 556592 w 7657107"/>
                    <a:gd name="connsiteY54" fmla="*/ 123743 h 286082"/>
                    <a:gd name="connsiteX55" fmla="*/ 214687 w 7657107"/>
                    <a:gd name="connsiteY55" fmla="*/ 155547 h 286082"/>
                    <a:gd name="connsiteX56" fmla="*/ 174928 w 7657107"/>
                    <a:gd name="connsiteY56" fmla="*/ 195303 h 286082"/>
                    <a:gd name="connsiteX57" fmla="*/ 0 w 7657107"/>
                    <a:gd name="connsiteY57" fmla="*/ 195305 h 286082"/>
                    <a:gd name="connsiteX0" fmla="*/ 7657107 w 7657107"/>
                    <a:gd name="connsiteY0" fmla="*/ 123743 h 286082"/>
                    <a:gd name="connsiteX1" fmla="*/ 7482178 w 7657107"/>
                    <a:gd name="connsiteY1" fmla="*/ 36279 h 286082"/>
                    <a:gd name="connsiteX2" fmla="*/ 7442422 w 7657107"/>
                    <a:gd name="connsiteY2" fmla="*/ 147597 h 286082"/>
                    <a:gd name="connsiteX3" fmla="*/ 7362909 w 7657107"/>
                    <a:gd name="connsiteY3" fmla="*/ 155548 h 286082"/>
                    <a:gd name="connsiteX4" fmla="*/ 7315201 w 7657107"/>
                    <a:gd name="connsiteY4" fmla="*/ 123743 h 286082"/>
                    <a:gd name="connsiteX5" fmla="*/ 7187980 w 7657107"/>
                    <a:gd name="connsiteY5" fmla="*/ 36279 h 286082"/>
                    <a:gd name="connsiteX6" fmla="*/ 7132321 w 7657107"/>
                    <a:gd name="connsiteY6" fmla="*/ 83987 h 286082"/>
                    <a:gd name="connsiteX7" fmla="*/ 7092564 w 7657107"/>
                    <a:gd name="connsiteY7" fmla="*/ 68084 h 286082"/>
                    <a:gd name="connsiteX8" fmla="*/ 7005100 w 7657107"/>
                    <a:gd name="connsiteY8" fmla="*/ 36279 h 286082"/>
                    <a:gd name="connsiteX9" fmla="*/ 6893782 w 7657107"/>
                    <a:gd name="connsiteY9" fmla="*/ 99889 h 286082"/>
                    <a:gd name="connsiteX10" fmla="*/ 6822220 w 7657107"/>
                    <a:gd name="connsiteY10" fmla="*/ 139646 h 286082"/>
                    <a:gd name="connsiteX11" fmla="*/ 6750658 w 7657107"/>
                    <a:gd name="connsiteY11" fmla="*/ 171451 h 286082"/>
                    <a:gd name="connsiteX12" fmla="*/ 6655242 w 7657107"/>
                    <a:gd name="connsiteY12" fmla="*/ 243013 h 286082"/>
                    <a:gd name="connsiteX13" fmla="*/ 6591632 w 7657107"/>
                    <a:gd name="connsiteY13" fmla="*/ 266867 h 286082"/>
                    <a:gd name="connsiteX14" fmla="*/ 6591632 w 7657107"/>
                    <a:gd name="connsiteY14" fmla="*/ 266867 h 286082"/>
                    <a:gd name="connsiteX15" fmla="*/ 6472362 w 7657107"/>
                    <a:gd name="connsiteY15" fmla="*/ 147597 h 286082"/>
                    <a:gd name="connsiteX16" fmla="*/ 6384898 w 7657107"/>
                    <a:gd name="connsiteY16" fmla="*/ 195305 h 286082"/>
                    <a:gd name="connsiteX17" fmla="*/ 6281531 w 7657107"/>
                    <a:gd name="connsiteY17" fmla="*/ 203256 h 286082"/>
                    <a:gd name="connsiteX18" fmla="*/ 6178164 w 7657107"/>
                    <a:gd name="connsiteY18" fmla="*/ 203256 h 286082"/>
                    <a:gd name="connsiteX19" fmla="*/ 5891917 w 7657107"/>
                    <a:gd name="connsiteY19" fmla="*/ 187354 h 286082"/>
                    <a:gd name="connsiteX20" fmla="*/ 5812404 w 7657107"/>
                    <a:gd name="connsiteY20" fmla="*/ 163500 h 286082"/>
                    <a:gd name="connsiteX21" fmla="*/ 5693135 w 7657107"/>
                    <a:gd name="connsiteY21" fmla="*/ 258915 h 286082"/>
                    <a:gd name="connsiteX22" fmla="*/ 5542060 w 7657107"/>
                    <a:gd name="connsiteY22" fmla="*/ 179402 h 286082"/>
                    <a:gd name="connsiteX23" fmla="*/ 5375082 w 7657107"/>
                    <a:gd name="connsiteY23" fmla="*/ 203256 h 286082"/>
                    <a:gd name="connsiteX24" fmla="*/ 5351229 w 7657107"/>
                    <a:gd name="connsiteY24" fmla="*/ 131694 h 286082"/>
                    <a:gd name="connsiteX25" fmla="*/ 5057030 w 7657107"/>
                    <a:gd name="connsiteY25" fmla="*/ 187354 h 286082"/>
                    <a:gd name="connsiteX26" fmla="*/ 4866199 w 7657107"/>
                    <a:gd name="connsiteY26" fmla="*/ 91938 h 286082"/>
                    <a:gd name="connsiteX27" fmla="*/ 4699222 w 7657107"/>
                    <a:gd name="connsiteY27" fmla="*/ 123743 h 286082"/>
                    <a:gd name="connsiteX28" fmla="*/ 4492488 w 7657107"/>
                    <a:gd name="connsiteY28" fmla="*/ 76035 h 286082"/>
                    <a:gd name="connsiteX29" fmla="*/ 4198289 w 7657107"/>
                    <a:gd name="connsiteY29" fmla="*/ 243013 h 286082"/>
                    <a:gd name="connsiteX30" fmla="*/ 3991555 w 7657107"/>
                    <a:gd name="connsiteY30" fmla="*/ 44230 h 286082"/>
                    <a:gd name="connsiteX31" fmla="*/ 3888161 w 7657107"/>
                    <a:gd name="connsiteY31" fmla="*/ 125372 h 286082"/>
                    <a:gd name="connsiteX32" fmla="*/ 3849978 w 7657107"/>
                    <a:gd name="connsiteY32" fmla="*/ 53838 h 286082"/>
                    <a:gd name="connsiteX33" fmla="*/ 3740178 w 7657107"/>
                    <a:gd name="connsiteY33" fmla="*/ 122114 h 286082"/>
                    <a:gd name="connsiteX34" fmla="*/ 3584437 w 7657107"/>
                    <a:gd name="connsiteY34" fmla="*/ 26808 h 286082"/>
                    <a:gd name="connsiteX35" fmla="*/ 3433335 w 7657107"/>
                    <a:gd name="connsiteY35" fmla="*/ 155549 h 286082"/>
                    <a:gd name="connsiteX36" fmla="*/ 3197558 w 7657107"/>
                    <a:gd name="connsiteY36" fmla="*/ 72529 h 286082"/>
                    <a:gd name="connsiteX37" fmla="*/ 3027929 w 7657107"/>
                    <a:gd name="connsiteY37" fmla="*/ 79239 h 286082"/>
                    <a:gd name="connsiteX38" fmla="*/ 2943529 w 7657107"/>
                    <a:gd name="connsiteY38" fmla="*/ 0 h 286082"/>
                    <a:gd name="connsiteX39" fmla="*/ 2805237 w 7657107"/>
                    <a:gd name="connsiteY39" fmla="*/ 17256 h 286082"/>
                    <a:gd name="connsiteX40" fmla="*/ 2655736 w 7657107"/>
                    <a:gd name="connsiteY40" fmla="*/ 147597 h 286082"/>
                    <a:gd name="connsiteX41" fmla="*/ 2520481 w 7657107"/>
                    <a:gd name="connsiteY41" fmla="*/ 90393 h 286082"/>
                    <a:gd name="connsiteX42" fmla="*/ 2452012 w 7657107"/>
                    <a:gd name="connsiteY42" fmla="*/ 138072 h 286082"/>
                    <a:gd name="connsiteX43" fmla="*/ 2221644 w 7657107"/>
                    <a:gd name="connsiteY43" fmla="*/ 112645 h 286082"/>
                    <a:gd name="connsiteX44" fmla="*/ 2138901 w 7657107"/>
                    <a:gd name="connsiteY44" fmla="*/ 225481 h 286082"/>
                    <a:gd name="connsiteX45" fmla="*/ 2019632 w 7657107"/>
                    <a:gd name="connsiteY45" fmla="*/ 215956 h 286082"/>
                    <a:gd name="connsiteX46" fmla="*/ 1863698 w 7657107"/>
                    <a:gd name="connsiteY46" fmla="*/ 125372 h 286082"/>
                    <a:gd name="connsiteX47" fmla="*/ 1740233 w 7657107"/>
                    <a:gd name="connsiteY47" fmla="*/ 132854 h 286082"/>
                    <a:gd name="connsiteX48" fmla="*/ 1668173 w 7657107"/>
                    <a:gd name="connsiteY48" fmla="*/ 198507 h 286082"/>
                    <a:gd name="connsiteX49" fmla="*/ 1470991 w 7657107"/>
                    <a:gd name="connsiteY49" fmla="*/ 217502 h 286082"/>
                    <a:gd name="connsiteX50" fmla="*/ 1353240 w 7657107"/>
                    <a:gd name="connsiteY50" fmla="*/ 171589 h 286082"/>
                    <a:gd name="connsiteX51" fmla="*/ 1256141 w 7657107"/>
                    <a:gd name="connsiteY51" fmla="*/ 236662 h 286082"/>
                    <a:gd name="connsiteX52" fmla="*/ 1211387 w 7657107"/>
                    <a:gd name="connsiteY52" fmla="*/ 150910 h 286082"/>
                    <a:gd name="connsiteX53" fmla="*/ 1068015 w 7657107"/>
                    <a:gd name="connsiteY53" fmla="*/ 286082 h 286082"/>
                    <a:gd name="connsiteX54" fmla="*/ 556592 w 7657107"/>
                    <a:gd name="connsiteY54" fmla="*/ 123743 h 286082"/>
                    <a:gd name="connsiteX55" fmla="*/ 214687 w 7657107"/>
                    <a:gd name="connsiteY55" fmla="*/ 155547 h 286082"/>
                    <a:gd name="connsiteX56" fmla="*/ 174928 w 7657107"/>
                    <a:gd name="connsiteY56" fmla="*/ 195303 h 286082"/>
                    <a:gd name="connsiteX57" fmla="*/ 0 w 7657107"/>
                    <a:gd name="connsiteY57" fmla="*/ 195305 h 286082"/>
                    <a:gd name="connsiteX0" fmla="*/ 7657107 w 7657107"/>
                    <a:gd name="connsiteY0" fmla="*/ 123743 h 286082"/>
                    <a:gd name="connsiteX1" fmla="*/ 7482178 w 7657107"/>
                    <a:gd name="connsiteY1" fmla="*/ 36279 h 286082"/>
                    <a:gd name="connsiteX2" fmla="*/ 7442422 w 7657107"/>
                    <a:gd name="connsiteY2" fmla="*/ 147597 h 286082"/>
                    <a:gd name="connsiteX3" fmla="*/ 7362909 w 7657107"/>
                    <a:gd name="connsiteY3" fmla="*/ 155548 h 286082"/>
                    <a:gd name="connsiteX4" fmla="*/ 7315201 w 7657107"/>
                    <a:gd name="connsiteY4" fmla="*/ 123743 h 286082"/>
                    <a:gd name="connsiteX5" fmla="*/ 7187980 w 7657107"/>
                    <a:gd name="connsiteY5" fmla="*/ 36279 h 286082"/>
                    <a:gd name="connsiteX6" fmla="*/ 7132321 w 7657107"/>
                    <a:gd name="connsiteY6" fmla="*/ 83987 h 286082"/>
                    <a:gd name="connsiteX7" fmla="*/ 7092564 w 7657107"/>
                    <a:gd name="connsiteY7" fmla="*/ 68084 h 286082"/>
                    <a:gd name="connsiteX8" fmla="*/ 7005100 w 7657107"/>
                    <a:gd name="connsiteY8" fmla="*/ 36279 h 286082"/>
                    <a:gd name="connsiteX9" fmla="*/ 6893782 w 7657107"/>
                    <a:gd name="connsiteY9" fmla="*/ 99889 h 286082"/>
                    <a:gd name="connsiteX10" fmla="*/ 6822220 w 7657107"/>
                    <a:gd name="connsiteY10" fmla="*/ 139646 h 286082"/>
                    <a:gd name="connsiteX11" fmla="*/ 6750658 w 7657107"/>
                    <a:gd name="connsiteY11" fmla="*/ 171451 h 286082"/>
                    <a:gd name="connsiteX12" fmla="*/ 6655242 w 7657107"/>
                    <a:gd name="connsiteY12" fmla="*/ 243013 h 286082"/>
                    <a:gd name="connsiteX13" fmla="*/ 6591632 w 7657107"/>
                    <a:gd name="connsiteY13" fmla="*/ 266867 h 286082"/>
                    <a:gd name="connsiteX14" fmla="*/ 6591632 w 7657107"/>
                    <a:gd name="connsiteY14" fmla="*/ 266867 h 286082"/>
                    <a:gd name="connsiteX15" fmla="*/ 6472362 w 7657107"/>
                    <a:gd name="connsiteY15" fmla="*/ 147597 h 286082"/>
                    <a:gd name="connsiteX16" fmla="*/ 6384898 w 7657107"/>
                    <a:gd name="connsiteY16" fmla="*/ 195305 h 286082"/>
                    <a:gd name="connsiteX17" fmla="*/ 6281531 w 7657107"/>
                    <a:gd name="connsiteY17" fmla="*/ 203256 h 286082"/>
                    <a:gd name="connsiteX18" fmla="*/ 6178164 w 7657107"/>
                    <a:gd name="connsiteY18" fmla="*/ 203256 h 286082"/>
                    <a:gd name="connsiteX19" fmla="*/ 5891917 w 7657107"/>
                    <a:gd name="connsiteY19" fmla="*/ 187354 h 286082"/>
                    <a:gd name="connsiteX20" fmla="*/ 5812404 w 7657107"/>
                    <a:gd name="connsiteY20" fmla="*/ 163500 h 286082"/>
                    <a:gd name="connsiteX21" fmla="*/ 5693135 w 7657107"/>
                    <a:gd name="connsiteY21" fmla="*/ 258915 h 286082"/>
                    <a:gd name="connsiteX22" fmla="*/ 5542060 w 7657107"/>
                    <a:gd name="connsiteY22" fmla="*/ 179402 h 286082"/>
                    <a:gd name="connsiteX23" fmla="*/ 5375082 w 7657107"/>
                    <a:gd name="connsiteY23" fmla="*/ 203256 h 286082"/>
                    <a:gd name="connsiteX24" fmla="*/ 5351229 w 7657107"/>
                    <a:gd name="connsiteY24" fmla="*/ 131694 h 286082"/>
                    <a:gd name="connsiteX25" fmla="*/ 5057030 w 7657107"/>
                    <a:gd name="connsiteY25" fmla="*/ 187354 h 286082"/>
                    <a:gd name="connsiteX26" fmla="*/ 4866199 w 7657107"/>
                    <a:gd name="connsiteY26" fmla="*/ 91938 h 286082"/>
                    <a:gd name="connsiteX27" fmla="*/ 4699222 w 7657107"/>
                    <a:gd name="connsiteY27" fmla="*/ 123743 h 286082"/>
                    <a:gd name="connsiteX28" fmla="*/ 4492488 w 7657107"/>
                    <a:gd name="connsiteY28" fmla="*/ 76035 h 286082"/>
                    <a:gd name="connsiteX29" fmla="*/ 4198289 w 7657107"/>
                    <a:gd name="connsiteY29" fmla="*/ 243013 h 286082"/>
                    <a:gd name="connsiteX30" fmla="*/ 3991555 w 7657107"/>
                    <a:gd name="connsiteY30" fmla="*/ 44230 h 286082"/>
                    <a:gd name="connsiteX31" fmla="*/ 3888161 w 7657107"/>
                    <a:gd name="connsiteY31" fmla="*/ 125372 h 286082"/>
                    <a:gd name="connsiteX32" fmla="*/ 3849978 w 7657107"/>
                    <a:gd name="connsiteY32" fmla="*/ 53838 h 286082"/>
                    <a:gd name="connsiteX33" fmla="*/ 3740178 w 7657107"/>
                    <a:gd name="connsiteY33" fmla="*/ 122114 h 286082"/>
                    <a:gd name="connsiteX34" fmla="*/ 3584437 w 7657107"/>
                    <a:gd name="connsiteY34" fmla="*/ 26808 h 286082"/>
                    <a:gd name="connsiteX35" fmla="*/ 3433335 w 7657107"/>
                    <a:gd name="connsiteY35" fmla="*/ 155549 h 286082"/>
                    <a:gd name="connsiteX36" fmla="*/ 3197558 w 7657107"/>
                    <a:gd name="connsiteY36" fmla="*/ 72529 h 286082"/>
                    <a:gd name="connsiteX37" fmla="*/ 3027929 w 7657107"/>
                    <a:gd name="connsiteY37" fmla="*/ 79239 h 286082"/>
                    <a:gd name="connsiteX38" fmla="*/ 2943529 w 7657107"/>
                    <a:gd name="connsiteY38" fmla="*/ 0 h 286082"/>
                    <a:gd name="connsiteX39" fmla="*/ 2805237 w 7657107"/>
                    <a:gd name="connsiteY39" fmla="*/ 17256 h 286082"/>
                    <a:gd name="connsiteX40" fmla="*/ 2655736 w 7657107"/>
                    <a:gd name="connsiteY40" fmla="*/ 147597 h 286082"/>
                    <a:gd name="connsiteX41" fmla="*/ 2520481 w 7657107"/>
                    <a:gd name="connsiteY41" fmla="*/ 90393 h 286082"/>
                    <a:gd name="connsiteX42" fmla="*/ 2452012 w 7657107"/>
                    <a:gd name="connsiteY42" fmla="*/ 138072 h 286082"/>
                    <a:gd name="connsiteX43" fmla="*/ 2221644 w 7657107"/>
                    <a:gd name="connsiteY43" fmla="*/ 112645 h 286082"/>
                    <a:gd name="connsiteX44" fmla="*/ 2138901 w 7657107"/>
                    <a:gd name="connsiteY44" fmla="*/ 225481 h 286082"/>
                    <a:gd name="connsiteX45" fmla="*/ 2019632 w 7657107"/>
                    <a:gd name="connsiteY45" fmla="*/ 215956 h 286082"/>
                    <a:gd name="connsiteX46" fmla="*/ 1863698 w 7657107"/>
                    <a:gd name="connsiteY46" fmla="*/ 125372 h 286082"/>
                    <a:gd name="connsiteX47" fmla="*/ 1740233 w 7657107"/>
                    <a:gd name="connsiteY47" fmla="*/ 132854 h 286082"/>
                    <a:gd name="connsiteX48" fmla="*/ 1668173 w 7657107"/>
                    <a:gd name="connsiteY48" fmla="*/ 198507 h 286082"/>
                    <a:gd name="connsiteX49" fmla="*/ 1470991 w 7657107"/>
                    <a:gd name="connsiteY49" fmla="*/ 217502 h 286082"/>
                    <a:gd name="connsiteX50" fmla="*/ 1353240 w 7657107"/>
                    <a:gd name="connsiteY50" fmla="*/ 171589 h 286082"/>
                    <a:gd name="connsiteX51" fmla="*/ 1291066 w 7657107"/>
                    <a:gd name="connsiteY51" fmla="*/ 239837 h 286082"/>
                    <a:gd name="connsiteX52" fmla="*/ 1211387 w 7657107"/>
                    <a:gd name="connsiteY52" fmla="*/ 150910 h 286082"/>
                    <a:gd name="connsiteX53" fmla="*/ 1068015 w 7657107"/>
                    <a:gd name="connsiteY53" fmla="*/ 286082 h 286082"/>
                    <a:gd name="connsiteX54" fmla="*/ 556592 w 7657107"/>
                    <a:gd name="connsiteY54" fmla="*/ 123743 h 286082"/>
                    <a:gd name="connsiteX55" fmla="*/ 214687 w 7657107"/>
                    <a:gd name="connsiteY55" fmla="*/ 155547 h 286082"/>
                    <a:gd name="connsiteX56" fmla="*/ 174928 w 7657107"/>
                    <a:gd name="connsiteY56" fmla="*/ 195303 h 286082"/>
                    <a:gd name="connsiteX57" fmla="*/ 0 w 7657107"/>
                    <a:gd name="connsiteY57" fmla="*/ 195305 h 286082"/>
                    <a:gd name="connsiteX0" fmla="*/ 7657107 w 7657107"/>
                    <a:gd name="connsiteY0" fmla="*/ 123743 h 286082"/>
                    <a:gd name="connsiteX1" fmla="*/ 7482178 w 7657107"/>
                    <a:gd name="connsiteY1" fmla="*/ 36279 h 286082"/>
                    <a:gd name="connsiteX2" fmla="*/ 7442422 w 7657107"/>
                    <a:gd name="connsiteY2" fmla="*/ 147597 h 286082"/>
                    <a:gd name="connsiteX3" fmla="*/ 7362909 w 7657107"/>
                    <a:gd name="connsiteY3" fmla="*/ 155548 h 286082"/>
                    <a:gd name="connsiteX4" fmla="*/ 7315201 w 7657107"/>
                    <a:gd name="connsiteY4" fmla="*/ 123743 h 286082"/>
                    <a:gd name="connsiteX5" fmla="*/ 7187980 w 7657107"/>
                    <a:gd name="connsiteY5" fmla="*/ 36279 h 286082"/>
                    <a:gd name="connsiteX6" fmla="*/ 7132321 w 7657107"/>
                    <a:gd name="connsiteY6" fmla="*/ 83987 h 286082"/>
                    <a:gd name="connsiteX7" fmla="*/ 7092564 w 7657107"/>
                    <a:gd name="connsiteY7" fmla="*/ 68084 h 286082"/>
                    <a:gd name="connsiteX8" fmla="*/ 7005100 w 7657107"/>
                    <a:gd name="connsiteY8" fmla="*/ 36279 h 286082"/>
                    <a:gd name="connsiteX9" fmla="*/ 6893782 w 7657107"/>
                    <a:gd name="connsiteY9" fmla="*/ 99889 h 286082"/>
                    <a:gd name="connsiteX10" fmla="*/ 6822220 w 7657107"/>
                    <a:gd name="connsiteY10" fmla="*/ 139646 h 286082"/>
                    <a:gd name="connsiteX11" fmla="*/ 6750658 w 7657107"/>
                    <a:gd name="connsiteY11" fmla="*/ 171451 h 286082"/>
                    <a:gd name="connsiteX12" fmla="*/ 6655242 w 7657107"/>
                    <a:gd name="connsiteY12" fmla="*/ 243013 h 286082"/>
                    <a:gd name="connsiteX13" fmla="*/ 6591632 w 7657107"/>
                    <a:gd name="connsiteY13" fmla="*/ 266867 h 286082"/>
                    <a:gd name="connsiteX14" fmla="*/ 6591632 w 7657107"/>
                    <a:gd name="connsiteY14" fmla="*/ 266867 h 286082"/>
                    <a:gd name="connsiteX15" fmla="*/ 6472362 w 7657107"/>
                    <a:gd name="connsiteY15" fmla="*/ 147597 h 286082"/>
                    <a:gd name="connsiteX16" fmla="*/ 6384898 w 7657107"/>
                    <a:gd name="connsiteY16" fmla="*/ 195305 h 286082"/>
                    <a:gd name="connsiteX17" fmla="*/ 6281531 w 7657107"/>
                    <a:gd name="connsiteY17" fmla="*/ 203256 h 286082"/>
                    <a:gd name="connsiteX18" fmla="*/ 6178164 w 7657107"/>
                    <a:gd name="connsiteY18" fmla="*/ 203256 h 286082"/>
                    <a:gd name="connsiteX19" fmla="*/ 5891917 w 7657107"/>
                    <a:gd name="connsiteY19" fmla="*/ 187354 h 286082"/>
                    <a:gd name="connsiteX20" fmla="*/ 5812404 w 7657107"/>
                    <a:gd name="connsiteY20" fmla="*/ 163500 h 286082"/>
                    <a:gd name="connsiteX21" fmla="*/ 5693135 w 7657107"/>
                    <a:gd name="connsiteY21" fmla="*/ 258915 h 286082"/>
                    <a:gd name="connsiteX22" fmla="*/ 5542060 w 7657107"/>
                    <a:gd name="connsiteY22" fmla="*/ 179402 h 286082"/>
                    <a:gd name="connsiteX23" fmla="*/ 5375082 w 7657107"/>
                    <a:gd name="connsiteY23" fmla="*/ 203256 h 286082"/>
                    <a:gd name="connsiteX24" fmla="*/ 5351229 w 7657107"/>
                    <a:gd name="connsiteY24" fmla="*/ 131694 h 286082"/>
                    <a:gd name="connsiteX25" fmla="*/ 5057030 w 7657107"/>
                    <a:gd name="connsiteY25" fmla="*/ 187354 h 286082"/>
                    <a:gd name="connsiteX26" fmla="*/ 4866199 w 7657107"/>
                    <a:gd name="connsiteY26" fmla="*/ 91938 h 286082"/>
                    <a:gd name="connsiteX27" fmla="*/ 4699222 w 7657107"/>
                    <a:gd name="connsiteY27" fmla="*/ 123743 h 286082"/>
                    <a:gd name="connsiteX28" fmla="*/ 4492488 w 7657107"/>
                    <a:gd name="connsiteY28" fmla="*/ 76035 h 286082"/>
                    <a:gd name="connsiteX29" fmla="*/ 4198289 w 7657107"/>
                    <a:gd name="connsiteY29" fmla="*/ 243013 h 286082"/>
                    <a:gd name="connsiteX30" fmla="*/ 3991555 w 7657107"/>
                    <a:gd name="connsiteY30" fmla="*/ 44230 h 286082"/>
                    <a:gd name="connsiteX31" fmla="*/ 3888161 w 7657107"/>
                    <a:gd name="connsiteY31" fmla="*/ 125372 h 286082"/>
                    <a:gd name="connsiteX32" fmla="*/ 3849978 w 7657107"/>
                    <a:gd name="connsiteY32" fmla="*/ 53838 h 286082"/>
                    <a:gd name="connsiteX33" fmla="*/ 3740178 w 7657107"/>
                    <a:gd name="connsiteY33" fmla="*/ 122114 h 286082"/>
                    <a:gd name="connsiteX34" fmla="*/ 3584437 w 7657107"/>
                    <a:gd name="connsiteY34" fmla="*/ 26808 h 286082"/>
                    <a:gd name="connsiteX35" fmla="*/ 3433335 w 7657107"/>
                    <a:gd name="connsiteY35" fmla="*/ 155549 h 286082"/>
                    <a:gd name="connsiteX36" fmla="*/ 3197558 w 7657107"/>
                    <a:gd name="connsiteY36" fmla="*/ 72529 h 286082"/>
                    <a:gd name="connsiteX37" fmla="*/ 3027929 w 7657107"/>
                    <a:gd name="connsiteY37" fmla="*/ 79239 h 286082"/>
                    <a:gd name="connsiteX38" fmla="*/ 2943529 w 7657107"/>
                    <a:gd name="connsiteY38" fmla="*/ 0 h 286082"/>
                    <a:gd name="connsiteX39" fmla="*/ 2805237 w 7657107"/>
                    <a:gd name="connsiteY39" fmla="*/ 17256 h 286082"/>
                    <a:gd name="connsiteX40" fmla="*/ 2655736 w 7657107"/>
                    <a:gd name="connsiteY40" fmla="*/ 147597 h 286082"/>
                    <a:gd name="connsiteX41" fmla="*/ 2520481 w 7657107"/>
                    <a:gd name="connsiteY41" fmla="*/ 90393 h 286082"/>
                    <a:gd name="connsiteX42" fmla="*/ 2452012 w 7657107"/>
                    <a:gd name="connsiteY42" fmla="*/ 138072 h 286082"/>
                    <a:gd name="connsiteX43" fmla="*/ 2221644 w 7657107"/>
                    <a:gd name="connsiteY43" fmla="*/ 112645 h 286082"/>
                    <a:gd name="connsiteX44" fmla="*/ 2138901 w 7657107"/>
                    <a:gd name="connsiteY44" fmla="*/ 225481 h 286082"/>
                    <a:gd name="connsiteX45" fmla="*/ 2019632 w 7657107"/>
                    <a:gd name="connsiteY45" fmla="*/ 215956 h 286082"/>
                    <a:gd name="connsiteX46" fmla="*/ 1863698 w 7657107"/>
                    <a:gd name="connsiteY46" fmla="*/ 125372 h 286082"/>
                    <a:gd name="connsiteX47" fmla="*/ 1740233 w 7657107"/>
                    <a:gd name="connsiteY47" fmla="*/ 132854 h 286082"/>
                    <a:gd name="connsiteX48" fmla="*/ 1668173 w 7657107"/>
                    <a:gd name="connsiteY48" fmla="*/ 198507 h 286082"/>
                    <a:gd name="connsiteX49" fmla="*/ 1470991 w 7657107"/>
                    <a:gd name="connsiteY49" fmla="*/ 217502 h 286082"/>
                    <a:gd name="connsiteX50" fmla="*/ 1353240 w 7657107"/>
                    <a:gd name="connsiteY50" fmla="*/ 171589 h 286082"/>
                    <a:gd name="connsiteX51" fmla="*/ 1291066 w 7657107"/>
                    <a:gd name="connsiteY51" fmla="*/ 239837 h 286082"/>
                    <a:gd name="connsiteX52" fmla="*/ 1211387 w 7657107"/>
                    <a:gd name="connsiteY52" fmla="*/ 150910 h 286082"/>
                    <a:gd name="connsiteX53" fmla="*/ 1068015 w 7657107"/>
                    <a:gd name="connsiteY53" fmla="*/ 286082 h 286082"/>
                    <a:gd name="connsiteX54" fmla="*/ 743917 w 7657107"/>
                    <a:gd name="connsiteY54" fmla="*/ 272968 h 286082"/>
                    <a:gd name="connsiteX55" fmla="*/ 214687 w 7657107"/>
                    <a:gd name="connsiteY55" fmla="*/ 155547 h 286082"/>
                    <a:gd name="connsiteX56" fmla="*/ 174928 w 7657107"/>
                    <a:gd name="connsiteY56" fmla="*/ 195303 h 286082"/>
                    <a:gd name="connsiteX57" fmla="*/ 0 w 7657107"/>
                    <a:gd name="connsiteY57" fmla="*/ 195305 h 286082"/>
                    <a:gd name="connsiteX0" fmla="*/ 7657107 w 7657107"/>
                    <a:gd name="connsiteY0" fmla="*/ 123743 h 288897"/>
                    <a:gd name="connsiteX1" fmla="*/ 7482178 w 7657107"/>
                    <a:gd name="connsiteY1" fmla="*/ 36279 h 288897"/>
                    <a:gd name="connsiteX2" fmla="*/ 7442422 w 7657107"/>
                    <a:gd name="connsiteY2" fmla="*/ 147597 h 288897"/>
                    <a:gd name="connsiteX3" fmla="*/ 7362909 w 7657107"/>
                    <a:gd name="connsiteY3" fmla="*/ 155548 h 288897"/>
                    <a:gd name="connsiteX4" fmla="*/ 7315201 w 7657107"/>
                    <a:gd name="connsiteY4" fmla="*/ 123743 h 288897"/>
                    <a:gd name="connsiteX5" fmla="*/ 7187980 w 7657107"/>
                    <a:gd name="connsiteY5" fmla="*/ 36279 h 288897"/>
                    <a:gd name="connsiteX6" fmla="*/ 7132321 w 7657107"/>
                    <a:gd name="connsiteY6" fmla="*/ 83987 h 288897"/>
                    <a:gd name="connsiteX7" fmla="*/ 7092564 w 7657107"/>
                    <a:gd name="connsiteY7" fmla="*/ 68084 h 288897"/>
                    <a:gd name="connsiteX8" fmla="*/ 7005100 w 7657107"/>
                    <a:gd name="connsiteY8" fmla="*/ 36279 h 288897"/>
                    <a:gd name="connsiteX9" fmla="*/ 6893782 w 7657107"/>
                    <a:gd name="connsiteY9" fmla="*/ 99889 h 288897"/>
                    <a:gd name="connsiteX10" fmla="*/ 6822220 w 7657107"/>
                    <a:gd name="connsiteY10" fmla="*/ 139646 h 288897"/>
                    <a:gd name="connsiteX11" fmla="*/ 6750658 w 7657107"/>
                    <a:gd name="connsiteY11" fmla="*/ 171451 h 288897"/>
                    <a:gd name="connsiteX12" fmla="*/ 6655242 w 7657107"/>
                    <a:gd name="connsiteY12" fmla="*/ 243013 h 288897"/>
                    <a:gd name="connsiteX13" fmla="*/ 6591632 w 7657107"/>
                    <a:gd name="connsiteY13" fmla="*/ 266867 h 288897"/>
                    <a:gd name="connsiteX14" fmla="*/ 6591632 w 7657107"/>
                    <a:gd name="connsiteY14" fmla="*/ 266867 h 288897"/>
                    <a:gd name="connsiteX15" fmla="*/ 6472362 w 7657107"/>
                    <a:gd name="connsiteY15" fmla="*/ 147597 h 288897"/>
                    <a:gd name="connsiteX16" fmla="*/ 6384898 w 7657107"/>
                    <a:gd name="connsiteY16" fmla="*/ 195305 h 288897"/>
                    <a:gd name="connsiteX17" fmla="*/ 6281531 w 7657107"/>
                    <a:gd name="connsiteY17" fmla="*/ 203256 h 288897"/>
                    <a:gd name="connsiteX18" fmla="*/ 6178164 w 7657107"/>
                    <a:gd name="connsiteY18" fmla="*/ 203256 h 288897"/>
                    <a:gd name="connsiteX19" fmla="*/ 5891917 w 7657107"/>
                    <a:gd name="connsiteY19" fmla="*/ 187354 h 288897"/>
                    <a:gd name="connsiteX20" fmla="*/ 5812404 w 7657107"/>
                    <a:gd name="connsiteY20" fmla="*/ 163500 h 288897"/>
                    <a:gd name="connsiteX21" fmla="*/ 5693135 w 7657107"/>
                    <a:gd name="connsiteY21" fmla="*/ 258915 h 288897"/>
                    <a:gd name="connsiteX22" fmla="*/ 5542060 w 7657107"/>
                    <a:gd name="connsiteY22" fmla="*/ 179402 h 288897"/>
                    <a:gd name="connsiteX23" fmla="*/ 5375082 w 7657107"/>
                    <a:gd name="connsiteY23" fmla="*/ 203256 h 288897"/>
                    <a:gd name="connsiteX24" fmla="*/ 5351229 w 7657107"/>
                    <a:gd name="connsiteY24" fmla="*/ 131694 h 288897"/>
                    <a:gd name="connsiteX25" fmla="*/ 5057030 w 7657107"/>
                    <a:gd name="connsiteY25" fmla="*/ 187354 h 288897"/>
                    <a:gd name="connsiteX26" fmla="*/ 4866199 w 7657107"/>
                    <a:gd name="connsiteY26" fmla="*/ 91938 h 288897"/>
                    <a:gd name="connsiteX27" fmla="*/ 4699222 w 7657107"/>
                    <a:gd name="connsiteY27" fmla="*/ 123743 h 288897"/>
                    <a:gd name="connsiteX28" fmla="*/ 4492488 w 7657107"/>
                    <a:gd name="connsiteY28" fmla="*/ 76035 h 288897"/>
                    <a:gd name="connsiteX29" fmla="*/ 4198289 w 7657107"/>
                    <a:gd name="connsiteY29" fmla="*/ 243013 h 288897"/>
                    <a:gd name="connsiteX30" fmla="*/ 3991555 w 7657107"/>
                    <a:gd name="connsiteY30" fmla="*/ 44230 h 288897"/>
                    <a:gd name="connsiteX31" fmla="*/ 3888161 w 7657107"/>
                    <a:gd name="connsiteY31" fmla="*/ 125372 h 288897"/>
                    <a:gd name="connsiteX32" fmla="*/ 3849978 w 7657107"/>
                    <a:gd name="connsiteY32" fmla="*/ 53838 h 288897"/>
                    <a:gd name="connsiteX33" fmla="*/ 3740178 w 7657107"/>
                    <a:gd name="connsiteY33" fmla="*/ 122114 h 288897"/>
                    <a:gd name="connsiteX34" fmla="*/ 3584437 w 7657107"/>
                    <a:gd name="connsiteY34" fmla="*/ 26808 h 288897"/>
                    <a:gd name="connsiteX35" fmla="*/ 3433335 w 7657107"/>
                    <a:gd name="connsiteY35" fmla="*/ 155549 h 288897"/>
                    <a:gd name="connsiteX36" fmla="*/ 3197558 w 7657107"/>
                    <a:gd name="connsiteY36" fmla="*/ 72529 h 288897"/>
                    <a:gd name="connsiteX37" fmla="*/ 3027929 w 7657107"/>
                    <a:gd name="connsiteY37" fmla="*/ 79239 h 288897"/>
                    <a:gd name="connsiteX38" fmla="*/ 2943529 w 7657107"/>
                    <a:gd name="connsiteY38" fmla="*/ 0 h 288897"/>
                    <a:gd name="connsiteX39" fmla="*/ 2805237 w 7657107"/>
                    <a:gd name="connsiteY39" fmla="*/ 17256 h 288897"/>
                    <a:gd name="connsiteX40" fmla="*/ 2655736 w 7657107"/>
                    <a:gd name="connsiteY40" fmla="*/ 147597 h 288897"/>
                    <a:gd name="connsiteX41" fmla="*/ 2520481 w 7657107"/>
                    <a:gd name="connsiteY41" fmla="*/ 90393 h 288897"/>
                    <a:gd name="connsiteX42" fmla="*/ 2452012 w 7657107"/>
                    <a:gd name="connsiteY42" fmla="*/ 138072 h 288897"/>
                    <a:gd name="connsiteX43" fmla="*/ 2221644 w 7657107"/>
                    <a:gd name="connsiteY43" fmla="*/ 112645 h 288897"/>
                    <a:gd name="connsiteX44" fmla="*/ 2138901 w 7657107"/>
                    <a:gd name="connsiteY44" fmla="*/ 225481 h 288897"/>
                    <a:gd name="connsiteX45" fmla="*/ 2019632 w 7657107"/>
                    <a:gd name="connsiteY45" fmla="*/ 215956 h 288897"/>
                    <a:gd name="connsiteX46" fmla="*/ 1863698 w 7657107"/>
                    <a:gd name="connsiteY46" fmla="*/ 125372 h 288897"/>
                    <a:gd name="connsiteX47" fmla="*/ 1740233 w 7657107"/>
                    <a:gd name="connsiteY47" fmla="*/ 132854 h 288897"/>
                    <a:gd name="connsiteX48" fmla="*/ 1668173 w 7657107"/>
                    <a:gd name="connsiteY48" fmla="*/ 198507 h 288897"/>
                    <a:gd name="connsiteX49" fmla="*/ 1470991 w 7657107"/>
                    <a:gd name="connsiteY49" fmla="*/ 217502 h 288897"/>
                    <a:gd name="connsiteX50" fmla="*/ 1353240 w 7657107"/>
                    <a:gd name="connsiteY50" fmla="*/ 171589 h 288897"/>
                    <a:gd name="connsiteX51" fmla="*/ 1291066 w 7657107"/>
                    <a:gd name="connsiteY51" fmla="*/ 239837 h 288897"/>
                    <a:gd name="connsiteX52" fmla="*/ 1211387 w 7657107"/>
                    <a:gd name="connsiteY52" fmla="*/ 150910 h 288897"/>
                    <a:gd name="connsiteX53" fmla="*/ 1068015 w 7657107"/>
                    <a:gd name="connsiteY53" fmla="*/ 286082 h 288897"/>
                    <a:gd name="connsiteX54" fmla="*/ 743917 w 7657107"/>
                    <a:gd name="connsiteY54" fmla="*/ 272968 h 288897"/>
                    <a:gd name="connsiteX55" fmla="*/ 646487 w 7657107"/>
                    <a:gd name="connsiteY55" fmla="*/ 288897 h 288897"/>
                    <a:gd name="connsiteX56" fmla="*/ 174928 w 7657107"/>
                    <a:gd name="connsiteY56" fmla="*/ 195303 h 288897"/>
                    <a:gd name="connsiteX57" fmla="*/ 0 w 7657107"/>
                    <a:gd name="connsiteY57" fmla="*/ 195305 h 288897"/>
                    <a:gd name="connsiteX0" fmla="*/ 7657107 w 7657107"/>
                    <a:gd name="connsiteY0" fmla="*/ 123743 h 411132"/>
                    <a:gd name="connsiteX1" fmla="*/ 7482178 w 7657107"/>
                    <a:gd name="connsiteY1" fmla="*/ 36279 h 411132"/>
                    <a:gd name="connsiteX2" fmla="*/ 7442422 w 7657107"/>
                    <a:gd name="connsiteY2" fmla="*/ 147597 h 411132"/>
                    <a:gd name="connsiteX3" fmla="*/ 7362909 w 7657107"/>
                    <a:gd name="connsiteY3" fmla="*/ 155548 h 411132"/>
                    <a:gd name="connsiteX4" fmla="*/ 7315201 w 7657107"/>
                    <a:gd name="connsiteY4" fmla="*/ 123743 h 411132"/>
                    <a:gd name="connsiteX5" fmla="*/ 7187980 w 7657107"/>
                    <a:gd name="connsiteY5" fmla="*/ 36279 h 411132"/>
                    <a:gd name="connsiteX6" fmla="*/ 7132321 w 7657107"/>
                    <a:gd name="connsiteY6" fmla="*/ 83987 h 411132"/>
                    <a:gd name="connsiteX7" fmla="*/ 7092564 w 7657107"/>
                    <a:gd name="connsiteY7" fmla="*/ 68084 h 411132"/>
                    <a:gd name="connsiteX8" fmla="*/ 7005100 w 7657107"/>
                    <a:gd name="connsiteY8" fmla="*/ 36279 h 411132"/>
                    <a:gd name="connsiteX9" fmla="*/ 6893782 w 7657107"/>
                    <a:gd name="connsiteY9" fmla="*/ 99889 h 411132"/>
                    <a:gd name="connsiteX10" fmla="*/ 6822220 w 7657107"/>
                    <a:gd name="connsiteY10" fmla="*/ 139646 h 411132"/>
                    <a:gd name="connsiteX11" fmla="*/ 6750658 w 7657107"/>
                    <a:gd name="connsiteY11" fmla="*/ 171451 h 411132"/>
                    <a:gd name="connsiteX12" fmla="*/ 6655242 w 7657107"/>
                    <a:gd name="connsiteY12" fmla="*/ 243013 h 411132"/>
                    <a:gd name="connsiteX13" fmla="*/ 6591632 w 7657107"/>
                    <a:gd name="connsiteY13" fmla="*/ 266867 h 411132"/>
                    <a:gd name="connsiteX14" fmla="*/ 6591632 w 7657107"/>
                    <a:gd name="connsiteY14" fmla="*/ 266867 h 411132"/>
                    <a:gd name="connsiteX15" fmla="*/ 6472362 w 7657107"/>
                    <a:gd name="connsiteY15" fmla="*/ 147597 h 411132"/>
                    <a:gd name="connsiteX16" fmla="*/ 6384898 w 7657107"/>
                    <a:gd name="connsiteY16" fmla="*/ 195305 h 411132"/>
                    <a:gd name="connsiteX17" fmla="*/ 6281531 w 7657107"/>
                    <a:gd name="connsiteY17" fmla="*/ 203256 h 411132"/>
                    <a:gd name="connsiteX18" fmla="*/ 6178164 w 7657107"/>
                    <a:gd name="connsiteY18" fmla="*/ 203256 h 411132"/>
                    <a:gd name="connsiteX19" fmla="*/ 5891917 w 7657107"/>
                    <a:gd name="connsiteY19" fmla="*/ 187354 h 411132"/>
                    <a:gd name="connsiteX20" fmla="*/ 5812404 w 7657107"/>
                    <a:gd name="connsiteY20" fmla="*/ 163500 h 411132"/>
                    <a:gd name="connsiteX21" fmla="*/ 5693135 w 7657107"/>
                    <a:gd name="connsiteY21" fmla="*/ 258915 h 411132"/>
                    <a:gd name="connsiteX22" fmla="*/ 5542060 w 7657107"/>
                    <a:gd name="connsiteY22" fmla="*/ 179402 h 411132"/>
                    <a:gd name="connsiteX23" fmla="*/ 5375082 w 7657107"/>
                    <a:gd name="connsiteY23" fmla="*/ 203256 h 411132"/>
                    <a:gd name="connsiteX24" fmla="*/ 5351229 w 7657107"/>
                    <a:gd name="connsiteY24" fmla="*/ 131694 h 411132"/>
                    <a:gd name="connsiteX25" fmla="*/ 5057030 w 7657107"/>
                    <a:gd name="connsiteY25" fmla="*/ 187354 h 411132"/>
                    <a:gd name="connsiteX26" fmla="*/ 4866199 w 7657107"/>
                    <a:gd name="connsiteY26" fmla="*/ 91938 h 411132"/>
                    <a:gd name="connsiteX27" fmla="*/ 4699222 w 7657107"/>
                    <a:gd name="connsiteY27" fmla="*/ 123743 h 411132"/>
                    <a:gd name="connsiteX28" fmla="*/ 4492488 w 7657107"/>
                    <a:gd name="connsiteY28" fmla="*/ 76035 h 411132"/>
                    <a:gd name="connsiteX29" fmla="*/ 4198289 w 7657107"/>
                    <a:gd name="connsiteY29" fmla="*/ 243013 h 411132"/>
                    <a:gd name="connsiteX30" fmla="*/ 3991555 w 7657107"/>
                    <a:gd name="connsiteY30" fmla="*/ 44230 h 411132"/>
                    <a:gd name="connsiteX31" fmla="*/ 3888161 w 7657107"/>
                    <a:gd name="connsiteY31" fmla="*/ 125372 h 411132"/>
                    <a:gd name="connsiteX32" fmla="*/ 3849978 w 7657107"/>
                    <a:gd name="connsiteY32" fmla="*/ 53838 h 411132"/>
                    <a:gd name="connsiteX33" fmla="*/ 3740178 w 7657107"/>
                    <a:gd name="connsiteY33" fmla="*/ 122114 h 411132"/>
                    <a:gd name="connsiteX34" fmla="*/ 3584437 w 7657107"/>
                    <a:gd name="connsiteY34" fmla="*/ 26808 h 411132"/>
                    <a:gd name="connsiteX35" fmla="*/ 3433335 w 7657107"/>
                    <a:gd name="connsiteY35" fmla="*/ 155549 h 411132"/>
                    <a:gd name="connsiteX36" fmla="*/ 3197558 w 7657107"/>
                    <a:gd name="connsiteY36" fmla="*/ 72529 h 411132"/>
                    <a:gd name="connsiteX37" fmla="*/ 3027929 w 7657107"/>
                    <a:gd name="connsiteY37" fmla="*/ 79239 h 411132"/>
                    <a:gd name="connsiteX38" fmla="*/ 2943529 w 7657107"/>
                    <a:gd name="connsiteY38" fmla="*/ 0 h 411132"/>
                    <a:gd name="connsiteX39" fmla="*/ 2805237 w 7657107"/>
                    <a:gd name="connsiteY39" fmla="*/ 17256 h 411132"/>
                    <a:gd name="connsiteX40" fmla="*/ 2655736 w 7657107"/>
                    <a:gd name="connsiteY40" fmla="*/ 147597 h 411132"/>
                    <a:gd name="connsiteX41" fmla="*/ 2520481 w 7657107"/>
                    <a:gd name="connsiteY41" fmla="*/ 90393 h 411132"/>
                    <a:gd name="connsiteX42" fmla="*/ 2452012 w 7657107"/>
                    <a:gd name="connsiteY42" fmla="*/ 138072 h 411132"/>
                    <a:gd name="connsiteX43" fmla="*/ 2221644 w 7657107"/>
                    <a:gd name="connsiteY43" fmla="*/ 112645 h 411132"/>
                    <a:gd name="connsiteX44" fmla="*/ 2138901 w 7657107"/>
                    <a:gd name="connsiteY44" fmla="*/ 225481 h 411132"/>
                    <a:gd name="connsiteX45" fmla="*/ 2019632 w 7657107"/>
                    <a:gd name="connsiteY45" fmla="*/ 215956 h 411132"/>
                    <a:gd name="connsiteX46" fmla="*/ 1863698 w 7657107"/>
                    <a:gd name="connsiteY46" fmla="*/ 125372 h 411132"/>
                    <a:gd name="connsiteX47" fmla="*/ 1740233 w 7657107"/>
                    <a:gd name="connsiteY47" fmla="*/ 132854 h 411132"/>
                    <a:gd name="connsiteX48" fmla="*/ 1668173 w 7657107"/>
                    <a:gd name="connsiteY48" fmla="*/ 198507 h 411132"/>
                    <a:gd name="connsiteX49" fmla="*/ 1470991 w 7657107"/>
                    <a:gd name="connsiteY49" fmla="*/ 217502 h 411132"/>
                    <a:gd name="connsiteX50" fmla="*/ 1353240 w 7657107"/>
                    <a:gd name="connsiteY50" fmla="*/ 171589 h 411132"/>
                    <a:gd name="connsiteX51" fmla="*/ 1291066 w 7657107"/>
                    <a:gd name="connsiteY51" fmla="*/ 239837 h 411132"/>
                    <a:gd name="connsiteX52" fmla="*/ 1211387 w 7657107"/>
                    <a:gd name="connsiteY52" fmla="*/ 150910 h 411132"/>
                    <a:gd name="connsiteX53" fmla="*/ 1068015 w 7657107"/>
                    <a:gd name="connsiteY53" fmla="*/ 286082 h 411132"/>
                    <a:gd name="connsiteX54" fmla="*/ 743917 w 7657107"/>
                    <a:gd name="connsiteY54" fmla="*/ 272968 h 411132"/>
                    <a:gd name="connsiteX55" fmla="*/ 646487 w 7657107"/>
                    <a:gd name="connsiteY55" fmla="*/ 288897 h 411132"/>
                    <a:gd name="connsiteX56" fmla="*/ 397178 w 7657107"/>
                    <a:gd name="connsiteY56" fmla="*/ 392153 h 411132"/>
                    <a:gd name="connsiteX57" fmla="*/ 0 w 7657107"/>
                    <a:gd name="connsiteY57" fmla="*/ 195305 h 411132"/>
                    <a:gd name="connsiteX0" fmla="*/ 7463432 w 7463432"/>
                    <a:gd name="connsiteY0" fmla="*/ 123743 h 452480"/>
                    <a:gd name="connsiteX1" fmla="*/ 7288503 w 7463432"/>
                    <a:gd name="connsiteY1" fmla="*/ 36279 h 452480"/>
                    <a:gd name="connsiteX2" fmla="*/ 7248747 w 7463432"/>
                    <a:gd name="connsiteY2" fmla="*/ 147597 h 452480"/>
                    <a:gd name="connsiteX3" fmla="*/ 7169234 w 7463432"/>
                    <a:gd name="connsiteY3" fmla="*/ 155548 h 452480"/>
                    <a:gd name="connsiteX4" fmla="*/ 7121526 w 7463432"/>
                    <a:gd name="connsiteY4" fmla="*/ 123743 h 452480"/>
                    <a:gd name="connsiteX5" fmla="*/ 6994305 w 7463432"/>
                    <a:gd name="connsiteY5" fmla="*/ 36279 h 452480"/>
                    <a:gd name="connsiteX6" fmla="*/ 6938646 w 7463432"/>
                    <a:gd name="connsiteY6" fmla="*/ 83987 h 452480"/>
                    <a:gd name="connsiteX7" fmla="*/ 6898889 w 7463432"/>
                    <a:gd name="connsiteY7" fmla="*/ 68084 h 452480"/>
                    <a:gd name="connsiteX8" fmla="*/ 6811425 w 7463432"/>
                    <a:gd name="connsiteY8" fmla="*/ 36279 h 452480"/>
                    <a:gd name="connsiteX9" fmla="*/ 6700107 w 7463432"/>
                    <a:gd name="connsiteY9" fmla="*/ 99889 h 452480"/>
                    <a:gd name="connsiteX10" fmla="*/ 6628545 w 7463432"/>
                    <a:gd name="connsiteY10" fmla="*/ 139646 h 452480"/>
                    <a:gd name="connsiteX11" fmla="*/ 6556983 w 7463432"/>
                    <a:gd name="connsiteY11" fmla="*/ 171451 h 452480"/>
                    <a:gd name="connsiteX12" fmla="*/ 6461567 w 7463432"/>
                    <a:gd name="connsiteY12" fmla="*/ 243013 h 452480"/>
                    <a:gd name="connsiteX13" fmla="*/ 6397957 w 7463432"/>
                    <a:gd name="connsiteY13" fmla="*/ 266867 h 452480"/>
                    <a:gd name="connsiteX14" fmla="*/ 6397957 w 7463432"/>
                    <a:gd name="connsiteY14" fmla="*/ 266867 h 452480"/>
                    <a:gd name="connsiteX15" fmla="*/ 6278687 w 7463432"/>
                    <a:gd name="connsiteY15" fmla="*/ 147597 h 452480"/>
                    <a:gd name="connsiteX16" fmla="*/ 6191223 w 7463432"/>
                    <a:gd name="connsiteY16" fmla="*/ 195305 h 452480"/>
                    <a:gd name="connsiteX17" fmla="*/ 6087856 w 7463432"/>
                    <a:gd name="connsiteY17" fmla="*/ 203256 h 452480"/>
                    <a:gd name="connsiteX18" fmla="*/ 5984489 w 7463432"/>
                    <a:gd name="connsiteY18" fmla="*/ 203256 h 452480"/>
                    <a:gd name="connsiteX19" fmla="*/ 5698242 w 7463432"/>
                    <a:gd name="connsiteY19" fmla="*/ 187354 h 452480"/>
                    <a:gd name="connsiteX20" fmla="*/ 5618729 w 7463432"/>
                    <a:gd name="connsiteY20" fmla="*/ 163500 h 452480"/>
                    <a:gd name="connsiteX21" fmla="*/ 5499460 w 7463432"/>
                    <a:gd name="connsiteY21" fmla="*/ 258915 h 452480"/>
                    <a:gd name="connsiteX22" fmla="*/ 5348385 w 7463432"/>
                    <a:gd name="connsiteY22" fmla="*/ 179402 h 452480"/>
                    <a:gd name="connsiteX23" fmla="*/ 5181407 w 7463432"/>
                    <a:gd name="connsiteY23" fmla="*/ 203256 h 452480"/>
                    <a:gd name="connsiteX24" fmla="*/ 5157554 w 7463432"/>
                    <a:gd name="connsiteY24" fmla="*/ 131694 h 452480"/>
                    <a:gd name="connsiteX25" fmla="*/ 4863355 w 7463432"/>
                    <a:gd name="connsiteY25" fmla="*/ 187354 h 452480"/>
                    <a:gd name="connsiteX26" fmla="*/ 4672524 w 7463432"/>
                    <a:gd name="connsiteY26" fmla="*/ 91938 h 452480"/>
                    <a:gd name="connsiteX27" fmla="*/ 4505547 w 7463432"/>
                    <a:gd name="connsiteY27" fmla="*/ 123743 h 452480"/>
                    <a:gd name="connsiteX28" fmla="*/ 4298813 w 7463432"/>
                    <a:gd name="connsiteY28" fmla="*/ 76035 h 452480"/>
                    <a:gd name="connsiteX29" fmla="*/ 4004614 w 7463432"/>
                    <a:gd name="connsiteY29" fmla="*/ 243013 h 452480"/>
                    <a:gd name="connsiteX30" fmla="*/ 3797880 w 7463432"/>
                    <a:gd name="connsiteY30" fmla="*/ 44230 h 452480"/>
                    <a:gd name="connsiteX31" fmla="*/ 3694486 w 7463432"/>
                    <a:gd name="connsiteY31" fmla="*/ 125372 h 452480"/>
                    <a:gd name="connsiteX32" fmla="*/ 3656303 w 7463432"/>
                    <a:gd name="connsiteY32" fmla="*/ 53838 h 452480"/>
                    <a:gd name="connsiteX33" fmla="*/ 3546503 w 7463432"/>
                    <a:gd name="connsiteY33" fmla="*/ 122114 h 452480"/>
                    <a:gd name="connsiteX34" fmla="*/ 3390762 w 7463432"/>
                    <a:gd name="connsiteY34" fmla="*/ 26808 h 452480"/>
                    <a:gd name="connsiteX35" fmla="*/ 3239660 w 7463432"/>
                    <a:gd name="connsiteY35" fmla="*/ 155549 h 452480"/>
                    <a:gd name="connsiteX36" fmla="*/ 3003883 w 7463432"/>
                    <a:gd name="connsiteY36" fmla="*/ 72529 h 452480"/>
                    <a:gd name="connsiteX37" fmla="*/ 2834254 w 7463432"/>
                    <a:gd name="connsiteY37" fmla="*/ 79239 h 452480"/>
                    <a:gd name="connsiteX38" fmla="*/ 2749854 w 7463432"/>
                    <a:gd name="connsiteY38" fmla="*/ 0 h 452480"/>
                    <a:gd name="connsiteX39" fmla="*/ 2611562 w 7463432"/>
                    <a:gd name="connsiteY39" fmla="*/ 17256 h 452480"/>
                    <a:gd name="connsiteX40" fmla="*/ 2462061 w 7463432"/>
                    <a:gd name="connsiteY40" fmla="*/ 147597 h 452480"/>
                    <a:gd name="connsiteX41" fmla="*/ 2326806 w 7463432"/>
                    <a:gd name="connsiteY41" fmla="*/ 90393 h 452480"/>
                    <a:gd name="connsiteX42" fmla="*/ 2258337 w 7463432"/>
                    <a:gd name="connsiteY42" fmla="*/ 138072 h 452480"/>
                    <a:gd name="connsiteX43" fmla="*/ 2027969 w 7463432"/>
                    <a:gd name="connsiteY43" fmla="*/ 112645 h 452480"/>
                    <a:gd name="connsiteX44" fmla="*/ 1945226 w 7463432"/>
                    <a:gd name="connsiteY44" fmla="*/ 225481 h 452480"/>
                    <a:gd name="connsiteX45" fmla="*/ 1825957 w 7463432"/>
                    <a:gd name="connsiteY45" fmla="*/ 215956 h 452480"/>
                    <a:gd name="connsiteX46" fmla="*/ 1670023 w 7463432"/>
                    <a:gd name="connsiteY46" fmla="*/ 125372 h 452480"/>
                    <a:gd name="connsiteX47" fmla="*/ 1546558 w 7463432"/>
                    <a:gd name="connsiteY47" fmla="*/ 132854 h 452480"/>
                    <a:gd name="connsiteX48" fmla="*/ 1474498 w 7463432"/>
                    <a:gd name="connsiteY48" fmla="*/ 198507 h 452480"/>
                    <a:gd name="connsiteX49" fmla="*/ 1277316 w 7463432"/>
                    <a:gd name="connsiteY49" fmla="*/ 217502 h 452480"/>
                    <a:gd name="connsiteX50" fmla="*/ 1159565 w 7463432"/>
                    <a:gd name="connsiteY50" fmla="*/ 171589 h 452480"/>
                    <a:gd name="connsiteX51" fmla="*/ 1097391 w 7463432"/>
                    <a:gd name="connsiteY51" fmla="*/ 239837 h 452480"/>
                    <a:gd name="connsiteX52" fmla="*/ 1017712 w 7463432"/>
                    <a:gd name="connsiteY52" fmla="*/ 150910 h 452480"/>
                    <a:gd name="connsiteX53" fmla="*/ 874340 w 7463432"/>
                    <a:gd name="connsiteY53" fmla="*/ 286082 h 452480"/>
                    <a:gd name="connsiteX54" fmla="*/ 550242 w 7463432"/>
                    <a:gd name="connsiteY54" fmla="*/ 272968 h 452480"/>
                    <a:gd name="connsiteX55" fmla="*/ 452812 w 7463432"/>
                    <a:gd name="connsiteY55" fmla="*/ 288897 h 452480"/>
                    <a:gd name="connsiteX56" fmla="*/ 203503 w 7463432"/>
                    <a:gd name="connsiteY56" fmla="*/ 392153 h 452480"/>
                    <a:gd name="connsiteX57" fmla="*/ 0 w 7463432"/>
                    <a:gd name="connsiteY57" fmla="*/ 452480 h 452480"/>
                    <a:gd name="connsiteX0" fmla="*/ 7259929 w 7259929"/>
                    <a:gd name="connsiteY0" fmla="*/ 123743 h 392153"/>
                    <a:gd name="connsiteX1" fmla="*/ 7085000 w 7259929"/>
                    <a:gd name="connsiteY1" fmla="*/ 36279 h 392153"/>
                    <a:gd name="connsiteX2" fmla="*/ 7045244 w 7259929"/>
                    <a:gd name="connsiteY2" fmla="*/ 147597 h 392153"/>
                    <a:gd name="connsiteX3" fmla="*/ 6965731 w 7259929"/>
                    <a:gd name="connsiteY3" fmla="*/ 155548 h 392153"/>
                    <a:gd name="connsiteX4" fmla="*/ 6918023 w 7259929"/>
                    <a:gd name="connsiteY4" fmla="*/ 123743 h 392153"/>
                    <a:gd name="connsiteX5" fmla="*/ 6790802 w 7259929"/>
                    <a:gd name="connsiteY5" fmla="*/ 36279 h 392153"/>
                    <a:gd name="connsiteX6" fmla="*/ 6735143 w 7259929"/>
                    <a:gd name="connsiteY6" fmla="*/ 83987 h 392153"/>
                    <a:gd name="connsiteX7" fmla="*/ 6695386 w 7259929"/>
                    <a:gd name="connsiteY7" fmla="*/ 68084 h 392153"/>
                    <a:gd name="connsiteX8" fmla="*/ 6607922 w 7259929"/>
                    <a:gd name="connsiteY8" fmla="*/ 36279 h 392153"/>
                    <a:gd name="connsiteX9" fmla="*/ 6496604 w 7259929"/>
                    <a:gd name="connsiteY9" fmla="*/ 99889 h 392153"/>
                    <a:gd name="connsiteX10" fmla="*/ 6425042 w 7259929"/>
                    <a:gd name="connsiteY10" fmla="*/ 139646 h 392153"/>
                    <a:gd name="connsiteX11" fmla="*/ 6353480 w 7259929"/>
                    <a:gd name="connsiteY11" fmla="*/ 171451 h 392153"/>
                    <a:gd name="connsiteX12" fmla="*/ 6258064 w 7259929"/>
                    <a:gd name="connsiteY12" fmla="*/ 243013 h 392153"/>
                    <a:gd name="connsiteX13" fmla="*/ 6194454 w 7259929"/>
                    <a:gd name="connsiteY13" fmla="*/ 266867 h 392153"/>
                    <a:gd name="connsiteX14" fmla="*/ 6194454 w 7259929"/>
                    <a:gd name="connsiteY14" fmla="*/ 266867 h 392153"/>
                    <a:gd name="connsiteX15" fmla="*/ 6075184 w 7259929"/>
                    <a:gd name="connsiteY15" fmla="*/ 147597 h 392153"/>
                    <a:gd name="connsiteX16" fmla="*/ 5987720 w 7259929"/>
                    <a:gd name="connsiteY16" fmla="*/ 195305 h 392153"/>
                    <a:gd name="connsiteX17" fmla="*/ 5884353 w 7259929"/>
                    <a:gd name="connsiteY17" fmla="*/ 203256 h 392153"/>
                    <a:gd name="connsiteX18" fmla="*/ 5780986 w 7259929"/>
                    <a:gd name="connsiteY18" fmla="*/ 203256 h 392153"/>
                    <a:gd name="connsiteX19" fmla="*/ 5494739 w 7259929"/>
                    <a:gd name="connsiteY19" fmla="*/ 187354 h 392153"/>
                    <a:gd name="connsiteX20" fmla="*/ 5415226 w 7259929"/>
                    <a:gd name="connsiteY20" fmla="*/ 163500 h 392153"/>
                    <a:gd name="connsiteX21" fmla="*/ 5295957 w 7259929"/>
                    <a:gd name="connsiteY21" fmla="*/ 258915 h 392153"/>
                    <a:gd name="connsiteX22" fmla="*/ 5144882 w 7259929"/>
                    <a:gd name="connsiteY22" fmla="*/ 179402 h 392153"/>
                    <a:gd name="connsiteX23" fmla="*/ 4977904 w 7259929"/>
                    <a:gd name="connsiteY23" fmla="*/ 203256 h 392153"/>
                    <a:gd name="connsiteX24" fmla="*/ 4954051 w 7259929"/>
                    <a:gd name="connsiteY24" fmla="*/ 131694 h 392153"/>
                    <a:gd name="connsiteX25" fmla="*/ 4659852 w 7259929"/>
                    <a:gd name="connsiteY25" fmla="*/ 187354 h 392153"/>
                    <a:gd name="connsiteX26" fmla="*/ 4469021 w 7259929"/>
                    <a:gd name="connsiteY26" fmla="*/ 91938 h 392153"/>
                    <a:gd name="connsiteX27" fmla="*/ 4302044 w 7259929"/>
                    <a:gd name="connsiteY27" fmla="*/ 123743 h 392153"/>
                    <a:gd name="connsiteX28" fmla="*/ 4095310 w 7259929"/>
                    <a:gd name="connsiteY28" fmla="*/ 76035 h 392153"/>
                    <a:gd name="connsiteX29" fmla="*/ 3801111 w 7259929"/>
                    <a:gd name="connsiteY29" fmla="*/ 243013 h 392153"/>
                    <a:gd name="connsiteX30" fmla="*/ 3594377 w 7259929"/>
                    <a:gd name="connsiteY30" fmla="*/ 44230 h 392153"/>
                    <a:gd name="connsiteX31" fmla="*/ 3490983 w 7259929"/>
                    <a:gd name="connsiteY31" fmla="*/ 125372 h 392153"/>
                    <a:gd name="connsiteX32" fmla="*/ 3452800 w 7259929"/>
                    <a:gd name="connsiteY32" fmla="*/ 53838 h 392153"/>
                    <a:gd name="connsiteX33" fmla="*/ 3343000 w 7259929"/>
                    <a:gd name="connsiteY33" fmla="*/ 122114 h 392153"/>
                    <a:gd name="connsiteX34" fmla="*/ 3187259 w 7259929"/>
                    <a:gd name="connsiteY34" fmla="*/ 26808 h 392153"/>
                    <a:gd name="connsiteX35" fmla="*/ 3036157 w 7259929"/>
                    <a:gd name="connsiteY35" fmla="*/ 155549 h 392153"/>
                    <a:gd name="connsiteX36" fmla="*/ 2800380 w 7259929"/>
                    <a:gd name="connsiteY36" fmla="*/ 72529 h 392153"/>
                    <a:gd name="connsiteX37" fmla="*/ 2630751 w 7259929"/>
                    <a:gd name="connsiteY37" fmla="*/ 79239 h 392153"/>
                    <a:gd name="connsiteX38" fmla="*/ 2546351 w 7259929"/>
                    <a:gd name="connsiteY38" fmla="*/ 0 h 392153"/>
                    <a:gd name="connsiteX39" fmla="*/ 2408059 w 7259929"/>
                    <a:gd name="connsiteY39" fmla="*/ 17256 h 392153"/>
                    <a:gd name="connsiteX40" fmla="*/ 2258558 w 7259929"/>
                    <a:gd name="connsiteY40" fmla="*/ 147597 h 392153"/>
                    <a:gd name="connsiteX41" fmla="*/ 2123303 w 7259929"/>
                    <a:gd name="connsiteY41" fmla="*/ 90393 h 392153"/>
                    <a:gd name="connsiteX42" fmla="*/ 2054834 w 7259929"/>
                    <a:gd name="connsiteY42" fmla="*/ 138072 h 392153"/>
                    <a:gd name="connsiteX43" fmla="*/ 1824466 w 7259929"/>
                    <a:gd name="connsiteY43" fmla="*/ 112645 h 392153"/>
                    <a:gd name="connsiteX44" fmla="*/ 1741723 w 7259929"/>
                    <a:gd name="connsiteY44" fmla="*/ 225481 h 392153"/>
                    <a:gd name="connsiteX45" fmla="*/ 1622454 w 7259929"/>
                    <a:gd name="connsiteY45" fmla="*/ 215956 h 392153"/>
                    <a:gd name="connsiteX46" fmla="*/ 1466520 w 7259929"/>
                    <a:gd name="connsiteY46" fmla="*/ 125372 h 392153"/>
                    <a:gd name="connsiteX47" fmla="*/ 1343055 w 7259929"/>
                    <a:gd name="connsiteY47" fmla="*/ 132854 h 392153"/>
                    <a:gd name="connsiteX48" fmla="*/ 1270995 w 7259929"/>
                    <a:gd name="connsiteY48" fmla="*/ 198507 h 392153"/>
                    <a:gd name="connsiteX49" fmla="*/ 1073813 w 7259929"/>
                    <a:gd name="connsiteY49" fmla="*/ 217502 h 392153"/>
                    <a:gd name="connsiteX50" fmla="*/ 956062 w 7259929"/>
                    <a:gd name="connsiteY50" fmla="*/ 171589 h 392153"/>
                    <a:gd name="connsiteX51" fmla="*/ 893888 w 7259929"/>
                    <a:gd name="connsiteY51" fmla="*/ 239837 h 392153"/>
                    <a:gd name="connsiteX52" fmla="*/ 814209 w 7259929"/>
                    <a:gd name="connsiteY52" fmla="*/ 150910 h 392153"/>
                    <a:gd name="connsiteX53" fmla="*/ 670837 w 7259929"/>
                    <a:gd name="connsiteY53" fmla="*/ 286082 h 392153"/>
                    <a:gd name="connsiteX54" fmla="*/ 346739 w 7259929"/>
                    <a:gd name="connsiteY54" fmla="*/ 272968 h 392153"/>
                    <a:gd name="connsiteX55" fmla="*/ 249309 w 7259929"/>
                    <a:gd name="connsiteY55" fmla="*/ 288897 h 392153"/>
                    <a:gd name="connsiteX56" fmla="*/ 0 w 7259929"/>
                    <a:gd name="connsiteY56" fmla="*/ 392153 h 392153"/>
                    <a:gd name="connsiteX0" fmla="*/ 7281371 w 7281371"/>
                    <a:gd name="connsiteY0" fmla="*/ 123743 h 398435"/>
                    <a:gd name="connsiteX1" fmla="*/ 7106442 w 7281371"/>
                    <a:gd name="connsiteY1" fmla="*/ 36279 h 398435"/>
                    <a:gd name="connsiteX2" fmla="*/ 7066686 w 7281371"/>
                    <a:gd name="connsiteY2" fmla="*/ 147597 h 398435"/>
                    <a:gd name="connsiteX3" fmla="*/ 6987173 w 7281371"/>
                    <a:gd name="connsiteY3" fmla="*/ 155548 h 398435"/>
                    <a:gd name="connsiteX4" fmla="*/ 6939465 w 7281371"/>
                    <a:gd name="connsiteY4" fmla="*/ 123743 h 398435"/>
                    <a:gd name="connsiteX5" fmla="*/ 6812244 w 7281371"/>
                    <a:gd name="connsiteY5" fmla="*/ 36279 h 398435"/>
                    <a:gd name="connsiteX6" fmla="*/ 6756585 w 7281371"/>
                    <a:gd name="connsiteY6" fmla="*/ 83987 h 398435"/>
                    <a:gd name="connsiteX7" fmla="*/ 6716828 w 7281371"/>
                    <a:gd name="connsiteY7" fmla="*/ 68084 h 398435"/>
                    <a:gd name="connsiteX8" fmla="*/ 6629364 w 7281371"/>
                    <a:gd name="connsiteY8" fmla="*/ 36279 h 398435"/>
                    <a:gd name="connsiteX9" fmla="*/ 6518046 w 7281371"/>
                    <a:gd name="connsiteY9" fmla="*/ 99889 h 398435"/>
                    <a:gd name="connsiteX10" fmla="*/ 6446484 w 7281371"/>
                    <a:gd name="connsiteY10" fmla="*/ 139646 h 398435"/>
                    <a:gd name="connsiteX11" fmla="*/ 6374922 w 7281371"/>
                    <a:gd name="connsiteY11" fmla="*/ 171451 h 398435"/>
                    <a:gd name="connsiteX12" fmla="*/ 6279506 w 7281371"/>
                    <a:gd name="connsiteY12" fmla="*/ 243013 h 398435"/>
                    <a:gd name="connsiteX13" fmla="*/ 6215896 w 7281371"/>
                    <a:gd name="connsiteY13" fmla="*/ 266867 h 398435"/>
                    <a:gd name="connsiteX14" fmla="*/ 6215896 w 7281371"/>
                    <a:gd name="connsiteY14" fmla="*/ 266867 h 398435"/>
                    <a:gd name="connsiteX15" fmla="*/ 6096626 w 7281371"/>
                    <a:gd name="connsiteY15" fmla="*/ 147597 h 398435"/>
                    <a:gd name="connsiteX16" fmla="*/ 6009162 w 7281371"/>
                    <a:gd name="connsiteY16" fmla="*/ 195305 h 398435"/>
                    <a:gd name="connsiteX17" fmla="*/ 5905795 w 7281371"/>
                    <a:gd name="connsiteY17" fmla="*/ 203256 h 398435"/>
                    <a:gd name="connsiteX18" fmla="*/ 5802428 w 7281371"/>
                    <a:gd name="connsiteY18" fmla="*/ 203256 h 398435"/>
                    <a:gd name="connsiteX19" fmla="*/ 5516181 w 7281371"/>
                    <a:gd name="connsiteY19" fmla="*/ 187354 h 398435"/>
                    <a:gd name="connsiteX20" fmla="*/ 5436668 w 7281371"/>
                    <a:gd name="connsiteY20" fmla="*/ 163500 h 398435"/>
                    <a:gd name="connsiteX21" fmla="*/ 5317399 w 7281371"/>
                    <a:gd name="connsiteY21" fmla="*/ 258915 h 398435"/>
                    <a:gd name="connsiteX22" fmla="*/ 5166324 w 7281371"/>
                    <a:gd name="connsiteY22" fmla="*/ 179402 h 398435"/>
                    <a:gd name="connsiteX23" fmla="*/ 4999346 w 7281371"/>
                    <a:gd name="connsiteY23" fmla="*/ 203256 h 398435"/>
                    <a:gd name="connsiteX24" fmla="*/ 4975493 w 7281371"/>
                    <a:gd name="connsiteY24" fmla="*/ 131694 h 398435"/>
                    <a:gd name="connsiteX25" fmla="*/ 4681294 w 7281371"/>
                    <a:gd name="connsiteY25" fmla="*/ 187354 h 398435"/>
                    <a:gd name="connsiteX26" fmla="*/ 4490463 w 7281371"/>
                    <a:gd name="connsiteY26" fmla="*/ 91938 h 398435"/>
                    <a:gd name="connsiteX27" fmla="*/ 4323486 w 7281371"/>
                    <a:gd name="connsiteY27" fmla="*/ 123743 h 398435"/>
                    <a:gd name="connsiteX28" fmla="*/ 4116752 w 7281371"/>
                    <a:gd name="connsiteY28" fmla="*/ 76035 h 398435"/>
                    <a:gd name="connsiteX29" fmla="*/ 3822553 w 7281371"/>
                    <a:gd name="connsiteY29" fmla="*/ 243013 h 398435"/>
                    <a:gd name="connsiteX30" fmla="*/ 3615819 w 7281371"/>
                    <a:gd name="connsiteY30" fmla="*/ 44230 h 398435"/>
                    <a:gd name="connsiteX31" fmla="*/ 3512425 w 7281371"/>
                    <a:gd name="connsiteY31" fmla="*/ 125372 h 398435"/>
                    <a:gd name="connsiteX32" fmla="*/ 3474242 w 7281371"/>
                    <a:gd name="connsiteY32" fmla="*/ 53838 h 398435"/>
                    <a:gd name="connsiteX33" fmla="*/ 3364442 w 7281371"/>
                    <a:gd name="connsiteY33" fmla="*/ 122114 h 398435"/>
                    <a:gd name="connsiteX34" fmla="*/ 3208701 w 7281371"/>
                    <a:gd name="connsiteY34" fmla="*/ 26808 h 398435"/>
                    <a:gd name="connsiteX35" fmla="*/ 3057599 w 7281371"/>
                    <a:gd name="connsiteY35" fmla="*/ 155549 h 398435"/>
                    <a:gd name="connsiteX36" fmla="*/ 2821822 w 7281371"/>
                    <a:gd name="connsiteY36" fmla="*/ 72529 h 398435"/>
                    <a:gd name="connsiteX37" fmla="*/ 2652193 w 7281371"/>
                    <a:gd name="connsiteY37" fmla="*/ 79239 h 398435"/>
                    <a:gd name="connsiteX38" fmla="*/ 2567793 w 7281371"/>
                    <a:gd name="connsiteY38" fmla="*/ 0 h 398435"/>
                    <a:gd name="connsiteX39" fmla="*/ 2429501 w 7281371"/>
                    <a:gd name="connsiteY39" fmla="*/ 17256 h 398435"/>
                    <a:gd name="connsiteX40" fmla="*/ 2280000 w 7281371"/>
                    <a:gd name="connsiteY40" fmla="*/ 147597 h 398435"/>
                    <a:gd name="connsiteX41" fmla="*/ 2144745 w 7281371"/>
                    <a:gd name="connsiteY41" fmla="*/ 90393 h 398435"/>
                    <a:gd name="connsiteX42" fmla="*/ 2076276 w 7281371"/>
                    <a:gd name="connsiteY42" fmla="*/ 138072 h 398435"/>
                    <a:gd name="connsiteX43" fmla="*/ 1845908 w 7281371"/>
                    <a:gd name="connsiteY43" fmla="*/ 112645 h 398435"/>
                    <a:gd name="connsiteX44" fmla="*/ 1763165 w 7281371"/>
                    <a:gd name="connsiteY44" fmla="*/ 225481 h 398435"/>
                    <a:gd name="connsiteX45" fmla="*/ 1643896 w 7281371"/>
                    <a:gd name="connsiteY45" fmla="*/ 215956 h 398435"/>
                    <a:gd name="connsiteX46" fmla="*/ 1487962 w 7281371"/>
                    <a:gd name="connsiteY46" fmla="*/ 125372 h 398435"/>
                    <a:gd name="connsiteX47" fmla="*/ 1364497 w 7281371"/>
                    <a:gd name="connsiteY47" fmla="*/ 132854 h 398435"/>
                    <a:gd name="connsiteX48" fmla="*/ 1292437 w 7281371"/>
                    <a:gd name="connsiteY48" fmla="*/ 198507 h 398435"/>
                    <a:gd name="connsiteX49" fmla="*/ 1095255 w 7281371"/>
                    <a:gd name="connsiteY49" fmla="*/ 217502 h 398435"/>
                    <a:gd name="connsiteX50" fmla="*/ 977504 w 7281371"/>
                    <a:gd name="connsiteY50" fmla="*/ 171589 h 398435"/>
                    <a:gd name="connsiteX51" fmla="*/ 915330 w 7281371"/>
                    <a:gd name="connsiteY51" fmla="*/ 239837 h 398435"/>
                    <a:gd name="connsiteX52" fmla="*/ 835651 w 7281371"/>
                    <a:gd name="connsiteY52" fmla="*/ 150910 h 398435"/>
                    <a:gd name="connsiteX53" fmla="*/ 692279 w 7281371"/>
                    <a:gd name="connsiteY53" fmla="*/ 286082 h 398435"/>
                    <a:gd name="connsiteX54" fmla="*/ 368181 w 7281371"/>
                    <a:gd name="connsiteY54" fmla="*/ 272968 h 398435"/>
                    <a:gd name="connsiteX55" fmla="*/ 270751 w 7281371"/>
                    <a:gd name="connsiteY55" fmla="*/ 288897 h 398435"/>
                    <a:gd name="connsiteX56" fmla="*/ 21442 w 7281371"/>
                    <a:gd name="connsiteY56" fmla="*/ 392153 h 398435"/>
                    <a:gd name="connsiteX57" fmla="*/ 11946 w 7281371"/>
                    <a:gd name="connsiteY57" fmla="*/ 386854 h 398435"/>
                    <a:gd name="connsiteX0" fmla="*/ 7367850 w 7367850"/>
                    <a:gd name="connsiteY0" fmla="*/ 123743 h 402390"/>
                    <a:gd name="connsiteX1" fmla="*/ 7192921 w 7367850"/>
                    <a:gd name="connsiteY1" fmla="*/ 36279 h 402390"/>
                    <a:gd name="connsiteX2" fmla="*/ 7153165 w 7367850"/>
                    <a:gd name="connsiteY2" fmla="*/ 147597 h 402390"/>
                    <a:gd name="connsiteX3" fmla="*/ 7073652 w 7367850"/>
                    <a:gd name="connsiteY3" fmla="*/ 155548 h 402390"/>
                    <a:gd name="connsiteX4" fmla="*/ 7025944 w 7367850"/>
                    <a:gd name="connsiteY4" fmla="*/ 123743 h 402390"/>
                    <a:gd name="connsiteX5" fmla="*/ 6898723 w 7367850"/>
                    <a:gd name="connsiteY5" fmla="*/ 36279 h 402390"/>
                    <a:gd name="connsiteX6" fmla="*/ 6843064 w 7367850"/>
                    <a:gd name="connsiteY6" fmla="*/ 83987 h 402390"/>
                    <a:gd name="connsiteX7" fmla="*/ 6803307 w 7367850"/>
                    <a:gd name="connsiteY7" fmla="*/ 68084 h 402390"/>
                    <a:gd name="connsiteX8" fmla="*/ 6715843 w 7367850"/>
                    <a:gd name="connsiteY8" fmla="*/ 36279 h 402390"/>
                    <a:gd name="connsiteX9" fmla="*/ 6604525 w 7367850"/>
                    <a:gd name="connsiteY9" fmla="*/ 99889 h 402390"/>
                    <a:gd name="connsiteX10" fmla="*/ 6532963 w 7367850"/>
                    <a:gd name="connsiteY10" fmla="*/ 139646 h 402390"/>
                    <a:gd name="connsiteX11" fmla="*/ 6461401 w 7367850"/>
                    <a:gd name="connsiteY11" fmla="*/ 171451 h 402390"/>
                    <a:gd name="connsiteX12" fmla="*/ 6365985 w 7367850"/>
                    <a:gd name="connsiteY12" fmla="*/ 243013 h 402390"/>
                    <a:gd name="connsiteX13" fmla="*/ 6302375 w 7367850"/>
                    <a:gd name="connsiteY13" fmla="*/ 266867 h 402390"/>
                    <a:gd name="connsiteX14" fmla="*/ 6302375 w 7367850"/>
                    <a:gd name="connsiteY14" fmla="*/ 266867 h 402390"/>
                    <a:gd name="connsiteX15" fmla="*/ 6183105 w 7367850"/>
                    <a:gd name="connsiteY15" fmla="*/ 147597 h 402390"/>
                    <a:gd name="connsiteX16" fmla="*/ 6095641 w 7367850"/>
                    <a:gd name="connsiteY16" fmla="*/ 195305 h 402390"/>
                    <a:gd name="connsiteX17" fmla="*/ 5992274 w 7367850"/>
                    <a:gd name="connsiteY17" fmla="*/ 203256 h 402390"/>
                    <a:gd name="connsiteX18" fmla="*/ 5888907 w 7367850"/>
                    <a:gd name="connsiteY18" fmla="*/ 203256 h 402390"/>
                    <a:gd name="connsiteX19" fmla="*/ 5602660 w 7367850"/>
                    <a:gd name="connsiteY19" fmla="*/ 187354 h 402390"/>
                    <a:gd name="connsiteX20" fmla="*/ 5523147 w 7367850"/>
                    <a:gd name="connsiteY20" fmla="*/ 163500 h 402390"/>
                    <a:gd name="connsiteX21" fmla="*/ 5403878 w 7367850"/>
                    <a:gd name="connsiteY21" fmla="*/ 258915 h 402390"/>
                    <a:gd name="connsiteX22" fmla="*/ 5252803 w 7367850"/>
                    <a:gd name="connsiteY22" fmla="*/ 179402 h 402390"/>
                    <a:gd name="connsiteX23" fmla="*/ 5085825 w 7367850"/>
                    <a:gd name="connsiteY23" fmla="*/ 203256 h 402390"/>
                    <a:gd name="connsiteX24" fmla="*/ 5061972 w 7367850"/>
                    <a:gd name="connsiteY24" fmla="*/ 131694 h 402390"/>
                    <a:gd name="connsiteX25" fmla="*/ 4767773 w 7367850"/>
                    <a:gd name="connsiteY25" fmla="*/ 187354 h 402390"/>
                    <a:gd name="connsiteX26" fmla="*/ 4576942 w 7367850"/>
                    <a:gd name="connsiteY26" fmla="*/ 91938 h 402390"/>
                    <a:gd name="connsiteX27" fmla="*/ 4409965 w 7367850"/>
                    <a:gd name="connsiteY27" fmla="*/ 123743 h 402390"/>
                    <a:gd name="connsiteX28" fmla="*/ 4203231 w 7367850"/>
                    <a:gd name="connsiteY28" fmla="*/ 76035 h 402390"/>
                    <a:gd name="connsiteX29" fmla="*/ 3909032 w 7367850"/>
                    <a:gd name="connsiteY29" fmla="*/ 243013 h 402390"/>
                    <a:gd name="connsiteX30" fmla="*/ 3702298 w 7367850"/>
                    <a:gd name="connsiteY30" fmla="*/ 44230 h 402390"/>
                    <a:gd name="connsiteX31" fmla="*/ 3598904 w 7367850"/>
                    <a:gd name="connsiteY31" fmla="*/ 125372 h 402390"/>
                    <a:gd name="connsiteX32" fmla="*/ 3560721 w 7367850"/>
                    <a:gd name="connsiteY32" fmla="*/ 53838 h 402390"/>
                    <a:gd name="connsiteX33" fmla="*/ 3450921 w 7367850"/>
                    <a:gd name="connsiteY33" fmla="*/ 122114 h 402390"/>
                    <a:gd name="connsiteX34" fmla="*/ 3295180 w 7367850"/>
                    <a:gd name="connsiteY34" fmla="*/ 26808 h 402390"/>
                    <a:gd name="connsiteX35" fmla="*/ 3144078 w 7367850"/>
                    <a:gd name="connsiteY35" fmla="*/ 155549 h 402390"/>
                    <a:gd name="connsiteX36" fmla="*/ 2908301 w 7367850"/>
                    <a:gd name="connsiteY36" fmla="*/ 72529 h 402390"/>
                    <a:gd name="connsiteX37" fmla="*/ 2738672 w 7367850"/>
                    <a:gd name="connsiteY37" fmla="*/ 79239 h 402390"/>
                    <a:gd name="connsiteX38" fmla="*/ 2654272 w 7367850"/>
                    <a:gd name="connsiteY38" fmla="*/ 0 h 402390"/>
                    <a:gd name="connsiteX39" fmla="*/ 2515980 w 7367850"/>
                    <a:gd name="connsiteY39" fmla="*/ 17256 h 402390"/>
                    <a:gd name="connsiteX40" fmla="*/ 2366479 w 7367850"/>
                    <a:gd name="connsiteY40" fmla="*/ 147597 h 402390"/>
                    <a:gd name="connsiteX41" fmla="*/ 2231224 w 7367850"/>
                    <a:gd name="connsiteY41" fmla="*/ 90393 h 402390"/>
                    <a:gd name="connsiteX42" fmla="*/ 2162755 w 7367850"/>
                    <a:gd name="connsiteY42" fmla="*/ 138072 h 402390"/>
                    <a:gd name="connsiteX43" fmla="*/ 1932387 w 7367850"/>
                    <a:gd name="connsiteY43" fmla="*/ 112645 h 402390"/>
                    <a:gd name="connsiteX44" fmla="*/ 1849644 w 7367850"/>
                    <a:gd name="connsiteY44" fmla="*/ 225481 h 402390"/>
                    <a:gd name="connsiteX45" fmla="*/ 1730375 w 7367850"/>
                    <a:gd name="connsiteY45" fmla="*/ 215956 h 402390"/>
                    <a:gd name="connsiteX46" fmla="*/ 1574441 w 7367850"/>
                    <a:gd name="connsiteY46" fmla="*/ 125372 h 402390"/>
                    <a:gd name="connsiteX47" fmla="*/ 1450976 w 7367850"/>
                    <a:gd name="connsiteY47" fmla="*/ 132854 h 402390"/>
                    <a:gd name="connsiteX48" fmla="*/ 1378916 w 7367850"/>
                    <a:gd name="connsiteY48" fmla="*/ 198507 h 402390"/>
                    <a:gd name="connsiteX49" fmla="*/ 1181734 w 7367850"/>
                    <a:gd name="connsiteY49" fmla="*/ 217502 h 402390"/>
                    <a:gd name="connsiteX50" fmla="*/ 1063983 w 7367850"/>
                    <a:gd name="connsiteY50" fmla="*/ 171589 h 402390"/>
                    <a:gd name="connsiteX51" fmla="*/ 1001809 w 7367850"/>
                    <a:gd name="connsiteY51" fmla="*/ 239837 h 402390"/>
                    <a:gd name="connsiteX52" fmla="*/ 922130 w 7367850"/>
                    <a:gd name="connsiteY52" fmla="*/ 150910 h 402390"/>
                    <a:gd name="connsiteX53" fmla="*/ 778758 w 7367850"/>
                    <a:gd name="connsiteY53" fmla="*/ 286082 h 402390"/>
                    <a:gd name="connsiteX54" fmla="*/ 454660 w 7367850"/>
                    <a:gd name="connsiteY54" fmla="*/ 272968 h 402390"/>
                    <a:gd name="connsiteX55" fmla="*/ 357230 w 7367850"/>
                    <a:gd name="connsiteY55" fmla="*/ 288897 h 402390"/>
                    <a:gd name="connsiteX56" fmla="*/ 107921 w 7367850"/>
                    <a:gd name="connsiteY56" fmla="*/ 392153 h 402390"/>
                    <a:gd name="connsiteX57" fmla="*/ 0 w 7367850"/>
                    <a:gd name="connsiteY57" fmla="*/ 399554 h 40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7367850" h="402390">
                      <a:moveTo>
                        <a:pt x="7367850" y="123743"/>
                      </a:moveTo>
                      <a:lnTo>
                        <a:pt x="7192921" y="36279"/>
                      </a:lnTo>
                      <a:lnTo>
                        <a:pt x="7153165" y="147597"/>
                      </a:lnTo>
                      <a:lnTo>
                        <a:pt x="7073652" y="155548"/>
                      </a:lnTo>
                      <a:lnTo>
                        <a:pt x="7025944" y="123743"/>
                      </a:lnTo>
                      <a:lnTo>
                        <a:pt x="6898723" y="36279"/>
                      </a:lnTo>
                      <a:lnTo>
                        <a:pt x="6843064" y="83987"/>
                      </a:lnTo>
                      <a:lnTo>
                        <a:pt x="6803307" y="68084"/>
                      </a:lnTo>
                      <a:lnTo>
                        <a:pt x="6715843" y="36279"/>
                      </a:lnTo>
                      <a:lnTo>
                        <a:pt x="6604525" y="99889"/>
                      </a:lnTo>
                      <a:lnTo>
                        <a:pt x="6532963" y="139646"/>
                      </a:lnTo>
                      <a:lnTo>
                        <a:pt x="6461401" y="171451"/>
                      </a:lnTo>
                      <a:lnTo>
                        <a:pt x="6365985" y="243013"/>
                      </a:lnTo>
                      <a:lnTo>
                        <a:pt x="6302375" y="266867"/>
                      </a:lnTo>
                      <a:lnTo>
                        <a:pt x="6302375" y="266867"/>
                      </a:lnTo>
                      <a:lnTo>
                        <a:pt x="6183105" y="147597"/>
                      </a:lnTo>
                      <a:lnTo>
                        <a:pt x="6095641" y="195305"/>
                      </a:lnTo>
                      <a:lnTo>
                        <a:pt x="5992274" y="203256"/>
                      </a:lnTo>
                      <a:lnTo>
                        <a:pt x="5888907" y="203256"/>
                      </a:lnTo>
                      <a:lnTo>
                        <a:pt x="5602660" y="187354"/>
                      </a:lnTo>
                      <a:lnTo>
                        <a:pt x="5523147" y="163500"/>
                      </a:lnTo>
                      <a:lnTo>
                        <a:pt x="5403878" y="258915"/>
                      </a:lnTo>
                      <a:lnTo>
                        <a:pt x="5252803" y="179402"/>
                      </a:lnTo>
                      <a:lnTo>
                        <a:pt x="5085825" y="203256"/>
                      </a:lnTo>
                      <a:lnTo>
                        <a:pt x="5061972" y="131694"/>
                      </a:lnTo>
                      <a:lnTo>
                        <a:pt x="4767773" y="187354"/>
                      </a:lnTo>
                      <a:lnTo>
                        <a:pt x="4576942" y="91938"/>
                      </a:lnTo>
                      <a:lnTo>
                        <a:pt x="4409965" y="123743"/>
                      </a:lnTo>
                      <a:lnTo>
                        <a:pt x="4203231" y="76035"/>
                      </a:lnTo>
                      <a:lnTo>
                        <a:pt x="3909032" y="243013"/>
                      </a:lnTo>
                      <a:lnTo>
                        <a:pt x="3702298" y="44230"/>
                      </a:lnTo>
                      <a:lnTo>
                        <a:pt x="3598904" y="125372"/>
                      </a:lnTo>
                      <a:lnTo>
                        <a:pt x="3560721" y="53838"/>
                      </a:lnTo>
                      <a:lnTo>
                        <a:pt x="3450921" y="122114"/>
                      </a:lnTo>
                      <a:lnTo>
                        <a:pt x="3295180" y="26808"/>
                      </a:lnTo>
                      <a:lnTo>
                        <a:pt x="3144078" y="155549"/>
                      </a:lnTo>
                      <a:cubicBezTo>
                        <a:pt x="3070777" y="142692"/>
                        <a:pt x="2981602" y="85386"/>
                        <a:pt x="2908301" y="72529"/>
                      </a:cubicBezTo>
                      <a:lnTo>
                        <a:pt x="2738672" y="79239"/>
                      </a:lnTo>
                      <a:lnTo>
                        <a:pt x="2654272" y="0"/>
                      </a:lnTo>
                      <a:lnTo>
                        <a:pt x="2515980" y="17256"/>
                      </a:lnTo>
                      <a:lnTo>
                        <a:pt x="2366479" y="147597"/>
                      </a:lnTo>
                      <a:lnTo>
                        <a:pt x="2231224" y="90393"/>
                      </a:lnTo>
                      <a:lnTo>
                        <a:pt x="2162755" y="138072"/>
                      </a:lnTo>
                      <a:lnTo>
                        <a:pt x="1932387" y="112645"/>
                      </a:lnTo>
                      <a:lnTo>
                        <a:pt x="1849644" y="225481"/>
                      </a:lnTo>
                      <a:lnTo>
                        <a:pt x="1730375" y="215956"/>
                      </a:lnTo>
                      <a:lnTo>
                        <a:pt x="1574441" y="125372"/>
                      </a:lnTo>
                      <a:cubicBezTo>
                        <a:pt x="1543869" y="138449"/>
                        <a:pt x="1481548" y="119777"/>
                        <a:pt x="1450976" y="132854"/>
                      </a:cubicBezTo>
                      <a:lnTo>
                        <a:pt x="1378916" y="198507"/>
                      </a:lnTo>
                      <a:lnTo>
                        <a:pt x="1181734" y="217502"/>
                      </a:lnTo>
                      <a:lnTo>
                        <a:pt x="1063983" y="171589"/>
                      </a:lnTo>
                      <a:lnTo>
                        <a:pt x="1001809" y="239837"/>
                      </a:lnTo>
                      <a:lnTo>
                        <a:pt x="922130" y="150910"/>
                      </a:lnTo>
                      <a:cubicBezTo>
                        <a:pt x="837316" y="119105"/>
                        <a:pt x="887425" y="214520"/>
                        <a:pt x="778758" y="286082"/>
                      </a:cubicBezTo>
                      <a:lnTo>
                        <a:pt x="454660" y="272968"/>
                      </a:lnTo>
                      <a:cubicBezTo>
                        <a:pt x="502368" y="291521"/>
                        <a:pt x="309522" y="270344"/>
                        <a:pt x="357230" y="288897"/>
                      </a:cubicBezTo>
                      <a:lnTo>
                        <a:pt x="107921" y="392153"/>
                      </a:lnTo>
                      <a:cubicBezTo>
                        <a:pt x="64787" y="408479"/>
                        <a:pt x="1978" y="400658"/>
                        <a:pt x="0" y="399554"/>
                      </a:cubicBezTo>
                    </a:path>
                  </a:pathLst>
                </a:custGeom>
                <a:noFill/>
                <a:ln w="28575"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C70DE8A5-826C-9A18-1011-85BD82AF7B87}"/>
                    </a:ext>
                  </a:extLst>
                </p:cNvPr>
                <p:cNvSpPr/>
                <p:nvPr/>
              </p:nvSpPr>
              <p:spPr>
                <a:xfrm>
                  <a:off x="358775" y="4949825"/>
                  <a:ext cx="2486025" cy="139700"/>
                </a:xfrm>
                <a:custGeom>
                  <a:avLst/>
                  <a:gdLst>
                    <a:gd name="connsiteX0" fmla="*/ 0 w 2486025"/>
                    <a:gd name="connsiteY0" fmla="*/ 22225 h 139700"/>
                    <a:gd name="connsiteX1" fmla="*/ 66675 w 2486025"/>
                    <a:gd name="connsiteY1" fmla="*/ 0 h 139700"/>
                    <a:gd name="connsiteX2" fmla="*/ 152400 w 2486025"/>
                    <a:gd name="connsiteY2" fmla="*/ 57150 h 139700"/>
                    <a:gd name="connsiteX3" fmla="*/ 231775 w 2486025"/>
                    <a:gd name="connsiteY3" fmla="*/ 12700 h 139700"/>
                    <a:gd name="connsiteX4" fmla="*/ 336550 w 2486025"/>
                    <a:gd name="connsiteY4" fmla="*/ 34925 h 139700"/>
                    <a:gd name="connsiteX5" fmla="*/ 466725 w 2486025"/>
                    <a:gd name="connsiteY5" fmla="*/ 44450 h 139700"/>
                    <a:gd name="connsiteX6" fmla="*/ 584200 w 2486025"/>
                    <a:gd name="connsiteY6" fmla="*/ 60325 h 139700"/>
                    <a:gd name="connsiteX7" fmla="*/ 644525 w 2486025"/>
                    <a:gd name="connsiteY7" fmla="*/ 19050 h 139700"/>
                    <a:gd name="connsiteX8" fmla="*/ 822325 w 2486025"/>
                    <a:gd name="connsiteY8" fmla="*/ 0 h 139700"/>
                    <a:gd name="connsiteX9" fmla="*/ 920750 w 2486025"/>
                    <a:gd name="connsiteY9" fmla="*/ 3175 h 139700"/>
                    <a:gd name="connsiteX10" fmla="*/ 949325 w 2486025"/>
                    <a:gd name="connsiteY10" fmla="*/ 12700 h 139700"/>
                    <a:gd name="connsiteX11" fmla="*/ 1057275 w 2486025"/>
                    <a:gd name="connsiteY11" fmla="*/ 25400 h 139700"/>
                    <a:gd name="connsiteX12" fmla="*/ 1155700 w 2486025"/>
                    <a:gd name="connsiteY12" fmla="*/ 34925 h 139700"/>
                    <a:gd name="connsiteX13" fmla="*/ 1250950 w 2486025"/>
                    <a:gd name="connsiteY13" fmla="*/ 57150 h 139700"/>
                    <a:gd name="connsiteX14" fmla="*/ 1349375 w 2486025"/>
                    <a:gd name="connsiteY14" fmla="*/ 76200 h 139700"/>
                    <a:gd name="connsiteX15" fmla="*/ 1470025 w 2486025"/>
                    <a:gd name="connsiteY15" fmla="*/ 60325 h 139700"/>
                    <a:gd name="connsiteX16" fmla="*/ 1520825 w 2486025"/>
                    <a:gd name="connsiteY16" fmla="*/ 25400 h 139700"/>
                    <a:gd name="connsiteX17" fmla="*/ 1603375 w 2486025"/>
                    <a:gd name="connsiteY17" fmla="*/ 31750 h 139700"/>
                    <a:gd name="connsiteX18" fmla="*/ 1708150 w 2486025"/>
                    <a:gd name="connsiteY18" fmla="*/ 53975 h 139700"/>
                    <a:gd name="connsiteX19" fmla="*/ 1778000 w 2486025"/>
                    <a:gd name="connsiteY19" fmla="*/ 101600 h 139700"/>
                    <a:gd name="connsiteX20" fmla="*/ 1828800 w 2486025"/>
                    <a:gd name="connsiteY20" fmla="*/ 38100 h 139700"/>
                    <a:gd name="connsiteX21" fmla="*/ 1914525 w 2486025"/>
                    <a:gd name="connsiteY21" fmla="*/ 139700 h 139700"/>
                    <a:gd name="connsiteX22" fmla="*/ 2003425 w 2486025"/>
                    <a:gd name="connsiteY22" fmla="*/ 25400 h 139700"/>
                    <a:gd name="connsiteX23" fmla="*/ 2066925 w 2486025"/>
                    <a:gd name="connsiteY23" fmla="*/ 15875 h 139700"/>
                    <a:gd name="connsiteX24" fmla="*/ 2139950 w 2486025"/>
                    <a:gd name="connsiteY24" fmla="*/ 15875 h 139700"/>
                    <a:gd name="connsiteX25" fmla="*/ 2206625 w 2486025"/>
                    <a:gd name="connsiteY25" fmla="*/ 53975 h 139700"/>
                    <a:gd name="connsiteX26" fmla="*/ 2257425 w 2486025"/>
                    <a:gd name="connsiteY26" fmla="*/ 22225 h 139700"/>
                    <a:gd name="connsiteX27" fmla="*/ 2346325 w 2486025"/>
                    <a:gd name="connsiteY27" fmla="*/ 88900 h 139700"/>
                    <a:gd name="connsiteX28" fmla="*/ 2486025 w 2486025"/>
                    <a:gd name="connsiteY28" fmla="*/ 136525 h 139700"/>
                    <a:gd name="connsiteX29" fmla="*/ 2476500 w 2486025"/>
                    <a:gd name="connsiteY29" fmla="*/ 139700 h 139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486025" h="139700">
                      <a:moveTo>
                        <a:pt x="0" y="22225"/>
                      </a:moveTo>
                      <a:lnTo>
                        <a:pt x="66675" y="0"/>
                      </a:lnTo>
                      <a:lnTo>
                        <a:pt x="152400" y="57150"/>
                      </a:lnTo>
                      <a:lnTo>
                        <a:pt x="231775" y="12700"/>
                      </a:lnTo>
                      <a:lnTo>
                        <a:pt x="336550" y="34925"/>
                      </a:lnTo>
                      <a:lnTo>
                        <a:pt x="466725" y="44450"/>
                      </a:lnTo>
                      <a:lnTo>
                        <a:pt x="584200" y="60325"/>
                      </a:lnTo>
                      <a:lnTo>
                        <a:pt x="644525" y="19050"/>
                      </a:lnTo>
                      <a:lnTo>
                        <a:pt x="822325" y="0"/>
                      </a:lnTo>
                      <a:lnTo>
                        <a:pt x="920750" y="3175"/>
                      </a:lnTo>
                      <a:lnTo>
                        <a:pt x="949325" y="12700"/>
                      </a:lnTo>
                      <a:lnTo>
                        <a:pt x="1057275" y="25400"/>
                      </a:lnTo>
                      <a:lnTo>
                        <a:pt x="1155700" y="34925"/>
                      </a:lnTo>
                      <a:lnTo>
                        <a:pt x="1250950" y="57150"/>
                      </a:lnTo>
                      <a:lnTo>
                        <a:pt x="1349375" y="76200"/>
                      </a:lnTo>
                      <a:lnTo>
                        <a:pt x="1470025" y="60325"/>
                      </a:lnTo>
                      <a:lnTo>
                        <a:pt x="1520825" y="25400"/>
                      </a:lnTo>
                      <a:lnTo>
                        <a:pt x="1603375" y="31750"/>
                      </a:lnTo>
                      <a:lnTo>
                        <a:pt x="1708150" y="53975"/>
                      </a:lnTo>
                      <a:lnTo>
                        <a:pt x="1778000" y="101600"/>
                      </a:lnTo>
                      <a:lnTo>
                        <a:pt x="1828800" y="38100"/>
                      </a:lnTo>
                      <a:lnTo>
                        <a:pt x="1914525" y="139700"/>
                      </a:lnTo>
                      <a:lnTo>
                        <a:pt x="2003425" y="25400"/>
                      </a:lnTo>
                      <a:lnTo>
                        <a:pt x="2066925" y="15875"/>
                      </a:lnTo>
                      <a:lnTo>
                        <a:pt x="2139950" y="15875"/>
                      </a:lnTo>
                      <a:lnTo>
                        <a:pt x="2206625" y="53975"/>
                      </a:lnTo>
                      <a:lnTo>
                        <a:pt x="2257425" y="22225"/>
                      </a:lnTo>
                      <a:lnTo>
                        <a:pt x="2346325" y="88900"/>
                      </a:lnTo>
                      <a:lnTo>
                        <a:pt x="2486025" y="136525"/>
                      </a:lnTo>
                      <a:lnTo>
                        <a:pt x="2476500" y="139700"/>
                      </a:lnTo>
                    </a:path>
                  </a:pathLst>
                </a:custGeom>
                <a:noFill/>
                <a:ln w="28575"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grpSp>
            <p:nvGrpSpPr>
              <p:cNvPr id="68" name="Groupe 67">
                <a:extLst>
                  <a:ext uri="{FF2B5EF4-FFF2-40B4-BE49-F238E27FC236}">
                    <a16:creationId xmlns:a16="http://schemas.microsoft.com/office/drawing/2014/main" id="{9B220E45-5BDF-B073-0047-91600293F191}"/>
                  </a:ext>
                </a:extLst>
              </p:cNvPr>
              <p:cNvGrpSpPr/>
              <p:nvPr/>
            </p:nvGrpSpPr>
            <p:grpSpPr>
              <a:xfrm>
                <a:off x="355600" y="5186680"/>
                <a:ext cx="9853875" cy="289560"/>
                <a:chOff x="355600" y="5186680"/>
                <a:chExt cx="9853875" cy="289560"/>
              </a:xfrm>
            </p:grpSpPr>
            <p:sp>
              <p:nvSpPr>
                <p:cNvPr id="77" name="Forme libre : forme 76">
                  <a:extLst>
                    <a:ext uri="{FF2B5EF4-FFF2-40B4-BE49-F238E27FC236}">
                      <a16:creationId xmlns:a16="http://schemas.microsoft.com/office/drawing/2014/main" id="{0672025D-FF95-4680-93D4-68ED2C961799}"/>
                    </a:ext>
                  </a:extLst>
                </p:cNvPr>
                <p:cNvSpPr/>
                <p:nvPr/>
              </p:nvSpPr>
              <p:spPr>
                <a:xfrm>
                  <a:off x="355600" y="5186680"/>
                  <a:ext cx="8509000" cy="289560"/>
                </a:xfrm>
                <a:custGeom>
                  <a:avLst/>
                  <a:gdLst>
                    <a:gd name="connsiteX0" fmla="*/ 0 w 8509000"/>
                    <a:gd name="connsiteY0" fmla="*/ 137160 h 289560"/>
                    <a:gd name="connsiteX1" fmla="*/ 182880 w 8509000"/>
                    <a:gd name="connsiteY1" fmla="*/ 137160 h 289560"/>
                    <a:gd name="connsiteX2" fmla="*/ 254000 w 8509000"/>
                    <a:gd name="connsiteY2" fmla="*/ 157480 h 289560"/>
                    <a:gd name="connsiteX3" fmla="*/ 345440 w 8509000"/>
                    <a:gd name="connsiteY3" fmla="*/ 91440 h 289560"/>
                    <a:gd name="connsiteX4" fmla="*/ 386080 w 8509000"/>
                    <a:gd name="connsiteY4" fmla="*/ 76200 h 289560"/>
                    <a:gd name="connsiteX5" fmla="*/ 452120 w 8509000"/>
                    <a:gd name="connsiteY5" fmla="*/ 121920 h 289560"/>
                    <a:gd name="connsiteX6" fmla="*/ 513080 w 8509000"/>
                    <a:gd name="connsiteY6" fmla="*/ 147320 h 289560"/>
                    <a:gd name="connsiteX7" fmla="*/ 574040 w 8509000"/>
                    <a:gd name="connsiteY7" fmla="*/ 127000 h 289560"/>
                    <a:gd name="connsiteX8" fmla="*/ 660400 w 8509000"/>
                    <a:gd name="connsiteY8" fmla="*/ 121920 h 289560"/>
                    <a:gd name="connsiteX9" fmla="*/ 751840 w 8509000"/>
                    <a:gd name="connsiteY9" fmla="*/ 91440 h 289560"/>
                    <a:gd name="connsiteX10" fmla="*/ 833120 w 8509000"/>
                    <a:gd name="connsiteY10" fmla="*/ 142240 h 289560"/>
                    <a:gd name="connsiteX11" fmla="*/ 914400 w 8509000"/>
                    <a:gd name="connsiteY11" fmla="*/ 142240 h 289560"/>
                    <a:gd name="connsiteX12" fmla="*/ 1016000 w 8509000"/>
                    <a:gd name="connsiteY12" fmla="*/ 137160 h 289560"/>
                    <a:gd name="connsiteX13" fmla="*/ 1122680 w 8509000"/>
                    <a:gd name="connsiteY13" fmla="*/ 147320 h 289560"/>
                    <a:gd name="connsiteX14" fmla="*/ 1214120 w 8509000"/>
                    <a:gd name="connsiteY14" fmla="*/ 137160 h 289560"/>
                    <a:gd name="connsiteX15" fmla="*/ 1315720 w 8509000"/>
                    <a:gd name="connsiteY15" fmla="*/ 152400 h 289560"/>
                    <a:gd name="connsiteX16" fmla="*/ 1417320 w 8509000"/>
                    <a:gd name="connsiteY16" fmla="*/ 142240 h 289560"/>
                    <a:gd name="connsiteX17" fmla="*/ 1569720 w 8509000"/>
                    <a:gd name="connsiteY17" fmla="*/ 132080 h 289560"/>
                    <a:gd name="connsiteX18" fmla="*/ 1605280 w 8509000"/>
                    <a:gd name="connsiteY18" fmla="*/ 116840 h 289560"/>
                    <a:gd name="connsiteX19" fmla="*/ 1666240 w 8509000"/>
                    <a:gd name="connsiteY19" fmla="*/ 101600 h 289560"/>
                    <a:gd name="connsiteX20" fmla="*/ 1747520 w 8509000"/>
                    <a:gd name="connsiteY20" fmla="*/ 157480 h 289560"/>
                    <a:gd name="connsiteX21" fmla="*/ 1864360 w 8509000"/>
                    <a:gd name="connsiteY21" fmla="*/ 162560 h 289560"/>
                    <a:gd name="connsiteX22" fmla="*/ 1920240 w 8509000"/>
                    <a:gd name="connsiteY22" fmla="*/ 147320 h 289560"/>
                    <a:gd name="connsiteX23" fmla="*/ 2011680 w 8509000"/>
                    <a:gd name="connsiteY23" fmla="*/ 142240 h 289560"/>
                    <a:gd name="connsiteX24" fmla="*/ 2087880 w 8509000"/>
                    <a:gd name="connsiteY24" fmla="*/ 193040 h 289560"/>
                    <a:gd name="connsiteX25" fmla="*/ 2138680 w 8509000"/>
                    <a:gd name="connsiteY25" fmla="*/ 137160 h 289560"/>
                    <a:gd name="connsiteX26" fmla="*/ 2204720 w 8509000"/>
                    <a:gd name="connsiteY26" fmla="*/ 121920 h 289560"/>
                    <a:gd name="connsiteX27" fmla="*/ 2245360 w 8509000"/>
                    <a:gd name="connsiteY27" fmla="*/ 137160 h 289560"/>
                    <a:gd name="connsiteX28" fmla="*/ 2291080 w 8509000"/>
                    <a:gd name="connsiteY28" fmla="*/ 182880 h 289560"/>
                    <a:gd name="connsiteX29" fmla="*/ 2321560 w 8509000"/>
                    <a:gd name="connsiteY29" fmla="*/ 228600 h 289560"/>
                    <a:gd name="connsiteX30" fmla="*/ 2372360 w 8509000"/>
                    <a:gd name="connsiteY30" fmla="*/ 269240 h 289560"/>
                    <a:gd name="connsiteX31" fmla="*/ 2443480 w 8509000"/>
                    <a:gd name="connsiteY31" fmla="*/ 289560 h 289560"/>
                    <a:gd name="connsiteX32" fmla="*/ 2479040 w 8509000"/>
                    <a:gd name="connsiteY32" fmla="*/ 289560 h 289560"/>
                    <a:gd name="connsiteX33" fmla="*/ 2580640 w 8509000"/>
                    <a:gd name="connsiteY33" fmla="*/ 289560 h 289560"/>
                    <a:gd name="connsiteX34" fmla="*/ 2621280 w 8509000"/>
                    <a:gd name="connsiteY34" fmla="*/ 284480 h 289560"/>
                    <a:gd name="connsiteX35" fmla="*/ 2672080 w 8509000"/>
                    <a:gd name="connsiteY35" fmla="*/ 274320 h 289560"/>
                    <a:gd name="connsiteX36" fmla="*/ 2712720 w 8509000"/>
                    <a:gd name="connsiteY36" fmla="*/ 274320 h 289560"/>
                    <a:gd name="connsiteX37" fmla="*/ 2758440 w 8509000"/>
                    <a:gd name="connsiteY37" fmla="*/ 279400 h 289560"/>
                    <a:gd name="connsiteX38" fmla="*/ 2814320 w 8509000"/>
                    <a:gd name="connsiteY38" fmla="*/ 274320 h 289560"/>
                    <a:gd name="connsiteX39" fmla="*/ 2900680 w 8509000"/>
                    <a:gd name="connsiteY39" fmla="*/ 187960 h 289560"/>
                    <a:gd name="connsiteX40" fmla="*/ 2931160 w 8509000"/>
                    <a:gd name="connsiteY40" fmla="*/ 193040 h 289560"/>
                    <a:gd name="connsiteX41" fmla="*/ 3017520 w 8509000"/>
                    <a:gd name="connsiteY41" fmla="*/ 213360 h 289560"/>
                    <a:gd name="connsiteX42" fmla="*/ 3063240 w 8509000"/>
                    <a:gd name="connsiteY42" fmla="*/ 213360 h 289560"/>
                    <a:gd name="connsiteX43" fmla="*/ 3124200 w 8509000"/>
                    <a:gd name="connsiteY43" fmla="*/ 218440 h 289560"/>
                    <a:gd name="connsiteX44" fmla="*/ 3169920 w 8509000"/>
                    <a:gd name="connsiteY44" fmla="*/ 177800 h 289560"/>
                    <a:gd name="connsiteX45" fmla="*/ 3185160 w 8509000"/>
                    <a:gd name="connsiteY45" fmla="*/ 137160 h 289560"/>
                    <a:gd name="connsiteX46" fmla="*/ 3215640 w 8509000"/>
                    <a:gd name="connsiteY46" fmla="*/ 157480 h 289560"/>
                    <a:gd name="connsiteX47" fmla="*/ 3281680 w 8509000"/>
                    <a:gd name="connsiteY47" fmla="*/ 152400 h 289560"/>
                    <a:gd name="connsiteX48" fmla="*/ 3312160 w 8509000"/>
                    <a:gd name="connsiteY48" fmla="*/ 142240 h 289560"/>
                    <a:gd name="connsiteX49" fmla="*/ 3373120 w 8509000"/>
                    <a:gd name="connsiteY49" fmla="*/ 142240 h 289560"/>
                    <a:gd name="connsiteX50" fmla="*/ 3423920 w 8509000"/>
                    <a:gd name="connsiteY50" fmla="*/ 182880 h 289560"/>
                    <a:gd name="connsiteX51" fmla="*/ 3479800 w 8509000"/>
                    <a:gd name="connsiteY51" fmla="*/ 177800 h 289560"/>
                    <a:gd name="connsiteX52" fmla="*/ 3550920 w 8509000"/>
                    <a:gd name="connsiteY52" fmla="*/ 147320 h 289560"/>
                    <a:gd name="connsiteX53" fmla="*/ 3622040 w 8509000"/>
                    <a:gd name="connsiteY53" fmla="*/ 142240 h 289560"/>
                    <a:gd name="connsiteX54" fmla="*/ 3693160 w 8509000"/>
                    <a:gd name="connsiteY54" fmla="*/ 152400 h 289560"/>
                    <a:gd name="connsiteX55" fmla="*/ 3749040 w 8509000"/>
                    <a:gd name="connsiteY55" fmla="*/ 152400 h 289560"/>
                    <a:gd name="connsiteX56" fmla="*/ 3815080 w 8509000"/>
                    <a:gd name="connsiteY56" fmla="*/ 157480 h 289560"/>
                    <a:gd name="connsiteX57" fmla="*/ 3886200 w 8509000"/>
                    <a:gd name="connsiteY57" fmla="*/ 101600 h 289560"/>
                    <a:gd name="connsiteX58" fmla="*/ 3901440 w 8509000"/>
                    <a:gd name="connsiteY58" fmla="*/ 76200 h 289560"/>
                    <a:gd name="connsiteX59" fmla="*/ 3952240 w 8509000"/>
                    <a:gd name="connsiteY59" fmla="*/ 45720 h 289560"/>
                    <a:gd name="connsiteX60" fmla="*/ 3997960 w 8509000"/>
                    <a:gd name="connsiteY60" fmla="*/ 35560 h 289560"/>
                    <a:gd name="connsiteX61" fmla="*/ 4099560 w 8509000"/>
                    <a:gd name="connsiteY61" fmla="*/ 45720 h 289560"/>
                    <a:gd name="connsiteX62" fmla="*/ 4180840 w 8509000"/>
                    <a:gd name="connsiteY62" fmla="*/ 45720 h 289560"/>
                    <a:gd name="connsiteX63" fmla="*/ 4373880 w 8509000"/>
                    <a:gd name="connsiteY63" fmla="*/ 50800 h 289560"/>
                    <a:gd name="connsiteX64" fmla="*/ 4505960 w 8509000"/>
                    <a:gd name="connsiteY64" fmla="*/ 50800 h 289560"/>
                    <a:gd name="connsiteX65" fmla="*/ 4668520 w 8509000"/>
                    <a:gd name="connsiteY65" fmla="*/ 30480 h 289560"/>
                    <a:gd name="connsiteX66" fmla="*/ 4739640 w 8509000"/>
                    <a:gd name="connsiteY66" fmla="*/ 55880 h 289560"/>
                    <a:gd name="connsiteX67" fmla="*/ 4866640 w 8509000"/>
                    <a:gd name="connsiteY67" fmla="*/ 45720 h 289560"/>
                    <a:gd name="connsiteX68" fmla="*/ 4927600 w 8509000"/>
                    <a:gd name="connsiteY68" fmla="*/ 55880 h 289560"/>
                    <a:gd name="connsiteX69" fmla="*/ 4963160 w 8509000"/>
                    <a:gd name="connsiteY69" fmla="*/ 111760 h 289560"/>
                    <a:gd name="connsiteX70" fmla="*/ 5034280 w 8509000"/>
                    <a:gd name="connsiteY70" fmla="*/ 96520 h 289560"/>
                    <a:gd name="connsiteX71" fmla="*/ 5110480 w 8509000"/>
                    <a:gd name="connsiteY71" fmla="*/ 66040 h 289560"/>
                    <a:gd name="connsiteX72" fmla="*/ 5151120 w 8509000"/>
                    <a:gd name="connsiteY72" fmla="*/ 76200 h 289560"/>
                    <a:gd name="connsiteX73" fmla="*/ 5237480 w 8509000"/>
                    <a:gd name="connsiteY73" fmla="*/ 0 h 289560"/>
                    <a:gd name="connsiteX74" fmla="*/ 5339080 w 8509000"/>
                    <a:gd name="connsiteY74" fmla="*/ 35560 h 289560"/>
                    <a:gd name="connsiteX75" fmla="*/ 5481320 w 8509000"/>
                    <a:gd name="connsiteY75" fmla="*/ 101600 h 289560"/>
                    <a:gd name="connsiteX76" fmla="*/ 5552440 w 8509000"/>
                    <a:gd name="connsiteY76" fmla="*/ 132080 h 289560"/>
                    <a:gd name="connsiteX77" fmla="*/ 5633720 w 8509000"/>
                    <a:gd name="connsiteY77" fmla="*/ 55880 h 289560"/>
                    <a:gd name="connsiteX78" fmla="*/ 5699760 w 8509000"/>
                    <a:gd name="connsiteY78" fmla="*/ 35560 h 289560"/>
                    <a:gd name="connsiteX79" fmla="*/ 5796280 w 8509000"/>
                    <a:gd name="connsiteY79" fmla="*/ 45720 h 289560"/>
                    <a:gd name="connsiteX80" fmla="*/ 5902960 w 8509000"/>
                    <a:gd name="connsiteY80" fmla="*/ 45720 h 289560"/>
                    <a:gd name="connsiteX81" fmla="*/ 5989320 w 8509000"/>
                    <a:gd name="connsiteY81" fmla="*/ 5080 h 289560"/>
                    <a:gd name="connsiteX82" fmla="*/ 6065520 w 8509000"/>
                    <a:gd name="connsiteY82" fmla="*/ 40640 h 289560"/>
                    <a:gd name="connsiteX83" fmla="*/ 6096000 w 8509000"/>
                    <a:gd name="connsiteY83" fmla="*/ 101600 h 289560"/>
                    <a:gd name="connsiteX84" fmla="*/ 6162040 w 8509000"/>
                    <a:gd name="connsiteY84" fmla="*/ 60960 h 289560"/>
                    <a:gd name="connsiteX85" fmla="*/ 6228080 w 8509000"/>
                    <a:gd name="connsiteY85" fmla="*/ 81280 h 289560"/>
                    <a:gd name="connsiteX86" fmla="*/ 6278880 w 8509000"/>
                    <a:gd name="connsiteY86" fmla="*/ 121920 h 289560"/>
                    <a:gd name="connsiteX87" fmla="*/ 6329680 w 8509000"/>
                    <a:gd name="connsiteY87" fmla="*/ 162560 h 289560"/>
                    <a:gd name="connsiteX88" fmla="*/ 6370320 w 8509000"/>
                    <a:gd name="connsiteY88" fmla="*/ 162560 h 289560"/>
                    <a:gd name="connsiteX89" fmla="*/ 6451600 w 8509000"/>
                    <a:gd name="connsiteY89" fmla="*/ 182880 h 289560"/>
                    <a:gd name="connsiteX90" fmla="*/ 6507480 w 8509000"/>
                    <a:gd name="connsiteY90" fmla="*/ 142240 h 289560"/>
                    <a:gd name="connsiteX91" fmla="*/ 6604000 w 8509000"/>
                    <a:gd name="connsiteY91" fmla="*/ 81280 h 289560"/>
                    <a:gd name="connsiteX92" fmla="*/ 6654800 w 8509000"/>
                    <a:gd name="connsiteY92" fmla="*/ 81280 h 289560"/>
                    <a:gd name="connsiteX93" fmla="*/ 6731000 w 8509000"/>
                    <a:gd name="connsiteY93" fmla="*/ 96520 h 289560"/>
                    <a:gd name="connsiteX94" fmla="*/ 6756400 w 8509000"/>
                    <a:gd name="connsiteY94" fmla="*/ 96520 h 289560"/>
                    <a:gd name="connsiteX95" fmla="*/ 6873240 w 8509000"/>
                    <a:gd name="connsiteY95" fmla="*/ 5080 h 289560"/>
                    <a:gd name="connsiteX96" fmla="*/ 6964680 w 8509000"/>
                    <a:gd name="connsiteY96" fmla="*/ 76200 h 289560"/>
                    <a:gd name="connsiteX97" fmla="*/ 7091680 w 8509000"/>
                    <a:gd name="connsiteY97" fmla="*/ 91440 h 289560"/>
                    <a:gd name="connsiteX98" fmla="*/ 7203440 w 8509000"/>
                    <a:gd name="connsiteY98" fmla="*/ 76200 h 289560"/>
                    <a:gd name="connsiteX99" fmla="*/ 7320280 w 8509000"/>
                    <a:gd name="connsiteY99" fmla="*/ 45720 h 289560"/>
                    <a:gd name="connsiteX100" fmla="*/ 7371080 w 8509000"/>
                    <a:gd name="connsiteY100" fmla="*/ 35560 h 289560"/>
                    <a:gd name="connsiteX101" fmla="*/ 7416800 w 8509000"/>
                    <a:gd name="connsiteY101" fmla="*/ 55880 h 289560"/>
                    <a:gd name="connsiteX102" fmla="*/ 7447280 w 8509000"/>
                    <a:gd name="connsiteY102" fmla="*/ 96520 h 289560"/>
                    <a:gd name="connsiteX103" fmla="*/ 7447280 w 8509000"/>
                    <a:gd name="connsiteY103" fmla="*/ 96520 h 289560"/>
                    <a:gd name="connsiteX104" fmla="*/ 7584440 w 8509000"/>
                    <a:gd name="connsiteY104" fmla="*/ 10160 h 289560"/>
                    <a:gd name="connsiteX105" fmla="*/ 7675880 w 8509000"/>
                    <a:gd name="connsiteY105" fmla="*/ 50800 h 289560"/>
                    <a:gd name="connsiteX106" fmla="*/ 7757160 w 8509000"/>
                    <a:gd name="connsiteY106" fmla="*/ 0 h 289560"/>
                    <a:gd name="connsiteX107" fmla="*/ 7843520 w 8509000"/>
                    <a:gd name="connsiteY107" fmla="*/ 30480 h 289560"/>
                    <a:gd name="connsiteX108" fmla="*/ 7914640 w 8509000"/>
                    <a:gd name="connsiteY108" fmla="*/ 71120 h 289560"/>
                    <a:gd name="connsiteX109" fmla="*/ 8021320 w 8509000"/>
                    <a:gd name="connsiteY109" fmla="*/ 45720 h 289560"/>
                    <a:gd name="connsiteX110" fmla="*/ 8067040 w 8509000"/>
                    <a:gd name="connsiteY110" fmla="*/ 30480 h 289560"/>
                    <a:gd name="connsiteX111" fmla="*/ 8107680 w 8509000"/>
                    <a:gd name="connsiteY111" fmla="*/ 30480 h 289560"/>
                    <a:gd name="connsiteX112" fmla="*/ 8158480 w 8509000"/>
                    <a:gd name="connsiteY112" fmla="*/ 45720 h 289560"/>
                    <a:gd name="connsiteX113" fmla="*/ 8214360 w 8509000"/>
                    <a:gd name="connsiteY113" fmla="*/ 71120 h 289560"/>
                    <a:gd name="connsiteX114" fmla="*/ 8260080 w 8509000"/>
                    <a:gd name="connsiteY114" fmla="*/ 86360 h 289560"/>
                    <a:gd name="connsiteX115" fmla="*/ 8336280 w 8509000"/>
                    <a:gd name="connsiteY115" fmla="*/ 60960 h 289560"/>
                    <a:gd name="connsiteX116" fmla="*/ 8402320 w 8509000"/>
                    <a:gd name="connsiteY116" fmla="*/ 40640 h 289560"/>
                    <a:gd name="connsiteX117" fmla="*/ 8509000 w 8509000"/>
                    <a:gd name="connsiteY117" fmla="*/ 55880 h 28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8509000" h="289560">
                      <a:moveTo>
                        <a:pt x="0" y="137160"/>
                      </a:moveTo>
                      <a:lnTo>
                        <a:pt x="182880" y="137160"/>
                      </a:lnTo>
                      <a:lnTo>
                        <a:pt x="254000" y="157480"/>
                      </a:lnTo>
                      <a:lnTo>
                        <a:pt x="345440" y="91440"/>
                      </a:lnTo>
                      <a:lnTo>
                        <a:pt x="386080" y="76200"/>
                      </a:lnTo>
                      <a:lnTo>
                        <a:pt x="452120" y="121920"/>
                      </a:lnTo>
                      <a:lnTo>
                        <a:pt x="513080" y="147320"/>
                      </a:lnTo>
                      <a:lnTo>
                        <a:pt x="574040" y="127000"/>
                      </a:lnTo>
                      <a:lnTo>
                        <a:pt x="660400" y="121920"/>
                      </a:lnTo>
                      <a:lnTo>
                        <a:pt x="751840" y="91440"/>
                      </a:lnTo>
                      <a:lnTo>
                        <a:pt x="833120" y="142240"/>
                      </a:lnTo>
                      <a:lnTo>
                        <a:pt x="914400" y="142240"/>
                      </a:lnTo>
                      <a:lnTo>
                        <a:pt x="1016000" y="137160"/>
                      </a:lnTo>
                      <a:lnTo>
                        <a:pt x="1122680" y="147320"/>
                      </a:lnTo>
                      <a:lnTo>
                        <a:pt x="1214120" y="137160"/>
                      </a:lnTo>
                      <a:lnTo>
                        <a:pt x="1315720" y="152400"/>
                      </a:lnTo>
                      <a:lnTo>
                        <a:pt x="1417320" y="142240"/>
                      </a:lnTo>
                      <a:lnTo>
                        <a:pt x="1569720" y="132080"/>
                      </a:lnTo>
                      <a:lnTo>
                        <a:pt x="1605280" y="116840"/>
                      </a:lnTo>
                      <a:lnTo>
                        <a:pt x="1666240" y="101600"/>
                      </a:lnTo>
                      <a:lnTo>
                        <a:pt x="1747520" y="157480"/>
                      </a:lnTo>
                      <a:lnTo>
                        <a:pt x="1864360" y="162560"/>
                      </a:lnTo>
                      <a:lnTo>
                        <a:pt x="1920240" y="147320"/>
                      </a:lnTo>
                      <a:lnTo>
                        <a:pt x="2011680" y="142240"/>
                      </a:lnTo>
                      <a:lnTo>
                        <a:pt x="2087880" y="193040"/>
                      </a:lnTo>
                      <a:lnTo>
                        <a:pt x="2138680" y="137160"/>
                      </a:lnTo>
                      <a:lnTo>
                        <a:pt x="2204720" y="121920"/>
                      </a:lnTo>
                      <a:lnTo>
                        <a:pt x="2245360" y="137160"/>
                      </a:lnTo>
                      <a:lnTo>
                        <a:pt x="2291080" y="182880"/>
                      </a:lnTo>
                      <a:lnTo>
                        <a:pt x="2321560" y="228600"/>
                      </a:lnTo>
                      <a:lnTo>
                        <a:pt x="2372360" y="269240"/>
                      </a:lnTo>
                      <a:lnTo>
                        <a:pt x="2443480" y="289560"/>
                      </a:lnTo>
                      <a:lnTo>
                        <a:pt x="2479040" y="289560"/>
                      </a:lnTo>
                      <a:lnTo>
                        <a:pt x="2580640" y="289560"/>
                      </a:lnTo>
                      <a:lnTo>
                        <a:pt x="2621280" y="284480"/>
                      </a:lnTo>
                      <a:lnTo>
                        <a:pt x="2672080" y="274320"/>
                      </a:lnTo>
                      <a:lnTo>
                        <a:pt x="2712720" y="274320"/>
                      </a:lnTo>
                      <a:lnTo>
                        <a:pt x="2758440" y="279400"/>
                      </a:lnTo>
                      <a:lnTo>
                        <a:pt x="2814320" y="274320"/>
                      </a:lnTo>
                      <a:lnTo>
                        <a:pt x="2900680" y="187960"/>
                      </a:lnTo>
                      <a:lnTo>
                        <a:pt x="2931160" y="193040"/>
                      </a:lnTo>
                      <a:lnTo>
                        <a:pt x="3017520" y="213360"/>
                      </a:lnTo>
                      <a:lnTo>
                        <a:pt x="3063240" y="213360"/>
                      </a:lnTo>
                      <a:lnTo>
                        <a:pt x="3124200" y="218440"/>
                      </a:lnTo>
                      <a:lnTo>
                        <a:pt x="3169920" y="177800"/>
                      </a:lnTo>
                      <a:lnTo>
                        <a:pt x="3185160" y="137160"/>
                      </a:lnTo>
                      <a:lnTo>
                        <a:pt x="3215640" y="157480"/>
                      </a:lnTo>
                      <a:lnTo>
                        <a:pt x="3281680" y="152400"/>
                      </a:lnTo>
                      <a:lnTo>
                        <a:pt x="3312160" y="142240"/>
                      </a:lnTo>
                      <a:lnTo>
                        <a:pt x="3373120" y="142240"/>
                      </a:lnTo>
                      <a:lnTo>
                        <a:pt x="3423920" y="182880"/>
                      </a:lnTo>
                      <a:lnTo>
                        <a:pt x="3479800" y="177800"/>
                      </a:lnTo>
                      <a:lnTo>
                        <a:pt x="3550920" y="147320"/>
                      </a:lnTo>
                      <a:lnTo>
                        <a:pt x="3622040" y="142240"/>
                      </a:lnTo>
                      <a:lnTo>
                        <a:pt x="3693160" y="152400"/>
                      </a:lnTo>
                      <a:lnTo>
                        <a:pt x="3749040" y="152400"/>
                      </a:lnTo>
                      <a:lnTo>
                        <a:pt x="3815080" y="157480"/>
                      </a:lnTo>
                      <a:lnTo>
                        <a:pt x="3886200" y="101600"/>
                      </a:lnTo>
                      <a:lnTo>
                        <a:pt x="3901440" y="76200"/>
                      </a:lnTo>
                      <a:lnTo>
                        <a:pt x="3952240" y="45720"/>
                      </a:lnTo>
                      <a:lnTo>
                        <a:pt x="3997960" y="35560"/>
                      </a:lnTo>
                      <a:lnTo>
                        <a:pt x="4099560" y="45720"/>
                      </a:lnTo>
                      <a:lnTo>
                        <a:pt x="4180840" y="45720"/>
                      </a:lnTo>
                      <a:lnTo>
                        <a:pt x="4373880" y="50800"/>
                      </a:lnTo>
                      <a:lnTo>
                        <a:pt x="4505960" y="50800"/>
                      </a:lnTo>
                      <a:lnTo>
                        <a:pt x="4668520" y="30480"/>
                      </a:lnTo>
                      <a:lnTo>
                        <a:pt x="4739640" y="55880"/>
                      </a:lnTo>
                      <a:lnTo>
                        <a:pt x="4866640" y="45720"/>
                      </a:lnTo>
                      <a:lnTo>
                        <a:pt x="4927600" y="55880"/>
                      </a:lnTo>
                      <a:lnTo>
                        <a:pt x="4963160" y="111760"/>
                      </a:lnTo>
                      <a:lnTo>
                        <a:pt x="5034280" y="96520"/>
                      </a:lnTo>
                      <a:lnTo>
                        <a:pt x="5110480" y="66040"/>
                      </a:lnTo>
                      <a:lnTo>
                        <a:pt x="5151120" y="76200"/>
                      </a:lnTo>
                      <a:lnTo>
                        <a:pt x="5237480" y="0"/>
                      </a:lnTo>
                      <a:lnTo>
                        <a:pt x="5339080" y="35560"/>
                      </a:lnTo>
                      <a:lnTo>
                        <a:pt x="5481320" y="101600"/>
                      </a:lnTo>
                      <a:lnTo>
                        <a:pt x="5552440" y="132080"/>
                      </a:lnTo>
                      <a:lnTo>
                        <a:pt x="5633720" y="55880"/>
                      </a:lnTo>
                      <a:lnTo>
                        <a:pt x="5699760" y="35560"/>
                      </a:lnTo>
                      <a:lnTo>
                        <a:pt x="5796280" y="45720"/>
                      </a:lnTo>
                      <a:lnTo>
                        <a:pt x="5902960" y="45720"/>
                      </a:lnTo>
                      <a:lnTo>
                        <a:pt x="5989320" y="5080"/>
                      </a:lnTo>
                      <a:lnTo>
                        <a:pt x="6065520" y="40640"/>
                      </a:lnTo>
                      <a:lnTo>
                        <a:pt x="6096000" y="101600"/>
                      </a:lnTo>
                      <a:lnTo>
                        <a:pt x="6162040" y="60960"/>
                      </a:lnTo>
                      <a:lnTo>
                        <a:pt x="6228080" y="81280"/>
                      </a:lnTo>
                      <a:lnTo>
                        <a:pt x="6278880" y="121920"/>
                      </a:lnTo>
                      <a:cubicBezTo>
                        <a:pt x="6319076" y="156373"/>
                        <a:pt x="6301450" y="143740"/>
                        <a:pt x="6329680" y="162560"/>
                      </a:cubicBezTo>
                      <a:lnTo>
                        <a:pt x="6370320" y="162560"/>
                      </a:lnTo>
                      <a:lnTo>
                        <a:pt x="6451600" y="182880"/>
                      </a:lnTo>
                      <a:lnTo>
                        <a:pt x="6507480" y="142240"/>
                      </a:lnTo>
                      <a:lnTo>
                        <a:pt x="6604000" y="81280"/>
                      </a:lnTo>
                      <a:lnTo>
                        <a:pt x="6654800" y="81280"/>
                      </a:lnTo>
                      <a:lnTo>
                        <a:pt x="6731000" y="96520"/>
                      </a:lnTo>
                      <a:lnTo>
                        <a:pt x="6756400" y="96520"/>
                      </a:lnTo>
                      <a:lnTo>
                        <a:pt x="6873240" y="5080"/>
                      </a:lnTo>
                      <a:lnTo>
                        <a:pt x="6964680" y="76200"/>
                      </a:lnTo>
                      <a:lnTo>
                        <a:pt x="7091680" y="91440"/>
                      </a:lnTo>
                      <a:lnTo>
                        <a:pt x="7203440" y="76200"/>
                      </a:lnTo>
                      <a:lnTo>
                        <a:pt x="7320280" y="45720"/>
                      </a:lnTo>
                      <a:lnTo>
                        <a:pt x="7371080" y="35560"/>
                      </a:lnTo>
                      <a:lnTo>
                        <a:pt x="7416800" y="55880"/>
                      </a:lnTo>
                      <a:lnTo>
                        <a:pt x="7447280" y="96520"/>
                      </a:lnTo>
                      <a:lnTo>
                        <a:pt x="7447280" y="96520"/>
                      </a:lnTo>
                      <a:lnTo>
                        <a:pt x="7584440" y="10160"/>
                      </a:lnTo>
                      <a:lnTo>
                        <a:pt x="7675880" y="50800"/>
                      </a:lnTo>
                      <a:lnTo>
                        <a:pt x="7757160" y="0"/>
                      </a:lnTo>
                      <a:lnTo>
                        <a:pt x="7843520" y="30480"/>
                      </a:lnTo>
                      <a:lnTo>
                        <a:pt x="7914640" y="71120"/>
                      </a:lnTo>
                      <a:lnTo>
                        <a:pt x="8021320" y="45720"/>
                      </a:lnTo>
                      <a:lnTo>
                        <a:pt x="8067040" y="30480"/>
                      </a:lnTo>
                      <a:lnTo>
                        <a:pt x="8107680" y="30480"/>
                      </a:lnTo>
                      <a:cubicBezTo>
                        <a:pt x="8155738" y="41159"/>
                        <a:pt x="8142361" y="29601"/>
                        <a:pt x="8158480" y="45720"/>
                      </a:cubicBezTo>
                      <a:lnTo>
                        <a:pt x="8214360" y="71120"/>
                      </a:lnTo>
                      <a:lnTo>
                        <a:pt x="8260080" y="86360"/>
                      </a:lnTo>
                      <a:lnTo>
                        <a:pt x="8336280" y="60960"/>
                      </a:lnTo>
                      <a:lnTo>
                        <a:pt x="8402320" y="40640"/>
                      </a:lnTo>
                      <a:lnTo>
                        <a:pt x="8509000" y="55880"/>
                      </a:lnTo>
                    </a:path>
                  </a:pathLst>
                </a:custGeom>
                <a:noFill/>
                <a:ln w="28575"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78" name="Forme libre : forme 77">
                  <a:extLst>
                    <a:ext uri="{FF2B5EF4-FFF2-40B4-BE49-F238E27FC236}">
                      <a16:creationId xmlns:a16="http://schemas.microsoft.com/office/drawing/2014/main" id="{3AEE319F-7B2E-4A74-9DA6-3ECEA7143E66}"/>
                    </a:ext>
                  </a:extLst>
                </p:cNvPr>
                <p:cNvSpPr/>
                <p:nvPr/>
              </p:nvSpPr>
              <p:spPr>
                <a:xfrm>
                  <a:off x="8886366" y="5225950"/>
                  <a:ext cx="1323109" cy="55418"/>
                </a:xfrm>
                <a:custGeom>
                  <a:avLst/>
                  <a:gdLst>
                    <a:gd name="connsiteX0" fmla="*/ 0 w 1323109"/>
                    <a:gd name="connsiteY0" fmla="*/ 6927 h 55418"/>
                    <a:gd name="connsiteX1" fmla="*/ 145473 w 1323109"/>
                    <a:gd name="connsiteY1" fmla="*/ 41564 h 55418"/>
                    <a:gd name="connsiteX2" fmla="*/ 290946 w 1323109"/>
                    <a:gd name="connsiteY2" fmla="*/ 0 h 55418"/>
                    <a:gd name="connsiteX3" fmla="*/ 415636 w 1323109"/>
                    <a:gd name="connsiteY3" fmla="*/ 55418 h 55418"/>
                    <a:gd name="connsiteX4" fmla="*/ 568036 w 1323109"/>
                    <a:gd name="connsiteY4" fmla="*/ 27709 h 55418"/>
                    <a:gd name="connsiteX5" fmla="*/ 727364 w 1323109"/>
                    <a:gd name="connsiteY5" fmla="*/ 41564 h 55418"/>
                    <a:gd name="connsiteX6" fmla="*/ 879764 w 1323109"/>
                    <a:gd name="connsiteY6" fmla="*/ 34637 h 55418"/>
                    <a:gd name="connsiteX7" fmla="*/ 1052946 w 1323109"/>
                    <a:gd name="connsiteY7" fmla="*/ 34637 h 55418"/>
                    <a:gd name="connsiteX8" fmla="*/ 1177636 w 1323109"/>
                    <a:gd name="connsiteY8" fmla="*/ 48491 h 55418"/>
                    <a:gd name="connsiteX9" fmla="*/ 1323109 w 1323109"/>
                    <a:gd name="connsiteY9" fmla="*/ 55418 h 55418"/>
                    <a:gd name="connsiteX10" fmla="*/ 1309255 w 1323109"/>
                    <a:gd name="connsiteY10" fmla="*/ 55418 h 55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09" h="55418">
                      <a:moveTo>
                        <a:pt x="0" y="6927"/>
                      </a:moveTo>
                      <a:lnTo>
                        <a:pt x="145473" y="41564"/>
                      </a:lnTo>
                      <a:lnTo>
                        <a:pt x="290946" y="0"/>
                      </a:lnTo>
                      <a:lnTo>
                        <a:pt x="415636" y="55418"/>
                      </a:lnTo>
                      <a:lnTo>
                        <a:pt x="568036" y="27709"/>
                      </a:lnTo>
                      <a:lnTo>
                        <a:pt x="727364" y="41564"/>
                      </a:lnTo>
                      <a:lnTo>
                        <a:pt x="879764" y="34637"/>
                      </a:lnTo>
                      <a:lnTo>
                        <a:pt x="1052946" y="34637"/>
                      </a:lnTo>
                      <a:lnTo>
                        <a:pt x="1177636" y="48491"/>
                      </a:lnTo>
                      <a:lnTo>
                        <a:pt x="1323109" y="55418"/>
                      </a:lnTo>
                      <a:lnTo>
                        <a:pt x="1309255" y="55418"/>
                      </a:lnTo>
                    </a:path>
                  </a:pathLst>
                </a:custGeom>
                <a:noFill/>
                <a:ln w="28575"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FF300E31-FDF0-B51E-99A5-4EBA85FE5C33}"/>
                  </a:ext>
                </a:extLst>
              </p:cNvPr>
              <p:cNvSpPr/>
              <p:nvPr/>
            </p:nvSpPr>
            <p:spPr>
              <a:xfrm>
                <a:off x="339969" y="3341077"/>
                <a:ext cx="9900139" cy="164123"/>
              </a:xfrm>
              <a:custGeom>
                <a:avLst/>
                <a:gdLst>
                  <a:gd name="connsiteX0" fmla="*/ 0 w 9900139"/>
                  <a:gd name="connsiteY0" fmla="*/ 52754 h 164123"/>
                  <a:gd name="connsiteX1" fmla="*/ 422031 w 9900139"/>
                  <a:gd name="connsiteY1" fmla="*/ 82061 h 164123"/>
                  <a:gd name="connsiteX2" fmla="*/ 509954 w 9900139"/>
                  <a:gd name="connsiteY2" fmla="*/ 29308 h 164123"/>
                  <a:gd name="connsiteX3" fmla="*/ 679939 w 9900139"/>
                  <a:gd name="connsiteY3" fmla="*/ 52754 h 164123"/>
                  <a:gd name="connsiteX4" fmla="*/ 785446 w 9900139"/>
                  <a:gd name="connsiteY4" fmla="*/ 70338 h 164123"/>
                  <a:gd name="connsiteX5" fmla="*/ 873369 w 9900139"/>
                  <a:gd name="connsiteY5" fmla="*/ 52754 h 164123"/>
                  <a:gd name="connsiteX6" fmla="*/ 949569 w 9900139"/>
                  <a:gd name="connsiteY6" fmla="*/ 99646 h 164123"/>
                  <a:gd name="connsiteX7" fmla="*/ 1043354 w 9900139"/>
                  <a:gd name="connsiteY7" fmla="*/ 58615 h 164123"/>
                  <a:gd name="connsiteX8" fmla="*/ 1166446 w 9900139"/>
                  <a:gd name="connsiteY8" fmla="*/ 64477 h 164123"/>
                  <a:gd name="connsiteX9" fmla="*/ 1318846 w 9900139"/>
                  <a:gd name="connsiteY9" fmla="*/ 70338 h 164123"/>
                  <a:gd name="connsiteX10" fmla="*/ 1418493 w 9900139"/>
                  <a:gd name="connsiteY10" fmla="*/ 58615 h 164123"/>
                  <a:gd name="connsiteX11" fmla="*/ 1465385 w 9900139"/>
                  <a:gd name="connsiteY11" fmla="*/ 58615 h 164123"/>
                  <a:gd name="connsiteX12" fmla="*/ 1535723 w 9900139"/>
                  <a:gd name="connsiteY12" fmla="*/ 70338 h 164123"/>
                  <a:gd name="connsiteX13" fmla="*/ 1588477 w 9900139"/>
                  <a:gd name="connsiteY13" fmla="*/ 64477 h 164123"/>
                  <a:gd name="connsiteX14" fmla="*/ 1670539 w 9900139"/>
                  <a:gd name="connsiteY14" fmla="*/ 105508 h 164123"/>
                  <a:gd name="connsiteX15" fmla="*/ 1776046 w 9900139"/>
                  <a:gd name="connsiteY15" fmla="*/ 82061 h 164123"/>
                  <a:gd name="connsiteX16" fmla="*/ 1922585 w 9900139"/>
                  <a:gd name="connsiteY16" fmla="*/ 41031 h 164123"/>
                  <a:gd name="connsiteX17" fmla="*/ 1987062 w 9900139"/>
                  <a:gd name="connsiteY17" fmla="*/ 29308 h 164123"/>
                  <a:gd name="connsiteX18" fmla="*/ 2110154 w 9900139"/>
                  <a:gd name="connsiteY18" fmla="*/ 82061 h 164123"/>
                  <a:gd name="connsiteX19" fmla="*/ 2209800 w 9900139"/>
                  <a:gd name="connsiteY19" fmla="*/ 99646 h 164123"/>
                  <a:gd name="connsiteX20" fmla="*/ 2280139 w 9900139"/>
                  <a:gd name="connsiteY20" fmla="*/ 41031 h 164123"/>
                  <a:gd name="connsiteX21" fmla="*/ 2414954 w 9900139"/>
                  <a:gd name="connsiteY21" fmla="*/ 58615 h 164123"/>
                  <a:gd name="connsiteX22" fmla="*/ 2749062 w 9900139"/>
                  <a:gd name="connsiteY22" fmla="*/ 35169 h 164123"/>
                  <a:gd name="connsiteX23" fmla="*/ 2860431 w 9900139"/>
                  <a:gd name="connsiteY23" fmla="*/ 35169 h 164123"/>
                  <a:gd name="connsiteX24" fmla="*/ 2971800 w 9900139"/>
                  <a:gd name="connsiteY24" fmla="*/ 0 h 164123"/>
                  <a:gd name="connsiteX25" fmla="*/ 3118339 w 9900139"/>
                  <a:gd name="connsiteY25" fmla="*/ 0 h 164123"/>
                  <a:gd name="connsiteX26" fmla="*/ 3118339 w 9900139"/>
                  <a:gd name="connsiteY26" fmla="*/ 0 h 164123"/>
                  <a:gd name="connsiteX27" fmla="*/ 3194539 w 9900139"/>
                  <a:gd name="connsiteY27" fmla="*/ 41031 h 164123"/>
                  <a:gd name="connsiteX28" fmla="*/ 3511062 w 9900139"/>
                  <a:gd name="connsiteY28" fmla="*/ 0 h 164123"/>
                  <a:gd name="connsiteX29" fmla="*/ 3716216 w 9900139"/>
                  <a:gd name="connsiteY29" fmla="*/ 82061 h 164123"/>
                  <a:gd name="connsiteX30" fmla="*/ 3956539 w 9900139"/>
                  <a:gd name="connsiteY30" fmla="*/ 87923 h 164123"/>
                  <a:gd name="connsiteX31" fmla="*/ 4079631 w 9900139"/>
                  <a:gd name="connsiteY31" fmla="*/ 64477 h 164123"/>
                  <a:gd name="connsiteX32" fmla="*/ 4120662 w 9900139"/>
                  <a:gd name="connsiteY32" fmla="*/ 99646 h 164123"/>
                  <a:gd name="connsiteX33" fmla="*/ 4226169 w 9900139"/>
                  <a:gd name="connsiteY33" fmla="*/ 46892 h 164123"/>
                  <a:gd name="connsiteX34" fmla="*/ 4314093 w 9900139"/>
                  <a:gd name="connsiteY34" fmla="*/ 35169 h 164123"/>
                  <a:gd name="connsiteX35" fmla="*/ 4472354 w 9900139"/>
                  <a:gd name="connsiteY35" fmla="*/ 93785 h 164123"/>
                  <a:gd name="connsiteX36" fmla="*/ 4601308 w 9900139"/>
                  <a:gd name="connsiteY36" fmla="*/ 64477 h 164123"/>
                  <a:gd name="connsiteX37" fmla="*/ 4689231 w 9900139"/>
                  <a:gd name="connsiteY37" fmla="*/ 99646 h 164123"/>
                  <a:gd name="connsiteX38" fmla="*/ 4900246 w 9900139"/>
                  <a:gd name="connsiteY38" fmla="*/ 105508 h 164123"/>
                  <a:gd name="connsiteX39" fmla="*/ 4994031 w 9900139"/>
                  <a:gd name="connsiteY39" fmla="*/ 146538 h 164123"/>
                  <a:gd name="connsiteX40" fmla="*/ 5216769 w 9900139"/>
                  <a:gd name="connsiteY40" fmla="*/ 117231 h 164123"/>
                  <a:gd name="connsiteX41" fmla="*/ 5410200 w 9900139"/>
                  <a:gd name="connsiteY41" fmla="*/ 99646 h 164123"/>
                  <a:gd name="connsiteX42" fmla="*/ 5515708 w 9900139"/>
                  <a:gd name="connsiteY42" fmla="*/ 128954 h 164123"/>
                  <a:gd name="connsiteX43" fmla="*/ 5621216 w 9900139"/>
                  <a:gd name="connsiteY43" fmla="*/ 64477 h 164123"/>
                  <a:gd name="connsiteX44" fmla="*/ 5908431 w 9900139"/>
                  <a:gd name="connsiteY44" fmla="*/ 52754 h 164123"/>
                  <a:gd name="connsiteX45" fmla="*/ 6137031 w 9900139"/>
                  <a:gd name="connsiteY45" fmla="*/ 35169 h 164123"/>
                  <a:gd name="connsiteX46" fmla="*/ 6277708 w 9900139"/>
                  <a:gd name="connsiteY46" fmla="*/ 52754 h 164123"/>
                  <a:gd name="connsiteX47" fmla="*/ 6412523 w 9900139"/>
                  <a:gd name="connsiteY47" fmla="*/ 82061 h 164123"/>
                  <a:gd name="connsiteX48" fmla="*/ 6488723 w 9900139"/>
                  <a:gd name="connsiteY48" fmla="*/ 128954 h 164123"/>
                  <a:gd name="connsiteX49" fmla="*/ 6518031 w 9900139"/>
                  <a:gd name="connsiteY49" fmla="*/ 164123 h 164123"/>
                  <a:gd name="connsiteX50" fmla="*/ 6658708 w 9900139"/>
                  <a:gd name="connsiteY50" fmla="*/ 99646 h 164123"/>
                  <a:gd name="connsiteX51" fmla="*/ 6781800 w 9900139"/>
                  <a:gd name="connsiteY51" fmla="*/ 99646 h 164123"/>
                  <a:gd name="connsiteX52" fmla="*/ 6916616 w 9900139"/>
                  <a:gd name="connsiteY52" fmla="*/ 128954 h 164123"/>
                  <a:gd name="connsiteX53" fmla="*/ 7004539 w 9900139"/>
                  <a:gd name="connsiteY53" fmla="*/ 111369 h 164123"/>
                  <a:gd name="connsiteX54" fmla="*/ 7104185 w 9900139"/>
                  <a:gd name="connsiteY54" fmla="*/ 99646 h 164123"/>
                  <a:gd name="connsiteX55" fmla="*/ 7233139 w 9900139"/>
                  <a:gd name="connsiteY55" fmla="*/ 105508 h 164123"/>
                  <a:gd name="connsiteX56" fmla="*/ 7344508 w 9900139"/>
                  <a:gd name="connsiteY56" fmla="*/ 134815 h 164123"/>
                  <a:gd name="connsiteX57" fmla="*/ 7420708 w 9900139"/>
                  <a:gd name="connsiteY57" fmla="*/ 70338 h 164123"/>
                  <a:gd name="connsiteX58" fmla="*/ 7491046 w 9900139"/>
                  <a:gd name="connsiteY58" fmla="*/ 70338 h 164123"/>
                  <a:gd name="connsiteX59" fmla="*/ 7543800 w 9900139"/>
                  <a:gd name="connsiteY59" fmla="*/ 111369 h 164123"/>
                  <a:gd name="connsiteX60" fmla="*/ 7778262 w 9900139"/>
                  <a:gd name="connsiteY60" fmla="*/ 105508 h 164123"/>
                  <a:gd name="connsiteX61" fmla="*/ 7795846 w 9900139"/>
                  <a:gd name="connsiteY61" fmla="*/ 111369 h 164123"/>
                  <a:gd name="connsiteX62" fmla="*/ 8030308 w 9900139"/>
                  <a:gd name="connsiteY62" fmla="*/ 58615 h 164123"/>
                  <a:gd name="connsiteX63" fmla="*/ 8159262 w 9900139"/>
                  <a:gd name="connsiteY63" fmla="*/ 87923 h 164123"/>
                  <a:gd name="connsiteX64" fmla="*/ 8387862 w 9900139"/>
                  <a:gd name="connsiteY64" fmla="*/ 70338 h 164123"/>
                  <a:gd name="connsiteX65" fmla="*/ 8528539 w 9900139"/>
                  <a:gd name="connsiteY65" fmla="*/ 70338 h 164123"/>
                  <a:gd name="connsiteX66" fmla="*/ 8686800 w 9900139"/>
                  <a:gd name="connsiteY66" fmla="*/ 76200 h 164123"/>
                  <a:gd name="connsiteX67" fmla="*/ 8739554 w 9900139"/>
                  <a:gd name="connsiteY67" fmla="*/ 70338 h 164123"/>
                  <a:gd name="connsiteX68" fmla="*/ 8827477 w 9900139"/>
                  <a:gd name="connsiteY68" fmla="*/ 64477 h 164123"/>
                  <a:gd name="connsiteX69" fmla="*/ 8909539 w 9900139"/>
                  <a:gd name="connsiteY69" fmla="*/ 82061 h 164123"/>
                  <a:gd name="connsiteX70" fmla="*/ 9044354 w 9900139"/>
                  <a:gd name="connsiteY70" fmla="*/ 82061 h 164123"/>
                  <a:gd name="connsiteX71" fmla="*/ 9138139 w 9900139"/>
                  <a:gd name="connsiteY71" fmla="*/ 76200 h 164123"/>
                  <a:gd name="connsiteX72" fmla="*/ 9208477 w 9900139"/>
                  <a:gd name="connsiteY72" fmla="*/ 117231 h 164123"/>
                  <a:gd name="connsiteX73" fmla="*/ 9396046 w 9900139"/>
                  <a:gd name="connsiteY73" fmla="*/ 128954 h 164123"/>
                  <a:gd name="connsiteX74" fmla="*/ 9466385 w 9900139"/>
                  <a:gd name="connsiteY74" fmla="*/ 87923 h 164123"/>
                  <a:gd name="connsiteX75" fmla="*/ 9548446 w 9900139"/>
                  <a:gd name="connsiteY75" fmla="*/ 70338 h 164123"/>
                  <a:gd name="connsiteX76" fmla="*/ 9689123 w 9900139"/>
                  <a:gd name="connsiteY76" fmla="*/ 70338 h 164123"/>
                  <a:gd name="connsiteX77" fmla="*/ 9741877 w 9900139"/>
                  <a:gd name="connsiteY77" fmla="*/ 70338 h 164123"/>
                  <a:gd name="connsiteX78" fmla="*/ 9900139 w 9900139"/>
                  <a:gd name="connsiteY78" fmla="*/ 152400 h 164123"/>
                  <a:gd name="connsiteX79" fmla="*/ 9882554 w 9900139"/>
                  <a:gd name="connsiteY79" fmla="*/ 158261 h 16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9900139" h="164123">
                    <a:moveTo>
                      <a:pt x="0" y="52754"/>
                    </a:moveTo>
                    <a:lnTo>
                      <a:pt x="422031" y="82061"/>
                    </a:lnTo>
                    <a:lnTo>
                      <a:pt x="509954" y="29308"/>
                    </a:lnTo>
                    <a:lnTo>
                      <a:pt x="679939" y="52754"/>
                    </a:lnTo>
                    <a:lnTo>
                      <a:pt x="785446" y="70338"/>
                    </a:lnTo>
                    <a:lnTo>
                      <a:pt x="873369" y="52754"/>
                    </a:lnTo>
                    <a:lnTo>
                      <a:pt x="949569" y="99646"/>
                    </a:lnTo>
                    <a:lnTo>
                      <a:pt x="1043354" y="58615"/>
                    </a:lnTo>
                    <a:lnTo>
                      <a:pt x="1166446" y="64477"/>
                    </a:lnTo>
                    <a:lnTo>
                      <a:pt x="1318846" y="70338"/>
                    </a:lnTo>
                    <a:lnTo>
                      <a:pt x="1418493" y="58615"/>
                    </a:lnTo>
                    <a:lnTo>
                      <a:pt x="1465385" y="58615"/>
                    </a:lnTo>
                    <a:lnTo>
                      <a:pt x="1535723" y="70338"/>
                    </a:lnTo>
                    <a:lnTo>
                      <a:pt x="1588477" y="64477"/>
                    </a:lnTo>
                    <a:lnTo>
                      <a:pt x="1670539" y="105508"/>
                    </a:lnTo>
                    <a:lnTo>
                      <a:pt x="1776046" y="82061"/>
                    </a:lnTo>
                    <a:lnTo>
                      <a:pt x="1922585" y="41031"/>
                    </a:lnTo>
                    <a:lnTo>
                      <a:pt x="1987062" y="29308"/>
                    </a:lnTo>
                    <a:lnTo>
                      <a:pt x="2110154" y="82061"/>
                    </a:lnTo>
                    <a:lnTo>
                      <a:pt x="2209800" y="99646"/>
                    </a:lnTo>
                    <a:lnTo>
                      <a:pt x="2280139" y="41031"/>
                    </a:lnTo>
                    <a:lnTo>
                      <a:pt x="2414954" y="58615"/>
                    </a:lnTo>
                    <a:lnTo>
                      <a:pt x="2749062" y="35169"/>
                    </a:lnTo>
                    <a:lnTo>
                      <a:pt x="2860431" y="35169"/>
                    </a:lnTo>
                    <a:lnTo>
                      <a:pt x="2971800" y="0"/>
                    </a:lnTo>
                    <a:lnTo>
                      <a:pt x="3118339" y="0"/>
                    </a:lnTo>
                    <a:lnTo>
                      <a:pt x="3118339" y="0"/>
                    </a:lnTo>
                    <a:lnTo>
                      <a:pt x="3194539" y="41031"/>
                    </a:lnTo>
                    <a:lnTo>
                      <a:pt x="3511062" y="0"/>
                    </a:lnTo>
                    <a:lnTo>
                      <a:pt x="3716216" y="82061"/>
                    </a:lnTo>
                    <a:lnTo>
                      <a:pt x="3956539" y="87923"/>
                    </a:lnTo>
                    <a:lnTo>
                      <a:pt x="4079631" y="64477"/>
                    </a:lnTo>
                    <a:lnTo>
                      <a:pt x="4120662" y="99646"/>
                    </a:lnTo>
                    <a:lnTo>
                      <a:pt x="4226169" y="46892"/>
                    </a:lnTo>
                    <a:lnTo>
                      <a:pt x="4314093" y="35169"/>
                    </a:lnTo>
                    <a:lnTo>
                      <a:pt x="4472354" y="93785"/>
                    </a:lnTo>
                    <a:lnTo>
                      <a:pt x="4601308" y="64477"/>
                    </a:lnTo>
                    <a:lnTo>
                      <a:pt x="4689231" y="99646"/>
                    </a:lnTo>
                    <a:lnTo>
                      <a:pt x="4900246" y="105508"/>
                    </a:lnTo>
                    <a:lnTo>
                      <a:pt x="4994031" y="146538"/>
                    </a:lnTo>
                    <a:lnTo>
                      <a:pt x="5216769" y="117231"/>
                    </a:lnTo>
                    <a:lnTo>
                      <a:pt x="5410200" y="99646"/>
                    </a:lnTo>
                    <a:lnTo>
                      <a:pt x="5515708" y="128954"/>
                    </a:lnTo>
                    <a:lnTo>
                      <a:pt x="5621216" y="64477"/>
                    </a:lnTo>
                    <a:lnTo>
                      <a:pt x="5908431" y="52754"/>
                    </a:lnTo>
                    <a:lnTo>
                      <a:pt x="6137031" y="35169"/>
                    </a:lnTo>
                    <a:lnTo>
                      <a:pt x="6277708" y="52754"/>
                    </a:lnTo>
                    <a:lnTo>
                      <a:pt x="6412523" y="82061"/>
                    </a:lnTo>
                    <a:lnTo>
                      <a:pt x="6488723" y="128954"/>
                    </a:lnTo>
                    <a:lnTo>
                      <a:pt x="6518031" y="164123"/>
                    </a:lnTo>
                    <a:lnTo>
                      <a:pt x="6658708" y="99646"/>
                    </a:lnTo>
                    <a:lnTo>
                      <a:pt x="6781800" y="99646"/>
                    </a:lnTo>
                    <a:lnTo>
                      <a:pt x="6916616" y="128954"/>
                    </a:lnTo>
                    <a:lnTo>
                      <a:pt x="7004539" y="111369"/>
                    </a:lnTo>
                    <a:lnTo>
                      <a:pt x="7104185" y="99646"/>
                    </a:lnTo>
                    <a:lnTo>
                      <a:pt x="7233139" y="105508"/>
                    </a:lnTo>
                    <a:lnTo>
                      <a:pt x="7344508" y="134815"/>
                    </a:lnTo>
                    <a:lnTo>
                      <a:pt x="7420708" y="70338"/>
                    </a:lnTo>
                    <a:lnTo>
                      <a:pt x="7491046" y="70338"/>
                    </a:lnTo>
                    <a:lnTo>
                      <a:pt x="7543800" y="111369"/>
                    </a:lnTo>
                    <a:lnTo>
                      <a:pt x="7778262" y="105508"/>
                    </a:lnTo>
                    <a:lnTo>
                      <a:pt x="7795846" y="111369"/>
                    </a:lnTo>
                    <a:lnTo>
                      <a:pt x="8030308" y="58615"/>
                    </a:lnTo>
                    <a:lnTo>
                      <a:pt x="8159262" y="87923"/>
                    </a:lnTo>
                    <a:lnTo>
                      <a:pt x="8387862" y="70338"/>
                    </a:lnTo>
                    <a:lnTo>
                      <a:pt x="8528539" y="70338"/>
                    </a:lnTo>
                    <a:lnTo>
                      <a:pt x="8686800" y="76200"/>
                    </a:lnTo>
                    <a:lnTo>
                      <a:pt x="8739554" y="70338"/>
                    </a:lnTo>
                    <a:lnTo>
                      <a:pt x="8827477" y="64477"/>
                    </a:lnTo>
                    <a:lnTo>
                      <a:pt x="8909539" y="82061"/>
                    </a:lnTo>
                    <a:lnTo>
                      <a:pt x="9044354" y="82061"/>
                    </a:lnTo>
                    <a:lnTo>
                      <a:pt x="9138139" y="76200"/>
                    </a:lnTo>
                    <a:lnTo>
                      <a:pt x="9208477" y="117231"/>
                    </a:lnTo>
                    <a:lnTo>
                      <a:pt x="9396046" y="128954"/>
                    </a:lnTo>
                    <a:lnTo>
                      <a:pt x="9466385" y="87923"/>
                    </a:lnTo>
                    <a:lnTo>
                      <a:pt x="9548446" y="70338"/>
                    </a:lnTo>
                    <a:lnTo>
                      <a:pt x="9689123" y="70338"/>
                    </a:lnTo>
                    <a:lnTo>
                      <a:pt x="9741877" y="70338"/>
                    </a:lnTo>
                    <a:lnTo>
                      <a:pt x="9900139" y="152400"/>
                    </a:lnTo>
                    <a:lnTo>
                      <a:pt x="9882554" y="158261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6EF11042-46F4-4496-DFAC-64BB7D7E679F}"/>
                  </a:ext>
                </a:extLst>
              </p:cNvPr>
              <p:cNvGrpSpPr/>
              <p:nvPr/>
            </p:nvGrpSpPr>
            <p:grpSpPr>
              <a:xfrm>
                <a:off x="1092520" y="3204911"/>
                <a:ext cx="1222641" cy="1741739"/>
                <a:chOff x="929693" y="3155112"/>
                <a:chExt cx="1222641" cy="1741739"/>
              </a:xfrm>
            </p:grpSpPr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42C42318-29D0-4910-27B9-88D376DC783B}"/>
                    </a:ext>
                  </a:extLst>
                </p:cNvPr>
                <p:cNvSpPr txBox="1"/>
                <p:nvPr/>
              </p:nvSpPr>
              <p:spPr>
                <a:xfrm>
                  <a:off x="1115033" y="3155112"/>
                  <a:ext cx="1037301" cy="47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noProof="0" dirty="0">
                      <a:highlight>
                        <a:srgbClr val="FFFF00"/>
                      </a:highlight>
                    </a:rPr>
                    <a:t>~ 3 ns</a:t>
                  </a:r>
                </a:p>
              </p:txBody>
            </p:sp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35CC5395-1D8B-8FCB-C59B-380B4C5A1034}"/>
                    </a:ext>
                  </a:extLst>
                </p:cNvPr>
                <p:cNvSpPr txBox="1"/>
                <p:nvPr/>
              </p:nvSpPr>
              <p:spPr>
                <a:xfrm>
                  <a:off x="1121150" y="4191212"/>
                  <a:ext cx="950439" cy="47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noProof="0" dirty="0">
                      <a:highlight>
                        <a:srgbClr val="FFFF00"/>
                      </a:highlight>
                    </a:rPr>
                    <a:t>~ 9 ns</a:t>
                  </a:r>
                </a:p>
              </p:txBody>
            </p:sp>
            <p:cxnSp>
              <p:nvCxnSpPr>
                <p:cNvPr id="75" name="Connecteur droit avec flèche 74">
                  <a:extLst>
                    <a:ext uri="{FF2B5EF4-FFF2-40B4-BE49-F238E27FC236}">
                      <a16:creationId xmlns:a16="http://schemas.microsoft.com/office/drawing/2014/main" id="{8EF1C419-9331-3665-E83D-3C203F352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9693" y="3275471"/>
                  <a:ext cx="0" cy="43523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avec flèche 75">
                  <a:extLst>
                    <a:ext uri="{FF2B5EF4-FFF2-40B4-BE49-F238E27FC236}">
                      <a16:creationId xmlns:a16="http://schemas.microsoft.com/office/drawing/2014/main" id="{FCE5FC2C-3D39-4EA3-9A88-541238B336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9693" y="3710702"/>
                  <a:ext cx="0" cy="118614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41928B54-57BF-ADA8-4829-22A5FD72155B}"/>
                  </a:ext>
                </a:extLst>
              </p:cNvPr>
              <p:cNvSpPr txBox="1"/>
              <p:nvPr/>
            </p:nvSpPr>
            <p:spPr>
              <a:xfrm>
                <a:off x="1287248" y="5128178"/>
                <a:ext cx="1027913" cy="47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>
                    <a:highlight>
                      <a:srgbClr val="FFFF00"/>
                    </a:highlight>
                  </a:rPr>
                  <a:t>~ 3 ns</a:t>
                </a:r>
              </a:p>
            </p:txBody>
          </p: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C83BB7BF-E7F2-12A2-16D0-F90AD878FD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520" y="4943805"/>
                <a:ext cx="0" cy="38003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04F7E91-6F50-33D0-B1F7-EDCBB511B55A}"/>
                </a:ext>
              </a:extLst>
            </p:cNvPr>
            <p:cNvSpPr txBox="1"/>
            <p:nvPr/>
          </p:nvSpPr>
          <p:spPr>
            <a:xfrm>
              <a:off x="11387846" y="3833978"/>
              <a:ext cx="361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dB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EF3E2B0-48B3-967C-1835-D69B49163B5F}"/>
                </a:ext>
              </a:extLst>
            </p:cNvPr>
            <p:cNvSpPr txBox="1"/>
            <p:nvPr/>
          </p:nvSpPr>
          <p:spPr>
            <a:xfrm>
              <a:off x="11015042" y="3673578"/>
              <a:ext cx="2250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0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527C6111-EDF8-7529-30A5-18C16760D0EA}"/>
                </a:ext>
              </a:extLst>
            </p:cNvPr>
            <p:cNvSpPr txBox="1"/>
            <p:nvPr/>
          </p:nvSpPr>
          <p:spPr>
            <a:xfrm>
              <a:off x="11315760" y="3673577"/>
              <a:ext cx="39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40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9F588D2-F5E2-1E34-AA7A-98658ED9E2B4}"/>
                </a:ext>
              </a:extLst>
            </p:cNvPr>
            <p:cNvSpPr txBox="1"/>
            <p:nvPr/>
          </p:nvSpPr>
          <p:spPr>
            <a:xfrm>
              <a:off x="11644102" y="3673577"/>
              <a:ext cx="39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80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86B26274-697D-E3F7-D1E0-30FBAE1CBC66}"/>
              </a:ext>
            </a:extLst>
          </p:cNvPr>
          <p:cNvSpPr/>
          <p:nvPr/>
        </p:nvSpPr>
        <p:spPr>
          <a:xfrm>
            <a:off x="653689" y="3838107"/>
            <a:ext cx="1397638" cy="277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solidFill>
                  <a:schemeClr val="tx1"/>
                </a:solidFill>
              </a:rPr>
              <a:t>Depth (m)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395AD8-4503-3333-F0BC-490894F5DEC1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GPR results : </a:t>
            </a:r>
            <a:r>
              <a:rPr lang="en-GB" sz="3200" noProof="0" dirty="0"/>
              <a:t>(1500 MHz)</a:t>
            </a:r>
            <a:endParaRPr lang="en-GB" sz="4000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A462FD-0682-274D-43ED-58CD5935BFB3}"/>
              </a:ext>
            </a:extLst>
          </p:cNvPr>
          <p:cNvSpPr txBox="1"/>
          <p:nvPr/>
        </p:nvSpPr>
        <p:spPr>
          <a:xfrm>
            <a:off x="10852969" y="1147276"/>
            <a:ext cx="148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Gain function</a:t>
            </a:r>
          </a:p>
        </p:txBody>
      </p:sp>
    </p:spTree>
    <p:extLst>
      <p:ext uri="{BB962C8B-B14F-4D97-AF65-F5344CB8AC3E}">
        <p14:creationId xmlns:p14="http://schemas.microsoft.com/office/powerpoint/2010/main" val="245647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D035-F84A-0CDE-E703-9E921DB8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space réservé du numéro de diapositive 174">
            <a:extLst>
              <a:ext uri="{FF2B5EF4-FFF2-40B4-BE49-F238E27FC236}">
                <a16:creationId xmlns:a16="http://schemas.microsoft.com/office/drawing/2014/main" id="{95253E57-084F-D75B-94E6-9D602D1E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5C2132-7D7C-D156-9C88-3C156DC1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11628" t="6845" r="50295" b="6701"/>
          <a:stretch/>
        </p:blipFill>
        <p:spPr>
          <a:xfrm>
            <a:off x="4999665" y="1433589"/>
            <a:ext cx="1766852" cy="1968269"/>
          </a:xfrm>
          <a:prstGeom prst="rect">
            <a:avLst/>
          </a:prstGeom>
          <a:scene3d>
            <a:camera prst="orthographicFront">
              <a:rot lat="1197620" lon="2344644" rev="21585636"/>
            </a:camera>
            <a:lightRig rig="threePt" dir="t"/>
          </a:scene3d>
        </p:spPr>
      </p:pic>
      <p:grpSp>
        <p:nvGrpSpPr>
          <p:cNvPr id="76" name="Groupe 75">
            <a:extLst>
              <a:ext uri="{FF2B5EF4-FFF2-40B4-BE49-F238E27FC236}">
                <a16:creationId xmlns:a16="http://schemas.microsoft.com/office/drawing/2014/main" id="{52D62D81-E576-1CB3-4DE6-E59887463132}"/>
              </a:ext>
            </a:extLst>
          </p:cNvPr>
          <p:cNvGrpSpPr/>
          <p:nvPr/>
        </p:nvGrpSpPr>
        <p:grpSpPr>
          <a:xfrm>
            <a:off x="256519" y="990794"/>
            <a:ext cx="6418564" cy="1877594"/>
            <a:chOff x="256519" y="943088"/>
            <a:chExt cx="6418564" cy="1877594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13E2EAE1-63B9-B876-B1CF-0D2B52ECDE88}"/>
                </a:ext>
              </a:extLst>
            </p:cNvPr>
            <p:cNvGrpSpPr/>
            <p:nvPr/>
          </p:nvGrpSpPr>
          <p:grpSpPr>
            <a:xfrm>
              <a:off x="256519" y="943088"/>
              <a:ext cx="6418564" cy="1877594"/>
              <a:chOff x="357582" y="1690688"/>
              <a:chExt cx="6418564" cy="1877594"/>
            </a:xfrm>
          </p:grpSpPr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EAACC43F-B2E9-D933-607B-03A3DB7FD0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9122" y="1690688"/>
                <a:ext cx="5881861" cy="173831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7F00FD08-4C49-5703-7B37-199F3335D439}"/>
                  </a:ext>
                </a:extLst>
              </p:cNvPr>
              <p:cNvSpPr txBox="1"/>
              <p:nvPr/>
            </p:nvSpPr>
            <p:spPr>
              <a:xfrm>
                <a:off x="524893" y="2763635"/>
                <a:ext cx="5744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>
                    <a:solidFill>
                      <a:schemeClr val="accent5"/>
                    </a:solidFill>
                  </a:rPr>
                  <a:t>0 m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5133624-EDEF-90D1-14E7-9E8203363B2C}"/>
                  </a:ext>
                </a:extLst>
              </p:cNvPr>
              <p:cNvSpPr txBox="1"/>
              <p:nvPr/>
            </p:nvSpPr>
            <p:spPr>
              <a:xfrm>
                <a:off x="1936320" y="2327676"/>
                <a:ext cx="731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>
                    <a:solidFill>
                      <a:schemeClr val="accent5"/>
                    </a:solidFill>
                  </a:rPr>
                  <a:t>11 m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982F5558-AFC3-D1DE-9CA2-F1F68BF41584}"/>
                  </a:ext>
                </a:extLst>
              </p:cNvPr>
              <p:cNvSpPr txBox="1"/>
              <p:nvPr/>
            </p:nvSpPr>
            <p:spPr>
              <a:xfrm>
                <a:off x="6044512" y="1696548"/>
                <a:ext cx="731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>
                    <a:solidFill>
                      <a:schemeClr val="accent5"/>
                    </a:solidFill>
                  </a:rPr>
                  <a:t>32 m</a:t>
                </a:r>
              </a:p>
            </p:txBody>
          </p:sp>
          <p:sp>
            <p:nvSpPr>
              <p:cNvPr id="41" name="Parallélogramme 40">
                <a:extLst>
                  <a:ext uri="{FF2B5EF4-FFF2-40B4-BE49-F238E27FC236}">
                    <a16:creationId xmlns:a16="http://schemas.microsoft.com/office/drawing/2014/main" id="{5AF61A11-69AC-2D6C-8116-3C2D2B0441F4}"/>
                  </a:ext>
                </a:extLst>
              </p:cNvPr>
              <p:cNvSpPr/>
              <p:nvPr/>
            </p:nvSpPr>
            <p:spPr>
              <a:xfrm rot="1446426">
                <a:off x="705571" y="3235353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2A6AC3C3-FFFF-B528-805C-43E7AD9D233C}"/>
                  </a:ext>
                </a:extLst>
              </p:cNvPr>
              <p:cNvCxnSpPr/>
              <p:nvPr/>
            </p:nvCxnSpPr>
            <p:spPr>
              <a:xfrm>
                <a:off x="838200" y="3180738"/>
                <a:ext cx="0" cy="292974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Parallélogramme 42">
                <a:extLst>
                  <a:ext uri="{FF2B5EF4-FFF2-40B4-BE49-F238E27FC236}">
                    <a16:creationId xmlns:a16="http://schemas.microsoft.com/office/drawing/2014/main" id="{2C1B5105-7F99-A4B8-53A5-67CEDAD42C00}"/>
                  </a:ext>
                </a:extLst>
              </p:cNvPr>
              <p:cNvSpPr/>
              <p:nvPr/>
            </p:nvSpPr>
            <p:spPr>
              <a:xfrm rot="1446426">
                <a:off x="886614" y="3183455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4" name="Parallélogramme 43">
                <a:extLst>
                  <a:ext uri="{FF2B5EF4-FFF2-40B4-BE49-F238E27FC236}">
                    <a16:creationId xmlns:a16="http://schemas.microsoft.com/office/drawing/2014/main" id="{4595EE3B-9C52-C929-676B-8A3CAEE99B15}"/>
                  </a:ext>
                </a:extLst>
              </p:cNvPr>
              <p:cNvSpPr/>
              <p:nvPr/>
            </p:nvSpPr>
            <p:spPr>
              <a:xfrm rot="1446426">
                <a:off x="1058772" y="3135002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5" name="Parallélogramme 44">
                <a:extLst>
                  <a:ext uri="{FF2B5EF4-FFF2-40B4-BE49-F238E27FC236}">
                    <a16:creationId xmlns:a16="http://schemas.microsoft.com/office/drawing/2014/main" id="{29D13C72-81D4-2567-B40C-4F7CE276E386}"/>
                  </a:ext>
                </a:extLst>
              </p:cNvPr>
              <p:cNvSpPr/>
              <p:nvPr/>
            </p:nvSpPr>
            <p:spPr>
              <a:xfrm rot="1446426">
                <a:off x="1975238" y="2872214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397FECC-1823-A56E-C1F7-78C37FDD9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3749" y="2909607"/>
                <a:ext cx="0" cy="151711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71DABE0A-C7AB-33AF-C05A-32C2D2D363BC}"/>
                  </a:ext>
                </a:extLst>
              </p:cNvPr>
              <p:cNvGrpSpPr/>
              <p:nvPr/>
            </p:nvGrpSpPr>
            <p:grpSpPr>
              <a:xfrm>
                <a:off x="1731575" y="2743666"/>
                <a:ext cx="1005264" cy="308901"/>
                <a:chOff x="1904134" y="2878344"/>
                <a:chExt cx="1134662" cy="367418"/>
              </a:xfrm>
            </p:grpSpPr>
            <p:sp>
              <p:nvSpPr>
                <p:cNvPr id="73" name="Parallélogramme 72">
                  <a:extLst>
                    <a:ext uri="{FF2B5EF4-FFF2-40B4-BE49-F238E27FC236}">
                      <a16:creationId xmlns:a16="http://schemas.microsoft.com/office/drawing/2014/main" id="{5468BC34-0383-842F-607B-EE8FE218BE04}"/>
                    </a:ext>
                  </a:extLst>
                </p:cNvPr>
                <p:cNvSpPr/>
                <p:nvPr/>
              </p:nvSpPr>
              <p:spPr>
                <a:xfrm rot="1335749" flipH="1" flipV="1">
                  <a:off x="1904134" y="3021205"/>
                  <a:ext cx="1134662" cy="73372"/>
                </a:xfrm>
                <a:prstGeom prst="parallelogram">
                  <a:avLst>
                    <a:gd name="adj" fmla="val 111374"/>
                  </a:avLst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74" name="Forme libre : forme 73">
                  <a:extLst>
                    <a:ext uri="{FF2B5EF4-FFF2-40B4-BE49-F238E27FC236}">
                      <a16:creationId xmlns:a16="http://schemas.microsoft.com/office/drawing/2014/main" id="{4B355F16-2C16-2CF7-8E0E-72D5773CF764}"/>
                    </a:ext>
                  </a:extLst>
                </p:cNvPr>
                <p:cNvSpPr/>
                <p:nvPr/>
              </p:nvSpPr>
              <p:spPr>
                <a:xfrm rot="258296">
                  <a:off x="2021584" y="2878344"/>
                  <a:ext cx="980266" cy="367418"/>
                </a:xfrm>
                <a:custGeom>
                  <a:avLst/>
                  <a:gdLst>
                    <a:gd name="connsiteX0" fmla="*/ 0 w 942975"/>
                    <a:gd name="connsiteY0" fmla="*/ 0 h 417195"/>
                    <a:gd name="connsiteX1" fmla="*/ 1905 w 942975"/>
                    <a:gd name="connsiteY1" fmla="*/ 59055 h 417195"/>
                    <a:gd name="connsiteX2" fmla="*/ 866775 w 942975"/>
                    <a:gd name="connsiteY2" fmla="*/ 417195 h 417195"/>
                    <a:gd name="connsiteX3" fmla="*/ 942975 w 942975"/>
                    <a:gd name="connsiteY3" fmla="*/ 384810 h 417195"/>
                    <a:gd name="connsiteX4" fmla="*/ 0 w 942975"/>
                    <a:gd name="connsiteY4" fmla="*/ 0 h 41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975" h="417195">
                      <a:moveTo>
                        <a:pt x="0" y="0"/>
                      </a:moveTo>
                      <a:lnTo>
                        <a:pt x="1905" y="59055"/>
                      </a:lnTo>
                      <a:lnTo>
                        <a:pt x="866775" y="417195"/>
                      </a:lnTo>
                      <a:lnTo>
                        <a:pt x="942975" y="3848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sp>
            <p:nvSpPr>
              <p:cNvPr id="48" name="Parallélogramme 47">
                <a:extLst>
                  <a:ext uri="{FF2B5EF4-FFF2-40B4-BE49-F238E27FC236}">
                    <a16:creationId xmlns:a16="http://schemas.microsoft.com/office/drawing/2014/main" id="{646E43A1-D6FD-90C3-929C-B31BCD35BD10}"/>
                  </a:ext>
                </a:extLst>
              </p:cNvPr>
              <p:cNvSpPr/>
              <p:nvPr/>
            </p:nvSpPr>
            <p:spPr>
              <a:xfrm rot="1446426">
                <a:off x="2206120" y="2805137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93F03359-590D-509E-D106-018D7433B6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3805" y="2722284"/>
                <a:ext cx="709" cy="180245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7986140-6C40-64F5-D3E8-519440FC54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8740" y="2938950"/>
                <a:ext cx="688260" cy="205014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Parallélogramme 50">
                <a:extLst>
                  <a:ext uri="{FF2B5EF4-FFF2-40B4-BE49-F238E27FC236}">
                    <a16:creationId xmlns:a16="http://schemas.microsoft.com/office/drawing/2014/main" id="{3423405E-1B48-0AB3-43B3-C1468932798F}"/>
                  </a:ext>
                </a:extLst>
              </p:cNvPr>
              <p:cNvSpPr/>
              <p:nvPr/>
            </p:nvSpPr>
            <p:spPr>
              <a:xfrm rot="1446426">
                <a:off x="5337854" y="1871083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2" name="Parallélogramme 51">
                <a:extLst>
                  <a:ext uri="{FF2B5EF4-FFF2-40B4-BE49-F238E27FC236}">
                    <a16:creationId xmlns:a16="http://schemas.microsoft.com/office/drawing/2014/main" id="{EC11D46A-FD2A-DF50-68AF-249D1D05CC61}"/>
                  </a:ext>
                </a:extLst>
              </p:cNvPr>
              <p:cNvSpPr/>
              <p:nvPr/>
            </p:nvSpPr>
            <p:spPr>
              <a:xfrm rot="1446426">
                <a:off x="5518897" y="1819185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3" name="Parallélogramme 52">
                <a:extLst>
                  <a:ext uri="{FF2B5EF4-FFF2-40B4-BE49-F238E27FC236}">
                    <a16:creationId xmlns:a16="http://schemas.microsoft.com/office/drawing/2014/main" id="{7D55C93A-F613-D1F0-92D7-7AED38EF89FF}"/>
                  </a:ext>
                </a:extLst>
              </p:cNvPr>
              <p:cNvSpPr/>
              <p:nvPr/>
            </p:nvSpPr>
            <p:spPr>
              <a:xfrm rot="1446426">
                <a:off x="5691055" y="1770732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4" name="Parallélogramme 53">
                <a:extLst>
                  <a:ext uri="{FF2B5EF4-FFF2-40B4-BE49-F238E27FC236}">
                    <a16:creationId xmlns:a16="http://schemas.microsoft.com/office/drawing/2014/main" id="{BE19FE5C-4C45-F96E-7DBB-6A1293C363A4}"/>
                  </a:ext>
                </a:extLst>
              </p:cNvPr>
              <p:cNvSpPr/>
              <p:nvPr/>
            </p:nvSpPr>
            <p:spPr>
              <a:xfrm rot="1446426">
                <a:off x="2385654" y="2753432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5" name="Parallélogramme 54">
                <a:extLst>
                  <a:ext uri="{FF2B5EF4-FFF2-40B4-BE49-F238E27FC236}">
                    <a16:creationId xmlns:a16="http://schemas.microsoft.com/office/drawing/2014/main" id="{C7C1FB4E-E0F9-E50A-7888-AE3094578A76}"/>
                  </a:ext>
                </a:extLst>
              </p:cNvPr>
              <p:cNvSpPr/>
              <p:nvPr/>
            </p:nvSpPr>
            <p:spPr>
              <a:xfrm rot="1446426">
                <a:off x="2568534" y="2696568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6" name="Parallélogramme 55">
                <a:extLst>
                  <a:ext uri="{FF2B5EF4-FFF2-40B4-BE49-F238E27FC236}">
                    <a16:creationId xmlns:a16="http://schemas.microsoft.com/office/drawing/2014/main" id="{8EBACAB2-3C3B-C492-71DC-63A0B907AD6D}"/>
                  </a:ext>
                </a:extLst>
              </p:cNvPr>
              <p:cNvSpPr/>
              <p:nvPr/>
            </p:nvSpPr>
            <p:spPr>
              <a:xfrm rot="1446426">
                <a:off x="2751663" y="2642438"/>
                <a:ext cx="161008" cy="61680"/>
              </a:xfrm>
              <a:prstGeom prst="parallelogram">
                <a:avLst>
                  <a:gd name="adj" fmla="val 108473"/>
                </a:avLst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7" name="Parallélogramme 56">
                <a:extLst>
                  <a:ext uri="{FF2B5EF4-FFF2-40B4-BE49-F238E27FC236}">
                    <a16:creationId xmlns:a16="http://schemas.microsoft.com/office/drawing/2014/main" id="{53F36AD7-1886-CD13-EE35-CBBB0826D2E1}"/>
                  </a:ext>
                </a:extLst>
              </p:cNvPr>
              <p:cNvSpPr/>
              <p:nvPr/>
            </p:nvSpPr>
            <p:spPr>
              <a:xfrm rot="2621159">
                <a:off x="357582" y="3294596"/>
                <a:ext cx="292613" cy="273686"/>
              </a:xfrm>
              <a:prstGeom prst="parallelogram">
                <a:avLst>
                  <a:gd name="adj" fmla="val 1161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D9973507-40E0-1B50-5031-8DC25DACB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312" y="3167355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E6972C4C-E6C5-5A1C-8A26-F2EC14D6D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1762" y="3124332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E2C63245-AB9D-33F3-9E95-BD6B97B2D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1158" y="2842022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9742D354-AED7-E025-8CCC-5486C406B8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5541" y="2772164"/>
                <a:ext cx="0" cy="12525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F1729B5B-4939-2F8D-A589-4C8BCC18A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5248" y="2728728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6040328C-F52C-98FA-39D3-F0594EA6F6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2285" y="2673278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8E49EC07-0776-FAF7-5C30-EC194358C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4704" y="2612246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C36E8BC7-F245-4CAA-555D-168CDBBEEC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6620" y="3029379"/>
                <a:ext cx="809122" cy="248033"/>
              </a:xfrm>
              <a:prstGeom prst="line">
                <a:avLst/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7B78CA6C-7F0B-3219-4CB6-E830B61929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32230" y="2027450"/>
                <a:ext cx="2513492" cy="748457"/>
              </a:xfrm>
              <a:prstGeom prst="line">
                <a:avLst/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3D7D72DF-46C5-94CF-BB1B-26E8979EC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6564" y="1850025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B7743DBB-E06A-13BD-4305-4D8913B134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668" y="1801572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6DCBA157-51EC-0047-A036-9C8675AE53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4467" y="1752537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3469E84C-C820-8237-FE03-D3829F064601}"/>
                  </a:ext>
                </a:extLst>
              </p:cNvPr>
              <p:cNvCxnSpPr/>
              <p:nvPr/>
            </p:nvCxnSpPr>
            <p:spPr>
              <a:xfrm>
                <a:off x="5842469" y="1709394"/>
                <a:ext cx="0" cy="292974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D470B807-A911-3F8D-1872-DCCC9C41A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010" y="3225778"/>
                <a:ext cx="0" cy="2028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FCC049D6-D5E7-10EA-0109-1F2DFB507A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9084" y="1192398"/>
              <a:ext cx="2395859" cy="702177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Image 78">
            <a:extLst>
              <a:ext uri="{FF2B5EF4-FFF2-40B4-BE49-F238E27FC236}">
                <a16:creationId xmlns:a16="http://schemas.microsoft.com/office/drawing/2014/main" id="{DC4CC298-AD24-FDE9-05D7-D0B3A8B1345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22830" t="52004" r="1880" b="27236"/>
          <a:stretch/>
        </p:blipFill>
        <p:spPr>
          <a:xfrm>
            <a:off x="4150677" y="1690688"/>
            <a:ext cx="1485399" cy="2141268"/>
          </a:xfrm>
          <a:prstGeom prst="rect">
            <a:avLst/>
          </a:prstGeom>
          <a:scene3d>
            <a:camera prst="orthographicFront">
              <a:rot lat="1796476" lon="1747775" rev="21587832"/>
            </a:camera>
            <a:lightRig rig="threePt" dir="t"/>
          </a:scene3d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5091F0FB-C0B3-8CCA-D121-16649FB3D5F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23301" t="27090" r="1409" b="51940"/>
          <a:stretch/>
        </p:blipFill>
        <p:spPr>
          <a:xfrm>
            <a:off x="3043504" y="2006161"/>
            <a:ext cx="1485399" cy="2162840"/>
          </a:xfrm>
          <a:prstGeom prst="rect">
            <a:avLst/>
          </a:prstGeom>
          <a:scene3d>
            <a:camera prst="orthographicFront">
              <a:rot lat="1796476" lon="1747775" rev="21587832"/>
            </a:camera>
            <a:lightRig rig="threePt" dir="t"/>
          </a:scene3d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F49E4017-4FAF-0947-8204-8E493F09340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1980" t="1580" b="77006"/>
          <a:stretch/>
        </p:blipFill>
        <p:spPr>
          <a:xfrm>
            <a:off x="1532671" y="2437169"/>
            <a:ext cx="1858960" cy="2123199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>
              <a:rot lat="1796476" lon="1747775" rev="21587832"/>
            </a:camera>
            <a:lightRig rig="threePt" dir="t"/>
          </a:scene3d>
        </p:spPr>
      </p:pic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FF2E1F7B-E857-9325-E2E7-E1C9EE4A6A6F}"/>
              </a:ext>
            </a:extLst>
          </p:cNvPr>
          <p:cNvCxnSpPr>
            <a:cxnSpLocks/>
          </p:cNvCxnSpPr>
          <p:nvPr/>
        </p:nvCxnSpPr>
        <p:spPr>
          <a:xfrm flipH="1">
            <a:off x="2406123" y="2462034"/>
            <a:ext cx="30752" cy="186035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34FC7A44-41B7-92C7-9B4C-588E037AF5E1}"/>
              </a:ext>
            </a:extLst>
          </p:cNvPr>
          <p:cNvCxnSpPr>
            <a:cxnSpLocks/>
          </p:cNvCxnSpPr>
          <p:nvPr/>
        </p:nvCxnSpPr>
        <p:spPr>
          <a:xfrm flipH="1">
            <a:off x="3666172" y="1885885"/>
            <a:ext cx="20744" cy="2089649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CE5A672-B8F1-9037-7A58-96489A52A6AA}"/>
              </a:ext>
            </a:extLst>
          </p:cNvPr>
          <p:cNvCxnSpPr>
            <a:cxnSpLocks/>
          </p:cNvCxnSpPr>
          <p:nvPr/>
        </p:nvCxnSpPr>
        <p:spPr>
          <a:xfrm flipH="1">
            <a:off x="4928711" y="1658441"/>
            <a:ext cx="20744" cy="2089649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778CA136-D4C4-2DC1-83D5-6BEEB9EAB7B3}"/>
              </a:ext>
            </a:extLst>
          </p:cNvPr>
          <p:cNvCxnSpPr>
            <a:cxnSpLocks/>
          </p:cNvCxnSpPr>
          <p:nvPr/>
        </p:nvCxnSpPr>
        <p:spPr>
          <a:xfrm flipH="1">
            <a:off x="6222846" y="1411108"/>
            <a:ext cx="20744" cy="2089649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6EFC414F-BBAB-BC13-E996-FAAEC1649DBE}"/>
              </a:ext>
            </a:extLst>
          </p:cNvPr>
          <p:cNvCxnSpPr>
            <a:cxnSpLocks/>
          </p:cNvCxnSpPr>
          <p:nvPr/>
        </p:nvCxnSpPr>
        <p:spPr>
          <a:xfrm flipH="1">
            <a:off x="1632135" y="2057422"/>
            <a:ext cx="9208" cy="50946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15B5CCA-8A5E-C5A9-D175-EB2608BB1365}"/>
              </a:ext>
            </a:extLst>
          </p:cNvPr>
          <p:cNvCxnSpPr>
            <a:cxnSpLocks/>
          </p:cNvCxnSpPr>
          <p:nvPr/>
        </p:nvCxnSpPr>
        <p:spPr>
          <a:xfrm flipH="1">
            <a:off x="3160443" y="1651386"/>
            <a:ext cx="1254" cy="59796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860BECAA-85EB-268B-819F-0F935A602A73}"/>
              </a:ext>
            </a:extLst>
          </p:cNvPr>
          <p:cNvCxnSpPr>
            <a:cxnSpLocks/>
          </p:cNvCxnSpPr>
          <p:nvPr/>
        </p:nvCxnSpPr>
        <p:spPr>
          <a:xfrm flipH="1">
            <a:off x="4281023" y="1334931"/>
            <a:ext cx="1254" cy="597964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6E32C7F7-A97E-1F08-EF26-AC250590FD76}"/>
              </a:ext>
            </a:extLst>
          </p:cNvPr>
          <p:cNvCxnSpPr>
            <a:cxnSpLocks/>
          </p:cNvCxnSpPr>
          <p:nvPr/>
        </p:nvCxnSpPr>
        <p:spPr>
          <a:xfrm flipH="1">
            <a:off x="5242840" y="1060477"/>
            <a:ext cx="1254" cy="597964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EDABA85-A2AB-FC19-64CC-6210774B7A25}"/>
              </a:ext>
            </a:extLst>
          </p:cNvPr>
          <p:cNvCxnSpPr>
            <a:cxnSpLocks/>
          </p:cNvCxnSpPr>
          <p:nvPr/>
        </p:nvCxnSpPr>
        <p:spPr>
          <a:xfrm>
            <a:off x="1641643" y="2307381"/>
            <a:ext cx="815091" cy="2405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8BF63CF-F332-2B99-1E93-6B8DEE44440B}"/>
              </a:ext>
            </a:extLst>
          </p:cNvPr>
          <p:cNvCxnSpPr>
            <a:cxnSpLocks/>
          </p:cNvCxnSpPr>
          <p:nvPr/>
        </p:nvCxnSpPr>
        <p:spPr>
          <a:xfrm>
            <a:off x="2411531" y="4297113"/>
            <a:ext cx="2170611" cy="43427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ZoneTexte 135">
            <a:extLst>
              <a:ext uri="{FF2B5EF4-FFF2-40B4-BE49-F238E27FC236}">
                <a16:creationId xmlns:a16="http://schemas.microsoft.com/office/drawing/2014/main" id="{56CDC9DE-030C-866C-894A-2F7B27787C6E}"/>
              </a:ext>
            </a:extLst>
          </p:cNvPr>
          <p:cNvSpPr txBox="1"/>
          <p:nvPr/>
        </p:nvSpPr>
        <p:spPr>
          <a:xfrm>
            <a:off x="472430" y="1771341"/>
            <a:ext cx="1261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/>
              <a:t>position X</a:t>
            </a:r>
          </a:p>
        </p:txBody>
      </p:sp>
      <p:grpSp>
        <p:nvGrpSpPr>
          <p:cNvPr id="149" name="Groupe 148">
            <a:extLst>
              <a:ext uri="{FF2B5EF4-FFF2-40B4-BE49-F238E27FC236}">
                <a16:creationId xmlns:a16="http://schemas.microsoft.com/office/drawing/2014/main" id="{F03E8E63-1FAA-0849-2DD4-C434732DC52D}"/>
              </a:ext>
            </a:extLst>
          </p:cNvPr>
          <p:cNvGrpSpPr/>
          <p:nvPr/>
        </p:nvGrpSpPr>
        <p:grpSpPr>
          <a:xfrm>
            <a:off x="0" y="4310045"/>
            <a:ext cx="5889587" cy="2475033"/>
            <a:chOff x="0" y="4310045"/>
            <a:chExt cx="5889587" cy="2475033"/>
          </a:xfrm>
        </p:grpSpPr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AAEE9A66-9AF7-4ABB-260B-D6A5D5A2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rcRect l="20736" t="8721" b="5686"/>
            <a:stretch/>
          </p:blipFill>
          <p:spPr>
            <a:xfrm>
              <a:off x="4062248" y="4777940"/>
              <a:ext cx="1827339" cy="1948789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79C810F7-39CA-F15E-578D-001075D05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rcRect l="20263" t="8721" b="6762"/>
            <a:stretch/>
          </p:blipFill>
          <p:spPr>
            <a:xfrm>
              <a:off x="2270211" y="4762213"/>
              <a:ext cx="1838254" cy="1924268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FFE60C41-F180-688B-7364-1E679137D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rcRect l="-541" t="6793" b="6508"/>
            <a:stretch/>
          </p:blipFill>
          <p:spPr>
            <a:xfrm>
              <a:off x="0" y="4721965"/>
              <a:ext cx="2317856" cy="1973943"/>
            </a:xfrm>
            <a:prstGeom prst="rect">
              <a:avLst/>
            </a:prstGeom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857D609-3CF5-98C7-7F08-820DBB4EF64C}"/>
                </a:ext>
              </a:extLst>
            </p:cNvPr>
            <p:cNvSpPr/>
            <p:nvPr/>
          </p:nvSpPr>
          <p:spPr>
            <a:xfrm>
              <a:off x="650250" y="4811135"/>
              <a:ext cx="877453" cy="1673501"/>
            </a:xfrm>
            <a:prstGeom prst="rect">
              <a:avLst/>
            </a:prstGeom>
            <a:solidFill>
              <a:srgbClr val="0404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LF</a:t>
              </a:r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F8325D61-2256-7567-2920-7E70AF183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171" y="5953294"/>
              <a:ext cx="1254" cy="5979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3C54CE8E-692A-D6A8-2CAF-3FB231CFB1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6037" y="4645916"/>
              <a:ext cx="1254" cy="5979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BA0B56F-054C-7ABB-3A6C-165EBF036B42}"/>
                </a:ext>
              </a:extLst>
            </p:cNvPr>
            <p:cNvSpPr/>
            <p:nvPr/>
          </p:nvSpPr>
          <p:spPr>
            <a:xfrm>
              <a:off x="2528875" y="4811135"/>
              <a:ext cx="662375" cy="1673501"/>
            </a:xfrm>
            <a:prstGeom prst="rect">
              <a:avLst/>
            </a:prstGeom>
            <a:solidFill>
              <a:srgbClr val="0404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noProof="0" dirty="0"/>
                <a:t>MF</a:t>
              </a:r>
            </a:p>
          </p:txBody>
        </p: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010FDEF1-664A-AE7A-20E7-EEC3D922B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7468" y="4666163"/>
              <a:ext cx="1254" cy="5979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902B3B77-C66D-2B76-8863-B4AEA2E3E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9084" y="5955375"/>
              <a:ext cx="1254" cy="5979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041C5C-744B-3E01-F9EB-2661AECF53F7}"/>
                </a:ext>
              </a:extLst>
            </p:cNvPr>
            <p:cNvSpPr/>
            <p:nvPr/>
          </p:nvSpPr>
          <p:spPr>
            <a:xfrm>
              <a:off x="4434839" y="4819424"/>
              <a:ext cx="402567" cy="1673501"/>
            </a:xfrm>
            <a:prstGeom prst="rect">
              <a:avLst/>
            </a:prstGeom>
            <a:solidFill>
              <a:srgbClr val="0404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/>
                <a:t>HF</a:t>
              </a:r>
            </a:p>
          </p:txBody>
        </p: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BD42486E-4664-FA4F-0B29-6D6509391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0839" y="5953294"/>
              <a:ext cx="1254" cy="5979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DD470957-22CE-FFE9-FB5B-C4F02AA51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5763" y="4618781"/>
              <a:ext cx="1254" cy="5979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58B60ECE-2144-0606-34EE-1417AAC21D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0074" y="4310045"/>
              <a:ext cx="1276088" cy="42134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475B9CD4-363C-1947-3B30-2D615D3F3E8C}"/>
                </a:ext>
              </a:extLst>
            </p:cNvPr>
            <p:cNvCxnSpPr>
              <a:cxnSpLocks/>
            </p:cNvCxnSpPr>
            <p:nvPr/>
          </p:nvCxnSpPr>
          <p:spPr>
            <a:xfrm>
              <a:off x="2400184" y="4310045"/>
              <a:ext cx="393937" cy="40705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7C7979E-1ABD-0F29-5F23-382E11442CD1}"/>
                </a:ext>
              </a:extLst>
            </p:cNvPr>
            <p:cNvSpPr/>
            <p:nvPr/>
          </p:nvSpPr>
          <p:spPr>
            <a:xfrm rot="16200000">
              <a:off x="-316616" y="5588389"/>
              <a:ext cx="923395" cy="167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>
                  <a:solidFill>
                    <a:schemeClr val="tx1"/>
                  </a:solidFill>
                </a:rPr>
                <a:t>Time (s)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788EE5B-1CBC-CC56-C4EB-711EFA4A30FA}"/>
                </a:ext>
              </a:extLst>
            </p:cNvPr>
            <p:cNvSpPr/>
            <p:nvPr/>
          </p:nvSpPr>
          <p:spPr>
            <a:xfrm>
              <a:off x="715394" y="6694523"/>
              <a:ext cx="1423622" cy="905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>
                  <a:solidFill>
                    <a:schemeClr val="tx1"/>
                  </a:solidFill>
                </a:rPr>
                <a:t>position (m)</a:t>
              </a:r>
            </a:p>
          </p:txBody>
        </p:sp>
      </p:grp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5234F800-8FF8-4D0B-D69F-58C9FB5F6A3B}"/>
              </a:ext>
            </a:extLst>
          </p:cNvPr>
          <p:cNvCxnSpPr>
            <a:cxnSpLocks/>
          </p:cNvCxnSpPr>
          <p:nvPr/>
        </p:nvCxnSpPr>
        <p:spPr>
          <a:xfrm>
            <a:off x="3168747" y="2007274"/>
            <a:ext cx="518169" cy="132619"/>
          </a:xfrm>
          <a:prstGeom prst="straightConnector1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D3F9EE23-578F-FEB2-31CD-437CF9652953}"/>
              </a:ext>
            </a:extLst>
          </p:cNvPr>
          <p:cNvCxnSpPr>
            <a:cxnSpLocks/>
          </p:cNvCxnSpPr>
          <p:nvPr/>
        </p:nvCxnSpPr>
        <p:spPr>
          <a:xfrm>
            <a:off x="4265170" y="1698432"/>
            <a:ext cx="718585" cy="197320"/>
          </a:xfrm>
          <a:prstGeom prst="straightConnector1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80441B41-3606-025A-2C64-75A994C3D50C}"/>
              </a:ext>
            </a:extLst>
          </p:cNvPr>
          <p:cNvCxnSpPr>
            <a:cxnSpLocks/>
          </p:cNvCxnSpPr>
          <p:nvPr/>
        </p:nvCxnSpPr>
        <p:spPr>
          <a:xfrm>
            <a:off x="5250180" y="1342883"/>
            <a:ext cx="1011179" cy="291030"/>
          </a:xfrm>
          <a:prstGeom prst="straightConnector1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52A79466-AB67-B9C7-C33F-D4F640C8C077}"/>
              </a:ext>
            </a:extLst>
          </p:cNvPr>
          <p:cNvSpPr/>
          <p:nvPr/>
        </p:nvSpPr>
        <p:spPr>
          <a:xfrm rot="16200000">
            <a:off x="1220526" y="3239546"/>
            <a:ext cx="976105" cy="68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2409413" lon="20768705" rev="21101463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noProof="0" dirty="0">
                <a:solidFill>
                  <a:schemeClr val="tx1"/>
                </a:solidFill>
              </a:rPr>
              <a:t>Time (s)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24774EB-F066-3825-5CE1-489C50DB59F2}"/>
              </a:ext>
            </a:extLst>
          </p:cNvPr>
          <p:cNvSpPr/>
          <p:nvPr/>
        </p:nvSpPr>
        <p:spPr>
          <a:xfrm>
            <a:off x="2507685" y="6694523"/>
            <a:ext cx="1423622" cy="90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position (m)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91CCD7C-6F56-C829-BD25-48A171A0C86F}"/>
              </a:ext>
            </a:extLst>
          </p:cNvPr>
          <p:cNvSpPr/>
          <p:nvPr/>
        </p:nvSpPr>
        <p:spPr>
          <a:xfrm>
            <a:off x="4299976" y="6697801"/>
            <a:ext cx="1423622" cy="90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position (m)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B0D5FBD-42A1-0CDC-F226-D0431309C169}"/>
              </a:ext>
            </a:extLst>
          </p:cNvPr>
          <p:cNvGrpSpPr/>
          <p:nvPr/>
        </p:nvGrpSpPr>
        <p:grpSpPr>
          <a:xfrm>
            <a:off x="8468503" y="980733"/>
            <a:ext cx="2800881" cy="2987719"/>
            <a:chOff x="8468503" y="893272"/>
            <a:chExt cx="2800881" cy="2987719"/>
          </a:xfrm>
        </p:grpSpPr>
        <p:grpSp>
          <p:nvGrpSpPr>
            <p:cNvPr id="144" name="Groupe 143">
              <a:extLst>
                <a:ext uri="{FF2B5EF4-FFF2-40B4-BE49-F238E27FC236}">
                  <a16:creationId xmlns:a16="http://schemas.microsoft.com/office/drawing/2014/main" id="{469C098F-670F-62D0-226C-0058E7953191}"/>
                </a:ext>
              </a:extLst>
            </p:cNvPr>
            <p:cNvGrpSpPr/>
            <p:nvPr/>
          </p:nvGrpSpPr>
          <p:grpSpPr>
            <a:xfrm>
              <a:off x="8468503" y="1021440"/>
              <a:ext cx="2709128" cy="2859551"/>
              <a:chOff x="8468503" y="1021440"/>
              <a:chExt cx="2709128" cy="2859551"/>
            </a:xfrm>
          </p:grpSpPr>
          <p:grpSp>
            <p:nvGrpSpPr>
              <p:cNvPr id="142" name="Groupe 141">
                <a:extLst>
                  <a:ext uri="{FF2B5EF4-FFF2-40B4-BE49-F238E27FC236}">
                    <a16:creationId xmlns:a16="http://schemas.microsoft.com/office/drawing/2014/main" id="{949B9837-3F7A-6AE0-42E7-483C96D46991}"/>
                  </a:ext>
                </a:extLst>
              </p:cNvPr>
              <p:cNvGrpSpPr/>
              <p:nvPr/>
            </p:nvGrpSpPr>
            <p:grpSpPr>
              <a:xfrm>
                <a:off x="8468503" y="1021440"/>
                <a:ext cx="2709128" cy="2840601"/>
                <a:chOff x="8190921" y="1139054"/>
                <a:chExt cx="2709128" cy="2840601"/>
              </a:xfrm>
            </p:grpSpPr>
            <p:grpSp>
              <p:nvGrpSpPr>
                <p:cNvPr id="141" name="Groupe 140">
                  <a:extLst>
                    <a:ext uri="{FF2B5EF4-FFF2-40B4-BE49-F238E27FC236}">
                      <a16:creationId xmlns:a16="http://schemas.microsoft.com/office/drawing/2014/main" id="{BE42CC3C-CFCD-9800-D7C8-5AD6D5BBE619}"/>
                    </a:ext>
                  </a:extLst>
                </p:cNvPr>
                <p:cNvGrpSpPr/>
                <p:nvPr/>
              </p:nvGrpSpPr>
              <p:grpSpPr>
                <a:xfrm>
                  <a:off x="8190921" y="1139054"/>
                  <a:ext cx="2709128" cy="2720334"/>
                  <a:chOff x="8190921" y="1139054"/>
                  <a:chExt cx="2709128" cy="2720334"/>
                </a:xfrm>
              </p:grpSpPr>
              <p:grpSp>
                <p:nvGrpSpPr>
                  <p:cNvPr id="138" name="Groupe 137">
                    <a:extLst>
                      <a:ext uri="{FF2B5EF4-FFF2-40B4-BE49-F238E27FC236}">
                        <a16:creationId xmlns:a16="http://schemas.microsoft.com/office/drawing/2014/main" id="{F3A37A01-B49F-16DB-5608-BFA59A639654}"/>
                      </a:ext>
                    </a:extLst>
                  </p:cNvPr>
                  <p:cNvGrpSpPr/>
                  <p:nvPr/>
                </p:nvGrpSpPr>
                <p:grpSpPr>
                  <a:xfrm>
                    <a:off x="8437546" y="1139054"/>
                    <a:ext cx="2462503" cy="2720334"/>
                    <a:chOff x="8437546" y="1139054"/>
                    <a:chExt cx="2462503" cy="2720334"/>
                  </a:xfrm>
                </p:grpSpPr>
                <p:pic>
                  <p:nvPicPr>
                    <p:cNvPr id="6" name="Espace réservé du contenu 3">
                      <a:extLst>
                        <a:ext uri="{FF2B5EF4-FFF2-40B4-BE49-F238E27FC236}">
                          <a16:creationId xmlns:a16="http://schemas.microsoft.com/office/drawing/2014/main" id="{38DF7F23-5236-A376-A8AE-9C4F54876D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-285" t="6751" r="78486" b="4022"/>
                    <a:stretch/>
                  </p:blipFill>
                  <p:spPr>
                    <a:xfrm>
                      <a:off x="8437546" y="1227087"/>
                      <a:ext cx="2291303" cy="263230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CEA46D09-30A5-8EF2-20DF-9FF046D58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3050" y="1139054"/>
                      <a:ext cx="2136999" cy="13692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>
                        <a:solidFill>
                          <a:schemeClr val="accent3"/>
                        </a:solidFill>
                      </a:endParaRPr>
                    </a:p>
                  </p:txBody>
                </p:sp>
              </p:grp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FD932141-3DA2-FEA9-E328-0361105F7F8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677732" y="2287350"/>
                    <a:ext cx="1408031" cy="3816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600" noProof="0" dirty="0">
                        <a:solidFill>
                          <a:schemeClr val="tx1"/>
                        </a:solidFill>
                      </a:rPr>
                      <a:t>Depth (m)</a:t>
                    </a:r>
                  </a:p>
                </p:txBody>
              </p:sp>
            </p:grpSp>
            <p:pic>
              <p:nvPicPr>
                <p:cNvPr id="140" name="Espace réservé du contenu 3">
                  <a:extLst>
                    <a:ext uri="{FF2B5EF4-FFF2-40B4-BE49-F238E27FC236}">
                      <a16:creationId xmlns:a16="http://schemas.microsoft.com/office/drawing/2014/main" id="{E35B83E5-8CB3-D98E-BBAA-C877E8FCB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2554" t="6751" r="97011"/>
                <a:stretch/>
              </p:blipFill>
              <p:spPr>
                <a:xfrm>
                  <a:off x="10688539" y="1228692"/>
                  <a:ext cx="45719" cy="2750963"/>
                </a:xfrm>
                <a:prstGeom prst="rect">
                  <a:avLst/>
                </a:prstGeom>
              </p:spPr>
            </p:pic>
          </p:grp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92CC19C-65EC-063A-F9B5-673D5D9020A1}"/>
                  </a:ext>
                </a:extLst>
              </p:cNvPr>
              <p:cNvSpPr/>
              <p:nvPr/>
            </p:nvSpPr>
            <p:spPr>
              <a:xfrm>
                <a:off x="9554535" y="3713786"/>
                <a:ext cx="923395" cy="1672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noProof="0" dirty="0">
                    <a:solidFill>
                      <a:schemeClr val="tx1"/>
                    </a:solidFill>
                  </a:rPr>
                  <a:t>Vs (m/s)</a:t>
                </a:r>
              </a:p>
            </p:txBody>
          </p:sp>
        </p:grp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5AC25DD-94B1-AE93-707C-6BCFF43ED698}"/>
                </a:ext>
              </a:extLst>
            </p:cNvPr>
            <p:cNvSpPr/>
            <p:nvPr/>
          </p:nvSpPr>
          <p:spPr>
            <a:xfrm>
              <a:off x="8712361" y="893272"/>
              <a:ext cx="2557023" cy="167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>
                  <a:solidFill>
                    <a:schemeClr val="tx1"/>
                  </a:solidFill>
                </a:rPr>
                <a:t>Vs profile for position X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5C426AB-2822-2C5F-4696-75B3A5BF7CCC}"/>
              </a:ext>
            </a:extLst>
          </p:cNvPr>
          <p:cNvGrpSpPr/>
          <p:nvPr/>
        </p:nvGrpSpPr>
        <p:grpSpPr>
          <a:xfrm>
            <a:off x="6054278" y="4239911"/>
            <a:ext cx="6152965" cy="2615479"/>
            <a:chOff x="6054278" y="4239911"/>
            <a:chExt cx="6152965" cy="261547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5AFAD0E-A69C-E537-FF2C-FC5FD839312E}"/>
                </a:ext>
              </a:extLst>
            </p:cNvPr>
            <p:cNvGrpSpPr/>
            <p:nvPr/>
          </p:nvGrpSpPr>
          <p:grpSpPr>
            <a:xfrm>
              <a:off x="6054278" y="4239911"/>
              <a:ext cx="6152965" cy="2615479"/>
              <a:chOff x="6054278" y="4239911"/>
              <a:chExt cx="6152965" cy="2615479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679D072E-2057-C7EB-7A25-8DFC9565EE2D}"/>
                  </a:ext>
                </a:extLst>
              </p:cNvPr>
              <p:cNvGrpSpPr/>
              <p:nvPr/>
            </p:nvGrpSpPr>
            <p:grpSpPr>
              <a:xfrm>
                <a:off x="6377307" y="4291062"/>
                <a:ext cx="5829936" cy="2564328"/>
                <a:chOff x="6377307" y="4291062"/>
                <a:chExt cx="5829936" cy="2564328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6817AC36-1854-6751-C375-DF210E2B99E3}"/>
                    </a:ext>
                  </a:extLst>
                </p:cNvPr>
                <p:cNvGrpSpPr/>
                <p:nvPr/>
              </p:nvGrpSpPr>
              <p:grpSpPr>
                <a:xfrm>
                  <a:off x="6377307" y="4291062"/>
                  <a:ext cx="5829936" cy="2564328"/>
                  <a:chOff x="6377307" y="4291062"/>
                  <a:chExt cx="5829936" cy="2564328"/>
                </a:xfrm>
              </p:grpSpPr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DD6F7782-A0BD-0AD1-3C50-3849EBCDD6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55835" y="4291062"/>
                    <a:ext cx="5740164" cy="2535612"/>
                  </a:xfrm>
                  <a:prstGeom prst="rect">
                    <a:avLst/>
                  </a:prstGeom>
                </p:spPr>
              </p:pic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34631789-7E8C-8A42-E66D-B086290FA55B}"/>
                      </a:ext>
                    </a:extLst>
                  </p:cNvPr>
                  <p:cNvSpPr/>
                  <p:nvPr/>
                </p:nvSpPr>
                <p:spPr>
                  <a:xfrm>
                    <a:off x="6377307" y="6684777"/>
                    <a:ext cx="1900857" cy="1706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400" noProof="0" dirty="0">
                        <a:solidFill>
                          <a:schemeClr val="tx1"/>
                        </a:solidFill>
                      </a:rPr>
                      <a:t>Phase velocity (m/s)</a:t>
                    </a:r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F14CA038-FCD8-6410-280B-452AB4A65544}"/>
                      </a:ext>
                    </a:extLst>
                  </p:cNvPr>
                  <p:cNvSpPr/>
                  <p:nvPr/>
                </p:nvSpPr>
                <p:spPr>
                  <a:xfrm>
                    <a:off x="8407772" y="6684776"/>
                    <a:ext cx="1900857" cy="1706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400" noProof="0" dirty="0">
                        <a:solidFill>
                          <a:schemeClr val="tx1"/>
                        </a:solidFill>
                      </a:rPr>
                      <a:t>Phase velocity (m/s)</a:t>
                    </a:r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08BF6906-8E6D-49D3-F135-1FB9F6E5446D}"/>
                      </a:ext>
                    </a:extLst>
                  </p:cNvPr>
                  <p:cNvSpPr/>
                  <p:nvPr/>
                </p:nvSpPr>
                <p:spPr>
                  <a:xfrm>
                    <a:off x="10404043" y="6684776"/>
                    <a:ext cx="1803200" cy="1706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400" noProof="0" dirty="0">
                        <a:solidFill>
                          <a:schemeClr val="tx1"/>
                        </a:solidFill>
                      </a:rPr>
                      <a:t>Phase velocity (m/s)</a:t>
                    </a:r>
                  </a:p>
                </p:txBody>
              </p:sp>
            </p:grp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0080C213-7E10-3EDA-836A-6C05488AEF2E}"/>
                    </a:ext>
                  </a:extLst>
                </p:cNvPr>
                <p:cNvSpPr/>
                <p:nvPr/>
              </p:nvSpPr>
              <p:spPr>
                <a:xfrm>
                  <a:off x="8020050" y="5379720"/>
                  <a:ext cx="128083" cy="297179"/>
                </a:xfrm>
                <a:prstGeom prst="rect">
                  <a:avLst/>
                </a:prstGeom>
                <a:solidFill>
                  <a:srgbClr val="0021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E8300A21-A84A-8063-688F-F1497A0EACF3}"/>
                    </a:ext>
                  </a:extLst>
                </p:cNvPr>
                <p:cNvSpPr/>
                <p:nvPr/>
              </p:nvSpPr>
              <p:spPr>
                <a:xfrm>
                  <a:off x="9990873" y="5379953"/>
                  <a:ext cx="128083" cy="297179"/>
                </a:xfrm>
                <a:prstGeom prst="rect">
                  <a:avLst/>
                </a:prstGeom>
                <a:solidFill>
                  <a:srgbClr val="0021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4232734F-B3F5-CB7C-E637-76D6D1AD2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0251" r="65160" b="9533"/>
              <a:stretch/>
            </p:blipFill>
            <p:spPr>
              <a:xfrm>
                <a:off x="6231735" y="4299948"/>
                <a:ext cx="263413" cy="2293888"/>
              </a:xfrm>
              <a:prstGeom prst="rect">
                <a:avLst/>
              </a:prstGeom>
            </p:spPr>
          </p:pic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AFB3A63D-9FEA-FCC2-CAFD-ACD9C918653A}"/>
                  </a:ext>
                </a:extLst>
              </p:cNvPr>
              <p:cNvSpPr/>
              <p:nvPr/>
            </p:nvSpPr>
            <p:spPr>
              <a:xfrm>
                <a:off x="6054278" y="4239911"/>
                <a:ext cx="623530" cy="1869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noProof="0" dirty="0">
                    <a:solidFill>
                      <a:schemeClr val="tx1"/>
                    </a:solidFill>
                  </a:rPr>
                  <a:t>f (Hz)</a:t>
                </a:r>
              </a:p>
            </p:txBody>
          </p: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C872582-85EC-31D7-B390-313A79323F5F}"/>
                </a:ext>
              </a:extLst>
            </p:cNvPr>
            <p:cNvSpPr/>
            <p:nvPr/>
          </p:nvSpPr>
          <p:spPr>
            <a:xfrm>
              <a:off x="8038996" y="4239911"/>
              <a:ext cx="623530" cy="186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>
                  <a:solidFill>
                    <a:schemeClr val="tx1"/>
                  </a:solidFill>
                </a:rPr>
                <a:t>f (Hz)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CD133DF-AF90-9477-CBC3-115AACFA86D7}"/>
                </a:ext>
              </a:extLst>
            </p:cNvPr>
            <p:cNvSpPr/>
            <p:nvPr/>
          </p:nvSpPr>
          <p:spPr>
            <a:xfrm>
              <a:off x="10045389" y="4239911"/>
              <a:ext cx="623530" cy="186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>
                  <a:solidFill>
                    <a:schemeClr val="tx1"/>
                  </a:solidFill>
                </a:rPr>
                <a:t>f (Hz)</a:t>
              </a:r>
            </a:p>
          </p:txBody>
        </p:sp>
      </p:grpSp>
      <p:sp>
        <p:nvSpPr>
          <p:cNvPr id="166" name="Flèche : droite 165">
            <a:extLst>
              <a:ext uri="{FF2B5EF4-FFF2-40B4-BE49-F238E27FC236}">
                <a16:creationId xmlns:a16="http://schemas.microsoft.com/office/drawing/2014/main" id="{F344FA29-5327-DFFF-549B-30BCB7426B8E}"/>
              </a:ext>
            </a:extLst>
          </p:cNvPr>
          <p:cNvSpPr/>
          <p:nvPr/>
        </p:nvSpPr>
        <p:spPr>
          <a:xfrm>
            <a:off x="5879475" y="5253990"/>
            <a:ext cx="410371" cy="5440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CD59A0E-9FB0-8D36-54E3-BFE4C6264563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Seismic Results : </a:t>
            </a:r>
            <a:r>
              <a:rPr lang="en-GB" sz="3600" noProof="0" dirty="0"/>
              <a:t>MASW processing for 1 position</a:t>
            </a:r>
            <a:endParaRPr lang="en-GB" sz="4000" noProof="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56CDE1D-7E96-74F6-1E15-15E26327E2F1}"/>
              </a:ext>
            </a:extLst>
          </p:cNvPr>
          <p:cNvSpPr txBox="1"/>
          <p:nvPr/>
        </p:nvSpPr>
        <p:spPr>
          <a:xfrm>
            <a:off x="7100050" y="4112447"/>
            <a:ext cx="574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noProof="0" dirty="0"/>
              <a:t>LF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D57ABB3-450F-4B5A-E1EE-05AACF1C491B}"/>
              </a:ext>
            </a:extLst>
          </p:cNvPr>
          <p:cNvSpPr txBox="1"/>
          <p:nvPr/>
        </p:nvSpPr>
        <p:spPr>
          <a:xfrm>
            <a:off x="9057373" y="4115359"/>
            <a:ext cx="574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noProof="0" dirty="0"/>
              <a:t>MF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8B9F87F-F547-D0A9-8764-66ACC3EBA78C}"/>
              </a:ext>
            </a:extLst>
          </p:cNvPr>
          <p:cNvSpPr txBox="1"/>
          <p:nvPr/>
        </p:nvSpPr>
        <p:spPr>
          <a:xfrm>
            <a:off x="11051926" y="4112447"/>
            <a:ext cx="574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noProof="0" dirty="0"/>
              <a:t>HF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AD9C96AF-7A89-D47B-D167-EB124725031A}"/>
              </a:ext>
            </a:extLst>
          </p:cNvPr>
          <p:cNvSpPr/>
          <p:nvPr/>
        </p:nvSpPr>
        <p:spPr>
          <a:xfrm rot="16200000">
            <a:off x="9668320" y="3949330"/>
            <a:ext cx="410371" cy="5440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972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u numéro de diapositive 37">
            <a:extLst>
              <a:ext uri="{FF2B5EF4-FFF2-40B4-BE49-F238E27FC236}">
                <a16:creationId xmlns:a16="http://schemas.microsoft.com/office/drawing/2014/main" id="{94AB771A-5FC5-14E0-2762-EC437F30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5EAAB4-AE9B-FC7C-EF31-F12510FDA4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7654"/>
          <a:stretch/>
        </p:blipFill>
        <p:spPr>
          <a:xfrm>
            <a:off x="3496397" y="1084236"/>
            <a:ext cx="7488237" cy="2508250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A000D7DA-3C6B-8051-63AE-F63958723D21}"/>
              </a:ext>
            </a:extLst>
          </p:cNvPr>
          <p:cNvGrpSpPr/>
          <p:nvPr/>
        </p:nvGrpSpPr>
        <p:grpSpPr>
          <a:xfrm>
            <a:off x="3568169" y="3604362"/>
            <a:ext cx="8226591" cy="3114654"/>
            <a:chOff x="3568169" y="3752139"/>
            <a:chExt cx="8226591" cy="3114654"/>
          </a:xfrm>
        </p:grpSpPr>
        <p:pic>
          <p:nvPicPr>
            <p:cNvPr id="6" name="Espace réservé du contenu 4">
              <a:extLst>
                <a:ext uri="{FF2B5EF4-FFF2-40B4-BE49-F238E27FC236}">
                  <a16:creationId xmlns:a16="http://schemas.microsoft.com/office/drawing/2014/main" id="{16ECF246-4816-6727-9074-CAD3CA82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27" t="337" r="1567" b="263"/>
            <a:stretch/>
          </p:blipFill>
          <p:spPr>
            <a:xfrm>
              <a:off x="3837627" y="3903785"/>
              <a:ext cx="7852948" cy="29630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6A85E0-77F3-7521-873B-D15E908E13A3}"/>
                </a:ext>
              </a:extLst>
            </p:cNvPr>
            <p:cNvSpPr/>
            <p:nvPr/>
          </p:nvSpPr>
          <p:spPr>
            <a:xfrm>
              <a:off x="5334002" y="3752139"/>
              <a:ext cx="4189154" cy="3189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>
                  <a:solidFill>
                    <a:schemeClr val="tx1"/>
                  </a:solidFill>
                </a:rPr>
                <a:t>2-Dimensional shear wave velocity map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E2E32-01B1-837A-DFDE-CC046929915F}"/>
                </a:ext>
              </a:extLst>
            </p:cNvPr>
            <p:cNvSpPr/>
            <p:nvPr/>
          </p:nvSpPr>
          <p:spPr>
            <a:xfrm rot="16200000">
              <a:off x="3060177" y="5099010"/>
              <a:ext cx="1397638" cy="381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noProof="0" dirty="0">
                  <a:solidFill>
                    <a:schemeClr val="tx1"/>
                  </a:solidFill>
                </a:rPr>
                <a:t>Depth (m)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661F0D-7E26-3404-7722-DC764379AA40}"/>
                </a:ext>
              </a:extLst>
            </p:cNvPr>
            <p:cNvSpPr/>
            <p:nvPr/>
          </p:nvSpPr>
          <p:spPr>
            <a:xfrm rot="16200000">
              <a:off x="10859787" y="5176859"/>
              <a:ext cx="1626409" cy="243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noProof="0" dirty="0">
                  <a:solidFill>
                    <a:schemeClr val="tx1"/>
                  </a:solidFill>
                </a:rPr>
                <a:t>Velocity (m/s)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E56B4E2-90B9-4EF3-289D-5C91BFFB3E63}"/>
              </a:ext>
            </a:extLst>
          </p:cNvPr>
          <p:cNvGrpSpPr/>
          <p:nvPr/>
        </p:nvGrpSpPr>
        <p:grpSpPr>
          <a:xfrm>
            <a:off x="401870" y="1081297"/>
            <a:ext cx="2803648" cy="3063539"/>
            <a:chOff x="8468503" y="817452"/>
            <a:chExt cx="2803648" cy="3063539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2F05BAC-2D56-A759-2774-6B939B8A03C7}"/>
                </a:ext>
              </a:extLst>
            </p:cNvPr>
            <p:cNvGrpSpPr/>
            <p:nvPr/>
          </p:nvGrpSpPr>
          <p:grpSpPr>
            <a:xfrm>
              <a:off x="8468503" y="817452"/>
              <a:ext cx="2803648" cy="3044589"/>
              <a:chOff x="8190921" y="935066"/>
              <a:chExt cx="2803648" cy="3044589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BC786657-991D-B0F1-B257-5BAB7572C676}"/>
                  </a:ext>
                </a:extLst>
              </p:cNvPr>
              <p:cNvGrpSpPr/>
              <p:nvPr/>
            </p:nvGrpSpPr>
            <p:grpSpPr>
              <a:xfrm>
                <a:off x="8190921" y="935066"/>
                <a:ext cx="2803648" cy="2924322"/>
                <a:chOff x="8190921" y="935066"/>
                <a:chExt cx="2803648" cy="2924322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A033C28-2845-5CFF-3473-DD12CF10BBA8}"/>
                    </a:ext>
                  </a:extLst>
                </p:cNvPr>
                <p:cNvGrpSpPr/>
                <p:nvPr/>
              </p:nvGrpSpPr>
              <p:grpSpPr>
                <a:xfrm>
                  <a:off x="8437546" y="935066"/>
                  <a:ext cx="2557023" cy="2924322"/>
                  <a:chOff x="8437546" y="935066"/>
                  <a:chExt cx="2557023" cy="2924322"/>
                </a:xfrm>
              </p:grpSpPr>
              <p:grpSp>
                <p:nvGrpSpPr>
                  <p:cNvPr id="31" name="Groupe 30">
                    <a:extLst>
                      <a:ext uri="{FF2B5EF4-FFF2-40B4-BE49-F238E27FC236}">
                        <a16:creationId xmlns:a16="http://schemas.microsoft.com/office/drawing/2014/main" id="{4FB30F05-A670-6D3D-6F59-377FF26D2E76}"/>
                      </a:ext>
                    </a:extLst>
                  </p:cNvPr>
                  <p:cNvGrpSpPr/>
                  <p:nvPr/>
                </p:nvGrpSpPr>
                <p:grpSpPr>
                  <a:xfrm>
                    <a:off x="8437546" y="935066"/>
                    <a:ext cx="2557023" cy="2924322"/>
                    <a:chOff x="8437546" y="935066"/>
                    <a:chExt cx="2557023" cy="2924322"/>
                  </a:xfrm>
                </p:grpSpPr>
                <p:pic>
                  <p:nvPicPr>
                    <p:cNvPr id="33" name="Espace réservé du contenu 3">
                      <a:extLst>
                        <a:ext uri="{FF2B5EF4-FFF2-40B4-BE49-F238E27FC236}">
                          <a16:creationId xmlns:a16="http://schemas.microsoft.com/office/drawing/2014/main" id="{B272D9A6-7669-5F2A-DC65-6B8C8FF11B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l="-285" t="6751" r="78486" b="4022"/>
                    <a:stretch/>
                  </p:blipFill>
                  <p:spPr>
                    <a:xfrm>
                      <a:off x="8437546" y="1227087"/>
                      <a:ext cx="2291303" cy="263230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B83C9253-2CD6-45EB-9FE6-32B950BDEA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7546" y="935066"/>
                      <a:ext cx="2557023" cy="16720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noProof="0" dirty="0">
                          <a:solidFill>
                            <a:schemeClr val="tx1"/>
                          </a:solidFill>
                        </a:rPr>
                        <a:t>Vs profile for position X</a:t>
                      </a:r>
                    </a:p>
                  </p:txBody>
                </p:sp>
              </p:grp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0A8A2762-4299-23C4-3E61-46233E7B17AC}"/>
                      </a:ext>
                    </a:extLst>
                  </p:cNvPr>
                  <p:cNvSpPr/>
                  <p:nvPr/>
                </p:nvSpPr>
                <p:spPr>
                  <a:xfrm>
                    <a:off x="8763050" y="1139054"/>
                    <a:ext cx="2136999" cy="1369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>
                      <a:solidFill>
                        <a:schemeClr val="accent3"/>
                      </a:solidFill>
                    </a:endParaRPr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73AF1BB-C400-FE30-EB1A-95323EA99B27}"/>
                    </a:ext>
                  </a:extLst>
                </p:cNvPr>
                <p:cNvSpPr/>
                <p:nvPr/>
              </p:nvSpPr>
              <p:spPr>
                <a:xfrm rot="16200000">
                  <a:off x="7677732" y="2287350"/>
                  <a:ext cx="1408031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noProof="0" dirty="0">
                      <a:solidFill>
                        <a:schemeClr val="tx1"/>
                      </a:solidFill>
                    </a:rPr>
                    <a:t>Depth (m)</a:t>
                  </a:r>
                </a:p>
              </p:txBody>
            </p:sp>
          </p:grpSp>
          <p:pic>
            <p:nvPicPr>
              <p:cNvPr id="28" name="Espace réservé du contenu 3">
                <a:extLst>
                  <a:ext uri="{FF2B5EF4-FFF2-40B4-BE49-F238E27FC236}">
                    <a16:creationId xmlns:a16="http://schemas.microsoft.com/office/drawing/2014/main" id="{B9FA4F0C-C2A5-B319-4577-D04522A28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54" t="6751" r="97011"/>
              <a:stretch/>
            </p:blipFill>
            <p:spPr>
              <a:xfrm>
                <a:off x="10688539" y="1228692"/>
                <a:ext cx="45719" cy="2750963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ABC267-377D-D0AB-BB93-0BDE52FFCFFC}"/>
                </a:ext>
              </a:extLst>
            </p:cNvPr>
            <p:cNvSpPr/>
            <p:nvPr/>
          </p:nvSpPr>
          <p:spPr>
            <a:xfrm>
              <a:off x="9554535" y="3713786"/>
              <a:ext cx="923395" cy="167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noProof="0" dirty="0">
                  <a:solidFill>
                    <a:schemeClr val="tx1"/>
                  </a:solidFill>
                </a:rPr>
                <a:t>Vs (m/s)</a:t>
              </a:r>
            </a:p>
          </p:txBody>
        </p:sp>
      </p:grp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4C5EBB9-3A82-4421-6DFE-C1921F67109A}"/>
              </a:ext>
            </a:extLst>
          </p:cNvPr>
          <p:cNvCxnSpPr>
            <a:cxnSpLocks/>
          </p:cNvCxnSpPr>
          <p:nvPr/>
        </p:nvCxnSpPr>
        <p:spPr>
          <a:xfrm>
            <a:off x="2233974" y="2424480"/>
            <a:ext cx="2071040" cy="6344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20FED443-B09A-28C1-5BC2-9409D9E98925}"/>
              </a:ext>
            </a:extLst>
          </p:cNvPr>
          <p:cNvSpPr/>
          <p:nvPr/>
        </p:nvSpPr>
        <p:spPr>
          <a:xfrm>
            <a:off x="6682844" y="6556493"/>
            <a:ext cx="1397638" cy="203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solidFill>
                  <a:schemeClr val="tx1"/>
                </a:solidFill>
              </a:rPr>
              <a:t>position (m</a:t>
            </a:r>
            <a:r>
              <a:rPr lang="en-GB" sz="1600" noProof="0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0ED613-3894-6FCC-0A34-7613AD2B3D5F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Seismic Results : </a:t>
            </a:r>
            <a:r>
              <a:rPr lang="en-GB" sz="3600" noProof="0" dirty="0"/>
              <a:t>MASW from 1 Vs profile to 2D-map</a:t>
            </a:r>
            <a:endParaRPr lang="en-GB" sz="4000" noProof="0" dirty="0"/>
          </a:p>
        </p:txBody>
      </p:sp>
    </p:spTree>
    <p:extLst>
      <p:ext uri="{BB962C8B-B14F-4D97-AF65-F5344CB8AC3E}">
        <p14:creationId xmlns:p14="http://schemas.microsoft.com/office/powerpoint/2010/main" val="331501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0A914-4DD0-AADA-FBF0-72C9E0B63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89">
            <a:extLst>
              <a:ext uri="{FF2B5EF4-FFF2-40B4-BE49-F238E27FC236}">
                <a16:creationId xmlns:a16="http://schemas.microsoft.com/office/drawing/2014/main" id="{D19FD533-D340-2D2D-55A6-B31E9055F4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1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3392" t="13054" r="71685" b="7543"/>
          <a:stretch/>
        </p:blipFill>
        <p:spPr>
          <a:xfrm>
            <a:off x="8921967" y="2053810"/>
            <a:ext cx="3032851" cy="1354219"/>
          </a:xfrm>
          <a:prstGeom prst="rect">
            <a:avLst/>
          </a:prstGeom>
        </p:spPr>
      </p:pic>
      <p:grpSp>
        <p:nvGrpSpPr>
          <p:cNvPr id="73" name="Groupe 72">
            <a:extLst>
              <a:ext uri="{FF2B5EF4-FFF2-40B4-BE49-F238E27FC236}">
                <a16:creationId xmlns:a16="http://schemas.microsoft.com/office/drawing/2014/main" id="{C5F13FDB-F790-3A22-94F7-4F03FD6F653B}"/>
              </a:ext>
            </a:extLst>
          </p:cNvPr>
          <p:cNvGrpSpPr/>
          <p:nvPr/>
        </p:nvGrpSpPr>
        <p:grpSpPr>
          <a:xfrm>
            <a:off x="1052589" y="1230444"/>
            <a:ext cx="10685073" cy="5498141"/>
            <a:chOff x="532637" y="1345490"/>
            <a:chExt cx="10685073" cy="5498141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D489F02D-7FAE-7078-20C6-653FFAE66FE2}"/>
                </a:ext>
              </a:extLst>
            </p:cNvPr>
            <p:cNvGrpSpPr/>
            <p:nvPr/>
          </p:nvGrpSpPr>
          <p:grpSpPr>
            <a:xfrm>
              <a:off x="532637" y="1345490"/>
              <a:ext cx="10685073" cy="5498141"/>
              <a:chOff x="532637" y="1345490"/>
              <a:chExt cx="10685073" cy="5498141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ABA7B4DF-14F0-23DB-D95B-502EF2104FF2}"/>
                  </a:ext>
                </a:extLst>
              </p:cNvPr>
              <p:cNvGrpSpPr/>
              <p:nvPr/>
            </p:nvGrpSpPr>
            <p:grpSpPr>
              <a:xfrm>
                <a:off x="532637" y="1345490"/>
                <a:ext cx="10685073" cy="5498141"/>
                <a:chOff x="532637" y="1345490"/>
                <a:chExt cx="10685073" cy="5498141"/>
              </a:xfrm>
            </p:grpSpPr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AC3522CF-09D2-4AA8-7893-ECFDD989E86B}"/>
                    </a:ext>
                  </a:extLst>
                </p:cNvPr>
                <p:cNvGrpSpPr/>
                <p:nvPr/>
              </p:nvGrpSpPr>
              <p:grpSpPr>
                <a:xfrm>
                  <a:off x="532637" y="1345490"/>
                  <a:ext cx="10685073" cy="5498141"/>
                  <a:chOff x="532637" y="1345490"/>
                  <a:chExt cx="10685073" cy="5498141"/>
                </a:xfrm>
              </p:grpSpPr>
              <p:grpSp>
                <p:nvGrpSpPr>
                  <p:cNvPr id="19" name="Groupe 18">
                    <a:extLst>
                      <a:ext uri="{FF2B5EF4-FFF2-40B4-BE49-F238E27FC236}">
                        <a16:creationId xmlns:a16="http://schemas.microsoft.com/office/drawing/2014/main" id="{FCCD545F-1CA8-9051-706B-06D9BE7993EE}"/>
                      </a:ext>
                    </a:extLst>
                  </p:cNvPr>
                  <p:cNvGrpSpPr/>
                  <p:nvPr/>
                </p:nvGrpSpPr>
                <p:grpSpPr>
                  <a:xfrm>
                    <a:off x="532637" y="1345490"/>
                    <a:ext cx="10685073" cy="5312017"/>
                    <a:chOff x="554189" y="1330473"/>
                    <a:chExt cx="10685073" cy="5312017"/>
                  </a:xfrm>
                </p:grpSpPr>
                <p:pic>
                  <p:nvPicPr>
                    <p:cNvPr id="9" name="Espace réservé du contenu 6">
                      <a:extLst>
                        <a:ext uri="{FF2B5EF4-FFF2-40B4-BE49-F238E27FC236}">
                          <a16:creationId xmlns:a16="http://schemas.microsoft.com/office/drawing/2014/main" id="{706F554A-21D6-7111-7147-517A46D4C3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35812" t="9890" r="35435" b="45932"/>
                    <a:stretch/>
                  </p:blipFill>
                  <p:spPr>
                    <a:xfrm>
                      <a:off x="5040838" y="1791842"/>
                      <a:ext cx="3300071" cy="44209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" name="Espace réservé du contenu 6">
                      <a:extLst>
                        <a:ext uri="{FF2B5EF4-FFF2-40B4-BE49-F238E27FC236}">
                          <a16:creationId xmlns:a16="http://schemas.microsoft.com/office/drawing/2014/main" id="{35540269-9166-B9DD-9574-2FF2E49F63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91045" t="9130" r="5625" b="9799"/>
                    <a:stretch/>
                  </p:blipFill>
                  <p:spPr>
                    <a:xfrm rot="5400000">
                      <a:off x="6557159" y="4922220"/>
                      <a:ext cx="267427" cy="317311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" name="Rectangle 2">
                      <a:extLst>
                        <a:ext uri="{FF2B5EF4-FFF2-40B4-BE49-F238E27FC236}">
                          <a16:creationId xmlns:a16="http://schemas.microsoft.com/office/drawing/2014/main" id="{EE9E7CEA-2396-C9FC-E07C-7E03BB942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0976" y="1363893"/>
                      <a:ext cx="2557023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noProof="0" dirty="0">
                          <a:solidFill>
                            <a:schemeClr val="tx1"/>
                          </a:solidFill>
                        </a:rPr>
                        <a:t>MASW 2D Vs map</a:t>
                      </a:r>
                    </a:p>
                  </p:txBody>
                </p:sp>
                <p:sp>
                  <p:nvSpPr>
                    <p:cNvPr id="4" name="Rectangle 3">
                      <a:extLst>
                        <a:ext uri="{FF2B5EF4-FFF2-40B4-BE49-F238E27FC236}">
                          <a16:creationId xmlns:a16="http://schemas.microsoft.com/office/drawing/2014/main" id="{479B9CBE-D845-161E-E004-F11472F54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808" y="1330473"/>
                      <a:ext cx="3167162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noProof="0" dirty="0">
                          <a:solidFill>
                            <a:schemeClr val="tx1"/>
                          </a:solidFill>
                        </a:rPr>
                        <a:t>ERT inversion</a:t>
                      </a:r>
                    </a:p>
                  </p:txBody>
                </p:sp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2BC47CEF-3BF2-8184-88C0-84970C68A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2239" y="1368478"/>
                      <a:ext cx="2557023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noProof="0" dirty="0">
                          <a:solidFill>
                            <a:schemeClr val="tx1"/>
                          </a:solidFill>
                        </a:rPr>
                        <a:t>GPR 1500 MHz</a:t>
                      </a:r>
                    </a:p>
                  </p:txBody>
                </p:sp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D282A1C8-7F9A-90DD-A9A9-0EDB30334E4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533496" y="3809597"/>
                      <a:ext cx="2557023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Depth (m)</a:t>
                      </a:r>
                    </a:p>
                  </p:txBody>
                </p:sp>
              </p:grpSp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E349652E-04AF-9D3E-92A4-B5303437CD3C}"/>
                      </a:ext>
                    </a:extLst>
                  </p:cNvPr>
                  <p:cNvGrpSpPr/>
                  <p:nvPr/>
                </p:nvGrpSpPr>
                <p:grpSpPr>
                  <a:xfrm>
                    <a:off x="4912655" y="6561664"/>
                    <a:ext cx="3441665" cy="281967"/>
                    <a:chOff x="4912655" y="6561664"/>
                    <a:chExt cx="3441665" cy="281967"/>
                  </a:xfrm>
                </p:grpSpPr>
                <p:sp>
                  <p:nvSpPr>
                    <p:cNvPr id="24" name="ZoneTexte 23">
                      <a:extLst>
                        <a:ext uri="{FF2B5EF4-FFF2-40B4-BE49-F238E27FC236}">
                          <a16:creationId xmlns:a16="http://schemas.microsoft.com/office/drawing/2014/main" id="{F9FB2D2A-E98B-DBD2-3961-216FFAC4BF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83016" y="6561665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160</a:t>
                      </a:r>
                    </a:p>
                  </p:txBody>
                </p:sp>
                <p:sp>
                  <p:nvSpPr>
                    <p:cNvPr id="25" name="ZoneTexte 24">
                      <a:extLst>
                        <a:ext uri="{FF2B5EF4-FFF2-40B4-BE49-F238E27FC236}">
                          <a16:creationId xmlns:a16="http://schemas.microsoft.com/office/drawing/2014/main" id="{99C55765-BB16-7EAB-2A11-525FD630DF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00138" y="6561664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170</a:t>
                      </a:r>
                    </a:p>
                  </p:txBody>
                </p:sp>
                <p:sp>
                  <p:nvSpPr>
                    <p:cNvPr id="26" name="ZoneTexte 25">
                      <a:extLst>
                        <a:ext uri="{FF2B5EF4-FFF2-40B4-BE49-F238E27FC236}">
                          <a16:creationId xmlns:a16="http://schemas.microsoft.com/office/drawing/2014/main" id="{CA0196D0-D703-B3C6-FDFC-D95FFAD42C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2655" y="6564661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100</a:t>
                      </a:r>
                    </a:p>
                  </p:txBody>
                </p:sp>
                <p:sp>
                  <p:nvSpPr>
                    <p:cNvPr id="27" name="ZoneTexte 26">
                      <a:extLst>
                        <a:ext uri="{FF2B5EF4-FFF2-40B4-BE49-F238E27FC236}">
                          <a16:creationId xmlns:a16="http://schemas.microsoft.com/office/drawing/2014/main" id="{22DF2E62-DF1E-58B0-109D-DAD2D79E09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65894" y="6564660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150</a:t>
                      </a:r>
                    </a:p>
                  </p:txBody>
                </p:sp>
                <p:sp>
                  <p:nvSpPr>
                    <p:cNvPr id="28" name="ZoneTexte 27">
                      <a:extLst>
                        <a:ext uri="{FF2B5EF4-FFF2-40B4-BE49-F238E27FC236}">
                          <a16:creationId xmlns:a16="http://schemas.microsoft.com/office/drawing/2014/main" id="{A4438F0C-8B8B-CFB4-573D-C76A6F84DB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56231" y="6564660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140</a:t>
                      </a:r>
                    </a:p>
                  </p:txBody>
                </p:sp>
                <p:sp>
                  <p:nvSpPr>
                    <p:cNvPr id="29" name="ZoneTexte 28">
                      <a:extLst>
                        <a:ext uri="{FF2B5EF4-FFF2-40B4-BE49-F238E27FC236}">
                          <a16:creationId xmlns:a16="http://schemas.microsoft.com/office/drawing/2014/main" id="{1F25C19A-E3A1-EAC9-0F56-FD69135523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3754" y="6565865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130</a:t>
                      </a:r>
                    </a:p>
                  </p:txBody>
                </p:sp>
                <p:sp>
                  <p:nvSpPr>
                    <p:cNvPr id="30" name="ZoneTexte 29">
                      <a:extLst>
                        <a:ext uri="{FF2B5EF4-FFF2-40B4-BE49-F238E27FC236}">
                          <a16:creationId xmlns:a16="http://schemas.microsoft.com/office/drawing/2014/main" id="{F9F130DE-8D9A-8954-E91B-B1F96716E8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1277" y="6566632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120</a:t>
                      </a:r>
                    </a:p>
                  </p:txBody>
                </p:sp>
                <p:sp>
                  <p:nvSpPr>
                    <p:cNvPr id="31" name="ZoneTexte 30">
                      <a:extLst>
                        <a:ext uri="{FF2B5EF4-FFF2-40B4-BE49-F238E27FC236}">
                          <a16:creationId xmlns:a16="http://schemas.microsoft.com/office/drawing/2014/main" id="{540151FF-79A7-6891-203E-8ACE26622D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6969" y="6565938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110</a:t>
                      </a:r>
                    </a:p>
                  </p:txBody>
                </p:sp>
              </p:grpSp>
            </p:grp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2D0A8FC8-0F4D-C43C-BF23-5216505226AF}"/>
                    </a:ext>
                  </a:extLst>
                </p:cNvPr>
                <p:cNvSpPr txBox="1"/>
                <p:nvPr/>
              </p:nvSpPr>
              <p:spPr>
                <a:xfrm>
                  <a:off x="5956298" y="6170474"/>
                  <a:ext cx="14121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noProof="0" dirty="0"/>
                    <a:t>Velocity (m/s)</a:t>
                  </a:r>
                </a:p>
              </p:txBody>
            </p:sp>
          </p:grpSp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ACA4FDBB-8DEE-DA1B-A071-F22F6EE6CC30}"/>
                  </a:ext>
                </a:extLst>
              </p:cNvPr>
              <p:cNvGrpSpPr/>
              <p:nvPr/>
            </p:nvGrpSpPr>
            <p:grpSpPr>
              <a:xfrm>
                <a:off x="865213" y="1650651"/>
                <a:ext cx="4080319" cy="4689793"/>
                <a:chOff x="865213" y="1650651"/>
                <a:chExt cx="4080319" cy="4689793"/>
              </a:xfrm>
            </p:grpSpPr>
            <p:pic>
              <p:nvPicPr>
                <p:cNvPr id="20" name="Image 19" descr="Une image contenant texte, capture d’écran, Caractère coloré, ligne&#10;&#10;Le contenu généré par l’IA peut être incorrect.">
                  <a:extLst>
                    <a:ext uri="{FF2B5EF4-FFF2-40B4-BE49-F238E27FC236}">
                      <a16:creationId xmlns:a16="http://schemas.microsoft.com/office/drawing/2014/main" id="{0357786B-C545-A084-4F2D-95A970BB1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967" t="65845" r="42277" b="23332"/>
                <a:stretch/>
              </p:blipFill>
              <p:spPr>
                <a:xfrm>
                  <a:off x="1263417" y="1847038"/>
                  <a:ext cx="3682115" cy="4380768"/>
                </a:xfrm>
                <a:prstGeom prst="rect">
                  <a:avLst/>
                </a:prstGeom>
              </p:spPr>
            </p:pic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A172174-90A6-3CCF-BD5A-FD0D4803F77C}"/>
                    </a:ext>
                  </a:extLst>
                </p:cNvPr>
                <p:cNvSpPr/>
                <p:nvPr/>
              </p:nvSpPr>
              <p:spPr>
                <a:xfrm>
                  <a:off x="873227" y="1650651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B0676A9-0C11-C1A6-A5D4-889E36FD6D27}"/>
                    </a:ext>
                  </a:extLst>
                </p:cNvPr>
                <p:cNvSpPr/>
                <p:nvPr/>
              </p:nvSpPr>
              <p:spPr>
                <a:xfrm>
                  <a:off x="868939" y="3144111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08B2A90-C8FF-4FB5-DD5F-C0C98676A067}"/>
                    </a:ext>
                  </a:extLst>
                </p:cNvPr>
                <p:cNvSpPr/>
                <p:nvPr/>
              </p:nvSpPr>
              <p:spPr>
                <a:xfrm>
                  <a:off x="865213" y="4609942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01152A1-56E9-3A52-07FD-A5AEE421F1D4}"/>
                    </a:ext>
                  </a:extLst>
                </p:cNvPr>
                <p:cNvSpPr/>
                <p:nvPr/>
              </p:nvSpPr>
              <p:spPr>
                <a:xfrm>
                  <a:off x="873227" y="6044853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573BD46E-E61C-BA6B-15BE-DDAF13531BA7}"/>
                </a:ext>
              </a:extLst>
            </p:cNvPr>
            <p:cNvGrpSpPr/>
            <p:nvPr/>
          </p:nvGrpSpPr>
          <p:grpSpPr>
            <a:xfrm>
              <a:off x="1163962" y="1758779"/>
              <a:ext cx="3778024" cy="4484657"/>
              <a:chOff x="1163962" y="1758779"/>
              <a:chExt cx="3778024" cy="4484657"/>
            </a:xfrm>
          </p:grpSpPr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DB8CA239-1441-B0AB-5DE2-D4C323F47802}"/>
                  </a:ext>
                </a:extLst>
              </p:cNvPr>
              <p:cNvGrpSpPr/>
              <p:nvPr/>
            </p:nvGrpSpPr>
            <p:grpSpPr>
              <a:xfrm>
                <a:off x="1163962" y="1758779"/>
                <a:ext cx="103181" cy="4484657"/>
                <a:chOff x="1163962" y="1758779"/>
                <a:chExt cx="103181" cy="4484657"/>
              </a:xfrm>
            </p:grpSpPr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FB3080FC-5790-82DD-CB33-110C086B2E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962" y="6204848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4762F35B-FC2A-ADA2-639F-B3C61840C1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962" y="4759357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504A0B61-3F33-6A98-9679-FDCE987A0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688" y="3294586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E7EAE83D-2A39-0186-710C-8928DAAF95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686" y="1802908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E3B607-7F0A-192F-1AAA-BD929C97F4B3}"/>
                    </a:ext>
                  </a:extLst>
                </p:cNvPr>
                <p:cNvCxnSpPr/>
                <p:nvPr/>
              </p:nvCxnSpPr>
              <p:spPr>
                <a:xfrm>
                  <a:off x="1220814" y="1758779"/>
                  <a:ext cx="0" cy="4484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E0B61F97-0E2D-B93D-B16F-7F3B5E32C7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3689" y="1798470"/>
                <a:ext cx="372829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71D17800-E000-7725-3DC7-300607FDB572}"/>
              </a:ext>
            </a:extLst>
          </p:cNvPr>
          <p:cNvCxnSpPr>
            <a:cxnSpLocks/>
          </p:cNvCxnSpPr>
          <p:nvPr/>
        </p:nvCxnSpPr>
        <p:spPr>
          <a:xfrm flipH="1">
            <a:off x="5535693" y="1690090"/>
            <a:ext cx="3303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3660AEA-A070-D512-5FD7-CC70CD8ADCF4}"/>
              </a:ext>
            </a:extLst>
          </p:cNvPr>
          <p:cNvCxnSpPr>
            <a:cxnSpLocks/>
          </p:cNvCxnSpPr>
          <p:nvPr/>
        </p:nvCxnSpPr>
        <p:spPr>
          <a:xfrm flipH="1" flipV="1">
            <a:off x="8913854" y="1683099"/>
            <a:ext cx="3051355" cy="6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84F6EF2-A792-C202-1498-C471A7E598FF}"/>
              </a:ext>
            </a:extLst>
          </p:cNvPr>
          <p:cNvGrpSpPr/>
          <p:nvPr/>
        </p:nvGrpSpPr>
        <p:grpSpPr>
          <a:xfrm>
            <a:off x="1699135" y="6061564"/>
            <a:ext cx="3850581" cy="653704"/>
            <a:chOff x="1699135" y="6053613"/>
            <a:chExt cx="3850581" cy="653704"/>
          </a:xfrm>
        </p:grpSpPr>
        <p:pic>
          <p:nvPicPr>
            <p:cNvPr id="61" name="Image 60" descr="Une image contenant texte, capture d’écran, Caractère coloré, ligne&#10;&#10;Le contenu généré par l’IA peut être incorrect.">
              <a:extLst>
                <a:ext uri="{FF2B5EF4-FFF2-40B4-BE49-F238E27FC236}">
                  <a16:creationId xmlns:a16="http://schemas.microsoft.com/office/drawing/2014/main" id="{A79176DE-3229-5947-3B51-159577A26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" t="90502" r="56923" b="6956"/>
            <a:stretch/>
          </p:blipFill>
          <p:spPr>
            <a:xfrm>
              <a:off x="1699135" y="6293406"/>
              <a:ext cx="3850581" cy="187223"/>
            </a:xfrm>
            <a:prstGeom prst="rect">
              <a:avLst/>
            </a:prstGeom>
          </p:spPr>
        </p:pic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CBDEDB2F-F989-284D-C033-CA42B389FF6B}"/>
                </a:ext>
              </a:extLst>
            </p:cNvPr>
            <p:cNvSpPr txBox="1"/>
            <p:nvPr/>
          </p:nvSpPr>
          <p:spPr>
            <a:xfrm>
              <a:off x="1869331" y="6426396"/>
              <a:ext cx="307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8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560D8E81-FD1D-8EE1-4E17-6C5F0616CA39}"/>
                </a:ext>
              </a:extLst>
            </p:cNvPr>
            <p:cNvSpPr txBox="1"/>
            <p:nvPr/>
          </p:nvSpPr>
          <p:spPr>
            <a:xfrm>
              <a:off x="2263876" y="6430318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15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A823B8E5-7208-D440-19D3-A765E12C5597}"/>
                </a:ext>
              </a:extLst>
            </p:cNvPr>
            <p:cNvSpPr txBox="1"/>
            <p:nvPr/>
          </p:nvSpPr>
          <p:spPr>
            <a:xfrm>
              <a:off x="2728405" y="6426214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28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4A7D93E1-F414-5FA1-EA17-AD49E4F2087B}"/>
                </a:ext>
              </a:extLst>
            </p:cNvPr>
            <p:cNvSpPr txBox="1"/>
            <p:nvPr/>
          </p:nvSpPr>
          <p:spPr>
            <a:xfrm>
              <a:off x="3135477" y="6426214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54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49BB5E3A-2DFE-C81F-DF3C-6D7095C32BE3}"/>
                </a:ext>
              </a:extLst>
            </p:cNvPr>
            <p:cNvSpPr txBox="1"/>
            <p:nvPr/>
          </p:nvSpPr>
          <p:spPr>
            <a:xfrm>
              <a:off x="3555585" y="6427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104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C25B3A31-B448-3568-7FC2-887C4B6A8CDA}"/>
                </a:ext>
              </a:extLst>
            </p:cNvPr>
            <p:cNvSpPr txBox="1"/>
            <p:nvPr/>
          </p:nvSpPr>
          <p:spPr>
            <a:xfrm>
              <a:off x="3983216" y="6424879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200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366A35FA-3DA3-FA2B-7350-A48A631F3262}"/>
                </a:ext>
              </a:extLst>
            </p:cNvPr>
            <p:cNvSpPr txBox="1"/>
            <p:nvPr/>
          </p:nvSpPr>
          <p:spPr>
            <a:xfrm>
              <a:off x="4385234" y="6424879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385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273C747-2900-25C8-3B20-A07450407A01}"/>
                </a:ext>
              </a:extLst>
            </p:cNvPr>
            <p:cNvSpPr txBox="1"/>
            <p:nvPr/>
          </p:nvSpPr>
          <p:spPr>
            <a:xfrm>
              <a:off x="4825752" y="6424878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740</a:t>
              </a: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F55510B1-5D2A-E980-0FA3-F63ED1C8B726}"/>
                </a:ext>
              </a:extLst>
            </p:cNvPr>
            <p:cNvSpPr txBox="1"/>
            <p:nvPr/>
          </p:nvSpPr>
          <p:spPr>
            <a:xfrm>
              <a:off x="2585192" y="6053613"/>
              <a:ext cx="2185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noProof="0" dirty="0"/>
                <a:t>Resistivity (</a:t>
              </a:r>
              <a:r>
                <a:rPr lang="en-GB" sz="1400" noProof="0" dirty="0" err="1"/>
                <a:t>Ohm.m</a:t>
              </a:r>
              <a:r>
                <a:rPr lang="en-GB" sz="1400" noProof="0" dirty="0"/>
                <a:t>)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D6178AB-C049-4454-B75D-404C9C3B482F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Discussion :  vertical resolution </a:t>
            </a:r>
          </a:p>
        </p:txBody>
      </p:sp>
    </p:spTree>
    <p:extLst>
      <p:ext uri="{BB962C8B-B14F-4D97-AF65-F5344CB8AC3E}">
        <p14:creationId xmlns:p14="http://schemas.microsoft.com/office/powerpoint/2010/main" val="173174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50A6B-22B9-6DFB-37CE-548DAE25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83A20B52-54CE-4226-CBF6-955ABCF3888C}"/>
              </a:ext>
            </a:extLst>
          </p:cNvPr>
          <p:cNvGrpSpPr/>
          <p:nvPr/>
        </p:nvGrpSpPr>
        <p:grpSpPr>
          <a:xfrm>
            <a:off x="1052589" y="1230444"/>
            <a:ext cx="10685073" cy="5498141"/>
            <a:chOff x="532637" y="1345490"/>
            <a:chExt cx="10685073" cy="5498141"/>
          </a:xfrm>
        </p:grpSpPr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B9F6D029-CF20-917E-DA31-E41DA39DF7B2}"/>
                </a:ext>
              </a:extLst>
            </p:cNvPr>
            <p:cNvGrpSpPr/>
            <p:nvPr/>
          </p:nvGrpSpPr>
          <p:grpSpPr>
            <a:xfrm>
              <a:off x="532637" y="1345490"/>
              <a:ext cx="10685073" cy="5498141"/>
              <a:chOff x="532637" y="1345490"/>
              <a:chExt cx="10685073" cy="5498141"/>
            </a:xfrm>
          </p:grpSpPr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9F4FCB9F-8CF1-B831-46AB-E05E16325946}"/>
                  </a:ext>
                </a:extLst>
              </p:cNvPr>
              <p:cNvGrpSpPr/>
              <p:nvPr/>
            </p:nvGrpSpPr>
            <p:grpSpPr>
              <a:xfrm>
                <a:off x="532637" y="1345490"/>
                <a:ext cx="10685073" cy="5498141"/>
                <a:chOff x="532637" y="1345490"/>
                <a:chExt cx="10685073" cy="5498141"/>
              </a:xfrm>
            </p:grpSpPr>
            <p:grpSp>
              <p:nvGrpSpPr>
                <p:cNvPr id="130" name="Groupe 129">
                  <a:extLst>
                    <a:ext uri="{FF2B5EF4-FFF2-40B4-BE49-F238E27FC236}">
                      <a16:creationId xmlns:a16="http://schemas.microsoft.com/office/drawing/2014/main" id="{7B43546E-C20F-0372-6C0A-98C6F6692FD6}"/>
                    </a:ext>
                  </a:extLst>
                </p:cNvPr>
                <p:cNvGrpSpPr/>
                <p:nvPr/>
              </p:nvGrpSpPr>
              <p:grpSpPr>
                <a:xfrm>
                  <a:off x="532637" y="1345490"/>
                  <a:ext cx="10685073" cy="5498141"/>
                  <a:chOff x="532637" y="1345490"/>
                  <a:chExt cx="10685073" cy="5498141"/>
                </a:xfrm>
              </p:grpSpPr>
              <p:grpSp>
                <p:nvGrpSpPr>
                  <p:cNvPr id="132" name="Groupe 131">
                    <a:extLst>
                      <a:ext uri="{FF2B5EF4-FFF2-40B4-BE49-F238E27FC236}">
                        <a16:creationId xmlns:a16="http://schemas.microsoft.com/office/drawing/2014/main" id="{DA6AAA75-113A-9A0E-5A15-BE6E0D6F65EB}"/>
                      </a:ext>
                    </a:extLst>
                  </p:cNvPr>
                  <p:cNvGrpSpPr/>
                  <p:nvPr/>
                </p:nvGrpSpPr>
                <p:grpSpPr>
                  <a:xfrm>
                    <a:off x="532637" y="1345490"/>
                    <a:ext cx="10685073" cy="5312017"/>
                    <a:chOff x="554189" y="1330473"/>
                    <a:chExt cx="10685073" cy="5312017"/>
                  </a:xfrm>
                </p:grpSpPr>
                <p:pic>
                  <p:nvPicPr>
                    <p:cNvPr id="142" name="Espace réservé du contenu 6">
                      <a:extLst>
                        <a:ext uri="{FF2B5EF4-FFF2-40B4-BE49-F238E27FC236}">
                          <a16:creationId xmlns:a16="http://schemas.microsoft.com/office/drawing/2014/main" id="{F197135E-4420-162E-17B9-465E16D732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rcRect l="35812" t="9890" r="35435" b="45932"/>
                    <a:stretch/>
                  </p:blipFill>
                  <p:spPr>
                    <a:xfrm>
                      <a:off x="5040838" y="1791842"/>
                      <a:ext cx="3300071" cy="44209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Espace réservé du contenu 6">
                      <a:extLst>
                        <a:ext uri="{FF2B5EF4-FFF2-40B4-BE49-F238E27FC236}">
                          <a16:creationId xmlns:a16="http://schemas.microsoft.com/office/drawing/2014/main" id="{2A3C5EB7-3B6A-9BBB-CCD5-8EF66D0A5C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rcRect l="91045" t="9130" r="5625" b="9799"/>
                    <a:stretch/>
                  </p:blipFill>
                  <p:spPr>
                    <a:xfrm rot="5400000">
                      <a:off x="6557159" y="4922220"/>
                      <a:ext cx="267427" cy="317311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E6E42208-28F5-34DD-BEC2-790005751E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0976" y="1363893"/>
                      <a:ext cx="2557023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noProof="0" dirty="0">
                          <a:solidFill>
                            <a:schemeClr val="tx1"/>
                          </a:solidFill>
                        </a:rPr>
                        <a:t>MASW 2D Vs map</a:t>
                      </a:r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421BC290-B705-9391-6576-52DD6979B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808" y="1330473"/>
                      <a:ext cx="3167162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noProof="0" dirty="0">
                          <a:solidFill>
                            <a:schemeClr val="tx1"/>
                          </a:solidFill>
                        </a:rPr>
                        <a:t>ERT inversion</a:t>
                      </a:r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FDEF75D8-A132-A1D6-7CF9-2544723500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2239" y="1368478"/>
                      <a:ext cx="2557023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noProof="0" dirty="0">
                          <a:solidFill>
                            <a:schemeClr val="tx1"/>
                          </a:solidFill>
                        </a:rPr>
                        <a:t>GPR 1500 MHz</a:t>
                      </a:r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39007798-89D2-1777-02E3-6A2300F836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533496" y="3809597"/>
                      <a:ext cx="2557023" cy="38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Depth (m)</a:t>
                      </a:r>
                    </a:p>
                  </p:txBody>
                </p:sp>
              </p:grpSp>
              <p:grpSp>
                <p:nvGrpSpPr>
                  <p:cNvPr id="133" name="Groupe 132">
                    <a:extLst>
                      <a:ext uri="{FF2B5EF4-FFF2-40B4-BE49-F238E27FC236}">
                        <a16:creationId xmlns:a16="http://schemas.microsoft.com/office/drawing/2014/main" id="{0B8829A0-79F0-7551-03F9-38D9F76DD281}"/>
                      </a:ext>
                    </a:extLst>
                  </p:cNvPr>
                  <p:cNvGrpSpPr/>
                  <p:nvPr/>
                </p:nvGrpSpPr>
                <p:grpSpPr>
                  <a:xfrm>
                    <a:off x="4912655" y="6561664"/>
                    <a:ext cx="3441665" cy="281967"/>
                    <a:chOff x="4912655" y="6561664"/>
                    <a:chExt cx="3441665" cy="281967"/>
                  </a:xfrm>
                </p:grpSpPr>
                <p:sp>
                  <p:nvSpPr>
                    <p:cNvPr id="134" name="ZoneTexte 133">
                      <a:extLst>
                        <a:ext uri="{FF2B5EF4-FFF2-40B4-BE49-F238E27FC236}">
                          <a16:creationId xmlns:a16="http://schemas.microsoft.com/office/drawing/2014/main" id="{433C4D42-D030-7456-6092-8D4FF664DC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83016" y="6561665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160</a:t>
                      </a:r>
                    </a:p>
                  </p:txBody>
                </p:sp>
                <p:sp>
                  <p:nvSpPr>
                    <p:cNvPr id="135" name="ZoneTexte 134">
                      <a:extLst>
                        <a:ext uri="{FF2B5EF4-FFF2-40B4-BE49-F238E27FC236}">
                          <a16:creationId xmlns:a16="http://schemas.microsoft.com/office/drawing/2014/main" id="{D30CC277-76E4-EBE3-50AB-6713026177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00138" y="6561664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170</a:t>
                      </a:r>
                    </a:p>
                  </p:txBody>
                </p:sp>
                <p:sp>
                  <p:nvSpPr>
                    <p:cNvPr id="136" name="ZoneTexte 135">
                      <a:extLst>
                        <a:ext uri="{FF2B5EF4-FFF2-40B4-BE49-F238E27FC236}">
                          <a16:creationId xmlns:a16="http://schemas.microsoft.com/office/drawing/2014/main" id="{C5953848-8609-D990-9300-82F4818439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2655" y="6564661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100</a:t>
                      </a:r>
                    </a:p>
                  </p:txBody>
                </p:sp>
                <p:sp>
                  <p:nvSpPr>
                    <p:cNvPr id="137" name="ZoneTexte 136">
                      <a:extLst>
                        <a:ext uri="{FF2B5EF4-FFF2-40B4-BE49-F238E27FC236}">
                          <a16:creationId xmlns:a16="http://schemas.microsoft.com/office/drawing/2014/main" id="{EF5A64A9-C0BB-53F3-009E-02D0678E0C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65894" y="6564660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150</a:t>
                      </a:r>
                    </a:p>
                  </p:txBody>
                </p:sp>
                <p:sp>
                  <p:nvSpPr>
                    <p:cNvPr id="138" name="ZoneTexte 137">
                      <a:extLst>
                        <a:ext uri="{FF2B5EF4-FFF2-40B4-BE49-F238E27FC236}">
                          <a16:creationId xmlns:a16="http://schemas.microsoft.com/office/drawing/2014/main" id="{AF38A88D-3067-7BC1-DD41-A71ABB4091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56231" y="6564660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140</a:t>
                      </a:r>
                    </a:p>
                  </p:txBody>
                </p:sp>
                <p:sp>
                  <p:nvSpPr>
                    <p:cNvPr id="139" name="ZoneTexte 138">
                      <a:extLst>
                        <a:ext uri="{FF2B5EF4-FFF2-40B4-BE49-F238E27FC236}">
                          <a16:creationId xmlns:a16="http://schemas.microsoft.com/office/drawing/2014/main" id="{70217DFC-4AD0-2A7D-89F4-D0DF076940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3754" y="6565865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130</a:t>
                      </a:r>
                    </a:p>
                  </p:txBody>
                </p:sp>
                <p:sp>
                  <p:nvSpPr>
                    <p:cNvPr id="140" name="ZoneTexte 139">
                      <a:extLst>
                        <a:ext uri="{FF2B5EF4-FFF2-40B4-BE49-F238E27FC236}">
                          <a16:creationId xmlns:a16="http://schemas.microsoft.com/office/drawing/2014/main" id="{188DCF5E-94E7-2051-9006-16104AB0C6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1277" y="6566632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120</a:t>
                      </a:r>
                    </a:p>
                  </p:txBody>
                </p:sp>
                <p:sp>
                  <p:nvSpPr>
                    <p:cNvPr id="141" name="ZoneTexte 140">
                      <a:extLst>
                        <a:ext uri="{FF2B5EF4-FFF2-40B4-BE49-F238E27FC236}">
                          <a16:creationId xmlns:a16="http://schemas.microsoft.com/office/drawing/2014/main" id="{FD0BE02D-74DB-C1C3-9883-67C055973E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6969" y="6565938"/>
                      <a:ext cx="5541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noProof="0" dirty="0"/>
                        <a:t>110</a:t>
                      </a:r>
                    </a:p>
                  </p:txBody>
                </p:sp>
              </p:grpSp>
            </p:grpSp>
            <p:sp>
              <p:nvSpPr>
                <p:cNvPr id="131" name="ZoneTexte 130">
                  <a:extLst>
                    <a:ext uri="{FF2B5EF4-FFF2-40B4-BE49-F238E27FC236}">
                      <a16:creationId xmlns:a16="http://schemas.microsoft.com/office/drawing/2014/main" id="{4D974900-6741-4056-5AB9-17E1185FF24C}"/>
                    </a:ext>
                  </a:extLst>
                </p:cNvPr>
                <p:cNvSpPr txBox="1"/>
                <p:nvPr/>
              </p:nvSpPr>
              <p:spPr>
                <a:xfrm>
                  <a:off x="5956298" y="6170474"/>
                  <a:ext cx="14121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noProof="0" dirty="0"/>
                    <a:t>Velocity (m/s)</a:t>
                  </a:r>
                </a:p>
              </p:txBody>
            </p:sp>
          </p:grp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F0A0DB33-50E4-8E89-97E4-47DDAB35F13B}"/>
                  </a:ext>
                </a:extLst>
              </p:cNvPr>
              <p:cNvGrpSpPr/>
              <p:nvPr/>
            </p:nvGrpSpPr>
            <p:grpSpPr>
              <a:xfrm>
                <a:off x="865213" y="1650651"/>
                <a:ext cx="4080319" cy="4689793"/>
                <a:chOff x="865213" y="1650651"/>
                <a:chExt cx="4080319" cy="4689793"/>
              </a:xfrm>
            </p:grpSpPr>
            <p:pic>
              <p:nvPicPr>
                <p:cNvPr id="125" name="Image 124" descr="Une image contenant texte, capture d’écran, Caractère coloré, ligne&#10;&#10;Le contenu généré par l’IA peut être incorrect.">
                  <a:extLst>
                    <a:ext uri="{FF2B5EF4-FFF2-40B4-BE49-F238E27FC236}">
                      <a16:creationId xmlns:a16="http://schemas.microsoft.com/office/drawing/2014/main" id="{1980EF88-A364-90CF-5771-AAC7D84CB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967" t="65845" r="42277" b="23332"/>
                <a:stretch/>
              </p:blipFill>
              <p:spPr>
                <a:xfrm>
                  <a:off x="1263417" y="1847038"/>
                  <a:ext cx="3682115" cy="4380768"/>
                </a:xfrm>
                <a:prstGeom prst="rect">
                  <a:avLst/>
                </a:prstGeom>
              </p:spPr>
            </p:pic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07AFE2E-563C-E969-827C-FA93EE035D28}"/>
                    </a:ext>
                  </a:extLst>
                </p:cNvPr>
                <p:cNvSpPr/>
                <p:nvPr/>
              </p:nvSpPr>
              <p:spPr>
                <a:xfrm>
                  <a:off x="873227" y="1650651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5BCF26B-6238-2CC3-1B06-45BB2A0B1DE2}"/>
                    </a:ext>
                  </a:extLst>
                </p:cNvPr>
                <p:cNvSpPr/>
                <p:nvPr/>
              </p:nvSpPr>
              <p:spPr>
                <a:xfrm>
                  <a:off x="868939" y="3144111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4957BDEE-DF42-F126-46EE-A0829844D9E0}"/>
                    </a:ext>
                  </a:extLst>
                </p:cNvPr>
                <p:cNvSpPr/>
                <p:nvPr/>
              </p:nvSpPr>
              <p:spPr>
                <a:xfrm>
                  <a:off x="865213" y="4609942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70422DEE-EA81-A625-A96E-5A792CF9F78E}"/>
                    </a:ext>
                  </a:extLst>
                </p:cNvPr>
                <p:cNvSpPr/>
                <p:nvPr/>
              </p:nvSpPr>
              <p:spPr>
                <a:xfrm>
                  <a:off x="873227" y="6044853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1661E259-5C6D-0EAB-5BE4-0CD814E1BCDD}"/>
                </a:ext>
              </a:extLst>
            </p:cNvPr>
            <p:cNvGrpSpPr/>
            <p:nvPr/>
          </p:nvGrpSpPr>
          <p:grpSpPr>
            <a:xfrm>
              <a:off x="1163962" y="1758779"/>
              <a:ext cx="3778024" cy="4484657"/>
              <a:chOff x="1163962" y="1758779"/>
              <a:chExt cx="3778024" cy="4484657"/>
            </a:xfrm>
          </p:grpSpPr>
          <p:grpSp>
            <p:nvGrpSpPr>
              <p:cNvPr id="116" name="Groupe 115">
                <a:extLst>
                  <a:ext uri="{FF2B5EF4-FFF2-40B4-BE49-F238E27FC236}">
                    <a16:creationId xmlns:a16="http://schemas.microsoft.com/office/drawing/2014/main" id="{AD1223E0-C7C0-72A2-C17B-86F6690EAE47}"/>
                  </a:ext>
                </a:extLst>
              </p:cNvPr>
              <p:cNvGrpSpPr/>
              <p:nvPr/>
            </p:nvGrpSpPr>
            <p:grpSpPr>
              <a:xfrm>
                <a:off x="1163962" y="1758779"/>
                <a:ext cx="103181" cy="4484657"/>
                <a:chOff x="1163962" y="1758779"/>
                <a:chExt cx="103181" cy="4484657"/>
              </a:xfrm>
            </p:grpSpPr>
            <p:cxnSp>
              <p:nvCxnSpPr>
                <p:cNvPr id="118" name="Connecteur droit 117">
                  <a:extLst>
                    <a:ext uri="{FF2B5EF4-FFF2-40B4-BE49-F238E27FC236}">
                      <a16:creationId xmlns:a16="http://schemas.microsoft.com/office/drawing/2014/main" id="{47AE6137-2EF0-F57B-10B9-0B6EF6B2A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962" y="6204848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118">
                  <a:extLst>
                    <a:ext uri="{FF2B5EF4-FFF2-40B4-BE49-F238E27FC236}">
                      <a16:creationId xmlns:a16="http://schemas.microsoft.com/office/drawing/2014/main" id="{FB8A86D0-4C4B-E23F-7160-59A39737B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962" y="4759357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F2BC4038-A594-34E5-8BCE-2441BB52BB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688" y="3294586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120">
                  <a:extLst>
                    <a:ext uri="{FF2B5EF4-FFF2-40B4-BE49-F238E27FC236}">
                      <a16:creationId xmlns:a16="http://schemas.microsoft.com/office/drawing/2014/main" id="{8FEFF950-0F95-D075-B23B-2A5947923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686" y="1802908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21">
                  <a:extLst>
                    <a:ext uri="{FF2B5EF4-FFF2-40B4-BE49-F238E27FC236}">
                      <a16:creationId xmlns:a16="http://schemas.microsoft.com/office/drawing/2014/main" id="{DFFAA6DD-F29A-6797-3EA7-6A4B0DD4097D}"/>
                    </a:ext>
                  </a:extLst>
                </p:cNvPr>
                <p:cNvCxnSpPr/>
                <p:nvPr/>
              </p:nvCxnSpPr>
              <p:spPr>
                <a:xfrm>
                  <a:off x="1220814" y="1758779"/>
                  <a:ext cx="0" cy="4484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5671F696-F1EC-5D6A-7092-853ECEFF94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3689" y="1798470"/>
                <a:ext cx="372829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0" name="Image 89">
            <a:extLst>
              <a:ext uri="{FF2B5EF4-FFF2-40B4-BE49-F238E27FC236}">
                <a16:creationId xmlns:a16="http://schemas.microsoft.com/office/drawing/2014/main" id="{D89422A5-0217-347B-83F9-F5FC9F444E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1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3392" t="12233" r="71685" b="7543"/>
          <a:stretch/>
        </p:blipFill>
        <p:spPr>
          <a:xfrm>
            <a:off x="8921967" y="2039830"/>
            <a:ext cx="3032851" cy="1368199"/>
          </a:xfrm>
          <a:prstGeom prst="rect">
            <a:avLst/>
          </a:prstGeom>
        </p:spPr>
      </p:pic>
      <p:grpSp>
        <p:nvGrpSpPr>
          <p:cNvPr id="73" name="Groupe 72">
            <a:extLst>
              <a:ext uri="{FF2B5EF4-FFF2-40B4-BE49-F238E27FC236}">
                <a16:creationId xmlns:a16="http://schemas.microsoft.com/office/drawing/2014/main" id="{EC7AB47B-37AA-8422-AD81-32FB2D67E7A6}"/>
              </a:ext>
            </a:extLst>
          </p:cNvPr>
          <p:cNvGrpSpPr/>
          <p:nvPr/>
        </p:nvGrpSpPr>
        <p:grpSpPr>
          <a:xfrm>
            <a:off x="946842" y="1230444"/>
            <a:ext cx="10790820" cy="4994954"/>
            <a:chOff x="426890" y="1345490"/>
            <a:chExt cx="10790820" cy="4994954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BB2B0B4B-7538-3D3E-8FB7-A97DDA96E8EA}"/>
                </a:ext>
              </a:extLst>
            </p:cNvPr>
            <p:cNvGrpSpPr/>
            <p:nvPr/>
          </p:nvGrpSpPr>
          <p:grpSpPr>
            <a:xfrm>
              <a:off x="426890" y="1345490"/>
              <a:ext cx="10790820" cy="4994954"/>
              <a:chOff x="426890" y="1345490"/>
              <a:chExt cx="10790820" cy="4994954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1999AAE2-473D-89D2-9354-D671AAE213BE}"/>
                  </a:ext>
                </a:extLst>
              </p:cNvPr>
              <p:cNvGrpSpPr/>
              <p:nvPr/>
            </p:nvGrpSpPr>
            <p:grpSpPr>
              <a:xfrm>
                <a:off x="426890" y="1345490"/>
                <a:ext cx="10790820" cy="4882315"/>
                <a:chOff x="448442" y="1330473"/>
                <a:chExt cx="10790820" cy="4882315"/>
              </a:xfrm>
            </p:grpSpPr>
            <p:pic>
              <p:nvPicPr>
                <p:cNvPr id="9" name="Espace réservé du contenu 6">
                  <a:extLst>
                    <a:ext uri="{FF2B5EF4-FFF2-40B4-BE49-F238E27FC236}">
                      <a16:creationId xmlns:a16="http://schemas.microsoft.com/office/drawing/2014/main" id="{DFAA1635-A171-6653-DC43-8C74BF627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35812" t="9890" r="35435" b="45932"/>
                <a:stretch/>
              </p:blipFill>
              <p:spPr>
                <a:xfrm>
                  <a:off x="5040838" y="1791842"/>
                  <a:ext cx="3300071" cy="4420946"/>
                </a:xfrm>
                <a:prstGeom prst="rect">
                  <a:avLst/>
                </a:prstGeom>
              </p:spPr>
            </p:pic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D4963287-E957-7869-B8EF-CF7A7A3641F7}"/>
                    </a:ext>
                  </a:extLst>
                </p:cNvPr>
                <p:cNvSpPr/>
                <p:nvPr/>
              </p:nvSpPr>
              <p:spPr>
                <a:xfrm>
                  <a:off x="5450976" y="1363893"/>
                  <a:ext cx="2557023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MASW 2D Vs map</a:t>
                  </a:r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ABF42D42-9E8A-2451-3C1C-A5582024FCD9}"/>
                    </a:ext>
                  </a:extLst>
                </p:cNvPr>
                <p:cNvSpPr/>
                <p:nvPr/>
              </p:nvSpPr>
              <p:spPr>
                <a:xfrm>
                  <a:off x="1515808" y="1330473"/>
                  <a:ext cx="3167162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ERT inversion</a:t>
                  </a: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FBB3EE3-A2E9-691B-32DF-55C7E5E0F2D5}"/>
                    </a:ext>
                  </a:extLst>
                </p:cNvPr>
                <p:cNvSpPr/>
                <p:nvPr/>
              </p:nvSpPr>
              <p:spPr>
                <a:xfrm>
                  <a:off x="8682239" y="1368478"/>
                  <a:ext cx="2557023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GPR 1500 MHz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7739D6D-AAE0-A094-4A2A-9E6D85F1A4EC}"/>
                    </a:ext>
                  </a:extLst>
                </p:cNvPr>
                <p:cNvSpPr/>
                <p:nvPr/>
              </p:nvSpPr>
              <p:spPr>
                <a:xfrm rot="16200000">
                  <a:off x="-533496" y="3809597"/>
                  <a:ext cx="2557023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noProof="0" dirty="0">
                      <a:solidFill>
                        <a:schemeClr val="tx1"/>
                      </a:solidFill>
                    </a:rPr>
                    <a:t>Depth (m)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C680B3-402D-1A56-7FF1-AB20F56DD40B}"/>
                    </a:ext>
                  </a:extLst>
                </p:cNvPr>
                <p:cNvSpPr/>
                <p:nvPr/>
              </p:nvSpPr>
              <p:spPr>
                <a:xfrm>
                  <a:off x="448442" y="2094584"/>
                  <a:ext cx="575088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0,3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E2BB1D4-16EB-8938-0EC7-C04C18E34238}"/>
                    </a:ext>
                  </a:extLst>
                </p:cNvPr>
                <p:cNvSpPr/>
                <p:nvPr/>
              </p:nvSpPr>
              <p:spPr>
                <a:xfrm>
                  <a:off x="466953" y="2341650"/>
                  <a:ext cx="552415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0,5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8D2E40B-C6F4-82DA-5351-DFCB6A694C93}"/>
                    </a:ext>
                  </a:extLst>
                </p:cNvPr>
                <p:cNvSpPr/>
                <p:nvPr/>
              </p:nvSpPr>
              <p:spPr>
                <a:xfrm>
                  <a:off x="463095" y="2759515"/>
                  <a:ext cx="571239" cy="3816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0,8</a:t>
                  </a:r>
                </a:p>
              </p:txBody>
            </p:sp>
          </p:grpSp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3F2C73BA-C5E5-828B-7FAC-BEFC8C9D83AD}"/>
                  </a:ext>
                </a:extLst>
              </p:cNvPr>
              <p:cNvGrpSpPr/>
              <p:nvPr/>
            </p:nvGrpSpPr>
            <p:grpSpPr>
              <a:xfrm>
                <a:off x="865213" y="1650651"/>
                <a:ext cx="4080319" cy="4689793"/>
                <a:chOff x="865213" y="1650651"/>
                <a:chExt cx="4080319" cy="4689793"/>
              </a:xfrm>
            </p:grpSpPr>
            <p:pic>
              <p:nvPicPr>
                <p:cNvPr id="20" name="Image 19" descr="Une image contenant texte, capture d’écran, Caractère coloré, ligne&#10;&#10;Le contenu généré par l’IA peut être incorrect.">
                  <a:extLst>
                    <a:ext uri="{FF2B5EF4-FFF2-40B4-BE49-F238E27FC236}">
                      <a16:creationId xmlns:a16="http://schemas.microsoft.com/office/drawing/2014/main" id="{B495865F-2B13-CC6D-45FA-3FA47970B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967" t="65845" r="42277" b="23332"/>
                <a:stretch/>
              </p:blipFill>
              <p:spPr>
                <a:xfrm>
                  <a:off x="1263417" y="1847038"/>
                  <a:ext cx="3682115" cy="4380768"/>
                </a:xfrm>
                <a:prstGeom prst="rect">
                  <a:avLst/>
                </a:prstGeom>
              </p:spPr>
            </p:pic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D767D7D-224F-7328-F3CC-8C8F04DE17C9}"/>
                    </a:ext>
                  </a:extLst>
                </p:cNvPr>
                <p:cNvSpPr/>
                <p:nvPr/>
              </p:nvSpPr>
              <p:spPr>
                <a:xfrm>
                  <a:off x="873227" y="1650651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209438F-CDE8-0976-F64C-BF2AAB424CFA}"/>
                    </a:ext>
                  </a:extLst>
                </p:cNvPr>
                <p:cNvSpPr/>
                <p:nvPr/>
              </p:nvSpPr>
              <p:spPr>
                <a:xfrm>
                  <a:off x="868939" y="3144111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1C0961-749F-0EC3-78F7-D45D81459AE4}"/>
                    </a:ext>
                  </a:extLst>
                </p:cNvPr>
                <p:cNvSpPr/>
                <p:nvPr/>
              </p:nvSpPr>
              <p:spPr>
                <a:xfrm>
                  <a:off x="865213" y="4609942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360D324-BEE1-6BFA-7DC6-533A76B36DF8}"/>
                    </a:ext>
                  </a:extLst>
                </p:cNvPr>
                <p:cNvSpPr/>
                <p:nvPr/>
              </p:nvSpPr>
              <p:spPr>
                <a:xfrm>
                  <a:off x="873227" y="6044853"/>
                  <a:ext cx="273833" cy="295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noProof="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CE63EE47-7B60-9565-C707-DCB32D915B9E}"/>
                </a:ext>
              </a:extLst>
            </p:cNvPr>
            <p:cNvGrpSpPr/>
            <p:nvPr/>
          </p:nvGrpSpPr>
          <p:grpSpPr>
            <a:xfrm>
              <a:off x="1163962" y="1758779"/>
              <a:ext cx="3778024" cy="4484657"/>
              <a:chOff x="1163962" y="1758779"/>
              <a:chExt cx="3778024" cy="4484657"/>
            </a:xfrm>
          </p:grpSpPr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8E82CB9B-07BE-A2AB-459C-DC091EFC8A8D}"/>
                  </a:ext>
                </a:extLst>
              </p:cNvPr>
              <p:cNvGrpSpPr/>
              <p:nvPr/>
            </p:nvGrpSpPr>
            <p:grpSpPr>
              <a:xfrm>
                <a:off x="1163962" y="1758779"/>
                <a:ext cx="103181" cy="4484657"/>
                <a:chOff x="1163962" y="1758779"/>
                <a:chExt cx="103181" cy="4484657"/>
              </a:xfrm>
            </p:grpSpPr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9DA2CD0A-FE1D-61CF-0BAE-9D935E384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962" y="6204848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7F3A6E4B-9D85-2C5F-73F5-973D66F2ED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962" y="4759357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01A28AC9-CB29-FE31-C715-DB7EC7568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688" y="3294586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8F92F861-A203-553A-9A4D-9E40930D14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686" y="1802908"/>
                  <a:ext cx="994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25D6DC22-3FDF-7F29-3370-A031A213CA8C}"/>
                    </a:ext>
                  </a:extLst>
                </p:cNvPr>
                <p:cNvCxnSpPr/>
                <p:nvPr/>
              </p:nvCxnSpPr>
              <p:spPr>
                <a:xfrm>
                  <a:off x="1220814" y="1758779"/>
                  <a:ext cx="0" cy="4484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7D374F97-3CF3-510C-2589-A3DA7BAFA8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3689" y="1798470"/>
                <a:ext cx="372829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A4BE7343-BCAF-D508-C7A0-926FF07FD3FB}"/>
              </a:ext>
            </a:extLst>
          </p:cNvPr>
          <p:cNvCxnSpPr>
            <a:cxnSpLocks/>
          </p:cNvCxnSpPr>
          <p:nvPr/>
        </p:nvCxnSpPr>
        <p:spPr>
          <a:xfrm>
            <a:off x="1466864" y="2143142"/>
            <a:ext cx="1072513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1C30F452-3690-A989-345F-4CEF185C42BC}"/>
              </a:ext>
            </a:extLst>
          </p:cNvPr>
          <p:cNvCxnSpPr>
            <a:cxnSpLocks/>
          </p:cNvCxnSpPr>
          <p:nvPr/>
        </p:nvCxnSpPr>
        <p:spPr>
          <a:xfrm>
            <a:off x="1466864" y="2423951"/>
            <a:ext cx="10725136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F36555E6-74CF-6F30-798E-E68139D0921E}"/>
              </a:ext>
            </a:extLst>
          </p:cNvPr>
          <p:cNvCxnSpPr>
            <a:cxnSpLocks/>
          </p:cNvCxnSpPr>
          <p:nvPr/>
        </p:nvCxnSpPr>
        <p:spPr>
          <a:xfrm>
            <a:off x="1467434" y="2867303"/>
            <a:ext cx="107749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BE013E64-2DBD-B38D-F861-F999F44AB5B0}"/>
              </a:ext>
            </a:extLst>
          </p:cNvPr>
          <p:cNvCxnSpPr>
            <a:cxnSpLocks/>
          </p:cNvCxnSpPr>
          <p:nvPr/>
        </p:nvCxnSpPr>
        <p:spPr>
          <a:xfrm>
            <a:off x="1665636" y="3169369"/>
            <a:ext cx="1054314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DCBE5636-1BAD-207E-1A82-AE1C59398ED3}"/>
              </a:ext>
            </a:extLst>
          </p:cNvPr>
          <p:cNvCxnSpPr>
            <a:cxnSpLocks/>
          </p:cNvCxnSpPr>
          <p:nvPr/>
        </p:nvCxnSpPr>
        <p:spPr>
          <a:xfrm flipH="1">
            <a:off x="5535693" y="1690090"/>
            <a:ext cx="3303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1E23769-4580-5FEB-8640-C00A869C11C2}"/>
              </a:ext>
            </a:extLst>
          </p:cNvPr>
          <p:cNvCxnSpPr>
            <a:cxnSpLocks/>
          </p:cNvCxnSpPr>
          <p:nvPr/>
        </p:nvCxnSpPr>
        <p:spPr>
          <a:xfrm flipH="1" flipV="1">
            <a:off x="8913854" y="1683099"/>
            <a:ext cx="3051355" cy="6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389292D1-C04B-3FA4-2AFA-DE37EE37102B}"/>
              </a:ext>
            </a:extLst>
          </p:cNvPr>
          <p:cNvGrpSpPr/>
          <p:nvPr/>
        </p:nvGrpSpPr>
        <p:grpSpPr>
          <a:xfrm>
            <a:off x="116025" y="1673770"/>
            <a:ext cx="862401" cy="4503510"/>
            <a:chOff x="229439" y="1673770"/>
            <a:chExt cx="862401" cy="45035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413FC6-A2AD-8464-1918-6C1B33610423}"/>
                </a:ext>
              </a:extLst>
            </p:cNvPr>
            <p:cNvSpPr/>
            <p:nvPr/>
          </p:nvSpPr>
          <p:spPr>
            <a:xfrm>
              <a:off x="229838" y="2143491"/>
              <a:ext cx="859046" cy="29330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Gravel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ECE77-0C99-7DC5-40E6-EC99E4CF2FA9}"/>
                </a:ext>
              </a:extLst>
            </p:cNvPr>
            <p:cNvSpPr/>
            <p:nvPr/>
          </p:nvSpPr>
          <p:spPr>
            <a:xfrm>
              <a:off x="229439" y="3197198"/>
              <a:ext cx="860814" cy="29800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noProof="0" dirty="0"/>
                <a:t>Tailings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11A4577-807D-1DF1-DCB0-D0FC1A6327C0}"/>
                </a:ext>
              </a:extLst>
            </p:cNvPr>
            <p:cNvSpPr/>
            <p:nvPr/>
          </p:nvSpPr>
          <p:spPr>
            <a:xfrm>
              <a:off x="232410" y="1673770"/>
              <a:ext cx="859430" cy="46437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>
                  <a:solidFill>
                    <a:schemeClr val="tx1"/>
                  </a:solidFill>
                </a:rPr>
                <a:t>Silt</a:t>
              </a: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521EFD9C-A77C-3FFD-87F1-9E9CF5AAA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089" y="6177280"/>
              <a:ext cx="84421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56E2E5D-5D6F-D773-6983-F10474580F3D}"/>
                </a:ext>
              </a:extLst>
            </p:cNvPr>
            <p:cNvSpPr/>
            <p:nvPr/>
          </p:nvSpPr>
          <p:spPr>
            <a:xfrm>
              <a:off x="229439" y="2435522"/>
              <a:ext cx="859430" cy="46437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>
                  <a:solidFill>
                    <a:schemeClr val="tx1"/>
                  </a:solidFill>
                </a:rPr>
                <a:t>Silt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A0C463-6EDC-58F1-E141-A293FB7B3EDB}"/>
                </a:ext>
              </a:extLst>
            </p:cNvPr>
            <p:cNvSpPr/>
            <p:nvPr/>
          </p:nvSpPr>
          <p:spPr>
            <a:xfrm>
              <a:off x="232602" y="2898618"/>
              <a:ext cx="859046" cy="29330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Gravel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06857A9-EE42-20FD-03E4-4461526BBF87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Discussion :  vertical resolution </a:t>
            </a:r>
          </a:p>
        </p:txBody>
      </p: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DCA6E4DD-CF70-7175-6065-6480586071C9}"/>
              </a:ext>
            </a:extLst>
          </p:cNvPr>
          <p:cNvGrpSpPr/>
          <p:nvPr/>
        </p:nvGrpSpPr>
        <p:grpSpPr>
          <a:xfrm>
            <a:off x="1699135" y="6061564"/>
            <a:ext cx="3850581" cy="653704"/>
            <a:chOff x="1699135" y="6053613"/>
            <a:chExt cx="3850581" cy="653704"/>
          </a:xfrm>
        </p:grpSpPr>
        <p:pic>
          <p:nvPicPr>
            <p:cNvPr id="149" name="Image 148" descr="Une image contenant texte, capture d’écran, Caractère coloré, ligne&#10;&#10;Le contenu généré par l’IA peut être incorrect.">
              <a:extLst>
                <a:ext uri="{FF2B5EF4-FFF2-40B4-BE49-F238E27FC236}">
                  <a16:creationId xmlns:a16="http://schemas.microsoft.com/office/drawing/2014/main" id="{05031F74-A80F-7A20-B869-E67248423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" t="90502" r="56923" b="6956"/>
            <a:stretch/>
          </p:blipFill>
          <p:spPr>
            <a:xfrm>
              <a:off x="1699135" y="6293406"/>
              <a:ext cx="3850581" cy="187223"/>
            </a:xfrm>
            <a:prstGeom prst="rect">
              <a:avLst/>
            </a:prstGeom>
          </p:spPr>
        </p:pic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44F01B70-CAF6-3892-8C91-821274AF1479}"/>
                </a:ext>
              </a:extLst>
            </p:cNvPr>
            <p:cNvSpPr txBox="1"/>
            <p:nvPr/>
          </p:nvSpPr>
          <p:spPr>
            <a:xfrm>
              <a:off x="1869331" y="6426396"/>
              <a:ext cx="307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8</a:t>
              </a:r>
            </a:p>
          </p:txBody>
        </p:sp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7D0B644B-4BFE-621F-78F3-C274EA738006}"/>
                </a:ext>
              </a:extLst>
            </p:cNvPr>
            <p:cNvSpPr txBox="1"/>
            <p:nvPr/>
          </p:nvSpPr>
          <p:spPr>
            <a:xfrm>
              <a:off x="2263876" y="6430318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15</a:t>
              </a:r>
            </a:p>
          </p:txBody>
        </p: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743634F9-2D2E-7513-7247-92D7C9436814}"/>
                </a:ext>
              </a:extLst>
            </p:cNvPr>
            <p:cNvSpPr txBox="1"/>
            <p:nvPr/>
          </p:nvSpPr>
          <p:spPr>
            <a:xfrm>
              <a:off x="2728405" y="6426214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28</a:t>
              </a:r>
            </a:p>
          </p:txBody>
        </p: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D323B82E-2BAE-B0C6-32E7-B971EAF4DDE6}"/>
                </a:ext>
              </a:extLst>
            </p:cNvPr>
            <p:cNvSpPr txBox="1"/>
            <p:nvPr/>
          </p:nvSpPr>
          <p:spPr>
            <a:xfrm>
              <a:off x="3135477" y="6426214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54</a:t>
              </a:r>
            </a:p>
          </p:txBody>
        </p: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883320C1-ED8A-DC15-3FB9-CB4416A05245}"/>
                </a:ext>
              </a:extLst>
            </p:cNvPr>
            <p:cNvSpPr txBox="1"/>
            <p:nvPr/>
          </p:nvSpPr>
          <p:spPr>
            <a:xfrm>
              <a:off x="3555585" y="6427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104</a:t>
              </a: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200F9AA1-C656-DE54-4D17-B7D20C10E97D}"/>
                </a:ext>
              </a:extLst>
            </p:cNvPr>
            <p:cNvSpPr txBox="1"/>
            <p:nvPr/>
          </p:nvSpPr>
          <p:spPr>
            <a:xfrm>
              <a:off x="3983216" y="6424879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200</a:t>
              </a:r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6FF32C51-94B6-54CC-A530-2109FC9F156D}"/>
                </a:ext>
              </a:extLst>
            </p:cNvPr>
            <p:cNvSpPr txBox="1"/>
            <p:nvPr/>
          </p:nvSpPr>
          <p:spPr>
            <a:xfrm>
              <a:off x="4385234" y="6424879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385</a:t>
              </a:r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099E6FF7-2B68-0FF4-F464-824E8CBC574D}"/>
                </a:ext>
              </a:extLst>
            </p:cNvPr>
            <p:cNvSpPr txBox="1"/>
            <p:nvPr/>
          </p:nvSpPr>
          <p:spPr>
            <a:xfrm>
              <a:off x="4825752" y="6424878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740</a:t>
              </a:r>
            </a:p>
          </p:txBody>
        </p: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0D0614C1-304D-1E58-0125-CDC385156F49}"/>
                </a:ext>
              </a:extLst>
            </p:cNvPr>
            <p:cNvSpPr txBox="1"/>
            <p:nvPr/>
          </p:nvSpPr>
          <p:spPr>
            <a:xfrm>
              <a:off x="2585192" y="6053613"/>
              <a:ext cx="2185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noProof="0" dirty="0"/>
                <a:t>Resistivity (</a:t>
              </a:r>
              <a:r>
                <a:rPr lang="en-GB" sz="1400" noProof="0" dirty="0" err="1"/>
                <a:t>Ohm.m</a:t>
              </a:r>
              <a:r>
                <a:rPr lang="en-GB" sz="1400" noProof="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533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7AEA-0F95-79E5-89DA-9C55C277C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Espace réservé du contenu 6">
            <a:extLst>
              <a:ext uri="{FF2B5EF4-FFF2-40B4-BE49-F238E27FC236}">
                <a16:creationId xmlns:a16="http://schemas.microsoft.com/office/drawing/2014/main" id="{CC9099A7-3687-A938-93C0-663AD597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1" t="9890" r="12848" b="43531"/>
          <a:stretch/>
        </p:blipFill>
        <p:spPr>
          <a:xfrm>
            <a:off x="4136671" y="4680290"/>
            <a:ext cx="5854759" cy="1491924"/>
          </a:xfrm>
          <a:prstGeom prst="rect">
            <a:avLst/>
          </a:prstGeom>
        </p:spPr>
      </p:pic>
      <p:pic>
        <p:nvPicPr>
          <p:cNvPr id="39" name="Image 38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7CAFF858-1769-AB05-53BE-E32D54E9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65417" r="3569" b="21766"/>
          <a:stretch/>
        </p:blipFill>
        <p:spPr>
          <a:xfrm>
            <a:off x="2394973" y="3291137"/>
            <a:ext cx="9740196" cy="1282098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B002E7D6-5F8A-2262-23E9-02FF25EEC0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1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2418" t="17061" r="12735" b="144"/>
          <a:stretch/>
        </p:blipFill>
        <p:spPr>
          <a:xfrm>
            <a:off x="2383394" y="1543557"/>
            <a:ext cx="9684783" cy="1712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47E46E-A1E3-D4EA-5E5E-8BBEFBF6CD88}"/>
              </a:ext>
            </a:extLst>
          </p:cNvPr>
          <p:cNvSpPr/>
          <p:nvPr/>
        </p:nvSpPr>
        <p:spPr>
          <a:xfrm>
            <a:off x="109397" y="5273794"/>
            <a:ext cx="2135091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MASW 2D Vs 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3A42D7-5EF6-2FFF-9275-014F6CDF5552}"/>
              </a:ext>
            </a:extLst>
          </p:cNvPr>
          <p:cNvSpPr/>
          <p:nvPr/>
        </p:nvSpPr>
        <p:spPr>
          <a:xfrm>
            <a:off x="170906" y="2399751"/>
            <a:ext cx="1916733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GPR 1500 MHz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1B0AD-E76A-8BFA-A00B-8528D21704E4}"/>
              </a:ext>
            </a:extLst>
          </p:cNvPr>
          <p:cNvSpPr/>
          <p:nvPr/>
        </p:nvSpPr>
        <p:spPr>
          <a:xfrm>
            <a:off x="170906" y="3932186"/>
            <a:ext cx="1888926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ERT inversion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5FEC2A4-B7B1-9980-5B18-95F3FBE54A33}"/>
              </a:ext>
            </a:extLst>
          </p:cNvPr>
          <p:cNvGrpSpPr/>
          <p:nvPr/>
        </p:nvGrpSpPr>
        <p:grpSpPr>
          <a:xfrm>
            <a:off x="8750335" y="6242708"/>
            <a:ext cx="3441665" cy="641353"/>
            <a:chOff x="5432607" y="6036671"/>
            <a:chExt cx="3441665" cy="641353"/>
          </a:xfrm>
        </p:grpSpPr>
        <p:pic>
          <p:nvPicPr>
            <p:cNvPr id="11" name="Espace réservé du contenu 6">
              <a:extLst>
                <a:ext uri="{FF2B5EF4-FFF2-40B4-BE49-F238E27FC236}">
                  <a16:creationId xmlns:a16="http://schemas.microsoft.com/office/drawing/2014/main" id="{7C1A7870-D0FC-7088-E662-384B45B3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045" t="9130" r="5625" b="9799"/>
            <a:stretch/>
          </p:blipFill>
          <p:spPr>
            <a:xfrm rot="5400000">
              <a:off x="7055559" y="4771630"/>
              <a:ext cx="267427" cy="3173114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2C05704-58E6-5B9F-DDE7-9DDBF92F917D}"/>
                </a:ext>
              </a:extLst>
            </p:cNvPr>
            <p:cNvGrpSpPr/>
            <p:nvPr/>
          </p:nvGrpSpPr>
          <p:grpSpPr>
            <a:xfrm>
              <a:off x="5432607" y="6396057"/>
              <a:ext cx="3441665" cy="281967"/>
              <a:chOff x="4912655" y="6545762"/>
              <a:chExt cx="3441665" cy="281967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C0E0F64-CE81-ACCA-A77D-CD7E98677FD2}"/>
                  </a:ext>
                </a:extLst>
              </p:cNvPr>
              <p:cNvSpPr txBox="1"/>
              <p:nvPr/>
            </p:nvSpPr>
            <p:spPr>
              <a:xfrm>
                <a:off x="7383016" y="6545763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160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D5C19AA-7357-62F2-D62B-1C71C263E760}"/>
                  </a:ext>
                </a:extLst>
              </p:cNvPr>
              <p:cNvSpPr txBox="1"/>
              <p:nvPr/>
            </p:nvSpPr>
            <p:spPr>
              <a:xfrm>
                <a:off x="7800138" y="6545762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170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0356E2-1A82-5BCD-E595-AD2AFB9449F2}"/>
                  </a:ext>
                </a:extLst>
              </p:cNvPr>
              <p:cNvSpPr txBox="1"/>
              <p:nvPr/>
            </p:nvSpPr>
            <p:spPr>
              <a:xfrm>
                <a:off x="4912655" y="6548759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100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60F04FC-B60F-862A-8F49-C2B609721BB2}"/>
                  </a:ext>
                </a:extLst>
              </p:cNvPr>
              <p:cNvSpPr txBox="1"/>
              <p:nvPr/>
            </p:nvSpPr>
            <p:spPr>
              <a:xfrm>
                <a:off x="6965894" y="6548758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150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C35250C-D98C-0211-ACE2-F44AB9324BDB}"/>
                  </a:ext>
                </a:extLst>
              </p:cNvPr>
              <p:cNvSpPr txBox="1"/>
              <p:nvPr/>
            </p:nvSpPr>
            <p:spPr>
              <a:xfrm>
                <a:off x="6556231" y="6548758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140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5D49922-E828-20C6-2D09-05425E114E2C}"/>
                  </a:ext>
                </a:extLst>
              </p:cNvPr>
              <p:cNvSpPr txBox="1"/>
              <p:nvPr/>
            </p:nvSpPr>
            <p:spPr>
              <a:xfrm>
                <a:off x="6153754" y="6549963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130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BED8581-E232-74E5-4F43-BA6159A2188D}"/>
                  </a:ext>
                </a:extLst>
              </p:cNvPr>
              <p:cNvSpPr txBox="1"/>
              <p:nvPr/>
            </p:nvSpPr>
            <p:spPr>
              <a:xfrm>
                <a:off x="5751277" y="6550730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120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FC574B2-8082-1BAF-AC57-B78600A3182D}"/>
                  </a:ext>
                </a:extLst>
              </p:cNvPr>
              <p:cNvSpPr txBox="1"/>
              <p:nvPr/>
            </p:nvSpPr>
            <p:spPr>
              <a:xfrm>
                <a:off x="5326969" y="6550036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110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D800B979-C6E2-BFC6-0475-47AF92352CB5}"/>
                </a:ext>
              </a:extLst>
            </p:cNvPr>
            <p:cNvSpPr txBox="1"/>
            <p:nvPr/>
          </p:nvSpPr>
          <p:spPr>
            <a:xfrm>
              <a:off x="6476250" y="6036671"/>
              <a:ext cx="1412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noProof="0" dirty="0"/>
                <a:t>Velocity (m/s)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3E73E50-AAC4-A6DC-3A70-46C09C563269}"/>
              </a:ext>
            </a:extLst>
          </p:cNvPr>
          <p:cNvGrpSpPr/>
          <p:nvPr/>
        </p:nvGrpSpPr>
        <p:grpSpPr>
          <a:xfrm>
            <a:off x="4793270" y="6239069"/>
            <a:ext cx="3850581" cy="606755"/>
            <a:chOff x="1699135" y="6076709"/>
            <a:chExt cx="3850581" cy="606755"/>
          </a:xfrm>
        </p:grpSpPr>
        <p:pic>
          <p:nvPicPr>
            <p:cNvPr id="42" name="Image 41" descr="Une image contenant texte, capture d’écran, Caractère coloré, ligne&#10;&#10;Le contenu généré par l’IA peut être incorrect.">
              <a:extLst>
                <a:ext uri="{FF2B5EF4-FFF2-40B4-BE49-F238E27FC236}">
                  <a16:creationId xmlns:a16="http://schemas.microsoft.com/office/drawing/2014/main" id="{41C7F451-F9CE-401D-E011-655E855D9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" t="90410" r="56923" b="6956"/>
            <a:stretch/>
          </p:blipFill>
          <p:spPr>
            <a:xfrm>
              <a:off x="1699135" y="6286612"/>
              <a:ext cx="3850581" cy="1940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3DCD32A-E6E2-C89F-4684-511DED91821C}"/>
                </a:ext>
              </a:extLst>
            </p:cNvPr>
            <p:cNvSpPr txBox="1"/>
            <p:nvPr/>
          </p:nvSpPr>
          <p:spPr>
            <a:xfrm>
              <a:off x="1869331" y="6402543"/>
              <a:ext cx="307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9AA1294-D972-E6B9-B775-6C76D6DCF4EE}"/>
                </a:ext>
              </a:extLst>
            </p:cNvPr>
            <p:cNvSpPr txBox="1"/>
            <p:nvPr/>
          </p:nvSpPr>
          <p:spPr>
            <a:xfrm>
              <a:off x="2263876" y="6406465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FB77ACA-D376-4413-138C-80AD4E4D864E}"/>
                </a:ext>
              </a:extLst>
            </p:cNvPr>
            <p:cNvSpPr txBox="1"/>
            <p:nvPr/>
          </p:nvSpPr>
          <p:spPr>
            <a:xfrm>
              <a:off x="2728405" y="6402361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637527-9D61-60AB-A2C6-42DF25F3EB9B}"/>
                </a:ext>
              </a:extLst>
            </p:cNvPr>
            <p:cNvSpPr txBox="1"/>
            <p:nvPr/>
          </p:nvSpPr>
          <p:spPr>
            <a:xfrm>
              <a:off x="3135477" y="6402361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54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F8BD7D7-F685-1451-70DB-D7914F6159BE}"/>
                </a:ext>
              </a:extLst>
            </p:cNvPr>
            <p:cNvSpPr txBox="1"/>
            <p:nvPr/>
          </p:nvSpPr>
          <p:spPr>
            <a:xfrm>
              <a:off x="3555585" y="6403173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104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BD2E0B3-6605-7E5F-3817-90665158B33B}"/>
                </a:ext>
              </a:extLst>
            </p:cNvPr>
            <p:cNvSpPr txBox="1"/>
            <p:nvPr/>
          </p:nvSpPr>
          <p:spPr>
            <a:xfrm>
              <a:off x="3983216" y="6401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200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A29FBA5-225F-53C9-7791-0D5005EEB2D8}"/>
                </a:ext>
              </a:extLst>
            </p:cNvPr>
            <p:cNvSpPr txBox="1"/>
            <p:nvPr/>
          </p:nvSpPr>
          <p:spPr>
            <a:xfrm>
              <a:off x="4385234" y="6401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385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DB0CF3B-C0C3-D0F2-26F5-12BEABA7C70C}"/>
                </a:ext>
              </a:extLst>
            </p:cNvPr>
            <p:cNvSpPr txBox="1"/>
            <p:nvPr/>
          </p:nvSpPr>
          <p:spPr>
            <a:xfrm>
              <a:off x="4825752" y="6401025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740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4243D53-8926-EAE5-6D8C-3DD8C6D5D1A6}"/>
                </a:ext>
              </a:extLst>
            </p:cNvPr>
            <p:cNvSpPr txBox="1"/>
            <p:nvPr/>
          </p:nvSpPr>
          <p:spPr>
            <a:xfrm>
              <a:off x="2928247" y="6076709"/>
              <a:ext cx="1412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noProof="0" dirty="0"/>
                <a:t>Resistivity (</a:t>
              </a:r>
              <a:r>
                <a:rPr lang="en-GB" sz="1100" noProof="0" dirty="0" err="1"/>
                <a:t>Ohm.m</a:t>
              </a:r>
              <a:r>
                <a:rPr lang="en-GB" sz="1100" noProof="0" dirty="0"/>
                <a:t>)</a:t>
              </a:r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0A42897A-D0E1-BBFB-69F6-5799A91A2E77}"/>
              </a:ext>
            </a:extLst>
          </p:cNvPr>
          <p:cNvCxnSpPr>
            <a:cxnSpLocks/>
          </p:cNvCxnSpPr>
          <p:nvPr/>
        </p:nvCxnSpPr>
        <p:spPr>
          <a:xfrm>
            <a:off x="2386149" y="1543557"/>
            <a:ext cx="97074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C602444-6C15-AED7-1B5F-12732B640342}"/>
              </a:ext>
            </a:extLst>
          </p:cNvPr>
          <p:cNvCxnSpPr>
            <a:cxnSpLocks/>
          </p:cNvCxnSpPr>
          <p:nvPr/>
        </p:nvCxnSpPr>
        <p:spPr>
          <a:xfrm flipV="1">
            <a:off x="2395058" y="1496596"/>
            <a:ext cx="0" cy="79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E6056A99-CD42-786C-E6C6-7A4397B064B2}"/>
              </a:ext>
            </a:extLst>
          </p:cNvPr>
          <p:cNvCxnSpPr>
            <a:cxnSpLocks/>
          </p:cNvCxnSpPr>
          <p:nvPr/>
        </p:nvCxnSpPr>
        <p:spPr>
          <a:xfrm flipV="1">
            <a:off x="12080868" y="1501379"/>
            <a:ext cx="0" cy="79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B1968226-FEAD-1C7B-7D7A-F3B94208007B}"/>
              </a:ext>
            </a:extLst>
          </p:cNvPr>
          <p:cNvSpPr txBox="1"/>
          <p:nvPr/>
        </p:nvSpPr>
        <p:spPr>
          <a:xfrm>
            <a:off x="2192279" y="1205002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0 m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7C7265F1-52B0-A661-9788-4BC8B88D305F}"/>
              </a:ext>
            </a:extLst>
          </p:cNvPr>
          <p:cNvSpPr txBox="1"/>
          <p:nvPr/>
        </p:nvSpPr>
        <p:spPr>
          <a:xfrm>
            <a:off x="11637819" y="1244843"/>
            <a:ext cx="7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32 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DB5FE12D-2E44-A6EA-A2CC-E4E26778CCF9}"/>
              </a:ext>
            </a:extLst>
          </p:cNvPr>
          <p:cNvSpPr txBox="1"/>
          <p:nvPr/>
        </p:nvSpPr>
        <p:spPr>
          <a:xfrm>
            <a:off x="5095880" y="1086124"/>
            <a:ext cx="141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11 m : Trench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9EBA8EF7-1E64-97B8-B784-C4E8B60E08EE}"/>
              </a:ext>
            </a:extLst>
          </p:cNvPr>
          <p:cNvCxnSpPr/>
          <p:nvPr/>
        </p:nvCxnSpPr>
        <p:spPr>
          <a:xfrm flipV="1">
            <a:off x="4151071" y="1359878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A96FAE59-D392-8064-8BC7-8F45E4C89B03}"/>
              </a:ext>
            </a:extLst>
          </p:cNvPr>
          <p:cNvCxnSpPr/>
          <p:nvPr/>
        </p:nvCxnSpPr>
        <p:spPr>
          <a:xfrm flipV="1">
            <a:off x="9947511" y="1350623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320E5C16-0028-4BA3-1BE5-955FC05691AE}"/>
              </a:ext>
            </a:extLst>
          </p:cNvPr>
          <p:cNvSpPr txBox="1"/>
          <p:nvPr/>
        </p:nvSpPr>
        <p:spPr>
          <a:xfrm>
            <a:off x="3926856" y="1093580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6 m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91278F9-9E65-A53D-7E0B-A070354593DF}"/>
              </a:ext>
            </a:extLst>
          </p:cNvPr>
          <p:cNvSpPr txBox="1"/>
          <p:nvPr/>
        </p:nvSpPr>
        <p:spPr>
          <a:xfrm>
            <a:off x="9662281" y="1100201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27 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57ACE0-7342-D4C8-D052-9B46E608940E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Discussion :  lateral variations </a:t>
            </a:r>
          </a:p>
        </p:txBody>
      </p:sp>
    </p:spTree>
    <p:extLst>
      <p:ext uri="{BB962C8B-B14F-4D97-AF65-F5344CB8AC3E}">
        <p14:creationId xmlns:p14="http://schemas.microsoft.com/office/powerpoint/2010/main" val="224655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60F7B-7258-D79E-F33C-A108D25B4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Espace réservé du contenu 6">
            <a:extLst>
              <a:ext uri="{FF2B5EF4-FFF2-40B4-BE49-F238E27FC236}">
                <a16:creationId xmlns:a16="http://schemas.microsoft.com/office/drawing/2014/main" id="{71FB4881-2100-9273-8E23-CCB8EC5D37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1" t="9890" r="12848" b="43531"/>
          <a:stretch/>
        </p:blipFill>
        <p:spPr>
          <a:xfrm>
            <a:off x="4136671" y="4680290"/>
            <a:ext cx="5854759" cy="1491924"/>
          </a:xfrm>
          <a:prstGeom prst="rect">
            <a:avLst/>
          </a:prstGeom>
        </p:spPr>
      </p:pic>
      <p:pic>
        <p:nvPicPr>
          <p:cNvPr id="39" name="Image 38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CB065CFD-8D44-3B17-D4CB-F0B53BA27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65417" r="3569" b="21766"/>
          <a:stretch/>
        </p:blipFill>
        <p:spPr>
          <a:xfrm>
            <a:off x="2394973" y="3291137"/>
            <a:ext cx="9740196" cy="1282098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6430135-A3EA-AB6C-1AF4-C01A5DB9F1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1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2418" t="17061" r="12735" b="144"/>
          <a:stretch/>
        </p:blipFill>
        <p:spPr>
          <a:xfrm>
            <a:off x="2383394" y="1543557"/>
            <a:ext cx="9684783" cy="1712389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5631DDFB-3E47-8532-5FE7-B2EC1C29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en-GB" noProof="0" smtClean="0"/>
              <a:t>16</a:t>
            </a:fld>
            <a:endParaRPr lang="en-GB" noProof="0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57CF235-0726-6831-8642-D12AE3C8EA35}"/>
              </a:ext>
            </a:extLst>
          </p:cNvPr>
          <p:cNvGrpSpPr/>
          <p:nvPr/>
        </p:nvGrpSpPr>
        <p:grpSpPr>
          <a:xfrm>
            <a:off x="8750335" y="6242708"/>
            <a:ext cx="3441665" cy="641353"/>
            <a:chOff x="5432607" y="6036671"/>
            <a:chExt cx="3441665" cy="641353"/>
          </a:xfrm>
        </p:grpSpPr>
        <p:pic>
          <p:nvPicPr>
            <p:cNvPr id="11" name="Espace réservé du contenu 6">
              <a:extLst>
                <a:ext uri="{FF2B5EF4-FFF2-40B4-BE49-F238E27FC236}">
                  <a16:creationId xmlns:a16="http://schemas.microsoft.com/office/drawing/2014/main" id="{ED9EA8D3-649C-675D-C150-FBE714BB1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045" t="9130" r="5625" b="9799"/>
            <a:stretch/>
          </p:blipFill>
          <p:spPr>
            <a:xfrm rot="5400000">
              <a:off x="7055559" y="4771630"/>
              <a:ext cx="267427" cy="3173114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E8AD57D-CFCD-1F77-E5A2-9679D8E077C1}"/>
                </a:ext>
              </a:extLst>
            </p:cNvPr>
            <p:cNvGrpSpPr/>
            <p:nvPr/>
          </p:nvGrpSpPr>
          <p:grpSpPr>
            <a:xfrm>
              <a:off x="5432607" y="6396057"/>
              <a:ext cx="3441665" cy="281967"/>
              <a:chOff x="4912655" y="6545762"/>
              <a:chExt cx="3441665" cy="281967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63A7898-7C1C-6BA7-123F-513E1AA55D66}"/>
                  </a:ext>
                </a:extLst>
              </p:cNvPr>
              <p:cNvSpPr txBox="1"/>
              <p:nvPr/>
            </p:nvSpPr>
            <p:spPr>
              <a:xfrm>
                <a:off x="7383016" y="6545763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160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C00B6BF-5382-77D1-2B8F-43591E52128B}"/>
                  </a:ext>
                </a:extLst>
              </p:cNvPr>
              <p:cNvSpPr txBox="1"/>
              <p:nvPr/>
            </p:nvSpPr>
            <p:spPr>
              <a:xfrm>
                <a:off x="7800138" y="6545762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170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1312FDD-84FD-C406-7C5C-9CED58A2B220}"/>
                  </a:ext>
                </a:extLst>
              </p:cNvPr>
              <p:cNvSpPr txBox="1"/>
              <p:nvPr/>
            </p:nvSpPr>
            <p:spPr>
              <a:xfrm>
                <a:off x="4912655" y="6548759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100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ABD7669-394C-ABE8-F701-C1F4F19F49BF}"/>
                  </a:ext>
                </a:extLst>
              </p:cNvPr>
              <p:cNvSpPr txBox="1"/>
              <p:nvPr/>
            </p:nvSpPr>
            <p:spPr>
              <a:xfrm>
                <a:off x="6965894" y="6548758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150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073A565-0DF1-5BBE-D9D6-511A5AF18681}"/>
                  </a:ext>
                </a:extLst>
              </p:cNvPr>
              <p:cNvSpPr txBox="1"/>
              <p:nvPr/>
            </p:nvSpPr>
            <p:spPr>
              <a:xfrm>
                <a:off x="6556231" y="6548758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140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A9787C7-69F6-BA6B-0DF0-0378388170E2}"/>
                  </a:ext>
                </a:extLst>
              </p:cNvPr>
              <p:cNvSpPr txBox="1"/>
              <p:nvPr/>
            </p:nvSpPr>
            <p:spPr>
              <a:xfrm>
                <a:off x="6153754" y="6549963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130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2AA7909-C9DF-91FA-3D8F-619205B99836}"/>
                  </a:ext>
                </a:extLst>
              </p:cNvPr>
              <p:cNvSpPr txBox="1"/>
              <p:nvPr/>
            </p:nvSpPr>
            <p:spPr>
              <a:xfrm>
                <a:off x="5751277" y="6550730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120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45D532F-36C2-6468-7504-EDF079DB0044}"/>
                  </a:ext>
                </a:extLst>
              </p:cNvPr>
              <p:cNvSpPr txBox="1"/>
              <p:nvPr/>
            </p:nvSpPr>
            <p:spPr>
              <a:xfrm>
                <a:off x="5326969" y="6550036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110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D9357BD-C105-3FA0-FEB6-959AC8754BCD}"/>
                </a:ext>
              </a:extLst>
            </p:cNvPr>
            <p:cNvSpPr txBox="1"/>
            <p:nvPr/>
          </p:nvSpPr>
          <p:spPr>
            <a:xfrm>
              <a:off x="6476250" y="6036671"/>
              <a:ext cx="1412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noProof="0" dirty="0"/>
                <a:t>Velocity (m/s)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853B7DD-E196-C0E0-CF4B-FD6E4DF213E1}"/>
              </a:ext>
            </a:extLst>
          </p:cNvPr>
          <p:cNvGrpSpPr/>
          <p:nvPr/>
        </p:nvGrpSpPr>
        <p:grpSpPr>
          <a:xfrm>
            <a:off x="4793270" y="6239069"/>
            <a:ext cx="3850581" cy="606755"/>
            <a:chOff x="1699135" y="6076709"/>
            <a:chExt cx="3850581" cy="606755"/>
          </a:xfrm>
        </p:grpSpPr>
        <p:pic>
          <p:nvPicPr>
            <p:cNvPr id="42" name="Image 41" descr="Une image contenant texte, capture d’écran, Caractère coloré, ligne&#10;&#10;Le contenu généré par l’IA peut être incorrect.">
              <a:extLst>
                <a:ext uri="{FF2B5EF4-FFF2-40B4-BE49-F238E27FC236}">
                  <a16:creationId xmlns:a16="http://schemas.microsoft.com/office/drawing/2014/main" id="{5FBA58D9-23E0-2555-31FB-4536E8770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" t="90410" r="56923" b="6956"/>
            <a:stretch/>
          </p:blipFill>
          <p:spPr>
            <a:xfrm>
              <a:off x="1699135" y="6286612"/>
              <a:ext cx="3850581" cy="1940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F97E351-D4BB-DC45-160F-16B752628883}"/>
                </a:ext>
              </a:extLst>
            </p:cNvPr>
            <p:cNvSpPr txBox="1"/>
            <p:nvPr/>
          </p:nvSpPr>
          <p:spPr>
            <a:xfrm>
              <a:off x="1869331" y="6402543"/>
              <a:ext cx="307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1CCF65D-74EB-A8E3-0BE7-269D1E8400DC}"/>
                </a:ext>
              </a:extLst>
            </p:cNvPr>
            <p:cNvSpPr txBox="1"/>
            <p:nvPr/>
          </p:nvSpPr>
          <p:spPr>
            <a:xfrm>
              <a:off x="2263876" y="6406465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0330906-B2E2-A5E4-A498-087C0E2ED252}"/>
                </a:ext>
              </a:extLst>
            </p:cNvPr>
            <p:cNvSpPr txBox="1"/>
            <p:nvPr/>
          </p:nvSpPr>
          <p:spPr>
            <a:xfrm>
              <a:off x="2728405" y="6402361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BC68698-66E4-8247-1046-F7AEC12D9EB4}"/>
                </a:ext>
              </a:extLst>
            </p:cNvPr>
            <p:cNvSpPr txBox="1"/>
            <p:nvPr/>
          </p:nvSpPr>
          <p:spPr>
            <a:xfrm>
              <a:off x="3135477" y="6402361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54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FDD597-E7C1-E7BA-F5CB-67251AC817B5}"/>
                </a:ext>
              </a:extLst>
            </p:cNvPr>
            <p:cNvSpPr txBox="1"/>
            <p:nvPr/>
          </p:nvSpPr>
          <p:spPr>
            <a:xfrm>
              <a:off x="3555585" y="6403173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104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9BF3660-B8B5-E9B1-ED88-29CC8EF249E9}"/>
                </a:ext>
              </a:extLst>
            </p:cNvPr>
            <p:cNvSpPr txBox="1"/>
            <p:nvPr/>
          </p:nvSpPr>
          <p:spPr>
            <a:xfrm>
              <a:off x="3983216" y="6401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200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760926A-F6D1-29EA-ADAA-70D9E908616E}"/>
                </a:ext>
              </a:extLst>
            </p:cNvPr>
            <p:cNvSpPr txBox="1"/>
            <p:nvPr/>
          </p:nvSpPr>
          <p:spPr>
            <a:xfrm>
              <a:off x="4385234" y="6401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385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2E13EF6-481A-6348-A9C2-3C6307DDCD0A}"/>
                </a:ext>
              </a:extLst>
            </p:cNvPr>
            <p:cNvSpPr txBox="1"/>
            <p:nvPr/>
          </p:nvSpPr>
          <p:spPr>
            <a:xfrm>
              <a:off x="4825752" y="6401025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740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1B231FF-D72F-1EC6-854F-9CC3F75356BD}"/>
                </a:ext>
              </a:extLst>
            </p:cNvPr>
            <p:cNvSpPr txBox="1"/>
            <p:nvPr/>
          </p:nvSpPr>
          <p:spPr>
            <a:xfrm>
              <a:off x="2928247" y="6076709"/>
              <a:ext cx="1412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noProof="0" dirty="0"/>
                <a:t>Resistivity (</a:t>
              </a:r>
              <a:r>
                <a:rPr lang="en-GB" sz="1100" noProof="0" dirty="0" err="1"/>
                <a:t>Ohm.m</a:t>
              </a:r>
              <a:r>
                <a:rPr lang="en-GB" sz="1100" noProof="0" dirty="0"/>
                <a:t>)</a:t>
              </a:r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6929CA61-7718-4EC5-5ACF-F0E0E80DCC6E}"/>
              </a:ext>
            </a:extLst>
          </p:cNvPr>
          <p:cNvCxnSpPr>
            <a:cxnSpLocks/>
          </p:cNvCxnSpPr>
          <p:nvPr/>
        </p:nvCxnSpPr>
        <p:spPr>
          <a:xfrm>
            <a:off x="2386149" y="1543557"/>
            <a:ext cx="97074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37334B2-EC84-18BE-028F-08C18D482A80}"/>
              </a:ext>
            </a:extLst>
          </p:cNvPr>
          <p:cNvCxnSpPr>
            <a:cxnSpLocks/>
          </p:cNvCxnSpPr>
          <p:nvPr/>
        </p:nvCxnSpPr>
        <p:spPr>
          <a:xfrm flipV="1">
            <a:off x="2395058" y="1496596"/>
            <a:ext cx="0" cy="79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0A302BD9-3088-EF74-7758-6FDE56D479FE}"/>
              </a:ext>
            </a:extLst>
          </p:cNvPr>
          <p:cNvCxnSpPr>
            <a:cxnSpLocks/>
          </p:cNvCxnSpPr>
          <p:nvPr/>
        </p:nvCxnSpPr>
        <p:spPr>
          <a:xfrm flipV="1">
            <a:off x="12080868" y="1501379"/>
            <a:ext cx="0" cy="79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9C406CA3-8174-9FEB-161D-DF92824529EA}"/>
              </a:ext>
            </a:extLst>
          </p:cNvPr>
          <p:cNvSpPr txBox="1"/>
          <p:nvPr/>
        </p:nvSpPr>
        <p:spPr>
          <a:xfrm>
            <a:off x="2192279" y="1205002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0 m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E2234B3-E259-F06A-B4C3-41889EE31105}"/>
              </a:ext>
            </a:extLst>
          </p:cNvPr>
          <p:cNvSpPr txBox="1"/>
          <p:nvPr/>
        </p:nvSpPr>
        <p:spPr>
          <a:xfrm>
            <a:off x="11637819" y="1244843"/>
            <a:ext cx="7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32 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90E3CD19-AB12-FAF5-C5B5-AE9872532DBC}"/>
              </a:ext>
            </a:extLst>
          </p:cNvPr>
          <p:cNvSpPr txBox="1"/>
          <p:nvPr/>
        </p:nvSpPr>
        <p:spPr>
          <a:xfrm>
            <a:off x="5095880" y="1086124"/>
            <a:ext cx="141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11 m : Trench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5F02504-5491-49F3-548C-37CE3224816C}"/>
              </a:ext>
            </a:extLst>
          </p:cNvPr>
          <p:cNvCxnSpPr/>
          <p:nvPr/>
        </p:nvCxnSpPr>
        <p:spPr>
          <a:xfrm flipV="1">
            <a:off x="4151071" y="1359878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00BA86CF-5338-3821-C098-CB5551D91C9A}"/>
              </a:ext>
            </a:extLst>
          </p:cNvPr>
          <p:cNvCxnSpPr/>
          <p:nvPr/>
        </p:nvCxnSpPr>
        <p:spPr>
          <a:xfrm flipV="1">
            <a:off x="9947511" y="1350623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21914DD8-7D25-CF1D-64C8-A1E2D7BBEE5D}"/>
              </a:ext>
            </a:extLst>
          </p:cNvPr>
          <p:cNvSpPr txBox="1"/>
          <p:nvPr/>
        </p:nvSpPr>
        <p:spPr>
          <a:xfrm>
            <a:off x="3926856" y="1093580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6 m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017134D4-4B9E-E6B5-B7D9-DF73B3AA8819}"/>
              </a:ext>
            </a:extLst>
          </p:cNvPr>
          <p:cNvSpPr txBox="1"/>
          <p:nvPr/>
        </p:nvSpPr>
        <p:spPr>
          <a:xfrm>
            <a:off x="9662281" y="1100201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27 m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34A09471-A496-4253-913D-291D7062EE38}"/>
              </a:ext>
            </a:extLst>
          </p:cNvPr>
          <p:cNvCxnSpPr/>
          <p:nvPr/>
        </p:nvCxnSpPr>
        <p:spPr>
          <a:xfrm flipV="1">
            <a:off x="5694966" y="1359878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9CAB5866-C673-F1AC-0835-1320DF00D93D}"/>
              </a:ext>
            </a:extLst>
          </p:cNvPr>
          <p:cNvSpPr/>
          <p:nvPr/>
        </p:nvSpPr>
        <p:spPr>
          <a:xfrm>
            <a:off x="5408456" y="1438755"/>
            <a:ext cx="573020" cy="1760774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53F51CD-9481-C7F2-5920-9638C689E360}"/>
              </a:ext>
            </a:extLst>
          </p:cNvPr>
          <p:cNvSpPr/>
          <p:nvPr/>
        </p:nvSpPr>
        <p:spPr>
          <a:xfrm>
            <a:off x="5408456" y="3277400"/>
            <a:ext cx="613926" cy="4018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0237EAB-650C-3653-9551-99AD6DC29B06}"/>
              </a:ext>
            </a:extLst>
          </p:cNvPr>
          <p:cNvSpPr/>
          <p:nvPr/>
        </p:nvSpPr>
        <p:spPr>
          <a:xfrm>
            <a:off x="5372985" y="4614014"/>
            <a:ext cx="769419" cy="36704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DF1382-B911-DA7B-B11B-ABBF39BF2F56}"/>
              </a:ext>
            </a:extLst>
          </p:cNvPr>
          <p:cNvSpPr/>
          <p:nvPr/>
        </p:nvSpPr>
        <p:spPr>
          <a:xfrm>
            <a:off x="109397" y="5273794"/>
            <a:ext cx="2135091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MASW 2D Vs map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D26850-FAC7-1CB0-EA41-EC9E017FFF7D}"/>
              </a:ext>
            </a:extLst>
          </p:cNvPr>
          <p:cNvSpPr/>
          <p:nvPr/>
        </p:nvSpPr>
        <p:spPr>
          <a:xfrm>
            <a:off x="170906" y="2399751"/>
            <a:ext cx="1916733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GPR 1500 MHz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E497F8-0084-9FE4-BA8D-E782ACD59C90}"/>
              </a:ext>
            </a:extLst>
          </p:cNvPr>
          <p:cNvSpPr/>
          <p:nvPr/>
        </p:nvSpPr>
        <p:spPr>
          <a:xfrm>
            <a:off x="170906" y="3932186"/>
            <a:ext cx="1888926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ERT inversion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0067CBA-D4A7-13E8-8101-E89906B2738C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Discussion :  lateral variations </a:t>
            </a:r>
          </a:p>
        </p:txBody>
      </p:sp>
    </p:spTree>
    <p:extLst>
      <p:ext uri="{BB962C8B-B14F-4D97-AF65-F5344CB8AC3E}">
        <p14:creationId xmlns:p14="http://schemas.microsoft.com/office/powerpoint/2010/main" val="292465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DA65F-0B2C-6E03-C86E-9C60EE03E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Espace réservé du contenu 6">
            <a:extLst>
              <a:ext uri="{FF2B5EF4-FFF2-40B4-BE49-F238E27FC236}">
                <a16:creationId xmlns:a16="http://schemas.microsoft.com/office/drawing/2014/main" id="{31F64AB2-6591-81B9-D654-E8113141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1" t="9890" r="12848" b="43531"/>
          <a:stretch/>
        </p:blipFill>
        <p:spPr>
          <a:xfrm>
            <a:off x="4136671" y="4680290"/>
            <a:ext cx="5854759" cy="1491924"/>
          </a:xfrm>
          <a:prstGeom prst="rect">
            <a:avLst/>
          </a:prstGeom>
        </p:spPr>
      </p:pic>
      <p:pic>
        <p:nvPicPr>
          <p:cNvPr id="39" name="Image 38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8B27AF74-8A62-54D9-9BAA-CF078097A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65417" r="3569" b="21766"/>
          <a:stretch/>
        </p:blipFill>
        <p:spPr>
          <a:xfrm>
            <a:off x="2394973" y="3291137"/>
            <a:ext cx="9740196" cy="1282098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F97F9D93-0F03-9835-8548-E6335FFE33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1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2418" t="17061" r="12735" b="144"/>
          <a:stretch/>
        </p:blipFill>
        <p:spPr>
          <a:xfrm>
            <a:off x="2383394" y="1543557"/>
            <a:ext cx="9684783" cy="1712389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D98F8A1E-7A47-D09B-CA38-E0B89AF9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en-GB" noProof="0" smtClean="0"/>
              <a:t>17</a:t>
            </a:fld>
            <a:endParaRPr lang="en-GB" noProof="0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7CB33CF4-6658-5562-6527-EBE48E27E9F8}"/>
              </a:ext>
            </a:extLst>
          </p:cNvPr>
          <p:cNvGrpSpPr/>
          <p:nvPr/>
        </p:nvGrpSpPr>
        <p:grpSpPr>
          <a:xfrm>
            <a:off x="8750335" y="6242708"/>
            <a:ext cx="3441665" cy="641353"/>
            <a:chOff x="5432607" y="6036671"/>
            <a:chExt cx="3441665" cy="641353"/>
          </a:xfrm>
        </p:grpSpPr>
        <p:pic>
          <p:nvPicPr>
            <p:cNvPr id="11" name="Espace réservé du contenu 6">
              <a:extLst>
                <a:ext uri="{FF2B5EF4-FFF2-40B4-BE49-F238E27FC236}">
                  <a16:creationId xmlns:a16="http://schemas.microsoft.com/office/drawing/2014/main" id="{7E911F9F-D7B2-258D-0286-868C86A3A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045" t="9130" r="5625" b="9799"/>
            <a:stretch/>
          </p:blipFill>
          <p:spPr>
            <a:xfrm rot="5400000">
              <a:off x="7055559" y="4771630"/>
              <a:ext cx="267427" cy="3173114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0704660-B4CD-75BB-E3B1-7BA8A5142E55}"/>
                </a:ext>
              </a:extLst>
            </p:cNvPr>
            <p:cNvGrpSpPr/>
            <p:nvPr/>
          </p:nvGrpSpPr>
          <p:grpSpPr>
            <a:xfrm>
              <a:off x="5432607" y="6396057"/>
              <a:ext cx="3441665" cy="281967"/>
              <a:chOff x="4912655" y="6545762"/>
              <a:chExt cx="3441665" cy="281967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FC77C51-A1F4-0579-E50D-586485751EAC}"/>
                  </a:ext>
                </a:extLst>
              </p:cNvPr>
              <p:cNvSpPr txBox="1"/>
              <p:nvPr/>
            </p:nvSpPr>
            <p:spPr>
              <a:xfrm>
                <a:off x="7383016" y="6545763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160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D786A19-BE26-F18E-7722-88DC03A2F55F}"/>
                  </a:ext>
                </a:extLst>
              </p:cNvPr>
              <p:cNvSpPr txBox="1"/>
              <p:nvPr/>
            </p:nvSpPr>
            <p:spPr>
              <a:xfrm>
                <a:off x="7800138" y="6545762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170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433C9BD-6FC4-9E45-0C21-16F81EC034A1}"/>
                  </a:ext>
                </a:extLst>
              </p:cNvPr>
              <p:cNvSpPr txBox="1"/>
              <p:nvPr/>
            </p:nvSpPr>
            <p:spPr>
              <a:xfrm>
                <a:off x="4912655" y="6548759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100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EFF475E-3FF6-5252-2963-5C2CEF56E11F}"/>
                  </a:ext>
                </a:extLst>
              </p:cNvPr>
              <p:cNvSpPr txBox="1"/>
              <p:nvPr/>
            </p:nvSpPr>
            <p:spPr>
              <a:xfrm>
                <a:off x="6965894" y="6548758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150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D5623A3-5DCA-DC37-2CE9-D56F9F2BC4EC}"/>
                  </a:ext>
                </a:extLst>
              </p:cNvPr>
              <p:cNvSpPr txBox="1"/>
              <p:nvPr/>
            </p:nvSpPr>
            <p:spPr>
              <a:xfrm>
                <a:off x="6556231" y="6548758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140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0E2E53D-0EA3-21F8-D3C8-4FB470763539}"/>
                  </a:ext>
                </a:extLst>
              </p:cNvPr>
              <p:cNvSpPr txBox="1"/>
              <p:nvPr/>
            </p:nvSpPr>
            <p:spPr>
              <a:xfrm>
                <a:off x="6153754" y="6549963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130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FE0B85-76EB-DB4F-62FD-9C13AC1972A6}"/>
                  </a:ext>
                </a:extLst>
              </p:cNvPr>
              <p:cNvSpPr txBox="1"/>
              <p:nvPr/>
            </p:nvSpPr>
            <p:spPr>
              <a:xfrm>
                <a:off x="5751277" y="6550730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120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230A15D-3841-FFD9-6609-6A9F016B8A22}"/>
                  </a:ext>
                </a:extLst>
              </p:cNvPr>
              <p:cNvSpPr txBox="1"/>
              <p:nvPr/>
            </p:nvSpPr>
            <p:spPr>
              <a:xfrm>
                <a:off x="5326969" y="6550036"/>
                <a:ext cx="5541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110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498506D-E6A2-00BB-BFE5-B2E66C2B34AF}"/>
                </a:ext>
              </a:extLst>
            </p:cNvPr>
            <p:cNvSpPr txBox="1"/>
            <p:nvPr/>
          </p:nvSpPr>
          <p:spPr>
            <a:xfrm>
              <a:off x="6476250" y="6036671"/>
              <a:ext cx="1412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noProof="0" dirty="0"/>
                <a:t>Velocity (m/s)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D80695A-8184-AE0D-0E37-27F0885A4DE4}"/>
              </a:ext>
            </a:extLst>
          </p:cNvPr>
          <p:cNvGrpSpPr/>
          <p:nvPr/>
        </p:nvGrpSpPr>
        <p:grpSpPr>
          <a:xfrm>
            <a:off x="4793270" y="6239069"/>
            <a:ext cx="3850581" cy="606755"/>
            <a:chOff x="1699135" y="6076709"/>
            <a:chExt cx="3850581" cy="606755"/>
          </a:xfrm>
        </p:grpSpPr>
        <p:pic>
          <p:nvPicPr>
            <p:cNvPr id="42" name="Image 41" descr="Une image contenant texte, capture d’écran, Caractère coloré, ligne&#10;&#10;Le contenu généré par l’IA peut être incorrect.">
              <a:extLst>
                <a:ext uri="{FF2B5EF4-FFF2-40B4-BE49-F238E27FC236}">
                  <a16:creationId xmlns:a16="http://schemas.microsoft.com/office/drawing/2014/main" id="{EB41A82A-9728-47EF-29AD-281C1346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" t="90410" r="56923" b="6956"/>
            <a:stretch/>
          </p:blipFill>
          <p:spPr>
            <a:xfrm>
              <a:off x="1699135" y="6286612"/>
              <a:ext cx="3850581" cy="1940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8CB86C2-CE4D-59B0-4E53-423D0147A084}"/>
                </a:ext>
              </a:extLst>
            </p:cNvPr>
            <p:cNvSpPr txBox="1"/>
            <p:nvPr/>
          </p:nvSpPr>
          <p:spPr>
            <a:xfrm>
              <a:off x="1869331" y="6402543"/>
              <a:ext cx="307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97D4732-9B19-8421-FEBB-5A61B4DEDCDB}"/>
                </a:ext>
              </a:extLst>
            </p:cNvPr>
            <p:cNvSpPr txBox="1"/>
            <p:nvPr/>
          </p:nvSpPr>
          <p:spPr>
            <a:xfrm>
              <a:off x="2263876" y="6406465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D018FD8-B752-1E29-EE1B-4552EF3B54E0}"/>
                </a:ext>
              </a:extLst>
            </p:cNvPr>
            <p:cNvSpPr txBox="1"/>
            <p:nvPr/>
          </p:nvSpPr>
          <p:spPr>
            <a:xfrm>
              <a:off x="2728405" y="6402361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FAE9AD3-B471-A39A-D6D5-969A8CF9DCB7}"/>
                </a:ext>
              </a:extLst>
            </p:cNvPr>
            <p:cNvSpPr txBox="1"/>
            <p:nvPr/>
          </p:nvSpPr>
          <p:spPr>
            <a:xfrm>
              <a:off x="3135477" y="6402361"/>
              <a:ext cx="399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54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142041D-C5EA-9EC9-2BAD-057B36C50703}"/>
                </a:ext>
              </a:extLst>
            </p:cNvPr>
            <p:cNvSpPr txBox="1"/>
            <p:nvPr/>
          </p:nvSpPr>
          <p:spPr>
            <a:xfrm>
              <a:off x="3555585" y="6403173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104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8D543D5-2243-44DC-5EBA-BCF47B72ACAB}"/>
                </a:ext>
              </a:extLst>
            </p:cNvPr>
            <p:cNvSpPr txBox="1"/>
            <p:nvPr/>
          </p:nvSpPr>
          <p:spPr>
            <a:xfrm>
              <a:off x="3983216" y="6401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200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E41FDD5-6726-D5A7-B903-102C0D49E5C3}"/>
                </a:ext>
              </a:extLst>
            </p:cNvPr>
            <p:cNvSpPr txBox="1"/>
            <p:nvPr/>
          </p:nvSpPr>
          <p:spPr>
            <a:xfrm>
              <a:off x="4385234" y="6401026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385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1DFFF47-6CB1-DE80-9966-52CF6FF49AE5}"/>
                </a:ext>
              </a:extLst>
            </p:cNvPr>
            <p:cNvSpPr txBox="1"/>
            <p:nvPr/>
          </p:nvSpPr>
          <p:spPr>
            <a:xfrm>
              <a:off x="4825752" y="6401025"/>
              <a:ext cx="475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740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F6B9F7D-F3BD-2D9E-65D4-A9DECA8C740D}"/>
                </a:ext>
              </a:extLst>
            </p:cNvPr>
            <p:cNvSpPr txBox="1"/>
            <p:nvPr/>
          </p:nvSpPr>
          <p:spPr>
            <a:xfrm>
              <a:off x="2928247" y="6076709"/>
              <a:ext cx="1412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noProof="0" dirty="0"/>
                <a:t>Resistivity (</a:t>
              </a:r>
              <a:r>
                <a:rPr lang="en-GB" sz="1100" noProof="0" dirty="0" err="1"/>
                <a:t>Ohm.m</a:t>
              </a:r>
              <a:r>
                <a:rPr lang="en-GB" sz="1100" noProof="0" dirty="0"/>
                <a:t>)</a:t>
              </a:r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A47F1E8-DF6D-EA0F-1FC1-890D5F67A7F5}"/>
              </a:ext>
            </a:extLst>
          </p:cNvPr>
          <p:cNvCxnSpPr>
            <a:cxnSpLocks/>
          </p:cNvCxnSpPr>
          <p:nvPr/>
        </p:nvCxnSpPr>
        <p:spPr>
          <a:xfrm>
            <a:off x="2386149" y="1543557"/>
            <a:ext cx="97074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D3AFB43B-A331-D363-B5D9-6D050D275BBA}"/>
              </a:ext>
            </a:extLst>
          </p:cNvPr>
          <p:cNvCxnSpPr>
            <a:cxnSpLocks/>
          </p:cNvCxnSpPr>
          <p:nvPr/>
        </p:nvCxnSpPr>
        <p:spPr>
          <a:xfrm flipV="1">
            <a:off x="2395058" y="1496596"/>
            <a:ext cx="0" cy="79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2D379E2-224B-CAE2-3C3E-23EB1102C82D}"/>
              </a:ext>
            </a:extLst>
          </p:cNvPr>
          <p:cNvCxnSpPr>
            <a:cxnSpLocks/>
          </p:cNvCxnSpPr>
          <p:nvPr/>
        </p:nvCxnSpPr>
        <p:spPr>
          <a:xfrm flipV="1">
            <a:off x="12080868" y="1501379"/>
            <a:ext cx="0" cy="79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D5DB06EC-0638-BADA-8AE5-30B6EEC63000}"/>
              </a:ext>
            </a:extLst>
          </p:cNvPr>
          <p:cNvSpPr txBox="1"/>
          <p:nvPr/>
        </p:nvSpPr>
        <p:spPr>
          <a:xfrm>
            <a:off x="2192279" y="1205002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0 m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C6BF4CE-8EB5-B7AA-E60E-5FD1788AF5FB}"/>
              </a:ext>
            </a:extLst>
          </p:cNvPr>
          <p:cNvSpPr txBox="1"/>
          <p:nvPr/>
        </p:nvSpPr>
        <p:spPr>
          <a:xfrm>
            <a:off x="11637819" y="1244843"/>
            <a:ext cx="7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32 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A26CF00-1F40-E03A-1D53-09C2FDDCD896}"/>
              </a:ext>
            </a:extLst>
          </p:cNvPr>
          <p:cNvSpPr txBox="1"/>
          <p:nvPr/>
        </p:nvSpPr>
        <p:spPr>
          <a:xfrm>
            <a:off x="5095880" y="1086124"/>
            <a:ext cx="141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11 m : Trench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3C1CA0F9-45F3-E628-5C11-0CF7B3CDDA0A}"/>
              </a:ext>
            </a:extLst>
          </p:cNvPr>
          <p:cNvCxnSpPr/>
          <p:nvPr/>
        </p:nvCxnSpPr>
        <p:spPr>
          <a:xfrm flipV="1">
            <a:off x="4151071" y="1359878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4A42184-03A9-803A-8A86-15E58D785D76}"/>
              </a:ext>
            </a:extLst>
          </p:cNvPr>
          <p:cNvCxnSpPr/>
          <p:nvPr/>
        </p:nvCxnSpPr>
        <p:spPr>
          <a:xfrm flipV="1">
            <a:off x="9947511" y="1350623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EC80597D-57F7-FBE7-7502-A55A47F38E2A}"/>
              </a:ext>
            </a:extLst>
          </p:cNvPr>
          <p:cNvSpPr txBox="1"/>
          <p:nvPr/>
        </p:nvSpPr>
        <p:spPr>
          <a:xfrm>
            <a:off x="3926856" y="1093580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6 m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115C260D-1767-4F13-3296-11DB2D4C0798}"/>
              </a:ext>
            </a:extLst>
          </p:cNvPr>
          <p:cNvSpPr txBox="1"/>
          <p:nvPr/>
        </p:nvSpPr>
        <p:spPr>
          <a:xfrm>
            <a:off x="9662281" y="1100201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27 m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A2D7F937-95B9-D1DC-4E69-B69017266ED6}"/>
              </a:ext>
            </a:extLst>
          </p:cNvPr>
          <p:cNvCxnSpPr/>
          <p:nvPr/>
        </p:nvCxnSpPr>
        <p:spPr>
          <a:xfrm flipV="1">
            <a:off x="5694966" y="1359878"/>
            <a:ext cx="0" cy="486479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F13ADCE2-73E4-E26D-650B-98B630588494}"/>
              </a:ext>
            </a:extLst>
          </p:cNvPr>
          <p:cNvSpPr/>
          <p:nvPr/>
        </p:nvSpPr>
        <p:spPr>
          <a:xfrm>
            <a:off x="5408456" y="1438755"/>
            <a:ext cx="573020" cy="1760774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316FF07-F34E-757A-96B5-974582335CC2}"/>
              </a:ext>
            </a:extLst>
          </p:cNvPr>
          <p:cNvSpPr/>
          <p:nvPr/>
        </p:nvSpPr>
        <p:spPr>
          <a:xfrm>
            <a:off x="5408456" y="3277400"/>
            <a:ext cx="613926" cy="4018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EC06CCFD-48C4-572C-F890-1ECCB7A3EFBD}"/>
              </a:ext>
            </a:extLst>
          </p:cNvPr>
          <p:cNvSpPr/>
          <p:nvPr/>
        </p:nvSpPr>
        <p:spPr>
          <a:xfrm>
            <a:off x="5372985" y="4614014"/>
            <a:ext cx="769419" cy="36704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34B6306C-47F8-85BF-04AF-99E5D6073459}"/>
              </a:ext>
            </a:extLst>
          </p:cNvPr>
          <p:cNvCxnSpPr>
            <a:cxnSpLocks/>
          </p:cNvCxnSpPr>
          <p:nvPr/>
        </p:nvCxnSpPr>
        <p:spPr>
          <a:xfrm>
            <a:off x="7641999" y="2005362"/>
            <a:ext cx="0" cy="2960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C5CA59-1335-1674-EE43-E4AC86492D39}"/>
              </a:ext>
            </a:extLst>
          </p:cNvPr>
          <p:cNvSpPr/>
          <p:nvPr/>
        </p:nvSpPr>
        <p:spPr>
          <a:xfrm>
            <a:off x="109397" y="5273794"/>
            <a:ext cx="2135091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MASW 2D Vs map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2DEAA-E496-7195-05A7-71C9542BD534}"/>
              </a:ext>
            </a:extLst>
          </p:cNvPr>
          <p:cNvSpPr/>
          <p:nvPr/>
        </p:nvSpPr>
        <p:spPr>
          <a:xfrm>
            <a:off x="170906" y="2399751"/>
            <a:ext cx="1916733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GPR 1500 MHz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75558-7F8F-3EE7-FB4D-F12D514C4289}"/>
              </a:ext>
            </a:extLst>
          </p:cNvPr>
          <p:cNvSpPr/>
          <p:nvPr/>
        </p:nvSpPr>
        <p:spPr>
          <a:xfrm>
            <a:off x="170906" y="3932186"/>
            <a:ext cx="1888926" cy="381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solidFill>
                  <a:schemeClr val="tx1"/>
                </a:solidFill>
              </a:rPr>
              <a:t>ERT inversion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422451E-F991-96F3-5E63-70B44A657FFB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Discussion :  lateral variations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BE13D3E-CCEA-1D35-4BD9-A9F757823114}"/>
              </a:ext>
            </a:extLst>
          </p:cNvPr>
          <p:cNvSpPr/>
          <p:nvPr/>
        </p:nvSpPr>
        <p:spPr>
          <a:xfrm>
            <a:off x="6966324" y="4849993"/>
            <a:ext cx="1290880" cy="635596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1043AD2-4B82-FB41-AD8A-E8838BADE7B4}"/>
              </a:ext>
            </a:extLst>
          </p:cNvPr>
          <p:cNvSpPr/>
          <p:nvPr/>
        </p:nvSpPr>
        <p:spPr>
          <a:xfrm>
            <a:off x="7077351" y="3425649"/>
            <a:ext cx="1290880" cy="635596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BE088C9-25C5-2ECC-52C7-17B59220B086}"/>
              </a:ext>
            </a:extLst>
          </p:cNvPr>
          <p:cNvSpPr/>
          <p:nvPr/>
        </p:nvSpPr>
        <p:spPr>
          <a:xfrm>
            <a:off x="7093735" y="1809104"/>
            <a:ext cx="1156095" cy="688051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03760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73FB25-FFDF-7B77-FC12-0422D6C9CD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7769" y="1499621"/>
            <a:ext cx="10515600" cy="4351338"/>
          </a:xfrm>
        </p:spPr>
        <p:txBody>
          <a:bodyPr/>
          <a:lstStyle/>
          <a:p>
            <a:r>
              <a:rPr lang="en-GB" noProof="0" dirty="0"/>
              <a:t>Advantages of the approach :</a:t>
            </a:r>
          </a:p>
          <a:p>
            <a:pPr lvl="1"/>
            <a:r>
              <a:rPr lang="en-GB" noProof="0" dirty="0"/>
              <a:t>Stratigraphy imaging</a:t>
            </a:r>
          </a:p>
          <a:p>
            <a:pPr lvl="1"/>
            <a:r>
              <a:rPr lang="en-GB" noProof="0" dirty="0"/>
              <a:t>Lateral variation</a:t>
            </a:r>
          </a:p>
          <a:p>
            <a:pPr lvl="1"/>
            <a:r>
              <a:rPr lang="en-GB" noProof="0" dirty="0"/>
              <a:t>Volumes / interfaces descriptions</a:t>
            </a:r>
          </a:p>
          <a:p>
            <a:pPr lvl="1"/>
            <a:endParaRPr lang="en-GB" noProof="0" dirty="0"/>
          </a:p>
          <a:p>
            <a:r>
              <a:rPr lang="en-GB" noProof="0" dirty="0"/>
              <a:t>Limitations :</a:t>
            </a:r>
          </a:p>
          <a:p>
            <a:pPr lvl="1"/>
            <a:r>
              <a:rPr lang="en-GB" noProof="0" dirty="0"/>
              <a:t>Poor resolution in first meter for ERT and MASW</a:t>
            </a:r>
          </a:p>
          <a:p>
            <a:pPr lvl="1"/>
            <a:r>
              <a:rPr lang="en-GB" noProof="0" dirty="0"/>
              <a:t>GPR depth of investigation (in case of conductive layer)</a:t>
            </a:r>
          </a:p>
          <a:p>
            <a:pPr lvl="1"/>
            <a:endParaRPr lang="en-GB" noProof="0" dirty="0"/>
          </a:p>
          <a:p>
            <a:r>
              <a:rPr lang="en-GB" noProof="0" dirty="0"/>
              <a:t>Methodology will be deployed on a thicker cover this summer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8AAAAB7-D23B-4247-A0EE-BF13CD3C8067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25674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BD816-FF5E-FC6B-B980-B39B02883B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766219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GB" sz="4800" noProof="0" dirty="0"/>
              <a:t>Thank you for your attention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D2218F-8DE6-61BF-FBEF-636DA8929E56}"/>
              </a:ext>
            </a:extLst>
          </p:cNvPr>
          <p:cNvSpPr txBox="1">
            <a:spLocks/>
          </p:cNvSpPr>
          <p:nvPr/>
        </p:nvSpPr>
        <p:spPr>
          <a:xfrm>
            <a:off x="838200" y="4836196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thierry.impinna.1@ens.etsmtl.ca</a:t>
            </a:r>
          </a:p>
        </p:txBody>
      </p:sp>
    </p:spTree>
    <p:extLst>
      <p:ext uri="{BB962C8B-B14F-4D97-AF65-F5344CB8AC3E}">
        <p14:creationId xmlns:p14="http://schemas.microsoft.com/office/powerpoint/2010/main" val="56625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7042-FF1C-F79D-A3A4-5C91DDFE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71FEA470-DEB0-8D39-7900-641DC16CCCFB}"/>
              </a:ext>
            </a:extLst>
          </p:cNvPr>
          <p:cNvGrpSpPr/>
          <p:nvPr/>
        </p:nvGrpSpPr>
        <p:grpSpPr>
          <a:xfrm>
            <a:off x="751340" y="2074501"/>
            <a:ext cx="3761494" cy="2385138"/>
            <a:chOff x="751340" y="2074501"/>
            <a:chExt cx="3761494" cy="2385138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7D8CEFA-3039-1B25-95D9-6E976A4DE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25" r="-295" b="15231"/>
            <a:stretch/>
          </p:blipFill>
          <p:spPr>
            <a:xfrm>
              <a:off x="1066201" y="2074501"/>
              <a:ext cx="3446633" cy="2046584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49E4E9C-F74F-0C7E-20FB-3C7B8C552565}"/>
                </a:ext>
              </a:extLst>
            </p:cNvPr>
            <p:cNvSpPr txBox="1"/>
            <p:nvPr/>
          </p:nvSpPr>
          <p:spPr>
            <a:xfrm>
              <a:off x="751340" y="4121085"/>
              <a:ext cx="2338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/>
                <a:t>Dimech et al. (2023)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5122196E-3ED7-CB08-4552-3E57B1118C40}"/>
              </a:ext>
            </a:extLst>
          </p:cNvPr>
          <p:cNvGrpSpPr/>
          <p:nvPr/>
        </p:nvGrpSpPr>
        <p:grpSpPr>
          <a:xfrm>
            <a:off x="3679197" y="4594367"/>
            <a:ext cx="4946130" cy="2265209"/>
            <a:chOff x="6404511" y="2532117"/>
            <a:chExt cx="5303833" cy="2454121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6600357-0C04-C647-ED74-B5E7B30D8B55}"/>
                </a:ext>
              </a:extLst>
            </p:cNvPr>
            <p:cNvSpPr txBox="1"/>
            <p:nvPr/>
          </p:nvSpPr>
          <p:spPr>
            <a:xfrm>
              <a:off x="6404511" y="4647684"/>
              <a:ext cx="530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noProof="0" dirty="0"/>
                <a:t>Sandlin et al. (2020), USA         López et al. (2021), Spain</a:t>
              </a:r>
            </a:p>
          </p:txBody>
        </p:sp>
        <p:pic>
          <p:nvPicPr>
            <p:cNvPr id="23" name="Picture 2" descr="figure 1">
              <a:extLst>
                <a:ext uri="{FF2B5EF4-FFF2-40B4-BE49-F238E27FC236}">
                  <a16:creationId xmlns:a16="http://schemas.microsoft.com/office/drawing/2014/main" id="{52AD5DBF-9C4B-A677-E2B2-7CD16C6FAA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" t="912" r="15912" b="2784"/>
            <a:stretch/>
          </p:blipFill>
          <p:spPr bwMode="auto">
            <a:xfrm>
              <a:off x="6650067" y="2541948"/>
              <a:ext cx="2367417" cy="2115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8186E611-D3CF-557A-6946-402B94CD1D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t="60801" r="82986" b="3759"/>
            <a:stretch/>
          </p:blipFill>
          <p:spPr bwMode="auto">
            <a:xfrm>
              <a:off x="9113001" y="2532117"/>
              <a:ext cx="2367417" cy="2115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9A90554B-1A0E-EB90-E77E-FCEF78C8DE28}"/>
              </a:ext>
            </a:extLst>
          </p:cNvPr>
          <p:cNvGrpSpPr/>
          <p:nvPr/>
        </p:nvGrpSpPr>
        <p:grpSpPr>
          <a:xfrm>
            <a:off x="4540403" y="1202746"/>
            <a:ext cx="5927141" cy="3398539"/>
            <a:chOff x="1446726" y="3737192"/>
            <a:chExt cx="5927141" cy="3398539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8F54BD3-AFF0-ADF6-0D52-41913EB64806}"/>
                </a:ext>
              </a:extLst>
            </p:cNvPr>
            <p:cNvGrpSpPr/>
            <p:nvPr/>
          </p:nvGrpSpPr>
          <p:grpSpPr>
            <a:xfrm>
              <a:off x="3430093" y="3737192"/>
              <a:ext cx="3943774" cy="2420255"/>
              <a:chOff x="3430093" y="3737192"/>
              <a:chExt cx="3943774" cy="2420255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A3F5E6C5-1C11-C544-AC3C-56A9FF9084EF}"/>
                  </a:ext>
                </a:extLst>
              </p:cNvPr>
              <p:cNvGrpSpPr/>
              <p:nvPr/>
            </p:nvGrpSpPr>
            <p:grpSpPr>
              <a:xfrm>
                <a:off x="3430093" y="3737192"/>
                <a:ext cx="3943774" cy="2420255"/>
                <a:chOff x="6302978" y="3030406"/>
                <a:chExt cx="4930312" cy="2934275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A03A6F53-B315-B957-4C7F-83670A944B94}"/>
                    </a:ext>
                  </a:extLst>
                </p:cNvPr>
                <p:cNvGrpSpPr/>
                <p:nvPr/>
              </p:nvGrpSpPr>
              <p:grpSpPr>
                <a:xfrm>
                  <a:off x="7622421" y="3030406"/>
                  <a:ext cx="2397783" cy="1845326"/>
                  <a:chOff x="7321083" y="3092929"/>
                  <a:chExt cx="2397783" cy="1845326"/>
                </a:xfrm>
              </p:grpSpPr>
              <p:cxnSp>
                <p:nvCxnSpPr>
                  <p:cNvPr id="49" name="Connecteur droit 48">
                    <a:extLst>
                      <a:ext uri="{FF2B5EF4-FFF2-40B4-BE49-F238E27FC236}">
                        <a16:creationId xmlns:a16="http://schemas.microsoft.com/office/drawing/2014/main" id="{3418AEC2-FAA3-9F6A-A733-D29631194F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21083" y="3753994"/>
                    <a:ext cx="500583" cy="841783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49">
                    <a:extLst>
                      <a:ext uri="{FF2B5EF4-FFF2-40B4-BE49-F238E27FC236}">
                        <a16:creationId xmlns:a16="http://schemas.microsoft.com/office/drawing/2014/main" id="{C56045FA-2BB5-C14B-7306-9CAA546695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500588" y="3543309"/>
                    <a:ext cx="600818" cy="1066464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cteur droit 50">
                    <a:extLst>
                      <a:ext uri="{FF2B5EF4-FFF2-40B4-BE49-F238E27FC236}">
                        <a16:creationId xmlns:a16="http://schemas.microsoft.com/office/drawing/2014/main" id="{61F08766-C587-BDF6-2E67-52A75836E7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695012" y="3474829"/>
                    <a:ext cx="639963" cy="114429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cteur droit 51">
                    <a:extLst>
                      <a:ext uri="{FF2B5EF4-FFF2-40B4-BE49-F238E27FC236}">
                        <a16:creationId xmlns:a16="http://schemas.microsoft.com/office/drawing/2014/main" id="{1C7FB310-F13F-974C-254C-2D11B791E1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97582" y="3689945"/>
                    <a:ext cx="539027" cy="94807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cteur droit 52">
                    <a:extLst>
                      <a:ext uri="{FF2B5EF4-FFF2-40B4-BE49-F238E27FC236}">
                        <a16:creationId xmlns:a16="http://schemas.microsoft.com/office/drawing/2014/main" id="{727E2AF7-4354-3961-E0C0-AF30D3910C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66276" y="3781107"/>
                    <a:ext cx="513458" cy="94807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cteur droit 53">
                    <a:extLst>
                      <a:ext uri="{FF2B5EF4-FFF2-40B4-BE49-F238E27FC236}">
                        <a16:creationId xmlns:a16="http://schemas.microsoft.com/office/drawing/2014/main" id="{5086D2C0-6AC7-C596-B6D6-3FDEF1810B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287522" y="3753994"/>
                    <a:ext cx="494059" cy="94807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cteur droit 54">
                    <a:extLst>
                      <a:ext uri="{FF2B5EF4-FFF2-40B4-BE49-F238E27FC236}">
                        <a16:creationId xmlns:a16="http://schemas.microsoft.com/office/drawing/2014/main" id="{D3F071CB-58FF-6243-45B7-DB1FF6D343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516847" y="3841649"/>
                    <a:ext cx="458937" cy="84718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necteur droit 55">
                    <a:extLst>
                      <a:ext uri="{FF2B5EF4-FFF2-40B4-BE49-F238E27FC236}">
                        <a16:creationId xmlns:a16="http://schemas.microsoft.com/office/drawing/2014/main" id="{9D0B8A19-4EA2-9D78-5066-FE7EDC27DE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656511" y="3951701"/>
                    <a:ext cx="447261" cy="82847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necteur droit 56">
                    <a:extLst>
                      <a:ext uri="{FF2B5EF4-FFF2-40B4-BE49-F238E27FC236}">
                        <a16:creationId xmlns:a16="http://schemas.microsoft.com/office/drawing/2014/main" id="{3A9C68A5-7723-B7CD-7758-A61C515DA4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854107" y="4030743"/>
                    <a:ext cx="447261" cy="82847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cteur droit 57">
                    <a:extLst>
                      <a:ext uri="{FF2B5EF4-FFF2-40B4-BE49-F238E27FC236}">
                        <a16:creationId xmlns:a16="http://schemas.microsoft.com/office/drawing/2014/main" id="{B1E777E5-73D8-BECA-CF49-C3982BF060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26995" y="4109785"/>
                    <a:ext cx="447261" cy="82847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9" name="Graphique 58" descr="Nuage avec un remplissage uni">
                    <a:extLst>
                      <a:ext uri="{FF2B5EF4-FFF2-40B4-BE49-F238E27FC236}">
                        <a16:creationId xmlns:a16="http://schemas.microsoft.com/office/drawing/2014/main" id="{6815F93A-E53C-1C7E-6D20-3D9A7C5426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06466" y="3092929"/>
                    <a:ext cx="1185616" cy="1185616"/>
                  </a:xfrm>
                  <a:prstGeom prst="rect">
                    <a:avLst/>
                  </a:prstGeom>
                </p:spPr>
              </p:pic>
              <p:pic>
                <p:nvPicPr>
                  <p:cNvPr id="60" name="Graphique 59" descr="Nuage avec un remplissage uni">
                    <a:extLst>
                      <a:ext uri="{FF2B5EF4-FFF2-40B4-BE49-F238E27FC236}">
                        <a16:creationId xmlns:a16="http://schemas.microsoft.com/office/drawing/2014/main" id="{D2BFF65B-9F4B-35AB-BC76-91DAFC45C2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33250" y="3253134"/>
                    <a:ext cx="1185616" cy="118561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50932D8E-0F87-29DA-CAB2-AAA271827E05}"/>
                    </a:ext>
                  </a:extLst>
                </p:cNvPr>
                <p:cNvGrpSpPr/>
                <p:nvPr/>
              </p:nvGrpSpPr>
              <p:grpSpPr>
                <a:xfrm>
                  <a:off x="6302978" y="4684142"/>
                  <a:ext cx="4930312" cy="1280539"/>
                  <a:chOff x="958291" y="3884299"/>
                  <a:chExt cx="4865907" cy="1796115"/>
                </a:xfrm>
              </p:grpSpPr>
              <p:sp>
                <p:nvSpPr>
                  <p:cNvPr id="48" name="Forme libre : forme 47">
                    <a:extLst>
                      <a:ext uri="{FF2B5EF4-FFF2-40B4-BE49-F238E27FC236}">
                        <a16:creationId xmlns:a16="http://schemas.microsoft.com/office/drawing/2014/main" id="{BC57EA72-19F3-0599-46AE-5D415F187153}"/>
                      </a:ext>
                    </a:extLst>
                  </p:cNvPr>
                  <p:cNvSpPr/>
                  <p:nvPr/>
                </p:nvSpPr>
                <p:spPr>
                  <a:xfrm>
                    <a:off x="958291" y="3884299"/>
                    <a:ext cx="4865907" cy="1796115"/>
                  </a:xfrm>
                  <a:custGeom>
                    <a:avLst/>
                    <a:gdLst>
                      <a:gd name="connsiteX0" fmla="*/ 0 w 4050890"/>
                      <a:gd name="connsiteY0" fmla="*/ 0 h 1406013"/>
                      <a:gd name="connsiteX1" fmla="*/ 0 w 4050890"/>
                      <a:gd name="connsiteY1" fmla="*/ 1406013 h 1406013"/>
                      <a:gd name="connsiteX2" fmla="*/ 4050890 w 4050890"/>
                      <a:gd name="connsiteY2" fmla="*/ 1406013 h 1406013"/>
                      <a:gd name="connsiteX3" fmla="*/ 4050890 w 4050890"/>
                      <a:gd name="connsiteY3" fmla="*/ 825910 h 1406013"/>
                      <a:gd name="connsiteX4" fmla="*/ 0 w 4050890"/>
                      <a:gd name="connsiteY4" fmla="*/ 0 h 140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0890" h="1406013">
                        <a:moveTo>
                          <a:pt x="0" y="0"/>
                        </a:moveTo>
                        <a:lnTo>
                          <a:pt x="0" y="1406013"/>
                        </a:lnTo>
                        <a:lnTo>
                          <a:pt x="4050890" y="1406013"/>
                        </a:lnTo>
                        <a:lnTo>
                          <a:pt x="4050890" y="825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55A1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07BFFA22-A0E5-5B40-C061-6A4132575BEC}"/>
                      </a:ext>
                    </a:extLst>
                  </p:cNvPr>
                  <p:cNvSpPr txBox="1"/>
                  <p:nvPr/>
                </p:nvSpPr>
                <p:spPr>
                  <a:xfrm>
                    <a:off x="3945706" y="4756597"/>
                    <a:ext cx="1709958" cy="785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400" noProof="0" dirty="0"/>
                      <a:t>Tailings</a:t>
                    </a:r>
                  </a:p>
                </p:txBody>
              </p:sp>
            </p:grpSp>
            <p:sp>
              <p:nvSpPr>
                <p:cNvPr id="37" name="Flèche : gauche 36">
                  <a:extLst>
                    <a:ext uri="{FF2B5EF4-FFF2-40B4-BE49-F238E27FC236}">
                      <a16:creationId xmlns:a16="http://schemas.microsoft.com/office/drawing/2014/main" id="{26110D8A-30AC-5308-2C73-2CD60371BCAE}"/>
                    </a:ext>
                  </a:extLst>
                </p:cNvPr>
                <p:cNvSpPr/>
                <p:nvPr/>
              </p:nvSpPr>
              <p:spPr>
                <a:xfrm rot="5886446" flipH="1">
                  <a:off x="8253512" y="4892442"/>
                  <a:ext cx="466205" cy="165846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34" name="Flèche : gauche 33">
                  <a:extLst>
                    <a:ext uri="{FF2B5EF4-FFF2-40B4-BE49-F238E27FC236}">
                      <a16:creationId xmlns:a16="http://schemas.microsoft.com/office/drawing/2014/main" id="{4C844AD6-D80B-8F24-322D-E9F697DC48B9}"/>
                    </a:ext>
                  </a:extLst>
                </p:cNvPr>
                <p:cNvSpPr/>
                <p:nvPr/>
              </p:nvSpPr>
              <p:spPr>
                <a:xfrm rot="6434322" flipH="1">
                  <a:off x="8795397" y="5000957"/>
                  <a:ext cx="498598" cy="141250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1F8D1732-9371-0377-7A45-028B61B1BD8B}"/>
                      </a:ext>
                    </a:extLst>
                  </p:cNvPr>
                  <p:cNvSpPr txBox="1"/>
                  <p:nvPr/>
                </p:nvSpPr>
                <p:spPr>
                  <a:xfrm>
                    <a:off x="3716168" y="4334810"/>
                    <a:ext cx="35888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400" i="1" noProof="0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 noProof="0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GB" sz="2400" i="0" noProof="0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noProof="0" dirty="0"/>
                  </a:p>
                </p:txBody>
              </p:sp>
            </mc:Choice>
            <mc:Fallback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1F8D1732-9371-0377-7A45-028B61B1BD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6168" y="4334810"/>
                    <a:ext cx="35888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864" r="-6780" b="-1147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2" name="Flèche : gauche 71">
              <a:extLst>
                <a:ext uri="{FF2B5EF4-FFF2-40B4-BE49-F238E27FC236}">
                  <a16:creationId xmlns:a16="http://schemas.microsoft.com/office/drawing/2014/main" id="{A55D8FCA-61B8-27AB-9720-2BF0EBEB58E7}"/>
                </a:ext>
              </a:extLst>
            </p:cNvPr>
            <p:cNvSpPr/>
            <p:nvPr/>
          </p:nvSpPr>
          <p:spPr>
            <a:xfrm rot="3972183" flipH="1">
              <a:off x="3822952" y="5105209"/>
              <a:ext cx="903035" cy="132303"/>
            </a:xfrm>
            <a:prstGeom prst="lef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7" name="Flèche : gauche 76">
              <a:extLst>
                <a:ext uri="{FF2B5EF4-FFF2-40B4-BE49-F238E27FC236}">
                  <a16:creationId xmlns:a16="http://schemas.microsoft.com/office/drawing/2014/main" id="{97BE39EB-DC06-6E94-71B6-E045988DC662}"/>
                </a:ext>
              </a:extLst>
            </p:cNvPr>
            <p:cNvSpPr/>
            <p:nvPr/>
          </p:nvSpPr>
          <p:spPr>
            <a:xfrm rot="4942847" flipH="1">
              <a:off x="4498940" y="5246489"/>
              <a:ext cx="411253" cy="120709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DC502E75-56CF-F9F2-C7C6-51128F80E459}"/>
                </a:ext>
              </a:extLst>
            </p:cNvPr>
            <p:cNvSpPr txBox="1"/>
            <p:nvPr/>
          </p:nvSpPr>
          <p:spPr>
            <a:xfrm>
              <a:off x="4220413" y="5594781"/>
              <a:ext cx="156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noProof="0" dirty="0"/>
                <a:t>Oxidation</a:t>
              </a:r>
            </a:p>
          </p:txBody>
        </p:sp>
        <p:sp>
          <p:nvSpPr>
            <p:cNvPr id="80" name="Flèche : gauche 79">
              <a:extLst>
                <a:ext uri="{FF2B5EF4-FFF2-40B4-BE49-F238E27FC236}">
                  <a16:creationId xmlns:a16="http://schemas.microsoft.com/office/drawing/2014/main" id="{ACAB85D5-CB74-6E5A-0AEB-55DAEABA78F7}"/>
                </a:ext>
              </a:extLst>
            </p:cNvPr>
            <p:cNvSpPr/>
            <p:nvPr/>
          </p:nvSpPr>
          <p:spPr>
            <a:xfrm rot="6800914" flipH="1">
              <a:off x="4132434" y="6335776"/>
              <a:ext cx="799668" cy="134243"/>
            </a:xfrm>
            <a:prstGeom prst="lef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81" name="Flèche : gauche 80">
              <a:extLst>
                <a:ext uri="{FF2B5EF4-FFF2-40B4-BE49-F238E27FC236}">
                  <a16:creationId xmlns:a16="http://schemas.microsoft.com/office/drawing/2014/main" id="{E64292C7-A071-317B-19E6-02D33E418951}"/>
                </a:ext>
              </a:extLst>
            </p:cNvPr>
            <p:cNvSpPr/>
            <p:nvPr/>
          </p:nvSpPr>
          <p:spPr>
            <a:xfrm rot="4295415" flipH="1">
              <a:off x="5101618" y="6174123"/>
              <a:ext cx="411254" cy="112986"/>
            </a:xfrm>
            <a:prstGeom prst="lef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599C2EB8-7116-7412-2044-C1F121B2AD9F}"/>
                </a:ext>
              </a:extLst>
            </p:cNvPr>
            <p:cNvSpPr/>
            <p:nvPr/>
          </p:nvSpPr>
          <p:spPr>
            <a:xfrm>
              <a:off x="4179124" y="5604305"/>
              <a:ext cx="1616164" cy="434528"/>
            </a:xfrm>
            <a:prstGeom prst="ellips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A1A5D4D9-9267-5289-3E23-34EB9FDB38AD}"/>
                </a:ext>
              </a:extLst>
            </p:cNvPr>
            <p:cNvSpPr txBox="1"/>
            <p:nvPr/>
          </p:nvSpPr>
          <p:spPr>
            <a:xfrm>
              <a:off x="1446726" y="6674066"/>
              <a:ext cx="325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noProof="0" dirty="0">
                  <a:solidFill>
                    <a:srgbClr val="C00000"/>
                  </a:solidFill>
                </a:rPr>
                <a:t>Acid Mine Drainage</a:t>
              </a: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2C8864B7-C5A4-C561-6214-700BEE173112}"/>
              </a:ext>
            </a:extLst>
          </p:cNvPr>
          <p:cNvGrpSpPr/>
          <p:nvPr/>
        </p:nvGrpSpPr>
        <p:grpSpPr>
          <a:xfrm>
            <a:off x="8687663" y="4356544"/>
            <a:ext cx="3450678" cy="1601049"/>
            <a:chOff x="8079973" y="4310443"/>
            <a:chExt cx="3450678" cy="1601049"/>
          </a:xfrm>
        </p:grpSpPr>
        <p:pic>
          <p:nvPicPr>
            <p:cNvPr id="2050" name="Picture 2" descr="Pictogramme Danger risque pour l'environnement">
              <a:extLst>
                <a:ext uri="{FF2B5EF4-FFF2-40B4-BE49-F238E27FC236}">
                  <a16:creationId xmlns:a16="http://schemas.microsoft.com/office/drawing/2014/main" id="{17C809FF-1B30-9B83-1C76-B6689F8FD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9973" y="4310443"/>
              <a:ext cx="1601049" cy="160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90912A9E-47AB-FF38-BCB3-8A8DAF81D251}"/>
                </a:ext>
              </a:extLst>
            </p:cNvPr>
            <p:cNvSpPr txBox="1"/>
            <p:nvPr/>
          </p:nvSpPr>
          <p:spPr>
            <a:xfrm>
              <a:off x="9163234" y="4588747"/>
              <a:ext cx="2367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noProof="0" dirty="0">
                  <a:solidFill>
                    <a:srgbClr val="C00000"/>
                  </a:solidFill>
                </a:rPr>
                <a:t>Water courses acidification</a:t>
              </a:r>
            </a:p>
          </p:txBody>
        </p:sp>
      </p:grpSp>
      <p:sp>
        <p:nvSpPr>
          <p:cNvPr id="90" name="ZoneTexte 89">
            <a:extLst>
              <a:ext uri="{FF2B5EF4-FFF2-40B4-BE49-F238E27FC236}">
                <a16:creationId xmlns:a16="http://schemas.microsoft.com/office/drawing/2014/main" id="{22EA486D-0A5F-4242-DF64-DEF9A26C5AAE}"/>
              </a:ext>
            </a:extLst>
          </p:cNvPr>
          <p:cNvSpPr txBox="1"/>
          <p:nvPr/>
        </p:nvSpPr>
        <p:spPr>
          <a:xfrm>
            <a:off x="5220300" y="2559039"/>
            <a:ext cx="605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noProof="0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92" name="Flèche : gauche 91">
            <a:extLst>
              <a:ext uri="{FF2B5EF4-FFF2-40B4-BE49-F238E27FC236}">
                <a16:creationId xmlns:a16="http://schemas.microsoft.com/office/drawing/2014/main" id="{957E0117-C08A-A975-CB62-32BE18C1B34D}"/>
              </a:ext>
            </a:extLst>
          </p:cNvPr>
          <p:cNvSpPr/>
          <p:nvPr/>
        </p:nvSpPr>
        <p:spPr>
          <a:xfrm rot="2858009" flipH="1">
            <a:off x="4368266" y="4132605"/>
            <a:ext cx="392448" cy="136191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5719D8A3-A180-AC19-0F95-4E1854E8A9A8}"/>
              </a:ext>
            </a:extLst>
          </p:cNvPr>
          <p:cNvGrpSpPr/>
          <p:nvPr/>
        </p:nvGrpSpPr>
        <p:grpSpPr>
          <a:xfrm>
            <a:off x="347035" y="1145527"/>
            <a:ext cx="4115037" cy="977923"/>
            <a:chOff x="2047828" y="2294112"/>
            <a:chExt cx="4115037" cy="977923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3569B71A-F2B0-7AFF-8175-D2F32551DBD1}"/>
                </a:ext>
              </a:extLst>
            </p:cNvPr>
            <p:cNvGrpSpPr/>
            <p:nvPr/>
          </p:nvGrpSpPr>
          <p:grpSpPr>
            <a:xfrm>
              <a:off x="2047828" y="2294112"/>
              <a:ext cx="877231" cy="977923"/>
              <a:chOff x="271376" y="2135440"/>
              <a:chExt cx="914400" cy="1015663"/>
            </a:xfrm>
          </p:grpSpPr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FFAD866-0116-2EF9-5BC4-925C371448F6}"/>
                  </a:ext>
                </a:extLst>
              </p:cNvPr>
              <p:cNvSpPr txBox="1"/>
              <p:nvPr/>
            </p:nvSpPr>
            <p:spPr>
              <a:xfrm>
                <a:off x="427728" y="2135440"/>
                <a:ext cx="6055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noProof="0" dirty="0">
                    <a:solidFill>
                      <a:srgbClr val="00B050"/>
                    </a:solidFill>
                  </a:rPr>
                  <a:t>$</a:t>
                </a:r>
              </a:p>
            </p:txBody>
          </p:sp>
          <p:pic>
            <p:nvPicPr>
              <p:cNvPr id="5" name="Graphique 4" descr="Panneau d’interdiction contour">
                <a:extLst>
                  <a:ext uri="{FF2B5EF4-FFF2-40B4-BE49-F238E27FC236}">
                    <a16:creationId xmlns:a16="http://schemas.microsoft.com/office/drawing/2014/main" id="{9229DEB2-0148-38B0-6F1F-F4CF24163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71376" y="220755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2BEC645B-675D-4758-47DE-72B1BCD7C19A}"/>
                </a:ext>
              </a:extLst>
            </p:cNvPr>
            <p:cNvSpPr txBox="1"/>
            <p:nvPr/>
          </p:nvSpPr>
          <p:spPr>
            <a:xfrm>
              <a:off x="2953485" y="2607105"/>
              <a:ext cx="3209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noProof="0" dirty="0"/>
                <a:t>Non valuable material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B29D33B-CFA3-79E4-C7ED-871768AAD6F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61049" y="2080224"/>
            <a:ext cx="3446463" cy="3905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noProof="0" dirty="0"/>
              <a:t>  </a:t>
            </a:r>
            <a:r>
              <a:rPr lang="en-GB" sz="3600" noProof="0" dirty="0"/>
              <a:t>Tailings Storage Facilities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FD64E013-8C96-EE17-A697-28F660665685}"/>
              </a:ext>
            </a:extLst>
          </p:cNvPr>
          <p:cNvSpPr/>
          <p:nvPr/>
        </p:nvSpPr>
        <p:spPr>
          <a:xfrm rot="5400000" flipH="1">
            <a:off x="2669851" y="1781341"/>
            <a:ext cx="295252" cy="422577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019F4A5-2AED-63BF-D0F8-E40EA8429F88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Context : Mining waste storage issues</a:t>
            </a:r>
          </a:p>
        </p:txBody>
      </p:sp>
    </p:spTree>
    <p:extLst>
      <p:ext uri="{BB962C8B-B14F-4D97-AF65-F5344CB8AC3E}">
        <p14:creationId xmlns:p14="http://schemas.microsoft.com/office/powerpoint/2010/main" val="202636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5E99E-FB37-B240-EB0F-6F2A3A7E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D3A730A7-2CFE-8D3B-09F6-5D557433B517}"/>
              </a:ext>
            </a:extLst>
          </p:cNvPr>
          <p:cNvSpPr txBox="1">
            <a:spLocks/>
          </p:cNvSpPr>
          <p:nvPr/>
        </p:nvSpPr>
        <p:spPr>
          <a:xfrm>
            <a:off x="4419187" y="4914534"/>
            <a:ext cx="5181600" cy="1230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Types of covers</a:t>
            </a:r>
          </a:p>
          <a:p>
            <a:pPr lvl="1"/>
            <a:r>
              <a:rPr lang="en-GB" noProof="0" dirty="0"/>
              <a:t>Oxygen barrier</a:t>
            </a:r>
          </a:p>
          <a:p>
            <a:pPr lvl="1"/>
            <a:r>
              <a:rPr lang="en-GB" noProof="0" dirty="0"/>
              <a:t>Diversion of infiltration water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691827-99BD-3BD2-C263-B7D70F117168}"/>
              </a:ext>
            </a:extLst>
          </p:cNvPr>
          <p:cNvGrpSpPr/>
          <p:nvPr/>
        </p:nvGrpSpPr>
        <p:grpSpPr>
          <a:xfrm>
            <a:off x="4733729" y="1534754"/>
            <a:ext cx="6392070" cy="3072193"/>
            <a:chOff x="981799" y="3737192"/>
            <a:chExt cx="6392070" cy="3072193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01D8F01D-D580-A3BE-D629-0B5C3E12FFAC}"/>
                </a:ext>
              </a:extLst>
            </p:cNvPr>
            <p:cNvGrpSpPr/>
            <p:nvPr/>
          </p:nvGrpSpPr>
          <p:grpSpPr>
            <a:xfrm>
              <a:off x="3429000" y="3737192"/>
              <a:ext cx="3944869" cy="3072193"/>
              <a:chOff x="3429000" y="3737192"/>
              <a:chExt cx="3944869" cy="3072193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868E846D-E82C-527B-D946-8DAE407ADC90}"/>
                  </a:ext>
                </a:extLst>
              </p:cNvPr>
              <p:cNvGrpSpPr/>
              <p:nvPr/>
            </p:nvGrpSpPr>
            <p:grpSpPr>
              <a:xfrm>
                <a:off x="3429000" y="3737192"/>
                <a:ext cx="3944869" cy="3072193"/>
                <a:chOff x="6301611" y="3030406"/>
                <a:chExt cx="4931680" cy="3724675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334F6D5-3983-0172-B942-6A747BCD8B3C}"/>
                    </a:ext>
                  </a:extLst>
                </p:cNvPr>
                <p:cNvGrpSpPr/>
                <p:nvPr/>
              </p:nvGrpSpPr>
              <p:grpSpPr>
                <a:xfrm>
                  <a:off x="7622421" y="3030406"/>
                  <a:ext cx="2397783" cy="1845326"/>
                  <a:chOff x="7321083" y="3092929"/>
                  <a:chExt cx="2397783" cy="1845326"/>
                </a:xfrm>
              </p:grpSpPr>
              <p:cxnSp>
                <p:nvCxnSpPr>
                  <p:cNvPr id="49" name="Connecteur droit 48">
                    <a:extLst>
                      <a:ext uri="{FF2B5EF4-FFF2-40B4-BE49-F238E27FC236}">
                        <a16:creationId xmlns:a16="http://schemas.microsoft.com/office/drawing/2014/main" id="{9948B800-9FD7-5574-E30C-EB92642932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21083" y="3753994"/>
                    <a:ext cx="500583" cy="841783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49">
                    <a:extLst>
                      <a:ext uri="{FF2B5EF4-FFF2-40B4-BE49-F238E27FC236}">
                        <a16:creationId xmlns:a16="http://schemas.microsoft.com/office/drawing/2014/main" id="{BCE08FD7-F5E5-DCF7-8129-1EB4E5CBD8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500588" y="3543309"/>
                    <a:ext cx="600818" cy="1066464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cteur droit 50">
                    <a:extLst>
                      <a:ext uri="{FF2B5EF4-FFF2-40B4-BE49-F238E27FC236}">
                        <a16:creationId xmlns:a16="http://schemas.microsoft.com/office/drawing/2014/main" id="{8B54270D-300C-3203-B3E1-AF661BF62D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695012" y="3474829"/>
                    <a:ext cx="639963" cy="114429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cteur droit 51">
                    <a:extLst>
                      <a:ext uri="{FF2B5EF4-FFF2-40B4-BE49-F238E27FC236}">
                        <a16:creationId xmlns:a16="http://schemas.microsoft.com/office/drawing/2014/main" id="{96BA7A6F-FF21-64A9-8DD8-41C9519BAC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97582" y="3689945"/>
                    <a:ext cx="539027" cy="94807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cteur droit 52">
                    <a:extLst>
                      <a:ext uri="{FF2B5EF4-FFF2-40B4-BE49-F238E27FC236}">
                        <a16:creationId xmlns:a16="http://schemas.microsoft.com/office/drawing/2014/main" id="{B38DEEC4-C6FF-7409-691E-700BA121F5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66276" y="3781107"/>
                    <a:ext cx="513458" cy="94807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cteur droit 53">
                    <a:extLst>
                      <a:ext uri="{FF2B5EF4-FFF2-40B4-BE49-F238E27FC236}">
                        <a16:creationId xmlns:a16="http://schemas.microsoft.com/office/drawing/2014/main" id="{76B6C2E0-F5BA-94DD-7416-32C3672714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287522" y="3753994"/>
                    <a:ext cx="494059" cy="94807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cteur droit 54">
                    <a:extLst>
                      <a:ext uri="{FF2B5EF4-FFF2-40B4-BE49-F238E27FC236}">
                        <a16:creationId xmlns:a16="http://schemas.microsoft.com/office/drawing/2014/main" id="{8A82493F-D4A5-A667-1164-B68602A1BB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516847" y="3841649"/>
                    <a:ext cx="458937" cy="84718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necteur droit 55">
                    <a:extLst>
                      <a:ext uri="{FF2B5EF4-FFF2-40B4-BE49-F238E27FC236}">
                        <a16:creationId xmlns:a16="http://schemas.microsoft.com/office/drawing/2014/main" id="{786F2BF7-0F7E-CA15-17B3-07FEDA59E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656511" y="3951701"/>
                    <a:ext cx="447261" cy="82847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necteur droit 56">
                    <a:extLst>
                      <a:ext uri="{FF2B5EF4-FFF2-40B4-BE49-F238E27FC236}">
                        <a16:creationId xmlns:a16="http://schemas.microsoft.com/office/drawing/2014/main" id="{A9424FC2-13AF-5606-205B-E672AB0916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854107" y="4030743"/>
                    <a:ext cx="447261" cy="82847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cteur droit 57">
                    <a:extLst>
                      <a:ext uri="{FF2B5EF4-FFF2-40B4-BE49-F238E27FC236}">
                        <a16:creationId xmlns:a16="http://schemas.microsoft.com/office/drawing/2014/main" id="{3B7BA285-AFD3-A4FB-2E59-A884779CCB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26995" y="4109785"/>
                    <a:ext cx="447261" cy="82847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9" name="Graphique 58" descr="Nuage avec un remplissage uni">
                    <a:extLst>
                      <a:ext uri="{FF2B5EF4-FFF2-40B4-BE49-F238E27FC236}">
                        <a16:creationId xmlns:a16="http://schemas.microsoft.com/office/drawing/2014/main" id="{7C90A387-7367-D7AB-1A88-620A01859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06466" y="3092929"/>
                    <a:ext cx="1185616" cy="1185616"/>
                  </a:xfrm>
                  <a:prstGeom prst="rect">
                    <a:avLst/>
                  </a:prstGeom>
                </p:spPr>
              </p:pic>
              <p:pic>
                <p:nvPicPr>
                  <p:cNvPr id="60" name="Graphique 59" descr="Nuage avec un remplissage uni">
                    <a:extLst>
                      <a:ext uri="{FF2B5EF4-FFF2-40B4-BE49-F238E27FC236}">
                        <a16:creationId xmlns:a16="http://schemas.microsoft.com/office/drawing/2014/main" id="{CB10CC23-B534-5EC6-87E9-CB24B0243F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33250" y="3253134"/>
                    <a:ext cx="1185616" cy="118561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7C3B62CB-DFE1-FD9C-DFAA-7C2A9E4EB34E}"/>
                    </a:ext>
                  </a:extLst>
                </p:cNvPr>
                <p:cNvSpPr txBox="1"/>
                <p:nvPr/>
              </p:nvSpPr>
              <p:spPr>
                <a:xfrm>
                  <a:off x="7641472" y="6065800"/>
                  <a:ext cx="1537277" cy="634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GB" sz="2800" noProof="0" dirty="0"/>
                </a:p>
              </p:txBody>
            </p:sp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B42275BF-59B8-1DD4-32F7-BF24B4FDE2F8}"/>
                    </a:ext>
                  </a:extLst>
                </p:cNvPr>
                <p:cNvGrpSpPr/>
                <p:nvPr/>
              </p:nvGrpSpPr>
              <p:grpSpPr>
                <a:xfrm>
                  <a:off x="6301611" y="4453327"/>
                  <a:ext cx="4931680" cy="2301754"/>
                  <a:chOff x="956942" y="3560547"/>
                  <a:chExt cx="4867257" cy="3228488"/>
                </a:xfrm>
              </p:grpSpPr>
              <p:grpSp>
                <p:nvGrpSpPr>
                  <p:cNvPr id="38" name="Groupe 37">
                    <a:extLst>
                      <a:ext uri="{FF2B5EF4-FFF2-40B4-BE49-F238E27FC236}">
                        <a16:creationId xmlns:a16="http://schemas.microsoft.com/office/drawing/2014/main" id="{B2E33951-2810-552F-B43D-898BB490678F}"/>
                      </a:ext>
                    </a:extLst>
                  </p:cNvPr>
                  <p:cNvGrpSpPr/>
                  <p:nvPr/>
                </p:nvGrpSpPr>
                <p:grpSpPr>
                  <a:xfrm>
                    <a:off x="956942" y="3560547"/>
                    <a:ext cx="4867257" cy="3228488"/>
                    <a:chOff x="919953" y="3177429"/>
                    <a:chExt cx="4867257" cy="3228488"/>
                  </a:xfrm>
                </p:grpSpPr>
                <p:sp>
                  <p:nvSpPr>
                    <p:cNvPr id="44" name="Forme libre : forme 43">
                      <a:extLst>
                        <a:ext uri="{FF2B5EF4-FFF2-40B4-BE49-F238E27FC236}">
                          <a16:creationId xmlns:a16="http://schemas.microsoft.com/office/drawing/2014/main" id="{00D5A6F6-B084-618E-0D9C-1E0A134B2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953" y="3177429"/>
                      <a:ext cx="4865909" cy="1796119"/>
                    </a:xfrm>
                    <a:custGeom>
                      <a:avLst/>
                      <a:gdLst>
                        <a:gd name="connsiteX0" fmla="*/ 0 w 4050890"/>
                        <a:gd name="connsiteY0" fmla="*/ 0 h 1406013"/>
                        <a:gd name="connsiteX1" fmla="*/ 0 w 4050890"/>
                        <a:gd name="connsiteY1" fmla="*/ 1406013 h 1406013"/>
                        <a:gd name="connsiteX2" fmla="*/ 4050890 w 4050890"/>
                        <a:gd name="connsiteY2" fmla="*/ 1406013 h 1406013"/>
                        <a:gd name="connsiteX3" fmla="*/ 4050890 w 4050890"/>
                        <a:gd name="connsiteY3" fmla="*/ 825910 h 1406013"/>
                        <a:gd name="connsiteX4" fmla="*/ 0 w 4050890"/>
                        <a:gd name="connsiteY4" fmla="*/ 0 h 1406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890" h="1406013">
                          <a:moveTo>
                            <a:pt x="0" y="0"/>
                          </a:moveTo>
                          <a:lnTo>
                            <a:pt x="0" y="1406013"/>
                          </a:lnTo>
                          <a:lnTo>
                            <a:pt x="4050890" y="1406013"/>
                          </a:lnTo>
                          <a:lnTo>
                            <a:pt x="4050890" y="8259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/>
                    </a:p>
                  </p:txBody>
                </p:sp>
                <p:sp>
                  <p:nvSpPr>
                    <p:cNvPr id="45" name="Forme libre : forme 44">
                      <a:extLst>
                        <a:ext uri="{FF2B5EF4-FFF2-40B4-BE49-F238E27FC236}">
                          <a16:creationId xmlns:a16="http://schemas.microsoft.com/office/drawing/2014/main" id="{3AA657C9-4C63-5276-1EE7-4DAD37F1E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953" y="3567962"/>
                      <a:ext cx="4865910" cy="1796118"/>
                    </a:xfrm>
                    <a:custGeom>
                      <a:avLst/>
                      <a:gdLst>
                        <a:gd name="connsiteX0" fmla="*/ 0 w 4050890"/>
                        <a:gd name="connsiteY0" fmla="*/ 0 h 1406013"/>
                        <a:gd name="connsiteX1" fmla="*/ 0 w 4050890"/>
                        <a:gd name="connsiteY1" fmla="*/ 1406013 h 1406013"/>
                        <a:gd name="connsiteX2" fmla="*/ 4050890 w 4050890"/>
                        <a:gd name="connsiteY2" fmla="*/ 1406013 h 1406013"/>
                        <a:gd name="connsiteX3" fmla="*/ 4050890 w 4050890"/>
                        <a:gd name="connsiteY3" fmla="*/ 825910 h 1406013"/>
                        <a:gd name="connsiteX4" fmla="*/ 0 w 4050890"/>
                        <a:gd name="connsiteY4" fmla="*/ 0 h 1406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890" h="1406013">
                          <a:moveTo>
                            <a:pt x="0" y="0"/>
                          </a:moveTo>
                          <a:lnTo>
                            <a:pt x="0" y="1406013"/>
                          </a:lnTo>
                          <a:lnTo>
                            <a:pt x="4050890" y="1406013"/>
                          </a:lnTo>
                          <a:lnTo>
                            <a:pt x="4050890" y="8259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/>
                    </a:p>
                  </p:txBody>
                </p:sp>
                <p:sp>
                  <p:nvSpPr>
                    <p:cNvPr id="46" name="Forme libre : forme 45">
                      <a:extLst>
                        <a:ext uri="{FF2B5EF4-FFF2-40B4-BE49-F238E27FC236}">
                          <a16:creationId xmlns:a16="http://schemas.microsoft.com/office/drawing/2014/main" id="{A9A6E5DE-ECE8-46B3-EE40-8C227F05BA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303" y="3877259"/>
                      <a:ext cx="4865907" cy="1796119"/>
                    </a:xfrm>
                    <a:custGeom>
                      <a:avLst/>
                      <a:gdLst>
                        <a:gd name="connsiteX0" fmla="*/ 0 w 4050890"/>
                        <a:gd name="connsiteY0" fmla="*/ 0 h 1406013"/>
                        <a:gd name="connsiteX1" fmla="*/ 0 w 4050890"/>
                        <a:gd name="connsiteY1" fmla="*/ 1406013 h 1406013"/>
                        <a:gd name="connsiteX2" fmla="*/ 4050890 w 4050890"/>
                        <a:gd name="connsiteY2" fmla="*/ 1406013 h 1406013"/>
                        <a:gd name="connsiteX3" fmla="*/ 4050890 w 4050890"/>
                        <a:gd name="connsiteY3" fmla="*/ 825910 h 1406013"/>
                        <a:gd name="connsiteX4" fmla="*/ 0 w 4050890"/>
                        <a:gd name="connsiteY4" fmla="*/ 0 h 1406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890" h="1406013">
                          <a:moveTo>
                            <a:pt x="0" y="0"/>
                          </a:moveTo>
                          <a:lnTo>
                            <a:pt x="0" y="1406013"/>
                          </a:lnTo>
                          <a:lnTo>
                            <a:pt x="4050890" y="1406013"/>
                          </a:lnTo>
                          <a:lnTo>
                            <a:pt x="4050890" y="8259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/>
                    </a:p>
                  </p:txBody>
                </p:sp>
                <p:sp>
                  <p:nvSpPr>
                    <p:cNvPr id="47" name="Forme libre : forme 46">
                      <a:extLst>
                        <a:ext uri="{FF2B5EF4-FFF2-40B4-BE49-F238E27FC236}">
                          <a16:creationId xmlns:a16="http://schemas.microsoft.com/office/drawing/2014/main" id="{48842E8A-224F-1B9F-AFC4-484262E93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955" y="4269571"/>
                      <a:ext cx="4865907" cy="1796119"/>
                    </a:xfrm>
                    <a:custGeom>
                      <a:avLst/>
                      <a:gdLst>
                        <a:gd name="connsiteX0" fmla="*/ 0 w 4050890"/>
                        <a:gd name="connsiteY0" fmla="*/ 0 h 1406013"/>
                        <a:gd name="connsiteX1" fmla="*/ 0 w 4050890"/>
                        <a:gd name="connsiteY1" fmla="*/ 1406013 h 1406013"/>
                        <a:gd name="connsiteX2" fmla="*/ 4050890 w 4050890"/>
                        <a:gd name="connsiteY2" fmla="*/ 1406013 h 1406013"/>
                        <a:gd name="connsiteX3" fmla="*/ 4050890 w 4050890"/>
                        <a:gd name="connsiteY3" fmla="*/ 825910 h 1406013"/>
                        <a:gd name="connsiteX4" fmla="*/ 0 w 4050890"/>
                        <a:gd name="connsiteY4" fmla="*/ 0 h 1406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890" h="1406013">
                          <a:moveTo>
                            <a:pt x="0" y="0"/>
                          </a:moveTo>
                          <a:lnTo>
                            <a:pt x="0" y="1406013"/>
                          </a:lnTo>
                          <a:lnTo>
                            <a:pt x="4050890" y="1406013"/>
                          </a:lnTo>
                          <a:lnTo>
                            <a:pt x="4050890" y="8259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/>
                    </a:p>
                  </p:txBody>
                </p:sp>
                <p:sp>
                  <p:nvSpPr>
                    <p:cNvPr id="48" name="Forme libre : forme 47">
                      <a:extLst>
                        <a:ext uri="{FF2B5EF4-FFF2-40B4-BE49-F238E27FC236}">
                          <a16:creationId xmlns:a16="http://schemas.microsoft.com/office/drawing/2014/main" id="{55E1ED4D-861C-6F01-5E5B-671F15F8C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302" y="4609798"/>
                      <a:ext cx="4865907" cy="1796119"/>
                    </a:xfrm>
                    <a:custGeom>
                      <a:avLst/>
                      <a:gdLst>
                        <a:gd name="connsiteX0" fmla="*/ 0 w 4050890"/>
                        <a:gd name="connsiteY0" fmla="*/ 0 h 1406013"/>
                        <a:gd name="connsiteX1" fmla="*/ 0 w 4050890"/>
                        <a:gd name="connsiteY1" fmla="*/ 1406013 h 1406013"/>
                        <a:gd name="connsiteX2" fmla="*/ 4050890 w 4050890"/>
                        <a:gd name="connsiteY2" fmla="*/ 1406013 h 1406013"/>
                        <a:gd name="connsiteX3" fmla="*/ 4050890 w 4050890"/>
                        <a:gd name="connsiteY3" fmla="*/ 825910 h 1406013"/>
                        <a:gd name="connsiteX4" fmla="*/ 0 w 4050890"/>
                        <a:gd name="connsiteY4" fmla="*/ 0 h 1406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890" h="1406013">
                          <a:moveTo>
                            <a:pt x="0" y="0"/>
                          </a:moveTo>
                          <a:lnTo>
                            <a:pt x="0" y="1406013"/>
                          </a:lnTo>
                          <a:lnTo>
                            <a:pt x="4050890" y="1406013"/>
                          </a:lnTo>
                          <a:lnTo>
                            <a:pt x="4050890" y="8259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C55A11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/>
                    </a:p>
                  </p:txBody>
                </p:sp>
              </p:grpSp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8ACC6B9E-8F51-B6B0-4B80-7B24F04E26D8}"/>
                      </a:ext>
                    </a:extLst>
                  </p:cNvPr>
                  <p:cNvSpPr txBox="1"/>
                  <p:nvPr/>
                </p:nvSpPr>
                <p:spPr>
                  <a:xfrm>
                    <a:off x="2260498" y="5790386"/>
                    <a:ext cx="1709959" cy="7850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400" noProof="0" dirty="0"/>
                      <a:t>Tailings</a:t>
                    </a:r>
                  </a:p>
                </p:txBody>
              </p:sp>
            </p:grpSp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3FAAC8F6-0F56-0E50-AC63-E5B2DAA97D53}"/>
                    </a:ext>
                  </a:extLst>
                </p:cNvPr>
                <p:cNvGrpSpPr/>
                <p:nvPr/>
              </p:nvGrpSpPr>
              <p:grpSpPr>
                <a:xfrm>
                  <a:off x="8893809" y="4936173"/>
                  <a:ext cx="1173038" cy="523337"/>
                  <a:chOff x="8531705" y="5092012"/>
                  <a:chExt cx="1173038" cy="523337"/>
                </a:xfrm>
              </p:grpSpPr>
              <p:sp>
                <p:nvSpPr>
                  <p:cNvPr id="36" name="Flèche : virage 35">
                    <a:extLst>
                      <a:ext uri="{FF2B5EF4-FFF2-40B4-BE49-F238E27FC236}">
                        <a16:creationId xmlns:a16="http://schemas.microsoft.com/office/drawing/2014/main" id="{035FADA1-49BA-E6F8-DD1B-ED3BEB04D291}"/>
                      </a:ext>
                    </a:extLst>
                  </p:cNvPr>
                  <p:cNvSpPr/>
                  <p:nvPr/>
                </p:nvSpPr>
                <p:spPr>
                  <a:xfrm rot="11314880" flipH="1">
                    <a:off x="8531705" y="5092012"/>
                    <a:ext cx="404800" cy="395837"/>
                  </a:xfrm>
                  <a:prstGeom prst="bentArrow">
                    <a:avLst>
                      <a:gd name="adj1" fmla="val 17531"/>
                      <a:gd name="adj2" fmla="val 17058"/>
                      <a:gd name="adj3" fmla="val 25000"/>
                      <a:gd name="adj4" fmla="val 43750"/>
                    </a:avLst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Flèche : gauche 36">
                    <a:extLst>
                      <a:ext uri="{FF2B5EF4-FFF2-40B4-BE49-F238E27FC236}">
                        <a16:creationId xmlns:a16="http://schemas.microsoft.com/office/drawing/2014/main" id="{9D5C0B18-432B-11C5-6FC4-2B4B6320E3E0}"/>
                      </a:ext>
                    </a:extLst>
                  </p:cNvPr>
                  <p:cNvSpPr/>
                  <p:nvPr/>
                </p:nvSpPr>
                <p:spPr>
                  <a:xfrm rot="491189" flipH="1">
                    <a:off x="9190614" y="5469003"/>
                    <a:ext cx="514129" cy="146346"/>
                  </a:xfrm>
                  <a:prstGeom prst="leftArrow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</p:grpSp>
            <p:sp>
              <p:nvSpPr>
                <p:cNvPr id="34" name="Flèche : gauche 33">
                  <a:extLst>
                    <a:ext uri="{FF2B5EF4-FFF2-40B4-BE49-F238E27FC236}">
                      <a16:creationId xmlns:a16="http://schemas.microsoft.com/office/drawing/2014/main" id="{CBEF7784-D617-D0B0-E3A4-FB280B9CD2D9}"/>
                    </a:ext>
                  </a:extLst>
                </p:cNvPr>
                <p:cNvSpPr/>
                <p:nvPr/>
              </p:nvSpPr>
              <p:spPr>
                <a:xfrm rot="491189" flipH="1">
                  <a:off x="10255245" y="5425773"/>
                  <a:ext cx="514129" cy="136982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CD3DE241-8A22-E2F4-C613-E4981DFBE7F3}"/>
                      </a:ext>
                    </a:extLst>
                  </p:cNvPr>
                  <p:cNvSpPr txBox="1"/>
                  <p:nvPr/>
                </p:nvSpPr>
                <p:spPr>
                  <a:xfrm>
                    <a:off x="3989328" y="4363830"/>
                    <a:ext cx="35888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400" i="1" noProof="0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 noProof="0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GB" sz="2400" i="0" noProof="0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noProof="0" dirty="0"/>
                  </a:p>
                </p:txBody>
              </p:sp>
            </mc:Choice>
            <mc:Fallback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CD3DE241-8A22-E2F4-C613-E4981DFBE7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9328" y="4363830"/>
                    <a:ext cx="35888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559" r="-678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Flèche : virage 63">
                <a:extLst>
                  <a:ext uri="{FF2B5EF4-FFF2-40B4-BE49-F238E27FC236}">
                    <a16:creationId xmlns:a16="http://schemas.microsoft.com/office/drawing/2014/main" id="{B2F220C9-66E0-5298-C466-ABE53DFC4D71}"/>
                  </a:ext>
                </a:extLst>
              </p:cNvPr>
              <p:cNvSpPr/>
              <p:nvPr/>
            </p:nvSpPr>
            <p:spPr>
              <a:xfrm rot="11289587" flipH="1">
                <a:off x="4878430" y="5214426"/>
                <a:ext cx="323801" cy="326495"/>
              </a:xfrm>
              <a:prstGeom prst="bentArrow">
                <a:avLst>
                  <a:gd name="adj1" fmla="val 17531"/>
                  <a:gd name="adj2" fmla="val 17058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Flèche : gauche 71">
              <a:extLst>
                <a:ext uri="{FF2B5EF4-FFF2-40B4-BE49-F238E27FC236}">
                  <a16:creationId xmlns:a16="http://schemas.microsoft.com/office/drawing/2014/main" id="{F2369146-1862-FF01-42DA-67218D3E6B12}"/>
                </a:ext>
              </a:extLst>
            </p:cNvPr>
            <p:cNvSpPr/>
            <p:nvPr/>
          </p:nvSpPr>
          <p:spPr>
            <a:xfrm rot="5400000" flipH="1">
              <a:off x="3757304" y="5134210"/>
              <a:ext cx="781989" cy="113805"/>
            </a:xfrm>
            <a:prstGeom prst="lef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73" name="Graphique 72" descr="Fermer avec un remplissage uni">
              <a:extLst>
                <a:ext uri="{FF2B5EF4-FFF2-40B4-BE49-F238E27FC236}">
                  <a16:creationId xmlns:a16="http://schemas.microsoft.com/office/drawing/2014/main" id="{E55084B2-6F8E-806B-CB01-5123F9BC7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33530" y="5035396"/>
              <a:ext cx="430355" cy="430355"/>
            </a:xfrm>
            <a:prstGeom prst="rect">
              <a:avLst/>
            </a:prstGeom>
          </p:spPr>
        </p:pic>
        <p:sp>
          <p:nvSpPr>
            <p:cNvPr id="74" name="Accolade ouvrante 73">
              <a:extLst>
                <a:ext uri="{FF2B5EF4-FFF2-40B4-BE49-F238E27FC236}">
                  <a16:creationId xmlns:a16="http://schemas.microsoft.com/office/drawing/2014/main" id="{0CF33050-5D39-1EC6-CE1A-7579EBF4BC18}"/>
                </a:ext>
              </a:extLst>
            </p:cNvPr>
            <p:cNvSpPr/>
            <p:nvPr/>
          </p:nvSpPr>
          <p:spPr>
            <a:xfrm>
              <a:off x="3045337" y="4907981"/>
              <a:ext cx="267955" cy="779729"/>
            </a:xfrm>
            <a:prstGeom prst="leftBrac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AA3B438C-94D7-E49D-6741-5B8E7F42978E}"/>
                </a:ext>
              </a:extLst>
            </p:cNvPr>
            <p:cNvSpPr txBox="1"/>
            <p:nvPr/>
          </p:nvSpPr>
          <p:spPr>
            <a:xfrm>
              <a:off x="981799" y="5065641"/>
              <a:ext cx="215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noProof="0" dirty="0"/>
                <a:t>Multi-layer cover</a:t>
              </a:r>
            </a:p>
          </p:txBody>
        </p:sp>
      </p:grp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87DC2E44-1913-D4FE-9A82-4D6A25F68D40}"/>
              </a:ext>
            </a:extLst>
          </p:cNvPr>
          <p:cNvSpPr/>
          <p:nvPr/>
        </p:nvSpPr>
        <p:spPr>
          <a:xfrm rot="491189" flipH="1">
            <a:off x="10904859" y="3595702"/>
            <a:ext cx="411254" cy="11298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8C35388-3E19-3B04-CC82-19927981399C}"/>
              </a:ext>
            </a:extLst>
          </p:cNvPr>
          <p:cNvGrpSpPr/>
          <p:nvPr/>
        </p:nvGrpSpPr>
        <p:grpSpPr>
          <a:xfrm>
            <a:off x="751340" y="2074501"/>
            <a:ext cx="3761494" cy="2385138"/>
            <a:chOff x="751340" y="2074501"/>
            <a:chExt cx="3761494" cy="238513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EC6F63B-75F3-767D-8EB1-E45605AA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25" r="-295" b="15231"/>
            <a:stretch/>
          </p:blipFill>
          <p:spPr>
            <a:xfrm>
              <a:off x="1066201" y="2074501"/>
              <a:ext cx="3446633" cy="204658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8B35D83-7294-1E80-24C8-535D60A060BE}"/>
                </a:ext>
              </a:extLst>
            </p:cNvPr>
            <p:cNvSpPr txBox="1"/>
            <p:nvPr/>
          </p:nvSpPr>
          <p:spPr>
            <a:xfrm>
              <a:off x="751340" y="4121085"/>
              <a:ext cx="2338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/>
                <a:t>Dimech et al. (2023)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FBF53E-E4D4-7C7F-E6B5-A9F917917BC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55298" y="2080224"/>
            <a:ext cx="3446463" cy="3905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noProof="0" dirty="0"/>
              <a:t>  </a:t>
            </a:r>
            <a:r>
              <a:rPr lang="en-GB" sz="3600" noProof="0" dirty="0"/>
              <a:t>Tailings Storage Facilities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C3971AE-FB78-A31D-9F14-74579216CD9E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Context : Mining waste storage issues</a:t>
            </a:r>
          </a:p>
        </p:txBody>
      </p:sp>
    </p:spTree>
    <p:extLst>
      <p:ext uri="{BB962C8B-B14F-4D97-AF65-F5344CB8AC3E}">
        <p14:creationId xmlns:p14="http://schemas.microsoft.com/office/powerpoint/2010/main" val="224711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9DBF0-AFF4-3265-2894-B5537BB3A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Espace réservé du numéro de diapositive 176">
            <a:extLst>
              <a:ext uri="{FF2B5EF4-FFF2-40B4-BE49-F238E27FC236}">
                <a16:creationId xmlns:a16="http://schemas.microsoft.com/office/drawing/2014/main" id="{973702B5-F1B7-1DFF-F8A3-88DCF2C7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4296732"/>
            <a:ext cx="2743200" cy="365125"/>
          </a:xfrm>
        </p:spPr>
        <p:txBody>
          <a:bodyPr/>
          <a:lstStyle/>
          <a:p>
            <a:fld id="{61BFB24E-7556-4688-8B52-4B3D4E50935B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7B22B4-091F-A0EF-F6D0-316BCCF4776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52367" y="1250400"/>
            <a:ext cx="5181600" cy="3808413"/>
          </a:xfrm>
        </p:spPr>
        <p:txBody>
          <a:bodyPr/>
          <a:lstStyle/>
          <a:p>
            <a:r>
              <a:rPr lang="en-GB" noProof="0" dirty="0"/>
              <a:t>Static imaging :</a:t>
            </a:r>
          </a:p>
          <a:p>
            <a:pPr marL="0" indent="0">
              <a:buNone/>
            </a:pPr>
            <a:r>
              <a:rPr lang="en-GB" sz="2000" noProof="0" dirty="0"/>
              <a:t>(find the layers / anomalies)</a:t>
            </a:r>
          </a:p>
          <a:p>
            <a:endParaRPr lang="en-GB" noProof="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5C24D6-491C-4C34-8425-E4EA177034D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27914" y="1162264"/>
            <a:ext cx="5451475" cy="3808413"/>
          </a:xfrm>
        </p:spPr>
        <p:txBody>
          <a:bodyPr/>
          <a:lstStyle/>
          <a:p>
            <a:r>
              <a:rPr lang="en-GB" noProof="0" dirty="0"/>
              <a:t>Time-lapse imaging :</a:t>
            </a:r>
          </a:p>
          <a:p>
            <a:pPr marL="0" indent="0">
              <a:buNone/>
            </a:pPr>
            <a:r>
              <a:rPr lang="en-GB" sz="2000" noProof="0" dirty="0"/>
              <a:t>(</a:t>
            </a:r>
            <a:r>
              <a:rPr lang="en-GB" sz="2000" dirty="0"/>
              <a:t>monitor</a:t>
            </a:r>
            <a:r>
              <a:rPr lang="en-GB" sz="2000" noProof="0" dirty="0"/>
              <a:t> the cover behaviour during water infiltration)</a:t>
            </a:r>
          </a:p>
          <a:p>
            <a:endParaRPr lang="en-GB" noProof="0" dirty="0"/>
          </a:p>
        </p:txBody>
      </p: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188B175E-01B9-2BF1-C370-14140E949203}"/>
              </a:ext>
            </a:extLst>
          </p:cNvPr>
          <p:cNvGrpSpPr/>
          <p:nvPr/>
        </p:nvGrpSpPr>
        <p:grpSpPr>
          <a:xfrm>
            <a:off x="6684369" y="1739390"/>
            <a:ext cx="4934975" cy="2770965"/>
            <a:chOff x="6301611" y="3405958"/>
            <a:chExt cx="4934975" cy="3349123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72DC6F0-415C-8F0F-37CC-A46539162653}"/>
                </a:ext>
              </a:extLst>
            </p:cNvPr>
            <p:cNvGrpSpPr/>
            <p:nvPr/>
          </p:nvGrpSpPr>
          <p:grpSpPr>
            <a:xfrm>
              <a:off x="7801926" y="3405958"/>
              <a:ext cx="2085108" cy="1469774"/>
              <a:chOff x="7500588" y="3468481"/>
              <a:chExt cx="2085108" cy="1469774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5BDB8930-A85D-0834-B9BE-9FA2BDF47F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00588" y="4095084"/>
                <a:ext cx="292456" cy="514689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6BC1B3D2-5595-E795-37BE-6368059C16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5012" y="3858103"/>
                <a:ext cx="454174" cy="761024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FB01EF44-F232-6538-6C67-02E634CD75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97582" y="3923823"/>
                <a:ext cx="389940" cy="714194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F391346B-275B-CC25-678C-F4FAC8E877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66276" y="4014986"/>
                <a:ext cx="389940" cy="714194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78F6FB15-D75A-0766-5874-3E00E76620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52010" y="4084395"/>
                <a:ext cx="368989" cy="671323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6298E182-FAB2-0BDA-A52A-2218523B54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63579" y="4116586"/>
                <a:ext cx="360564" cy="658094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A7D125CD-3CCB-88D5-9FA4-22105AE9D6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6511" y="3951701"/>
                <a:ext cx="447261" cy="82847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E121708A-9ED8-EA98-DB13-960766569F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54107" y="4030743"/>
                <a:ext cx="447261" cy="82847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4737B749-979A-F444-2DE7-3508A85419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26995" y="4299056"/>
                <a:ext cx="312592" cy="639199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Graphique 20" descr="Nuage avec un remplissage uni">
                <a:extLst>
                  <a:ext uri="{FF2B5EF4-FFF2-40B4-BE49-F238E27FC236}">
                    <a16:creationId xmlns:a16="http://schemas.microsoft.com/office/drawing/2014/main" id="{429C0DDD-2B8C-02B0-81C4-061B05475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508814" y="3468481"/>
                <a:ext cx="1185616" cy="1185615"/>
              </a:xfrm>
              <a:prstGeom prst="rect">
                <a:avLst/>
              </a:prstGeom>
            </p:spPr>
          </p:pic>
          <p:pic>
            <p:nvPicPr>
              <p:cNvPr id="22" name="Graphique 21" descr="Nuage avec un remplissage uni">
                <a:extLst>
                  <a:ext uri="{FF2B5EF4-FFF2-40B4-BE49-F238E27FC236}">
                    <a16:creationId xmlns:a16="http://schemas.microsoft.com/office/drawing/2014/main" id="{52A2B06A-BB8C-AD8E-815C-F013011D3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00080" y="3553578"/>
                <a:ext cx="1185616" cy="1185617"/>
              </a:xfrm>
              <a:prstGeom prst="rect">
                <a:avLst/>
              </a:prstGeom>
            </p:spPr>
          </p:pic>
        </p:grp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1CCD93B7-6C4B-6D45-DA82-2ED9E2579FEA}"/>
                </a:ext>
              </a:extLst>
            </p:cNvPr>
            <p:cNvSpPr txBox="1"/>
            <p:nvPr/>
          </p:nvSpPr>
          <p:spPr>
            <a:xfrm>
              <a:off x="7827365" y="6065800"/>
              <a:ext cx="1351384" cy="53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noProof="0" dirty="0"/>
                <a:t>Tailings</a:t>
              </a:r>
            </a:p>
          </p:txBody>
        </p:sp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16FE24D7-9538-CD0F-B618-D92900EED5CD}"/>
                </a:ext>
              </a:extLst>
            </p:cNvPr>
            <p:cNvGrpSpPr/>
            <p:nvPr/>
          </p:nvGrpSpPr>
          <p:grpSpPr>
            <a:xfrm>
              <a:off x="6301611" y="4453327"/>
              <a:ext cx="4934975" cy="2301754"/>
              <a:chOff x="956942" y="3560547"/>
              <a:chExt cx="4870509" cy="3228488"/>
            </a:xfrm>
          </p:grpSpPr>
          <p:grpSp>
            <p:nvGrpSpPr>
              <p:cNvPr id="122" name="Groupe 121">
                <a:extLst>
                  <a:ext uri="{FF2B5EF4-FFF2-40B4-BE49-F238E27FC236}">
                    <a16:creationId xmlns:a16="http://schemas.microsoft.com/office/drawing/2014/main" id="{B4858E8C-2BCF-E886-0B0E-31D3DE40B6F7}"/>
                  </a:ext>
                </a:extLst>
              </p:cNvPr>
              <p:cNvGrpSpPr/>
              <p:nvPr/>
            </p:nvGrpSpPr>
            <p:grpSpPr>
              <a:xfrm>
                <a:off x="956942" y="3560547"/>
                <a:ext cx="4870509" cy="3228488"/>
                <a:chOff x="919953" y="3177429"/>
                <a:chExt cx="4870509" cy="3228488"/>
              </a:xfrm>
            </p:grpSpPr>
            <p:sp>
              <p:nvSpPr>
                <p:cNvPr id="128" name="Forme libre : forme 127">
                  <a:extLst>
                    <a:ext uri="{FF2B5EF4-FFF2-40B4-BE49-F238E27FC236}">
                      <a16:creationId xmlns:a16="http://schemas.microsoft.com/office/drawing/2014/main" id="{72C65D72-F5F8-695E-6B7D-B203632D5E6E}"/>
                    </a:ext>
                  </a:extLst>
                </p:cNvPr>
                <p:cNvSpPr/>
                <p:nvPr/>
              </p:nvSpPr>
              <p:spPr>
                <a:xfrm>
                  <a:off x="919953" y="3177429"/>
                  <a:ext cx="4865909" cy="1796119"/>
                </a:xfrm>
                <a:custGeom>
                  <a:avLst/>
                  <a:gdLst>
                    <a:gd name="connsiteX0" fmla="*/ 0 w 4050890"/>
                    <a:gd name="connsiteY0" fmla="*/ 0 h 1406013"/>
                    <a:gd name="connsiteX1" fmla="*/ 0 w 4050890"/>
                    <a:gd name="connsiteY1" fmla="*/ 1406013 h 1406013"/>
                    <a:gd name="connsiteX2" fmla="*/ 4050890 w 4050890"/>
                    <a:gd name="connsiteY2" fmla="*/ 1406013 h 1406013"/>
                    <a:gd name="connsiteX3" fmla="*/ 4050890 w 4050890"/>
                    <a:gd name="connsiteY3" fmla="*/ 825910 h 1406013"/>
                    <a:gd name="connsiteX4" fmla="*/ 0 w 4050890"/>
                    <a:gd name="connsiteY4" fmla="*/ 0 h 14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890" h="1406013">
                      <a:moveTo>
                        <a:pt x="0" y="0"/>
                      </a:moveTo>
                      <a:lnTo>
                        <a:pt x="0" y="1406013"/>
                      </a:lnTo>
                      <a:lnTo>
                        <a:pt x="4050890" y="1406013"/>
                      </a:lnTo>
                      <a:lnTo>
                        <a:pt x="4050890" y="8259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129" name="Forme libre : forme 128">
                  <a:extLst>
                    <a:ext uri="{FF2B5EF4-FFF2-40B4-BE49-F238E27FC236}">
                      <a16:creationId xmlns:a16="http://schemas.microsoft.com/office/drawing/2014/main" id="{A653068E-DFEE-9CA0-1B62-A649E8FCFFE4}"/>
                    </a:ext>
                  </a:extLst>
                </p:cNvPr>
                <p:cNvSpPr/>
                <p:nvPr/>
              </p:nvSpPr>
              <p:spPr>
                <a:xfrm>
                  <a:off x="924555" y="3567962"/>
                  <a:ext cx="4865907" cy="1796119"/>
                </a:xfrm>
                <a:custGeom>
                  <a:avLst/>
                  <a:gdLst>
                    <a:gd name="connsiteX0" fmla="*/ 0 w 4050890"/>
                    <a:gd name="connsiteY0" fmla="*/ 0 h 1406013"/>
                    <a:gd name="connsiteX1" fmla="*/ 0 w 4050890"/>
                    <a:gd name="connsiteY1" fmla="*/ 1406013 h 1406013"/>
                    <a:gd name="connsiteX2" fmla="*/ 4050890 w 4050890"/>
                    <a:gd name="connsiteY2" fmla="*/ 1406013 h 1406013"/>
                    <a:gd name="connsiteX3" fmla="*/ 4050890 w 4050890"/>
                    <a:gd name="connsiteY3" fmla="*/ 825910 h 1406013"/>
                    <a:gd name="connsiteX4" fmla="*/ 0 w 4050890"/>
                    <a:gd name="connsiteY4" fmla="*/ 0 h 14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890" h="1406013">
                      <a:moveTo>
                        <a:pt x="0" y="0"/>
                      </a:moveTo>
                      <a:lnTo>
                        <a:pt x="0" y="1406013"/>
                      </a:lnTo>
                      <a:lnTo>
                        <a:pt x="4050890" y="1406013"/>
                      </a:lnTo>
                      <a:lnTo>
                        <a:pt x="4050890" y="8259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130" name="Forme libre : forme 129">
                  <a:extLst>
                    <a:ext uri="{FF2B5EF4-FFF2-40B4-BE49-F238E27FC236}">
                      <a16:creationId xmlns:a16="http://schemas.microsoft.com/office/drawing/2014/main" id="{CE828892-6FD5-EAFD-1E4A-E77BD396468D}"/>
                    </a:ext>
                  </a:extLst>
                </p:cNvPr>
                <p:cNvSpPr/>
                <p:nvPr/>
              </p:nvSpPr>
              <p:spPr>
                <a:xfrm>
                  <a:off x="921303" y="3877259"/>
                  <a:ext cx="4865907" cy="1796119"/>
                </a:xfrm>
                <a:custGeom>
                  <a:avLst/>
                  <a:gdLst>
                    <a:gd name="connsiteX0" fmla="*/ 0 w 4050890"/>
                    <a:gd name="connsiteY0" fmla="*/ 0 h 1406013"/>
                    <a:gd name="connsiteX1" fmla="*/ 0 w 4050890"/>
                    <a:gd name="connsiteY1" fmla="*/ 1406013 h 1406013"/>
                    <a:gd name="connsiteX2" fmla="*/ 4050890 w 4050890"/>
                    <a:gd name="connsiteY2" fmla="*/ 1406013 h 1406013"/>
                    <a:gd name="connsiteX3" fmla="*/ 4050890 w 4050890"/>
                    <a:gd name="connsiteY3" fmla="*/ 825910 h 1406013"/>
                    <a:gd name="connsiteX4" fmla="*/ 0 w 4050890"/>
                    <a:gd name="connsiteY4" fmla="*/ 0 h 14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890" h="1406013">
                      <a:moveTo>
                        <a:pt x="0" y="0"/>
                      </a:moveTo>
                      <a:lnTo>
                        <a:pt x="0" y="1406013"/>
                      </a:lnTo>
                      <a:lnTo>
                        <a:pt x="4050890" y="1406013"/>
                      </a:lnTo>
                      <a:lnTo>
                        <a:pt x="4050890" y="8259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131" name="Forme libre : forme 130">
                  <a:extLst>
                    <a:ext uri="{FF2B5EF4-FFF2-40B4-BE49-F238E27FC236}">
                      <a16:creationId xmlns:a16="http://schemas.microsoft.com/office/drawing/2014/main" id="{18585778-24D7-4A52-284F-C4041268C5D4}"/>
                    </a:ext>
                  </a:extLst>
                </p:cNvPr>
                <p:cNvSpPr/>
                <p:nvPr/>
              </p:nvSpPr>
              <p:spPr>
                <a:xfrm>
                  <a:off x="919955" y="4269571"/>
                  <a:ext cx="4865907" cy="1796119"/>
                </a:xfrm>
                <a:custGeom>
                  <a:avLst/>
                  <a:gdLst>
                    <a:gd name="connsiteX0" fmla="*/ 0 w 4050890"/>
                    <a:gd name="connsiteY0" fmla="*/ 0 h 1406013"/>
                    <a:gd name="connsiteX1" fmla="*/ 0 w 4050890"/>
                    <a:gd name="connsiteY1" fmla="*/ 1406013 h 1406013"/>
                    <a:gd name="connsiteX2" fmla="*/ 4050890 w 4050890"/>
                    <a:gd name="connsiteY2" fmla="*/ 1406013 h 1406013"/>
                    <a:gd name="connsiteX3" fmla="*/ 4050890 w 4050890"/>
                    <a:gd name="connsiteY3" fmla="*/ 825910 h 1406013"/>
                    <a:gd name="connsiteX4" fmla="*/ 0 w 4050890"/>
                    <a:gd name="connsiteY4" fmla="*/ 0 h 14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890" h="1406013">
                      <a:moveTo>
                        <a:pt x="0" y="0"/>
                      </a:moveTo>
                      <a:lnTo>
                        <a:pt x="0" y="1406013"/>
                      </a:lnTo>
                      <a:lnTo>
                        <a:pt x="4050890" y="1406013"/>
                      </a:lnTo>
                      <a:lnTo>
                        <a:pt x="4050890" y="8259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132" name="Forme libre : forme 131">
                  <a:extLst>
                    <a:ext uri="{FF2B5EF4-FFF2-40B4-BE49-F238E27FC236}">
                      <a16:creationId xmlns:a16="http://schemas.microsoft.com/office/drawing/2014/main" id="{403A982D-2CA2-1EFA-BC34-FDDBA1498C10}"/>
                    </a:ext>
                  </a:extLst>
                </p:cNvPr>
                <p:cNvSpPr/>
                <p:nvPr/>
              </p:nvSpPr>
              <p:spPr>
                <a:xfrm>
                  <a:off x="921302" y="4609798"/>
                  <a:ext cx="4865907" cy="1796119"/>
                </a:xfrm>
                <a:custGeom>
                  <a:avLst/>
                  <a:gdLst>
                    <a:gd name="connsiteX0" fmla="*/ 0 w 4050890"/>
                    <a:gd name="connsiteY0" fmla="*/ 0 h 1406013"/>
                    <a:gd name="connsiteX1" fmla="*/ 0 w 4050890"/>
                    <a:gd name="connsiteY1" fmla="*/ 1406013 h 1406013"/>
                    <a:gd name="connsiteX2" fmla="*/ 4050890 w 4050890"/>
                    <a:gd name="connsiteY2" fmla="*/ 1406013 h 1406013"/>
                    <a:gd name="connsiteX3" fmla="*/ 4050890 w 4050890"/>
                    <a:gd name="connsiteY3" fmla="*/ 825910 h 1406013"/>
                    <a:gd name="connsiteX4" fmla="*/ 0 w 4050890"/>
                    <a:gd name="connsiteY4" fmla="*/ 0 h 14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890" h="1406013">
                      <a:moveTo>
                        <a:pt x="0" y="0"/>
                      </a:moveTo>
                      <a:lnTo>
                        <a:pt x="0" y="1406013"/>
                      </a:lnTo>
                      <a:lnTo>
                        <a:pt x="4050890" y="1406013"/>
                      </a:lnTo>
                      <a:lnTo>
                        <a:pt x="4050890" y="8259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55A1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C85C38FA-6674-DB15-2279-9F8241648C60}"/>
                  </a:ext>
                </a:extLst>
              </p:cNvPr>
              <p:cNvSpPr txBox="1"/>
              <p:nvPr/>
            </p:nvSpPr>
            <p:spPr>
              <a:xfrm>
                <a:off x="2608409" y="5790387"/>
                <a:ext cx="1362048" cy="64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noProof="0" dirty="0"/>
                  <a:t>Tailings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97CD7027-A416-A3D1-5AB9-65A956F7617B}"/>
                </a:ext>
              </a:extLst>
            </p:cNvPr>
            <p:cNvGrpSpPr/>
            <p:nvPr/>
          </p:nvGrpSpPr>
          <p:grpSpPr>
            <a:xfrm>
              <a:off x="7899209" y="4792599"/>
              <a:ext cx="2122920" cy="654985"/>
              <a:chOff x="7537105" y="4948438"/>
              <a:chExt cx="2122920" cy="654985"/>
            </a:xfrm>
          </p:grpSpPr>
          <p:sp>
            <p:nvSpPr>
              <p:cNvPr id="24" name="Flèche : virage 23">
                <a:extLst>
                  <a:ext uri="{FF2B5EF4-FFF2-40B4-BE49-F238E27FC236}">
                    <a16:creationId xmlns:a16="http://schemas.microsoft.com/office/drawing/2014/main" id="{673317F8-7F9D-7AA4-4A9D-AEBEBB8EFBEA}"/>
                  </a:ext>
                </a:extLst>
              </p:cNvPr>
              <p:cNvSpPr/>
              <p:nvPr/>
            </p:nvSpPr>
            <p:spPr>
              <a:xfrm rot="11289587" flipH="1">
                <a:off x="7537105" y="4948438"/>
                <a:ext cx="404800" cy="395836"/>
              </a:xfrm>
              <a:prstGeom prst="bentArrow">
                <a:avLst>
                  <a:gd name="adj1" fmla="val 17531"/>
                  <a:gd name="adj2" fmla="val 17058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lèche : virage 24">
                <a:extLst>
                  <a:ext uri="{FF2B5EF4-FFF2-40B4-BE49-F238E27FC236}">
                    <a16:creationId xmlns:a16="http://schemas.microsoft.com/office/drawing/2014/main" id="{72C8A029-DFE4-D699-C6DA-95665C9C2E01}"/>
                  </a:ext>
                </a:extLst>
              </p:cNvPr>
              <p:cNvSpPr/>
              <p:nvPr/>
            </p:nvSpPr>
            <p:spPr>
              <a:xfrm rot="11314880" flipH="1">
                <a:off x="8332060" y="5072636"/>
                <a:ext cx="404800" cy="395837"/>
              </a:xfrm>
              <a:prstGeom prst="bentArrow">
                <a:avLst>
                  <a:gd name="adj1" fmla="val 17531"/>
                  <a:gd name="adj2" fmla="val 17058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lèche : gauche 25">
                <a:extLst>
                  <a:ext uri="{FF2B5EF4-FFF2-40B4-BE49-F238E27FC236}">
                    <a16:creationId xmlns:a16="http://schemas.microsoft.com/office/drawing/2014/main" id="{CA94C618-E1CB-F41A-99BD-D8FEAEB8E9A3}"/>
                  </a:ext>
                </a:extLst>
              </p:cNvPr>
              <p:cNvSpPr/>
              <p:nvPr/>
            </p:nvSpPr>
            <p:spPr>
              <a:xfrm rot="491189" flipH="1">
                <a:off x="9145896" y="5457078"/>
                <a:ext cx="514129" cy="146345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sp>
          <p:nvSpPr>
            <p:cNvPr id="166" name="Flèche : gauche 165">
              <a:extLst>
                <a:ext uri="{FF2B5EF4-FFF2-40B4-BE49-F238E27FC236}">
                  <a16:creationId xmlns:a16="http://schemas.microsoft.com/office/drawing/2014/main" id="{FD21D74F-BCEA-083D-3A26-EEBCDA341260}"/>
                </a:ext>
              </a:extLst>
            </p:cNvPr>
            <p:cNvSpPr/>
            <p:nvPr/>
          </p:nvSpPr>
          <p:spPr>
            <a:xfrm rot="491189" flipH="1">
              <a:off x="10395324" y="5447264"/>
              <a:ext cx="514129" cy="136982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172" name="Groupe 171">
            <a:extLst>
              <a:ext uri="{FF2B5EF4-FFF2-40B4-BE49-F238E27FC236}">
                <a16:creationId xmlns:a16="http://schemas.microsoft.com/office/drawing/2014/main" id="{BF2DCDEC-4186-745D-9DFA-B4468420F2F4}"/>
              </a:ext>
            </a:extLst>
          </p:cNvPr>
          <p:cNvGrpSpPr/>
          <p:nvPr/>
        </p:nvGrpSpPr>
        <p:grpSpPr>
          <a:xfrm>
            <a:off x="565772" y="2191555"/>
            <a:ext cx="5559487" cy="2315033"/>
            <a:chOff x="404905" y="3469221"/>
            <a:chExt cx="5559487" cy="3274540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684B977F-AF2E-3B4C-1F6A-8F1C867A0077}"/>
                </a:ext>
              </a:extLst>
            </p:cNvPr>
            <p:cNvGrpSpPr/>
            <p:nvPr/>
          </p:nvGrpSpPr>
          <p:grpSpPr>
            <a:xfrm>
              <a:off x="404905" y="3469221"/>
              <a:ext cx="5559487" cy="3274540"/>
              <a:chOff x="770665" y="3469221"/>
              <a:chExt cx="5559487" cy="3274540"/>
            </a:xfrm>
          </p:grpSpPr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7EE5668A-B095-6C76-BADD-81CA98F72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0609" y="4620878"/>
                <a:ext cx="0" cy="14088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0E31970-7148-A56A-410C-005F31646DFE}"/>
                  </a:ext>
                </a:extLst>
              </p:cNvPr>
              <p:cNvSpPr txBox="1"/>
              <p:nvPr/>
            </p:nvSpPr>
            <p:spPr>
              <a:xfrm>
                <a:off x="5715737" y="5109449"/>
                <a:ext cx="614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1 m</a:t>
                </a:r>
              </a:p>
            </p:txBody>
          </p:sp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A31B8165-0436-0028-41C5-7B3E3888757C}"/>
                  </a:ext>
                </a:extLst>
              </p:cNvPr>
              <p:cNvGrpSpPr/>
              <p:nvPr/>
            </p:nvGrpSpPr>
            <p:grpSpPr>
              <a:xfrm>
                <a:off x="770665" y="3469221"/>
                <a:ext cx="4832592" cy="3274540"/>
                <a:chOff x="955375" y="3560547"/>
                <a:chExt cx="4870728" cy="3228488"/>
              </a:xfrm>
            </p:grpSpPr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FC842C34-B7CB-D9E3-F9F3-3EEFFE2C7B37}"/>
                    </a:ext>
                  </a:extLst>
                </p:cNvPr>
                <p:cNvGrpSpPr/>
                <p:nvPr/>
              </p:nvGrpSpPr>
              <p:grpSpPr>
                <a:xfrm>
                  <a:off x="955375" y="3560547"/>
                  <a:ext cx="4870728" cy="3228488"/>
                  <a:chOff x="918386" y="3177429"/>
                  <a:chExt cx="4870728" cy="3228488"/>
                </a:xfrm>
              </p:grpSpPr>
              <p:sp>
                <p:nvSpPr>
                  <p:cNvPr id="54" name="Forme libre : forme 53">
                    <a:extLst>
                      <a:ext uri="{FF2B5EF4-FFF2-40B4-BE49-F238E27FC236}">
                        <a16:creationId xmlns:a16="http://schemas.microsoft.com/office/drawing/2014/main" id="{7D21D521-DD32-C44E-4FF1-CED8FF254477}"/>
                      </a:ext>
                    </a:extLst>
                  </p:cNvPr>
                  <p:cNvSpPr/>
                  <p:nvPr/>
                </p:nvSpPr>
                <p:spPr>
                  <a:xfrm>
                    <a:off x="922638" y="3177429"/>
                    <a:ext cx="4865907" cy="1796119"/>
                  </a:xfrm>
                  <a:custGeom>
                    <a:avLst/>
                    <a:gdLst>
                      <a:gd name="connsiteX0" fmla="*/ 0 w 4050890"/>
                      <a:gd name="connsiteY0" fmla="*/ 0 h 1406013"/>
                      <a:gd name="connsiteX1" fmla="*/ 0 w 4050890"/>
                      <a:gd name="connsiteY1" fmla="*/ 1406013 h 1406013"/>
                      <a:gd name="connsiteX2" fmla="*/ 4050890 w 4050890"/>
                      <a:gd name="connsiteY2" fmla="*/ 1406013 h 1406013"/>
                      <a:gd name="connsiteX3" fmla="*/ 4050890 w 4050890"/>
                      <a:gd name="connsiteY3" fmla="*/ 825910 h 1406013"/>
                      <a:gd name="connsiteX4" fmla="*/ 0 w 4050890"/>
                      <a:gd name="connsiteY4" fmla="*/ 0 h 140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0890" h="1406013">
                        <a:moveTo>
                          <a:pt x="0" y="0"/>
                        </a:moveTo>
                        <a:lnTo>
                          <a:pt x="0" y="1406013"/>
                        </a:lnTo>
                        <a:lnTo>
                          <a:pt x="4050890" y="1406013"/>
                        </a:lnTo>
                        <a:lnTo>
                          <a:pt x="4050890" y="825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53" name="Forme libre : forme 52">
                    <a:extLst>
                      <a:ext uri="{FF2B5EF4-FFF2-40B4-BE49-F238E27FC236}">
                        <a16:creationId xmlns:a16="http://schemas.microsoft.com/office/drawing/2014/main" id="{7580E664-47B9-7E74-9091-2A52F0DFF931}"/>
                      </a:ext>
                    </a:extLst>
                  </p:cNvPr>
                  <p:cNvSpPr/>
                  <p:nvPr/>
                </p:nvSpPr>
                <p:spPr>
                  <a:xfrm>
                    <a:off x="923207" y="3567962"/>
                    <a:ext cx="4865907" cy="1796119"/>
                  </a:xfrm>
                  <a:custGeom>
                    <a:avLst/>
                    <a:gdLst>
                      <a:gd name="connsiteX0" fmla="*/ 0 w 4050890"/>
                      <a:gd name="connsiteY0" fmla="*/ 0 h 1406013"/>
                      <a:gd name="connsiteX1" fmla="*/ 0 w 4050890"/>
                      <a:gd name="connsiteY1" fmla="*/ 1406013 h 1406013"/>
                      <a:gd name="connsiteX2" fmla="*/ 4050890 w 4050890"/>
                      <a:gd name="connsiteY2" fmla="*/ 1406013 h 1406013"/>
                      <a:gd name="connsiteX3" fmla="*/ 4050890 w 4050890"/>
                      <a:gd name="connsiteY3" fmla="*/ 825910 h 1406013"/>
                      <a:gd name="connsiteX4" fmla="*/ 0 w 4050890"/>
                      <a:gd name="connsiteY4" fmla="*/ 0 h 140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0890" h="1406013">
                        <a:moveTo>
                          <a:pt x="0" y="0"/>
                        </a:moveTo>
                        <a:lnTo>
                          <a:pt x="0" y="1406013"/>
                        </a:lnTo>
                        <a:lnTo>
                          <a:pt x="4050890" y="1406013"/>
                        </a:lnTo>
                        <a:lnTo>
                          <a:pt x="4050890" y="825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48" name="Forme libre : forme 47">
                    <a:extLst>
                      <a:ext uri="{FF2B5EF4-FFF2-40B4-BE49-F238E27FC236}">
                        <a16:creationId xmlns:a16="http://schemas.microsoft.com/office/drawing/2014/main" id="{39F97FD3-1F0F-8A63-4D7C-C417E2511F48}"/>
                      </a:ext>
                    </a:extLst>
                  </p:cNvPr>
                  <p:cNvSpPr/>
                  <p:nvPr/>
                </p:nvSpPr>
                <p:spPr>
                  <a:xfrm>
                    <a:off x="921303" y="3877259"/>
                    <a:ext cx="4865907" cy="1796119"/>
                  </a:xfrm>
                  <a:custGeom>
                    <a:avLst/>
                    <a:gdLst>
                      <a:gd name="connsiteX0" fmla="*/ 0 w 4050890"/>
                      <a:gd name="connsiteY0" fmla="*/ 0 h 1406013"/>
                      <a:gd name="connsiteX1" fmla="*/ 0 w 4050890"/>
                      <a:gd name="connsiteY1" fmla="*/ 1406013 h 1406013"/>
                      <a:gd name="connsiteX2" fmla="*/ 4050890 w 4050890"/>
                      <a:gd name="connsiteY2" fmla="*/ 1406013 h 1406013"/>
                      <a:gd name="connsiteX3" fmla="*/ 4050890 w 4050890"/>
                      <a:gd name="connsiteY3" fmla="*/ 825910 h 1406013"/>
                      <a:gd name="connsiteX4" fmla="*/ 0 w 4050890"/>
                      <a:gd name="connsiteY4" fmla="*/ 0 h 140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0890" h="1406013">
                        <a:moveTo>
                          <a:pt x="0" y="0"/>
                        </a:moveTo>
                        <a:lnTo>
                          <a:pt x="0" y="1406013"/>
                        </a:lnTo>
                        <a:lnTo>
                          <a:pt x="4050890" y="1406013"/>
                        </a:lnTo>
                        <a:lnTo>
                          <a:pt x="4050890" y="825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55" name="Forme libre : forme 54">
                    <a:extLst>
                      <a:ext uri="{FF2B5EF4-FFF2-40B4-BE49-F238E27FC236}">
                        <a16:creationId xmlns:a16="http://schemas.microsoft.com/office/drawing/2014/main" id="{C732B71C-9464-9883-749E-CE83E194FCB5}"/>
                      </a:ext>
                    </a:extLst>
                  </p:cNvPr>
                  <p:cNvSpPr/>
                  <p:nvPr/>
                </p:nvSpPr>
                <p:spPr>
                  <a:xfrm>
                    <a:off x="918386" y="4269571"/>
                    <a:ext cx="4865907" cy="1796119"/>
                  </a:xfrm>
                  <a:custGeom>
                    <a:avLst/>
                    <a:gdLst>
                      <a:gd name="connsiteX0" fmla="*/ 0 w 4050890"/>
                      <a:gd name="connsiteY0" fmla="*/ 0 h 1406013"/>
                      <a:gd name="connsiteX1" fmla="*/ 0 w 4050890"/>
                      <a:gd name="connsiteY1" fmla="*/ 1406013 h 1406013"/>
                      <a:gd name="connsiteX2" fmla="*/ 4050890 w 4050890"/>
                      <a:gd name="connsiteY2" fmla="*/ 1406013 h 1406013"/>
                      <a:gd name="connsiteX3" fmla="*/ 4050890 w 4050890"/>
                      <a:gd name="connsiteY3" fmla="*/ 825910 h 1406013"/>
                      <a:gd name="connsiteX4" fmla="*/ 0 w 4050890"/>
                      <a:gd name="connsiteY4" fmla="*/ 0 h 140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0890" h="1406013">
                        <a:moveTo>
                          <a:pt x="0" y="0"/>
                        </a:moveTo>
                        <a:lnTo>
                          <a:pt x="0" y="1406013"/>
                        </a:lnTo>
                        <a:lnTo>
                          <a:pt x="4050890" y="1406013"/>
                        </a:lnTo>
                        <a:lnTo>
                          <a:pt x="4050890" y="825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56" name="Forme libre : forme 55">
                    <a:extLst>
                      <a:ext uri="{FF2B5EF4-FFF2-40B4-BE49-F238E27FC236}">
                        <a16:creationId xmlns:a16="http://schemas.microsoft.com/office/drawing/2014/main" id="{AAB68729-250B-7BD5-3F33-EC33474FCBE4}"/>
                      </a:ext>
                    </a:extLst>
                  </p:cNvPr>
                  <p:cNvSpPr/>
                  <p:nvPr/>
                </p:nvSpPr>
                <p:spPr>
                  <a:xfrm>
                    <a:off x="921302" y="4609798"/>
                    <a:ext cx="4865907" cy="1796119"/>
                  </a:xfrm>
                  <a:custGeom>
                    <a:avLst/>
                    <a:gdLst>
                      <a:gd name="connsiteX0" fmla="*/ 0 w 4050890"/>
                      <a:gd name="connsiteY0" fmla="*/ 0 h 1406013"/>
                      <a:gd name="connsiteX1" fmla="*/ 0 w 4050890"/>
                      <a:gd name="connsiteY1" fmla="*/ 1406013 h 1406013"/>
                      <a:gd name="connsiteX2" fmla="*/ 4050890 w 4050890"/>
                      <a:gd name="connsiteY2" fmla="*/ 1406013 h 1406013"/>
                      <a:gd name="connsiteX3" fmla="*/ 4050890 w 4050890"/>
                      <a:gd name="connsiteY3" fmla="*/ 825910 h 1406013"/>
                      <a:gd name="connsiteX4" fmla="*/ 0 w 4050890"/>
                      <a:gd name="connsiteY4" fmla="*/ 0 h 140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0890" h="1406013">
                        <a:moveTo>
                          <a:pt x="0" y="0"/>
                        </a:moveTo>
                        <a:lnTo>
                          <a:pt x="0" y="1406013"/>
                        </a:lnTo>
                        <a:lnTo>
                          <a:pt x="4050890" y="1406013"/>
                        </a:lnTo>
                        <a:lnTo>
                          <a:pt x="4050890" y="8259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55A1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</p:grpSp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8869C949-835A-5432-E2BC-CDEFA10E2CB3}"/>
                    </a:ext>
                  </a:extLst>
                </p:cNvPr>
                <p:cNvSpPr txBox="1"/>
                <p:nvPr/>
              </p:nvSpPr>
              <p:spPr>
                <a:xfrm rot="569900">
                  <a:off x="2600984" y="4013969"/>
                  <a:ext cx="1362048" cy="432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noProof="0" dirty="0"/>
                    <a:t>Silt</a:t>
                  </a:r>
                </a:p>
              </p:txBody>
            </p:sp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07895653-4CA5-E051-19F5-13C7E3506478}"/>
                    </a:ext>
                  </a:extLst>
                </p:cNvPr>
                <p:cNvSpPr txBox="1"/>
                <p:nvPr/>
              </p:nvSpPr>
              <p:spPr>
                <a:xfrm rot="529981">
                  <a:off x="2586463" y="4711041"/>
                  <a:ext cx="1362048" cy="432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noProof="0" dirty="0"/>
                    <a:t>Silt</a:t>
                  </a:r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A0E5DFB6-D9DA-6D84-447B-00F01D2363CB}"/>
                    </a:ext>
                  </a:extLst>
                </p:cNvPr>
                <p:cNvSpPr txBox="1"/>
                <p:nvPr/>
              </p:nvSpPr>
              <p:spPr>
                <a:xfrm rot="567945">
                  <a:off x="2609577" y="4336592"/>
                  <a:ext cx="1362048" cy="432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noProof="0" dirty="0"/>
                    <a:t>Gravel</a:t>
                  </a:r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23220139-7C48-E44F-1283-F5EBEBDA938F}"/>
                    </a:ext>
                  </a:extLst>
                </p:cNvPr>
                <p:cNvSpPr txBox="1"/>
                <p:nvPr/>
              </p:nvSpPr>
              <p:spPr>
                <a:xfrm rot="550481">
                  <a:off x="2593409" y="5066039"/>
                  <a:ext cx="1362048" cy="432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noProof="0" dirty="0"/>
                    <a:t>Gravel</a:t>
                  </a:r>
                </a:p>
              </p:txBody>
            </p:sp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EE56BA67-DC3E-0A24-B5F2-6DDFCB9E6E88}"/>
                    </a:ext>
                  </a:extLst>
                </p:cNvPr>
                <p:cNvSpPr txBox="1"/>
                <p:nvPr/>
              </p:nvSpPr>
              <p:spPr>
                <a:xfrm>
                  <a:off x="2609577" y="5905614"/>
                  <a:ext cx="1362048" cy="4985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noProof="0" dirty="0"/>
                    <a:t>Tailings</a:t>
                  </a:r>
                </a:p>
              </p:txBody>
            </p:sp>
          </p:grp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07EFEC5D-298D-4B6E-8278-FA8048C1C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3705" y="4315977"/>
                <a:ext cx="0" cy="4031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DFFA1887-D501-2A54-F78E-B5199694EC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3705" y="4733206"/>
                <a:ext cx="0" cy="2850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39DFF069-DA1E-D731-A2AA-0D4C7C62A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184" y="5026183"/>
                <a:ext cx="6426" cy="3899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B7C0FD5-CB53-6768-5341-8DF7372CC89A}"/>
                  </a:ext>
                </a:extLst>
              </p:cNvPr>
              <p:cNvSpPr txBox="1"/>
              <p:nvPr/>
            </p:nvSpPr>
            <p:spPr>
              <a:xfrm rot="719656">
                <a:off x="4682548" y="4364076"/>
                <a:ext cx="755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0,3 m</a:t>
                </a:r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260E968C-96EE-3330-AD12-12354DEA1B42}"/>
                  </a:ext>
                </a:extLst>
              </p:cNvPr>
              <p:cNvSpPr txBox="1"/>
              <p:nvPr/>
            </p:nvSpPr>
            <p:spPr>
              <a:xfrm rot="719656">
                <a:off x="4734364" y="4707402"/>
                <a:ext cx="755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0,2 m</a:t>
                </a:r>
              </a:p>
            </p:txBody>
          </p:sp>
          <p:cxnSp>
            <p:nvCxnSpPr>
              <p:cNvPr id="79" name="Connecteur droit avec flèche 78">
                <a:extLst>
                  <a:ext uri="{FF2B5EF4-FFF2-40B4-BE49-F238E27FC236}">
                    <a16:creationId xmlns:a16="http://schemas.microsoft.com/office/drawing/2014/main" id="{A532B9FF-0A1D-F0A2-F9E5-55420C9C3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9801" y="5461678"/>
                <a:ext cx="0" cy="2850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7EF5E432-52D6-66B7-D967-09B267D2460E}"/>
                  </a:ext>
                </a:extLst>
              </p:cNvPr>
              <p:cNvSpPr txBox="1"/>
              <p:nvPr/>
            </p:nvSpPr>
            <p:spPr>
              <a:xfrm rot="719656">
                <a:off x="4733038" y="5091657"/>
                <a:ext cx="755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0,3 m</a:t>
                </a:r>
              </a:p>
            </p:txBody>
          </p:sp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5B991BDE-0B35-D724-C8D0-BFC23A944545}"/>
                  </a:ext>
                </a:extLst>
              </p:cNvPr>
              <p:cNvSpPr txBox="1"/>
              <p:nvPr/>
            </p:nvSpPr>
            <p:spPr>
              <a:xfrm rot="719656">
                <a:off x="4746829" y="5457909"/>
                <a:ext cx="755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0,2 m</a:t>
                </a:r>
              </a:p>
            </p:txBody>
          </p:sp>
        </p:grp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28990419-C0D9-4344-F95E-810A03D24452}"/>
                </a:ext>
              </a:extLst>
            </p:cNvPr>
            <p:cNvSpPr/>
            <p:nvPr/>
          </p:nvSpPr>
          <p:spPr>
            <a:xfrm>
              <a:off x="1069700" y="4101235"/>
              <a:ext cx="749808" cy="475933"/>
            </a:xfrm>
            <a:custGeom>
              <a:avLst/>
              <a:gdLst>
                <a:gd name="connsiteX0" fmla="*/ 146304 w 749808"/>
                <a:gd name="connsiteY0" fmla="*/ 0 h 475933"/>
                <a:gd name="connsiteX1" fmla="*/ 146304 w 749808"/>
                <a:gd name="connsiteY1" fmla="*/ 0 h 475933"/>
                <a:gd name="connsiteX2" fmla="*/ 36576 w 749808"/>
                <a:gd name="connsiteY2" fmla="*/ 64008 h 475933"/>
                <a:gd name="connsiteX3" fmla="*/ 0 w 749808"/>
                <a:gd name="connsiteY3" fmla="*/ 164592 h 475933"/>
                <a:gd name="connsiteX4" fmla="*/ 36576 w 749808"/>
                <a:gd name="connsiteY4" fmla="*/ 292608 h 475933"/>
                <a:gd name="connsiteX5" fmla="*/ 292608 w 749808"/>
                <a:gd name="connsiteY5" fmla="*/ 356616 h 475933"/>
                <a:gd name="connsiteX6" fmla="*/ 402336 w 749808"/>
                <a:gd name="connsiteY6" fmla="*/ 429768 h 475933"/>
                <a:gd name="connsiteX7" fmla="*/ 502920 w 749808"/>
                <a:gd name="connsiteY7" fmla="*/ 475488 h 475933"/>
                <a:gd name="connsiteX8" fmla="*/ 521208 w 749808"/>
                <a:gd name="connsiteY8" fmla="*/ 475488 h 475933"/>
                <a:gd name="connsiteX9" fmla="*/ 621792 w 749808"/>
                <a:gd name="connsiteY9" fmla="*/ 374904 h 475933"/>
                <a:gd name="connsiteX10" fmla="*/ 749808 w 749808"/>
                <a:gd name="connsiteY10" fmla="*/ 384048 h 475933"/>
                <a:gd name="connsiteX11" fmla="*/ 521208 w 749808"/>
                <a:gd name="connsiteY11" fmla="*/ 155448 h 475933"/>
                <a:gd name="connsiteX12" fmla="*/ 320040 w 749808"/>
                <a:gd name="connsiteY12" fmla="*/ 128016 h 475933"/>
                <a:gd name="connsiteX13" fmla="*/ 146304 w 749808"/>
                <a:gd name="connsiteY13" fmla="*/ 0 h 475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9808" h="475933">
                  <a:moveTo>
                    <a:pt x="146304" y="0"/>
                  </a:moveTo>
                  <a:lnTo>
                    <a:pt x="146304" y="0"/>
                  </a:lnTo>
                  <a:cubicBezTo>
                    <a:pt x="54401" y="51057"/>
                    <a:pt x="90119" y="28313"/>
                    <a:pt x="36576" y="64008"/>
                  </a:cubicBezTo>
                  <a:lnTo>
                    <a:pt x="0" y="164592"/>
                  </a:lnTo>
                  <a:lnTo>
                    <a:pt x="36576" y="292608"/>
                  </a:lnTo>
                  <a:lnTo>
                    <a:pt x="292608" y="356616"/>
                  </a:lnTo>
                  <a:cubicBezTo>
                    <a:pt x="329184" y="381000"/>
                    <a:pt x="365169" y="406294"/>
                    <a:pt x="402336" y="429768"/>
                  </a:cubicBezTo>
                  <a:cubicBezTo>
                    <a:pt x="446387" y="457590"/>
                    <a:pt x="458290" y="468050"/>
                    <a:pt x="502920" y="475488"/>
                  </a:cubicBezTo>
                  <a:cubicBezTo>
                    <a:pt x="508933" y="476490"/>
                    <a:pt x="515112" y="475488"/>
                    <a:pt x="521208" y="475488"/>
                  </a:cubicBezTo>
                  <a:lnTo>
                    <a:pt x="621792" y="374904"/>
                  </a:lnTo>
                  <a:lnTo>
                    <a:pt x="749808" y="384048"/>
                  </a:lnTo>
                  <a:lnTo>
                    <a:pt x="521208" y="155448"/>
                  </a:lnTo>
                  <a:lnTo>
                    <a:pt x="320040" y="128016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80" name="Espace réservé du contenu 2">
            <a:extLst>
              <a:ext uri="{FF2B5EF4-FFF2-40B4-BE49-F238E27FC236}">
                <a16:creationId xmlns:a16="http://schemas.microsoft.com/office/drawing/2014/main" id="{2AB93518-D18F-9C0D-A62D-6D8E377854F2}"/>
              </a:ext>
            </a:extLst>
          </p:cNvPr>
          <p:cNvSpPr txBox="1">
            <a:spLocks/>
          </p:cNvSpPr>
          <p:nvPr/>
        </p:nvSpPr>
        <p:spPr>
          <a:xfrm>
            <a:off x="967605" y="5263827"/>
            <a:ext cx="8233338" cy="1676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noProof="0" dirty="0"/>
              <a:t>Larger</a:t>
            </a:r>
            <a:r>
              <a:rPr lang="en-GB" sz="2800" noProof="0" dirty="0">
                <a:highlight>
                  <a:srgbClr val="99FF66"/>
                </a:highlight>
              </a:rPr>
              <a:t> monitoring scale</a:t>
            </a:r>
            <a:r>
              <a:rPr lang="en-GB" noProof="0" dirty="0">
                <a:highlight>
                  <a:srgbClr val="99FF66"/>
                </a:highlight>
              </a:rPr>
              <a:t> </a:t>
            </a:r>
            <a:r>
              <a:rPr lang="en-GB" noProof="0" dirty="0"/>
              <a:t>/</a:t>
            </a:r>
            <a:r>
              <a:rPr lang="en-GB" noProof="0" dirty="0">
                <a:highlight>
                  <a:srgbClr val="FF6969"/>
                </a:highlight>
              </a:rPr>
              <a:t> </a:t>
            </a:r>
            <a:r>
              <a:rPr lang="en-GB" sz="2800" noProof="0" dirty="0">
                <a:highlight>
                  <a:srgbClr val="FF6969"/>
                </a:highlight>
              </a:rPr>
              <a:t>level of uncertainty </a:t>
            </a:r>
          </a:p>
          <a:p>
            <a:pPr marL="0" indent="0">
              <a:buNone/>
            </a:pPr>
            <a:r>
              <a:rPr lang="en-GB" sz="2800" noProof="0" dirty="0"/>
              <a:t>           </a:t>
            </a:r>
            <a:r>
              <a:rPr lang="en-GB" sz="2800" b="1" noProof="0" dirty="0"/>
              <a:t>Multimethod approach</a:t>
            </a:r>
          </a:p>
        </p:txBody>
      </p:sp>
      <p:sp>
        <p:nvSpPr>
          <p:cNvPr id="35" name="Flèche : virage 34">
            <a:extLst>
              <a:ext uri="{FF2B5EF4-FFF2-40B4-BE49-F238E27FC236}">
                <a16:creationId xmlns:a16="http://schemas.microsoft.com/office/drawing/2014/main" id="{04193638-CFC8-03A9-8FCF-F9300DB7F222}"/>
              </a:ext>
            </a:extLst>
          </p:cNvPr>
          <p:cNvSpPr/>
          <p:nvPr/>
        </p:nvSpPr>
        <p:spPr>
          <a:xfrm rot="10800000">
            <a:off x="5629737" y="5746902"/>
            <a:ext cx="320305" cy="322886"/>
          </a:xfrm>
          <a:prstGeom prst="bentArrow">
            <a:avLst>
              <a:gd name="adj1" fmla="val 17531"/>
              <a:gd name="adj2" fmla="val 17058"/>
              <a:gd name="adj3" fmla="val 25000"/>
              <a:gd name="adj4" fmla="val 4375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87C1E09B-2F99-F689-1581-08D48542B215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Goal : </a:t>
            </a:r>
            <a:r>
              <a:rPr lang="en-GB" sz="3600" noProof="0" dirty="0"/>
              <a:t>Imaging the reclamation covers with geophysics</a:t>
            </a:r>
            <a:endParaRPr lang="en-GB" sz="4000" noProof="0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851FA9F-17A4-FFAA-6575-9262DE2010FE}"/>
              </a:ext>
            </a:extLst>
          </p:cNvPr>
          <p:cNvGrpSpPr/>
          <p:nvPr/>
        </p:nvGrpSpPr>
        <p:grpSpPr>
          <a:xfrm>
            <a:off x="8375451" y="4672285"/>
            <a:ext cx="3249098" cy="2245564"/>
            <a:chOff x="8357695" y="961359"/>
            <a:chExt cx="3249098" cy="239653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5A1554A-031B-87E8-8414-B70F518D2903}"/>
                </a:ext>
              </a:extLst>
            </p:cNvPr>
            <p:cNvGrpSpPr/>
            <p:nvPr/>
          </p:nvGrpSpPr>
          <p:grpSpPr>
            <a:xfrm>
              <a:off x="8366959" y="994491"/>
              <a:ext cx="3239834" cy="2363404"/>
              <a:chOff x="7673246" y="4520051"/>
              <a:chExt cx="2917105" cy="1832787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6529CB54-F48A-D1C2-3A21-BA6DD0096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5" t="4589" b="6964"/>
              <a:stretch/>
            </p:blipFill>
            <p:spPr bwMode="auto">
              <a:xfrm>
                <a:off x="7673246" y="4520051"/>
                <a:ext cx="2904540" cy="160164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5836DC-3A52-0F7D-8C20-EEC8ABE56A75}"/>
                  </a:ext>
                </a:extLst>
              </p:cNvPr>
              <p:cNvSpPr txBox="1"/>
              <p:nvPr/>
            </p:nvSpPr>
            <p:spPr>
              <a:xfrm>
                <a:off x="7795197" y="6114161"/>
                <a:ext cx="2795154" cy="238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noProof="0" dirty="0" err="1"/>
                  <a:t>Nicoud</a:t>
                </a:r>
                <a:r>
                  <a:rPr lang="en-GB" sz="1400" i="1" noProof="0" dirty="0"/>
                  <a:t> et al. (2013)</a:t>
                </a:r>
              </a:p>
            </p:txBody>
          </p:sp>
        </p:grp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062123B-DCC1-FCA4-0701-B1A692DE46FB}"/>
                </a:ext>
              </a:extLst>
            </p:cNvPr>
            <p:cNvSpPr txBox="1"/>
            <p:nvPr/>
          </p:nvSpPr>
          <p:spPr>
            <a:xfrm>
              <a:off x="8357695" y="967857"/>
              <a:ext cx="3235143" cy="3831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 dirty="0"/>
                <a:t>      Punctual measurements</a:t>
              </a:r>
            </a:p>
          </p:txBody>
        </p:sp>
        <p:pic>
          <p:nvPicPr>
            <p:cNvPr id="36" name="Graphique 35" descr="Panneau d’interdiction contour">
              <a:extLst>
                <a:ext uri="{FF2B5EF4-FFF2-40B4-BE49-F238E27FC236}">
                  <a16:creationId xmlns:a16="http://schemas.microsoft.com/office/drawing/2014/main" id="{16CC3758-6272-9D7E-2D5D-33C80F64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77140" y="961359"/>
              <a:ext cx="393350" cy="400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01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C2C1541-A625-1481-925D-4C750CF645EB}"/>
              </a:ext>
            </a:extLst>
          </p:cNvPr>
          <p:cNvSpPr txBox="1">
            <a:spLocks/>
          </p:cNvSpPr>
          <p:nvPr/>
        </p:nvSpPr>
        <p:spPr>
          <a:xfrm>
            <a:off x="472439" y="1254213"/>
            <a:ext cx="4475186" cy="1106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 noProof="0" dirty="0"/>
              <a:t>ERT</a:t>
            </a:r>
            <a:r>
              <a:rPr lang="en-GB" sz="2400" noProof="0" dirty="0"/>
              <a:t>, </a:t>
            </a:r>
            <a:r>
              <a:rPr lang="en-GB" sz="2400" b="1" i="1" noProof="0" dirty="0"/>
              <a:t>GPR</a:t>
            </a:r>
            <a:r>
              <a:rPr lang="en-GB" sz="2400" noProof="0" dirty="0"/>
              <a:t> and </a:t>
            </a:r>
            <a:r>
              <a:rPr lang="en-GB" sz="2400" b="1" i="1" noProof="0" dirty="0"/>
              <a:t>Active Seismic</a:t>
            </a:r>
          </a:p>
          <a:p>
            <a:r>
              <a:rPr lang="en-GB" sz="2400" b="1" i="1" noProof="0" dirty="0"/>
              <a:t>Collocated</a:t>
            </a:r>
          </a:p>
          <a:p>
            <a:pPr marL="0" indent="0">
              <a:buNone/>
            </a:pPr>
            <a:endParaRPr lang="en-GB" noProof="0" dirty="0"/>
          </a:p>
          <a:p>
            <a:endParaRPr lang="en-GB" noProof="0" dirty="0"/>
          </a:p>
        </p:txBody>
      </p:sp>
      <p:sp>
        <p:nvSpPr>
          <p:cNvPr id="116" name="Espace réservé du numéro de diapositive 115">
            <a:extLst>
              <a:ext uri="{FF2B5EF4-FFF2-40B4-BE49-F238E27FC236}">
                <a16:creationId xmlns:a16="http://schemas.microsoft.com/office/drawing/2014/main" id="{3803370F-D211-B4F3-FC58-1A2F13F9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B24E-7556-4688-8B52-4B3D4E50935B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0A188F-F34D-5423-6A6C-560D439AB6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3760" y="3587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noProof="0" dirty="0"/>
              <a:t>Datasets acquisition : Static imaging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D12F7DF-D189-59BE-A13E-911063DEE2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10531" b="24202"/>
          <a:stretch/>
        </p:blipFill>
        <p:spPr>
          <a:xfrm>
            <a:off x="6898888" y="4029894"/>
            <a:ext cx="5122862" cy="268605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A9961FE-BD91-DE87-CA78-2710C1716B73}"/>
              </a:ext>
            </a:extLst>
          </p:cNvPr>
          <p:cNvGrpSpPr/>
          <p:nvPr/>
        </p:nvGrpSpPr>
        <p:grpSpPr>
          <a:xfrm>
            <a:off x="1915134" y="3658032"/>
            <a:ext cx="4782843" cy="3070110"/>
            <a:chOff x="197189" y="3345928"/>
            <a:chExt cx="4712664" cy="314694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39BECCB-2A48-21EA-DE2C-41914E2A32F5}"/>
                </a:ext>
              </a:extLst>
            </p:cNvPr>
            <p:cNvGrpSpPr/>
            <p:nvPr/>
          </p:nvGrpSpPr>
          <p:grpSpPr>
            <a:xfrm>
              <a:off x="197189" y="3714595"/>
              <a:ext cx="4712664" cy="2778281"/>
              <a:chOff x="7093759" y="275894"/>
              <a:chExt cx="5015748" cy="2954762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C4F3E01A-9C62-F4B3-93CF-CA31E6EFD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5474" t="9994" r="22521" b="1628"/>
              <a:stretch/>
            </p:blipFill>
            <p:spPr>
              <a:xfrm>
                <a:off x="7093759" y="278986"/>
                <a:ext cx="2327798" cy="2951669"/>
              </a:xfrm>
              <a:prstGeom prst="rect">
                <a:avLst/>
              </a:prstGeom>
            </p:spPr>
          </p:pic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D434C935-0254-EBBC-D975-C3732772441D}"/>
                  </a:ext>
                </a:extLst>
              </p:cNvPr>
              <p:cNvGrpSpPr/>
              <p:nvPr/>
            </p:nvGrpSpPr>
            <p:grpSpPr>
              <a:xfrm>
                <a:off x="9452482" y="275894"/>
                <a:ext cx="2657025" cy="2954762"/>
                <a:chOff x="540013" y="1"/>
                <a:chExt cx="3339836" cy="3578860"/>
              </a:xfrm>
            </p:grpSpPr>
            <p:pic>
              <p:nvPicPr>
                <p:cNvPr id="12" name="Image 11" descr="Une image contenant plein air, ciel, habits, sol&#10;&#10;Description générée automatiquement">
                  <a:extLst>
                    <a:ext uri="{FF2B5EF4-FFF2-40B4-BE49-F238E27FC236}">
                      <a16:creationId xmlns:a16="http://schemas.microsoft.com/office/drawing/2014/main" id="{9986ADCB-9EA7-245B-5C9A-53120E4F4E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18" t="26015" b="4792"/>
                <a:stretch/>
              </p:blipFill>
              <p:spPr bwMode="auto">
                <a:xfrm>
                  <a:off x="540013" y="1"/>
                  <a:ext cx="3339836" cy="3578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77982E4C-93D2-B242-5C45-91D69A7E8A1F}"/>
                    </a:ext>
                  </a:extLst>
                </p:cNvPr>
                <p:cNvCxnSpPr/>
                <p:nvPr/>
              </p:nvCxnSpPr>
              <p:spPr>
                <a:xfrm flipH="1">
                  <a:off x="1991078" y="1396294"/>
                  <a:ext cx="876300" cy="67238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B91976B9-1CC2-CA73-9B09-28F7B63EB3F4}"/>
                    </a:ext>
                  </a:extLst>
                </p:cNvPr>
                <p:cNvSpPr/>
                <p:nvPr/>
              </p:nvSpPr>
              <p:spPr>
                <a:xfrm>
                  <a:off x="1644650" y="1836561"/>
                  <a:ext cx="604562" cy="581891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15" name="Zone de texte 4">
                  <a:extLst>
                    <a:ext uri="{FF2B5EF4-FFF2-40B4-BE49-F238E27FC236}">
                      <a16:creationId xmlns:a16="http://schemas.microsoft.com/office/drawing/2014/main" id="{38D05818-3049-05CF-D81B-140D495D634A}"/>
                    </a:ext>
                  </a:extLst>
                </p:cNvPr>
                <p:cNvSpPr txBox="1"/>
                <p:nvPr/>
              </p:nvSpPr>
              <p:spPr>
                <a:xfrm>
                  <a:off x="2690790" y="1167575"/>
                  <a:ext cx="876301" cy="54587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rgbClr val="FF0000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1100" b="1" noProof="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Rover GPS</a:t>
                  </a:r>
                  <a:endParaRPr lang="en-GB" sz="1100" noProof="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7F31C69-90CF-1C6B-C31D-4137316C54E0}"/>
                </a:ext>
              </a:extLst>
            </p:cNvPr>
            <p:cNvSpPr txBox="1"/>
            <p:nvPr/>
          </p:nvSpPr>
          <p:spPr>
            <a:xfrm>
              <a:off x="438177" y="3345928"/>
              <a:ext cx="1698111" cy="36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noProof="0" dirty="0"/>
                <a:t>GPR : 1500 MHz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774D6D5-66BC-F728-083C-36307ECE21AB}"/>
                </a:ext>
              </a:extLst>
            </p:cNvPr>
            <p:cNvSpPr txBox="1"/>
            <p:nvPr/>
          </p:nvSpPr>
          <p:spPr>
            <a:xfrm>
              <a:off x="2979610" y="3352102"/>
              <a:ext cx="1581588" cy="36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noProof="0" dirty="0"/>
                <a:t>GPR : 200 MHz</a:t>
              </a:r>
            </a:p>
          </p:txBody>
        </p:sp>
      </p:grp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056F2C64-0EE1-C582-6A61-676586E48565}"/>
              </a:ext>
            </a:extLst>
          </p:cNvPr>
          <p:cNvCxnSpPr>
            <a:cxnSpLocks/>
          </p:cNvCxnSpPr>
          <p:nvPr/>
        </p:nvCxnSpPr>
        <p:spPr>
          <a:xfrm flipV="1">
            <a:off x="2933725" y="1935475"/>
            <a:ext cx="2395859" cy="702177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DCA899C8-72DA-48F1-BD66-13AC60FD9221}"/>
              </a:ext>
            </a:extLst>
          </p:cNvPr>
          <p:cNvGrpSpPr/>
          <p:nvPr/>
        </p:nvGrpSpPr>
        <p:grpSpPr>
          <a:xfrm>
            <a:off x="357582" y="1690688"/>
            <a:ext cx="6060847" cy="2093701"/>
            <a:chOff x="357582" y="1690688"/>
            <a:chExt cx="6060847" cy="2093701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407EA286-A071-DF13-6BE6-A442F15C2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122" y="1690688"/>
              <a:ext cx="5881861" cy="17383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690400E-3958-5521-8768-A76ABAEF46D9}"/>
                </a:ext>
              </a:extLst>
            </p:cNvPr>
            <p:cNvSpPr txBox="1"/>
            <p:nvPr/>
          </p:nvSpPr>
          <p:spPr>
            <a:xfrm>
              <a:off x="646038" y="3415057"/>
              <a:ext cx="574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chemeClr val="accent5"/>
                  </a:solidFill>
                </a:rPr>
                <a:t>0 m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9898280-4C1E-9019-10B0-B942EB299E73}"/>
                </a:ext>
              </a:extLst>
            </p:cNvPr>
            <p:cNvSpPr txBox="1"/>
            <p:nvPr/>
          </p:nvSpPr>
          <p:spPr>
            <a:xfrm>
              <a:off x="5686795" y="1960946"/>
              <a:ext cx="73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chemeClr val="accent5"/>
                  </a:solidFill>
                </a:rPr>
                <a:t>32 m</a:t>
              </a:r>
            </a:p>
          </p:txBody>
        </p:sp>
        <p:sp>
          <p:nvSpPr>
            <p:cNvPr id="46" name="Parallélogramme 45">
              <a:extLst>
                <a:ext uri="{FF2B5EF4-FFF2-40B4-BE49-F238E27FC236}">
                  <a16:creationId xmlns:a16="http://schemas.microsoft.com/office/drawing/2014/main" id="{4A6C3420-0BB8-AFE3-C837-E0028A11F1E6}"/>
                </a:ext>
              </a:extLst>
            </p:cNvPr>
            <p:cNvSpPr/>
            <p:nvPr/>
          </p:nvSpPr>
          <p:spPr>
            <a:xfrm rot="1446426">
              <a:off x="705571" y="3235353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C6DBA061-5EA6-9B78-7F4A-F3E008415B7B}"/>
                </a:ext>
              </a:extLst>
            </p:cNvPr>
            <p:cNvCxnSpPr/>
            <p:nvPr/>
          </p:nvCxnSpPr>
          <p:spPr>
            <a:xfrm>
              <a:off x="838200" y="3180738"/>
              <a:ext cx="0" cy="292974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Parallélogramme 47">
              <a:extLst>
                <a:ext uri="{FF2B5EF4-FFF2-40B4-BE49-F238E27FC236}">
                  <a16:creationId xmlns:a16="http://schemas.microsoft.com/office/drawing/2014/main" id="{018DC948-C88F-60A2-85F3-1D5E4DE9036C}"/>
                </a:ext>
              </a:extLst>
            </p:cNvPr>
            <p:cNvSpPr/>
            <p:nvPr/>
          </p:nvSpPr>
          <p:spPr>
            <a:xfrm rot="1446426">
              <a:off x="886614" y="3183455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9" name="Parallélogramme 48">
              <a:extLst>
                <a:ext uri="{FF2B5EF4-FFF2-40B4-BE49-F238E27FC236}">
                  <a16:creationId xmlns:a16="http://schemas.microsoft.com/office/drawing/2014/main" id="{05D927BE-6020-AB3F-0A4C-FAC365A90CE8}"/>
                </a:ext>
              </a:extLst>
            </p:cNvPr>
            <p:cNvSpPr/>
            <p:nvPr/>
          </p:nvSpPr>
          <p:spPr>
            <a:xfrm rot="1446426">
              <a:off x="1058772" y="3135002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0" name="Parallélogramme 49">
              <a:extLst>
                <a:ext uri="{FF2B5EF4-FFF2-40B4-BE49-F238E27FC236}">
                  <a16:creationId xmlns:a16="http://schemas.microsoft.com/office/drawing/2014/main" id="{9C3CE87A-A516-06C3-F6F1-D43B98AF33BE}"/>
                </a:ext>
              </a:extLst>
            </p:cNvPr>
            <p:cNvSpPr/>
            <p:nvPr/>
          </p:nvSpPr>
          <p:spPr>
            <a:xfrm rot="1446426">
              <a:off x="1975238" y="2872214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1" name="Parallélogramme 60">
              <a:extLst>
                <a:ext uri="{FF2B5EF4-FFF2-40B4-BE49-F238E27FC236}">
                  <a16:creationId xmlns:a16="http://schemas.microsoft.com/office/drawing/2014/main" id="{A5B0573D-7902-89B0-1796-AF532542CEFA}"/>
                </a:ext>
              </a:extLst>
            </p:cNvPr>
            <p:cNvSpPr/>
            <p:nvPr/>
          </p:nvSpPr>
          <p:spPr>
            <a:xfrm rot="1446426">
              <a:off x="2206120" y="2805137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5DCA8096-4F29-D71A-8451-DE2EC8F2B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8740" y="2938950"/>
              <a:ext cx="688260" cy="205014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Parallélogramme 70">
              <a:extLst>
                <a:ext uri="{FF2B5EF4-FFF2-40B4-BE49-F238E27FC236}">
                  <a16:creationId xmlns:a16="http://schemas.microsoft.com/office/drawing/2014/main" id="{A4B56CB3-5C94-1966-BAEF-9F905ADDB227}"/>
                </a:ext>
              </a:extLst>
            </p:cNvPr>
            <p:cNvSpPr/>
            <p:nvPr/>
          </p:nvSpPr>
          <p:spPr>
            <a:xfrm rot="1446426">
              <a:off x="5337854" y="1871083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2" name="Parallélogramme 71">
              <a:extLst>
                <a:ext uri="{FF2B5EF4-FFF2-40B4-BE49-F238E27FC236}">
                  <a16:creationId xmlns:a16="http://schemas.microsoft.com/office/drawing/2014/main" id="{5BE9158F-0866-EF50-8E64-DD94EA97C4BE}"/>
                </a:ext>
              </a:extLst>
            </p:cNvPr>
            <p:cNvSpPr/>
            <p:nvPr/>
          </p:nvSpPr>
          <p:spPr>
            <a:xfrm rot="1446426">
              <a:off x="5518897" y="1819185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3" name="Parallélogramme 72">
              <a:extLst>
                <a:ext uri="{FF2B5EF4-FFF2-40B4-BE49-F238E27FC236}">
                  <a16:creationId xmlns:a16="http://schemas.microsoft.com/office/drawing/2014/main" id="{4338B1FE-E0D1-580E-203B-8F08612595F9}"/>
                </a:ext>
              </a:extLst>
            </p:cNvPr>
            <p:cNvSpPr/>
            <p:nvPr/>
          </p:nvSpPr>
          <p:spPr>
            <a:xfrm rot="1446426">
              <a:off x="5691055" y="1770732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4" name="Parallélogramme 73">
              <a:extLst>
                <a:ext uri="{FF2B5EF4-FFF2-40B4-BE49-F238E27FC236}">
                  <a16:creationId xmlns:a16="http://schemas.microsoft.com/office/drawing/2014/main" id="{8DAF14DD-98BC-192B-E105-0C6083D70516}"/>
                </a:ext>
              </a:extLst>
            </p:cNvPr>
            <p:cNvSpPr/>
            <p:nvPr/>
          </p:nvSpPr>
          <p:spPr>
            <a:xfrm rot="1446426">
              <a:off x="2385654" y="2753432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5" name="Parallélogramme 74">
              <a:extLst>
                <a:ext uri="{FF2B5EF4-FFF2-40B4-BE49-F238E27FC236}">
                  <a16:creationId xmlns:a16="http://schemas.microsoft.com/office/drawing/2014/main" id="{20B0245D-6C14-6F06-741B-C6604E5145F1}"/>
                </a:ext>
              </a:extLst>
            </p:cNvPr>
            <p:cNvSpPr/>
            <p:nvPr/>
          </p:nvSpPr>
          <p:spPr>
            <a:xfrm rot="1446426">
              <a:off x="2568534" y="2696568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6" name="Parallélogramme 75">
              <a:extLst>
                <a:ext uri="{FF2B5EF4-FFF2-40B4-BE49-F238E27FC236}">
                  <a16:creationId xmlns:a16="http://schemas.microsoft.com/office/drawing/2014/main" id="{C819B70D-576D-4DAF-8CC4-D8D8386FFC0C}"/>
                </a:ext>
              </a:extLst>
            </p:cNvPr>
            <p:cNvSpPr/>
            <p:nvPr/>
          </p:nvSpPr>
          <p:spPr>
            <a:xfrm rot="1446426">
              <a:off x="2751663" y="2642438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9" name="Parallélogramme 78">
              <a:extLst>
                <a:ext uri="{FF2B5EF4-FFF2-40B4-BE49-F238E27FC236}">
                  <a16:creationId xmlns:a16="http://schemas.microsoft.com/office/drawing/2014/main" id="{15BA233C-8743-7102-A5A0-1E7DF3BEC0EF}"/>
                </a:ext>
              </a:extLst>
            </p:cNvPr>
            <p:cNvSpPr/>
            <p:nvPr/>
          </p:nvSpPr>
          <p:spPr>
            <a:xfrm rot="2621159">
              <a:off x="357582" y="3294596"/>
              <a:ext cx="292613" cy="273686"/>
            </a:xfrm>
            <a:prstGeom prst="parallelogram">
              <a:avLst>
                <a:gd name="adj" fmla="val 11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72B3AE14-E91B-8BDE-338F-2B24E39A34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0312" y="3167355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5900FE6D-6D1D-F892-CEF9-A42CE43A3360}"/>
                </a:ext>
              </a:extLst>
            </p:cNvPr>
            <p:cNvCxnSpPr>
              <a:cxnSpLocks/>
            </p:cNvCxnSpPr>
            <p:nvPr/>
          </p:nvCxnSpPr>
          <p:spPr>
            <a:xfrm>
              <a:off x="1191762" y="3124332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4FF84A52-3DC3-4298-FF50-8F82B558E9F9}"/>
                </a:ext>
              </a:extLst>
            </p:cNvPr>
            <p:cNvCxnSpPr>
              <a:cxnSpLocks/>
            </p:cNvCxnSpPr>
            <p:nvPr/>
          </p:nvCxnSpPr>
          <p:spPr>
            <a:xfrm>
              <a:off x="2111158" y="2842022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E4FA8BD8-9932-844B-09CF-29FFF7E90855}"/>
                </a:ext>
              </a:extLst>
            </p:cNvPr>
            <p:cNvCxnSpPr>
              <a:cxnSpLocks/>
            </p:cNvCxnSpPr>
            <p:nvPr/>
          </p:nvCxnSpPr>
          <p:spPr>
            <a:xfrm>
              <a:off x="2325266" y="2789289"/>
              <a:ext cx="0" cy="1919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A1E95880-DBA4-F0E7-26A5-9CB0B91EC9DB}"/>
                </a:ext>
              </a:extLst>
            </p:cNvPr>
            <p:cNvCxnSpPr>
              <a:cxnSpLocks/>
            </p:cNvCxnSpPr>
            <p:nvPr/>
          </p:nvCxnSpPr>
          <p:spPr>
            <a:xfrm>
              <a:off x="2515248" y="2728728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39CEF6A6-182F-B241-5626-772416834444}"/>
                </a:ext>
              </a:extLst>
            </p:cNvPr>
            <p:cNvCxnSpPr>
              <a:cxnSpLocks/>
            </p:cNvCxnSpPr>
            <p:nvPr/>
          </p:nvCxnSpPr>
          <p:spPr>
            <a:xfrm>
              <a:off x="2702285" y="2673278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9DD353B9-9822-1D92-EA45-6A4BF0D163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4704" y="2612246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3B48DFBF-CBBC-0532-62AB-A078E4142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6620" y="3029379"/>
              <a:ext cx="809122" cy="248033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09190D84-F716-418D-FA1C-362A875A12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2230" y="2027450"/>
              <a:ext cx="2513492" cy="748457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397ECD63-B00F-AD27-953C-448C827C404A}"/>
                </a:ext>
              </a:extLst>
            </p:cNvPr>
            <p:cNvCxnSpPr>
              <a:cxnSpLocks/>
            </p:cNvCxnSpPr>
            <p:nvPr/>
          </p:nvCxnSpPr>
          <p:spPr>
            <a:xfrm>
              <a:off x="5476564" y="1850025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A693193B-0819-911E-E3BA-C09889F465F8}"/>
                </a:ext>
              </a:extLst>
            </p:cNvPr>
            <p:cNvCxnSpPr>
              <a:cxnSpLocks/>
            </p:cNvCxnSpPr>
            <p:nvPr/>
          </p:nvCxnSpPr>
          <p:spPr>
            <a:xfrm>
              <a:off x="5649668" y="1801572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F4495238-1AF3-73C8-40A0-C621224C56F8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67" y="1752537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BE39698-BE47-0340-9328-6E8C80BB48D9}"/>
                </a:ext>
              </a:extLst>
            </p:cNvPr>
            <p:cNvCxnSpPr/>
            <p:nvPr/>
          </p:nvCxnSpPr>
          <p:spPr>
            <a:xfrm>
              <a:off x="5842469" y="1709394"/>
              <a:ext cx="0" cy="292974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A48BC3CC-FEED-90E8-2FDF-875D17F6E39A}"/>
                </a:ext>
              </a:extLst>
            </p:cNvPr>
            <p:cNvCxnSpPr>
              <a:cxnSpLocks/>
            </p:cNvCxnSpPr>
            <p:nvPr/>
          </p:nvCxnSpPr>
          <p:spPr>
            <a:xfrm>
              <a:off x="855010" y="3225778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906748D-31D8-0CC2-9E3A-1D8525B0F32B}"/>
              </a:ext>
            </a:extLst>
          </p:cNvPr>
          <p:cNvSpPr txBox="1"/>
          <p:nvPr/>
        </p:nvSpPr>
        <p:spPr>
          <a:xfrm>
            <a:off x="9614706" y="4229221"/>
            <a:ext cx="197392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>
              <a:rot lat="20372078" lon="1602208" rev="209706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rgbClr val="C55A11"/>
                </a:solidFill>
              </a:rPr>
              <a:t>Active Seismic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263972E0-F346-2EDE-C560-1981A8C5CB47}"/>
              </a:ext>
            </a:extLst>
          </p:cNvPr>
          <p:cNvSpPr txBox="1"/>
          <p:nvPr/>
        </p:nvSpPr>
        <p:spPr>
          <a:xfrm rot="21132769">
            <a:off x="2725456" y="1772628"/>
            <a:ext cx="287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noProof="0" dirty="0">
                <a:solidFill>
                  <a:schemeClr val="accent2">
                    <a:lumMod val="75000"/>
                  </a:schemeClr>
                </a:solidFill>
              </a:rPr>
              <a:t>64 geophones x 0,5 m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C6B14AD3-0003-3F51-3010-ED49B1B2AFDE}"/>
              </a:ext>
            </a:extLst>
          </p:cNvPr>
          <p:cNvSpPr txBox="1"/>
          <p:nvPr/>
        </p:nvSpPr>
        <p:spPr>
          <a:xfrm rot="21132769">
            <a:off x="3095693" y="2449532"/>
            <a:ext cx="287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noProof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64 electrodes x 0,5 m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D57DE24D-4664-3DED-2485-3192393F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651"/>
          <a:stretch/>
        </p:blipFill>
        <p:spPr>
          <a:xfrm>
            <a:off x="8422925" y="576232"/>
            <a:ext cx="3598825" cy="3274550"/>
          </a:xfrm>
          <a:prstGeom prst="rect">
            <a:avLst/>
          </a:prstGeom>
        </p:spPr>
      </p:pic>
      <p:sp>
        <p:nvSpPr>
          <p:cNvPr id="115" name="ZoneTexte 114">
            <a:extLst>
              <a:ext uri="{FF2B5EF4-FFF2-40B4-BE49-F238E27FC236}">
                <a16:creationId xmlns:a16="http://schemas.microsoft.com/office/drawing/2014/main" id="{E4C879C6-1993-3109-8708-EF468D662201}"/>
              </a:ext>
            </a:extLst>
          </p:cNvPr>
          <p:cNvSpPr txBox="1"/>
          <p:nvPr/>
        </p:nvSpPr>
        <p:spPr>
          <a:xfrm>
            <a:off x="8817905" y="3090661"/>
            <a:ext cx="197392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>
              <a:rot lat="20372078" lon="1602208" rev="209706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accent1"/>
                </a:solidFill>
              </a:rPr>
              <a:t>Electrodes</a:t>
            </a:r>
            <a:r>
              <a:rPr lang="en-GB" b="1" noProof="0" dirty="0">
                <a:solidFill>
                  <a:schemeClr val="accent1"/>
                </a:solidFill>
              </a:rPr>
              <a:t> </a:t>
            </a:r>
            <a:r>
              <a:rPr lang="en-GB" noProof="0" dirty="0">
                <a:solidFill>
                  <a:schemeClr val="accent1"/>
                </a:solidFill>
              </a:rPr>
              <a:t>ERT</a:t>
            </a:r>
          </a:p>
        </p:txBody>
      </p:sp>
    </p:spTree>
    <p:extLst>
      <p:ext uri="{BB962C8B-B14F-4D97-AF65-F5344CB8AC3E}">
        <p14:creationId xmlns:p14="http://schemas.microsoft.com/office/powerpoint/2010/main" val="385471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D67B5-DDE8-2560-C4F6-9C821B1B9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e 217">
            <a:extLst>
              <a:ext uri="{FF2B5EF4-FFF2-40B4-BE49-F238E27FC236}">
                <a16:creationId xmlns:a16="http://schemas.microsoft.com/office/drawing/2014/main" id="{849935BC-E17C-05E9-BC67-AC4BC33939E5}"/>
              </a:ext>
            </a:extLst>
          </p:cNvPr>
          <p:cNvGrpSpPr/>
          <p:nvPr/>
        </p:nvGrpSpPr>
        <p:grpSpPr>
          <a:xfrm>
            <a:off x="2200544" y="4315356"/>
            <a:ext cx="9876826" cy="2251817"/>
            <a:chOff x="2200544" y="4259699"/>
            <a:chExt cx="9876826" cy="2251817"/>
          </a:xfrm>
        </p:grpSpPr>
        <p:pic>
          <p:nvPicPr>
            <p:cNvPr id="208" name="Image 207">
              <a:extLst>
                <a:ext uri="{FF2B5EF4-FFF2-40B4-BE49-F238E27FC236}">
                  <a16:creationId xmlns:a16="http://schemas.microsoft.com/office/drawing/2014/main" id="{CF8244C0-A5E0-C83A-3686-B21C8723D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845" t="79916" r="158" b="7151"/>
            <a:stretch/>
          </p:blipFill>
          <p:spPr>
            <a:xfrm>
              <a:off x="3372888" y="5809175"/>
              <a:ext cx="8685515" cy="702341"/>
            </a:xfrm>
            <a:prstGeom prst="rect">
              <a:avLst/>
            </a:prstGeom>
          </p:spPr>
        </p:pic>
        <p:pic>
          <p:nvPicPr>
            <p:cNvPr id="201" name="Image 200">
              <a:extLst>
                <a:ext uri="{FF2B5EF4-FFF2-40B4-BE49-F238E27FC236}">
                  <a16:creationId xmlns:a16="http://schemas.microsoft.com/office/drawing/2014/main" id="{CB3249E3-9AAA-39C2-ABFD-691218F6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82" t="6465" b="59570"/>
            <a:stretch/>
          </p:blipFill>
          <p:spPr>
            <a:xfrm>
              <a:off x="2200544" y="4259699"/>
              <a:ext cx="9876826" cy="1844370"/>
            </a:xfrm>
            <a:prstGeom prst="rect">
              <a:avLst/>
            </a:prstGeom>
          </p:spPr>
        </p:pic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1665EFC5-85E6-5EFF-7290-357171E3B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430" t="41822" r="84138" b="55612"/>
            <a:stretch/>
          </p:blipFill>
          <p:spPr>
            <a:xfrm>
              <a:off x="3121429" y="6244560"/>
              <a:ext cx="251460" cy="139349"/>
            </a:xfrm>
            <a:prstGeom prst="rect">
              <a:avLst/>
            </a:prstGeom>
          </p:spPr>
        </p:pic>
      </p:grp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11DAAF54-C9E4-66EC-494E-1D34479AED35}"/>
              </a:ext>
            </a:extLst>
          </p:cNvPr>
          <p:cNvCxnSpPr>
            <a:cxnSpLocks/>
          </p:cNvCxnSpPr>
          <p:nvPr/>
        </p:nvCxnSpPr>
        <p:spPr>
          <a:xfrm flipV="1">
            <a:off x="2933725" y="1935475"/>
            <a:ext cx="2395859" cy="702177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6A654A32-9CCA-FBFE-5BEC-BD49093E3CF7}"/>
              </a:ext>
            </a:extLst>
          </p:cNvPr>
          <p:cNvGrpSpPr/>
          <p:nvPr/>
        </p:nvGrpSpPr>
        <p:grpSpPr>
          <a:xfrm>
            <a:off x="357582" y="1690688"/>
            <a:ext cx="6060847" cy="2093701"/>
            <a:chOff x="357582" y="1690688"/>
            <a:chExt cx="6060847" cy="2093701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5E9EA5D-E3C7-2A05-51A8-4A1E7AF2F5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122" y="1690688"/>
              <a:ext cx="5881861" cy="17383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8AE7B01-62A4-5354-1595-0391C043D377}"/>
                </a:ext>
              </a:extLst>
            </p:cNvPr>
            <p:cNvSpPr txBox="1"/>
            <p:nvPr/>
          </p:nvSpPr>
          <p:spPr>
            <a:xfrm>
              <a:off x="646038" y="3415057"/>
              <a:ext cx="574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chemeClr val="accent5"/>
                  </a:solidFill>
                </a:rPr>
                <a:t>0 m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8353B3B-AC4F-4689-B0F6-6EA51377593E}"/>
                </a:ext>
              </a:extLst>
            </p:cNvPr>
            <p:cNvSpPr txBox="1"/>
            <p:nvPr/>
          </p:nvSpPr>
          <p:spPr>
            <a:xfrm>
              <a:off x="2112554" y="3090661"/>
              <a:ext cx="73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chemeClr val="accent5"/>
                  </a:solidFill>
                </a:rPr>
                <a:t>11 m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E4F5DAE-9C75-676D-0712-68748D074584}"/>
                </a:ext>
              </a:extLst>
            </p:cNvPr>
            <p:cNvSpPr txBox="1"/>
            <p:nvPr/>
          </p:nvSpPr>
          <p:spPr>
            <a:xfrm>
              <a:off x="5686795" y="1960946"/>
              <a:ext cx="73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chemeClr val="accent5"/>
                  </a:solidFill>
                </a:rPr>
                <a:t>32 m</a:t>
              </a:r>
            </a:p>
          </p:txBody>
        </p:sp>
        <p:sp>
          <p:nvSpPr>
            <p:cNvPr id="46" name="Parallélogramme 45">
              <a:extLst>
                <a:ext uri="{FF2B5EF4-FFF2-40B4-BE49-F238E27FC236}">
                  <a16:creationId xmlns:a16="http://schemas.microsoft.com/office/drawing/2014/main" id="{682B612C-2308-39D3-A992-EE8ABBDFC173}"/>
                </a:ext>
              </a:extLst>
            </p:cNvPr>
            <p:cNvSpPr/>
            <p:nvPr/>
          </p:nvSpPr>
          <p:spPr>
            <a:xfrm rot="1446426">
              <a:off x="705571" y="3235353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DBC7C57A-6C0F-F319-4D82-53CD303245EA}"/>
                </a:ext>
              </a:extLst>
            </p:cNvPr>
            <p:cNvCxnSpPr/>
            <p:nvPr/>
          </p:nvCxnSpPr>
          <p:spPr>
            <a:xfrm>
              <a:off x="838200" y="3180738"/>
              <a:ext cx="0" cy="292974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Parallélogramme 47">
              <a:extLst>
                <a:ext uri="{FF2B5EF4-FFF2-40B4-BE49-F238E27FC236}">
                  <a16:creationId xmlns:a16="http://schemas.microsoft.com/office/drawing/2014/main" id="{A155CE8E-2DE9-B85B-58B9-840AD381708E}"/>
                </a:ext>
              </a:extLst>
            </p:cNvPr>
            <p:cNvSpPr/>
            <p:nvPr/>
          </p:nvSpPr>
          <p:spPr>
            <a:xfrm rot="1446426">
              <a:off x="886614" y="3183455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9" name="Parallélogramme 48">
              <a:extLst>
                <a:ext uri="{FF2B5EF4-FFF2-40B4-BE49-F238E27FC236}">
                  <a16:creationId xmlns:a16="http://schemas.microsoft.com/office/drawing/2014/main" id="{8BD8CE40-5985-9266-F400-8776D3C490A8}"/>
                </a:ext>
              </a:extLst>
            </p:cNvPr>
            <p:cNvSpPr/>
            <p:nvPr/>
          </p:nvSpPr>
          <p:spPr>
            <a:xfrm rot="1446426">
              <a:off x="1058772" y="3135002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0" name="Parallélogramme 49">
              <a:extLst>
                <a:ext uri="{FF2B5EF4-FFF2-40B4-BE49-F238E27FC236}">
                  <a16:creationId xmlns:a16="http://schemas.microsoft.com/office/drawing/2014/main" id="{EF2060DA-364C-0016-70AC-F2A359E69897}"/>
                </a:ext>
              </a:extLst>
            </p:cNvPr>
            <p:cNvSpPr/>
            <p:nvPr/>
          </p:nvSpPr>
          <p:spPr>
            <a:xfrm rot="1446426">
              <a:off x="1975238" y="2872214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D6E580F8-9AEF-54F0-935B-DACFA552BD6D}"/>
                </a:ext>
              </a:extLst>
            </p:cNvPr>
            <p:cNvCxnSpPr>
              <a:cxnSpLocks/>
            </p:cNvCxnSpPr>
            <p:nvPr/>
          </p:nvCxnSpPr>
          <p:spPr>
            <a:xfrm>
              <a:off x="2223749" y="2909607"/>
              <a:ext cx="0" cy="151711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134E70B3-0A8B-F46A-F803-1FE4D2FAF30F}"/>
                </a:ext>
              </a:extLst>
            </p:cNvPr>
            <p:cNvGrpSpPr/>
            <p:nvPr/>
          </p:nvGrpSpPr>
          <p:grpSpPr>
            <a:xfrm>
              <a:off x="1731575" y="2743666"/>
              <a:ext cx="1005264" cy="308901"/>
              <a:chOff x="1904134" y="2878344"/>
              <a:chExt cx="1134662" cy="367418"/>
            </a:xfrm>
          </p:grpSpPr>
          <p:sp>
            <p:nvSpPr>
              <p:cNvPr id="57" name="Parallélogramme 56">
                <a:extLst>
                  <a:ext uri="{FF2B5EF4-FFF2-40B4-BE49-F238E27FC236}">
                    <a16:creationId xmlns:a16="http://schemas.microsoft.com/office/drawing/2014/main" id="{0C162D8B-7B14-FB3A-D0E8-6623AE9589D0}"/>
                  </a:ext>
                </a:extLst>
              </p:cNvPr>
              <p:cNvSpPr/>
              <p:nvPr/>
            </p:nvSpPr>
            <p:spPr>
              <a:xfrm rot="1335749" flipH="1" flipV="1">
                <a:off x="1904134" y="3021205"/>
                <a:ext cx="1134662" cy="73372"/>
              </a:xfrm>
              <a:prstGeom prst="parallelogram">
                <a:avLst>
                  <a:gd name="adj" fmla="val 111374"/>
                </a:avLst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4546149B-FBD8-7E54-88C7-5B9B2A2BE706}"/>
                  </a:ext>
                </a:extLst>
              </p:cNvPr>
              <p:cNvSpPr/>
              <p:nvPr/>
            </p:nvSpPr>
            <p:spPr>
              <a:xfrm rot="258296">
                <a:off x="2021584" y="2878344"/>
                <a:ext cx="980266" cy="367418"/>
              </a:xfrm>
              <a:custGeom>
                <a:avLst/>
                <a:gdLst>
                  <a:gd name="connsiteX0" fmla="*/ 0 w 942975"/>
                  <a:gd name="connsiteY0" fmla="*/ 0 h 417195"/>
                  <a:gd name="connsiteX1" fmla="*/ 1905 w 942975"/>
                  <a:gd name="connsiteY1" fmla="*/ 59055 h 417195"/>
                  <a:gd name="connsiteX2" fmla="*/ 866775 w 942975"/>
                  <a:gd name="connsiteY2" fmla="*/ 417195 h 417195"/>
                  <a:gd name="connsiteX3" fmla="*/ 942975 w 942975"/>
                  <a:gd name="connsiteY3" fmla="*/ 384810 h 417195"/>
                  <a:gd name="connsiteX4" fmla="*/ 0 w 942975"/>
                  <a:gd name="connsiteY4" fmla="*/ 0 h 41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975" h="417195">
                    <a:moveTo>
                      <a:pt x="0" y="0"/>
                    </a:moveTo>
                    <a:lnTo>
                      <a:pt x="1905" y="59055"/>
                    </a:lnTo>
                    <a:lnTo>
                      <a:pt x="866775" y="417195"/>
                    </a:lnTo>
                    <a:lnTo>
                      <a:pt x="942975" y="3848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sp>
          <p:nvSpPr>
            <p:cNvPr id="61" name="Parallélogramme 60">
              <a:extLst>
                <a:ext uri="{FF2B5EF4-FFF2-40B4-BE49-F238E27FC236}">
                  <a16:creationId xmlns:a16="http://schemas.microsoft.com/office/drawing/2014/main" id="{785C0023-79CC-4282-67F1-2B2A2220714C}"/>
                </a:ext>
              </a:extLst>
            </p:cNvPr>
            <p:cNvSpPr/>
            <p:nvPr/>
          </p:nvSpPr>
          <p:spPr>
            <a:xfrm rot="1446426">
              <a:off x="2206120" y="2805137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04A52636-A450-0FAE-E91D-29A219F52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3805" y="2722284"/>
              <a:ext cx="709" cy="180245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B511ABE7-4331-57B0-FFCC-80F2FF853C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8740" y="2938950"/>
              <a:ext cx="688260" cy="205014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Parallélogramme 70">
              <a:extLst>
                <a:ext uri="{FF2B5EF4-FFF2-40B4-BE49-F238E27FC236}">
                  <a16:creationId xmlns:a16="http://schemas.microsoft.com/office/drawing/2014/main" id="{B831A5CE-FE1E-3284-89D8-748D20466842}"/>
                </a:ext>
              </a:extLst>
            </p:cNvPr>
            <p:cNvSpPr/>
            <p:nvPr/>
          </p:nvSpPr>
          <p:spPr>
            <a:xfrm rot="1446426">
              <a:off x="5337854" y="1871083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2" name="Parallélogramme 71">
              <a:extLst>
                <a:ext uri="{FF2B5EF4-FFF2-40B4-BE49-F238E27FC236}">
                  <a16:creationId xmlns:a16="http://schemas.microsoft.com/office/drawing/2014/main" id="{62CFFA31-E8E3-FE67-17CA-6C8247D1B9E2}"/>
                </a:ext>
              </a:extLst>
            </p:cNvPr>
            <p:cNvSpPr/>
            <p:nvPr/>
          </p:nvSpPr>
          <p:spPr>
            <a:xfrm rot="1446426">
              <a:off x="5518897" y="1819185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3" name="Parallélogramme 72">
              <a:extLst>
                <a:ext uri="{FF2B5EF4-FFF2-40B4-BE49-F238E27FC236}">
                  <a16:creationId xmlns:a16="http://schemas.microsoft.com/office/drawing/2014/main" id="{22F05DC1-8366-6D9D-3BEB-97DBB7CB0E55}"/>
                </a:ext>
              </a:extLst>
            </p:cNvPr>
            <p:cNvSpPr/>
            <p:nvPr/>
          </p:nvSpPr>
          <p:spPr>
            <a:xfrm rot="1446426">
              <a:off x="5691055" y="1770732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4" name="Parallélogramme 73">
              <a:extLst>
                <a:ext uri="{FF2B5EF4-FFF2-40B4-BE49-F238E27FC236}">
                  <a16:creationId xmlns:a16="http://schemas.microsoft.com/office/drawing/2014/main" id="{E2040BA2-4D24-1E89-FB18-B9C2A72670B3}"/>
                </a:ext>
              </a:extLst>
            </p:cNvPr>
            <p:cNvSpPr/>
            <p:nvPr/>
          </p:nvSpPr>
          <p:spPr>
            <a:xfrm rot="1446426">
              <a:off x="2385654" y="2753432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5" name="Parallélogramme 74">
              <a:extLst>
                <a:ext uri="{FF2B5EF4-FFF2-40B4-BE49-F238E27FC236}">
                  <a16:creationId xmlns:a16="http://schemas.microsoft.com/office/drawing/2014/main" id="{5413627D-015B-31B2-F2FE-A503232FA6FA}"/>
                </a:ext>
              </a:extLst>
            </p:cNvPr>
            <p:cNvSpPr/>
            <p:nvPr/>
          </p:nvSpPr>
          <p:spPr>
            <a:xfrm rot="1446426">
              <a:off x="2568534" y="2696568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6" name="Parallélogramme 75">
              <a:extLst>
                <a:ext uri="{FF2B5EF4-FFF2-40B4-BE49-F238E27FC236}">
                  <a16:creationId xmlns:a16="http://schemas.microsoft.com/office/drawing/2014/main" id="{0EF0366B-D9C3-A8C9-81E7-F39248768CD1}"/>
                </a:ext>
              </a:extLst>
            </p:cNvPr>
            <p:cNvSpPr/>
            <p:nvPr/>
          </p:nvSpPr>
          <p:spPr>
            <a:xfrm rot="1446426">
              <a:off x="2751663" y="2642438"/>
              <a:ext cx="161008" cy="61680"/>
            </a:xfrm>
            <a:prstGeom prst="parallelogram">
              <a:avLst>
                <a:gd name="adj" fmla="val 108473"/>
              </a:avLst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9" name="Parallélogramme 78">
              <a:extLst>
                <a:ext uri="{FF2B5EF4-FFF2-40B4-BE49-F238E27FC236}">
                  <a16:creationId xmlns:a16="http://schemas.microsoft.com/office/drawing/2014/main" id="{5CEC6076-BD00-858E-9648-B36F0B15B706}"/>
                </a:ext>
              </a:extLst>
            </p:cNvPr>
            <p:cNvSpPr/>
            <p:nvPr/>
          </p:nvSpPr>
          <p:spPr>
            <a:xfrm rot="2621159">
              <a:off x="357582" y="3294596"/>
              <a:ext cx="292613" cy="273686"/>
            </a:xfrm>
            <a:prstGeom prst="parallelogram">
              <a:avLst>
                <a:gd name="adj" fmla="val 11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DCFBF476-3099-96E6-E8CA-00EE63F91650}"/>
                </a:ext>
              </a:extLst>
            </p:cNvPr>
            <p:cNvCxnSpPr>
              <a:cxnSpLocks/>
            </p:cNvCxnSpPr>
            <p:nvPr/>
          </p:nvCxnSpPr>
          <p:spPr>
            <a:xfrm>
              <a:off x="1020312" y="3167355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30BCCAD1-39C9-CF8C-ADD8-AB6F0B6198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1762" y="3124332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527FB15-7ACF-7AED-3A53-5C3D2B009C61}"/>
                </a:ext>
              </a:extLst>
            </p:cNvPr>
            <p:cNvCxnSpPr>
              <a:cxnSpLocks/>
            </p:cNvCxnSpPr>
            <p:nvPr/>
          </p:nvCxnSpPr>
          <p:spPr>
            <a:xfrm>
              <a:off x="2111158" y="2842022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6A637B7C-4606-3AF1-0F74-33EA00700829}"/>
                </a:ext>
              </a:extLst>
            </p:cNvPr>
            <p:cNvCxnSpPr>
              <a:cxnSpLocks/>
            </p:cNvCxnSpPr>
            <p:nvPr/>
          </p:nvCxnSpPr>
          <p:spPr>
            <a:xfrm>
              <a:off x="2335541" y="2772164"/>
              <a:ext cx="0" cy="1252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B000F3D7-7853-C967-E2FE-F79CF95269FE}"/>
                </a:ext>
              </a:extLst>
            </p:cNvPr>
            <p:cNvCxnSpPr>
              <a:cxnSpLocks/>
            </p:cNvCxnSpPr>
            <p:nvPr/>
          </p:nvCxnSpPr>
          <p:spPr>
            <a:xfrm>
              <a:off x="2515248" y="2728728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28F2DA2C-3CF5-3900-D8AF-79A3B9234754}"/>
                </a:ext>
              </a:extLst>
            </p:cNvPr>
            <p:cNvCxnSpPr>
              <a:cxnSpLocks/>
            </p:cNvCxnSpPr>
            <p:nvPr/>
          </p:nvCxnSpPr>
          <p:spPr>
            <a:xfrm>
              <a:off x="2702285" y="2673278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534DCD46-F17A-92E4-5F1D-BC0633DC116B}"/>
                </a:ext>
              </a:extLst>
            </p:cNvPr>
            <p:cNvCxnSpPr>
              <a:cxnSpLocks/>
            </p:cNvCxnSpPr>
            <p:nvPr/>
          </p:nvCxnSpPr>
          <p:spPr>
            <a:xfrm>
              <a:off x="2884704" y="2612246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4A028084-9FAC-EAF3-9EDA-B5105BF2C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6620" y="3029379"/>
              <a:ext cx="809122" cy="248033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B6E53856-3023-0BAE-9AA6-F9609FB02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2230" y="2027450"/>
              <a:ext cx="2513492" cy="748457"/>
            </a:xfrm>
            <a:prstGeom prst="lin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80C40A83-F53B-B018-6122-C6A3976C4F0A}"/>
                </a:ext>
              </a:extLst>
            </p:cNvPr>
            <p:cNvCxnSpPr>
              <a:cxnSpLocks/>
            </p:cNvCxnSpPr>
            <p:nvPr/>
          </p:nvCxnSpPr>
          <p:spPr>
            <a:xfrm>
              <a:off x="5476564" y="1850025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ED8BEA36-5A81-D479-B743-E113E665D296}"/>
                </a:ext>
              </a:extLst>
            </p:cNvPr>
            <p:cNvCxnSpPr>
              <a:cxnSpLocks/>
            </p:cNvCxnSpPr>
            <p:nvPr/>
          </p:nvCxnSpPr>
          <p:spPr>
            <a:xfrm>
              <a:off x="5649668" y="1801572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7FB9446B-4CAB-B8A3-12C5-FBAD0D177E8A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67" y="1752537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35C8305-C9FB-3E5D-AF53-894432A50CEC}"/>
                </a:ext>
              </a:extLst>
            </p:cNvPr>
            <p:cNvCxnSpPr/>
            <p:nvPr/>
          </p:nvCxnSpPr>
          <p:spPr>
            <a:xfrm>
              <a:off x="5842469" y="1709394"/>
              <a:ext cx="0" cy="292974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37EB0016-7E00-ABA8-0113-FF0F6BF0B97A}"/>
                </a:ext>
              </a:extLst>
            </p:cNvPr>
            <p:cNvCxnSpPr>
              <a:cxnSpLocks/>
            </p:cNvCxnSpPr>
            <p:nvPr/>
          </p:nvCxnSpPr>
          <p:spPr>
            <a:xfrm>
              <a:off x="855010" y="3225778"/>
              <a:ext cx="0" cy="202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ZoneTexte 109">
            <a:extLst>
              <a:ext uri="{FF2B5EF4-FFF2-40B4-BE49-F238E27FC236}">
                <a16:creationId xmlns:a16="http://schemas.microsoft.com/office/drawing/2014/main" id="{F242D8A9-0922-008F-3C9A-DEFBED08083E}"/>
              </a:ext>
            </a:extLst>
          </p:cNvPr>
          <p:cNvSpPr txBox="1"/>
          <p:nvPr/>
        </p:nvSpPr>
        <p:spPr>
          <a:xfrm>
            <a:off x="1239487" y="2314480"/>
            <a:ext cx="1332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noProof="0" dirty="0">
                <a:solidFill>
                  <a:schemeClr val="accent5"/>
                </a:solidFill>
              </a:rPr>
              <a:t>trench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9A601642-98AB-713A-B72A-BF05B136CCB6}"/>
              </a:ext>
            </a:extLst>
          </p:cNvPr>
          <p:cNvSpPr txBox="1"/>
          <p:nvPr/>
        </p:nvSpPr>
        <p:spPr>
          <a:xfrm rot="21132769">
            <a:off x="2725456" y="1772628"/>
            <a:ext cx="287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noProof="0" dirty="0">
                <a:solidFill>
                  <a:schemeClr val="accent2">
                    <a:lumMod val="75000"/>
                  </a:schemeClr>
                </a:solidFill>
              </a:rPr>
              <a:t>64 geophones x 0,5 m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1BF767CC-8CEE-4E21-464B-692D6FC59A11}"/>
              </a:ext>
            </a:extLst>
          </p:cNvPr>
          <p:cNvSpPr txBox="1"/>
          <p:nvPr/>
        </p:nvSpPr>
        <p:spPr>
          <a:xfrm rot="21132769">
            <a:off x="3095693" y="2449532"/>
            <a:ext cx="287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noProof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64 electrodes x 0,5 m</a:t>
            </a:r>
          </a:p>
        </p:txBody>
      </p: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A51CAE6F-D26E-C7EF-108E-18C509830304}"/>
              </a:ext>
            </a:extLst>
          </p:cNvPr>
          <p:cNvGrpSpPr/>
          <p:nvPr/>
        </p:nvGrpSpPr>
        <p:grpSpPr>
          <a:xfrm>
            <a:off x="7699522" y="1127212"/>
            <a:ext cx="4073621" cy="2711038"/>
            <a:chOff x="6956785" y="3887277"/>
            <a:chExt cx="4292088" cy="2927422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CE4C83E-3537-DF1C-DA8A-EDF07D2C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613" t="5257" r="7381" b="7934"/>
            <a:stretch/>
          </p:blipFill>
          <p:spPr>
            <a:xfrm>
              <a:off x="6956785" y="3887277"/>
              <a:ext cx="4292088" cy="2927422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3FDCCE2-CCDB-E26B-A9D2-A876E42B2251}"/>
                </a:ext>
              </a:extLst>
            </p:cNvPr>
            <p:cNvSpPr txBox="1"/>
            <p:nvPr/>
          </p:nvSpPr>
          <p:spPr>
            <a:xfrm>
              <a:off x="7321874" y="6068627"/>
              <a:ext cx="1020721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20372078" lon="1602208" rev="20970662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 dirty="0">
                  <a:solidFill>
                    <a:schemeClr val="accent5"/>
                  </a:solidFill>
                </a:rPr>
                <a:t>trench</a:t>
              </a:r>
            </a:p>
          </p:txBody>
        </p:sp>
      </p:grpSp>
      <p:sp>
        <p:nvSpPr>
          <p:cNvPr id="202" name="ZoneTexte 201">
            <a:extLst>
              <a:ext uri="{FF2B5EF4-FFF2-40B4-BE49-F238E27FC236}">
                <a16:creationId xmlns:a16="http://schemas.microsoft.com/office/drawing/2014/main" id="{6BA8C070-46CA-9C98-B668-16369A6B75F7}"/>
              </a:ext>
            </a:extLst>
          </p:cNvPr>
          <p:cNvSpPr txBox="1"/>
          <p:nvPr/>
        </p:nvSpPr>
        <p:spPr>
          <a:xfrm>
            <a:off x="2746087" y="3922016"/>
            <a:ext cx="891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Apparent resistivity variation over time (</a:t>
            </a:r>
            <a:r>
              <a:rPr lang="en-GB" sz="2400" noProof="0" dirty="0" err="1"/>
              <a:t>Ohm.m</a:t>
            </a:r>
            <a:r>
              <a:rPr lang="en-GB" sz="2400" noProof="0" dirty="0"/>
              <a:t>), under the trench 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id="{1255BF37-347E-29BA-341C-B0A7F9CAAB45}"/>
              </a:ext>
            </a:extLst>
          </p:cNvPr>
          <p:cNvSpPr txBox="1"/>
          <p:nvPr/>
        </p:nvSpPr>
        <p:spPr>
          <a:xfrm>
            <a:off x="4327177" y="4750410"/>
            <a:ext cx="223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noProof="0" dirty="0">
                <a:solidFill>
                  <a:schemeClr val="accent5"/>
                </a:solidFill>
              </a:rPr>
              <a:t>1</a:t>
            </a:r>
            <a:r>
              <a:rPr lang="en-GB" i="1" baseline="30000" noProof="0" dirty="0">
                <a:solidFill>
                  <a:schemeClr val="accent5"/>
                </a:solidFill>
              </a:rPr>
              <a:t>st</a:t>
            </a:r>
            <a:r>
              <a:rPr lang="en-GB" i="1" noProof="0" dirty="0">
                <a:solidFill>
                  <a:schemeClr val="accent5"/>
                </a:solidFill>
              </a:rPr>
              <a:t> infiltration test</a:t>
            </a:r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A818FD72-F816-18A4-F7FC-8AC1ED7E5CC6}"/>
              </a:ext>
            </a:extLst>
          </p:cNvPr>
          <p:cNvSpPr txBox="1"/>
          <p:nvPr/>
        </p:nvSpPr>
        <p:spPr>
          <a:xfrm>
            <a:off x="4470185" y="5084139"/>
            <a:ext cx="9481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noProof="0" dirty="0">
                <a:solidFill>
                  <a:schemeClr val="accent5"/>
                </a:solidFill>
              </a:rPr>
              <a:t>2</a:t>
            </a:r>
            <a:r>
              <a:rPr lang="en-GB" i="1" baseline="30000" noProof="0" dirty="0">
                <a:solidFill>
                  <a:schemeClr val="accent5"/>
                </a:solidFill>
              </a:rPr>
              <a:t>nd</a:t>
            </a:r>
            <a:r>
              <a:rPr lang="en-GB" i="1" noProof="0" dirty="0">
                <a:solidFill>
                  <a:schemeClr val="accent5"/>
                </a:solidFill>
              </a:rPr>
              <a:t> test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ACEBB048-F288-6560-F263-31C9313765C6}"/>
              </a:ext>
            </a:extLst>
          </p:cNvPr>
          <p:cNvSpPr txBox="1"/>
          <p:nvPr/>
        </p:nvSpPr>
        <p:spPr>
          <a:xfrm>
            <a:off x="3769073" y="4439558"/>
            <a:ext cx="13694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noProof="0" dirty="0"/>
              <a:t>Active Seismic</a:t>
            </a: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id="{186D9847-3B59-CEBD-FE8C-12A3DB34CE5C}"/>
              </a:ext>
            </a:extLst>
          </p:cNvPr>
          <p:cNvSpPr txBox="1"/>
          <p:nvPr/>
        </p:nvSpPr>
        <p:spPr>
          <a:xfrm>
            <a:off x="4807293" y="6060037"/>
            <a:ext cx="136490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noProof="0" dirty="0"/>
              <a:t>Active Seismic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168CE80A-8174-88BD-4042-FCF8E1FCEDEC}"/>
              </a:ext>
            </a:extLst>
          </p:cNvPr>
          <p:cNvSpPr txBox="1"/>
          <p:nvPr/>
        </p:nvSpPr>
        <p:spPr>
          <a:xfrm>
            <a:off x="8788808" y="5524894"/>
            <a:ext cx="150813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noProof="0" dirty="0"/>
              <a:t>Active Seismic</a:t>
            </a:r>
          </a:p>
        </p:txBody>
      </p:sp>
      <p:cxnSp>
        <p:nvCxnSpPr>
          <p:cNvPr id="210" name="Connecteur droit avec flèche 209">
            <a:extLst>
              <a:ext uri="{FF2B5EF4-FFF2-40B4-BE49-F238E27FC236}">
                <a16:creationId xmlns:a16="http://schemas.microsoft.com/office/drawing/2014/main" id="{4BE30402-02AC-A2B7-36D4-6E682BD30DD6}"/>
              </a:ext>
            </a:extLst>
          </p:cNvPr>
          <p:cNvCxnSpPr>
            <a:cxnSpLocks/>
          </p:cNvCxnSpPr>
          <p:nvPr/>
        </p:nvCxnSpPr>
        <p:spPr>
          <a:xfrm flipH="1" flipV="1">
            <a:off x="4260778" y="6150471"/>
            <a:ext cx="546625" cy="108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ZoneTexte 211">
            <a:extLst>
              <a:ext uri="{FF2B5EF4-FFF2-40B4-BE49-F238E27FC236}">
                <a16:creationId xmlns:a16="http://schemas.microsoft.com/office/drawing/2014/main" id="{B67228D0-7315-332F-5199-C673915A2C7A}"/>
              </a:ext>
            </a:extLst>
          </p:cNvPr>
          <p:cNvSpPr txBox="1"/>
          <p:nvPr/>
        </p:nvSpPr>
        <p:spPr>
          <a:xfrm>
            <a:off x="6227657" y="6516769"/>
            <a:ext cx="126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Time (days)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0C38FD1D-BC1B-94A1-8210-EEDE25151F82}"/>
              </a:ext>
            </a:extLst>
          </p:cNvPr>
          <p:cNvSpPr txBox="1"/>
          <p:nvPr/>
        </p:nvSpPr>
        <p:spPr>
          <a:xfrm>
            <a:off x="10475038" y="4650152"/>
            <a:ext cx="1621298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Cross-sectional ERT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36D11F54-3384-646A-11A2-133907430AA1}"/>
              </a:ext>
            </a:extLst>
          </p:cNvPr>
          <p:cNvSpPr txBox="1"/>
          <p:nvPr/>
        </p:nvSpPr>
        <p:spPr>
          <a:xfrm>
            <a:off x="10736768" y="4999122"/>
            <a:ext cx="1321636" cy="276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GPR 200 MHz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1F00C081-FB4C-8124-3D2B-248C2FDDB84E}"/>
              </a:ext>
            </a:extLst>
          </p:cNvPr>
          <p:cNvSpPr txBox="1"/>
          <p:nvPr/>
        </p:nvSpPr>
        <p:spPr>
          <a:xfrm>
            <a:off x="10420255" y="5395624"/>
            <a:ext cx="1555115" cy="276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GPR 1500 MHz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2AF0AFB-A6A9-7C31-8641-21E1212B8874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Datasets acquisition : Time-lapse imaging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24878B8-776A-B5EE-398A-E6E0CDDD26DE}"/>
              </a:ext>
            </a:extLst>
          </p:cNvPr>
          <p:cNvSpPr txBox="1">
            <a:spLocks/>
          </p:cNvSpPr>
          <p:nvPr/>
        </p:nvSpPr>
        <p:spPr>
          <a:xfrm>
            <a:off x="472439" y="1254213"/>
            <a:ext cx="4475186" cy="1106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 noProof="0" dirty="0"/>
              <a:t>ERT</a:t>
            </a:r>
            <a:r>
              <a:rPr lang="en-GB" sz="2400" noProof="0" dirty="0"/>
              <a:t>, </a:t>
            </a:r>
            <a:r>
              <a:rPr lang="en-GB" sz="2400" b="1" i="1" noProof="0" dirty="0"/>
              <a:t>GPR</a:t>
            </a:r>
            <a:r>
              <a:rPr lang="en-GB" sz="2400" noProof="0" dirty="0"/>
              <a:t> and </a:t>
            </a:r>
            <a:r>
              <a:rPr lang="en-GB" sz="2400" b="1" i="1" noProof="0" dirty="0"/>
              <a:t>Active Seismic</a:t>
            </a:r>
          </a:p>
          <a:p>
            <a:r>
              <a:rPr lang="en-GB" sz="2400" b="1" i="1" noProof="0" dirty="0"/>
              <a:t>Collocated</a:t>
            </a:r>
            <a:endParaRPr lang="en-GB" noProof="0" dirty="0"/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B0945F-F8C8-D559-C741-94355274535A}"/>
              </a:ext>
            </a:extLst>
          </p:cNvPr>
          <p:cNvSpPr/>
          <p:nvPr/>
        </p:nvSpPr>
        <p:spPr>
          <a:xfrm>
            <a:off x="3145498" y="4354505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269531-184F-CAAC-F6F5-AE2997566E22}"/>
              </a:ext>
            </a:extLst>
          </p:cNvPr>
          <p:cNvSpPr txBox="1"/>
          <p:nvPr/>
        </p:nvSpPr>
        <p:spPr>
          <a:xfrm>
            <a:off x="3051613" y="4294786"/>
            <a:ext cx="454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350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4001C-E25E-831D-DD7F-A292D7C27A91}"/>
              </a:ext>
            </a:extLst>
          </p:cNvPr>
          <p:cNvSpPr/>
          <p:nvPr/>
        </p:nvSpPr>
        <p:spPr>
          <a:xfrm>
            <a:off x="3145498" y="4981504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DE13F-B937-326A-AC48-AFCC21CFE424}"/>
              </a:ext>
            </a:extLst>
          </p:cNvPr>
          <p:cNvSpPr/>
          <p:nvPr/>
        </p:nvSpPr>
        <p:spPr>
          <a:xfrm>
            <a:off x="3169566" y="5644657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9B200B-31D7-2EC8-3727-8E795C169D19}"/>
              </a:ext>
            </a:extLst>
          </p:cNvPr>
          <p:cNvSpPr/>
          <p:nvPr/>
        </p:nvSpPr>
        <p:spPr>
          <a:xfrm>
            <a:off x="3162151" y="6303435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C897CB-8DD6-9D46-D3B1-5B6368C60C95}"/>
              </a:ext>
            </a:extLst>
          </p:cNvPr>
          <p:cNvSpPr txBox="1"/>
          <p:nvPr/>
        </p:nvSpPr>
        <p:spPr>
          <a:xfrm>
            <a:off x="3041026" y="4896860"/>
            <a:ext cx="454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300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873023A-55B7-E9EA-C60D-5F3F17AF5E5E}"/>
              </a:ext>
            </a:extLst>
          </p:cNvPr>
          <p:cNvSpPr txBox="1"/>
          <p:nvPr/>
        </p:nvSpPr>
        <p:spPr>
          <a:xfrm>
            <a:off x="3047168" y="5555672"/>
            <a:ext cx="454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250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6D429D-9DCB-EE14-1053-5A4CB177D2EC}"/>
              </a:ext>
            </a:extLst>
          </p:cNvPr>
          <p:cNvSpPr txBox="1"/>
          <p:nvPr/>
        </p:nvSpPr>
        <p:spPr>
          <a:xfrm>
            <a:off x="3051613" y="6229314"/>
            <a:ext cx="454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200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2CB1E6-6029-1E55-3B54-DA40FD98A59A}"/>
              </a:ext>
            </a:extLst>
          </p:cNvPr>
          <p:cNvSpPr/>
          <p:nvPr/>
        </p:nvSpPr>
        <p:spPr>
          <a:xfrm>
            <a:off x="3376390" y="6436317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B13533-C31B-4374-F698-C6AAA822D715}"/>
              </a:ext>
            </a:extLst>
          </p:cNvPr>
          <p:cNvSpPr/>
          <p:nvPr/>
        </p:nvSpPr>
        <p:spPr>
          <a:xfrm>
            <a:off x="4175499" y="6434385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13EA8E-66A7-62A1-2B42-BADFD7F87100}"/>
              </a:ext>
            </a:extLst>
          </p:cNvPr>
          <p:cNvSpPr/>
          <p:nvPr/>
        </p:nvSpPr>
        <p:spPr>
          <a:xfrm>
            <a:off x="4949432" y="6447511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3540E9-58BA-E3D4-AAD1-8D249C19D20D}"/>
              </a:ext>
            </a:extLst>
          </p:cNvPr>
          <p:cNvSpPr/>
          <p:nvPr/>
        </p:nvSpPr>
        <p:spPr>
          <a:xfrm>
            <a:off x="5705986" y="6439175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7D5CDE-7326-312A-93BA-B987304B7DB6}"/>
              </a:ext>
            </a:extLst>
          </p:cNvPr>
          <p:cNvSpPr/>
          <p:nvPr/>
        </p:nvSpPr>
        <p:spPr>
          <a:xfrm>
            <a:off x="6455256" y="6445857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048EE4-87F7-FB6F-9E40-F3475114442A}"/>
              </a:ext>
            </a:extLst>
          </p:cNvPr>
          <p:cNvSpPr txBox="1"/>
          <p:nvPr/>
        </p:nvSpPr>
        <p:spPr>
          <a:xfrm>
            <a:off x="3348820" y="6375575"/>
            <a:ext cx="93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B7BB3C-903A-2B57-17D3-CE1F321B8DDA}"/>
              </a:ext>
            </a:extLst>
          </p:cNvPr>
          <p:cNvSpPr txBox="1"/>
          <p:nvPr/>
        </p:nvSpPr>
        <p:spPr>
          <a:xfrm>
            <a:off x="4107004" y="6388894"/>
            <a:ext cx="157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68AACA8-D8EF-1C3E-5A1C-3BAD7889548A}"/>
              </a:ext>
            </a:extLst>
          </p:cNvPr>
          <p:cNvSpPr txBox="1"/>
          <p:nvPr/>
        </p:nvSpPr>
        <p:spPr>
          <a:xfrm>
            <a:off x="4886592" y="6387945"/>
            <a:ext cx="31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0D1DEC-9A01-4296-2B9C-EED3047139B4}"/>
              </a:ext>
            </a:extLst>
          </p:cNvPr>
          <p:cNvSpPr txBox="1"/>
          <p:nvPr/>
        </p:nvSpPr>
        <p:spPr>
          <a:xfrm>
            <a:off x="5670062" y="6387945"/>
            <a:ext cx="31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36F0BE-278B-C185-5331-5E8C8F1362DE}"/>
              </a:ext>
            </a:extLst>
          </p:cNvPr>
          <p:cNvSpPr txBox="1"/>
          <p:nvPr/>
        </p:nvSpPr>
        <p:spPr>
          <a:xfrm>
            <a:off x="6439549" y="6387945"/>
            <a:ext cx="205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E26544-C9C7-CAC1-970E-3C6970C927C4}"/>
              </a:ext>
            </a:extLst>
          </p:cNvPr>
          <p:cNvSpPr/>
          <p:nvPr/>
        </p:nvSpPr>
        <p:spPr>
          <a:xfrm>
            <a:off x="7250152" y="6475100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13EE06-BFFC-2F70-3820-1268805D411E}"/>
              </a:ext>
            </a:extLst>
          </p:cNvPr>
          <p:cNvSpPr/>
          <p:nvPr/>
        </p:nvSpPr>
        <p:spPr>
          <a:xfrm>
            <a:off x="8034528" y="6453750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9F8F8F-C217-05F0-27F0-006C88D9ECC6}"/>
              </a:ext>
            </a:extLst>
          </p:cNvPr>
          <p:cNvSpPr/>
          <p:nvPr/>
        </p:nvSpPr>
        <p:spPr>
          <a:xfrm>
            <a:off x="8818904" y="6462053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9ED369-1D25-503E-D113-B16ABCDB8F8E}"/>
              </a:ext>
            </a:extLst>
          </p:cNvPr>
          <p:cNvSpPr/>
          <p:nvPr/>
        </p:nvSpPr>
        <p:spPr>
          <a:xfrm>
            <a:off x="9642260" y="6434385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FD225B-C992-4EA8-41A3-ADE582C5A237}"/>
              </a:ext>
            </a:extLst>
          </p:cNvPr>
          <p:cNvSpPr/>
          <p:nvPr/>
        </p:nvSpPr>
        <p:spPr>
          <a:xfrm>
            <a:off x="10373377" y="6473832"/>
            <a:ext cx="203322" cy="13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788C028-C347-EDF5-5F22-54A9DD5E0499}"/>
              </a:ext>
            </a:extLst>
          </p:cNvPr>
          <p:cNvSpPr txBox="1"/>
          <p:nvPr/>
        </p:nvSpPr>
        <p:spPr>
          <a:xfrm>
            <a:off x="7236151" y="6389993"/>
            <a:ext cx="202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2A05D7A-A756-2F15-6994-4873E9EA1A54}"/>
              </a:ext>
            </a:extLst>
          </p:cNvPr>
          <p:cNvSpPr txBox="1"/>
          <p:nvPr/>
        </p:nvSpPr>
        <p:spPr>
          <a:xfrm>
            <a:off x="8021312" y="6387945"/>
            <a:ext cx="194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6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FB4365E-BFAA-9A96-6480-CF454463F528}"/>
              </a:ext>
            </a:extLst>
          </p:cNvPr>
          <p:cNvSpPr txBox="1"/>
          <p:nvPr/>
        </p:nvSpPr>
        <p:spPr>
          <a:xfrm>
            <a:off x="8807636" y="6389992"/>
            <a:ext cx="194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7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E107496-B456-6E22-B71A-D778AC25B431}"/>
              </a:ext>
            </a:extLst>
          </p:cNvPr>
          <p:cNvSpPr txBox="1"/>
          <p:nvPr/>
        </p:nvSpPr>
        <p:spPr>
          <a:xfrm>
            <a:off x="9604552" y="6390719"/>
            <a:ext cx="194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8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217D625-56EF-7F49-A74C-7F70318EC205}"/>
              </a:ext>
            </a:extLst>
          </p:cNvPr>
          <p:cNvSpPr txBox="1"/>
          <p:nvPr/>
        </p:nvSpPr>
        <p:spPr>
          <a:xfrm>
            <a:off x="10386684" y="6389589"/>
            <a:ext cx="194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7551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0EA3A270-BCB3-1E30-2AD7-9130C1CF1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0" b="2997"/>
          <a:stretch/>
        </p:blipFill>
        <p:spPr>
          <a:xfrm>
            <a:off x="525241" y="3944885"/>
            <a:ext cx="10978961" cy="2919774"/>
          </a:xfrm>
          <a:prstGeom prst="rect">
            <a:avLst/>
          </a:prstGeom>
        </p:spPr>
      </p:pic>
      <p:sp>
        <p:nvSpPr>
          <p:cNvPr id="60" name="Espace réservé du contenu 3">
            <a:extLst>
              <a:ext uri="{FF2B5EF4-FFF2-40B4-BE49-F238E27FC236}">
                <a16:creationId xmlns:a16="http://schemas.microsoft.com/office/drawing/2014/main" id="{1B092358-6BD5-49DA-81E3-F6CA3930CA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20850"/>
            <a:ext cx="4340225" cy="1793875"/>
          </a:xfrm>
        </p:spPr>
        <p:txBody>
          <a:bodyPr/>
          <a:lstStyle/>
          <a:p>
            <a:pPr lvl="1"/>
            <a:r>
              <a:rPr lang="en-GB" sz="2400" noProof="0" dirty="0"/>
              <a:t>Wenner + IP </a:t>
            </a:r>
          </a:p>
          <a:p>
            <a:pPr lvl="1"/>
            <a:r>
              <a:rPr lang="en-GB" sz="2400" noProof="0" dirty="0"/>
              <a:t>64 </a:t>
            </a:r>
            <a:r>
              <a:rPr lang="en-GB" noProof="0" dirty="0"/>
              <a:t>e</a:t>
            </a:r>
            <a:r>
              <a:rPr lang="en-GB" sz="2400" noProof="0" dirty="0"/>
              <a:t>lectrodes x 0.5m</a:t>
            </a:r>
          </a:p>
          <a:p>
            <a:pPr lvl="1"/>
            <a:r>
              <a:rPr lang="en-GB" sz="2400" noProof="0" dirty="0"/>
              <a:t>Sas4000 + Es1064c</a:t>
            </a:r>
          </a:p>
          <a:p>
            <a:pPr lvl="1"/>
            <a:r>
              <a:rPr lang="en-GB" noProof="0" dirty="0"/>
              <a:t>Res2Dinv</a:t>
            </a:r>
            <a:endParaRPr lang="en-GB" sz="2400" noProof="0" dirty="0"/>
          </a:p>
          <a:p>
            <a:pPr lvl="1"/>
            <a:endParaRPr lang="en-GB" noProof="0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5F26D66A-98B8-78F0-C8D5-43330731B8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840"/>
          <a:stretch/>
        </p:blipFill>
        <p:spPr>
          <a:xfrm>
            <a:off x="8158551" y="259771"/>
            <a:ext cx="3345651" cy="3274550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1BBD8967-F193-999A-8EB4-70ABF5BE648F}"/>
              </a:ext>
            </a:extLst>
          </p:cNvPr>
          <p:cNvGrpSpPr/>
          <p:nvPr/>
        </p:nvGrpSpPr>
        <p:grpSpPr>
          <a:xfrm>
            <a:off x="4799202" y="1572328"/>
            <a:ext cx="2846502" cy="1681080"/>
            <a:chOff x="319431" y="4719975"/>
            <a:chExt cx="2846502" cy="168108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22300AF-499C-357F-3740-FEF932031742}"/>
                </a:ext>
              </a:extLst>
            </p:cNvPr>
            <p:cNvGrpSpPr/>
            <p:nvPr/>
          </p:nvGrpSpPr>
          <p:grpSpPr>
            <a:xfrm>
              <a:off x="319431" y="4719975"/>
              <a:ext cx="2846502" cy="1672470"/>
              <a:chOff x="4364889" y="336659"/>
              <a:chExt cx="3473076" cy="1959461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F1FD2191-745E-39D3-0CF0-087D8CA0E80A}"/>
                  </a:ext>
                </a:extLst>
              </p:cNvPr>
              <p:cNvGrpSpPr/>
              <p:nvPr/>
            </p:nvGrpSpPr>
            <p:grpSpPr>
              <a:xfrm>
                <a:off x="4503489" y="336659"/>
                <a:ext cx="3185022" cy="1252577"/>
                <a:chOff x="4529992" y="570661"/>
                <a:chExt cx="3185022" cy="1252577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527F1CD-0945-9CF3-296D-94D1A1A61CD9}"/>
                    </a:ext>
                  </a:extLst>
                </p:cNvPr>
                <p:cNvSpPr/>
                <p:nvPr/>
              </p:nvSpPr>
              <p:spPr>
                <a:xfrm>
                  <a:off x="4962849" y="715617"/>
                  <a:ext cx="2410662" cy="82094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B8AC5CCC-AC29-480F-BE6C-E7245599A608}"/>
                    </a:ext>
                  </a:extLst>
                </p:cNvPr>
                <p:cNvGrpSpPr/>
                <p:nvPr/>
              </p:nvGrpSpPr>
              <p:grpSpPr>
                <a:xfrm>
                  <a:off x="4529992" y="570661"/>
                  <a:ext cx="3185022" cy="1252577"/>
                  <a:chOff x="4529992" y="570661"/>
                  <a:chExt cx="3185022" cy="1252577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E1821FFD-2FA6-2CFE-17F9-3DBBB185BCEC}"/>
                      </a:ext>
                    </a:extLst>
                  </p:cNvPr>
                  <p:cNvSpPr/>
                  <p:nvPr/>
                </p:nvSpPr>
                <p:spPr>
                  <a:xfrm>
                    <a:off x="4529992" y="1536454"/>
                    <a:ext cx="3185022" cy="22728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ACDFE736-B4C0-2BE9-3056-0033A699B369}"/>
                      </a:ext>
                    </a:extLst>
                  </p:cNvPr>
                  <p:cNvSpPr/>
                  <p:nvPr/>
                </p:nvSpPr>
                <p:spPr>
                  <a:xfrm>
                    <a:off x="5758246" y="1105438"/>
                    <a:ext cx="807632" cy="431326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 dirty="0"/>
                  </a:p>
                </p:txBody>
              </p:sp>
              <p:sp>
                <p:nvSpPr>
                  <p:cNvPr id="26" name="Organigramme : Connecteur 25">
                    <a:extLst>
                      <a:ext uri="{FF2B5EF4-FFF2-40B4-BE49-F238E27FC236}">
                        <a16:creationId xmlns:a16="http://schemas.microsoft.com/office/drawing/2014/main" id="{33EE6331-4EAC-BF07-C2C0-7C539BE179C9}"/>
                      </a:ext>
                    </a:extLst>
                  </p:cNvPr>
                  <p:cNvSpPr/>
                  <p:nvPr/>
                </p:nvSpPr>
                <p:spPr>
                  <a:xfrm>
                    <a:off x="5967453" y="570661"/>
                    <a:ext cx="310101" cy="300519"/>
                  </a:xfrm>
                  <a:prstGeom prst="flowChartConnector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noProof="0" dirty="0">
                        <a:solidFill>
                          <a:schemeClr val="tx1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27" name="Organigramme : Connecteur 26">
                    <a:extLst>
                      <a:ext uri="{FF2B5EF4-FFF2-40B4-BE49-F238E27FC236}">
                        <a16:creationId xmlns:a16="http://schemas.microsoft.com/office/drawing/2014/main" id="{BD2105A4-31EC-B205-0FA8-CEE693A34CA2}"/>
                      </a:ext>
                    </a:extLst>
                  </p:cNvPr>
                  <p:cNvSpPr/>
                  <p:nvPr/>
                </p:nvSpPr>
                <p:spPr>
                  <a:xfrm>
                    <a:off x="5967453" y="951100"/>
                    <a:ext cx="310101" cy="300519"/>
                  </a:xfrm>
                  <a:prstGeom prst="flowChartConnector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noProof="0" dirty="0">
                        <a:solidFill>
                          <a:schemeClr val="tx1"/>
                        </a:solidFill>
                      </a:rPr>
                      <a:t>V</a:t>
                    </a:r>
                  </a:p>
                </p:txBody>
              </p:sp>
              <p:cxnSp>
                <p:nvCxnSpPr>
                  <p:cNvPr id="28" name="Connecteur droit avec flèche 27">
                    <a:extLst>
                      <a:ext uri="{FF2B5EF4-FFF2-40B4-BE49-F238E27FC236}">
                        <a16:creationId xmlns:a16="http://schemas.microsoft.com/office/drawing/2014/main" id="{88985EC9-3A17-C3C5-B8A2-24A427C23834}"/>
                      </a:ext>
                    </a:extLst>
                  </p:cNvPr>
                  <p:cNvCxnSpPr/>
                  <p:nvPr/>
                </p:nvCxnSpPr>
                <p:spPr>
                  <a:xfrm>
                    <a:off x="4962849" y="1062745"/>
                    <a:ext cx="0" cy="47370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cteur droit avec flèche 28">
                    <a:extLst>
                      <a:ext uri="{FF2B5EF4-FFF2-40B4-BE49-F238E27FC236}">
                        <a16:creationId xmlns:a16="http://schemas.microsoft.com/office/drawing/2014/main" id="{47DD0ADE-9164-6327-1C6E-48A73B940401}"/>
                      </a:ext>
                    </a:extLst>
                  </p:cNvPr>
                  <p:cNvCxnSpPr/>
                  <p:nvPr/>
                </p:nvCxnSpPr>
                <p:spPr>
                  <a:xfrm>
                    <a:off x="7371368" y="1062745"/>
                    <a:ext cx="0" cy="47370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cteur droit avec flèche 29">
                    <a:extLst>
                      <a:ext uri="{FF2B5EF4-FFF2-40B4-BE49-F238E27FC236}">
                        <a16:creationId xmlns:a16="http://schemas.microsoft.com/office/drawing/2014/main" id="{D1ED210E-EF1F-D8AC-DB1C-4AAF107827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65878" y="1101359"/>
                    <a:ext cx="0" cy="4351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avec flèche 30">
                    <a:extLst>
                      <a:ext uri="{FF2B5EF4-FFF2-40B4-BE49-F238E27FC236}">
                        <a16:creationId xmlns:a16="http://schemas.microsoft.com/office/drawing/2014/main" id="{0045094C-7B11-C20C-0E7B-4878E367F1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58246" y="1128982"/>
                    <a:ext cx="0" cy="40747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avec flèche 46">
                    <a:extLst>
                      <a:ext uri="{FF2B5EF4-FFF2-40B4-BE49-F238E27FC236}">
                        <a16:creationId xmlns:a16="http://schemas.microsoft.com/office/drawing/2014/main" id="{CB93A5D8-C2A2-5C88-F5FB-4721386551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52756" y="1332718"/>
                    <a:ext cx="805490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avec flèche 47">
                    <a:extLst>
                      <a:ext uri="{FF2B5EF4-FFF2-40B4-BE49-F238E27FC236}">
                        <a16:creationId xmlns:a16="http://schemas.microsoft.com/office/drawing/2014/main" id="{9EB1529F-980D-B088-C582-146C708D7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65878" y="1332718"/>
                    <a:ext cx="805490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eur droit avec flèche 48">
                    <a:extLst>
                      <a:ext uri="{FF2B5EF4-FFF2-40B4-BE49-F238E27FC236}">
                        <a16:creationId xmlns:a16="http://schemas.microsoft.com/office/drawing/2014/main" id="{35C19906-8876-5A01-9F43-2A2E768A01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58246" y="1332718"/>
                    <a:ext cx="805490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7BCBC0E4-670D-F21B-111F-9D1CA7577D87}"/>
                      </a:ext>
                    </a:extLst>
                  </p:cNvPr>
                  <p:cNvSpPr txBox="1"/>
                  <p:nvPr/>
                </p:nvSpPr>
                <p:spPr>
                  <a:xfrm>
                    <a:off x="5239782" y="1253427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a</a:t>
                    </a:r>
                    <a:endParaRPr lang="en-GB" noProof="0" dirty="0"/>
                  </a:p>
                </p:txBody>
              </p:sp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14AD870A-D68C-1124-EC4F-BDC4CD44B243}"/>
                      </a:ext>
                    </a:extLst>
                  </p:cNvPr>
                  <p:cNvSpPr txBox="1"/>
                  <p:nvPr/>
                </p:nvSpPr>
                <p:spPr>
                  <a:xfrm>
                    <a:off x="6070372" y="1253427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a</a:t>
                    </a:r>
                    <a:endParaRPr lang="en-GB" noProof="0" dirty="0"/>
                  </a:p>
                </p:txBody>
              </p:sp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A02F06F0-7F1E-5969-154D-F93D4648C890}"/>
                      </a:ext>
                    </a:extLst>
                  </p:cNvPr>
                  <p:cNvSpPr txBox="1"/>
                  <p:nvPr/>
                </p:nvSpPr>
                <p:spPr>
                  <a:xfrm>
                    <a:off x="6839846" y="1245567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a</a:t>
                    </a:r>
                    <a:endParaRPr lang="en-GB" noProof="0" dirty="0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BF0EAA6C-345B-2020-1A39-BD44C94ADDC5}"/>
                      </a:ext>
                    </a:extLst>
                  </p:cNvPr>
                  <p:cNvSpPr txBox="1"/>
                  <p:nvPr/>
                </p:nvSpPr>
                <p:spPr>
                  <a:xfrm>
                    <a:off x="4859104" y="1478488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A</a:t>
                    </a:r>
                    <a:endParaRPr lang="en-GB" noProof="0" dirty="0"/>
                  </a:p>
                </p:txBody>
              </p:sp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9178D2D9-93E3-BC24-35CC-B5AEB4D8B1C6}"/>
                      </a:ext>
                    </a:extLst>
                  </p:cNvPr>
                  <p:cNvSpPr txBox="1"/>
                  <p:nvPr/>
                </p:nvSpPr>
                <p:spPr>
                  <a:xfrm>
                    <a:off x="5655077" y="1482992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M</a:t>
                    </a:r>
                    <a:endParaRPr lang="en-GB" noProof="0" dirty="0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5E76F71A-4F84-A719-4A3A-E68B4DA49932}"/>
                      </a:ext>
                    </a:extLst>
                  </p:cNvPr>
                  <p:cNvSpPr txBox="1"/>
                  <p:nvPr/>
                </p:nvSpPr>
                <p:spPr>
                  <a:xfrm>
                    <a:off x="6462440" y="1481353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N</a:t>
                    </a:r>
                    <a:endParaRPr lang="en-GB" noProof="0" dirty="0"/>
                  </a:p>
                </p:txBody>
              </p:sp>
              <p:sp>
                <p:nvSpPr>
                  <p:cNvPr id="56" name="ZoneTexte 55">
                    <a:extLst>
                      <a:ext uri="{FF2B5EF4-FFF2-40B4-BE49-F238E27FC236}">
                        <a16:creationId xmlns:a16="http://schemas.microsoft.com/office/drawing/2014/main" id="{263431B4-0109-FFE0-7324-21CB08D251E1}"/>
                      </a:ext>
                    </a:extLst>
                  </p:cNvPr>
                  <p:cNvSpPr txBox="1"/>
                  <p:nvPr/>
                </p:nvSpPr>
                <p:spPr>
                  <a:xfrm>
                    <a:off x="7264543" y="1484684"/>
                    <a:ext cx="2193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noProof="0" dirty="0"/>
                      <a:t>B</a:t>
                    </a:r>
                    <a:endParaRPr lang="en-GB" noProof="0" dirty="0"/>
                  </a:p>
                </p:txBody>
              </p:sp>
            </p:grpSp>
          </p:grp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4DA43AF6-54E4-A700-1302-9EABFD09885F}"/>
                  </a:ext>
                </a:extLst>
              </p:cNvPr>
              <p:cNvSpPr/>
              <p:nvPr/>
            </p:nvSpPr>
            <p:spPr>
              <a:xfrm rot="5400000">
                <a:off x="5475223" y="383854"/>
                <a:ext cx="1356686" cy="2467845"/>
              </a:xfrm>
              <a:prstGeom prst="arc">
                <a:avLst>
                  <a:gd name="adj1" fmla="val 16200000"/>
                  <a:gd name="adj2" fmla="val 5427488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ED9DF7C5-98AA-8AD8-C845-9E6D930D49DE}"/>
                  </a:ext>
                </a:extLst>
              </p:cNvPr>
              <p:cNvSpPr/>
              <p:nvPr/>
            </p:nvSpPr>
            <p:spPr>
              <a:xfrm rot="5400000">
                <a:off x="5685699" y="1179632"/>
                <a:ext cx="937817" cy="848481"/>
              </a:xfrm>
              <a:prstGeom prst="arc">
                <a:avLst>
                  <a:gd name="adj1" fmla="val 16200000"/>
                  <a:gd name="adj2" fmla="val 5427488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19C4FEFA-FBDE-31C5-C6CB-1B8609040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889" y="1302451"/>
                <a:ext cx="3473076" cy="5079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Étoile : 4 branches 60">
              <a:extLst>
                <a:ext uri="{FF2B5EF4-FFF2-40B4-BE49-F238E27FC236}">
                  <a16:creationId xmlns:a16="http://schemas.microsoft.com/office/drawing/2014/main" id="{FF81A993-ACFF-EAE2-94DD-7F9906052FBE}"/>
                </a:ext>
              </a:extLst>
            </p:cNvPr>
            <p:cNvSpPr/>
            <p:nvPr/>
          </p:nvSpPr>
          <p:spPr>
            <a:xfrm rot="18881289">
              <a:off x="1680550" y="6192717"/>
              <a:ext cx="209728" cy="206947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13E46CAF-A13F-7BA1-A4B7-B6D1BD9838DD}"/>
              </a:ext>
            </a:extLst>
          </p:cNvPr>
          <p:cNvSpPr txBox="1"/>
          <p:nvPr/>
        </p:nvSpPr>
        <p:spPr>
          <a:xfrm>
            <a:off x="687798" y="3672947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0 m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3AE7B5A-9599-FFC9-07A1-168AE5CDF8D0}"/>
              </a:ext>
            </a:extLst>
          </p:cNvPr>
          <p:cNvSpPr txBox="1"/>
          <p:nvPr/>
        </p:nvSpPr>
        <p:spPr>
          <a:xfrm>
            <a:off x="11073279" y="3711245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32 m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EEF49CB-E0DB-B209-17DF-08C47DEA6C71}"/>
              </a:ext>
            </a:extLst>
          </p:cNvPr>
          <p:cNvSpPr txBox="1"/>
          <p:nvPr/>
        </p:nvSpPr>
        <p:spPr>
          <a:xfrm>
            <a:off x="3950084" y="3672328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10 m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BE16262-81CA-53CF-7D5D-97DCCF8A91ED}"/>
              </a:ext>
            </a:extLst>
          </p:cNvPr>
          <p:cNvSpPr txBox="1"/>
          <p:nvPr/>
        </p:nvSpPr>
        <p:spPr>
          <a:xfrm rot="16200000">
            <a:off x="-95826" y="4874913"/>
            <a:ext cx="1092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Depth (m)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09DEFC6-F01D-1C02-4314-8D5F4E6695B0}"/>
              </a:ext>
            </a:extLst>
          </p:cNvPr>
          <p:cNvSpPr txBox="1"/>
          <p:nvPr/>
        </p:nvSpPr>
        <p:spPr>
          <a:xfrm>
            <a:off x="7567038" y="3711245"/>
            <a:ext cx="67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20 m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20EEB9-507C-5EF1-6148-6704A73CD7A3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ERT results</a:t>
            </a:r>
          </a:p>
        </p:txBody>
      </p:sp>
    </p:spTree>
    <p:extLst>
      <p:ext uri="{BB962C8B-B14F-4D97-AF65-F5344CB8AC3E}">
        <p14:creationId xmlns:p14="http://schemas.microsoft.com/office/powerpoint/2010/main" val="298845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B4B85-C7BD-53D7-E58F-703E3823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>
            <a:extLst>
              <a:ext uri="{FF2B5EF4-FFF2-40B4-BE49-F238E27FC236}">
                <a16:creationId xmlns:a16="http://schemas.microsoft.com/office/drawing/2014/main" id="{91D0E304-DE32-6B5F-91B9-7E9F4309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80" t="27024" r="2694" b="65975"/>
          <a:stretch/>
        </p:blipFill>
        <p:spPr>
          <a:xfrm>
            <a:off x="10627506" y="983814"/>
            <a:ext cx="119689" cy="409073"/>
          </a:xfrm>
          <a:prstGeom prst="rect">
            <a:avLst/>
          </a:prstGeom>
        </p:spPr>
      </p:pic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3EC6598F-80D5-B82E-7CA5-2A203C5BDEAA}"/>
              </a:ext>
            </a:extLst>
          </p:cNvPr>
          <p:cNvGrpSpPr/>
          <p:nvPr/>
        </p:nvGrpSpPr>
        <p:grpSpPr>
          <a:xfrm>
            <a:off x="214832" y="3263266"/>
            <a:ext cx="2625316" cy="3386501"/>
            <a:chOff x="197189" y="3345928"/>
            <a:chExt cx="2187138" cy="3146947"/>
          </a:xfrm>
        </p:grpSpPr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DC45830F-C74E-1462-CF80-7A85BE0C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474" t="9994" r="22521" b="1628"/>
            <a:stretch/>
          </p:blipFill>
          <p:spPr>
            <a:xfrm>
              <a:off x="197189" y="3717502"/>
              <a:ext cx="2187138" cy="2775373"/>
            </a:xfrm>
            <a:prstGeom prst="rect">
              <a:avLst/>
            </a:prstGeom>
          </p:spPr>
        </p:pic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4CEEF39F-D391-19A8-3069-40B40B345ECF}"/>
                </a:ext>
              </a:extLst>
            </p:cNvPr>
            <p:cNvSpPr txBox="1"/>
            <p:nvPr/>
          </p:nvSpPr>
          <p:spPr>
            <a:xfrm>
              <a:off x="438177" y="3345928"/>
              <a:ext cx="1698111" cy="36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noProof="0" dirty="0"/>
                <a:t>GPR : 1500 MHz</a:t>
              </a: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0C3C2668-F125-2DDA-2C04-25DE804164FD}"/>
              </a:ext>
            </a:extLst>
          </p:cNvPr>
          <p:cNvGrpSpPr/>
          <p:nvPr/>
        </p:nvGrpSpPr>
        <p:grpSpPr>
          <a:xfrm>
            <a:off x="2907577" y="1488165"/>
            <a:ext cx="1080932" cy="2267851"/>
            <a:chOff x="2907577" y="1488165"/>
            <a:chExt cx="1080932" cy="2267851"/>
          </a:xfrm>
        </p:grpSpPr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EA0570B3-8FAD-1CF7-F7CC-570945C91C98}"/>
                </a:ext>
              </a:extLst>
            </p:cNvPr>
            <p:cNvSpPr txBox="1"/>
            <p:nvPr/>
          </p:nvSpPr>
          <p:spPr>
            <a:xfrm>
              <a:off x="2942630" y="3448239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30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9BC7C1D2-83F8-4C1F-1CDB-C542A8263F04}"/>
                </a:ext>
              </a:extLst>
            </p:cNvPr>
            <p:cNvSpPr txBox="1"/>
            <p:nvPr/>
          </p:nvSpPr>
          <p:spPr>
            <a:xfrm>
              <a:off x="2907577" y="1488165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7,5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3BDFD550-9A68-8F76-6E2A-1C82A306B3BF}"/>
                </a:ext>
              </a:extLst>
            </p:cNvPr>
            <p:cNvSpPr txBox="1"/>
            <p:nvPr/>
          </p:nvSpPr>
          <p:spPr>
            <a:xfrm>
              <a:off x="2936917" y="2623809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20</a:t>
              </a:r>
            </a:p>
          </p:txBody>
        </p: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54EFE9EC-CF0E-7B6C-F39A-83CEDEE6C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8890" y="1644080"/>
              <a:ext cx="112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E771479B-52DC-4E31-4CDC-3984B543F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8894" y="2779703"/>
              <a:ext cx="112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900D66C0-1E65-6DD0-9C82-0AC70E5F43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8898" y="3605611"/>
              <a:ext cx="112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1" name="Image 130">
            <a:extLst>
              <a:ext uri="{FF2B5EF4-FFF2-40B4-BE49-F238E27FC236}">
                <a16:creationId xmlns:a16="http://schemas.microsoft.com/office/drawing/2014/main" id="{C3F1438D-70B9-8B96-DA04-0460F189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8" t="28425" r="2707" b="6817"/>
          <a:stretch/>
        </p:blipFill>
        <p:spPr>
          <a:xfrm>
            <a:off x="3322507" y="1378975"/>
            <a:ext cx="7424687" cy="2331652"/>
          </a:xfrm>
          <a:prstGeom prst="rect">
            <a:avLst/>
          </a:prstGeom>
        </p:spPr>
      </p:pic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AE97A2FC-9E9A-1EEA-99FC-1980B76032DB}"/>
              </a:ext>
            </a:extLst>
          </p:cNvPr>
          <p:cNvGrpSpPr/>
          <p:nvPr/>
        </p:nvGrpSpPr>
        <p:grpSpPr>
          <a:xfrm>
            <a:off x="2936917" y="975770"/>
            <a:ext cx="7861928" cy="307777"/>
            <a:chOff x="2936917" y="975770"/>
            <a:chExt cx="7861928" cy="307777"/>
          </a:xfrm>
        </p:grpSpPr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482F3384-F8AD-737E-9D46-195595D1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9889" y="1119287"/>
              <a:ext cx="746895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69914710-1BC5-2437-6360-28E43EB1D9E6}"/>
                </a:ext>
              </a:extLst>
            </p:cNvPr>
            <p:cNvSpPr txBox="1"/>
            <p:nvPr/>
          </p:nvSpPr>
          <p:spPr>
            <a:xfrm>
              <a:off x="2936917" y="975770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  0</a:t>
              </a:r>
            </a:p>
          </p:txBody>
        </p:sp>
      </p:grp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EDFF5D93-6647-27F4-540D-9D12FB5ADCEE}"/>
              </a:ext>
            </a:extLst>
          </p:cNvPr>
          <p:cNvGrpSpPr/>
          <p:nvPr/>
        </p:nvGrpSpPr>
        <p:grpSpPr>
          <a:xfrm>
            <a:off x="3085103" y="3655823"/>
            <a:ext cx="8422393" cy="356310"/>
            <a:chOff x="3107148" y="6620148"/>
            <a:chExt cx="8422393" cy="356310"/>
          </a:xfrm>
        </p:grpSpPr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C644E086-9B6E-A18D-A1DB-59BBC042EB51}"/>
                </a:ext>
              </a:extLst>
            </p:cNvPr>
            <p:cNvSpPr txBox="1"/>
            <p:nvPr/>
          </p:nvSpPr>
          <p:spPr>
            <a:xfrm>
              <a:off x="10483662" y="6620148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36 m</a:t>
              </a:r>
            </a:p>
          </p:txBody>
        </p: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314F51DE-591D-135D-D832-32FC2EB4E07F}"/>
                </a:ext>
              </a:extLst>
            </p:cNvPr>
            <p:cNvGrpSpPr/>
            <p:nvPr/>
          </p:nvGrpSpPr>
          <p:grpSpPr>
            <a:xfrm>
              <a:off x="3107148" y="6620148"/>
              <a:ext cx="4629986" cy="356310"/>
              <a:chOff x="3107148" y="6620148"/>
              <a:chExt cx="4629986" cy="356310"/>
            </a:xfrm>
          </p:grpSpPr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63987180-EDA4-AFD5-7907-98BEA26EB02B}"/>
                  </a:ext>
                </a:extLst>
              </p:cNvPr>
              <p:cNvSpPr txBox="1"/>
              <p:nvPr/>
            </p:nvSpPr>
            <p:spPr>
              <a:xfrm>
                <a:off x="3107148" y="6620148"/>
                <a:ext cx="104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0 m</a:t>
                </a:r>
              </a:p>
            </p:txBody>
          </p:sp>
          <p:sp>
            <p:nvSpPr>
              <p:cNvPr id="139" name="ZoneTexte 138">
                <a:extLst>
                  <a:ext uri="{FF2B5EF4-FFF2-40B4-BE49-F238E27FC236}">
                    <a16:creationId xmlns:a16="http://schemas.microsoft.com/office/drawing/2014/main" id="{B32E8B5E-23DB-949B-7A19-B3A9F75036BD}"/>
                  </a:ext>
                </a:extLst>
              </p:cNvPr>
              <p:cNvSpPr txBox="1"/>
              <p:nvPr/>
            </p:nvSpPr>
            <p:spPr>
              <a:xfrm>
                <a:off x="6400345" y="6637904"/>
                <a:ext cx="13367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/>
                  <a:t>Distance (m)</a:t>
                </a:r>
              </a:p>
            </p:txBody>
          </p:sp>
        </p:grpSp>
      </p:grp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534F4211-36FE-BEEA-3329-3532DF959CCC}"/>
              </a:ext>
            </a:extLst>
          </p:cNvPr>
          <p:cNvCxnSpPr>
            <a:cxnSpLocks/>
          </p:cNvCxnSpPr>
          <p:nvPr/>
        </p:nvCxnSpPr>
        <p:spPr>
          <a:xfrm>
            <a:off x="3329889" y="3614991"/>
            <a:ext cx="0" cy="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000C1246-F245-8C3F-6661-81957376788E}"/>
              </a:ext>
            </a:extLst>
          </p:cNvPr>
          <p:cNvCxnSpPr>
            <a:cxnSpLocks/>
          </p:cNvCxnSpPr>
          <p:nvPr/>
        </p:nvCxnSpPr>
        <p:spPr>
          <a:xfrm>
            <a:off x="10730432" y="3637659"/>
            <a:ext cx="0" cy="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2" name="Image 151">
            <a:extLst>
              <a:ext uri="{FF2B5EF4-FFF2-40B4-BE49-F238E27FC236}">
                <a16:creationId xmlns:a16="http://schemas.microsoft.com/office/drawing/2014/main" id="{0E5CE6E3-E58D-2C43-20A1-D04B80ACEA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907" t="27873" r="2247" b="7895"/>
          <a:stretch/>
        </p:blipFill>
        <p:spPr>
          <a:xfrm>
            <a:off x="11151648" y="1446850"/>
            <a:ext cx="796615" cy="2263777"/>
          </a:xfrm>
          <a:prstGeom prst="rect">
            <a:avLst/>
          </a:prstGeom>
        </p:spPr>
      </p:pic>
      <p:sp>
        <p:nvSpPr>
          <p:cNvPr id="146" name="ZoneTexte 145">
            <a:extLst>
              <a:ext uri="{FF2B5EF4-FFF2-40B4-BE49-F238E27FC236}">
                <a16:creationId xmlns:a16="http://schemas.microsoft.com/office/drawing/2014/main" id="{9EEDA857-6CE1-44D1-69BB-9A0B849687C9}"/>
              </a:ext>
            </a:extLst>
          </p:cNvPr>
          <p:cNvSpPr txBox="1"/>
          <p:nvPr/>
        </p:nvSpPr>
        <p:spPr>
          <a:xfrm>
            <a:off x="10852969" y="1147276"/>
            <a:ext cx="148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Gain function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9ADECEF9-A3F2-0C1C-6D55-A5294F36F9B5}"/>
              </a:ext>
            </a:extLst>
          </p:cNvPr>
          <p:cNvSpPr txBox="1"/>
          <p:nvPr/>
        </p:nvSpPr>
        <p:spPr>
          <a:xfrm>
            <a:off x="11387846" y="3833978"/>
            <a:ext cx="36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dB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C9DE993E-E6A6-109D-0583-8A4AAAC17DC6}"/>
              </a:ext>
            </a:extLst>
          </p:cNvPr>
          <p:cNvSpPr txBox="1"/>
          <p:nvPr/>
        </p:nvSpPr>
        <p:spPr>
          <a:xfrm>
            <a:off x="11015042" y="3673578"/>
            <a:ext cx="22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0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C680D96C-3F04-50E4-AD82-82000FA9AECB}"/>
              </a:ext>
            </a:extLst>
          </p:cNvPr>
          <p:cNvSpPr txBox="1"/>
          <p:nvPr/>
        </p:nvSpPr>
        <p:spPr>
          <a:xfrm>
            <a:off x="11315760" y="3673577"/>
            <a:ext cx="39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40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999B7DD9-69B5-E106-AA64-E33F81D09EE2}"/>
              </a:ext>
            </a:extLst>
          </p:cNvPr>
          <p:cNvSpPr txBox="1"/>
          <p:nvPr/>
        </p:nvSpPr>
        <p:spPr>
          <a:xfrm>
            <a:off x="11644102" y="3673577"/>
            <a:ext cx="39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80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50AC1E31-0425-728D-A9E4-74A692BC1562}"/>
              </a:ext>
            </a:extLst>
          </p:cNvPr>
          <p:cNvSpPr txBox="1"/>
          <p:nvPr/>
        </p:nvSpPr>
        <p:spPr>
          <a:xfrm>
            <a:off x="4500438" y="4633226"/>
            <a:ext cx="539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0" dirty="0"/>
              <a:t>Detection of various interfaces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ED24630A-C8FF-5860-B0B5-7BC98363C815}"/>
              </a:ext>
            </a:extLst>
          </p:cNvPr>
          <p:cNvSpPr txBox="1"/>
          <p:nvPr/>
        </p:nvSpPr>
        <p:spPr>
          <a:xfrm>
            <a:off x="1581151" y="2074746"/>
            <a:ext cx="1687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 Arrival time (ns)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5C6E283-4F98-9710-4318-DB3F4B43AEFD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GPR results : </a:t>
            </a:r>
            <a:r>
              <a:rPr lang="en-GB" sz="3200" noProof="0" dirty="0"/>
              <a:t>(1500 MHz)</a:t>
            </a:r>
            <a:endParaRPr lang="en-GB" sz="4000" noProof="0" dirty="0"/>
          </a:p>
        </p:txBody>
      </p:sp>
    </p:spTree>
    <p:extLst>
      <p:ext uri="{BB962C8B-B14F-4D97-AF65-F5344CB8AC3E}">
        <p14:creationId xmlns:p14="http://schemas.microsoft.com/office/powerpoint/2010/main" val="273820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1EB31-A2C3-AED9-DCD4-07632DD9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32857C7-4233-2A76-54B7-6E74903BCFF0}"/>
              </a:ext>
            </a:extLst>
          </p:cNvPr>
          <p:cNvSpPr txBox="1"/>
          <p:nvPr/>
        </p:nvSpPr>
        <p:spPr>
          <a:xfrm>
            <a:off x="4500438" y="4633226"/>
            <a:ext cx="539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0" dirty="0"/>
              <a:t>Detection of various interfaces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A4AB56-232E-F003-AE2A-BA6A505A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8" t="28425" r="2707" b="6817"/>
          <a:stretch/>
        </p:blipFill>
        <p:spPr>
          <a:xfrm>
            <a:off x="3322507" y="1378975"/>
            <a:ext cx="7424687" cy="2331651"/>
          </a:xfrm>
          <a:prstGeom prst="rect">
            <a:avLst/>
          </a:prstGeo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050E85CE-435F-CAE5-CF3B-CF689C7260C1}"/>
              </a:ext>
            </a:extLst>
          </p:cNvPr>
          <p:cNvSpPr/>
          <p:nvPr/>
        </p:nvSpPr>
        <p:spPr>
          <a:xfrm>
            <a:off x="3329890" y="1751611"/>
            <a:ext cx="7330413" cy="154610"/>
          </a:xfrm>
          <a:custGeom>
            <a:avLst/>
            <a:gdLst>
              <a:gd name="connsiteX0" fmla="*/ 0 w 9819861"/>
              <a:gd name="connsiteY0" fmla="*/ 111318 h 214685"/>
              <a:gd name="connsiteX1" fmla="*/ 341906 w 9819861"/>
              <a:gd name="connsiteY1" fmla="*/ 182880 h 214685"/>
              <a:gd name="connsiteX2" fmla="*/ 477079 w 9819861"/>
              <a:gd name="connsiteY2" fmla="*/ 79513 h 214685"/>
              <a:gd name="connsiteX3" fmla="*/ 652007 w 9819861"/>
              <a:gd name="connsiteY3" fmla="*/ 143123 h 214685"/>
              <a:gd name="connsiteX4" fmla="*/ 1343771 w 9819861"/>
              <a:gd name="connsiteY4" fmla="*/ 135172 h 214685"/>
              <a:gd name="connsiteX5" fmla="*/ 1478943 w 9819861"/>
              <a:gd name="connsiteY5" fmla="*/ 159026 h 214685"/>
              <a:gd name="connsiteX6" fmla="*/ 1725433 w 9819861"/>
              <a:gd name="connsiteY6" fmla="*/ 159026 h 214685"/>
              <a:gd name="connsiteX7" fmla="*/ 1812898 w 9819861"/>
              <a:gd name="connsiteY7" fmla="*/ 79513 h 214685"/>
              <a:gd name="connsiteX8" fmla="*/ 2003729 w 9819861"/>
              <a:gd name="connsiteY8" fmla="*/ 135172 h 214685"/>
              <a:gd name="connsiteX9" fmla="*/ 2083242 w 9819861"/>
              <a:gd name="connsiteY9" fmla="*/ 39756 h 214685"/>
              <a:gd name="connsiteX10" fmla="*/ 2146853 w 9819861"/>
              <a:gd name="connsiteY10" fmla="*/ 0 h 214685"/>
              <a:gd name="connsiteX11" fmla="*/ 2305879 w 9819861"/>
              <a:gd name="connsiteY11" fmla="*/ 95415 h 214685"/>
              <a:gd name="connsiteX12" fmla="*/ 2393343 w 9819861"/>
              <a:gd name="connsiteY12" fmla="*/ 143123 h 214685"/>
              <a:gd name="connsiteX13" fmla="*/ 2615980 w 9819861"/>
              <a:gd name="connsiteY13" fmla="*/ 135172 h 214685"/>
              <a:gd name="connsiteX14" fmla="*/ 2838616 w 9819861"/>
              <a:gd name="connsiteY14" fmla="*/ 127221 h 214685"/>
              <a:gd name="connsiteX15" fmla="*/ 2886324 w 9819861"/>
              <a:gd name="connsiteY15" fmla="*/ 39756 h 214685"/>
              <a:gd name="connsiteX16" fmla="*/ 3164620 w 9819861"/>
              <a:gd name="connsiteY16" fmla="*/ 103367 h 214685"/>
              <a:gd name="connsiteX17" fmla="*/ 3395207 w 9819861"/>
              <a:gd name="connsiteY17" fmla="*/ 127221 h 214685"/>
              <a:gd name="connsiteX18" fmla="*/ 3498574 w 9819861"/>
              <a:gd name="connsiteY18" fmla="*/ 143123 h 214685"/>
              <a:gd name="connsiteX19" fmla="*/ 3641698 w 9819861"/>
              <a:gd name="connsiteY19" fmla="*/ 151075 h 214685"/>
              <a:gd name="connsiteX20" fmla="*/ 3848432 w 9819861"/>
              <a:gd name="connsiteY20" fmla="*/ 182880 h 214685"/>
              <a:gd name="connsiteX21" fmla="*/ 4086971 w 9819861"/>
              <a:gd name="connsiteY21" fmla="*/ 166977 h 214685"/>
              <a:gd name="connsiteX22" fmla="*/ 4333461 w 9819861"/>
              <a:gd name="connsiteY22" fmla="*/ 190831 h 214685"/>
              <a:gd name="connsiteX23" fmla="*/ 4572000 w 9819861"/>
              <a:gd name="connsiteY23" fmla="*/ 190831 h 214685"/>
              <a:gd name="connsiteX24" fmla="*/ 4667416 w 9819861"/>
              <a:gd name="connsiteY24" fmla="*/ 190831 h 214685"/>
              <a:gd name="connsiteX25" fmla="*/ 4810540 w 9819861"/>
              <a:gd name="connsiteY25" fmla="*/ 214685 h 214685"/>
              <a:gd name="connsiteX26" fmla="*/ 4937760 w 9819861"/>
              <a:gd name="connsiteY26" fmla="*/ 151075 h 214685"/>
              <a:gd name="connsiteX27" fmla="*/ 5001371 w 9819861"/>
              <a:gd name="connsiteY27" fmla="*/ 111318 h 214685"/>
              <a:gd name="connsiteX28" fmla="*/ 5104738 w 9819861"/>
              <a:gd name="connsiteY28" fmla="*/ 87464 h 214685"/>
              <a:gd name="connsiteX29" fmla="*/ 5208105 w 9819861"/>
              <a:gd name="connsiteY29" fmla="*/ 47708 h 214685"/>
              <a:gd name="connsiteX30" fmla="*/ 5255813 w 9819861"/>
              <a:gd name="connsiteY30" fmla="*/ 47708 h 214685"/>
              <a:gd name="connsiteX31" fmla="*/ 5375082 w 9819861"/>
              <a:gd name="connsiteY31" fmla="*/ 127221 h 214685"/>
              <a:gd name="connsiteX32" fmla="*/ 5605670 w 9819861"/>
              <a:gd name="connsiteY32" fmla="*/ 151075 h 214685"/>
              <a:gd name="connsiteX33" fmla="*/ 6058894 w 9819861"/>
              <a:gd name="connsiteY33" fmla="*/ 151075 h 214685"/>
              <a:gd name="connsiteX34" fmla="*/ 6241774 w 9819861"/>
              <a:gd name="connsiteY34" fmla="*/ 143123 h 214685"/>
              <a:gd name="connsiteX35" fmla="*/ 6440557 w 9819861"/>
              <a:gd name="connsiteY35" fmla="*/ 151075 h 214685"/>
              <a:gd name="connsiteX36" fmla="*/ 6607534 w 9819861"/>
              <a:gd name="connsiteY36" fmla="*/ 135172 h 214685"/>
              <a:gd name="connsiteX37" fmla="*/ 6869927 w 9819861"/>
              <a:gd name="connsiteY37" fmla="*/ 71561 h 214685"/>
              <a:gd name="connsiteX38" fmla="*/ 7036905 w 9819861"/>
              <a:gd name="connsiteY38" fmla="*/ 95415 h 214685"/>
              <a:gd name="connsiteX39" fmla="*/ 7156174 w 9819861"/>
              <a:gd name="connsiteY39" fmla="*/ 95415 h 214685"/>
              <a:gd name="connsiteX40" fmla="*/ 7402665 w 9819861"/>
              <a:gd name="connsiteY40" fmla="*/ 166977 h 214685"/>
              <a:gd name="connsiteX41" fmla="*/ 7537837 w 9819861"/>
              <a:gd name="connsiteY41" fmla="*/ 182880 h 214685"/>
              <a:gd name="connsiteX42" fmla="*/ 7688912 w 9819861"/>
              <a:gd name="connsiteY42" fmla="*/ 214685 h 214685"/>
              <a:gd name="connsiteX43" fmla="*/ 7768425 w 9819861"/>
              <a:gd name="connsiteY43" fmla="*/ 190831 h 214685"/>
              <a:gd name="connsiteX44" fmla="*/ 7935402 w 9819861"/>
              <a:gd name="connsiteY44" fmla="*/ 166977 h 214685"/>
              <a:gd name="connsiteX45" fmla="*/ 8070574 w 9819861"/>
              <a:gd name="connsiteY45" fmla="*/ 151075 h 214685"/>
              <a:gd name="connsiteX46" fmla="*/ 8253454 w 9819861"/>
              <a:gd name="connsiteY46" fmla="*/ 151075 h 214685"/>
              <a:gd name="connsiteX47" fmla="*/ 8388626 w 9819861"/>
              <a:gd name="connsiteY47" fmla="*/ 151075 h 214685"/>
              <a:gd name="connsiteX48" fmla="*/ 8682825 w 9819861"/>
              <a:gd name="connsiteY48" fmla="*/ 151075 h 214685"/>
              <a:gd name="connsiteX49" fmla="*/ 8921364 w 9819861"/>
              <a:gd name="connsiteY49" fmla="*/ 159026 h 214685"/>
              <a:gd name="connsiteX50" fmla="*/ 9080390 w 9819861"/>
              <a:gd name="connsiteY50" fmla="*/ 198782 h 214685"/>
              <a:gd name="connsiteX51" fmla="*/ 9366637 w 9819861"/>
              <a:gd name="connsiteY51" fmla="*/ 198782 h 214685"/>
              <a:gd name="connsiteX52" fmla="*/ 9470004 w 9819861"/>
              <a:gd name="connsiteY52" fmla="*/ 143123 h 214685"/>
              <a:gd name="connsiteX53" fmla="*/ 9525663 w 9819861"/>
              <a:gd name="connsiteY53" fmla="*/ 135172 h 214685"/>
              <a:gd name="connsiteX54" fmla="*/ 9780105 w 9819861"/>
              <a:gd name="connsiteY54" fmla="*/ 190831 h 214685"/>
              <a:gd name="connsiteX55" fmla="*/ 9819861 w 9819861"/>
              <a:gd name="connsiteY55" fmla="*/ 190831 h 214685"/>
              <a:gd name="connsiteX56" fmla="*/ 9811910 w 9819861"/>
              <a:gd name="connsiteY56" fmla="*/ 190831 h 2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819861" h="214685">
                <a:moveTo>
                  <a:pt x="0" y="111318"/>
                </a:moveTo>
                <a:lnTo>
                  <a:pt x="341906" y="182880"/>
                </a:lnTo>
                <a:lnTo>
                  <a:pt x="477079" y="79513"/>
                </a:lnTo>
                <a:lnTo>
                  <a:pt x="652007" y="143123"/>
                </a:lnTo>
                <a:lnTo>
                  <a:pt x="1343771" y="135172"/>
                </a:lnTo>
                <a:lnTo>
                  <a:pt x="1478943" y="159026"/>
                </a:lnTo>
                <a:lnTo>
                  <a:pt x="1725433" y="159026"/>
                </a:lnTo>
                <a:lnTo>
                  <a:pt x="1812898" y="79513"/>
                </a:lnTo>
                <a:lnTo>
                  <a:pt x="2003729" y="135172"/>
                </a:lnTo>
                <a:lnTo>
                  <a:pt x="2083242" y="39756"/>
                </a:lnTo>
                <a:lnTo>
                  <a:pt x="2146853" y="0"/>
                </a:lnTo>
                <a:lnTo>
                  <a:pt x="2305879" y="95415"/>
                </a:lnTo>
                <a:lnTo>
                  <a:pt x="2393343" y="143123"/>
                </a:lnTo>
                <a:lnTo>
                  <a:pt x="2615980" y="135172"/>
                </a:lnTo>
                <a:lnTo>
                  <a:pt x="2838616" y="127221"/>
                </a:lnTo>
                <a:lnTo>
                  <a:pt x="2886324" y="39756"/>
                </a:lnTo>
                <a:lnTo>
                  <a:pt x="3164620" y="103367"/>
                </a:lnTo>
                <a:lnTo>
                  <a:pt x="3395207" y="127221"/>
                </a:lnTo>
                <a:lnTo>
                  <a:pt x="3498574" y="143123"/>
                </a:lnTo>
                <a:lnTo>
                  <a:pt x="3641698" y="151075"/>
                </a:lnTo>
                <a:lnTo>
                  <a:pt x="3848432" y="182880"/>
                </a:lnTo>
                <a:lnTo>
                  <a:pt x="4086971" y="166977"/>
                </a:lnTo>
                <a:lnTo>
                  <a:pt x="4333461" y="190831"/>
                </a:lnTo>
                <a:lnTo>
                  <a:pt x="4572000" y="190831"/>
                </a:lnTo>
                <a:lnTo>
                  <a:pt x="4667416" y="190831"/>
                </a:lnTo>
                <a:lnTo>
                  <a:pt x="4810540" y="214685"/>
                </a:lnTo>
                <a:lnTo>
                  <a:pt x="4937760" y="151075"/>
                </a:lnTo>
                <a:lnTo>
                  <a:pt x="5001371" y="111318"/>
                </a:lnTo>
                <a:lnTo>
                  <a:pt x="5104738" y="87464"/>
                </a:lnTo>
                <a:lnTo>
                  <a:pt x="5208105" y="47708"/>
                </a:lnTo>
                <a:lnTo>
                  <a:pt x="5255813" y="47708"/>
                </a:lnTo>
                <a:lnTo>
                  <a:pt x="5375082" y="127221"/>
                </a:lnTo>
                <a:lnTo>
                  <a:pt x="5605670" y="151075"/>
                </a:lnTo>
                <a:lnTo>
                  <a:pt x="6058894" y="151075"/>
                </a:lnTo>
                <a:lnTo>
                  <a:pt x="6241774" y="143123"/>
                </a:lnTo>
                <a:lnTo>
                  <a:pt x="6440557" y="151075"/>
                </a:lnTo>
                <a:lnTo>
                  <a:pt x="6607534" y="135172"/>
                </a:lnTo>
                <a:lnTo>
                  <a:pt x="6869927" y="71561"/>
                </a:lnTo>
                <a:lnTo>
                  <a:pt x="7036905" y="95415"/>
                </a:lnTo>
                <a:lnTo>
                  <a:pt x="7156174" y="95415"/>
                </a:lnTo>
                <a:lnTo>
                  <a:pt x="7402665" y="166977"/>
                </a:lnTo>
                <a:lnTo>
                  <a:pt x="7537837" y="182880"/>
                </a:lnTo>
                <a:lnTo>
                  <a:pt x="7688912" y="214685"/>
                </a:lnTo>
                <a:lnTo>
                  <a:pt x="7768425" y="190831"/>
                </a:lnTo>
                <a:lnTo>
                  <a:pt x="7935402" y="166977"/>
                </a:lnTo>
                <a:lnTo>
                  <a:pt x="8070574" y="151075"/>
                </a:lnTo>
                <a:lnTo>
                  <a:pt x="8253454" y="151075"/>
                </a:lnTo>
                <a:lnTo>
                  <a:pt x="8388626" y="151075"/>
                </a:lnTo>
                <a:lnTo>
                  <a:pt x="8682825" y="151075"/>
                </a:lnTo>
                <a:lnTo>
                  <a:pt x="8921364" y="159026"/>
                </a:lnTo>
                <a:lnTo>
                  <a:pt x="9080390" y="198782"/>
                </a:lnTo>
                <a:lnTo>
                  <a:pt x="9366637" y="198782"/>
                </a:lnTo>
                <a:lnTo>
                  <a:pt x="9470004" y="143123"/>
                </a:lnTo>
                <a:lnTo>
                  <a:pt x="9525663" y="135172"/>
                </a:lnTo>
                <a:lnTo>
                  <a:pt x="9780105" y="190831"/>
                </a:lnTo>
                <a:lnTo>
                  <a:pt x="9819861" y="190831"/>
                </a:lnTo>
                <a:lnTo>
                  <a:pt x="9811910" y="190831"/>
                </a:lnTo>
              </a:path>
            </a:pathLst>
          </a:cu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E6794C0-F4DA-48E5-2AAD-B2833E9BE512}"/>
              </a:ext>
            </a:extLst>
          </p:cNvPr>
          <p:cNvGrpSpPr/>
          <p:nvPr/>
        </p:nvGrpSpPr>
        <p:grpSpPr>
          <a:xfrm>
            <a:off x="3336547" y="2572975"/>
            <a:ext cx="7353434" cy="290032"/>
            <a:chOff x="358775" y="4686797"/>
            <a:chExt cx="9850700" cy="402728"/>
          </a:xfrm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AD0F94A8-A966-26E7-08D9-967C9D9FFAD4}"/>
                </a:ext>
              </a:extLst>
            </p:cNvPr>
            <p:cNvSpPr/>
            <p:nvPr/>
          </p:nvSpPr>
          <p:spPr>
            <a:xfrm>
              <a:off x="2841625" y="4686797"/>
              <a:ext cx="7367850" cy="402390"/>
            </a:xfrm>
            <a:custGeom>
              <a:avLst/>
              <a:gdLst>
                <a:gd name="connsiteX0" fmla="*/ 6679096 w 6679096"/>
                <a:gd name="connsiteY0" fmla="*/ 230588 h 373712"/>
                <a:gd name="connsiteX1" fmla="*/ 6504167 w 6679096"/>
                <a:gd name="connsiteY1" fmla="*/ 143124 h 373712"/>
                <a:gd name="connsiteX2" fmla="*/ 6464411 w 6679096"/>
                <a:gd name="connsiteY2" fmla="*/ 254442 h 373712"/>
                <a:gd name="connsiteX3" fmla="*/ 6384898 w 6679096"/>
                <a:gd name="connsiteY3" fmla="*/ 262393 h 373712"/>
                <a:gd name="connsiteX4" fmla="*/ 6337190 w 6679096"/>
                <a:gd name="connsiteY4" fmla="*/ 230588 h 373712"/>
                <a:gd name="connsiteX5" fmla="*/ 6209969 w 6679096"/>
                <a:gd name="connsiteY5" fmla="*/ 143124 h 373712"/>
                <a:gd name="connsiteX6" fmla="*/ 6154310 w 6679096"/>
                <a:gd name="connsiteY6" fmla="*/ 190832 h 373712"/>
                <a:gd name="connsiteX7" fmla="*/ 6114553 w 6679096"/>
                <a:gd name="connsiteY7" fmla="*/ 174929 h 373712"/>
                <a:gd name="connsiteX8" fmla="*/ 6027089 w 6679096"/>
                <a:gd name="connsiteY8" fmla="*/ 143124 h 373712"/>
                <a:gd name="connsiteX9" fmla="*/ 5915771 w 6679096"/>
                <a:gd name="connsiteY9" fmla="*/ 206734 h 373712"/>
                <a:gd name="connsiteX10" fmla="*/ 5844209 w 6679096"/>
                <a:gd name="connsiteY10" fmla="*/ 246491 h 373712"/>
                <a:gd name="connsiteX11" fmla="*/ 5772647 w 6679096"/>
                <a:gd name="connsiteY11" fmla="*/ 278296 h 373712"/>
                <a:gd name="connsiteX12" fmla="*/ 5677231 w 6679096"/>
                <a:gd name="connsiteY12" fmla="*/ 349858 h 373712"/>
                <a:gd name="connsiteX13" fmla="*/ 5613621 w 6679096"/>
                <a:gd name="connsiteY13" fmla="*/ 373712 h 373712"/>
                <a:gd name="connsiteX14" fmla="*/ 5613621 w 6679096"/>
                <a:gd name="connsiteY14" fmla="*/ 373712 h 373712"/>
                <a:gd name="connsiteX15" fmla="*/ 5494351 w 6679096"/>
                <a:gd name="connsiteY15" fmla="*/ 254442 h 373712"/>
                <a:gd name="connsiteX16" fmla="*/ 5406887 w 6679096"/>
                <a:gd name="connsiteY16" fmla="*/ 302150 h 373712"/>
                <a:gd name="connsiteX17" fmla="*/ 5303520 w 6679096"/>
                <a:gd name="connsiteY17" fmla="*/ 310101 h 373712"/>
                <a:gd name="connsiteX18" fmla="*/ 5200153 w 6679096"/>
                <a:gd name="connsiteY18" fmla="*/ 310101 h 373712"/>
                <a:gd name="connsiteX19" fmla="*/ 4913906 w 6679096"/>
                <a:gd name="connsiteY19" fmla="*/ 294199 h 373712"/>
                <a:gd name="connsiteX20" fmla="*/ 4834393 w 6679096"/>
                <a:gd name="connsiteY20" fmla="*/ 270345 h 373712"/>
                <a:gd name="connsiteX21" fmla="*/ 4715124 w 6679096"/>
                <a:gd name="connsiteY21" fmla="*/ 365760 h 373712"/>
                <a:gd name="connsiteX22" fmla="*/ 4564049 w 6679096"/>
                <a:gd name="connsiteY22" fmla="*/ 286247 h 373712"/>
                <a:gd name="connsiteX23" fmla="*/ 4397071 w 6679096"/>
                <a:gd name="connsiteY23" fmla="*/ 310101 h 373712"/>
                <a:gd name="connsiteX24" fmla="*/ 4373218 w 6679096"/>
                <a:gd name="connsiteY24" fmla="*/ 238539 h 373712"/>
                <a:gd name="connsiteX25" fmla="*/ 4079019 w 6679096"/>
                <a:gd name="connsiteY25" fmla="*/ 294199 h 373712"/>
                <a:gd name="connsiteX26" fmla="*/ 3888188 w 6679096"/>
                <a:gd name="connsiteY26" fmla="*/ 198783 h 373712"/>
                <a:gd name="connsiteX27" fmla="*/ 3721211 w 6679096"/>
                <a:gd name="connsiteY27" fmla="*/ 230588 h 373712"/>
                <a:gd name="connsiteX28" fmla="*/ 3514477 w 6679096"/>
                <a:gd name="connsiteY28" fmla="*/ 182880 h 373712"/>
                <a:gd name="connsiteX29" fmla="*/ 3220278 w 6679096"/>
                <a:gd name="connsiteY29" fmla="*/ 349858 h 373712"/>
                <a:gd name="connsiteX30" fmla="*/ 3013544 w 6679096"/>
                <a:gd name="connsiteY30" fmla="*/ 151075 h 373712"/>
                <a:gd name="connsiteX31" fmla="*/ 2894275 w 6679096"/>
                <a:gd name="connsiteY31" fmla="*/ 39757 h 373712"/>
                <a:gd name="connsiteX32" fmla="*/ 2687541 w 6679096"/>
                <a:gd name="connsiteY32" fmla="*/ 15903 h 373712"/>
                <a:gd name="connsiteX33" fmla="*/ 2568271 w 6679096"/>
                <a:gd name="connsiteY33" fmla="*/ 0 h 373712"/>
                <a:gd name="connsiteX34" fmla="*/ 2305878 w 6679096"/>
                <a:gd name="connsiteY34" fmla="*/ 55659 h 373712"/>
                <a:gd name="connsiteX35" fmla="*/ 2186609 w 6679096"/>
                <a:gd name="connsiteY35" fmla="*/ 31806 h 373712"/>
                <a:gd name="connsiteX36" fmla="*/ 2091193 w 6679096"/>
                <a:gd name="connsiteY36" fmla="*/ 31806 h 373712"/>
                <a:gd name="connsiteX37" fmla="*/ 2011680 w 6679096"/>
                <a:gd name="connsiteY37" fmla="*/ 47708 h 373712"/>
                <a:gd name="connsiteX38" fmla="*/ 1836751 w 6679096"/>
                <a:gd name="connsiteY38" fmla="*/ 31806 h 373712"/>
                <a:gd name="connsiteX39" fmla="*/ 1749287 w 6679096"/>
                <a:gd name="connsiteY39" fmla="*/ 39757 h 373712"/>
                <a:gd name="connsiteX40" fmla="*/ 1630018 w 6679096"/>
                <a:gd name="connsiteY40" fmla="*/ 63611 h 373712"/>
                <a:gd name="connsiteX41" fmla="*/ 1359673 w 6679096"/>
                <a:gd name="connsiteY41" fmla="*/ 71562 h 373712"/>
                <a:gd name="connsiteX42" fmla="*/ 1232452 w 6679096"/>
                <a:gd name="connsiteY42" fmla="*/ 63611 h 373712"/>
                <a:gd name="connsiteX43" fmla="*/ 1176793 w 6679096"/>
                <a:gd name="connsiteY43" fmla="*/ 15903 h 373712"/>
                <a:gd name="connsiteX44" fmla="*/ 1009816 w 6679096"/>
                <a:gd name="connsiteY44" fmla="*/ 174929 h 373712"/>
                <a:gd name="connsiteX45" fmla="*/ 842838 w 6679096"/>
                <a:gd name="connsiteY45" fmla="*/ 55659 h 373712"/>
                <a:gd name="connsiteX46" fmla="*/ 675861 w 6679096"/>
                <a:gd name="connsiteY46" fmla="*/ 174929 h 373712"/>
                <a:gd name="connsiteX47" fmla="*/ 477078 w 6679096"/>
                <a:gd name="connsiteY47" fmla="*/ 174929 h 373712"/>
                <a:gd name="connsiteX48" fmla="*/ 373711 w 6679096"/>
                <a:gd name="connsiteY48" fmla="*/ 111319 h 373712"/>
                <a:gd name="connsiteX49" fmla="*/ 341906 w 6679096"/>
                <a:gd name="connsiteY49" fmla="*/ 39757 h 373712"/>
                <a:gd name="connsiteX50" fmla="*/ 230588 w 6679096"/>
                <a:gd name="connsiteY50" fmla="*/ 95416 h 373712"/>
                <a:gd name="connsiteX51" fmla="*/ 87464 w 6679096"/>
                <a:gd name="connsiteY51" fmla="*/ 174929 h 373712"/>
                <a:gd name="connsiteX52" fmla="*/ 0 w 6679096"/>
                <a:gd name="connsiteY52" fmla="*/ 214686 h 373712"/>
                <a:gd name="connsiteX53" fmla="*/ 15903 w 6679096"/>
                <a:gd name="connsiteY53" fmla="*/ 190832 h 373712"/>
                <a:gd name="connsiteX54" fmla="*/ 254442 w 6679096"/>
                <a:gd name="connsiteY54" fmla="*/ 39757 h 373712"/>
                <a:gd name="connsiteX55" fmla="*/ 294198 w 6679096"/>
                <a:gd name="connsiteY55" fmla="*/ 63611 h 373712"/>
                <a:gd name="connsiteX0" fmla="*/ 6679096 w 6679096"/>
                <a:gd name="connsiteY0" fmla="*/ 230588 h 373712"/>
                <a:gd name="connsiteX1" fmla="*/ 6504167 w 6679096"/>
                <a:gd name="connsiteY1" fmla="*/ 143124 h 373712"/>
                <a:gd name="connsiteX2" fmla="*/ 6464411 w 6679096"/>
                <a:gd name="connsiteY2" fmla="*/ 254442 h 373712"/>
                <a:gd name="connsiteX3" fmla="*/ 6384898 w 6679096"/>
                <a:gd name="connsiteY3" fmla="*/ 262393 h 373712"/>
                <a:gd name="connsiteX4" fmla="*/ 6337190 w 6679096"/>
                <a:gd name="connsiteY4" fmla="*/ 230588 h 373712"/>
                <a:gd name="connsiteX5" fmla="*/ 6209969 w 6679096"/>
                <a:gd name="connsiteY5" fmla="*/ 143124 h 373712"/>
                <a:gd name="connsiteX6" fmla="*/ 6154310 w 6679096"/>
                <a:gd name="connsiteY6" fmla="*/ 190832 h 373712"/>
                <a:gd name="connsiteX7" fmla="*/ 6114553 w 6679096"/>
                <a:gd name="connsiteY7" fmla="*/ 174929 h 373712"/>
                <a:gd name="connsiteX8" fmla="*/ 6027089 w 6679096"/>
                <a:gd name="connsiteY8" fmla="*/ 143124 h 373712"/>
                <a:gd name="connsiteX9" fmla="*/ 5915771 w 6679096"/>
                <a:gd name="connsiteY9" fmla="*/ 206734 h 373712"/>
                <a:gd name="connsiteX10" fmla="*/ 5844209 w 6679096"/>
                <a:gd name="connsiteY10" fmla="*/ 246491 h 373712"/>
                <a:gd name="connsiteX11" fmla="*/ 5772647 w 6679096"/>
                <a:gd name="connsiteY11" fmla="*/ 278296 h 373712"/>
                <a:gd name="connsiteX12" fmla="*/ 5677231 w 6679096"/>
                <a:gd name="connsiteY12" fmla="*/ 349858 h 373712"/>
                <a:gd name="connsiteX13" fmla="*/ 5613621 w 6679096"/>
                <a:gd name="connsiteY13" fmla="*/ 373712 h 373712"/>
                <a:gd name="connsiteX14" fmla="*/ 5613621 w 6679096"/>
                <a:gd name="connsiteY14" fmla="*/ 373712 h 373712"/>
                <a:gd name="connsiteX15" fmla="*/ 5494351 w 6679096"/>
                <a:gd name="connsiteY15" fmla="*/ 254442 h 373712"/>
                <a:gd name="connsiteX16" fmla="*/ 5406887 w 6679096"/>
                <a:gd name="connsiteY16" fmla="*/ 302150 h 373712"/>
                <a:gd name="connsiteX17" fmla="*/ 5303520 w 6679096"/>
                <a:gd name="connsiteY17" fmla="*/ 310101 h 373712"/>
                <a:gd name="connsiteX18" fmla="*/ 5200153 w 6679096"/>
                <a:gd name="connsiteY18" fmla="*/ 310101 h 373712"/>
                <a:gd name="connsiteX19" fmla="*/ 4913906 w 6679096"/>
                <a:gd name="connsiteY19" fmla="*/ 294199 h 373712"/>
                <a:gd name="connsiteX20" fmla="*/ 4834393 w 6679096"/>
                <a:gd name="connsiteY20" fmla="*/ 270345 h 373712"/>
                <a:gd name="connsiteX21" fmla="*/ 4715124 w 6679096"/>
                <a:gd name="connsiteY21" fmla="*/ 365760 h 373712"/>
                <a:gd name="connsiteX22" fmla="*/ 4564049 w 6679096"/>
                <a:gd name="connsiteY22" fmla="*/ 286247 h 373712"/>
                <a:gd name="connsiteX23" fmla="*/ 4397071 w 6679096"/>
                <a:gd name="connsiteY23" fmla="*/ 310101 h 373712"/>
                <a:gd name="connsiteX24" fmla="*/ 4373218 w 6679096"/>
                <a:gd name="connsiteY24" fmla="*/ 238539 h 373712"/>
                <a:gd name="connsiteX25" fmla="*/ 4079019 w 6679096"/>
                <a:gd name="connsiteY25" fmla="*/ 294199 h 373712"/>
                <a:gd name="connsiteX26" fmla="*/ 3888188 w 6679096"/>
                <a:gd name="connsiteY26" fmla="*/ 198783 h 373712"/>
                <a:gd name="connsiteX27" fmla="*/ 3721211 w 6679096"/>
                <a:gd name="connsiteY27" fmla="*/ 230588 h 373712"/>
                <a:gd name="connsiteX28" fmla="*/ 3514477 w 6679096"/>
                <a:gd name="connsiteY28" fmla="*/ 182880 h 373712"/>
                <a:gd name="connsiteX29" fmla="*/ 3220278 w 6679096"/>
                <a:gd name="connsiteY29" fmla="*/ 349858 h 373712"/>
                <a:gd name="connsiteX30" fmla="*/ 3013544 w 6679096"/>
                <a:gd name="connsiteY30" fmla="*/ 151075 h 373712"/>
                <a:gd name="connsiteX31" fmla="*/ 2894275 w 6679096"/>
                <a:gd name="connsiteY31" fmla="*/ 254442 h 373712"/>
                <a:gd name="connsiteX32" fmla="*/ 2687541 w 6679096"/>
                <a:gd name="connsiteY32" fmla="*/ 15903 h 373712"/>
                <a:gd name="connsiteX33" fmla="*/ 2568271 w 6679096"/>
                <a:gd name="connsiteY33" fmla="*/ 0 h 373712"/>
                <a:gd name="connsiteX34" fmla="*/ 2305878 w 6679096"/>
                <a:gd name="connsiteY34" fmla="*/ 55659 h 373712"/>
                <a:gd name="connsiteX35" fmla="*/ 2186609 w 6679096"/>
                <a:gd name="connsiteY35" fmla="*/ 31806 h 373712"/>
                <a:gd name="connsiteX36" fmla="*/ 2091193 w 6679096"/>
                <a:gd name="connsiteY36" fmla="*/ 31806 h 373712"/>
                <a:gd name="connsiteX37" fmla="*/ 2011680 w 6679096"/>
                <a:gd name="connsiteY37" fmla="*/ 47708 h 373712"/>
                <a:gd name="connsiteX38" fmla="*/ 1836751 w 6679096"/>
                <a:gd name="connsiteY38" fmla="*/ 31806 h 373712"/>
                <a:gd name="connsiteX39" fmla="*/ 1749287 w 6679096"/>
                <a:gd name="connsiteY39" fmla="*/ 39757 h 373712"/>
                <a:gd name="connsiteX40" fmla="*/ 1630018 w 6679096"/>
                <a:gd name="connsiteY40" fmla="*/ 63611 h 373712"/>
                <a:gd name="connsiteX41" fmla="*/ 1359673 w 6679096"/>
                <a:gd name="connsiteY41" fmla="*/ 71562 h 373712"/>
                <a:gd name="connsiteX42" fmla="*/ 1232452 w 6679096"/>
                <a:gd name="connsiteY42" fmla="*/ 63611 h 373712"/>
                <a:gd name="connsiteX43" fmla="*/ 1176793 w 6679096"/>
                <a:gd name="connsiteY43" fmla="*/ 15903 h 373712"/>
                <a:gd name="connsiteX44" fmla="*/ 1009816 w 6679096"/>
                <a:gd name="connsiteY44" fmla="*/ 174929 h 373712"/>
                <a:gd name="connsiteX45" fmla="*/ 842838 w 6679096"/>
                <a:gd name="connsiteY45" fmla="*/ 55659 h 373712"/>
                <a:gd name="connsiteX46" fmla="*/ 675861 w 6679096"/>
                <a:gd name="connsiteY46" fmla="*/ 174929 h 373712"/>
                <a:gd name="connsiteX47" fmla="*/ 477078 w 6679096"/>
                <a:gd name="connsiteY47" fmla="*/ 174929 h 373712"/>
                <a:gd name="connsiteX48" fmla="*/ 373711 w 6679096"/>
                <a:gd name="connsiteY48" fmla="*/ 111319 h 373712"/>
                <a:gd name="connsiteX49" fmla="*/ 341906 w 6679096"/>
                <a:gd name="connsiteY49" fmla="*/ 39757 h 373712"/>
                <a:gd name="connsiteX50" fmla="*/ 230588 w 6679096"/>
                <a:gd name="connsiteY50" fmla="*/ 95416 h 373712"/>
                <a:gd name="connsiteX51" fmla="*/ 87464 w 6679096"/>
                <a:gd name="connsiteY51" fmla="*/ 174929 h 373712"/>
                <a:gd name="connsiteX52" fmla="*/ 0 w 6679096"/>
                <a:gd name="connsiteY52" fmla="*/ 214686 h 373712"/>
                <a:gd name="connsiteX53" fmla="*/ 15903 w 6679096"/>
                <a:gd name="connsiteY53" fmla="*/ 190832 h 373712"/>
                <a:gd name="connsiteX54" fmla="*/ 254442 w 6679096"/>
                <a:gd name="connsiteY54" fmla="*/ 39757 h 373712"/>
                <a:gd name="connsiteX55" fmla="*/ 294198 w 6679096"/>
                <a:gd name="connsiteY55" fmla="*/ 63611 h 373712"/>
                <a:gd name="connsiteX0" fmla="*/ 6679096 w 6679096"/>
                <a:gd name="connsiteY0" fmla="*/ 230588 h 373712"/>
                <a:gd name="connsiteX1" fmla="*/ 6504167 w 6679096"/>
                <a:gd name="connsiteY1" fmla="*/ 143124 h 373712"/>
                <a:gd name="connsiteX2" fmla="*/ 6464411 w 6679096"/>
                <a:gd name="connsiteY2" fmla="*/ 254442 h 373712"/>
                <a:gd name="connsiteX3" fmla="*/ 6384898 w 6679096"/>
                <a:gd name="connsiteY3" fmla="*/ 262393 h 373712"/>
                <a:gd name="connsiteX4" fmla="*/ 6337190 w 6679096"/>
                <a:gd name="connsiteY4" fmla="*/ 230588 h 373712"/>
                <a:gd name="connsiteX5" fmla="*/ 6209969 w 6679096"/>
                <a:gd name="connsiteY5" fmla="*/ 143124 h 373712"/>
                <a:gd name="connsiteX6" fmla="*/ 6154310 w 6679096"/>
                <a:gd name="connsiteY6" fmla="*/ 190832 h 373712"/>
                <a:gd name="connsiteX7" fmla="*/ 6114553 w 6679096"/>
                <a:gd name="connsiteY7" fmla="*/ 174929 h 373712"/>
                <a:gd name="connsiteX8" fmla="*/ 6027089 w 6679096"/>
                <a:gd name="connsiteY8" fmla="*/ 143124 h 373712"/>
                <a:gd name="connsiteX9" fmla="*/ 5915771 w 6679096"/>
                <a:gd name="connsiteY9" fmla="*/ 206734 h 373712"/>
                <a:gd name="connsiteX10" fmla="*/ 5844209 w 6679096"/>
                <a:gd name="connsiteY10" fmla="*/ 246491 h 373712"/>
                <a:gd name="connsiteX11" fmla="*/ 5772647 w 6679096"/>
                <a:gd name="connsiteY11" fmla="*/ 278296 h 373712"/>
                <a:gd name="connsiteX12" fmla="*/ 5677231 w 6679096"/>
                <a:gd name="connsiteY12" fmla="*/ 349858 h 373712"/>
                <a:gd name="connsiteX13" fmla="*/ 5613621 w 6679096"/>
                <a:gd name="connsiteY13" fmla="*/ 373712 h 373712"/>
                <a:gd name="connsiteX14" fmla="*/ 5613621 w 6679096"/>
                <a:gd name="connsiteY14" fmla="*/ 373712 h 373712"/>
                <a:gd name="connsiteX15" fmla="*/ 5494351 w 6679096"/>
                <a:gd name="connsiteY15" fmla="*/ 254442 h 373712"/>
                <a:gd name="connsiteX16" fmla="*/ 5406887 w 6679096"/>
                <a:gd name="connsiteY16" fmla="*/ 302150 h 373712"/>
                <a:gd name="connsiteX17" fmla="*/ 5303520 w 6679096"/>
                <a:gd name="connsiteY17" fmla="*/ 310101 h 373712"/>
                <a:gd name="connsiteX18" fmla="*/ 5200153 w 6679096"/>
                <a:gd name="connsiteY18" fmla="*/ 310101 h 373712"/>
                <a:gd name="connsiteX19" fmla="*/ 4913906 w 6679096"/>
                <a:gd name="connsiteY19" fmla="*/ 294199 h 373712"/>
                <a:gd name="connsiteX20" fmla="*/ 4834393 w 6679096"/>
                <a:gd name="connsiteY20" fmla="*/ 270345 h 373712"/>
                <a:gd name="connsiteX21" fmla="*/ 4715124 w 6679096"/>
                <a:gd name="connsiteY21" fmla="*/ 365760 h 373712"/>
                <a:gd name="connsiteX22" fmla="*/ 4564049 w 6679096"/>
                <a:gd name="connsiteY22" fmla="*/ 286247 h 373712"/>
                <a:gd name="connsiteX23" fmla="*/ 4397071 w 6679096"/>
                <a:gd name="connsiteY23" fmla="*/ 310101 h 373712"/>
                <a:gd name="connsiteX24" fmla="*/ 4373218 w 6679096"/>
                <a:gd name="connsiteY24" fmla="*/ 238539 h 373712"/>
                <a:gd name="connsiteX25" fmla="*/ 4079019 w 6679096"/>
                <a:gd name="connsiteY25" fmla="*/ 294199 h 373712"/>
                <a:gd name="connsiteX26" fmla="*/ 3888188 w 6679096"/>
                <a:gd name="connsiteY26" fmla="*/ 198783 h 373712"/>
                <a:gd name="connsiteX27" fmla="*/ 3721211 w 6679096"/>
                <a:gd name="connsiteY27" fmla="*/ 230588 h 373712"/>
                <a:gd name="connsiteX28" fmla="*/ 3514477 w 6679096"/>
                <a:gd name="connsiteY28" fmla="*/ 182880 h 373712"/>
                <a:gd name="connsiteX29" fmla="*/ 3220278 w 6679096"/>
                <a:gd name="connsiteY29" fmla="*/ 349858 h 373712"/>
                <a:gd name="connsiteX30" fmla="*/ 3013544 w 6679096"/>
                <a:gd name="connsiteY30" fmla="*/ 151075 h 373712"/>
                <a:gd name="connsiteX31" fmla="*/ 2894275 w 6679096"/>
                <a:gd name="connsiteY31" fmla="*/ 254442 h 373712"/>
                <a:gd name="connsiteX32" fmla="*/ 2846567 w 6679096"/>
                <a:gd name="connsiteY32" fmla="*/ 198783 h 373712"/>
                <a:gd name="connsiteX33" fmla="*/ 2568271 w 6679096"/>
                <a:gd name="connsiteY33" fmla="*/ 0 h 373712"/>
                <a:gd name="connsiteX34" fmla="*/ 2305878 w 6679096"/>
                <a:gd name="connsiteY34" fmla="*/ 55659 h 373712"/>
                <a:gd name="connsiteX35" fmla="*/ 2186609 w 6679096"/>
                <a:gd name="connsiteY35" fmla="*/ 31806 h 373712"/>
                <a:gd name="connsiteX36" fmla="*/ 2091193 w 6679096"/>
                <a:gd name="connsiteY36" fmla="*/ 31806 h 373712"/>
                <a:gd name="connsiteX37" fmla="*/ 2011680 w 6679096"/>
                <a:gd name="connsiteY37" fmla="*/ 47708 h 373712"/>
                <a:gd name="connsiteX38" fmla="*/ 1836751 w 6679096"/>
                <a:gd name="connsiteY38" fmla="*/ 31806 h 373712"/>
                <a:gd name="connsiteX39" fmla="*/ 1749287 w 6679096"/>
                <a:gd name="connsiteY39" fmla="*/ 39757 h 373712"/>
                <a:gd name="connsiteX40" fmla="*/ 1630018 w 6679096"/>
                <a:gd name="connsiteY40" fmla="*/ 63611 h 373712"/>
                <a:gd name="connsiteX41" fmla="*/ 1359673 w 6679096"/>
                <a:gd name="connsiteY41" fmla="*/ 71562 h 373712"/>
                <a:gd name="connsiteX42" fmla="*/ 1232452 w 6679096"/>
                <a:gd name="connsiteY42" fmla="*/ 63611 h 373712"/>
                <a:gd name="connsiteX43" fmla="*/ 1176793 w 6679096"/>
                <a:gd name="connsiteY43" fmla="*/ 15903 h 373712"/>
                <a:gd name="connsiteX44" fmla="*/ 1009816 w 6679096"/>
                <a:gd name="connsiteY44" fmla="*/ 174929 h 373712"/>
                <a:gd name="connsiteX45" fmla="*/ 842838 w 6679096"/>
                <a:gd name="connsiteY45" fmla="*/ 55659 h 373712"/>
                <a:gd name="connsiteX46" fmla="*/ 675861 w 6679096"/>
                <a:gd name="connsiteY46" fmla="*/ 174929 h 373712"/>
                <a:gd name="connsiteX47" fmla="*/ 477078 w 6679096"/>
                <a:gd name="connsiteY47" fmla="*/ 174929 h 373712"/>
                <a:gd name="connsiteX48" fmla="*/ 373711 w 6679096"/>
                <a:gd name="connsiteY48" fmla="*/ 111319 h 373712"/>
                <a:gd name="connsiteX49" fmla="*/ 341906 w 6679096"/>
                <a:gd name="connsiteY49" fmla="*/ 39757 h 373712"/>
                <a:gd name="connsiteX50" fmla="*/ 230588 w 6679096"/>
                <a:gd name="connsiteY50" fmla="*/ 95416 h 373712"/>
                <a:gd name="connsiteX51" fmla="*/ 87464 w 6679096"/>
                <a:gd name="connsiteY51" fmla="*/ 174929 h 373712"/>
                <a:gd name="connsiteX52" fmla="*/ 0 w 6679096"/>
                <a:gd name="connsiteY52" fmla="*/ 214686 h 373712"/>
                <a:gd name="connsiteX53" fmla="*/ 15903 w 6679096"/>
                <a:gd name="connsiteY53" fmla="*/ 190832 h 373712"/>
                <a:gd name="connsiteX54" fmla="*/ 254442 w 6679096"/>
                <a:gd name="connsiteY54" fmla="*/ 39757 h 373712"/>
                <a:gd name="connsiteX55" fmla="*/ 294198 w 6679096"/>
                <a:gd name="connsiteY55" fmla="*/ 63611 h 373712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05878 w 6679096"/>
                <a:gd name="connsiteY34" fmla="*/ 39756 h 357809"/>
                <a:gd name="connsiteX35" fmla="*/ 2186609 w 6679096"/>
                <a:gd name="connsiteY35" fmla="*/ 15903 h 357809"/>
                <a:gd name="connsiteX36" fmla="*/ 2091193 w 6679096"/>
                <a:gd name="connsiteY36" fmla="*/ 15903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86609 w 6679096"/>
                <a:gd name="connsiteY35" fmla="*/ 15903 h 357809"/>
                <a:gd name="connsiteX36" fmla="*/ 2091193 w 6679096"/>
                <a:gd name="connsiteY36" fmla="*/ 15903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5903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2011680 w 6679096"/>
                <a:gd name="connsiteY37" fmla="*/ 31805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836751 w 6679096"/>
                <a:gd name="connsiteY38" fmla="*/ 15903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749287 w 6679096"/>
                <a:gd name="connsiteY39" fmla="*/ 23854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622066 w 6679096"/>
                <a:gd name="connsiteY39" fmla="*/ 182880 h 357809"/>
                <a:gd name="connsiteX40" fmla="*/ 1630018 w 6679096"/>
                <a:gd name="connsiteY40" fmla="*/ 47708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622066 w 6679096"/>
                <a:gd name="connsiteY39" fmla="*/ 182880 h 357809"/>
                <a:gd name="connsiteX40" fmla="*/ 1494845 w 6679096"/>
                <a:gd name="connsiteY40" fmla="*/ 206735 h 357809"/>
                <a:gd name="connsiteX41" fmla="*/ 1359673 w 6679096"/>
                <a:gd name="connsiteY41" fmla="*/ 5565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214685 h 357809"/>
                <a:gd name="connsiteX1" fmla="*/ 6504167 w 6679096"/>
                <a:gd name="connsiteY1" fmla="*/ 127221 h 357809"/>
                <a:gd name="connsiteX2" fmla="*/ 6464411 w 6679096"/>
                <a:gd name="connsiteY2" fmla="*/ 238539 h 357809"/>
                <a:gd name="connsiteX3" fmla="*/ 6384898 w 6679096"/>
                <a:gd name="connsiteY3" fmla="*/ 246490 h 357809"/>
                <a:gd name="connsiteX4" fmla="*/ 6337190 w 6679096"/>
                <a:gd name="connsiteY4" fmla="*/ 214685 h 357809"/>
                <a:gd name="connsiteX5" fmla="*/ 6209969 w 6679096"/>
                <a:gd name="connsiteY5" fmla="*/ 127221 h 357809"/>
                <a:gd name="connsiteX6" fmla="*/ 6154310 w 6679096"/>
                <a:gd name="connsiteY6" fmla="*/ 174929 h 357809"/>
                <a:gd name="connsiteX7" fmla="*/ 6114553 w 6679096"/>
                <a:gd name="connsiteY7" fmla="*/ 159026 h 357809"/>
                <a:gd name="connsiteX8" fmla="*/ 6027089 w 6679096"/>
                <a:gd name="connsiteY8" fmla="*/ 127221 h 357809"/>
                <a:gd name="connsiteX9" fmla="*/ 5915771 w 6679096"/>
                <a:gd name="connsiteY9" fmla="*/ 190831 h 357809"/>
                <a:gd name="connsiteX10" fmla="*/ 5844209 w 6679096"/>
                <a:gd name="connsiteY10" fmla="*/ 230588 h 357809"/>
                <a:gd name="connsiteX11" fmla="*/ 5772647 w 6679096"/>
                <a:gd name="connsiteY11" fmla="*/ 262393 h 357809"/>
                <a:gd name="connsiteX12" fmla="*/ 5677231 w 6679096"/>
                <a:gd name="connsiteY12" fmla="*/ 333955 h 357809"/>
                <a:gd name="connsiteX13" fmla="*/ 5613621 w 6679096"/>
                <a:gd name="connsiteY13" fmla="*/ 357809 h 357809"/>
                <a:gd name="connsiteX14" fmla="*/ 5613621 w 6679096"/>
                <a:gd name="connsiteY14" fmla="*/ 357809 h 357809"/>
                <a:gd name="connsiteX15" fmla="*/ 5494351 w 6679096"/>
                <a:gd name="connsiteY15" fmla="*/ 238539 h 357809"/>
                <a:gd name="connsiteX16" fmla="*/ 5406887 w 6679096"/>
                <a:gd name="connsiteY16" fmla="*/ 286247 h 357809"/>
                <a:gd name="connsiteX17" fmla="*/ 5303520 w 6679096"/>
                <a:gd name="connsiteY17" fmla="*/ 294198 h 357809"/>
                <a:gd name="connsiteX18" fmla="*/ 5200153 w 6679096"/>
                <a:gd name="connsiteY18" fmla="*/ 294198 h 357809"/>
                <a:gd name="connsiteX19" fmla="*/ 4913906 w 6679096"/>
                <a:gd name="connsiteY19" fmla="*/ 278296 h 357809"/>
                <a:gd name="connsiteX20" fmla="*/ 4834393 w 6679096"/>
                <a:gd name="connsiteY20" fmla="*/ 254442 h 357809"/>
                <a:gd name="connsiteX21" fmla="*/ 4715124 w 6679096"/>
                <a:gd name="connsiteY21" fmla="*/ 349857 h 357809"/>
                <a:gd name="connsiteX22" fmla="*/ 4564049 w 6679096"/>
                <a:gd name="connsiteY22" fmla="*/ 270344 h 357809"/>
                <a:gd name="connsiteX23" fmla="*/ 4397071 w 6679096"/>
                <a:gd name="connsiteY23" fmla="*/ 294198 h 357809"/>
                <a:gd name="connsiteX24" fmla="*/ 4373218 w 6679096"/>
                <a:gd name="connsiteY24" fmla="*/ 222636 h 357809"/>
                <a:gd name="connsiteX25" fmla="*/ 4079019 w 6679096"/>
                <a:gd name="connsiteY25" fmla="*/ 278296 h 357809"/>
                <a:gd name="connsiteX26" fmla="*/ 3888188 w 6679096"/>
                <a:gd name="connsiteY26" fmla="*/ 182880 h 357809"/>
                <a:gd name="connsiteX27" fmla="*/ 3721211 w 6679096"/>
                <a:gd name="connsiteY27" fmla="*/ 214685 h 357809"/>
                <a:gd name="connsiteX28" fmla="*/ 3514477 w 6679096"/>
                <a:gd name="connsiteY28" fmla="*/ 166977 h 357809"/>
                <a:gd name="connsiteX29" fmla="*/ 3220278 w 6679096"/>
                <a:gd name="connsiteY29" fmla="*/ 333955 h 357809"/>
                <a:gd name="connsiteX30" fmla="*/ 3013544 w 6679096"/>
                <a:gd name="connsiteY30" fmla="*/ 135172 h 357809"/>
                <a:gd name="connsiteX31" fmla="*/ 2894275 w 6679096"/>
                <a:gd name="connsiteY31" fmla="*/ 238539 h 357809"/>
                <a:gd name="connsiteX32" fmla="*/ 2846567 w 6679096"/>
                <a:gd name="connsiteY32" fmla="*/ 182880 h 357809"/>
                <a:gd name="connsiteX33" fmla="*/ 2695492 w 6679096"/>
                <a:gd name="connsiteY33" fmla="*/ 190831 h 357809"/>
                <a:gd name="connsiteX34" fmla="*/ 2313829 w 6679096"/>
                <a:gd name="connsiteY34" fmla="*/ 238539 h 357809"/>
                <a:gd name="connsiteX35" fmla="*/ 2170706 w 6679096"/>
                <a:gd name="connsiteY35" fmla="*/ 182880 h 357809"/>
                <a:gd name="connsiteX36" fmla="*/ 2091193 w 6679096"/>
                <a:gd name="connsiteY36" fmla="*/ 182881 h 357809"/>
                <a:gd name="connsiteX37" fmla="*/ 1948070 w 6679096"/>
                <a:gd name="connsiteY37" fmla="*/ 310100 h 357809"/>
                <a:gd name="connsiteX38" fmla="*/ 1741336 w 6679096"/>
                <a:gd name="connsiteY38" fmla="*/ 341906 h 357809"/>
                <a:gd name="connsiteX39" fmla="*/ 1622066 w 6679096"/>
                <a:gd name="connsiteY39" fmla="*/ 182880 h 357809"/>
                <a:gd name="connsiteX40" fmla="*/ 1494845 w 6679096"/>
                <a:gd name="connsiteY40" fmla="*/ 206735 h 357809"/>
                <a:gd name="connsiteX41" fmla="*/ 1375576 w 6679096"/>
                <a:gd name="connsiteY41" fmla="*/ 238539 h 357809"/>
                <a:gd name="connsiteX42" fmla="*/ 1232452 w 6679096"/>
                <a:gd name="connsiteY42" fmla="*/ 47708 h 357809"/>
                <a:gd name="connsiteX43" fmla="*/ 1176793 w 6679096"/>
                <a:gd name="connsiteY43" fmla="*/ 0 h 357809"/>
                <a:gd name="connsiteX44" fmla="*/ 1009816 w 6679096"/>
                <a:gd name="connsiteY44" fmla="*/ 159026 h 357809"/>
                <a:gd name="connsiteX45" fmla="*/ 842838 w 6679096"/>
                <a:gd name="connsiteY45" fmla="*/ 39756 h 357809"/>
                <a:gd name="connsiteX46" fmla="*/ 675861 w 6679096"/>
                <a:gd name="connsiteY46" fmla="*/ 159026 h 357809"/>
                <a:gd name="connsiteX47" fmla="*/ 477078 w 6679096"/>
                <a:gd name="connsiteY47" fmla="*/ 159026 h 357809"/>
                <a:gd name="connsiteX48" fmla="*/ 373711 w 6679096"/>
                <a:gd name="connsiteY48" fmla="*/ 95416 h 357809"/>
                <a:gd name="connsiteX49" fmla="*/ 341906 w 6679096"/>
                <a:gd name="connsiteY49" fmla="*/ 23854 h 357809"/>
                <a:gd name="connsiteX50" fmla="*/ 230588 w 6679096"/>
                <a:gd name="connsiteY50" fmla="*/ 79513 h 357809"/>
                <a:gd name="connsiteX51" fmla="*/ 87464 w 6679096"/>
                <a:gd name="connsiteY51" fmla="*/ 159026 h 357809"/>
                <a:gd name="connsiteX52" fmla="*/ 0 w 6679096"/>
                <a:gd name="connsiteY52" fmla="*/ 198783 h 357809"/>
                <a:gd name="connsiteX53" fmla="*/ 15903 w 6679096"/>
                <a:gd name="connsiteY53" fmla="*/ 174929 h 357809"/>
                <a:gd name="connsiteX54" fmla="*/ 254442 w 6679096"/>
                <a:gd name="connsiteY54" fmla="*/ 23854 h 357809"/>
                <a:gd name="connsiteX55" fmla="*/ 294198 w 6679096"/>
                <a:gd name="connsiteY55" fmla="*/ 47708 h 357809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313829 w 6679096"/>
                <a:gd name="connsiteY34" fmla="*/ 214685 h 333955"/>
                <a:gd name="connsiteX35" fmla="*/ 2170706 w 6679096"/>
                <a:gd name="connsiteY35" fmla="*/ 15902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09816 w 6679096"/>
                <a:gd name="connsiteY44" fmla="*/ 135172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313829 w 6679096"/>
                <a:gd name="connsiteY34" fmla="*/ 214685 h 333955"/>
                <a:gd name="connsiteX35" fmla="*/ 2170706 w 6679096"/>
                <a:gd name="connsiteY35" fmla="*/ 15902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552368 w 6679096"/>
                <a:gd name="connsiteY34" fmla="*/ 39756 h 333955"/>
                <a:gd name="connsiteX35" fmla="*/ 2170706 w 6679096"/>
                <a:gd name="connsiteY35" fmla="*/ 15902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552368 w 6679096"/>
                <a:gd name="connsiteY34" fmla="*/ 39756 h 333955"/>
                <a:gd name="connsiteX35" fmla="*/ 2433099 w 6679096"/>
                <a:gd name="connsiteY35" fmla="*/ 27829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15903 w 6679096"/>
                <a:gd name="connsiteY53" fmla="*/ 151075 h 333955"/>
                <a:gd name="connsiteX54" fmla="*/ 254442 w 6679096"/>
                <a:gd name="connsiteY54" fmla="*/ 0 h 333955"/>
                <a:gd name="connsiteX55" fmla="*/ 294198 w 6679096"/>
                <a:gd name="connsiteY55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552368 w 6679096"/>
                <a:gd name="connsiteY34" fmla="*/ 39756 h 333955"/>
                <a:gd name="connsiteX35" fmla="*/ 2433099 w 6679096"/>
                <a:gd name="connsiteY35" fmla="*/ 27829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78296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948070 w 6679096"/>
                <a:gd name="connsiteY37" fmla="*/ 286246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741336 w 6679096"/>
                <a:gd name="connsiteY38" fmla="*/ 318052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22066 w 6679096"/>
                <a:gd name="connsiteY39" fmla="*/ 159026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32452 w 6679096"/>
                <a:gd name="connsiteY42" fmla="*/ 23854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42838 w 6679096"/>
                <a:gd name="connsiteY45" fmla="*/ 15902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75861 w 6679096"/>
                <a:gd name="connsiteY46" fmla="*/ 135172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77078 w 6679096"/>
                <a:gd name="connsiteY47" fmla="*/ 135172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69126 w 6679096"/>
                <a:gd name="connsiteY47" fmla="*/ 333954 h 333955"/>
                <a:gd name="connsiteX48" fmla="*/ 373711 w 6679096"/>
                <a:gd name="connsiteY48" fmla="*/ 7156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69126 w 6679096"/>
                <a:gd name="connsiteY47" fmla="*/ 333954 h 333955"/>
                <a:gd name="connsiteX48" fmla="*/ 333954 w 6679096"/>
                <a:gd name="connsiteY48" fmla="*/ 31805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94198 w 6679096"/>
                <a:gd name="connsiteY54" fmla="*/ 23854 h 333955"/>
                <a:gd name="connsiteX0" fmla="*/ 6679096 w 6679096"/>
                <a:gd name="connsiteY0" fmla="*/ 190831 h 333955"/>
                <a:gd name="connsiteX1" fmla="*/ 6504167 w 6679096"/>
                <a:gd name="connsiteY1" fmla="*/ 103367 h 333955"/>
                <a:gd name="connsiteX2" fmla="*/ 6464411 w 6679096"/>
                <a:gd name="connsiteY2" fmla="*/ 214685 h 333955"/>
                <a:gd name="connsiteX3" fmla="*/ 6384898 w 6679096"/>
                <a:gd name="connsiteY3" fmla="*/ 222636 h 333955"/>
                <a:gd name="connsiteX4" fmla="*/ 6337190 w 6679096"/>
                <a:gd name="connsiteY4" fmla="*/ 190831 h 333955"/>
                <a:gd name="connsiteX5" fmla="*/ 6209969 w 6679096"/>
                <a:gd name="connsiteY5" fmla="*/ 103367 h 333955"/>
                <a:gd name="connsiteX6" fmla="*/ 6154310 w 6679096"/>
                <a:gd name="connsiteY6" fmla="*/ 151075 h 333955"/>
                <a:gd name="connsiteX7" fmla="*/ 6114553 w 6679096"/>
                <a:gd name="connsiteY7" fmla="*/ 135172 h 333955"/>
                <a:gd name="connsiteX8" fmla="*/ 6027089 w 6679096"/>
                <a:gd name="connsiteY8" fmla="*/ 103367 h 333955"/>
                <a:gd name="connsiteX9" fmla="*/ 5915771 w 6679096"/>
                <a:gd name="connsiteY9" fmla="*/ 166977 h 333955"/>
                <a:gd name="connsiteX10" fmla="*/ 5844209 w 6679096"/>
                <a:gd name="connsiteY10" fmla="*/ 206734 h 333955"/>
                <a:gd name="connsiteX11" fmla="*/ 5772647 w 6679096"/>
                <a:gd name="connsiteY11" fmla="*/ 238539 h 333955"/>
                <a:gd name="connsiteX12" fmla="*/ 5677231 w 6679096"/>
                <a:gd name="connsiteY12" fmla="*/ 310101 h 333955"/>
                <a:gd name="connsiteX13" fmla="*/ 5613621 w 6679096"/>
                <a:gd name="connsiteY13" fmla="*/ 333955 h 333955"/>
                <a:gd name="connsiteX14" fmla="*/ 5613621 w 6679096"/>
                <a:gd name="connsiteY14" fmla="*/ 333955 h 333955"/>
                <a:gd name="connsiteX15" fmla="*/ 5494351 w 6679096"/>
                <a:gd name="connsiteY15" fmla="*/ 214685 h 333955"/>
                <a:gd name="connsiteX16" fmla="*/ 5406887 w 6679096"/>
                <a:gd name="connsiteY16" fmla="*/ 262393 h 333955"/>
                <a:gd name="connsiteX17" fmla="*/ 5303520 w 6679096"/>
                <a:gd name="connsiteY17" fmla="*/ 270344 h 333955"/>
                <a:gd name="connsiteX18" fmla="*/ 5200153 w 6679096"/>
                <a:gd name="connsiteY18" fmla="*/ 270344 h 333955"/>
                <a:gd name="connsiteX19" fmla="*/ 4913906 w 6679096"/>
                <a:gd name="connsiteY19" fmla="*/ 254442 h 333955"/>
                <a:gd name="connsiteX20" fmla="*/ 4834393 w 6679096"/>
                <a:gd name="connsiteY20" fmla="*/ 230588 h 333955"/>
                <a:gd name="connsiteX21" fmla="*/ 4715124 w 6679096"/>
                <a:gd name="connsiteY21" fmla="*/ 326003 h 333955"/>
                <a:gd name="connsiteX22" fmla="*/ 4564049 w 6679096"/>
                <a:gd name="connsiteY22" fmla="*/ 246490 h 333955"/>
                <a:gd name="connsiteX23" fmla="*/ 4397071 w 6679096"/>
                <a:gd name="connsiteY23" fmla="*/ 270344 h 333955"/>
                <a:gd name="connsiteX24" fmla="*/ 4373218 w 6679096"/>
                <a:gd name="connsiteY24" fmla="*/ 198782 h 333955"/>
                <a:gd name="connsiteX25" fmla="*/ 4079019 w 6679096"/>
                <a:gd name="connsiteY25" fmla="*/ 254442 h 333955"/>
                <a:gd name="connsiteX26" fmla="*/ 3888188 w 6679096"/>
                <a:gd name="connsiteY26" fmla="*/ 159026 h 333955"/>
                <a:gd name="connsiteX27" fmla="*/ 3721211 w 6679096"/>
                <a:gd name="connsiteY27" fmla="*/ 190831 h 333955"/>
                <a:gd name="connsiteX28" fmla="*/ 3514477 w 6679096"/>
                <a:gd name="connsiteY28" fmla="*/ 143123 h 333955"/>
                <a:gd name="connsiteX29" fmla="*/ 3220278 w 6679096"/>
                <a:gd name="connsiteY29" fmla="*/ 310101 h 333955"/>
                <a:gd name="connsiteX30" fmla="*/ 3013544 w 6679096"/>
                <a:gd name="connsiteY30" fmla="*/ 111318 h 333955"/>
                <a:gd name="connsiteX31" fmla="*/ 2894275 w 6679096"/>
                <a:gd name="connsiteY31" fmla="*/ 214685 h 333955"/>
                <a:gd name="connsiteX32" fmla="*/ 2846567 w 6679096"/>
                <a:gd name="connsiteY32" fmla="*/ 159026 h 333955"/>
                <a:gd name="connsiteX33" fmla="*/ 2695492 w 6679096"/>
                <a:gd name="connsiteY33" fmla="*/ 166977 h 333955"/>
                <a:gd name="connsiteX34" fmla="*/ 2600076 w 6679096"/>
                <a:gd name="connsiteY34" fmla="*/ 135171 h 333955"/>
                <a:gd name="connsiteX35" fmla="*/ 2433099 w 6679096"/>
                <a:gd name="connsiteY35" fmla="*/ 222637 h 333955"/>
                <a:gd name="connsiteX36" fmla="*/ 2091193 w 6679096"/>
                <a:gd name="connsiteY36" fmla="*/ 159027 h 333955"/>
                <a:gd name="connsiteX37" fmla="*/ 1892411 w 6679096"/>
                <a:gd name="connsiteY37" fmla="*/ 206733 h 333955"/>
                <a:gd name="connsiteX38" fmla="*/ 1836751 w 6679096"/>
                <a:gd name="connsiteY38" fmla="*/ 119269 h 333955"/>
                <a:gd name="connsiteX39" fmla="*/ 1677725 w 6679096"/>
                <a:gd name="connsiteY39" fmla="*/ 214685 h 333955"/>
                <a:gd name="connsiteX40" fmla="*/ 1494845 w 6679096"/>
                <a:gd name="connsiteY40" fmla="*/ 182881 h 333955"/>
                <a:gd name="connsiteX41" fmla="*/ 1375576 w 6679096"/>
                <a:gd name="connsiteY41" fmla="*/ 214685 h 333955"/>
                <a:gd name="connsiteX42" fmla="*/ 1272208 w 6679096"/>
                <a:gd name="connsiteY42" fmla="*/ 198783 h 333955"/>
                <a:gd name="connsiteX43" fmla="*/ 1144988 w 6679096"/>
                <a:gd name="connsiteY43" fmla="*/ 206734 h 333955"/>
                <a:gd name="connsiteX44" fmla="*/ 1041621 w 6679096"/>
                <a:gd name="connsiteY44" fmla="*/ 270344 h 333955"/>
                <a:gd name="connsiteX45" fmla="*/ 834887 w 6679096"/>
                <a:gd name="connsiteY45" fmla="*/ 214685 h 333955"/>
                <a:gd name="connsiteX46" fmla="*/ 683812 w 6679096"/>
                <a:gd name="connsiteY46" fmla="*/ 278295 h 333955"/>
                <a:gd name="connsiteX47" fmla="*/ 469126 w 6679096"/>
                <a:gd name="connsiteY47" fmla="*/ 333954 h 333955"/>
                <a:gd name="connsiteX48" fmla="*/ 333954 w 6679096"/>
                <a:gd name="connsiteY48" fmla="*/ 318052 h 333955"/>
                <a:gd name="connsiteX49" fmla="*/ 341906 w 6679096"/>
                <a:gd name="connsiteY49" fmla="*/ 0 h 333955"/>
                <a:gd name="connsiteX50" fmla="*/ 230588 w 6679096"/>
                <a:gd name="connsiteY50" fmla="*/ 55659 h 333955"/>
                <a:gd name="connsiteX51" fmla="*/ 87464 w 6679096"/>
                <a:gd name="connsiteY51" fmla="*/ 135172 h 333955"/>
                <a:gd name="connsiteX52" fmla="*/ 0 w 6679096"/>
                <a:gd name="connsiteY52" fmla="*/ 174929 h 333955"/>
                <a:gd name="connsiteX53" fmla="*/ 254442 w 6679096"/>
                <a:gd name="connsiteY53" fmla="*/ 0 h 333955"/>
                <a:gd name="connsiteX54" fmla="*/ 254441 w 6679096"/>
                <a:gd name="connsiteY54" fmla="*/ 333955 h 333955"/>
                <a:gd name="connsiteX0" fmla="*/ 6679096 w 6679096"/>
                <a:gd name="connsiteY0" fmla="*/ 190831 h 338446"/>
                <a:gd name="connsiteX1" fmla="*/ 6504167 w 6679096"/>
                <a:gd name="connsiteY1" fmla="*/ 103367 h 338446"/>
                <a:gd name="connsiteX2" fmla="*/ 6464411 w 6679096"/>
                <a:gd name="connsiteY2" fmla="*/ 214685 h 338446"/>
                <a:gd name="connsiteX3" fmla="*/ 6384898 w 6679096"/>
                <a:gd name="connsiteY3" fmla="*/ 222636 h 338446"/>
                <a:gd name="connsiteX4" fmla="*/ 6337190 w 6679096"/>
                <a:gd name="connsiteY4" fmla="*/ 190831 h 338446"/>
                <a:gd name="connsiteX5" fmla="*/ 6209969 w 6679096"/>
                <a:gd name="connsiteY5" fmla="*/ 103367 h 338446"/>
                <a:gd name="connsiteX6" fmla="*/ 6154310 w 6679096"/>
                <a:gd name="connsiteY6" fmla="*/ 151075 h 338446"/>
                <a:gd name="connsiteX7" fmla="*/ 6114553 w 6679096"/>
                <a:gd name="connsiteY7" fmla="*/ 135172 h 338446"/>
                <a:gd name="connsiteX8" fmla="*/ 6027089 w 6679096"/>
                <a:gd name="connsiteY8" fmla="*/ 103367 h 338446"/>
                <a:gd name="connsiteX9" fmla="*/ 5915771 w 6679096"/>
                <a:gd name="connsiteY9" fmla="*/ 166977 h 338446"/>
                <a:gd name="connsiteX10" fmla="*/ 5844209 w 6679096"/>
                <a:gd name="connsiteY10" fmla="*/ 206734 h 338446"/>
                <a:gd name="connsiteX11" fmla="*/ 5772647 w 6679096"/>
                <a:gd name="connsiteY11" fmla="*/ 238539 h 338446"/>
                <a:gd name="connsiteX12" fmla="*/ 5677231 w 6679096"/>
                <a:gd name="connsiteY12" fmla="*/ 310101 h 338446"/>
                <a:gd name="connsiteX13" fmla="*/ 5613621 w 6679096"/>
                <a:gd name="connsiteY13" fmla="*/ 333955 h 338446"/>
                <a:gd name="connsiteX14" fmla="*/ 5613621 w 6679096"/>
                <a:gd name="connsiteY14" fmla="*/ 333955 h 338446"/>
                <a:gd name="connsiteX15" fmla="*/ 5494351 w 6679096"/>
                <a:gd name="connsiteY15" fmla="*/ 214685 h 338446"/>
                <a:gd name="connsiteX16" fmla="*/ 5406887 w 6679096"/>
                <a:gd name="connsiteY16" fmla="*/ 262393 h 338446"/>
                <a:gd name="connsiteX17" fmla="*/ 5303520 w 6679096"/>
                <a:gd name="connsiteY17" fmla="*/ 270344 h 338446"/>
                <a:gd name="connsiteX18" fmla="*/ 5200153 w 6679096"/>
                <a:gd name="connsiteY18" fmla="*/ 270344 h 338446"/>
                <a:gd name="connsiteX19" fmla="*/ 4913906 w 6679096"/>
                <a:gd name="connsiteY19" fmla="*/ 254442 h 338446"/>
                <a:gd name="connsiteX20" fmla="*/ 4834393 w 6679096"/>
                <a:gd name="connsiteY20" fmla="*/ 230588 h 338446"/>
                <a:gd name="connsiteX21" fmla="*/ 4715124 w 6679096"/>
                <a:gd name="connsiteY21" fmla="*/ 326003 h 338446"/>
                <a:gd name="connsiteX22" fmla="*/ 4564049 w 6679096"/>
                <a:gd name="connsiteY22" fmla="*/ 246490 h 338446"/>
                <a:gd name="connsiteX23" fmla="*/ 4397071 w 6679096"/>
                <a:gd name="connsiteY23" fmla="*/ 270344 h 338446"/>
                <a:gd name="connsiteX24" fmla="*/ 4373218 w 6679096"/>
                <a:gd name="connsiteY24" fmla="*/ 198782 h 338446"/>
                <a:gd name="connsiteX25" fmla="*/ 4079019 w 6679096"/>
                <a:gd name="connsiteY25" fmla="*/ 254442 h 338446"/>
                <a:gd name="connsiteX26" fmla="*/ 3888188 w 6679096"/>
                <a:gd name="connsiteY26" fmla="*/ 159026 h 338446"/>
                <a:gd name="connsiteX27" fmla="*/ 3721211 w 6679096"/>
                <a:gd name="connsiteY27" fmla="*/ 190831 h 338446"/>
                <a:gd name="connsiteX28" fmla="*/ 3514477 w 6679096"/>
                <a:gd name="connsiteY28" fmla="*/ 143123 h 338446"/>
                <a:gd name="connsiteX29" fmla="*/ 3220278 w 6679096"/>
                <a:gd name="connsiteY29" fmla="*/ 310101 h 338446"/>
                <a:gd name="connsiteX30" fmla="*/ 3013544 w 6679096"/>
                <a:gd name="connsiteY30" fmla="*/ 111318 h 338446"/>
                <a:gd name="connsiteX31" fmla="*/ 2894275 w 6679096"/>
                <a:gd name="connsiteY31" fmla="*/ 214685 h 338446"/>
                <a:gd name="connsiteX32" fmla="*/ 2846567 w 6679096"/>
                <a:gd name="connsiteY32" fmla="*/ 159026 h 338446"/>
                <a:gd name="connsiteX33" fmla="*/ 2695492 w 6679096"/>
                <a:gd name="connsiteY33" fmla="*/ 166977 h 338446"/>
                <a:gd name="connsiteX34" fmla="*/ 2600076 w 6679096"/>
                <a:gd name="connsiteY34" fmla="*/ 135171 h 338446"/>
                <a:gd name="connsiteX35" fmla="*/ 2433099 w 6679096"/>
                <a:gd name="connsiteY35" fmla="*/ 222637 h 338446"/>
                <a:gd name="connsiteX36" fmla="*/ 2091193 w 6679096"/>
                <a:gd name="connsiteY36" fmla="*/ 159027 h 338446"/>
                <a:gd name="connsiteX37" fmla="*/ 1892411 w 6679096"/>
                <a:gd name="connsiteY37" fmla="*/ 206733 h 338446"/>
                <a:gd name="connsiteX38" fmla="*/ 1836751 w 6679096"/>
                <a:gd name="connsiteY38" fmla="*/ 119269 h 338446"/>
                <a:gd name="connsiteX39" fmla="*/ 1677725 w 6679096"/>
                <a:gd name="connsiteY39" fmla="*/ 214685 h 338446"/>
                <a:gd name="connsiteX40" fmla="*/ 1494845 w 6679096"/>
                <a:gd name="connsiteY40" fmla="*/ 182881 h 338446"/>
                <a:gd name="connsiteX41" fmla="*/ 1375576 w 6679096"/>
                <a:gd name="connsiteY41" fmla="*/ 214685 h 338446"/>
                <a:gd name="connsiteX42" fmla="*/ 1272208 w 6679096"/>
                <a:gd name="connsiteY42" fmla="*/ 198783 h 338446"/>
                <a:gd name="connsiteX43" fmla="*/ 1144988 w 6679096"/>
                <a:gd name="connsiteY43" fmla="*/ 206734 h 338446"/>
                <a:gd name="connsiteX44" fmla="*/ 1041621 w 6679096"/>
                <a:gd name="connsiteY44" fmla="*/ 270344 h 338446"/>
                <a:gd name="connsiteX45" fmla="*/ 834887 w 6679096"/>
                <a:gd name="connsiteY45" fmla="*/ 214685 h 338446"/>
                <a:gd name="connsiteX46" fmla="*/ 683812 w 6679096"/>
                <a:gd name="connsiteY46" fmla="*/ 278295 h 338446"/>
                <a:gd name="connsiteX47" fmla="*/ 469126 w 6679096"/>
                <a:gd name="connsiteY47" fmla="*/ 333954 h 338446"/>
                <a:gd name="connsiteX48" fmla="*/ 333954 w 6679096"/>
                <a:gd name="connsiteY48" fmla="*/ 318052 h 338446"/>
                <a:gd name="connsiteX49" fmla="*/ 341906 w 6679096"/>
                <a:gd name="connsiteY49" fmla="*/ 0 h 338446"/>
                <a:gd name="connsiteX50" fmla="*/ 230588 w 6679096"/>
                <a:gd name="connsiteY50" fmla="*/ 55659 h 338446"/>
                <a:gd name="connsiteX51" fmla="*/ 87464 w 6679096"/>
                <a:gd name="connsiteY51" fmla="*/ 135172 h 338446"/>
                <a:gd name="connsiteX52" fmla="*/ 0 w 6679096"/>
                <a:gd name="connsiteY52" fmla="*/ 174929 h 338446"/>
                <a:gd name="connsiteX53" fmla="*/ 166977 w 6679096"/>
                <a:gd name="connsiteY53" fmla="*/ 302149 h 338446"/>
                <a:gd name="connsiteX54" fmla="*/ 254441 w 6679096"/>
                <a:gd name="connsiteY54" fmla="*/ 333955 h 338446"/>
                <a:gd name="connsiteX0" fmla="*/ 6679096 w 6679096"/>
                <a:gd name="connsiteY0" fmla="*/ 135172 h 282787"/>
                <a:gd name="connsiteX1" fmla="*/ 6504167 w 6679096"/>
                <a:gd name="connsiteY1" fmla="*/ 47708 h 282787"/>
                <a:gd name="connsiteX2" fmla="*/ 6464411 w 6679096"/>
                <a:gd name="connsiteY2" fmla="*/ 159026 h 282787"/>
                <a:gd name="connsiteX3" fmla="*/ 6384898 w 6679096"/>
                <a:gd name="connsiteY3" fmla="*/ 166977 h 282787"/>
                <a:gd name="connsiteX4" fmla="*/ 6337190 w 6679096"/>
                <a:gd name="connsiteY4" fmla="*/ 135172 h 282787"/>
                <a:gd name="connsiteX5" fmla="*/ 6209969 w 6679096"/>
                <a:gd name="connsiteY5" fmla="*/ 47708 h 282787"/>
                <a:gd name="connsiteX6" fmla="*/ 6154310 w 6679096"/>
                <a:gd name="connsiteY6" fmla="*/ 95416 h 282787"/>
                <a:gd name="connsiteX7" fmla="*/ 6114553 w 6679096"/>
                <a:gd name="connsiteY7" fmla="*/ 79513 h 282787"/>
                <a:gd name="connsiteX8" fmla="*/ 6027089 w 6679096"/>
                <a:gd name="connsiteY8" fmla="*/ 47708 h 282787"/>
                <a:gd name="connsiteX9" fmla="*/ 5915771 w 6679096"/>
                <a:gd name="connsiteY9" fmla="*/ 111318 h 282787"/>
                <a:gd name="connsiteX10" fmla="*/ 5844209 w 6679096"/>
                <a:gd name="connsiteY10" fmla="*/ 151075 h 282787"/>
                <a:gd name="connsiteX11" fmla="*/ 5772647 w 6679096"/>
                <a:gd name="connsiteY11" fmla="*/ 182880 h 282787"/>
                <a:gd name="connsiteX12" fmla="*/ 5677231 w 6679096"/>
                <a:gd name="connsiteY12" fmla="*/ 254442 h 282787"/>
                <a:gd name="connsiteX13" fmla="*/ 5613621 w 6679096"/>
                <a:gd name="connsiteY13" fmla="*/ 278296 h 282787"/>
                <a:gd name="connsiteX14" fmla="*/ 5613621 w 6679096"/>
                <a:gd name="connsiteY14" fmla="*/ 278296 h 282787"/>
                <a:gd name="connsiteX15" fmla="*/ 5494351 w 6679096"/>
                <a:gd name="connsiteY15" fmla="*/ 159026 h 282787"/>
                <a:gd name="connsiteX16" fmla="*/ 5406887 w 6679096"/>
                <a:gd name="connsiteY16" fmla="*/ 206734 h 282787"/>
                <a:gd name="connsiteX17" fmla="*/ 5303520 w 6679096"/>
                <a:gd name="connsiteY17" fmla="*/ 214685 h 282787"/>
                <a:gd name="connsiteX18" fmla="*/ 5200153 w 6679096"/>
                <a:gd name="connsiteY18" fmla="*/ 214685 h 282787"/>
                <a:gd name="connsiteX19" fmla="*/ 4913906 w 6679096"/>
                <a:gd name="connsiteY19" fmla="*/ 198783 h 282787"/>
                <a:gd name="connsiteX20" fmla="*/ 4834393 w 6679096"/>
                <a:gd name="connsiteY20" fmla="*/ 174929 h 282787"/>
                <a:gd name="connsiteX21" fmla="*/ 4715124 w 6679096"/>
                <a:gd name="connsiteY21" fmla="*/ 270344 h 282787"/>
                <a:gd name="connsiteX22" fmla="*/ 4564049 w 6679096"/>
                <a:gd name="connsiteY22" fmla="*/ 190831 h 282787"/>
                <a:gd name="connsiteX23" fmla="*/ 4397071 w 6679096"/>
                <a:gd name="connsiteY23" fmla="*/ 214685 h 282787"/>
                <a:gd name="connsiteX24" fmla="*/ 4373218 w 6679096"/>
                <a:gd name="connsiteY24" fmla="*/ 143123 h 282787"/>
                <a:gd name="connsiteX25" fmla="*/ 4079019 w 6679096"/>
                <a:gd name="connsiteY25" fmla="*/ 198783 h 282787"/>
                <a:gd name="connsiteX26" fmla="*/ 3888188 w 6679096"/>
                <a:gd name="connsiteY26" fmla="*/ 103367 h 282787"/>
                <a:gd name="connsiteX27" fmla="*/ 3721211 w 6679096"/>
                <a:gd name="connsiteY27" fmla="*/ 135172 h 282787"/>
                <a:gd name="connsiteX28" fmla="*/ 3514477 w 6679096"/>
                <a:gd name="connsiteY28" fmla="*/ 87464 h 282787"/>
                <a:gd name="connsiteX29" fmla="*/ 3220278 w 6679096"/>
                <a:gd name="connsiteY29" fmla="*/ 254442 h 282787"/>
                <a:gd name="connsiteX30" fmla="*/ 3013544 w 6679096"/>
                <a:gd name="connsiteY30" fmla="*/ 55659 h 282787"/>
                <a:gd name="connsiteX31" fmla="*/ 2894275 w 6679096"/>
                <a:gd name="connsiteY31" fmla="*/ 159026 h 282787"/>
                <a:gd name="connsiteX32" fmla="*/ 2846567 w 6679096"/>
                <a:gd name="connsiteY32" fmla="*/ 103367 h 282787"/>
                <a:gd name="connsiteX33" fmla="*/ 2695492 w 6679096"/>
                <a:gd name="connsiteY33" fmla="*/ 111318 h 282787"/>
                <a:gd name="connsiteX34" fmla="*/ 2600076 w 6679096"/>
                <a:gd name="connsiteY34" fmla="*/ 79512 h 282787"/>
                <a:gd name="connsiteX35" fmla="*/ 2433099 w 6679096"/>
                <a:gd name="connsiteY35" fmla="*/ 166978 h 282787"/>
                <a:gd name="connsiteX36" fmla="*/ 2091193 w 6679096"/>
                <a:gd name="connsiteY36" fmla="*/ 103368 h 282787"/>
                <a:gd name="connsiteX37" fmla="*/ 1892411 w 6679096"/>
                <a:gd name="connsiteY37" fmla="*/ 151074 h 282787"/>
                <a:gd name="connsiteX38" fmla="*/ 1836751 w 6679096"/>
                <a:gd name="connsiteY38" fmla="*/ 63610 h 282787"/>
                <a:gd name="connsiteX39" fmla="*/ 1677725 w 6679096"/>
                <a:gd name="connsiteY39" fmla="*/ 159026 h 282787"/>
                <a:gd name="connsiteX40" fmla="*/ 1494845 w 6679096"/>
                <a:gd name="connsiteY40" fmla="*/ 127222 h 282787"/>
                <a:gd name="connsiteX41" fmla="*/ 1375576 w 6679096"/>
                <a:gd name="connsiteY41" fmla="*/ 159026 h 282787"/>
                <a:gd name="connsiteX42" fmla="*/ 1272208 w 6679096"/>
                <a:gd name="connsiteY42" fmla="*/ 143124 h 282787"/>
                <a:gd name="connsiteX43" fmla="*/ 1144988 w 6679096"/>
                <a:gd name="connsiteY43" fmla="*/ 151075 h 282787"/>
                <a:gd name="connsiteX44" fmla="*/ 1041621 w 6679096"/>
                <a:gd name="connsiteY44" fmla="*/ 214685 h 282787"/>
                <a:gd name="connsiteX45" fmla="*/ 834887 w 6679096"/>
                <a:gd name="connsiteY45" fmla="*/ 159026 h 282787"/>
                <a:gd name="connsiteX46" fmla="*/ 683812 w 6679096"/>
                <a:gd name="connsiteY46" fmla="*/ 222636 h 282787"/>
                <a:gd name="connsiteX47" fmla="*/ 469126 w 6679096"/>
                <a:gd name="connsiteY47" fmla="*/ 278295 h 282787"/>
                <a:gd name="connsiteX48" fmla="*/ 333954 w 6679096"/>
                <a:gd name="connsiteY48" fmla="*/ 262393 h 282787"/>
                <a:gd name="connsiteX49" fmla="*/ 429370 w 6679096"/>
                <a:gd name="connsiteY49" fmla="*/ 55659 h 282787"/>
                <a:gd name="connsiteX50" fmla="*/ 230588 w 6679096"/>
                <a:gd name="connsiteY50" fmla="*/ 0 h 282787"/>
                <a:gd name="connsiteX51" fmla="*/ 87464 w 6679096"/>
                <a:gd name="connsiteY51" fmla="*/ 79513 h 282787"/>
                <a:gd name="connsiteX52" fmla="*/ 0 w 6679096"/>
                <a:gd name="connsiteY52" fmla="*/ 119270 h 282787"/>
                <a:gd name="connsiteX53" fmla="*/ 166977 w 6679096"/>
                <a:gd name="connsiteY53" fmla="*/ 246490 h 282787"/>
                <a:gd name="connsiteX54" fmla="*/ 254441 w 6679096"/>
                <a:gd name="connsiteY54" fmla="*/ 278296 h 282787"/>
                <a:gd name="connsiteX0" fmla="*/ 6687048 w 6687048"/>
                <a:gd name="connsiteY0" fmla="*/ 135172 h 280571"/>
                <a:gd name="connsiteX1" fmla="*/ 6512119 w 6687048"/>
                <a:gd name="connsiteY1" fmla="*/ 47708 h 280571"/>
                <a:gd name="connsiteX2" fmla="*/ 6472363 w 6687048"/>
                <a:gd name="connsiteY2" fmla="*/ 159026 h 280571"/>
                <a:gd name="connsiteX3" fmla="*/ 6392850 w 6687048"/>
                <a:gd name="connsiteY3" fmla="*/ 166977 h 280571"/>
                <a:gd name="connsiteX4" fmla="*/ 6345142 w 6687048"/>
                <a:gd name="connsiteY4" fmla="*/ 135172 h 280571"/>
                <a:gd name="connsiteX5" fmla="*/ 6217921 w 6687048"/>
                <a:gd name="connsiteY5" fmla="*/ 47708 h 280571"/>
                <a:gd name="connsiteX6" fmla="*/ 6162262 w 6687048"/>
                <a:gd name="connsiteY6" fmla="*/ 95416 h 280571"/>
                <a:gd name="connsiteX7" fmla="*/ 6122505 w 6687048"/>
                <a:gd name="connsiteY7" fmla="*/ 79513 h 280571"/>
                <a:gd name="connsiteX8" fmla="*/ 6035041 w 6687048"/>
                <a:gd name="connsiteY8" fmla="*/ 47708 h 280571"/>
                <a:gd name="connsiteX9" fmla="*/ 5923723 w 6687048"/>
                <a:gd name="connsiteY9" fmla="*/ 111318 h 280571"/>
                <a:gd name="connsiteX10" fmla="*/ 5852161 w 6687048"/>
                <a:gd name="connsiteY10" fmla="*/ 151075 h 280571"/>
                <a:gd name="connsiteX11" fmla="*/ 5780599 w 6687048"/>
                <a:gd name="connsiteY11" fmla="*/ 182880 h 280571"/>
                <a:gd name="connsiteX12" fmla="*/ 5685183 w 6687048"/>
                <a:gd name="connsiteY12" fmla="*/ 254442 h 280571"/>
                <a:gd name="connsiteX13" fmla="*/ 5621573 w 6687048"/>
                <a:gd name="connsiteY13" fmla="*/ 278296 h 280571"/>
                <a:gd name="connsiteX14" fmla="*/ 5621573 w 6687048"/>
                <a:gd name="connsiteY14" fmla="*/ 278296 h 280571"/>
                <a:gd name="connsiteX15" fmla="*/ 5502303 w 6687048"/>
                <a:gd name="connsiteY15" fmla="*/ 159026 h 280571"/>
                <a:gd name="connsiteX16" fmla="*/ 5414839 w 6687048"/>
                <a:gd name="connsiteY16" fmla="*/ 206734 h 280571"/>
                <a:gd name="connsiteX17" fmla="*/ 5311472 w 6687048"/>
                <a:gd name="connsiteY17" fmla="*/ 214685 h 280571"/>
                <a:gd name="connsiteX18" fmla="*/ 5208105 w 6687048"/>
                <a:gd name="connsiteY18" fmla="*/ 214685 h 280571"/>
                <a:gd name="connsiteX19" fmla="*/ 4921858 w 6687048"/>
                <a:gd name="connsiteY19" fmla="*/ 198783 h 280571"/>
                <a:gd name="connsiteX20" fmla="*/ 4842345 w 6687048"/>
                <a:gd name="connsiteY20" fmla="*/ 174929 h 280571"/>
                <a:gd name="connsiteX21" fmla="*/ 4723076 w 6687048"/>
                <a:gd name="connsiteY21" fmla="*/ 270344 h 280571"/>
                <a:gd name="connsiteX22" fmla="*/ 4572001 w 6687048"/>
                <a:gd name="connsiteY22" fmla="*/ 190831 h 280571"/>
                <a:gd name="connsiteX23" fmla="*/ 4405023 w 6687048"/>
                <a:gd name="connsiteY23" fmla="*/ 214685 h 280571"/>
                <a:gd name="connsiteX24" fmla="*/ 4381170 w 6687048"/>
                <a:gd name="connsiteY24" fmla="*/ 143123 h 280571"/>
                <a:gd name="connsiteX25" fmla="*/ 4086971 w 6687048"/>
                <a:gd name="connsiteY25" fmla="*/ 198783 h 280571"/>
                <a:gd name="connsiteX26" fmla="*/ 3896140 w 6687048"/>
                <a:gd name="connsiteY26" fmla="*/ 103367 h 280571"/>
                <a:gd name="connsiteX27" fmla="*/ 3729163 w 6687048"/>
                <a:gd name="connsiteY27" fmla="*/ 135172 h 280571"/>
                <a:gd name="connsiteX28" fmla="*/ 3522429 w 6687048"/>
                <a:gd name="connsiteY28" fmla="*/ 87464 h 280571"/>
                <a:gd name="connsiteX29" fmla="*/ 3228230 w 6687048"/>
                <a:gd name="connsiteY29" fmla="*/ 254442 h 280571"/>
                <a:gd name="connsiteX30" fmla="*/ 3021496 w 6687048"/>
                <a:gd name="connsiteY30" fmla="*/ 55659 h 280571"/>
                <a:gd name="connsiteX31" fmla="*/ 2902227 w 6687048"/>
                <a:gd name="connsiteY31" fmla="*/ 159026 h 280571"/>
                <a:gd name="connsiteX32" fmla="*/ 2854519 w 6687048"/>
                <a:gd name="connsiteY32" fmla="*/ 103367 h 280571"/>
                <a:gd name="connsiteX33" fmla="*/ 2703444 w 6687048"/>
                <a:gd name="connsiteY33" fmla="*/ 111318 h 280571"/>
                <a:gd name="connsiteX34" fmla="*/ 2608028 w 6687048"/>
                <a:gd name="connsiteY34" fmla="*/ 79512 h 280571"/>
                <a:gd name="connsiteX35" fmla="*/ 2441051 w 6687048"/>
                <a:gd name="connsiteY35" fmla="*/ 166978 h 280571"/>
                <a:gd name="connsiteX36" fmla="*/ 2099145 w 6687048"/>
                <a:gd name="connsiteY36" fmla="*/ 103368 h 280571"/>
                <a:gd name="connsiteX37" fmla="*/ 1900363 w 6687048"/>
                <a:gd name="connsiteY37" fmla="*/ 151074 h 280571"/>
                <a:gd name="connsiteX38" fmla="*/ 1844703 w 6687048"/>
                <a:gd name="connsiteY38" fmla="*/ 63610 h 280571"/>
                <a:gd name="connsiteX39" fmla="*/ 1685677 w 6687048"/>
                <a:gd name="connsiteY39" fmla="*/ 159026 h 280571"/>
                <a:gd name="connsiteX40" fmla="*/ 1502797 w 6687048"/>
                <a:gd name="connsiteY40" fmla="*/ 127222 h 280571"/>
                <a:gd name="connsiteX41" fmla="*/ 1383528 w 6687048"/>
                <a:gd name="connsiteY41" fmla="*/ 159026 h 280571"/>
                <a:gd name="connsiteX42" fmla="*/ 1280160 w 6687048"/>
                <a:gd name="connsiteY42" fmla="*/ 143124 h 280571"/>
                <a:gd name="connsiteX43" fmla="*/ 1152940 w 6687048"/>
                <a:gd name="connsiteY43" fmla="*/ 151075 h 280571"/>
                <a:gd name="connsiteX44" fmla="*/ 1049573 w 6687048"/>
                <a:gd name="connsiteY44" fmla="*/ 214685 h 280571"/>
                <a:gd name="connsiteX45" fmla="*/ 842839 w 6687048"/>
                <a:gd name="connsiteY45" fmla="*/ 159026 h 280571"/>
                <a:gd name="connsiteX46" fmla="*/ 691764 w 6687048"/>
                <a:gd name="connsiteY46" fmla="*/ 222636 h 280571"/>
                <a:gd name="connsiteX47" fmla="*/ 477078 w 6687048"/>
                <a:gd name="connsiteY47" fmla="*/ 278295 h 280571"/>
                <a:gd name="connsiteX48" fmla="*/ 341906 w 6687048"/>
                <a:gd name="connsiteY48" fmla="*/ 262393 h 280571"/>
                <a:gd name="connsiteX49" fmla="*/ 437322 w 6687048"/>
                <a:gd name="connsiteY49" fmla="*/ 55659 h 280571"/>
                <a:gd name="connsiteX50" fmla="*/ 238540 w 6687048"/>
                <a:gd name="connsiteY50" fmla="*/ 0 h 280571"/>
                <a:gd name="connsiteX51" fmla="*/ 95416 w 6687048"/>
                <a:gd name="connsiteY51" fmla="*/ 79513 h 280571"/>
                <a:gd name="connsiteX52" fmla="*/ 7952 w 6687048"/>
                <a:gd name="connsiteY52" fmla="*/ 119270 h 280571"/>
                <a:gd name="connsiteX53" fmla="*/ 174929 w 6687048"/>
                <a:gd name="connsiteY53" fmla="*/ 246490 h 280571"/>
                <a:gd name="connsiteX54" fmla="*/ 0 w 6687048"/>
                <a:gd name="connsiteY54" fmla="*/ 262393 h 280571"/>
                <a:gd name="connsiteX0" fmla="*/ 6893782 w 6893782"/>
                <a:gd name="connsiteY0" fmla="*/ 135172 h 278296"/>
                <a:gd name="connsiteX1" fmla="*/ 6718853 w 6893782"/>
                <a:gd name="connsiteY1" fmla="*/ 47708 h 278296"/>
                <a:gd name="connsiteX2" fmla="*/ 6679097 w 6893782"/>
                <a:gd name="connsiteY2" fmla="*/ 159026 h 278296"/>
                <a:gd name="connsiteX3" fmla="*/ 6599584 w 6893782"/>
                <a:gd name="connsiteY3" fmla="*/ 166977 h 278296"/>
                <a:gd name="connsiteX4" fmla="*/ 6551876 w 6893782"/>
                <a:gd name="connsiteY4" fmla="*/ 135172 h 278296"/>
                <a:gd name="connsiteX5" fmla="*/ 6424655 w 6893782"/>
                <a:gd name="connsiteY5" fmla="*/ 47708 h 278296"/>
                <a:gd name="connsiteX6" fmla="*/ 6368996 w 6893782"/>
                <a:gd name="connsiteY6" fmla="*/ 95416 h 278296"/>
                <a:gd name="connsiteX7" fmla="*/ 6329239 w 6893782"/>
                <a:gd name="connsiteY7" fmla="*/ 79513 h 278296"/>
                <a:gd name="connsiteX8" fmla="*/ 6241775 w 6893782"/>
                <a:gd name="connsiteY8" fmla="*/ 47708 h 278296"/>
                <a:gd name="connsiteX9" fmla="*/ 6130457 w 6893782"/>
                <a:gd name="connsiteY9" fmla="*/ 111318 h 278296"/>
                <a:gd name="connsiteX10" fmla="*/ 6058895 w 6893782"/>
                <a:gd name="connsiteY10" fmla="*/ 151075 h 278296"/>
                <a:gd name="connsiteX11" fmla="*/ 5987333 w 6893782"/>
                <a:gd name="connsiteY11" fmla="*/ 182880 h 278296"/>
                <a:gd name="connsiteX12" fmla="*/ 5891917 w 6893782"/>
                <a:gd name="connsiteY12" fmla="*/ 254442 h 278296"/>
                <a:gd name="connsiteX13" fmla="*/ 5828307 w 6893782"/>
                <a:gd name="connsiteY13" fmla="*/ 278296 h 278296"/>
                <a:gd name="connsiteX14" fmla="*/ 5828307 w 6893782"/>
                <a:gd name="connsiteY14" fmla="*/ 278296 h 278296"/>
                <a:gd name="connsiteX15" fmla="*/ 5709037 w 6893782"/>
                <a:gd name="connsiteY15" fmla="*/ 159026 h 278296"/>
                <a:gd name="connsiteX16" fmla="*/ 5621573 w 6893782"/>
                <a:gd name="connsiteY16" fmla="*/ 206734 h 278296"/>
                <a:gd name="connsiteX17" fmla="*/ 5518206 w 6893782"/>
                <a:gd name="connsiteY17" fmla="*/ 214685 h 278296"/>
                <a:gd name="connsiteX18" fmla="*/ 5414839 w 6893782"/>
                <a:gd name="connsiteY18" fmla="*/ 214685 h 278296"/>
                <a:gd name="connsiteX19" fmla="*/ 5128592 w 6893782"/>
                <a:gd name="connsiteY19" fmla="*/ 198783 h 278296"/>
                <a:gd name="connsiteX20" fmla="*/ 5049079 w 6893782"/>
                <a:gd name="connsiteY20" fmla="*/ 174929 h 278296"/>
                <a:gd name="connsiteX21" fmla="*/ 4929810 w 6893782"/>
                <a:gd name="connsiteY21" fmla="*/ 270344 h 278296"/>
                <a:gd name="connsiteX22" fmla="*/ 4778735 w 6893782"/>
                <a:gd name="connsiteY22" fmla="*/ 190831 h 278296"/>
                <a:gd name="connsiteX23" fmla="*/ 4611757 w 6893782"/>
                <a:gd name="connsiteY23" fmla="*/ 214685 h 278296"/>
                <a:gd name="connsiteX24" fmla="*/ 4587904 w 6893782"/>
                <a:gd name="connsiteY24" fmla="*/ 143123 h 278296"/>
                <a:gd name="connsiteX25" fmla="*/ 4293705 w 6893782"/>
                <a:gd name="connsiteY25" fmla="*/ 198783 h 278296"/>
                <a:gd name="connsiteX26" fmla="*/ 4102874 w 6893782"/>
                <a:gd name="connsiteY26" fmla="*/ 103367 h 278296"/>
                <a:gd name="connsiteX27" fmla="*/ 3935897 w 6893782"/>
                <a:gd name="connsiteY27" fmla="*/ 135172 h 278296"/>
                <a:gd name="connsiteX28" fmla="*/ 3729163 w 6893782"/>
                <a:gd name="connsiteY28" fmla="*/ 87464 h 278296"/>
                <a:gd name="connsiteX29" fmla="*/ 3434964 w 6893782"/>
                <a:gd name="connsiteY29" fmla="*/ 254442 h 278296"/>
                <a:gd name="connsiteX30" fmla="*/ 3228230 w 6893782"/>
                <a:gd name="connsiteY30" fmla="*/ 55659 h 278296"/>
                <a:gd name="connsiteX31" fmla="*/ 3108961 w 6893782"/>
                <a:gd name="connsiteY31" fmla="*/ 159026 h 278296"/>
                <a:gd name="connsiteX32" fmla="*/ 3061253 w 6893782"/>
                <a:gd name="connsiteY32" fmla="*/ 103367 h 278296"/>
                <a:gd name="connsiteX33" fmla="*/ 2910178 w 6893782"/>
                <a:gd name="connsiteY33" fmla="*/ 111318 h 278296"/>
                <a:gd name="connsiteX34" fmla="*/ 2814762 w 6893782"/>
                <a:gd name="connsiteY34" fmla="*/ 79512 h 278296"/>
                <a:gd name="connsiteX35" fmla="*/ 2647785 w 6893782"/>
                <a:gd name="connsiteY35" fmla="*/ 166978 h 278296"/>
                <a:gd name="connsiteX36" fmla="*/ 2305879 w 6893782"/>
                <a:gd name="connsiteY36" fmla="*/ 103368 h 278296"/>
                <a:gd name="connsiteX37" fmla="*/ 2107097 w 6893782"/>
                <a:gd name="connsiteY37" fmla="*/ 151074 h 278296"/>
                <a:gd name="connsiteX38" fmla="*/ 2051437 w 6893782"/>
                <a:gd name="connsiteY38" fmla="*/ 63610 h 278296"/>
                <a:gd name="connsiteX39" fmla="*/ 1892411 w 6893782"/>
                <a:gd name="connsiteY39" fmla="*/ 159026 h 278296"/>
                <a:gd name="connsiteX40" fmla="*/ 1709531 w 6893782"/>
                <a:gd name="connsiteY40" fmla="*/ 127222 h 278296"/>
                <a:gd name="connsiteX41" fmla="*/ 1590262 w 6893782"/>
                <a:gd name="connsiteY41" fmla="*/ 159026 h 278296"/>
                <a:gd name="connsiteX42" fmla="*/ 1486894 w 6893782"/>
                <a:gd name="connsiteY42" fmla="*/ 143124 h 278296"/>
                <a:gd name="connsiteX43" fmla="*/ 1359674 w 6893782"/>
                <a:gd name="connsiteY43" fmla="*/ 151075 h 278296"/>
                <a:gd name="connsiteX44" fmla="*/ 1256307 w 6893782"/>
                <a:gd name="connsiteY44" fmla="*/ 214685 h 278296"/>
                <a:gd name="connsiteX45" fmla="*/ 1049573 w 6893782"/>
                <a:gd name="connsiteY45" fmla="*/ 159026 h 278296"/>
                <a:gd name="connsiteX46" fmla="*/ 898498 w 6893782"/>
                <a:gd name="connsiteY46" fmla="*/ 222636 h 278296"/>
                <a:gd name="connsiteX47" fmla="*/ 683812 w 6893782"/>
                <a:gd name="connsiteY47" fmla="*/ 278295 h 278296"/>
                <a:gd name="connsiteX48" fmla="*/ 548640 w 6893782"/>
                <a:gd name="connsiteY48" fmla="*/ 262393 h 278296"/>
                <a:gd name="connsiteX49" fmla="*/ 644056 w 6893782"/>
                <a:gd name="connsiteY49" fmla="*/ 55659 h 278296"/>
                <a:gd name="connsiteX50" fmla="*/ 445274 w 6893782"/>
                <a:gd name="connsiteY50" fmla="*/ 0 h 278296"/>
                <a:gd name="connsiteX51" fmla="*/ 302150 w 6893782"/>
                <a:gd name="connsiteY51" fmla="*/ 79513 h 278296"/>
                <a:gd name="connsiteX52" fmla="*/ 214686 w 6893782"/>
                <a:gd name="connsiteY52" fmla="*/ 119270 h 278296"/>
                <a:gd name="connsiteX53" fmla="*/ 0 w 6893782"/>
                <a:gd name="connsiteY53" fmla="*/ 238538 h 278296"/>
                <a:gd name="connsiteX54" fmla="*/ 206734 w 6893782"/>
                <a:gd name="connsiteY54" fmla="*/ 262393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282025 w 7068710"/>
                <a:gd name="connsiteY37" fmla="*/ 151074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34602 w 7068710"/>
                <a:gd name="connsiteY43" fmla="*/ 15107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58740 w 7068710"/>
                <a:gd name="connsiteY47" fmla="*/ 278295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282025 w 7068710"/>
                <a:gd name="connsiteY37" fmla="*/ 151074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34602 w 7068710"/>
                <a:gd name="connsiteY43" fmla="*/ 15107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329732 w 7068710"/>
                <a:gd name="connsiteY37" fmla="*/ 182879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34602 w 7068710"/>
                <a:gd name="connsiteY43" fmla="*/ 15107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329732 w 7068710"/>
                <a:gd name="connsiteY37" fmla="*/ 182879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50504 w 7068710"/>
                <a:gd name="connsiteY43" fmla="*/ 21468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818984 w 7068710"/>
                <a:gd name="connsiteY49" fmla="*/ 55659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135172 h 278296"/>
                <a:gd name="connsiteX1" fmla="*/ 6893781 w 7068710"/>
                <a:gd name="connsiteY1" fmla="*/ 47708 h 278296"/>
                <a:gd name="connsiteX2" fmla="*/ 6854025 w 7068710"/>
                <a:gd name="connsiteY2" fmla="*/ 159026 h 278296"/>
                <a:gd name="connsiteX3" fmla="*/ 6774512 w 7068710"/>
                <a:gd name="connsiteY3" fmla="*/ 166977 h 278296"/>
                <a:gd name="connsiteX4" fmla="*/ 6726804 w 7068710"/>
                <a:gd name="connsiteY4" fmla="*/ 135172 h 278296"/>
                <a:gd name="connsiteX5" fmla="*/ 6599583 w 7068710"/>
                <a:gd name="connsiteY5" fmla="*/ 47708 h 278296"/>
                <a:gd name="connsiteX6" fmla="*/ 6543924 w 7068710"/>
                <a:gd name="connsiteY6" fmla="*/ 95416 h 278296"/>
                <a:gd name="connsiteX7" fmla="*/ 6504167 w 7068710"/>
                <a:gd name="connsiteY7" fmla="*/ 79513 h 278296"/>
                <a:gd name="connsiteX8" fmla="*/ 6416703 w 7068710"/>
                <a:gd name="connsiteY8" fmla="*/ 47708 h 278296"/>
                <a:gd name="connsiteX9" fmla="*/ 6305385 w 7068710"/>
                <a:gd name="connsiteY9" fmla="*/ 111318 h 278296"/>
                <a:gd name="connsiteX10" fmla="*/ 6233823 w 7068710"/>
                <a:gd name="connsiteY10" fmla="*/ 151075 h 278296"/>
                <a:gd name="connsiteX11" fmla="*/ 6162261 w 7068710"/>
                <a:gd name="connsiteY11" fmla="*/ 182880 h 278296"/>
                <a:gd name="connsiteX12" fmla="*/ 6066845 w 7068710"/>
                <a:gd name="connsiteY12" fmla="*/ 254442 h 278296"/>
                <a:gd name="connsiteX13" fmla="*/ 6003235 w 7068710"/>
                <a:gd name="connsiteY13" fmla="*/ 278296 h 278296"/>
                <a:gd name="connsiteX14" fmla="*/ 6003235 w 7068710"/>
                <a:gd name="connsiteY14" fmla="*/ 278296 h 278296"/>
                <a:gd name="connsiteX15" fmla="*/ 5883965 w 7068710"/>
                <a:gd name="connsiteY15" fmla="*/ 159026 h 278296"/>
                <a:gd name="connsiteX16" fmla="*/ 5796501 w 7068710"/>
                <a:gd name="connsiteY16" fmla="*/ 206734 h 278296"/>
                <a:gd name="connsiteX17" fmla="*/ 5693134 w 7068710"/>
                <a:gd name="connsiteY17" fmla="*/ 214685 h 278296"/>
                <a:gd name="connsiteX18" fmla="*/ 5589767 w 7068710"/>
                <a:gd name="connsiteY18" fmla="*/ 214685 h 278296"/>
                <a:gd name="connsiteX19" fmla="*/ 5303520 w 7068710"/>
                <a:gd name="connsiteY19" fmla="*/ 198783 h 278296"/>
                <a:gd name="connsiteX20" fmla="*/ 5224007 w 7068710"/>
                <a:gd name="connsiteY20" fmla="*/ 174929 h 278296"/>
                <a:gd name="connsiteX21" fmla="*/ 5104738 w 7068710"/>
                <a:gd name="connsiteY21" fmla="*/ 270344 h 278296"/>
                <a:gd name="connsiteX22" fmla="*/ 4953663 w 7068710"/>
                <a:gd name="connsiteY22" fmla="*/ 190831 h 278296"/>
                <a:gd name="connsiteX23" fmla="*/ 4786685 w 7068710"/>
                <a:gd name="connsiteY23" fmla="*/ 214685 h 278296"/>
                <a:gd name="connsiteX24" fmla="*/ 4762832 w 7068710"/>
                <a:gd name="connsiteY24" fmla="*/ 143123 h 278296"/>
                <a:gd name="connsiteX25" fmla="*/ 4468633 w 7068710"/>
                <a:gd name="connsiteY25" fmla="*/ 198783 h 278296"/>
                <a:gd name="connsiteX26" fmla="*/ 4277802 w 7068710"/>
                <a:gd name="connsiteY26" fmla="*/ 103367 h 278296"/>
                <a:gd name="connsiteX27" fmla="*/ 4110825 w 7068710"/>
                <a:gd name="connsiteY27" fmla="*/ 135172 h 278296"/>
                <a:gd name="connsiteX28" fmla="*/ 3904091 w 7068710"/>
                <a:gd name="connsiteY28" fmla="*/ 87464 h 278296"/>
                <a:gd name="connsiteX29" fmla="*/ 3609892 w 7068710"/>
                <a:gd name="connsiteY29" fmla="*/ 254442 h 278296"/>
                <a:gd name="connsiteX30" fmla="*/ 3403158 w 7068710"/>
                <a:gd name="connsiteY30" fmla="*/ 55659 h 278296"/>
                <a:gd name="connsiteX31" fmla="*/ 3283889 w 7068710"/>
                <a:gd name="connsiteY31" fmla="*/ 159026 h 278296"/>
                <a:gd name="connsiteX32" fmla="*/ 3236181 w 7068710"/>
                <a:gd name="connsiteY32" fmla="*/ 103367 h 278296"/>
                <a:gd name="connsiteX33" fmla="*/ 3085106 w 7068710"/>
                <a:gd name="connsiteY33" fmla="*/ 111318 h 278296"/>
                <a:gd name="connsiteX34" fmla="*/ 2989690 w 7068710"/>
                <a:gd name="connsiteY34" fmla="*/ 79512 h 278296"/>
                <a:gd name="connsiteX35" fmla="*/ 2822713 w 7068710"/>
                <a:gd name="connsiteY35" fmla="*/ 166978 h 278296"/>
                <a:gd name="connsiteX36" fmla="*/ 2480807 w 7068710"/>
                <a:gd name="connsiteY36" fmla="*/ 103368 h 278296"/>
                <a:gd name="connsiteX37" fmla="*/ 2329732 w 7068710"/>
                <a:gd name="connsiteY37" fmla="*/ 182879 h 278296"/>
                <a:gd name="connsiteX38" fmla="*/ 2226365 w 7068710"/>
                <a:gd name="connsiteY38" fmla="*/ 63610 h 278296"/>
                <a:gd name="connsiteX39" fmla="*/ 2067339 w 7068710"/>
                <a:gd name="connsiteY39" fmla="*/ 159026 h 278296"/>
                <a:gd name="connsiteX40" fmla="*/ 1884459 w 7068710"/>
                <a:gd name="connsiteY40" fmla="*/ 127222 h 278296"/>
                <a:gd name="connsiteX41" fmla="*/ 1765190 w 7068710"/>
                <a:gd name="connsiteY41" fmla="*/ 159026 h 278296"/>
                <a:gd name="connsiteX42" fmla="*/ 1661822 w 7068710"/>
                <a:gd name="connsiteY42" fmla="*/ 143124 h 278296"/>
                <a:gd name="connsiteX43" fmla="*/ 1550504 w 7068710"/>
                <a:gd name="connsiteY43" fmla="*/ 214685 h 278296"/>
                <a:gd name="connsiteX44" fmla="*/ 1431235 w 7068710"/>
                <a:gd name="connsiteY44" fmla="*/ 214685 h 278296"/>
                <a:gd name="connsiteX45" fmla="*/ 1224501 w 7068710"/>
                <a:gd name="connsiteY45" fmla="*/ 159026 h 278296"/>
                <a:gd name="connsiteX46" fmla="*/ 1073426 w 7068710"/>
                <a:gd name="connsiteY46" fmla="*/ 222636 h 278296"/>
                <a:gd name="connsiteX47" fmla="*/ 882594 w 7068710"/>
                <a:gd name="connsiteY47" fmla="*/ 190831 h 278296"/>
                <a:gd name="connsiteX48" fmla="*/ 723568 w 7068710"/>
                <a:gd name="connsiteY48" fmla="*/ 262393 h 278296"/>
                <a:gd name="connsiteX49" fmla="*/ 572494 w 7068710"/>
                <a:gd name="connsiteY49" fmla="*/ 254441 h 278296"/>
                <a:gd name="connsiteX50" fmla="*/ 620202 w 7068710"/>
                <a:gd name="connsiteY50" fmla="*/ 0 h 278296"/>
                <a:gd name="connsiteX51" fmla="*/ 477078 w 7068710"/>
                <a:gd name="connsiteY51" fmla="*/ 79513 h 278296"/>
                <a:gd name="connsiteX52" fmla="*/ 389614 w 7068710"/>
                <a:gd name="connsiteY52" fmla="*/ 119270 h 278296"/>
                <a:gd name="connsiteX53" fmla="*/ 174928 w 7068710"/>
                <a:gd name="connsiteY53" fmla="*/ 238538 h 278296"/>
                <a:gd name="connsiteX54" fmla="*/ 0 w 7068710"/>
                <a:gd name="connsiteY54" fmla="*/ 278296 h 278296"/>
                <a:gd name="connsiteX0" fmla="*/ 7068710 w 7068710"/>
                <a:gd name="connsiteY0" fmla="*/ 87464 h 230588"/>
                <a:gd name="connsiteX1" fmla="*/ 6893781 w 7068710"/>
                <a:gd name="connsiteY1" fmla="*/ 0 h 230588"/>
                <a:gd name="connsiteX2" fmla="*/ 6854025 w 7068710"/>
                <a:gd name="connsiteY2" fmla="*/ 111318 h 230588"/>
                <a:gd name="connsiteX3" fmla="*/ 6774512 w 7068710"/>
                <a:gd name="connsiteY3" fmla="*/ 119269 h 230588"/>
                <a:gd name="connsiteX4" fmla="*/ 6726804 w 7068710"/>
                <a:gd name="connsiteY4" fmla="*/ 87464 h 230588"/>
                <a:gd name="connsiteX5" fmla="*/ 6599583 w 7068710"/>
                <a:gd name="connsiteY5" fmla="*/ 0 h 230588"/>
                <a:gd name="connsiteX6" fmla="*/ 6543924 w 7068710"/>
                <a:gd name="connsiteY6" fmla="*/ 47708 h 230588"/>
                <a:gd name="connsiteX7" fmla="*/ 6504167 w 7068710"/>
                <a:gd name="connsiteY7" fmla="*/ 31805 h 230588"/>
                <a:gd name="connsiteX8" fmla="*/ 6416703 w 7068710"/>
                <a:gd name="connsiteY8" fmla="*/ 0 h 230588"/>
                <a:gd name="connsiteX9" fmla="*/ 6305385 w 7068710"/>
                <a:gd name="connsiteY9" fmla="*/ 63610 h 230588"/>
                <a:gd name="connsiteX10" fmla="*/ 6233823 w 7068710"/>
                <a:gd name="connsiteY10" fmla="*/ 103367 h 230588"/>
                <a:gd name="connsiteX11" fmla="*/ 6162261 w 7068710"/>
                <a:gd name="connsiteY11" fmla="*/ 135172 h 230588"/>
                <a:gd name="connsiteX12" fmla="*/ 6066845 w 7068710"/>
                <a:gd name="connsiteY12" fmla="*/ 206734 h 230588"/>
                <a:gd name="connsiteX13" fmla="*/ 6003235 w 7068710"/>
                <a:gd name="connsiteY13" fmla="*/ 230588 h 230588"/>
                <a:gd name="connsiteX14" fmla="*/ 6003235 w 7068710"/>
                <a:gd name="connsiteY14" fmla="*/ 230588 h 230588"/>
                <a:gd name="connsiteX15" fmla="*/ 5883965 w 7068710"/>
                <a:gd name="connsiteY15" fmla="*/ 111318 h 230588"/>
                <a:gd name="connsiteX16" fmla="*/ 5796501 w 7068710"/>
                <a:gd name="connsiteY16" fmla="*/ 159026 h 230588"/>
                <a:gd name="connsiteX17" fmla="*/ 5693134 w 7068710"/>
                <a:gd name="connsiteY17" fmla="*/ 166977 h 230588"/>
                <a:gd name="connsiteX18" fmla="*/ 5589767 w 7068710"/>
                <a:gd name="connsiteY18" fmla="*/ 166977 h 230588"/>
                <a:gd name="connsiteX19" fmla="*/ 5303520 w 7068710"/>
                <a:gd name="connsiteY19" fmla="*/ 151075 h 230588"/>
                <a:gd name="connsiteX20" fmla="*/ 5224007 w 7068710"/>
                <a:gd name="connsiteY20" fmla="*/ 127221 h 230588"/>
                <a:gd name="connsiteX21" fmla="*/ 5104738 w 7068710"/>
                <a:gd name="connsiteY21" fmla="*/ 222636 h 230588"/>
                <a:gd name="connsiteX22" fmla="*/ 4953663 w 7068710"/>
                <a:gd name="connsiteY22" fmla="*/ 143123 h 230588"/>
                <a:gd name="connsiteX23" fmla="*/ 4786685 w 7068710"/>
                <a:gd name="connsiteY23" fmla="*/ 166977 h 230588"/>
                <a:gd name="connsiteX24" fmla="*/ 4762832 w 7068710"/>
                <a:gd name="connsiteY24" fmla="*/ 95415 h 230588"/>
                <a:gd name="connsiteX25" fmla="*/ 4468633 w 7068710"/>
                <a:gd name="connsiteY25" fmla="*/ 151075 h 230588"/>
                <a:gd name="connsiteX26" fmla="*/ 4277802 w 7068710"/>
                <a:gd name="connsiteY26" fmla="*/ 55659 h 230588"/>
                <a:gd name="connsiteX27" fmla="*/ 4110825 w 7068710"/>
                <a:gd name="connsiteY27" fmla="*/ 87464 h 230588"/>
                <a:gd name="connsiteX28" fmla="*/ 3904091 w 7068710"/>
                <a:gd name="connsiteY28" fmla="*/ 39756 h 230588"/>
                <a:gd name="connsiteX29" fmla="*/ 3609892 w 7068710"/>
                <a:gd name="connsiteY29" fmla="*/ 206734 h 230588"/>
                <a:gd name="connsiteX30" fmla="*/ 3403158 w 7068710"/>
                <a:gd name="connsiteY30" fmla="*/ 7951 h 230588"/>
                <a:gd name="connsiteX31" fmla="*/ 3283889 w 7068710"/>
                <a:gd name="connsiteY31" fmla="*/ 111318 h 230588"/>
                <a:gd name="connsiteX32" fmla="*/ 3236181 w 7068710"/>
                <a:gd name="connsiteY32" fmla="*/ 55659 h 230588"/>
                <a:gd name="connsiteX33" fmla="*/ 3085106 w 7068710"/>
                <a:gd name="connsiteY33" fmla="*/ 63610 h 230588"/>
                <a:gd name="connsiteX34" fmla="*/ 2989690 w 7068710"/>
                <a:gd name="connsiteY34" fmla="*/ 31804 h 230588"/>
                <a:gd name="connsiteX35" fmla="*/ 2822713 w 7068710"/>
                <a:gd name="connsiteY35" fmla="*/ 119270 h 230588"/>
                <a:gd name="connsiteX36" fmla="*/ 2480807 w 7068710"/>
                <a:gd name="connsiteY36" fmla="*/ 55660 h 230588"/>
                <a:gd name="connsiteX37" fmla="*/ 2329732 w 7068710"/>
                <a:gd name="connsiteY37" fmla="*/ 135171 h 230588"/>
                <a:gd name="connsiteX38" fmla="*/ 2226365 w 7068710"/>
                <a:gd name="connsiteY38" fmla="*/ 15902 h 230588"/>
                <a:gd name="connsiteX39" fmla="*/ 2067339 w 7068710"/>
                <a:gd name="connsiteY39" fmla="*/ 111318 h 230588"/>
                <a:gd name="connsiteX40" fmla="*/ 1884459 w 7068710"/>
                <a:gd name="connsiteY40" fmla="*/ 79514 h 230588"/>
                <a:gd name="connsiteX41" fmla="*/ 1765190 w 7068710"/>
                <a:gd name="connsiteY41" fmla="*/ 111318 h 230588"/>
                <a:gd name="connsiteX42" fmla="*/ 1661822 w 7068710"/>
                <a:gd name="connsiteY42" fmla="*/ 95416 h 230588"/>
                <a:gd name="connsiteX43" fmla="*/ 1550504 w 7068710"/>
                <a:gd name="connsiteY43" fmla="*/ 166977 h 230588"/>
                <a:gd name="connsiteX44" fmla="*/ 1431235 w 7068710"/>
                <a:gd name="connsiteY44" fmla="*/ 166977 h 230588"/>
                <a:gd name="connsiteX45" fmla="*/ 1224501 w 7068710"/>
                <a:gd name="connsiteY45" fmla="*/ 111318 h 230588"/>
                <a:gd name="connsiteX46" fmla="*/ 1073426 w 7068710"/>
                <a:gd name="connsiteY46" fmla="*/ 174928 h 230588"/>
                <a:gd name="connsiteX47" fmla="*/ 882594 w 7068710"/>
                <a:gd name="connsiteY47" fmla="*/ 143123 h 230588"/>
                <a:gd name="connsiteX48" fmla="*/ 723568 w 7068710"/>
                <a:gd name="connsiteY48" fmla="*/ 214685 h 230588"/>
                <a:gd name="connsiteX49" fmla="*/ 572494 w 7068710"/>
                <a:gd name="connsiteY49" fmla="*/ 206733 h 230588"/>
                <a:gd name="connsiteX50" fmla="*/ 397565 w 7068710"/>
                <a:gd name="connsiteY50" fmla="*/ 190831 h 230588"/>
                <a:gd name="connsiteX51" fmla="*/ 477078 w 7068710"/>
                <a:gd name="connsiteY51" fmla="*/ 31805 h 230588"/>
                <a:gd name="connsiteX52" fmla="*/ 389614 w 7068710"/>
                <a:gd name="connsiteY52" fmla="*/ 71562 h 230588"/>
                <a:gd name="connsiteX53" fmla="*/ 174928 w 7068710"/>
                <a:gd name="connsiteY53" fmla="*/ 190830 h 230588"/>
                <a:gd name="connsiteX54" fmla="*/ 0 w 7068710"/>
                <a:gd name="connsiteY54" fmla="*/ 230588 h 230588"/>
                <a:gd name="connsiteX0" fmla="*/ 7100515 w 7100515"/>
                <a:gd name="connsiteY0" fmla="*/ 87464 h 230588"/>
                <a:gd name="connsiteX1" fmla="*/ 6925586 w 7100515"/>
                <a:gd name="connsiteY1" fmla="*/ 0 h 230588"/>
                <a:gd name="connsiteX2" fmla="*/ 6885830 w 7100515"/>
                <a:gd name="connsiteY2" fmla="*/ 111318 h 230588"/>
                <a:gd name="connsiteX3" fmla="*/ 6806317 w 7100515"/>
                <a:gd name="connsiteY3" fmla="*/ 119269 h 230588"/>
                <a:gd name="connsiteX4" fmla="*/ 6758609 w 7100515"/>
                <a:gd name="connsiteY4" fmla="*/ 87464 h 230588"/>
                <a:gd name="connsiteX5" fmla="*/ 6631388 w 7100515"/>
                <a:gd name="connsiteY5" fmla="*/ 0 h 230588"/>
                <a:gd name="connsiteX6" fmla="*/ 6575729 w 7100515"/>
                <a:gd name="connsiteY6" fmla="*/ 47708 h 230588"/>
                <a:gd name="connsiteX7" fmla="*/ 6535972 w 7100515"/>
                <a:gd name="connsiteY7" fmla="*/ 31805 h 230588"/>
                <a:gd name="connsiteX8" fmla="*/ 6448508 w 7100515"/>
                <a:gd name="connsiteY8" fmla="*/ 0 h 230588"/>
                <a:gd name="connsiteX9" fmla="*/ 6337190 w 7100515"/>
                <a:gd name="connsiteY9" fmla="*/ 63610 h 230588"/>
                <a:gd name="connsiteX10" fmla="*/ 6265628 w 7100515"/>
                <a:gd name="connsiteY10" fmla="*/ 103367 h 230588"/>
                <a:gd name="connsiteX11" fmla="*/ 6194066 w 7100515"/>
                <a:gd name="connsiteY11" fmla="*/ 135172 h 230588"/>
                <a:gd name="connsiteX12" fmla="*/ 6098650 w 7100515"/>
                <a:gd name="connsiteY12" fmla="*/ 206734 h 230588"/>
                <a:gd name="connsiteX13" fmla="*/ 6035040 w 7100515"/>
                <a:gd name="connsiteY13" fmla="*/ 230588 h 230588"/>
                <a:gd name="connsiteX14" fmla="*/ 6035040 w 7100515"/>
                <a:gd name="connsiteY14" fmla="*/ 230588 h 230588"/>
                <a:gd name="connsiteX15" fmla="*/ 5915770 w 7100515"/>
                <a:gd name="connsiteY15" fmla="*/ 111318 h 230588"/>
                <a:gd name="connsiteX16" fmla="*/ 5828306 w 7100515"/>
                <a:gd name="connsiteY16" fmla="*/ 159026 h 230588"/>
                <a:gd name="connsiteX17" fmla="*/ 5724939 w 7100515"/>
                <a:gd name="connsiteY17" fmla="*/ 166977 h 230588"/>
                <a:gd name="connsiteX18" fmla="*/ 5621572 w 7100515"/>
                <a:gd name="connsiteY18" fmla="*/ 166977 h 230588"/>
                <a:gd name="connsiteX19" fmla="*/ 5335325 w 7100515"/>
                <a:gd name="connsiteY19" fmla="*/ 151075 h 230588"/>
                <a:gd name="connsiteX20" fmla="*/ 5255812 w 7100515"/>
                <a:gd name="connsiteY20" fmla="*/ 127221 h 230588"/>
                <a:gd name="connsiteX21" fmla="*/ 5136543 w 7100515"/>
                <a:gd name="connsiteY21" fmla="*/ 222636 h 230588"/>
                <a:gd name="connsiteX22" fmla="*/ 4985468 w 7100515"/>
                <a:gd name="connsiteY22" fmla="*/ 143123 h 230588"/>
                <a:gd name="connsiteX23" fmla="*/ 4818490 w 7100515"/>
                <a:gd name="connsiteY23" fmla="*/ 166977 h 230588"/>
                <a:gd name="connsiteX24" fmla="*/ 4794637 w 7100515"/>
                <a:gd name="connsiteY24" fmla="*/ 95415 h 230588"/>
                <a:gd name="connsiteX25" fmla="*/ 4500438 w 7100515"/>
                <a:gd name="connsiteY25" fmla="*/ 151075 h 230588"/>
                <a:gd name="connsiteX26" fmla="*/ 4309607 w 7100515"/>
                <a:gd name="connsiteY26" fmla="*/ 55659 h 230588"/>
                <a:gd name="connsiteX27" fmla="*/ 4142630 w 7100515"/>
                <a:gd name="connsiteY27" fmla="*/ 87464 h 230588"/>
                <a:gd name="connsiteX28" fmla="*/ 3935896 w 7100515"/>
                <a:gd name="connsiteY28" fmla="*/ 39756 h 230588"/>
                <a:gd name="connsiteX29" fmla="*/ 3641697 w 7100515"/>
                <a:gd name="connsiteY29" fmla="*/ 206734 h 230588"/>
                <a:gd name="connsiteX30" fmla="*/ 3434963 w 7100515"/>
                <a:gd name="connsiteY30" fmla="*/ 7951 h 230588"/>
                <a:gd name="connsiteX31" fmla="*/ 3315694 w 7100515"/>
                <a:gd name="connsiteY31" fmla="*/ 111318 h 230588"/>
                <a:gd name="connsiteX32" fmla="*/ 3267986 w 7100515"/>
                <a:gd name="connsiteY32" fmla="*/ 55659 h 230588"/>
                <a:gd name="connsiteX33" fmla="*/ 3116911 w 7100515"/>
                <a:gd name="connsiteY33" fmla="*/ 63610 h 230588"/>
                <a:gd name="connsiteX34" fmla="*/ 3021495 w 7100515"/>
                <a:gd name="connsiteY34" fmla="*/ 31804 h 230588"/>
                <a:gd name="connsiteX35" fmla="*/ 2854518 w 7100515"/>
                <a:gd name="connsiteY35" fmla="*/ 119270 h 230588"/>
                <a:gd name="connsiteX36" fmla="*/ 2512612 w 7100515"/>
                <a:gd name="connsiteY36" fmla="*/ 55660 h 230588"/>
                <a:gd name="connsiteX37" fmla="*/ 2361537 w 7100515"/>
                <a:gd name="connsiteY37" fmla="*/ 135171 h 230588"/>
                <a:gd name="connsiteX38" fmla="*/ 2258170 w 7100515"/>
                <a:gd name="connsiteY38" fmla="*/ 15902 h 230588"/>
                <a:gd name="connsiteX39" fmla="*/ 2099144 w 7100515"/>
                <a:gd name="connsiteY39" fmla="*/ 111318 h 230588"/>
                <a:gd name="connsiteX40" fmla="*/ 1916264 w 7100515"/>
                <a:gd name="connsiteY40" fmla="*/ 79514 h 230588"/>
                <a:gd name="connsiteX41" fmla="*/ 1796995 w 7100515"/>
                <a:gd name="connsiteY41" fmla="*/ 111318 h 230588"/>
                <a:gd name="connsiteX42" fmla="*/ 1693627 w 7100515"/>
                <a:gd name="connsiteY42" fmla="*/ 95416 h 230588"/>
                <a:gd name="connsiteX43" fmla="*/ 1582309 w 7100515"/>
                <a:gd name="connsiteY43" fmla="*/ 166977 h 230588"/>
                <a:gd name="connsiteX44" fmla="*/ 1463040 w 7100515"/>
                <a:gd name="connsiteY44" fmla="*/ 166977 h 230588"/>
                <a:gd name="connsiteX45" fmla="*/ 1256306 w 7100515"/>
                <a:gd name="connsiteY45" fmla="*/ 111318 h 230588"/>
                <a:gd name="connsiteX46" fmla="*/ 1105231 w 7100515"/>
                <a:gd name="connsiteY46" fmla="*/ 174928 h 230588"/>
                <a:gd name="connsiteX47" fmla="*/ 914399 w 7100515"/>
                <a:gd name="connsiteY47" fmla="*/ 143123 h 230588"/>
                <a:gd name="connsiteX48" fmla="*/ 755373 w 7100515"/>
                <a:gd name="connsiteY48" fmla="*/ 214685 h 230588"/>
                <a:gd name="connsiteX49" fmla="*/ 604299 w 7100515"/>
                <a:gd name="connsiteY49" fmla="*/ 206733 h 230588"/>
                <a:gd name="connsiteX50" fmla="*/ 429370 w 7100515"/>
                <a:gd name="connsiteY50" fmla="*/ 190831 h 230588"/>
                <a:gd name="connsiteX51" fmla="*/ 508883 w 7100515"/>
                <a:gd name="connsiteY51" fmla="*/ 31805 h 230588"/>
                <a:gd name="connsiteX52" fmla="*/ 0 w 7100515"/>
                <a:gd name="connsiteY52" fmla="*/ 87464 h 230588"/>
                <a:gd name="connsiteX53" fmla="*/ 206733 w 7100515"/>
                <a:gd name="connsiteY53" fmla="*/ 190830 h 230588"/>
                <a:gd name="connsiteX54" fmla="*/ 31805 w 7100515"/>
                <a:gd name="connsiteY54" fmla="*/ 230588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1065475 w 7657107"/>
                <a:gd name="connsiteY51" fmla="*/ 31805 h 230588"/>
                <a:gd name="connsiteX52" fmla="*/ 556592 w 7657107"/>
                <a:gd name="connsiteY52" fmla="*/ 87464 h 230588"/>
                <a:gd name="connsiteX53" fmla="*/ 763325 w 7657107"/>
                <a:gd name="connsiteY53" fmla="*/ 190830 h 230588"/>
                <a:gd name="connsiteX54" fmla="*/ 0 w 7657107"/>
                <a:gd name="connsiteY54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1065475 w 7657107"/>
                <a:gd name="connsiteY51" fmla="*/ 31805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763325 w 7657107"/>
                <a:gd name="connsiteY54" fmla="*/ 190830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1065475 w 7657107"/>
                <a:gd name="connsiteY51" fmla="*/ 31805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731520 w 7657107"/>
                <a:gd name="connsiteY51" fmla="*/ 95416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731520 w 7657107"/>
                <a:gd name="connsiteY51" fmla="*/ 95416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230588"/>
                <a:gd name="connsiteX1" fmla="*/ 7482178 w 7657107"/>
                <a:gd name="connsiteY1" fmla="*/ 0 h 230588"/>
                <a:gd name="connsiteX2" fmla="*/ 7442422 w 7657107"/>
                <a:gd name="connsiteY2" fmla="*/ 111318 h 230588"/>
                <a:gd name="connsiteX3" fmla="*/ 7362909 w 7657107"/>
                <a:gd name="connsiteY3" fmla="*/ 119269 h 230588"/>
                <a:gd name="connsiteX4" fmla="*/ 7315201 w 7657107"/>
                <a:gd name="connsiteY4" fmla="*/ 87464 h 230588"/>
                <a:gd name="connsiteX5" fmla="*/ 7187980 w 7657107"/>
                <a:gd name="connsiteY5" fmla="*/ 0 h 230588"/>
                <a:gd name="connsiteX6" fmla="*/ 7132321 w 7657107"/>
                <a:gd name="connsiteY6" fmla="*/ 47708 h 230588"/>
                <a:gd name="connsiteX7" fmla="*/ 7092564 w 7657107"/>
                <a:gd name="connsiteY7" fmla="*/ 31805 h 230588"/>
                <a:gd name="connsiteX8" fmla="*/ 7005100 w 7657107"/>
                <a:gd name="connsiteY8" fmla="*/ 0 h 230588"/>
                <a:gd name="connsiteX9" fmla="*/ 6893782 w 7657107"/>
                <a:gd name="connsiteY9" fmla="*/ 63610 h 230588"/>
                <a:gd name="connsiteX10" fmla="*/ 6822220 w 7657107"/>
                <a:gd name="connsiteY10" fmla="*/ 103367 h 230588"/>
                <a:gd name="connsiteX11" fmla="*/ 6750658 w 7657107"/>
                <a:gd name="connsiteY11" fmla="*/ 135172 h 230588"/>
                <a:gd name="connsiteX12" fmla="*/ 6655242 w 7657107"/>
                <a:gd name="connsiteY12" fmla="*/ 206734 h 230588"/>
                <a:gd name="connsiteX13" fmla="*/ 6591632 w 7657107"/>
                <a:gd name="connsiteY13" fmla="*/ 230588 h 230588"/>
                <a:gd name="connsiteX14" fmla="*/ 6591632 w 7657107"/>
                <a:gd name="connsiteY14" fmla="*/ 230588 h 230588"/>
                <a:gd name="connsiteX15" fmla="*/ 6472362 w 7657107"/>
                <a:gd name="connsiteY15" fmla="*/ 111318 h 230588"/>
                <a:gd name="connsiteX16" fmla="*/ 6384898 w 7657107"/>
                <a:gd name="connsiteY16" fmla="*/ 159026 h 230588"/>
                <a:gd name="connsiteX17" fmla="*/ 6281531 w 7657107"/>
                <a:gd name="connsiteY17" fmla="*/ 166977 h 230588"/>
                <a:gd name="connsiteX18" fmla="*/ 6178164 w 7657107"/>
                <a:gd name="connsiteY18" fmla="*/ 166977 h 230588"/>
                <a:gd name="connsiteX19" fmla="*/ 5891917 w 7657107"/>
                <a:gd name="connsiteY19" fmla="*/ 151075 h 230588"/>
                <a:gd name="connsiteX20" fmla="*/ 5812404 w 7657107"/>
                <a:gd name="connsiteY20" fmla="*/ 127221 h 230588"/>
                <a:gd name="connsiteX21" fmla="*/ 5693135 w 7657107"/>
                <a:gd name="connsiteY21" fmla="*/ 222636 h 230588"/>
                <a:gd name="connsiteX22" fmla="*/ 5542060 w 7657107"/>
                <a:gd name="connsiteY22" fmla="*/ 143123 h 230588"/>
                <a:gd name="connsiteX23" fmla="*/ 5375082 w 7657107"/>
                <a:gd name="connsiteY23" fmla="*/ 166977 h 230588"/>
                <a:gd name="connsiteX24" fmla="*/ 5351229 w 7657107"/>
                <a:gd name="connsiteY24" fmla="*/ 95415 h 230588"/>
                <a:gd name="connsiteX25" fmla="*/ 5057030 w 7657107"/>
                <a:gd name="connsiteY25" fmla="*/ 151075 h 230588"/>
                <a:gd name="connsiteX26" fmla="*/ 4866199 w 7657107"/>
                <a:gd name="connsiteY26" fmla="*/ 55659 h 230588"/>
                <a:gd name="connsiteX27" fmla="*/ 4699222 w 7657107"/>
                <a:gd name="connsiteY27" fmla="*/ 87464 h 230588"/>
                <a:gd name="connsiteX28" fmla="*/ 4492488 w 7657107"/>
                <a:gd name="connsiteY28" fmla="*/ 39756 h 230588"/>
                <a:gd name="connsiteX29" fmla="*/ 4198289 w 7657107"/>
                <a:gd name="connsiteY29" fmla="*/ 206734 h 230588"/>
                <a:gd name="connsiteX30" fmla="*/ 3991555 w 7657107"/>
                <a:gd name="connsiteY30" fmla="*/ 7951 h 230588"/>
                <a:gd name="connsiteX31" fmla="*/ 3872286 w 7657107"/>
                <a:gd name="connsiteY31" fmla="*/ 111318 h 230588"/>
                <a:gd name="connsiteX32" fmla="*/ 3824578 w 7657107"/>
                <a:gd name="connsiteY32" fmla="*/ 55659 h 230588"/>
                <a:gd name="connsiteX33" fmla="*/ 3673503 w 7657107"/>
                <a:gd name="connsiteY33" fmla="*/ 63610 h 230588"/>
                <a:gd name="connsiteX34" fmla="*/ 3578087 w 7657107"/>
                <a:gd name="connsiteY34" fmla="*/ 31804 h 230588"/>
                <a:gd name="connsiteX35" fmla="*/ 3411110 w 7657107"/>
                <a:gd name="connsiteY35" fmla="*/ 119270 h 230588"/>
                <a:gd name="connsiteX36" fmla="*/ 3069204 w 7657107"/>
                <a:gd name="connsiteY36" fmla="*/ 55660 h 230588"/>
                <a:gd name="connsiteX37" fmla="*/ 2918129 w 7657107"/>
                <a:gd name="connsiteY37" fmla="*/ 135171 h 230588"/>
                <a:gd name="connsiteX38" fmla="*/ 2814762 w 7657107"/>
                <a:gd name="connsiteY38" fmla="*/ 15902 h 230588"/>
                <a:gd name="connsiteX39" fmla="*/ 2655736 w 7657107"/>
                <a:gd name="connsiteY39" fmla="*/ 111318 h 230588"/>
                <a:gd name="connsiteX40" fmla="*/ 2472856 w 7657107"/>
                <a:gd name="connsiteY40" fmla="*/ 79514 h 230588"/>
                <a:gd name="connsiteX41" fmla="*/ 2353587 w 7657107"/>
                <a:gd name="connsiteY41" fmla="*/ 111318 h 230588"/>
                <a:gd name="connsiteX42" fmla="*/ 2250219 w 7657107"/>
                <a:gd name="connsiteY42" fmla="*/ 95416 h 230588"/>
                <a:gd name="connsiteX43" fmla="*/ 2138901 w 7657107"/>
                <a:gd name="connsiteY43" fmla="*/ 166977 h 230588"/>
                <a:gd name="connsiteX44" fmla="*/ 2019632 w 7657107"/>
                <a:gd name="connsiteY44" fmla="*/ 166977 h 230588"/>
                <a:gd name="connsiteX45" fmla="*/ 1812898 w 7657107"/>
                <a:gd name="connsiteY45" fmla="*/ 111318 h 230588"/>
                <a:gd name="connsiteX46" fmla="*/ 1661823 w 7657107"/>
                <a:gd name="connsiteY46" fmla="*/ 174928 h 230588"/>
                <a:gd name="connsiteX47" fmla="*/ 1470991 w 7657107"/>
                <a:gd name="connsiteY47" fmla="*/ 143123 h 230588"/>
                <a:gd name="connsiteX48" fmla="*/ 1311965 w 7657107"/>
                <a:gd name="connsiteY48" fmla="*/ 214685 h 230588"/>
                <a:gd name="connsiteX49" fmla="*/ 1160891 w 7657107"/>
                <a:gd name="connsiteY49" fmla="*/ 206733 h 230588"/>
                <a:gd name="connsiteX50" fmla="*/ 985962 w 7657107"/>
                <a:gd name="connsiteY50" fmla="*/ 190831 h 230588"/>
                <a:gd name="connsiteX51" fmla="*/ 731520 w 7657107"/>
                <a:gd name="connsiteY51" fmla="*/ 95416 h 230588"/>
                <a:gd name="connsiteX52" fmla="*/ 556592 w 7657107"/>
                <a:gd name="connsiteY52" fmla="*/ 87464 h 230588"/>
                <a:gd name="connsiteX53" fmla="*/ 214687 w 7657107"/>
                <a:gd name="connsiteY53" fmla="*/ 119268 h 230588"/>
                <a:gd name="connsiteX54" fmla="*/ 174928 w 7657107"/>
                <a:gd name="connsiteY54" fmla="*/ 159024 h 230588"/>
                <a:gd name="connsiteX55" fmla="*/ 0 w 7657107"/>
                <a:gd name="connsiteY55" fmla="*/ 159026 h 230588"/>
                <a:gd name="connsiteX0" fmla="*/ 7657107 w 7657107"/>
                <a:gd name="connsiteY0" fmla="*/ 87464 h 466978"/>
                <a:gd name="connsiteX1" fmla="*/ 7482178 w 7657107"/>
                <a:gd name="connsiteY1" fmla="*/ 0 h 466978"/>
                <a:gd name="connsiteX2" fmla="*/ 7442422 w 7657107"/>
                <a:gd name="connsiteY2" fmla="*/ 111318 h 466978"/>
                <a:gd name="connsiteX3" fmla="*/ 7362909 w 7657107"/>
                <a:gd name="connsiteY3" fmla="*/ 119269 h 466978"/>
                <a:gd name="connsiteX4" fmla="*/ 7315201 w 7657107"/>
                <a:gd name="connsiteY4" fmla="*/ 87464 h 466978"/>
                <a:gd name="connsiteX5" fmla="*/ 7187980 w 7657107"/>
                <a:gd name="connsiteY5" fmla="*/ 0 h 466978"/>
                <a:gd name="connsiteX6" fmla="*/ 7132321 w 7657107"/>
                <a:gd name="connsiteY6" fmla="*/ 47708 h 466978"/>
                <a:gd name="connsiteX7" fmla="*/ 7092564 w 7657107"/>
                <a:gd name="connsiteY7" fmla="*/ 31805 h 466978"/>
                <a:gd name="connsiteX8" fmla="*/ 7005100 w 7657107"/>
                <a:gd name="connsiteY8" fmla="*/ 0 h 466978"/>
                <a:gd name="connsiteX9" fmla="*/ 6893782 w 7657107"/>
                <a:gd name="connsiteY9" fmla="*/ 63610 h 466978"/>
                <a:gd name="connsiteX10" fmla="*/ 6822220 w 7657107"/>
                <a:gd name="connsiteY10" fmla="*/ 103367 h 466978"/>
                <a:gd name="connsiteX11" fmla="*/ 6750658 w 7657107"/>
                <a:gd name="connsiteY11" fmla="*/ 135172 h 466978"/>
                <a:gd name="connsiteX12" fmla="*/ 6655242 w 7657107"/>
                <a:gd name="connsiteY12" fmla="*/ 206734 h 466978"/>
                <a:gd name="connsiteX13" fmla="*/ 6591632 w 7657107"/>
                <a:gd name="connsiteY13" fmla="*/ 230588 h 466978"/>
                <a:gd name="connsiteX14" fmla="*/ 6591632 w 7657107"/>
                <a:gd name="connsiteY14" fmla="*/ 230588 h 466978"/>
                <a:gd name="connsiteX15" fmla="*/ 6472362 w 7657107"/>
                <a:gd name="connsiteY15" fmla="*/ 111318 h 466978"/>
                <a:gd name="connsiteX16" fmla="*/ 6384898 w 7657107"/>
                <a:gd name="connsiteY16" fmla="*/ 159026 h 466978"/>
                <a:gd name="connsiteX17" fmla="*/ 6281531 w 7657107"/>
                <a:gd name="connsiteY17" fmla="*/ 166977 h 466978"/>
                <a:gd name="connsiteX18" fmla="*/ 6178164 w 7657107"/>
                <a:gd name="connsiteY18" fmla="*/ 166977 h 466978"/>
                <a:gd name="connsiteX19" fmla="*/ 5891917 w 7657107"/>
                <a:gd name="connsiteY19" fmla="*/ 151075 h 466978"/>
                <a:gd name="connsiteX20" fmla="*/ 5812404 w 7657107"/>
                <a:gd name="connsiteY20" fmla="*/ 127221 h 466978"/>
                <a:gd name="connsiteX21" fmla="*/ 5693135 w 7657107"/>
                <a:gd name="connsiteY21" fmla="*/ 222636 h 466978"/>
                <a:gd name="connsiteX22" fmla="*/ 5542060 w 7657107"/>
                <a:gd name="connsiteY22" fmla="*/ 143123 h 466978"/>
                <a:gd name="connsiteX23" fmla="*/ 5375082 w 7657107"/>
                <a:gd name="connsiteY23" fmla="*/ 166977 h 466978"/>
                <a:gd name="connsiteX24" fmla="*/ 5351229 w 7657107"/>
                <a:gd name="connsiteY24" fmla="*/ 95415 h 466978"/>
                <a:gd name="connsiteX25" fmla="*/ 5057030 w 7657107"/>
                <a:gd name="connsiteY25" fmla="*/ 151075 h 466978"/>
                <a:gd name="connsiteX26" fmla="*/ 4866199 w 7657107"/>
                <a:gd name="connsiteY26" fmla="*/ 55659 h 466978"/>
                <a:gd name="connsiteX27" fmla="*/ 4699222 w 7657107"/>
                <a:gd name="connsiteY27" fmla="*/ 87464 h 466978"/>
                <a:gd name="connsiteX28" fmla="*/ 4492488 w 7657107"/>
                <a:gd name="connsiteY28" fmla="*/ 39756 h 466978"/>
                <a:gd name="connsiteX29" fmla="*/ 4198289 w 7657107"/>
                <a:gd name="connsiteY29" fmla="*/ 206734 h 466978"/>
                <a:gd name="connsiteX30" fmla="*/ 3991555 w 7657107"/>
                <a:gd name="connsiteY30" fmla="*/ 7951 h 466978"/>
                <a:gd name="connsiteX31" fmla="*/ 3872286 w 7657107"/>
                <a:gd name="connsiteY31" fmla="*/ 111318 h 466978"/>
                <a:gd name="connsiteX32" fmla="*/ 3824578 w 7657107"/>
                <a:gd name="connsiteY32" fmla="*/ 55659 h 466978"/>
                <a:gd name="connsiteX33" fmla="*/ 3673503 w 7657107"/>
                <a:gd name="connsiteY33" fmla="*/ 63610 h 466978"/>
                <a:gd name="connsiteX34" fmla="*/ 3578087 w 7657107"/>
                <a:gd name="connsiteY34" fmla="*/ 31804 h 466978"/>
                <a:gd name="connsiteX35" fmla="*/ 3411110 w 7657107"/>
                <a:gd name="connsiteY35" fmla="*/ 119270 h 466978"/>
                <a:gd name="connsiteX36" fmla="*/ 3069204 w 7657107"/>
                <a:gd name="connsiteY36" fmla="*/ 55660 h 466978"/>
                <a:gd name="connsiteX37" fmla="*/ 2918129 w 7657107"/>
                <a:gd name="connsiteY37" fmla="*/ 135171 h 466978"/>
                <a:gd name="connsiteX38" fmla="*/ 2814762 w 7657107"/>
                <a:gd name="connsiteY38" fmla="*/ 15902 h 466978"/>
                <a:gd name="connsiteX39" fmla="*/ 2655736 w 7657107"/>
                <a:gd name="connsiteY39" fmla="*/ 111318 h 466978"/>
                <a:gd name="connsiteX40" fmla="*/ 2472856 w 7657107"/>
                <a:gd name="connsiteY40" fmla="*/ 79514 h 466978"/>
                <a:gd name="connsiteX41" fmla="*/ 2353587 w 7657107"/>
                <a:gd name="connsiteY41" fmla="*/ 111318 h 466978"/>
                <a:gd name="connsiteX42" fmla="*/ 2250219 w 7657107"/>
                <a:gd name="connsiteY42" fmla="*/ 95416 h 466978"/>
                <a:gd name="connsiteX43" fmla="*/ 2138901 w 7657107"/>
                <a:gd name="connsiteY43" fmla="*/ 166977 h 466978"/>
                <a:gd name="connsiteX44" fmla="*/ 2019632 w 7657107"/>
                <a:gd name="connsiteY44" fmla="*/ 166977 h 466978"/>
                <a:gd name="connsiteX45" fmla="*/ 1812898 w 7657107"/>
                <a:gd name="connsiteY45" fmla="*/ 111318 h 466978"/>
                <a:gd name="connsiteX46" fmla="*/ 1661823 w 7657107"/>
                <a:gd name="connsiteY46" fmla="*/ 174928 h 466978"/>
                <a:gd name="connsiteX47" fmla="*/ 1470991 w 7657107"/>
                <a:gd name="connsiteY47" fmla="*/ 143123 h 466978"/>
                <a:gd name="connsiteX48" fmla="*/ 1311965 w 7657107"/>
                <a:gd name="connsiteY48" fmla="*/ 214685 h 466978"/>
                <a:gd name="connsiteX49" fmla="*/ 1160891 w 7657107"/>
                <a:gd name="connsiteY49" fmla="*/ 206733 h 466978"/>
                <a:gd name="connsiteX50" fmla="*/ 985962 w 7657107"/>
                <a:gd name="connsiteY50" fmla="*/ 190831 h 466978"/>
                <a:gd name="connsiteX51" fmla="*/ 644056 w 7657107"/>
                <a:gd name="connsiteY51" fmla="*/ 413468 h 466978"/>
                <a:gd name="connsiteX52" fmla="*/ 556592 w 7657107"/>
                <a:gd name="connsiteY52" fmla="*/ 87464 h 466978"/>
                <a:gd name="connsiteX53" fmla="*/ 214687 w 7657107"/>
                <a:gd name="connsiteY53" fmla="*/ 119268 h 466978"/>
                <a:gd name="connsiteX54" fmla="*/ 174928 w 7657107"/>
                <a:gd name="connsiteY54" fmla="*/ 159024 h 466978"/>
                <a:gd name="connsiteX55" fmla="*/ 0 w 7657107"/>
                <a:gd name="connsiteY55" fmla="*/ 159026 h 466978"/>
                <a:gd name="connsiteX0" fmla="*/ 7657107 w 7657107"/>
                <a:gd name="connsiteY0" fmla="*/ 87464 h 413468"/>
                <a:gd name="connsiteX1" fmla="*/ 7482178 w 7657107"/>
                <a:gd name="connsiteY1" fmla="*/ 0 h 413468"/>
                <a:gd name="connsiteX2" fmla="*/ 7442422 w 7657107"/>
                <a:gd name="connsiteY2" fmla="*/ 111318 h 413468"/>
                <a:gd name="connsiteX3" fmla="*/ 7362909 w 7657107"/>
                <a:gd name="connsiteY3" fmla="*/ 119269 h 413468"/>
                <a:gd name="connsiteX4" fmla="*/ 7315201 w 7657107"/>
                <a:gd name="connsiteY4" fmla="*/ 87464 h 413468"/>
                <a:gd name="connsiteX5" fmla="*/ 7187980 w 7657107"/>
                <a:gd name="connsiteY5" fmla="*/ 0 h 413468"/>
                <a:gd name="connsiteX6" fmla="*/ 7132321 w 7657107"/>
                <a:gd name="connsiteY6" fmla="*/ 47708 h 413468"/>
                <a:gd name="connsiteX7" fmla="*/ 7092564 w 7657107"/>
                <a:gd name="connsiteY7" fmla="*/ 31805 h 413468"/>
                <a:gd name="connsiteX8" fmla="*/ 7005100 w 7657107"/>
                <a:gd name="connsiteY8" fmla="*/ 0 h 413468"/>
                <a:gd name="connsiteX9" fmla="*/ 6893782 w 7657107"/>
                <a:gd name="connsiteY9" fmla="*/ 63610 h 413468"/>
                <a:gd name="connsiteX10" fmla="*/ 6822220 w 7657107"/>
                <a:gd name="connsiteY10" fmla="*/ 103367 h 413468"/>
                <a:gd name="connsiteX11" fmla="*/ 6750658 w 7657107"/>
                <a:gd name="connsiteY11" fmla="*/ 135172 h 413468"/>
                <a:gd name="connsiteX12" fmla="*/ 6655242 w 7657107"/>
                <a:gd name="connsiteY12" fmla="*/ 206734 h 413468"/>
                <a:gd name="connsiteX13" fmla="*/ 6591632 w 7657107"/>
                <a:gd name="connsiteY13" fmla="*/ 230588 h 413468"/>
                <a:gd name="connsiteX14" fmla="*/ 6591632 w 7657107"/>
                <a:gd name="connsiteY14" fmla="*/ 230588 h 413468"/>
                <a:gd name="connsiteX15" fmla="*/ 6472362 w 7657107"/>
                <a:gd name="connsiteY15" fmla="*/ 111318 h 413468"/>
                <a:gd name="connsiteX16" fmla="*/ 6384898 w 7657107"/>
                <a:gd name="connsiteY16" fmla="*/ 159026 h 413468"/>
                <a:gd name="connsiteX17" fmla="*/ 6281531 w 7657107"/>
                <a:gd name="connsiteY17" fmla="*/ 166977 h 413468"/>
                <a:gd name="connsiteX18" fmla="*/ 6178164 w 7657107"/>
                <a:gd name="connsiteY18" fmla="*/ 166977 h 413468"/>
                <a:gd name="connsiteX19" fmla="*/ 5891917 w 7657107"/>
                <a:gd name="connsiteY19" fmla="*/ 151075 h 413468"/>
                <a:gd name="connsiteX20" fmla="*/ 5812404 w 7657107"/>
                <a:gd name="connsiteY20" fmla="*/ 127221 h 413468"/>
                <a:gd name="connsiteX21" fmla="*/ 5693135 w 7657107"/>
                <a:gd name="connsiteY21" fmla="*/ 222636 h 413468"/>
                <a:gd name="connsiteX22" fmla="*/ 5542060 w 7657107"/>
                <a:gd name="connsiteY22" fmla="*/ 143123 h 413468"/>
                <a:gd name="connsiteX23" fmla="*/ 5375082 w 7657107"/>
                <a:gd name="connsiteY23" fmla="*/ 166977 h 413468"/>
                <a:gd name="connsiteX24" fmla="*/ 5351229 w 7657107"/>
                <a:gd name="connsiteY24" fmla="*/ 95415 h 413468"/>
                <a:gd name="connsiteX25" fmla="*/ 5057030 w 7657107"/>
                <a:gd name="connsiteY25" fmla="*/ 151075 h 413468"/>
                <a:gd name="connsiteX26" fmla="*/ 4866199 w 7657107"/>
                <a:gd name="connsiteY26" fmla="*/ 55659 h 413468"/>
                <a:gd name="connsiteX27" fmla="*/ 4699222 w 7657107"/>
                <a:gd name="connsiteY27" fmla="*/ 87464 h 413468"/>
                <a:gd name="connsiteX28" fmla="*/ 4492488 w 7657107"/>
                <a:gd name="connsiteY28" fmla="*/ 39756 h 413468"/>
                <a:gd name="connsiteX29" fmla="*/ 4198289 w 7657107"/>
                <a:gd name="connsiteY29" fmla="*/ 206734 h 413468"/>
                <a:gd name="connsiteX30" fmla="*/ 3991555 w 7657107"/>
                <a:gd name="connsiteY30" fmla="*/ 7951 h 413468"/>
                <a:gd name="connsiteX31" fmla="*/ 3872286 w 7657107"/>
                <a:gd name="connsiteY31" fmla="*/ 111318 h 413468"/>
                <a:gd name="connsiteX32" fmla="*/ 3824578 w 7657107"/>
                <a:gd name="connsiteY32" fmla="*/ 55659 h 413468"/>
                <a:gd name="connsiteX33" fmla="*/ 3673503 w 7657107"/>
                <a:gd name="connsiteY33" fmla="*/ 63610 h 413468"/>
                <a:gd name="connsiteX34" fmla="*/ 3578087 w 7657107"/>
                <a:gd name="connsiteY34" fmla="*/ 31804 h 413468"/>
                <a:gd name="connsiteX35" fmla="*/ 3411110 w 7657107"/>
                <a:gd name="connsiteY35" fmla="*/ 119270 h 413468"/>
                <a:gd name="connsiteX36" fmla="*/ 3069204 w 7657107"/>
                <a:gd name="connsiteY36" fmla="*/ 55660 h 413468"/>
                <a:gd name="connsiteX37" fmla="*/ 2918129 w 7657107"/>
                <a:gd name="connsiteY37" fmla="*/ 135171 h 413468"/>
                <a:gd name="connsiteX38" fmla="*/ 2814762 w 7657107"/>
                <a:gd name="connsiteY38" fmla="*/ 15902 h 413468"/>
                <a:gd name="connsiteX39" fmla="*/ 2655736 w 7657107"/>
                <a:gd name="connsiteY39" fmla="*/ 111318 h 413468"/>
                <a:gd name="connsiteX40" fmla="*/ 2472856 w 7657107"/>
                <a:gd name="connsiteY40" fmla="*/ 79514 h 413468"/>
                <a:gd name="connsiteX41" fmla="*/ 2353587 w 7657107"/>
                <a:gd name="connsiteY41" fmla="*/ 111318 h 413468"/>
                <a:gd name="connsiteX42" fmla="*/ 2250219 w 7657107"/>
                <a:gd name="connsiteY42" fmla="*/ 95416 h 413468"/>
                <a:gd name="connsiteX43" fmla="*/ 2138901 w 7657107"/>
                <a:gd name="connsiteY43" fmla="*/ 166977 h 413468"/>
                <a:gd name="connsiteX44" fmla="*/ 2019632 w 7657107"/>
                <a:gd name="connsiteY44" fmla="*/ 166977 h 413468"/>
                <a:gd name="connsiteX45" fmla="*/ 1812898 w 7657107"/>
                <a:gd name="connsiteY45" fmla="*/ 111318 h 413468"/>
                <a:gd name="connsiteX46" fmla="*/ 1661823 w 7657107"/>
                <a:gd name="connsiteY46" fmla="*/ 174928 h 413468"/>
                <a:gd name="connsiteX47" fmla="*/ 1470991 w 7657107"/>
                <a:gd name="connsiteY47" fmla="*/ 143123 h 413468"/>
                <a:gd name="connsiteX48" fmla="*/ 1311965 w 7657107"/>
                <a:gd name="connsiteY48" fmla="*/ 214685 h 413468"/>
                <a:gd name="connsiteX49" fmla="*/ 1160891 w 7657107"/>
                <a:gd name="connsiteY49" fmla="*/ 206733 h 413468"/>
                <a:gd name="connsiteX50" fmla="*/ 985962 w 7657107"/>
                <a:gd name="connsiteY50" fmla="*/ 190831 h 413468"/>
                <a:gd name="connsiteX51" fmla="*/ 644056 w 7657107"/>
                <a:gd name="connsiteY51" fmla="*/ 413468 h 413468"/>
                <a:gd name="connsiteX52" fmla="*/ 556592 w 7657107"/>
                <a:gd name="connsiteY52" fmla="*/ 87464 h 413468"/>
                <a:gd name="connsiteX53" fmla="*/ 214687 w 7657107"/>
                <a:gd name="connsiteY53" fmla="*/ 119268 h 413468"/>
                <a:gd name="connsiteX54" fmla="*/ 174928 w 7657107"/>
                <a:gd name="connsiteY54" fmla="*/ 159024 h 413468"/>
                <a:gd name="connsiteX55" fmla="*/ 0 w 7657107"/>
                <a:gd name="connsiteY55" fmla="*/ 159026 h 413468"/>
                <a:gd name="connsiteX0" fmla="*/ 7657107 w 7657107"/>
                <a:gd name="connsiteY0" fmla="*/ 87464 h 349857"/>
                <a:gd name="connsiteX1" fmla="*/ 7482178 w 7657107"/>
                <a:gd name="connsiteY1" fmla="*/ 0 h 349857"/>
                <a:gd name="connsiteX2" fmla="*/ 7442422 w 7657107"/>
                <a:gd name="connsiteY2" fmla="*/ 111318 h 349857"/>
                <a:gd name="connsiteX3" fmla="*/ 7362909 w 7657107"/>
                <a:gd name="connsiteY3" fmla="*/ 119269 h 349857"/>
                <a:gd name="connsiteX4" fmla="*/ 7315201 w 7657107"/>
                <a:gd name="connsiteY4" fmla="*/ 87464 h 349857"/>
                <a:gd name="connsiteX5" fmla="*/ 7187980 w 7657107"/>
                <a:gd name="connsiteY5" fmla="*/ 0 h 349857"/>
                <a:gd name="connsiteX6" fmla="*/ 7132321 w 7657107"/>
                <a:gd name="connsiteY6" fmla="*/ 47708 h 349857"/>
                <a:gd name="connsiteX7" fmla="*/ 7092564 w 7657107"/>
                <a:gd name="connsiteY7" fmla="*/ 31805 h 349857"/>
                <a:gd name="connsiteX8" fmla="*/ 7005100 w 7657107"/>
                <a:gd name="connsiteY8" fmla="*/ 0 h 349857"/>
                <a:gd name="connsiteX9" fmla="*/ 6893782 w 7657107"/>
                <a:gd name="connsiteY9" fmla="*/ 63610 h 349857"/>
                <a:gd name="connsiteX10" fmla="*/ 6822220 w 7657107"/>
                <a:gd name="connsiteY10" fmla="*/ 103367 h 349857"/>
                <a:gd name="connsiteX11" fmla="*/ 6750658 w 7657107"/>
                <a:gd name="connsiteY11" fmla="*/ 135172 h 349857"/>
                <a:gd name="connsiteX12" fmla="*/ 6655242 w 7657107"/>
                <a:gd name="connsiteY12" fmla="*/ 206734 h 349857"/>
                <a:gd name="connsiteX13" fmla="*/ 6591632 w 7657107"/>
                <a:gd name="connsiteY13" fmla="*/ 230588 h 349857"/>
                <a:gd name="connsiteX14" fmla="*/ 6591632 w 7657107"/>
                <a:gd name="connsiteY14" fmla="*/ 230588 h 349857"/>
                <a:gd name="connsiteX15" fmla="*/ 6472362 w 7657107"/>
                <a:gd name="connsiteY15" fmla="*/ 111318 h 349857"/>
                <a:gd name="connsiteX16" fmla="*/ 6384898 w 7657107"/>
                <a:gd name="connsiteY16" fmla="*/ 159026 h 349857"/>
                <a:gd name="connsiteX17" fmla="*/ 6281531 w 7657107"/>
                <a:gd name="connsiteY17" fmla="*/ 166977 h 349857"/>
                <a:gd name="connsiteX18" fmla="*/ 6178164 w 7657107"/>
                <a:gd name="connsiteY18" fmla="*/ 166977 h 349857"/>
                <a:gd name="connsiteX19" fmla="*/ 5891917 w 7657107"/>
                <a:gd name="connsiteY19" fmla="*/ 151075 h 349857"/>
                <a:gd name="connsiteX20" fmla="*/ 5812404 w 7657107"/>
                <a:gd name="connsiteY20" fmla="*/ 127221 h 349857"/>
                <a:gd name="connsiteX21" fmla="*/ 5693135 w 7657107"/>
                <a:gd name="connsiteY21" fmla="*/ 222636 h 349857"/>
                <a:gd name="connsiteX22" fmla="*/ 5542060 w 7657107"/>
                <a:gd name="connsiteY22" fmla="*/ 143123 h 349857"/>
                <a:gd name="connsiteX23" fmla="*/ 5375082 w 7657107"/>
                <a:gd name="connsiteY23" fmla="*/ 166977 h 349857"/>
                <a:gd name="connsiteX24" fmla="*/ 5351229 w 7657107"/>
                <a:gd name="connsiteY24" fmla="*/ 95415 h 349857"/>
                <a:gd name="connsiteX25" fmla="*/ 5057030 w 7657107"/>
                <a:gd name="connsiteY25" fmla="*/ 151075 h 349857"/>
                <a:gd name="connsiteX26" fmla="*/ 4866199 w 7657107"/>
                <a:gd name="connsiteY26" fmla="*/ 55659 h 349857"/>
                <a:gd name="connsiteX27" fmla="*/ 4699222 w 7657107"/>
                <a:gd name="connsiteY27" fmla="*/ 87464 h 349857"/>
                <a:gd name="connsiteX28" fmla="*/ 4492488 w 7657107"/>
                <a:gd name="connsiteY28" fmla="*/ 39756 h 349857"/>
                <a:gd name="connsiteX29" fmla="*/ 4198289 w 7657107"/>
                <a:gd name="connsiteY29" fmla="*/ 206734 h 349857"/>
                <a:gd name="connsiteX30" fmla="*/ 3991555 w 7657107"/>
                <a:gd name="connsiteY30" fmla="*/ 7951 h 349857"/>
                <a:gd name="connsiteX31" fmla="*/ 3872286 w 7657107"/>
                <a:gd name="connsiteY31" fmla="*/ 111318 h 349857"/>
                <a:gd name="connsiteX32" fmla="*/ 3824578 w 7657107"/>
                <a:gd name="connsiteY32" fmla="*/ 55659 h 349857"/>
                <a:gd name="connsiteX33" fmla="*/ 3673503 w 7657107"/>
                <a:gd name="connsiteY33" fmla="*/ 63610 h 349857"/>
                <a:gd name="connsiteX34" fmla="*/ 3578087 w 7657107"/>
                <a:gd name="connsiteY34" fmla="*/ 31804 h 349857"/>
                <a:gd name="connsiteX35" fmla="*/ 3411110 w 7657107"/>
                <a:gd name="connsiteY35" fmla="*/ 119270 h 349857"/>
                <a:gd name="connsiteX36" fmla="*/ 3069204 w 7657107"/>
                <a:gd name="connsiteY36" fmla="*/ 55660 h 349857"/>
                <a:gd name="connsiteX37" fmla="*/ 2918129 w 7657107"/>
                <a:gd name="connsiteY37" fmla="*/ 135171 h 349857"/>
                <a:gd name="connsiteX38" fmla="*/ 2814762 w 7657107"/>
                <a:gd name="connsiteY38" fmla="*/ 15902 h 349857"/>
                <a:gd name="connsiteX39" fmla="*/ 2655736 w 7657107"/>
                <a:gd name="connsiteY39" fmla="*/ 111318 h 349857"/>
                <a:gd name="connsiteX40" fmla="*/ 2472856 w 7657107"/>
                <a:gd name="connsiteY40" fmla="*/ 79514 h 349857"/>
                <a:gd name="connsiteX41" fmla="*/ 2353587 w 7657107"/>
                <a:gd name="connsiteY41" fmla="*/ 111318 h 349857"/>
                <a:gd name="connsiteX42" fmla="*/ 2250219 w 7657107"/>
                <a:gd name="connsiteY42" fmla="*/ 95416 h 349857"/>
                <a:gd name="connsiteX43" fmla="*/ 2138901 w 7657107"/>
                <a:gd name="connsiteY43" fmla="*/ 166977 h 349857"/>
                <a:gd name="connsiteX44" fmla="*/ 2019632 w 7657107"/>
                <a:gd name="connsiteY44" fmla="*/ 166977 h 349857"/>
                <a:gd name="connsiteX45" fmla="*/ 1812898 w 7657107"/>
                <a:gd name="connsiteY45" fmla="*/ 111318 h 349857"/>
                <a:gd name="connsiteX46" fmla="*/ 1661823 w 7657107"/>
                <a:gd name="connsiteY46" fmla="*/ 174928 h 349857"/>
                <a:gd name="connsiteX47" fmla="*/ 1470991 w 7657107"/>
                <a:gd name="connsiteY47" fmla="*/ 143123 h 349857"/>
                <a:gd name="connsiteX48" fmla="*/ 1311965 w 7657107"/>
                <a:gd name="connsiteY48" fmla="*/ 214685 h 349857"/>
                <a:gd name="connsiteX49" fmla="*/ 1160891 w 7657107"/>
                <a:gd name="connsiteY49" fmla="*/ 206733 h 349857"/>
                <a:gd name="connsiteX50" fmla="*/ 985962 w 7657107"/>
                <a:gd name="connsiteY50" fmla="*/ 190831 h 349857"/>
                <a:gd name="connsiteX51" fmla="*/ 691763 w 7657107"/>
                <a:gd name="connsiteY51" fmla="*/ 349857 h 349857"/>
                <a:gd name="connsiteX52" fmla="*/ 556592 w 7657107"/>
                <a:gd name="connsiteY52" fmla="*/ 87464 h 349857"/>
                <a:gd name="connsiteX53" fmla="*/ 214687 w 7657107"/>
                <a:gd name="connsiteY53" fmla="*/ 119268 h 349857"/>
                <a:gd name="connsiteX54" fmla="*/ 174928 w 7657107"/>
                <a:gd name="connsiteY54" fmla="*/ 159024 h 349857"/>
                <a:gd name="connsiteX55" fmla="*/ 0 w 7657107"/>
                <a:gd name="connsiteY55" fmla="*/ 159026 h 349857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72286 w 7657107"/>
                <a:gd name="connsiteY31" fmla="*/ 111318 h 326003"/>
                <a:gd name="connsiteX32" fmla="*/ 3824578 w 7657107"/>
                <a:gd name="connsiteY32" fmla="*/ 55659 h 326003"/>
                <a:gd name="connsiteX33" fmla="*/ 3673503 w 7657107"/>
                <a:gd name="connsiteY33" fmla="*/ 6361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24578 w 7657107"/>
                <a:gd name="connsiteY32" fmla="*/ 55659 h 326003"/>
                <a:gd name="connsiteX33" fmla="*/ 3673503 w 7657107"/>
                <a:gd name="connsiteY33" fmla="*/ 6361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11878 w 7657107"/>
                <a:gd name="connsiteY32" fmla="*/ 27084 h 326003"/>
                <a:gd name="connsiteX33" fmla="*/ 3673503 w 7657107"/>
                <a:gd name="connsiteY33" fmla="*/ 6361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11878 w 7657107"/>
                <a:gd name="connsiteY32" fmla="*/ 27084 h 326003"/>
                <a:gd name="connsiteX33" fmla="*/ 3781453 w 7657107"/>
                <a:gd name="connsiteY33" fmla="*/ 95360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11878 w 7657107"/>
                <a:gd name="connsiteY32" fmla="*/ 27084 h 326003"/>
                <a:gd name="connsiteX33" fmla="*/ 3740178 w 7657107"/>
                <a:gd name="connsiteY33" fmla="*/ 85835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87464 h 326003"/>
                <a:gd name="connsiteX1" fmla="*/ 7482178 w 7657107"/>
                <a:gd name="connsiteY1" fmla="*/ 0 h 326003"/>
                <a:gd name="connsiteX2" fmla="*/ 7442422 w 7657107"/>
                <a:gd name="connsiteY2" fmla="*/ 111318 h 326003"/>
                <a:gd name="connsiteX3" fmla="*/ 7362909 w 7657107"/>
                <a:gd name="connsiteY3" fmla="*/ 119269 h 326003"/>
                <a:gd name="connsiteX4" fmla="*/ 7315201 w 7657107"/>
                <a:gd name="connsiteY4" fmla="*/ 87464 h 326003"/>
                <a:gd name="connsiteX5" fmla="*/ 7187980 w 7657107"/>
                <a:gd name="connsiteY5" fmla="*/ 0 h 326003"/>
                <a:gd name="connsiteX6" fmla="*/ 7132321 w 7657107"/>
                <a:gd name="connsiteY6" fmla="*/ 47708 h 326003"/>
                <a:gd name="connsiteX7" fmla="*/ 7092564 w 7657107"/>
                <a:gd name="connsiteY7" fmla="*/ 31805 h 326003"/>
                <a:gd name="connsiteX8" fmla="*/ 7005100 w 7657107"/>
                <a:gd name="connsiteY8" fmla="*/ 0 h 326003"/>
                <a:gd name="connsiteX9" fmla="*/ 6893782 w 7657107"/>
                <a:gd name="connsiteY9" fmla="*/ 63610 h 326003"/>
                <a:gd name="connsiteX10" fmla="*/ 6822220 w 7657107"/>
                <a:gd name="connsiteY10" fmla="*/ 103367 h 326003"/>
                <a:gd name="connsiteX11" fmla="*/ 6750658 w 7657107"/>
                <a:gd name="connsiteY11" fmla="*/ 135172 h 326003"/>
                <a:gd name="connsiteX12" fmla="*/ 6655242 w 7657107"/>
                <a:gd name="connsiteY12" fmla="*/ 206734 h 326003"/>
                <a:gd name="connsiteX13" fmla="*/ 6591632 w 7657107"/>
                <a:gd name="connsiteY13" fmla="*/ 230588 h 326003"/>
                <a:gd name="connsiteX14" fmla="*/ 6591632 w 7657107"/>
                <a:gd name="connsiteY14" fmla="*/ 230588 h 326003"/>
                <a:gd name="connsiteX15" fmla="*/ 6472362 w 7657107"/>
                <a:gd name="connsiteY15" fmla="*/ 111318 h 326003"/>
                <a:gd name="connsiteX16" fmla="*/ 6384898 w 7657107"/>
                <a:gd name="connsiteY16" fmla="*/ 159026 h 326003"/>
                <a:gd name="connsiteX17" fmla="*/ 6281531 w 7657107"/>
                <a:gd name="connsiteY17" fmla="*/ 166977 h 326003"/>
                <a:gd name="connsiteX18" fmla="*/ 6178164 w 7657107"/>
                <a:gd name="connsiteY18" fmla="*/ 166977 h 326003"/>
                <a:gd name="connsiteX19" fmla="*/ 5891917 w 7657107"/>
                <a:gd name="connsiteY19" fmla="*/ 151075 h 326003"/>
                <a:gd name="connsiteX20" fmla="*/ 5812404 w 7657107"/>
                <a:gd name="connsiteY20" fmla="*/ 127221 h 326003"/>
                <a:gd name="connsiteX21" fmla="*/ 5693135 w 7657107"/>
                <a:gd name="connsiteY21" fmla="*/ 222636 h 326003"/>
                <a:gd name="connsiteX22" fmla="*/ 5542060 w 7657107"/>
                <a:gd name="connsiteY22" fmla="*/ 143123 h 326003"/>
                <a:gd name="connsiteX23" fmla="*/ 5375082 w 7657107"/>
                <a:gd name="connsiteY23" fmla="*/ 166977 h 326003"/>
                <a:gd name="connsiteX24" fmla="*/ 5351229 w 7657107"/>
                <a:gd name="connsiteY24" fmla="*/ 95415 h 326003"/>
                <a:gd name="connsiteX25" fmla="*/ 5057030 w 7657107"/>
                <a:gd name="connsiteY25" fmla="*/ 151075 h 326003"/>
                <a:gd name="connsiteX26" fmla="*/ 4866199 w 7657107"/>
                <a:gd name="connsiteY26" fmla="*/ 55659 h 326003"/>
                <a:gd name="connsiteX27" fmla="*/ 4699222 w 7657107"/>
                <a:gd name="connsiteY27" fmla="*/ 87464 h 326003"/>
                <a:gd name="connsiteX28" fmla="*/ 4492488 w 7657107"/>
                <a:gd name="connsiteY28" fmla="*/ 39756 h 326003"/>
                <a:gd name="connsiteX29" fmla="*/ 4198289 w 7657107"/>
                <a:gd name="connsiteY29" fmla="*/ 206734 h 326003"/>
                <a:gd name="connsiteX30" fmla="*/ 3991555 w 7657107"/>
                <a:gd name="connsiteY30" fmla="*/ 7951 h 326003"/>
                <a:gd name="connsiteX31" fmla="*/ 3888161 w 7657107"/>
                <a:gd name="connsiteY31" fmla="*/ 89093 h 326003"/>
                <a:gd name="connsiteX32" fmla="*/ 3849978 w 7657107"/>
                <a:gd name="connsiteY32" fmla="*/ 17559 h 326003"/>
                <a:gd name="connsiteX33" fmla="*/ 3740178 w 7657107"/>
                <a:gd name="connsiteY33" fmla="*/ 85835 h 326003"/>
                <a:gd name="connsiteX34" fmla="*/ 3578087 w 7657107"/>
                <a:gd name="connsiteY34" fmla="*/ 31804 h 326003"/>
                <a:gd name="connsiteX35" fmla="*/ 3411110 w 7657107"/>
                <a:gd name="connsiteY35" fmla="*/ 119270 h 326003"/>
                <a:gd name="connsiteX36" fmla="*/ 3069204 w 7657107"/>
                <a:gd name="connsiteY36" fmla="*/ 55660 h 326003"/>
                <a:gd name="connsiteX37" fmla="*/ 2918129 w 7657107"/>
                <a:gd name="connsiteY37" fmla="*/ 135171 h 326003"/>
                <a:gd name="connsiteX38" fmla="*/ 2814762 w 7657107"/>
                <a:gd name="connsiteY38" fmla="*/ 15902 h 326003"/>
                <a:gd name="connsiteX39" fmla="*/ 2655736 w 7657107"/>
                <a:gd name="connsiteY39" fmla="*/ 111318 h 326003"/>
                <a:gd name="connsiteX40" fmla="*/ 2472856 w 7657107"/>
                <a:gd name="connsiteY40" fmla="*/ 79514 h 326003"/>
                <a:gd name="connsiteX41" fmla="*/ 2353587 w 7657107"/>
                <a:gd name="connsiteY41" fmla="*/ 111318 h 326003"/>
                <a:gd name="connsiteX42" fmla="*/ 2250219 w 7657107"/>
                <a:gd name="connsiteY42" fmla="*/ 95416 h 326003"/>
                <a:gd name="connsiteX43" fmla="*/ 2138901 w 7657107"/>
                <a:gd name="connsiteY43" fmla="*/ 166977 h 326003"/>
                <a:gd name="connsiteX44" fmla="*/ 2019632 w 7657107"/>
                <a:gd name="connsiteY44" fmla="*/ 166977 h 326003"/>
                <a:gd name="connsiteX45" fmla="*/ 1812898 w 7657107"/>
                <a:gd name="connsiteY45" fmla="*/ 111318 h 326003"/>
                <a:gd name="connsiteX46" fmla="*/ 1661823 w 7657107"/>
                <a:gd name="connsiteY46" fmla="*/ 174928 h 326003"/>
                <a:gd name="connsiteX47" fmla="*/ 1470991 w 7657107"/>
                <a:gd name="connsiteY47" fmla="*/ 143123 h 326003"/>
                <a:gd name="connsiteX48" fmla="*/ 1311965 w 7657107"/>
                <a:gd name="connsiteY48" fmla="*/ 214685 h 326003"/>
                <a:gd name="connsiteX49" fmla="*/ 1160891 w 7657107"/>
                <a:gd name="connsiteY49" fmla="*/ 206733 h 326003"/>
                <a:gd name="connsiteX50" fmla="*/ 985962 w 7657107"/>
                <a:gd name="connsiteY50" fmla="*/ 190831 h 326003"/>
                <a:gd name="connsiteX51" fmla="*/ 699715 w 7657107"/>
                <a:gd name="connsiteY51" fmla="*/ 326003 h 326003"/>
                <a:gd name="connsiteX52" fmla="*/ 556592 w 7657107"/>
                <a:gd name="connsiteY52" fmla="*/ 87464 h 326003"/>
                <a:gd name="connsiteX53" fmla="*/ 214687 w 7657107"/>
                <a:gd name="connsiteY53" fmla="*/ 119268 h 326003"/>
                <a:gd name="connsiteX54" fmla="*/ 174928 w 7657107"/>
                <a:gd name="connsiteY54" fmla="*/ 159024 h 326003"/>
                <a:gd name="connsiteX55" fmla="*/ 0 w 7657107"/>
                <a:gd name="connsiteY55" fmla="*/ 159026 h 326003"/>
                <a:gd name="connsiteX0" fmla="*/ 7657107 w 7657107"/>
                <a:gd name="connsiteY0" fmla="*/ 96935 h 335474"/>
                <a:gd name="connsiteX1" fmla="*/ 7482178 w 7657107"/>
                <a:gd name="connsiteY1" fmla="*/ 9471 h 335474"/>
                <a:gd name="connsiteX2" fmla="*/ 7442422 w 7657107"/>
                <a:gd name="connsiteY2" fmla="*/ 120789 h 335474"/>
                <a:gd name="connsiteX3" fmla="*/ 7362909 w 7657107"/>
                <a:gd name="connsiteY3" fmla="*/ 128740 h 335474"/>
                <a:gd name="connsiteX4" fmla="*/ 7315201 w 7657107"/>
                <a:gd name="connsiteY4" fmla="*/ 96935 h 335474"/>
                <a:gd name="connsiteX5" fmla="*/ 7187980 w 7657107"/>
                <a:gd name="connsiteY5" fmla="*/ 9471 h 335474"/>
                <a:gd name="connsiteX6" fmla="*/ 7132321 w 7657107"/>
                <a:gd name="connsiteY6" fmla="*/ 57179 h 335474"/>
                <a:gd name="connsiteX7" fmla="*/ 7092564 w 7657107"/>
                <a:gd name="connsiteY7" fmla="*/ 41276 h 335474"/>
                <a:gd name="connsiteX8" fmla="*/ 7005100 w 7657107"/>
                <a:gd name="connsiteY8" fmla="*/ 9471 h 335474"/>
                <a:gd name="connsiteX9" fmla="*/ 6893782 w 7657107"/>
                <a:gd name="connsiteY9" fmla="*/ 73081 h 335474"/>
                <a:gd name="connsiteX10" fmla="*/ 6822220 w 7657107"/>
                <a:gd name="connsiteY10" fmla="*/ 112838 h 335474"/>
                <a:gd name="connsiteX11" fmla="*/ 6750658 w 7657107"/>
                <a:gd name="connsiteY11" fmla="*/ 144643 h 335474"/>
                <a:gd name="connsiteX12" fmla="*/ 6655242 w 7657107"/>
                <a:gd name="connsiteY12" fmla="*/ 216205 h 335474"/>
                <a:gd name="connsiteX13" fmla="*/ 6591632 w 7657107"/>
                <a:gd name="connsiteY13" fmla="*/ 240059 h 335474"/>
                <a:gd name="connsiteX14" fmla="*/ 6591632 w 7657107"/>
                <a:gd name="connsiteY14" fmla="*/ 240059 h 335474"/>
                <a:gd name="connsiteX15" fmla="*/ 6472362 w 7657107"/>
                <a:gd name="connsiteY15" fmla="*/ 120789 h 335474"/>
                <a:gd name="connsiteX16" fmla="*/ 6384898 w 7657107"/>
                <a:gd name="connsiteY16" fmla="*/ 168497 h 335474"/>
                <a:gd name="connsiteX17" fmla="*/ 6281531 w 7657107"/>
                <a:gd name="connsiteY17" fmla="*/ 176448 h 335474"/>
                <a:gd name="connsiteX18" fmla="*/ 6178164 w 7657107"/>
                <a:gd name="connsiteY18" fmla="*/ 176448 h 335474"/>
                <a:gd name="connsiteX19" fmla="*/ 5891917 w 7657107"/>
                <a:gd name="connsiteY19" fmla="*/ 160546 h 335474"/>
                <a:gd name="connsiteX20" fmla="*/ 5812404 w 7657107"/>
                <a:gd name="connsiteY20" fmla="*/ 136692 h 335474"/>
                <a:gd name="connsiteX21" fmla="*/ 5693135 w 7657107"/>
                <a:gd name="connsiteY21" fmla="*/ 232107 h 335474"/>
                <a:gd name="connsiteX22" fmla="*/ 5542060 w 7657107"/>
                <a:gd name="connsiteY22" fmla="*/ 152594 h 335474"/>
                <a:gd name="connsiteX23" fmla="*/ 5375082 w 7657107"/>
                <a:gd name="connsiteY23" fmla="*/ 176448 h 335474"/>
                <a:gd name="connsiteX24" fmla="*/ 5351229 w 7657107"/>
                <a:gd name="connsiteY24" fmla="*/ 104886 h 335474"/>
                <a:gd name="connsiteX25" fmla="*/ 5057030 w 7657107"/>
                <a:gd name="connsiteY25" fmla="*/ 160546 h 335474"/>
                <a:gd name="connsiteX26" fmla="*/ 4866199 w 7657107"/>
                <a:gd name="connsiteY26" fmla="*/ 65130 h 335474"/>
                <a:gd name="connsiteX27" fmla="*/ 4699222 w 7657107"/>
                <a:gd name="connsiteY27" fmla="*/ 96935 h 335474"/>
                <a:gd name="connsiteX28" fmla="*/ 4492488 w 7657107"/>
                <a:gd name="connsiteY28" fmla="*/ 49227 h 335474"/>
                <a:gd name="connsiteX29" fmla="*/ 4198289 w 7657107"/>
                <a:gd name="connsiteY29" fmla="*/ 216205 h 335474"/>
                <a:gd name="connsiteX30" fmla="*/ 3991555 w 7657107"/>
                <a:gd name="connsiteY30" fmla="*/ 17422 h 335474"/>
                <a:gd name="connsiteX31" fmla="*/ 3888161 w 7657107"/>
                <a:gd name="connsiteY31" fmla="*/ 98564 h 335474"/>
                <a:gd name="connsiteX32" fmla="*/ 3849978 w 7657107"/>
                <a:gd name="connsiteY32" fmla="*/ 27030 h 335474"/>
                <a:gd name="connsiteX33" fmla="*/ 3740178 w 7657107"/>
                <a:gd name="connsiteY33" fmla="*/ 95306 h 335474"/>
                <a:gd name="connsiteX34" fmla="*/ 3584437 w 7657107"/>
                <a:gd name="connsiteY34" fmla="*/ 0 h 335474"/>
                <a:gd name="connsiteX35" fmla="*/ 3411110 w 7657107"/>
                <a:gd name="connsiteY35" fmla="*/ 128741 h 335474"/>
                <a:gd name="connsiteX36" fmla="*/ 3069204 w 7657107"/>
                <a:gd name="connsiteY36" fmla="*/ 65131 h 335474"/>
                <a:gd name="connsiteX37" fmla="*/ 2918129 w 7657107"/>
                <a:gd name="connsiteY37" fmla="*/ 144642 h 335474"/>
                <a:gd name="connsiteX38" fmla="*/ 2814762 w 7657107"/>
                <a:gd name="connsiteY38" fmla="*/ 25373 h 335474"/>
                <a:gd name="connsiteX39" fmla="*/ 2655736 w 7657107"/>
                <a:gd name="connsiteY39" fmla="*/ 120789 h 335474"/>
                <a:gd name="connsiteX40" fmla="*/ 2472856 w 7657107"/>
                <a:gd name="connsiteY40" fmla="*/ 88985 h 335474"/>
                <a:gd name="connsiteX41" fmla="*/ 2353587 w 7657107"/>
                <a:gd name="connsiteY41" fmla="*/ 120789 h 335474"/>
                <a:gd name="connsiteX42" fmla="*/ 2250219 w 7657107"/>
                <a:gd name="connsiteY42" fmla="*/ 104887 h 335474"/>
                <a:gd name="connsiteX43" fmla="*/ 2138901 w 7657107"/>
                <a:gd name="connsiteY43" fmla="*/ 176448 h 335474"/>
                <a:gd name="connsiteX44" fmla="*/ 2019632 w 7657107"/>
                <a:gd name="connsiteY44" fmla="*/ 176448 h 335474"/>
                <a:gd name="connsiteX45" fmla="*/ 1812898 w 7657107"/>
                <a:gd name="connsiteY45" fmla="*/ 120789 h 335474"/>
                <a:gd name="connsiteX46" fmla="*/ 1661823 w 7657107"/>
                <a:gd name="connsiteY46" fmla="*/ 184399 h 335474"/>
                <a:gd name="connsiteX47" fmla="*/ 1470991 w 7657107"/>
                <a:gd name="connsiteY47" fmla="*/ 152594 h 335474"/>
                <a:gd name="connsiteX48" fmla="*/ 1311965 w 7657107"/>
                <a:gd name="connsiteY48" fmla="*/ 224156 h 335474"/>
                <a:gd name="connsiteX49" fmla="*/ 1160891 w 7657107"/>
                <a:gd name="connsiteY49" fmla="*/ 216204 h 335474"/>
                <a:gd name="connsiteX50" fmla="*/ 985962 w 7657107"/>
                <a:gd name="connsiteY50" fmla="*/ 200302 h 335474"/>
                <a:gd name="connsiteX51" fmla="*/ 699715 w 7657107"/>
                <a:gd name="connsiteY51" fmla="*/ 335474 h 335474"/>
                <a:gd name="connsiteX52" fmla="*/ 556592 w 7657107"/>
                <a:gd name="connsiteY52" fmla="*/ 96935 h 335474"/>
                <a:gd name="connsiteX53" fmla="*/ 214687 w 7657107"/>
                <a:gd name="connsiteY53" fmla="*/ 128739 h 335474"/>
                <a:gd name="connsiteX54" fmla="*/ 174928 w 7657107"/>
                <a:gd name="connsiteY54" fmla="*/ 168495 h 335474"/>
                <a:gd name="connsiteX55" fmla="*/ 0 w 7657107"/>
                <a:gd name="connsiteY55" fmla="*/ 168497 h 335474"/>
                <a:gd name="connsiteX0" fmla="*/ 7657107 w 7657107"/>
                <a:gd name="connsiteY0" fmla="*/ 96935 h 335474"/>
                <a:gd name="connsiteX1" fmla="*/ 7482178 w 7657107"/>
                <a:gd name="connsiteY1" fmla="*/ 9471 h 335474"/>
                <a:gd name="connsiteX2" fmla="*/ 7442422 w 7657107"/>
                <a:gd name="connsiteY2" fmla="*/ 120789 h 335474"/>
                <a:gd name="connsiteX3" fmla="*/ 7362909 w 7657107"/>
                <a:gd name="connsiteY3" fmla="*/ 128740 h 335474"/>
                <a:gd name="connsiteX4" fmla="*/ 7315201 w 7657107"/>
                <a:gd name="connsiteY4" fmla="*/ 96935 h 335474"/>
                <a:gd name="connsiteX5" fmla="*/ 7187980 w 7657107"/>
                <a:gd name="connsiteY5" fmla="*/ 9471 h 335474"/>
                <a:gd name="connsiteX6" fmla="*/ 7132321 w 7657107"/>
                <a:gd name="connsiteY6" fmla="*/ 57179 h 335474"/>
                <a:gd name="connsiteX7" fmla="*/ 7092564 w 7657107"/>
                <a:gd name="connsiteY7" fmla="*/ 41276 h 335474"/>
                <a:gd name="connsiteX8" fmla="*/ 7005100 w 7657107"/>
                <a:gd name="connsiteY8" fmla="*/ 9471 h 335474"/>
                <a:gd name="connsiteX9" fmla="*/ 6893782 w 7657107"/>
                <a:gd name="connsiteY9" fmla="*/ 73081 h 335474"/>
                <a:gd name="connsiteX10" fmla="*/ 6822220 w 7657107"/>
                <a:gd name="connsiteY10" fmla="*/ 112838 h 335474"/>
                <a:gd name="connsiteX11" fmla="*/ 6750658 w 7657107"/>
                <a:gd name="connsiteY11" fmla="*/ 144643 h 335474"/>
                <a:gd name="connsiteX12" fmla="*/ 6655242 w 7657107"/>
                <a:gd name="connsiteY12" fmla="*/ 216205 h 335474"/>
                <a:gd name="connsiteX13" fmla="*/ 6591632 w 7657107"/>
                <a:gd name="connsiteY13" fmla="*/ 240059 h 335474"/>
                <a:gd name="connsiteX14" fmla="*/ 6591632 w 7657107"/>
                <a:gd name="connsiteY14" fmla="*/ 240059 h 335474"/>
                <a:gd name="connsiteX15" fmla="*/ 6472362 w 7657107"/>
                <a:gd name="connsiteY15" fmla="*/ 120789 h 335474"/>
                <a:gd name="connsiteX16" fmla="*/ 6384898 w 7657107"/>
                <a:gd name="connsiteY16" fmla="*/ 168497 h 335474"/>
                <a:gd name="connsiteX17" fmla="*/ 6281531 w 7657107"/>
                <a:gd name="connsiteY17" fmla="*/ 176448 h 335474"/>
                <a:gd name="connsiteX18" fmla="*/ 6178164 w 7657107"/>
                <a:gd name="connsiteY18" fmla="*/ 176448 h 335474"/>
                <a:gd name="connsiteX19" fmla="*/ 5891917 w 7657107"/>
                <a:gd name="connsiteY19" fmla="*/ 160546 h 335474"/>
                <a:gd name="connsiteX20" fmla="*/ 5812404 w 7657107"/>
                <a:gd name="connsiteY20" fmla="*/ 136692 h 335474"/>
                <a:gd name="connsiteX21" fmla="*/ 5693135 w 7657107"/>
                <a:gd name="connsiteY21" fmla="*/ 232107 h 335474"/>
                <a:gd name="connsiteX22" fmla="*/ 5542060 w 7657107"/>
                <a:gd name="connsiteY22" fmla="*/ 152594 h 335474"/>
                <a:gd name="connsiteX23" fmla="*/ 5375082 w 7657107"/>
                <a:gd name="connsiteY23" fmla="*/ 176448 h 335474"/>
                <a:gd name="connsiteX24" fmla="*/ 5351229 w 7657107"/>
                <a:gd name="connsiteY24" fmla="*/ 104886 h 335474"/>
                <a:gd name="connsiteX25" fmla="*/ 5057030 w 7657107"/>
                <a:gd name="connsiteY25" fmla="*/ 160546 h 335474"/>
                <a:gd name="connsiteX26" fmla="*/ 4866199 w 7657107"/>
                <a:gd name="connsiteY26" fmla="*/ 65130 h 335474"/>
                <a:gd name="connsiteX27" fmla="*/ 4699222 w 7657107"/>
                <a:gd name="connsiteY27" fmla="*/ 96935 h 335474"/>
                <a:gd name="connsiteX28" fmla="*/ 4492488 w 7657107"/>
                <a:gd name="connsiteY28" fmla="*/ 49227 h 335474"/>
                <a:gd name="connsiteX29" fmla="*/ 4198289 w 7657107"/>
                <a:gd name="connsiteY29" fmla="*/ 216205 h 335474"/>
                <a:gd name="connsiteX30" fmla="*/ 3991555 w 7657107"/>
                <a:gd name="connsiteY30" fmla="*/ 17422 h 335474"/>
                <a:gd name="connsiteX31" fmla="*/ 3888161 w 7657107"/>
                <a:gd name="connsiteY31" fmla="*/ 98564 h 335474"/>
                <a:gd name="connsiteX32" fmla="*/ 3849978 w 7657107"/>
                <a:gd name="connsiteY32" fmla="*/ 27030 h 335474"/>
                <a:gd name="connsiteX33" fmla="*/ 3740178 w 7657107"/>
                <a:gd name="connsiteY33" fmla="*/ 95306 h 335474"/>
                <a:gd name="connsiteX34" fmla="*/ 3584437 w 7657107"/>
                <a:gd name="connsiteY34" fmla="*/ 0 h 335474"/>
                <a:gd name="connsiteX35" fmla="*/ 3433335 w 7657107"/>
                <a:gd name="connsiteY35" fmla="*/ 128741 h 335474"/>
                <a:gd name="connsiteX36" fmla="*/ 3069204 w 7657107"/>
                <a:gd name="connsiteY36" fmla="*/ 65131 h 335474"/>
                <a:gd name="connsiteX37" fmla="*/ 2918129 w 7657107"/>
                <a:gd name="connsiteY37" fmla="*/ 144642 h 335474"/>
                <a:gd name="connsiteX38" fmla="*/ 2814762 w 7657107"/>
                <a:gd name="connsiteY38" fmla="*/ 25373 h 335474"/>
                <a:gd name="connsiteX39" fmla="*/ 2655736 w 7657107"/>
                <a:gd name="connsiteY39" fmla="*/ 120789 h 335474"/>
                <a:gd name="connsiteX40" fmla="*/ 2472856 w 7657107"/>
                <a:gd name="connsiteY40" fmla="*/ 88985 h 335474"/>
                <a:gd name="connsiteX41" fmla="*/ 2353587 w 7657107"/>
                <a:gd name="connsiteY41" fmla="*/ 120789 h 335474"/>
                <a:gd name="connsiteX42" fmla="*/ 2250219 w 7657107"/>
                <a:gd name="connsiteY42" fmla="*/ 104887 h 335474"/>
                <a:gd name="connsiteX43" fmla="*/ 2138901 w 7657107"/>
                <a:gd name="connsiteY43" fmla="*/ 176448 h 335474"/>
                <a:gd name="connsiteX44" fmla="*/ 2019632 w 7657107"/>
                <a:gd name="connsiteY44" fmla="*/ 176448 h 335474"/>
                <a:gd name="connsiteX45" fmla="*/ 1812898 w 7657107"/>
                <a:gd name="connsiteY45" fmla="*/ 120789 h 335474"/>
                <a:gd name="connsiteX46" fmla="*/ 1661823 w 7657107"/>
                <a:gd name="connsiteY46" fmla="*/ 184399 h 335474"/>
                <a:gd name="connsiteX47" fmla="*/ 1470991 w 7657107"/>
                <a:gd name="connsiteY47" fmla="*/ 152594 h 335474"/>
                <a:gd name="connsiteX48" fmla="*/ 1311965 w 7657107"/>
                <a:gd name="connsiteY48" fmla="*/ 224156 h 335474"/>
                <a:gd name="connsiteX49" fmla="*/ 1160891 w 7657107"/>
                <a:gd name="connsiteY49" fmla="*/ 216204 h 335474"/>
                <a:gd name="connsiteX50" fmla="*/ 985962 w 7657107"/>
                <a:gd name="connsiteY50" fmla="*/ 200302 h 335474"/>
                <a:gd name="connsiteX51" fmla="*/ 699715 w 7657107"/>
                <a:gd name="connsiteY51" fmla="*/ 335474 h 335474"/>
                <a:gd name="connsiteX52" fmla="*/ 556592 w 7657107"/>
                <a:gd name="connsiteY52" fmla="*/ 96935 h 335474"/>
                <a:gd name="connsiteX53" fmla="*/ 214687 w 7657107"/>
                <a:gd name="connsiteY53" fmla="*/ 128739 h 335474"/>
                <a:gd name="connsiteX54" fmla="*/ 174928 w 7657107"/>
                <a:gd name="connsiteY54" fmla="*/ 168495 h 335474"/>
                <a:gd name="connsiteX55" fmla="*/ 0 w 7657107"/>
                <a:gd name="connsiteY55" fmla="*/ 168497 h 335474"/>
                <a:gd name="connsiteX0" fmla="*/ 7657107 w 7657107"/>
                <a:gd name="connsiteY0" fmla="*/ 96935 h 335474"/>
                <a:gd name="connsiteX1" fmla="*/ 7482178 w 7657107"/>
                <a:gd name="connsiteY1" fmla="*/ 9471 h 335474"/>
                <a:gd name="connsiteX2" fmla="*/ 7442422 w 7657107"/>
                <a:gd name="connsiteY2" fmla="*/ 120789 h 335474"/>
                <a:gd name="connsiteX3" fmla="*/ 7362909 w 7657107"/>
                <a:gd name="connsiteY3" fmla="*/ 128740 h 335474"/>
                <a:gd name="connsiteX4" fmla="*/ 7315201 w 7657107"/>
                <a:gd name="connsiteY4" fmla="*/ 96935 h 335474"/>
                <a:gd name="connsiteX5" fmla="*/ 7187980 w 7657107"/>
                <a:gd name="connsiteY5" fmla="*/ 9471 h 335474"/>
                <a:gd name="connsiteX6" fmla="*/ 7132321 w 7657107"/>
                <a:gd name="connsiteY6" fmla="*/ 57179 h 335474"/>
                <a:gd name="connsiteX7" fmla="*/ 7092564 w 7657107"/>
                <a:gd name="connsiteY7" fmla="*/ 41276 h 335474"/>
                <a:gd name="connsiteX8" fmla="*/ 7005100 w 7657107"/>
                <a:gd name="connsiteY8" fmla="*/ 9471 h 335474"/>
                <a:gd name="connsiteX9" fmla="*/ 6893782 w 7657107"/>
                <a:gd name="connsiteY9" fmla="*/ 73081 h 335474"/>
                <a:gd name="connsiteX10" fmla="*/ 6822220 w 7657107"/>
                <a:gd name="connsiteY10" fmla="*/ 112838 h 335474"/>
                <a:gd name="connsiteX11" fmla="*/ 6750658 w 7657107"/>
                <a:gd name="connsiteY11" fmla="*/ 144643 h 335474"/>
                <a:gd name="connsiteX12" fmla="*/ 6655242 w 7657107"/>
                <a:gd name="connsiteY12" fmla="*/ 216205 h 335474"/>
                <a:gd name="connsiteX13" fmla="*/ 6591632 w 7657107"/>
                <a:gd name="connsiteY13" fmla="*/ 240059 h 335474"/>
                <a:gd name="connsiteX14" fmla="*/ 6591632 w 7657107"/>
                <a:gd name="connsiteY14" fmla="*/ 240059 h 335474"/>
                <a:gd name="connsiteX15" fmla="*/ 6472362 w 7657107"/>
                <a:gd name="connsiteY15" fmla="*/ 120789 h 335474"/>
                <a:gd name="connsiteX16" fmla="*/ 6384898 w 7657107"/>
                <a:gd name="connsiteY16" fmla="*/ 168497 h 335474"/>
                <a:gd name="connsiteX17" fmla="*/ 6281531 w 7657107"/>
                <a:gd name="connsiteY17" fmla="*/ 176448 h 335474"/>
                <a:gd name="connsiteX18" fmla="*/ 6178164 w 7657107"/>
                <a:gd name="connsiteY18" fmla="*/ 176448 h 335474"/>
                <a:gd name="connsiteX19" fmla="*/ 5891917 w 7657107"/>
                <a:gd name="connsiteY19" fmla="*/ 160546 h 335474"/>
                <a:gd name="connsiteX20" fmla="*/ 5812404 w 7657107"/>
                <a:gd name="connsiteY20" fmla="*/ 136692 h 335474"/>
                <a:gd name="connsiteX21" fmla="*/ 5693135 w 7657107"/>
                <a:gd name="connsiteY21" fmla="*/ 232107 h 335474"/>
                <a:gd name="connsiteX22" fmla="*/ 5542060 w 7657107"/>
                <a:gd name="connsiteY22" fmla="*/ 152594 h 335474"/>
                <a:gd name="connsiteX23" fmla="*/ 5375082 w 7657107"/>
                <a:gd name="connsiteY23" fmla="*/ 176448 h 335474"/>
                <a:gd name="connsiteX24" fmla="*/ 5351229 w 7657107"/>
                <a:gd name="connsiteY24" fmla="*/ 104886 h 335474"/>
                <a:gd name="connsiteX25" fmla="*/ 5057030 w 7657107"/>
                <a:gd name="connsiteY25" fmla="*/ 160546 h 335474"/>
                <a:gd name="connsiteX26" fmla="*/ 4866199 w 7657107"/>
                <a:gd name="connsiteY26" fmla="*/ 65130 h 335474"/>
                <a:gd name="connsiteX27" fmla="*/ 4699222 w 7657107"/>
                <a:gd name="connsiteY27" fmla="*/ 96935 h 335474"/>
                <a:gd name="connsiteX28" fmla="*/ 4492488 w 7657107"/>
                <a:gd name="connsiteY28" fmla="*/ 49227 h 335474"/>
                <a:gd name="connsiteX29" fmla="*/ 4198289 w 7657107"/>
                <a:gd name="connsiteY29" fmla="*/ 216205 h 335474"/>
                <a:gd name="connsiteX30" fmla="*/ 3991555 w 7657107"/>
                <a:gd name="connsiteY30" fmla="*/ 17422 h 335474"/>
                <a:gd name="connsiteX31" fmla="*/ 3888161 w 7657107"/>
                <a:gd name="connsiteY31" fmla="*/ 98564 h 335474"/>
                <a:gd name="connsiteX32" fmla="*/ 3849978 w 7657107"/>
                <a:gd name="connsiteY32" fmla="*/ 27030 h 335474"/>
                <a:gd name="connsiteX33" fmla="*/ 3740178 w 7657107"/>
                <a:gd name="connsiteY33" fmla="*/ 95306 h 335474"/>
                <a:gd name="connsiteX34" fmla="*/ 3584437 w 7657107"/>
                <a:gd name="connsiteY34" fmla="*/ 0 h 335474"/>
                <a:gd name="connsiteX35" fmla="*/ 3433335 w 7657107"/>
                <a:gd name="connsiteY35" fmla="*/ 128741 h 335474"/>
                <a:gd name="connsiteX36" fmla="*/ 3050154 w 7657107"/>
                <a:gd name="connsiteY36" fmla="*/ 23856 h 335474"/>
                <a:gd name="connsiteX37" fmla="*/ 2918129 w 7657107"/>
                <a:gd name="connsiteY37" fmla="*/ 144642 h 335474"/>
                <a:gd name="connsiteX38" fmla="*/ 2814762 w 7657107"/>
                <a:gd name="connsiteY38" fmla="*/ 25373 h 335474"/>
                <a:gd name="connsiteX39" fmla="*/ 2655736 w 7657107"/>
                <a:gd name="connsiteY39" fmla="*/ 120789 h 335474"/>
                <a:gd name="connsiteX40" fmla="*/ 2472856 w 7657107"/>
                <a:gd name="connsiteY40" fmla="*/ 88985 h 335474"/>
                <a:gd name="connsiteX41" fmla="*/ 2353587 w 7657107"/>
                <a:gd name="connsiteY41" fmla="*/ 120789 h 335474"/>
                <a:gd name="connsiteX42" fmla="*/ 2250219 w 7657107"/>
                <a:gd name="connsiteY42" fmla="*/ 104887 h 335474"/>
                <a:gd name="connsiteX43" fmla="*/ 2138901 w 7657107"/>
                <a:gd name="connsiteY43" fmla="*/ 176448 h 335474"/>
                <a:gd name="connsiteX44" fmla="*/ 2019632 w 7657107"/>
                <a:gd name="connsiteY44" fmla="*/ 176448 h 335474"/>
                <a:gd name="connsiteX45" fmla="*/ 1812898 w 7657107"/>
                <a:gd name="connsiteY45" fmla="*/ 120789 h 335474"/>
                <a:gd name="connsiteX46" fmla="*/ 1661823 w 7657107"/>
                <a:gd name="connsiteY46" fmla="*/ 184399 h 335474"/>
                <a:gd name="connsiteX47" fmla="*/ 1470991 w 7657107"/>
                <a:gd name="connsiteY47" fmla="*/ 152594 h 335474"/>
                <a:gd name="connsiteX48" fmla="*/ 1311965 w 7657107"/>
                <a:gd name="connsiteY48" fmla="*/ 224156 h 335474"/>
                <a:gd name="connsiteX49" fmla="*/ 1160891 w 7657107"/>
                <a:gd name="connsiteY49" fmla="*/ 216204 h 335474"/>
                <a:gd name="connsiteX50" fmla="*/ 985962 w 7657107"/>
                <a:gd name="connsiteY50" fmla="*/ 200302 h 335474"/>
                <a:gd name="connsiteX51" fmla="*/ 699715 w 7657107"/>
                <a:gd name="connsiteY51" fmla="*/ 335474 h 335474"/>
                <a:gd name="connsiteX52" fmla="*/ 556592 w 7657107"/>
                <a:gd name="connsiteY52" fmla="*/ 96935 h 335474"/>
                <a:gd name="connsiteX53" fmla="*/ 214687 w 7657107"/>
                <a:gd name="connsiteY53" fmla="*/ 128739 h 335474"/>
                <a:gd name="connsiteX54" fmla="*/ 174928 w 7657107"/>
                <a:gd name="connsiteY54" fmla="*/ 168495 h 335474"/>
                <a:gd name="connsiteX55" fmla="*/ 0 w 7657107"/>
                <a:gd name="connsiteY55" fmla="*/ 168497 h 335474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050154 w 7657107"/>
                <a:gd name="connsiteY36" fmla="*/ 50664 h 362282"/>
                <a:gd name="connsiteX37" fmla="*/ 2943529 w 7657107"/>
                <a:gd name="connsiteY37" fmla="*/ 0 h 362282"/>
                <a:gd name="connsiteX38" fmla="*/ 2814762 w 7657107"/>
                <a:gd name="connsiteY38" fmla="*/ 52181 h 362282"/>
                <a:gd name="connsiteX39" fmla="*/ 2655736 w 7657107"/>
                <a:gd name="connsiteY39" fmla="*/ 147597 h 362282"/>
                <a:gd name="connsiteX40" fmla="*/ 2472856 w 7657107"/>
                <a:gd name="connsiteY40" fmla="*/ 115793 h 362282"/>
                <a:gd name="connsiteX41" fmla="*/ 2353587 w 7657107"/>
                <a:gd name="connsiteY41" fmla="*/ 147597 h 362282"/>
                <a:gd name="connsiteX42" fmla="*/ 2250219 w 7657107"/>
                <a:gd name="connsiteY42" fmla="*/ 131695 h 362282"/>
                <a:gd name="connsiteX43" fmla="*/ 2138901 w 7657107"/>
                <a:gd name="connsiteY43" fmla="*/ 203256 h 362282"/>
                <a:gd name="connsiteX44" fmla="*/ 2019632 w 7657107"/>
                <a:gd name="connsiteY44" fmla="*/ 203256 h 362282"/>
                <a:gd name="connsiteX45" fmla="*/ 1812898 w 7657107"/>
                <a:gd name="connsiteY45" fmla="*/ 147597 h 362282"/>
                <a:gd name="connsiteX46" fmla="*/ 1661823 w 7657107"/>
                <a:gd name="connsiteY46" fmla="*/ 211207 h 362282"/>
                <a:gd name="connsiteX47" fmla="*/ 1470991 w 7657107"/>
                <a:gd name="connsiteY47" fmla="*/ 179402 h 362282"/>
                <a:gd name="connsiteX48" fmla="*/ 1311965 w 7657107"/>
                <a:gd name="connsiteY48" fmla="*/ 250964 h 362282"/>
                <a:gd name="connsiteX49" fmla="*/ 1160891 w 7657107"/>
                <a:gd name="connsiteY49" fmla="*/ 243012 h 362282"/>
                <a:gd name="connsiteX50" fmla="*/ 985962 w 7657107"/>
                <a:gd name="connsiteY50" fmla="*/ 227110 h 362282"/>
                <a:gd name="connsiteX51" fmla="*/ 699715 w 7657107"/>
                <a:gd name="connsiteY51" fmla="*/ 362282 h 362282"/>
                <a:gd name="connsiteX52" fmla="*/ 556592 w 7657107"/>
                <a:gd name="connsiteY52" fmla="*/ 123743 h 362282"/>
                <a:gd name="connsiteX53" fmla="*/ 214687 w 7657107"/>
                <a:gd name="connsiteY53" fmla="*/ 155547 h 362282"/>
                <a:gd name="connsiteX54" fmla="*/ 174928 w 7657107"/>
                <a:gd name="connsiteY54" fmla="*/ 195303 h 362282"/>
                <a:gd name="connsiteX55" fmla="*/ 0 w 7657107"/>
                <a:gd name="connsiteY55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027929 w 7657107"/>
                <a:gd name="connsiteY36" fmla="*/ 79239 h 362282"/>
                <a:gd name="connsiteX37" fmla="*/ 2943529 w 7657107"/>
                <a:gd name="connsiteY37" fmla="*/ 0 h 362282"/>
                <a:gd name="connsiteX38" fmla="*/ 2814762 w 7657107"/>
                <a:gd name="connsiteY38" fmla="*/ 52181 h 362282"/>
                <a:gd name="connsiteX39" fmla="*/ 2655736 w 7657107"/>
                <a:gd name="connsiteY39" fmla="*/ 147597 h 362282"/>
                <a:gd name="connsiteX40" fmla="*/ 2472856 w 7657107"/>
                <a:gd name="connsiteY40" fmla="*/ 115793 h 362282"/>
                <a:gd name="connsiteX41" fmla="*/ 2353587 w 7657107"/>
                <a:gd name="connsiteY41" fmla="*/ 147597 h 362282"/>
                <a:gd name="connsiteX42" fmla="*/ 2250219 w 7657107"/>
                <a:gd name="connsiteY42" fmla="*/ 131695 h 362282"/>
                <a:gd name="connsiteX43" fmla="*/ 2138901 w 7657107"/>
                <a:gd name="connsiteY43" fmla="*/ 203256 h 362282"/>
                <a:gd name="connsiteX44" fmla="*/ 2019632 w 7657107"/>
                <a:gd name="connsiteY44" fmla="*/ 203256 h 362282"/>
                <a:gd name="connsiteX45" fmla="*/ 1812898 w 7657107"/>
                <a:gd name="connsiteY45" fmla="*/ 147597 h 362282"/>
                <a:gd name="connsiteX46" fmla="*/ 1661823 w 7657107"/>
                <a:gd name="connsiteY46" fmla="*/ 211207 h 362282"/>
                <a:gd name="connsiteX47" fmla="*/ 1470991 w 7657107"/>
                <a:gd name="connsiteY47" fmla="*/ 179402 h 362282"/>
                <a:gd name="connsiteX48" fmla="*/ 1311965 w 7657107"/>
                <a:gd name="connsiteY48" fmla="*/ 250964 h 362282"/>
                <a:gd name="connsiteX49" fmla="*/ 1160891 w 7657107"/>
                <a:gd name="connsiteY49" fmla="*/ 243012 h 362282"/>
                <a:gd name="connsiteX50" fmla="*/ 985962 w 7657107"/>
                <a:gd name="connsiteY50" fmla="*/ 227110 h 362282"/>
                <a:gd name="connsiteX51" fmla="*/ 699715 w 7657107"/>
                <a:gd name="connsiteY51" fmla="*/ 362282 h 362282"/>
                <a:gd name="connsiteX52" fmla="*/ 556592 w 7657107"/>
                <a:gd name="connsiteY52" fmla="*/ 123743 h 362282"/>
                <a:gd name="connsiteX53" fmla="*/ 214687 w 7657107"/>
                <a:gd name="connsiteY53" fmla="*/ 155547 h 362282"/>
                <a:gd name="connsiteX54" fmla="*/ 174928 w 7657107"/>
                <a:gd name="connsiteY54" fmla="*/ 195303 h 362282"/>
                <a:gd name="connsiteX55" fmla="*/ 0 w 7657107"/>
                <a:gd name="connsiteY55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14762 w 7657107"/>
                <a:gd name="connsiteY39" fmla="*/ 52181 h 362282"/>
                <a:gd name="connsiteX40" fmla="*/ 2655736 w 7657107"/>
                <a:gd name="connsiteY40" fmla="*/ 147597 h 362282"/>
                <a:gd name="connsiteX41" fmla="*/ 2472856 w 7657107"/>
                <a:gd name="connsiteY41" fmla="*/ 115793 h 362282"/>
                <a:gd name="connsiteX42" fmla="*/ 2353587 w 7657107"/>
                <a:gd name="connsiteY42" fmla="*/ 147597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472856 w 7657107"/>
                <a:gd name="connsiteY41" fmla="*/ 115793 h 362282"/>
                <a:gd name="connsiteX42" fmla="*/ 2353587 w 7657107"/>
                <a:gd name="connsiteY42" fmla="*/ 147597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353587 w 7657107"/>
                <a:gd name="connsiteY42" fmla="*/ 147597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50219 w 7657107"/>
                <a:gd name="connsiteY43" fmla="*/ 13169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03256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032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12898 w 7657107"/>
                <a:gd name="connsiteY46" fmla="*/ 147597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661823 w 7657107"/>
                <a:gd name="connsiteY47" fmla="*/ 21120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680873 w 7657107"/>
                <a:gd name="connsiteY47" fmla="*/ 204857 h 362282"/>
                <a:gd name="connsiteX48" fmla="*/ 1470991 w 7657107"/>
                <a:gd name="connsiteY48" fmla="*/ 179402 h 362282"/>
                <a:gd name="connsiteX49" fmla="*/ 1311965 w 7657107"/>
                <a:gd name="connsiteY49" fmla="*/ 250964 h 362282"/>
                <a:gd name="connsiteX50" fmla="*/ 1160891 w 7657107"/>
                <a:gd name="connsiteY50" fmla="*/ 243012 h 362282"/>
                <a:gd name="connsiteX51" fmla="*/ 985962 w 7657107"/>
                <a:gd name="connsiteY51" fmla="*/ 227110 h 362282"/>
                <a:gd name="connsiteX52" fmla="*/ 699715 w 7657107"/>
                <a:gd name="connsiteY52" fmla="*/ 362282 h 362282"/>
                <a:gd name="connsiteX53" fmla="*/ 556592 w 7657107"/>
                <a:gd name="connsiteY53" fmla="*/ 123743 h 362282"/>
                <a:gd name="connsiteX54" fmla="*/ 214687 w 7657107"/>
                <a:gd name="connsiteY54" fmla="*/ 155547 h 362282"/>
                <a:gd name="connsiteX55" fmla="*/ 174928 w 7657107"/>
                <a:gd name="connsiteY55" fmla="*/ 195303 h 362282"/>
                <a:gd name="connsiteX56" fmla="*/ 0 w 7657107"/>
                <a:gd name="connsiteY56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80873 w 7657107"/>
                <a:gd name="connsiteY48" fmla="*/ 204857 h 362282"/>
                <a:gd name="connsiteX49" fmla="*/ 1470991 w 7657107"/>
                <a:gd name="connsiteY49" fmla="*/ 179402 h 362282"/>
                <a:gd name="connsiteX50" fmla="*/ 1311965 w 7657107"/>
                <a:gd name="connsiteY50" fmla="*/ 250964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179402 h 362282"/>
                <a:gd name="connsiteX50" fmla="*/ 1311965 w 7657107"/>
                <a:gd name="connsiteY50" fmla="*/ 250964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11965 w 7657107"/>
                <a:gd name="connsiteY50" fmla="*/ 250964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53240 w 7657107"/>
                <a:gd name="connsiteY50" fmla="*/ 171589 h 362282"/>
                <a:gd name="connsiteX51" fmla="*/ 1160891 w 7657107"/>
                <a:gd name="connsiteY51" fmla="*/ 24301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53240 w 7657107"/>
                <a:gd name="connsiteY50" fmla="*/ 171589 h 362282"/>
                <a:gd name="connsiteX51" fmla="*/ 1256141 w 7657107"/>
                <a:gd name="connsiteY51" fmla="*/ 236662 h 362282"/>
                <a:gd name="connsiteX52" fmla="*/ 985962 w 7657107"/>
                <a:gd name="connsiteY52" fmla="*/ 22711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362282"/>
                <a:gd name="connsiteX1" fmla="*/ 7482178 w 7657107"/>
                <a:gd name="connsiteY1" fmla="*/ 36279 h 362282"/>
                <a:gd name="connsiteX2" fmla="*/ 7442422 w 7657107"/>
                <a:gd name="connsiteY2" fmla="*/ 147597 h 362282"/>
                <a:gd name="connsiteX3" fmla="*/ 7362909 w 7657107"/>
                <a:gd name="connsiteY3" fmla="*/ 155548 h 362282"/>
                <a:gd name="connsiteX4" fmla="*/ 7315201 w 7657107"/>
                <a:gd name="connsiteY4" fmla="*/ 123743 h 362282"/>
                <a:gd name="connsiteX5" fmla="*/ 7187980 w 7657107"/>
                <a:gd name="connsiteY5" fmla="*/ 36279 h 362282"/>
                <a:gd name="connsiteX6" fmla="*/ 7132321 w 7657107"/>
                <a:gd name="connsiteY6" fmla="*/ 83987 h 362282"/>
                <a:gd name="connsiteX7" fmla="*/ 7092564 w 7657107"/>
                <a:gd name="connsiteY7" fmla="*/ 68084 h 362282"/>
                <a:gd name="connsiteX8" fmla="*/ 7005100 w 7657107"/>
                <a:gd name="connsiteY8" fmla="*/ 36279 h 362282"/>
                <a:gd name="connsiteX9" fmla="*/ 6893782 w 7657107"/>
                <a:gd name="connsiteY9" fmla="*/ 99889 h 362282"/>
                <a:gd name="connsiteX10" fmla="*/ 6822220 w 7657107"/>
                <a:gd name="connsiteY10" fmla="*/ 139646 h 362282"/>
                <a:gd name="connsiteX11" fmla="*/ 6750658 w 7657107"/>
                <a:gd name="connsiteY11" fmla="*/ 171451 h 362282"/>
                <a:gd name="connsiteX12" fmla="*/ 6655242 w 7657107"/>
                <a:gd name="connsiteY12" fmla="*/ 243013 h 362282"/>
                <a:gd name="connsiteX13" fmla="*/ 6591632 w 7657107"/>
                <a:gd name="connsiteY13" fmla="*/ 266867 h 362282"/>
                <a:gd name="connsiteX14" fmla="*/ 6591632 w 7657107"/>
                <a:gd name="connsiteY14" fmla="*/ 266867 h 362282"/>
                <a:gd name="connsiteX15" fmla="*/ 6472362 w 7657107"/>
                <a:gd name="connsiteY15" fmla="*/ 147597 h 362282"/>
                <a:gd name="connsiteX16" fmla="*/ 6384898 w 7657107"/>
                <a:gd name="connsiteY16" fmla="*/ 195305 h 362282"/>
                <a:gd name="connsiteX17" fmla="*/ 6281531 w 7657107"/>
                <a:gd name="connsiteY17" fmla="*/ 203256 h 362282"/>
                <a:gd name="connsiteX18" fmla="*/ 6178164 w 7657107"/>
                <a:gd name="connsiteY18" fmla="*/ 203256 h 362282"/>
                <a:gd name="connsiteX19" fmla="*/ 5891917 w 7657107"/>
                <a:gd name="connsiteY19" fmla="*/ 187354 h 362282"/>
                <a:gd name="connsiteX20" fmla="*/ 5812404 w 7657107"/>
                <a:gd name="connsiteY20" fmla="*/ 163500 h 362282"/>
                <a:gd name="connsiteX21" fmla="*/ 5693135 w 7657107"/>
                <a:gd name="connsiteY21" fmla="*/ 258915 h 362282"/>
                <a:gd name="connsiteX22" fmla="*/ 5542060 w 7657107"/>
                <a:gd name="connsiteY22" fmla="*/ 179402 h 362282"/>
                <a:gd name="connsiteX23" fmla="*/ 5375082 w 7657107"/>
                <a:gd name="connsiteY23" fmla="*/ 203256 h 362282"/>
                <a:gd name="connsiteX24" fmla="*/ 5351229 w 7657107"/>
                <a:gd name="connsiteY24" fmla="*/ 131694 h 362282"/>
                <a:gd name="connsiteX25" fmla="*/ 5057030 w 7657107"/>
                <a:gd name="connsiteY25" fmla="*/ 187354 h 362282"/>
                <a:gd name="connsiteX26" fmla="*/ 4866199 w 7657107"/>
                <a:gd name="connsiteY26" fmla="*/ 91938 h 362282"/>
                <a:gd name="connsiteX27" fmla="*/ 4699222 w 7657107"/>
                <a:gd name="connsiteY27" fmla="*/ 123743 h 362282"/>
                <a:gd name="connsiteX28" fmla="*/ 4492488 w 7657107"/>
                <a:gd name="connsiteY28" fmla="*/ 76035 h 362282"/>
                <a:gd name="connsiteX29" fmla="*/ 4198289 w 7657107"/>
                <a:gd name="connsiteY29" fmla="*/ 243013 h 362282"/>
                <a:gd name="connsiteX30" fmla="*/ 3991555 w 7657107"/>
                <a:gd name="connsiteY30" fmla="*/ 44230 h 362282"/>
                <a:gd name="connsiteX31" fmla="*/ 3888161 w 7657107"/>
                <a:gd name="connsiteY31" fmla="*/ 125372 h 362282"/>
                <a:gd name="connsiteX32" fmla="*/ 3849978 w 7657107"/>
                <a:gd name="connsiteY32" fmla="*/ 53838 h 362282"/>
                <a:gd name="connsiteX33" fmla="*/ 3740178 w 7657107"/>
                <a:gd name="connsiteY33" fmla="*/ 122114 h 362282"/>
                <a:gd name="connsiteX34" fmla="*/ 3584437 w 7657107"/>
                <a:gd name="connsiteY34" fmla="*/ 26808 h 362282"/>
                <a:gd name="connsiteX35" fmla="*/ 3433335 w 7657107"/>
                <a:gd name="connsiteY35" fmla="*/ 155549 h 362282"/>
                <a:gd name="connsiteX36" fmla="*/ 3197558 w 7657107"/>
                <a:gd name="connsiteY36" fmla="*/ 72529 h 362282"/>
                <a:gd name="connsiteX37" fmla="*/ 3027929 w 7657107"/>
                <a:gd name="connsiteY37" fmla="*/ 79239 h 362282"/>
                <a:gd name="connsiteX38" fmla="*/ 2943529 w 7657107"/>
                <a:gd name="connsiteY38" fmla="*/ 0 h 362282"/>
                <a:gd name="connsiteX39" fmla="*/ 2805237 w 7657107"/>
                <a:gd name="connsiteY39" fmla="*/ 17256 h 362282"/>
                <a:gd name="connsiteX40" fmla="*/ 2655736 w 7657107"/>
                <a:gd name="connsiteY40" fmla="*/ 147597 h 362282"/>
                <a:gd name="connsiteX41" fmla="*/ 2520481 w 7657107"/>
                <a:gd name="connsiteY41" fmla="*/ 90393 h 362282"/>
                <a:gd name="connsiteX42" fmla="*/ 2452012 w 7657107"/>
                <a:gd name="connsiteY42" fmla="*/ 138072 h 362282"/>
                <a:gd name="connsiteX43" fmla="*/ 2221644 w 7657107"/>
                <a:gd name="connsiteY43" fmla="*/ 112645 h 362282"/>
                <a:gd name="connsiteX44" fmla="*/ 2138901 w 7657107"/>
                <a:gd name="connsiteY44" fmla="*/ 225481 h 362282"/>
                <a:gd name="connsiteX45" fmla="*/ 2019632 w 7657107"/>
                <a:gd name="connsiteY45" fmla="*/ 215956 h 362282"/>
                <a:gd name="connsiteX46" fmla="*/ 1863698 w 7657107"/>
                <a:gd name="connsiteY46" fmla="*/ 125372 h 362282"/>
                <a:gd name="connsiteX47" fmla="*/ 1740233 w 7657107"/>
                <a:gd name="connsiteY47" fmla="*/ 132854 h 362282"/>
                <a:gd name="connsiteX48" fmla="*/ 1668173 w 7657107"/>
                <a:gd name="connsiteY48" fmla="*/ 198507 h 362282"/>
                <a:gd name="connsiteX49" fmla="*/ 1470991 w 7657107"/>
                <a:gd name="connsiteY49" fmla="*/ 217502 h 362282"/>
                <a:gd name="connsiteX50" fmla="*/ 1353240 w 7657107"/>
                <a:gd name="connsiteY50" fmla="*/ 171589 h 362282"/>
                <a:gd name="connsiteX51" fmla="*/ 1256141 w 7657107"/>
                <a:gd name="connsiteY51" fmla="*/ 236662 h 362282"/>
                <a:gd name="connsiteX52" fmla="*/ 1195512 w 7657107"/>
                <a:gd name="connsiteY52" fmla="*/ 144560 h 362282"/>
                <a:gd name="connsiteX53" fmla="*/ 699715 w 7657107"/>
                <a:gd name="connsiteY53" fmla="*/ 362282 h 362282"/>
                <a:gd name="connsiteX54" fmla="*/ 556592 w 7657107"/>
                <a:gd name="connsiteY54" fmla="*/ 123743 h 362282"/>
                <a:gd name="connsiteX55" fmla="*/ 214687 w 7657107"/>
                <a:gd name="connsiteY55" fmla="*/ 155547 h 362282"/>
                <a:gd name="connsiteX56" fmla="*/ 174928 w 7657107"/>
                <a:gd name="connsiteY56" fmla="*/ 195303 h 362282"/>
                <a:gd name="connsiteX57" fmla="*/ 0 w 7657107"/>
                <a:gd name="connsiteY57" fmla="*/ 195305 h 3622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56141 w 7657107"/>
                <a:gd name="connsiteY51" fmla="*/ 236662 h 286082"/>
                <a:gd name="connsiteX52" fmla="*/ 1195512 w 7657107"/>
                <a:gd name="connsiteY52" fmla="*/ 14456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56141 w 7657107"/>
                <a:gd name="connsiteY51" fmla="*/ 236662 h 286082"/>
                <a:gd name="connsiteX52" fmla="*/ 1233612 w 7657107"/>
                <a:gd name="connsiteY52" fmla="*/ 15726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56141 w 7657107"/>
                <a:gd name="connsiteY51" fmla="*/ 236662 h 286082"/>
                <a:gd name="connsiteX52" fmla="*/ 1211387 w 7657107"/>
                <a:gd name="connsiteY52" fmla="*/ 15091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91066 w 7657107"/>
                <a:gd name="connsiteY51" fmla="*/ 239837 h 286082"/>
                <a:gd name="connsiteX52" fmla="*/ 1211387 w 7657107"/>
                <a:gd name="connsiteY52" fmla="*/ 150910 h 286082"/>
                <a:gd name="connsiteX53" fmla="*/ 1068015 w 7657107"/>
                <a:gd name="connsiteY53" fmla="*/ 286082 h 286082"/>
                <a:gd name="connsiteX54" fmla="*/ 556592 w 7657107"/>
                <a:gd name="connsiteY54" fmla="*/ 123743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6082"/>
                <a:gd name="connsiteX1" fmla="*/ 7482178 w 7657107"/>
                <a:gd name="connsiteY1" fmla="*/ 36279 h 286082"/>
                <a:gd name="connsiteX2" fmla="*/ 7442422 w 7657107"/>
                <a:gd name="connsiteY2" fmla="*/ 147597 h 286082"/>
                <a:gd name="connsiteX3" fmla="*/ 7362909 w 7657107"/>
                <a:gd name="connsiteY3" fmla="*/ 155548 h 286082"/>
                <a:gd name="connsiteX4" fmla="*/ 7315201 w 7657107"/>
                <a:gd name="connsiteY4" fmla="*/ 123743 h 286082"/>
                <a:gd name="connsiteX5" fmla="*/ 7187980 w 7657107"/>
                <a:gd name="connsiteY5" fmla="*/ 36279 h 286082"/>
                <a:gd name="connsiteX6" fmla="*/ 7132321 w 7657107"/>
                <a:gd name="connsiteY6" fmla="*/ 83987 h 286082"/>
                <a:gd name="connsiteX7" fmla="*/ 7092564 w 7657107"/>
                <a:gd name="connsiteY7" fmla="*/ 68084 h 286082"/>
                <a:gd name="connsiteX8" fmla="*/ 7005100 w 7657107"/>
                <a:gd name="connsiteY8" fmla="*/ 36279 h 286082"/>
                <a:gd name="connsiteX9" fmla="*/ 6893782 w 7657107"/>
                <a:gd name="connsiteY9" fmla="*/ 99889 h 286082"/>
                <a:gd name="connsiteX10" fmla="*/ 6822220 w 7657107"/>
                <a:gd name="connsiteY10" fmla="*/ 139646 h 286082"/>
                <a:gd name="connsiteX11" fmla="*/ 6750658 w 7657107"/>
                <a:gd name="connsiteY11" fmla="*/ 171451 h 286082"/>
                <a:gd name="connsiteX12" fmla="*/ 6655242 w 7657107"/>
                <a:gd name="connsiteY12" fmla="*/ 243013 h 286082"/>
                <a:gd name="connsiteX13" fmla="*/ 6591632 w 7657107"/>
                <a:gd name="connsiteY13" fmla="*/ 266867 h 286082"/>
                <a:gd name="connsiteX14" fmla="*/ 6591632 w 7657107"/>
                <a:gd name="connsiteY14" fmla="*/ 266867 h 286082"/>
                <a:gd name="connsiteX15" fmla="*/ 6472362 w 7657107"/>
                <a:gd name="connsiteY15" fmla="*/ 147597 h 286082"/>
                <a:gd name="connsiteX16" fmla="*/ 6384898 w 7657107"/>
                <a:gd name="connsiteY16" fmla="*/ 195305 h 286082"/>
                <a:gd name="connsiteX17" fmla="*/ 6281531 w 7657107"/>
                <a:gd name="connsiteY17" fmla="*/ 203256 h 286082"/>
                <a:gd name="connsiteX18" fmla="*/ 6178164 w 7657107"/>
                <a:gd name="connsiteY18" fmla="*/ 203256 h 286082"/>
                <a:gd name="connsiteX19" fmla="*/ 5891917 w 7657107"/>
                <a:gd name="connsiteY19" fmla="*/ 187354 h 286082"/>
                <a:gd name="connsiteX20" fmla="*/ 5812404 w 7657107"/>
                <a:gd name="connsiteY20" fmla="*/ 163500 h 286082"/>
                <a:gd name="connsiteX21" fmla="*/ 5693135 w 7657107"/>
                <a:gd name="connsiteY21" fmla="*/ 258915 h 286082"/>
                <a:gd name="connsiteX22" fmla="*/ 5542060 w 7657107"/>
                <a:gd name="connsiteY22" fmla="*/ 179402 h 286082"/>
                <a:gd name="connsiteX23" fmla="*/ 5375082 w 7657107"/>
                <a:gd name="connsiteY23" fmla="*/ 203256 h 286082"/>
                <a:gd name="connsiteX24" fmla="*/ 5351229 w 7657107"/>
                <a:gd name="connsiteY24" fmla="*/ 131694 h 286082"/>
                <a:gd name="connsiteX25" fmla="*/ 5057030 w 7657107"/>
                <a:gd name="connsiteY25" fmla="*/ 187354 h 286082"/>
                <a:gd name="connsiteX26" fmla="*/ 4866199 w 7657107"/>
                <a:gd name="connsiteY26" fmla="*/ 91938 h 286082"/>
                <a:gd name="connsiteX27" fmla="*/ 4699222 w 7657107"/>
                <a:gd name="connsiteY27" fmla="*/ 123743 h 286082"/>
                <a:gd name="connsiteX28" fmla="*/ 4492488 w 7657107"/>
                <a:gd name="connsiteY28" fmla="*/ 76035 h 286082"/>
                <a:gd name="connsiteX29" fmla="*/ 4198289 w 7657107"/>
                <a:gd name="connsiteY29" fmla="*/ 243013 h 286082"/>
                <a:gd name="connsiteX30" fmla="*/ 3991555 w 7657107"/>
                <a:gd name="connsiteY30" fmla="*/ 44230 h 286082"/>
                <a:gd name="connsiteX31" fmla="*/ 3888161 w 7657107"/>
                <a:gd name="connsiteY31" fmla="*/ 125372 h 286082"/>
                <a:gd name="connsiteX32" fmla="*/ 3849978 w 7657107"/>
                <a:gd name="connsiteY32" fmla="*/ 53838 h 286082"/>
                <a:gd name="connsiteX33" fmla="*/ 3740178 w 7657107"/>
                <a:gd name="connsiteY33" fmla="*/ 122114 h 286082"/>
                <a:gd name="connsiteX34" fmla="*/ 3584437 w 7657107"/>
                <a:gd name="connsiteY34" fmla="*/ 26808 h 286082"/>
                <a:gd name="connsiteX35" fmla="*/ 3433335 w 7657107"/>
                <a:gd name="connsiteY35" fmla="*/ 155549 h 286082"/>
                <a:gd name="connsiteX36" fmla="*/ 3197558 w 7657107"/>
                <a:gd name="connsiteY36" fmla="*/ 72529 h 286082"/>
                <a:gd name="connsiteX37" fmla="*/ 3027929 w 7657107"/>
                <a:gd name="connsiteY37" fmla="*/ 79239 h 286082"/>
                <a:gd name="connsiteX38" fmla="*/ 2943529 w 7657107"/>
                <a:gd name="connsiteY38" fmla="*/ 0 h 286082"/>
                <a:gd name="connsiteX39" fmla="*/ 2805237 w 7657107"/>
                <a:gd name="connsiteY39" fmla="*/ 17256 h 286082"/>
                <a:gd name="connsiteX40" fmla="*/ 2655736 w 7657107"/>
                <a:gd name="connsiteY40" fmla="*/ 147597 h 286082"/>
                <a:gd name="connsiteX41" fmla="*/ 2520481 w 7657107"/>
                <a:gd name="connsiteY41" fmla="*/ 90393 h 286082"/>
                <a:gd name="connsiteX42" fmla="*/ 2452012 w 7657107"/>
                <a:gd name="connsiteY42" fmla="*/ 138072 h 286082"/>
                <a:gd name="connsiteX43" fmla="*/ 2221644 w 7657107"/>
                <a:gd name="connsiteY43" fmla="*/ 112645 h 286082"/>
                <a:gd name="connsiteX44" fmla="*/ 2138901 w 7657107"/>
                <a:gd name="connsiteY44" fmla="*/ 225481 h 286082"/>
                <a:gd name="connsiteX45" fmla="*/ 2019632 w 7657107"/>
                <a:gd name="connsiteY45" fmla="*/ 215956 h 286082"/>
                <a:gd name="connsiteX46" fmla="*/ 1863698 w 7657107"/>
                <a:gd name="connsiteY46" fmla="*/ 125372 h 286082"/>
                <a:gd name="connsiteX47" fmla="*/ 1740233 w 7657107"/>
                <a:gd name="connsiteY47" fmla="*/ 132854 h 286082"/>
                <a:gd name="connsiteX48" fmla="*/ 1668173 w 7657107"/>
                <a:gd name="connsiteY48" fmla="*/ 198507 h 286082"/>
                <a:gd name="connsiteX49" fmla="*/ 1470991 w 7657107"/>
                <a:gd name="connsiteY49" fmla="*/ 217502 h 286082"/>
                <a:gd name="connsiteX50" fmla="*/ 1353240 w 7657107"/>
                <a:gd name="connsiteY50" fmla="*/ 171589 h 286082"/>
                <a:gd name="connsiteX51" fmla="*/ 1291066 w 7657107"/>
                <a:gd name="connsiteY51" fmla="*/ 239837 h 286082"/>
                <a:gd name="connsiteX52" fmla="*/ 1211387 w 7657107"/>
                <a:gd name="connsiteY52" fmla="*/ 150910 h 286082"/>
                <a:gd name="connsiteX53" fmla="*/ 1068015 w 7657107"/>
                <a:gd name="connsiteY53" fmla="*/ 286082 h 286082"/>
                <a:gd name="connsiteX54" fmla="*/ 743917 w 7657107"/>
                <a:gd name="connsiteY54" fmla="*/ 272968 h 286082"/>
                <a:gd name="connsiteX55" fmla="*/ 214687 w 7657107"/>
                <a:gd name="connsiteY55" fmla="*/ 155547 h 286082"/>
                <a:gd name="connsiteX56" fmla="*/ 174928 w 7657107"/>
                <a:gd name="connsiteY56" fmla="*/ 195303 h 286082"/>
                <a:gd name="connsiteX57" fmla="*/ 0 w 7657107"/>
                <a:gd name="connsiteY57" fmla="*/ 195305 h 286082"/>
                <a:gd name="connsiteX0" fmla="*/ 7657107 w 7657107"/>
                <a:gd name="connsiteY0" fmla="*/ 123743 h 288897"/>
                <a:gd name="connsiteX1" fmla="*/ 7482178 w 7657107"/>
                <a:gd name="connsiteY1" fmla="*/ 36279 h 288897"/>
                <a:gd name="connsiteX2" fmla="*/ 7442422 w 7657107"/>
                <a:gd name="connsiteY2" fmla="*/ 147597 h 288897"/>
                <a:gd name="connsiteX3" fmla="*/ 7362909 w 7657107"/>
                <a:gd name="connsiteY3" fmla="*/ 155548 h 288897"/>
                <a:gd name="connsiteX4" fmla="*/ 7315201 w 7657107"/>
                <a:gd name="connsiteY4" fmla="*/ 123743 h 288897"/>
                <a:gd name="connsiteX5" fmla="*/ 7187980 w 7657107"/>
                <a:gd name="connsiteY5" fmla="*/ 36279 h 288897"/>
                <a:gd name="connsiteX6" fmla="*/ 7132321 w 7657107"/>
                <a:gd name="connsiteY6" fmla="*/ 83987 h 288897"/>
                <a:gd name="connsiteX7" fmla="*/ 7092564 w 7657107"/>
                <a:gd name="connsiteY7" fmla="*/ 68084 h 288897"/>
                <a:gd name="connsiteX8" fmla="*/ 7005100 w 7657107"/>
                <a:gd name="connsiteY8" fmla="*/ 36279 h 288897"/>
                <a:gd name="connsiteX9" fmla="*/ 6893782 w 7657107"/>
                <a:gd name="connsiteY9" fmla="*/ 99889 h 288897"/>
                <a:gd name="connsiteX10" fmla="*/ 6822220 w 7657107"/>
                <a:gd name="connsiteY10" fmla="*/ 139646 h 288897"/>
                <a:gd name="connsiteX11" fmla="*/ 6750658 w 7657107"/>
                <a:gd name="connsiteY11" fmla="*/ 171451 h 288897"/>
                <a:gd name="connsiteX12" fmla="*/ 6655242 w 7657107"/>
                <a:gd name="connsiteY12" fmla="*/ 243013 h 288897"/>
                <a:gd name="connsiteX13" fmla="*/ 6591632 w 7657107"/>
                <a:gd name="connsiteY13" fmla="*/ 266867 h 288897"/>
                <a:gd name="connsiteX14" fmla="*/ 6591632 w 7657107"/>
                <a:gd name="connsiteY14" fmla="*/ 266867 h 288897"/>
                <a:gd name="connsiteX15" fmla="*/ 6472362 w 7657107"/>
                <a:gd name="connsiteY15" fmla="*/ 147597 h 288897"/>
                <a:gd name="connsiteX16" fmla="*/ 6384898 w 7657107"/>
                <a:gd name="connsiteY16" fmla="*/ 195305 h 288897"/>
                <a:gd name="connsiteX17" fmla="*/ 6281531 w 7657107"/>
                <a:gd name="connsiteY17" fmla="*/ 203256 h 288897"/>
                <a:gd name="connsiteX18" fmla="*/ 6178164 w 7657107"/>
                <a:gd name="connsiteY18" fmla="*/ 203256 h 288897"/>
                <a:gd name="connsiteX19" fmla="*/ 5891917 w 7657107"/>
                <a:gd name="connsiteY19" fmla="*/ 187354 h 288897"/>
                <a:gd name="connsiteX20" fmla="*/ 5812404 w 7657107"/>
                <a:gd name="connsiteY20" fmla="*/ 163500 h 288897"/>
                <a:gd name="connsiteX21" fmla="*/ 5693135 w 7657107"/>
                <a:gd name="connsiteY21" fmla="*/ 258915 h 288897"/>
                <a:gd name="connsiteX22" fmla="*/ 5542060 w 7657107"/>
                <a:gd name="connsiteY22" fmla="*/ 179402 h 288897"/>
                <a:gd name="connsiteX23" fmla="*/ 5375082 w 7657107"/>
                <a:gd name="connsiteY23" fmla="*/ 203256 h 288897"/>
                <a:gd name="connsiteX24" fmla="*/ 5351229 w 7657107"/>
                <a:gd name="connsiteY24" fmla="*/ 131694 h 288897"/>
                <a:gd name="connsiteX25" fmla="*/ 5057030 w 7657107"/>
                <a:gd name="connsiteY25" fmla="*/ 187354 h 288897"/>
                <a:gd name="connsiteX26" fmla="*/ 4866199 w 7657107"/>
                <a:gd name="connsiteY26" fmla="*/ 91938 h 288897"/>
                <a:gd name="connsiteX27" fmla="*/ 4699222 w 7657107"/>
                <a:gd name="connsiteY27" fmla="*/ 123743 h 288897"/>
                <a:gd name="connsiteX28" fmla="*/ 4492488 w 7657107"/>
                <a:gd name="connsiteY28" fmla="*/ 76035 h 288897"/>
                <a:gd name="connsiteX29" fmla="*/ 4198289 w 7657107"/>
                <a:gd name="connsiteY29" fmla="*/ 243013 h 288897"/>
                <a:gd name="connsiteX30" fmla="*/ 3991555 w 7657107"/>
                <a:gd name="connsiteY30" fmla="*/ 44230 h 288897"/>
                <a:gd name="connsiteX31" fmla="*/ 3888161 w 7657107"/>
                <a:gd name="connsiteY31" fmla="*/ 125372 h 288897"/>
                <a:gd name="connsiteX32" fmla="*/ 3849978 w 7657107"/>
                <a:gd name="connsiteY32" fmla="*/ 53838 h 288897"/>
                <a:gd name="connsiteX33" fmla="*/ 3740178 w 7657107"/>
                <a:gd name="connsiteY33" fmla="*/ 122114 h 288897"/>
                <a:gd name="connsiteX34" fmla="*/ 3584437 w 7657107"/>
                <a:gd name="connsiteY34" fmla="*/ 26808 h 288897"/>
                <a:gd name="connsiteX35" fmla="*/ 3433335 w 7657107"/>
                <a:gd name="connsiteY35" fmla="*/ 155549 h 288897"/>
                <a:gd name="connsiteX36" fmla="*/ 3197558 w 7657107"/>
                <a:gd name="connsiteY36" fmla="*/ 72529 h 288897"/>
                <a:gd name="connsiteX37" fmla="*/ 3027929 w 7657107"/>
                <a:gd name="connsiteY37" fmla="*/ 79239 h 288897"/>
                <a:gd name="connsiteX38" fmla="*/ 2943529 w 7657107"/>
                <a:gd name="connsiteY38" fmla="*/ 0 h 288897"/>
                <a:gd name="connsiteX39" fmla="*/ 2805237 w 7657107"/>
                <a:gd name="connsiteY39" fmla="*/ 17256 h 288897"/>
                <a:gd name="connsiteX40" fmla="*/ 2655736 w 7657107"/>
                <a:gd name="connsiteY40" fmla="*/ 147597 h 288897"/>
                <a:gd name="connsiteX41" fmla="*/ 2520481 w 7657107"/>
                <a:gd name="connsiteY41" fmla="*/ 90393 h 288897"/>
                <a:gd name="connsiteX42" fmla="*/ 2452012 w 7657107"/>
                <a:gd name="connsiteY42" fmla="*/ 138072 h 288897"/>
                <a:gd name="connsiteX43" fmla="*/ 2221644 w 7657107"/>
                <a:gd name="connsiteY43" fmla="*/ 112645 h 288897"/>
                <a:gd name="connsiteX44" fmla="*/ 2138901 w 7657107"/>
                <a:gd name="connsiteY44" fmla="*/ 225481 h 288897"/>
                <a:gd name="connsiteX45" fmla="*/ 2019632 w 7657107"/>
                <a:gd name="connsiteY45" fmla="*/ 215956 h 288897"/>
                <a:gd name="connsiteX46" fmla="*/ 1863698 w 7657107"/>
                <a:gd name="connsiteY46" fmla="*/ 125372 h 288897"/>
                <a:gd name="connsiteX47" fmla="*/ 1740233 w 7657107"/>
                <a:gd name="connsiteY47" fmla="*/ 132854 h 288897"/>
                <a:gd name="connsiteX48" fmla="*/ 1668173 w 7657107"/>
                <a:gd name="connsiteY48" fmla="*/ 198507 h 288897"/>
                <a:gd name="connsiteX49" fmla="*/ 1470991 w 7657107"/>
                <a:gd name="connsiteY49" fmla="*/ 217502 h 288897"/>
                <a:gd name="connsiteX50" fmla="*/ 1353240 w 7657107"/>
                <a:gd name="connsiteY50" fmla="*/ 171589 h 288897"/>
                <a:gd name="connsiteX51" fmla="*/ 1291066 w 7657107"/>
                <a:gd name="connsiteY51" fmla="*/ 239837 h 288897"/>
                <a:gd name="connsiteX52" fmla="*/ 1211387 w 7657107"/>
                <a:gd name="connsiteY52" fmla="*/ 150910 h 288897"/>
                <a:gd name="connsiteX53" fmla="*/ 1068015 w 7657107"/>
                <a:gd name="connsiteY53" fmla="*/ 286082 h 288897"/>
                <a:gd name="connsiteX54" fmla="*/ 743917 w 7657107"/>
                <a:gd name="connsiteY54" fmla="*/ 272968 h 288897"/>
                <a:gd name="connsiteX55" fmla="*/ 646487 w 7657107"/>
                <a:gd name="connsiteY55" fmla="*/ 288897 h 288897"/>
                <a:gd name="connsiteX56" fmla="*/ 174928 w 7657107"/>
                <a:gd name="connsiteY56" fmla="*/ 195303 h 288897"/>
                <a:gd name="connsiteX57" fmla="*/ 0 w 7657107"/>
                <a:gd name="connsiteY57" fmla="*/ 195305 h 288897"/>
                <a:gd name="connsiteX0" fmla="*/ 7657107 w 7657107"/>
                <a:gd name="connsiteY0" fmla="*/ 123743 h 411132"/>
                <a:gd name="connsiteX1" fmla="*/ 7482178 w 7657107"/>
                <a:gd name="connsiteY1" fmla="*/ 36279 h 411132"/>
                <a:gd name="connsiteX2" fmla="*/ 7442422 w 7657107"/>
                <a:gd name="connsiteY2" fmla="*/ 147597 h 411132"/>
                <a:gd name="connsiteX3" fmla="*/ 7362909 w 7657107"/>
                <a:gd name="connsiteY3" fmla="*/ 155548 h 411132"/>
                <a:gd name="connsiteX4" fmla="*/ 7315201 w 7657107"/>
                <a:gd name="connsiteY4" fmla="*/ 123743 h 411132"/>
                <a:gd name="connsiteX5" fmla="*/ 7187980 w 7657107"/>
                <a:gd name="connsiteY5" fmla="*/ 36279 h 411132"/>
                <a:gd name="connsiteX6" fmla="*/ 7132321 w 7657107"/>
                <a:gd name="connsiteY6" fmla="*/ 83987 h 411132"/>
                <a:gd name="connsiteX7" fmla="*/ 7092564 w 7657107"/>
                <a:gd name="connsiteY7" fmla="*/ 68084 h 411132"/>
                <a:gd name="connsiteX8" fmla="*/ 7005100 w 7657107"/>
                <a:gd name="connsiteY8" fmla="*/ 36279 h 411132"/>
                <a:gd name="connsiteX9" fmla="*/ 6893782 w 7657107"/>
                <a:gd name="connsiteY9" fmla="*/ 99889 h 411132"/>
                <a:gd name="connsiteX10" fmla="*/ 6822220 w 7657107"/>
                <a:gd name="connsiteY10" fmla="*/ 139646 h 411132"/>
                <a:gd name="connsiteX11" fmla="*/ 6750658 w 7657107"/>
                <a:gd name="connsiteY11" fmla="*/ 171451 h 411132"/>
                <a:gd name="connsiteX12" fmla="*/ 6655242 w 7657107"/>
                <a:gd name="connsiteY12" fmla="*/ 243013 h 411132"/>
                <a:gd name="connsiteX13" fmla="*/ 6591632 w 7657107"/>
                <a:gd name="connsiteY13" fmla="*/ 266867 h 411132"/>
                <a:gd name="connsiteX14" fmla="*/ 6591632 w 7657107"/>
                <a:gd name="connsiteY14" fmla="*/ 266867 h 411132"/>
                <a:gd name="connsiteX15" fmla="*/ 6472362 w 7657107"/>
                <a:gd name="connsiteY15" fmla="*/ 147597 h 411132"/>
                <a:gd name="connsiteX16" fmla="*/ 6384898 w 7657107"/>
                <a:gd name="connsiteY16" fmla="*/ 195305 h 411132"/>
                <a:gd name="connsiteX17" fmla="*/ 6281531 w 7657107"/>
                <a:gd name="connsiteY17" fmla="*/ 203256 h 411132"/>
                <a:gd name="connsiteX18" fmla="*/ 6178164 w 7657107"/>
                <a:gd name="connsiteY18" fmla="*/ 203256 h 411132"/>
                <a:gd name="connsiteX19" fmla="*/ 5891917 w 7657107"/>
                <a:gd name="connsiteY19" fmla="*/ 187354 h 411132"/>
                <a:gd name="connsiteX20" fmla="*/ 5812404 w 7657107"/>
                <a:gd name="connsiteY20" fmla="*/ 163500 h 411132"/>
                <a:gd name="connsiteX21" fmla="*/ 5693135 w 7657107"/>
                <a:gd name="connsiteY21" fmla="*/ 258915 h 411132"/>
                <a:gd name="connsiteX22" fmla="*/ 5542060 w 7657107"/>
                <a:gd name="connsiteY22" fmla="*/ 179402 h 411132"/>
                <a:gd name="connsiteX23" fmla="*/ 5375082 w 7657107"/>
                <a:gd name="connsiteY23" fmla="*/ 203256 h 411132"/>
                <a:gd name="connsiteX24" fmla="*/ 5351229 w 7657107"/>
                <a:gd name="connsiteY24" fmla="*/ 131694 h 411132"/>
                <a:gd name="connsiteX25" fmla="*/ 5057030 w 7657107"/>
                <a:gd name="connsiteY25" fmla="*/ 187354 h 411132"/>
                <a:gd name="connsiteX26" fmla="*/ 4866199 w 7657107"/>
                <a:gd name="connsiteY26" fmla="*/ 91938 h 411132"/>
                <a:gd name="connsiteX27" fmla="*/ 4699222 w 7657107"/>
                <a:gd name="connsiteY27" fmla="*/ 123743 h 411132"/>
                <a:gd name="connsiteX28" fmla="*/ 4492488 w 7657107"/>
                <a:gd name="connsiteY28" fmla="*/ 76035 h 411132"/>
                <a:gd name="connsiteX29" fmla="*/ 4198289 w 7657107"/>
                <a:gd name="connsiteY29" fmla="*/ 243013 h 411132"/>
                <a:gd name="connsiteX30" fmla="*/ 3991555 w 7657107"/>
                <a:gd name="connsiteY30" fmla="*/ 44230 h 411132"/>
                <a:gd name="connsiteX31" fmla="*/ 3888161 w 7657107"/>
                <a:gd name="connsiteY31" fmla="*/ 125372 h 411132"/>
                <a:gd name="connsiteX32" fmla="*/ 3849978 w 7657107"/>
                <a:gd name="connsiteY32" fmla="*/ 53838 h 411132"/>
                <a:gd name="connsiteX33" fmla="*/ 3740178 w 7657107"/>
                <a:gd name="connsiteY33" fmla="*/ 122114 h 411132"/>
                <a:gd name="connsiteX34" fmla="*/ 3584437 w 7657107"/>
                <a:gd name="connsiteY34" fmla="*/ 26808 h 411132"/>
                <a:gd name="connsiteX35" fmla="*/ 3433335 w 7657107"/>
                <a:gd name="connsiteY35" fmla="*/ 155549 h 411132"/>
                <a:gd name="connsiteX36" fmla="*/ 3197558 w 7657107"/>
                <a:gd name="connsiteY36" fmla="*/ 72529 h 411132"/>
                <a:gd name="connsiteX37" fmla="*/ 3027929 w 7657107"/>
                <a:gd name="connsiteY37" fmla="*/ 79239 h 411132"/>
                <a:gd name="connsiteX38" fmla="*/ 2943529 w 7657107"/>
                <a:gd name="connsiteY38" fmla="*/ 0 h 411132"/>
                <a:gd name="connsiteX39" fmla="*/ 2805237 w 7657107"/>
                <a:gd name="connsiteY39" fmla="*/ 17256 h 411132"/>
                <a:gd name="connsiteX40" fmla="*/ 2655736 w 7657107"/>
                <a:gd name="connsiteY40" fmla="*/ 147597 h 411132"/>
                <a:gd name="connsiteX41" fmla="*/ 2520481 w 7657107"/>
                <a:gd name="connsiteY41" fmla="*/ 90393 h 411132"/>
                <a:gd name="connsiteX42" fmla="*/ 2452012 w 7657107"/>
                <a:gd name="connsiteY42" fmla="*/ 138072 h 411132"/>
                <a:gd name="connsiteX43" fmla="*/ 2221644 w 7657107"/>
                <a:gd name="connsiteY43" fmla="*/ 112645 h 411132"/>
                <a:gd name="connsiteX44" fmla="*/ 2138901 w 7657107"/>
                <a:gd name="connsiteY44" fmla="*/ 225481 h 411132"/>
                <a:gd name="connsiteX45" fmla="*/ 2019632 w 7657107"/>
                <a:gd name="connsiteY45" fmla="*/ 215956 h 411132"/>
                <a:gd name="connsiteX46" fmla="*/ 1863698 w 7657107"/>
                <a:gd name="connsiteY46" fmla="*/ 125372 h 411132"/>
                <a:gd name="connsiteX47" fmla="*/ 1740233 w 7657107"/>
                <a:gd name="connsiteY47" fmla="*/ 132854 h 411132"/>
                <a:gd name="connsiteX48" fmla="*/ 1668173 w 7657107"/>
                <a:gd name="connsiteY48" fmla="*/ 198507 h 411132"/>
                <a:gd name="connsiteX49" fmla="*/ 1470991 w 7657107"/>
                <a:gd name="connsiteY49" fmla="*/ 217502 h 411132"/>
                <a:gd name="connsiteX50" fmla="*/ 1353240 w 7657107"/>
                <a:gd name="connsiteY50" fmla="*/ 171589 h 411132"/>
                <a:gd name="connsiteX51" fmla="*/ 1291066 w 7657107"/>
                <a:gd name="connsiteY51" fmla="*/ 239837 h 411132"/>
                <a:gd name="connsiteX52" fmla="*/ 1211387 w 7657107"/>
                <a:gd name="connsiteY52" fmla="*/ 150910 h 411132"/>
                <a:gd name="connsiteX53" fmla="*/ 1068015 w 7657107"/>
                <a:gd name="connsiteY53" fmla="*/ 286082 h 411132"/>
                <a:gd name="connsiteX54" fmla="*/ 743917 w 7657107"/>
                <a:gd name="connsiteY54" fmla="*/ 272968 h 411132"/>
                <a:gd name="connsiteX55" fmla="*/ 646487 w 7657107"/>
                <a:gd name="connsiteY55" fmla="*/ 288897 h 411132"/>
                <a:gd name="connsiteX56" fmla="*/ 397178 w 7657107"/>
                <a:gd name="connsiteY56" fmla="*/ 392153 h 411132"/>
                <a:gd name="connsiteX57" fmla="*/ 0 w 7657107"/>
                <a:gd name="connsiteY57" fmla="*/ 195305 h 411132"/>
                <a:gd name="connsiteX0" fmla="*/ 7463432 w 7463432"/>
                <a:gd name="connsiteY0" fmla="*/ 123743 h 452480"/>
                <a:gd name="connsiteX1" fmla="*/ 7288503 w 7463432"/>
                <a:gd name="connsiteY1" fmla="*/ 36279 h 452480"/>
                <a:gd name="connsiteX2" fmla="*/ 7248747 w 7463432"/>
                <a:gd name="connsiteY2" fmla="*/ 147597 h 452480"/>
                <a:gd name="connsiteX3" fmla="*/ 7169234 w 7463432"/>
                <a:gd name="connsiteY3" fmla="*/ 155548 h 452480"/>
                <a:gd name="connsiteX4" fmla="*/ 7121526 w 7463432"/>
                <a:gd name="connsiteY4" fmla="*/ 123743 h 452480"/>
                <a:gd name="connsiteX5" fmla="*/ 6994305 w 7463432"/>
                <a:gd name="connsiteY5" fmla="*/ 36279 h 452480"/>
                <a:gd name="connsiteX6" fmla="*/ 6938646 w 7463432"/>
                <a:gd name="connsiteY6" fmla="*/ 83987 h 452480"/>
                <a:gd name="connsiteX7" fmla="*/ 6898889 w 7463432"/>
                <a:gd name="connsiteY7" fmla="*/ 68084 h 452480"/>
                <a:gd name="connsiteX8" fmla="*/ 6811425 w 7463432"/>
                <a:gd name="connsiteY8" fmla="*/ 36279 h 452480"/>
                <a:gd name="connsiteX9" fmla="*/ 6700107 w 7463432"/>
                <a:gd name="connsiteY9" fmla="*/ 99889 h 452480"/>
                <a:gd name="connsiteX10" fmla="*/ 6628545 w 7463432"/>
                <a:gd name="connsiteY10" fmla="*/ 139646 h 452480"/>
                <a:gd name="connsiteX11" fmla="*/ 6556983 w 7463432"/>
                <a:gd name="connsiteY11" fmla="*/ 171451 h 452480"/>
                <a:gd name="connsiteX12" fmla="*/ 6461567 w 7463432"/>
                <a:gd name="connsiteY12" fmla="*/ 243013 h 452480"/>
                <a:gd name="connsiteX13" fmla="*/ 6397957 w 7463432"/>
                <a:gd name="connsiteY13" fmla="*/ 266867 h 452480"/>
                <a:gd name="connsiteX14" fmla="*/ 6397957 w 7463432"/>
                <a:gd name="connsiteY14" fmla="*/ 266867 h 452480"/>
                <a:gd name="connsiteX15" fmla="*/ 6278687 w 7463432"/>
                <a:gd name="connsiteY15" fmla="*/ 147597 h 452480"/>
                <a:gd name="connsiteX16" fmla="*/ 6191223 w 7463432"/>
                <a:gd name="connsiteY16" fmla="*/ 195305 h 452480"/>
                <a:gd name="connsiteX17" fmla="*/ 6087856 w 7463432"/>
                <a:gd name="connsiteY17" fmla="*/ 203256 h 452480"/>
                <a:gd name="connsiteX18" fmla="*/ 5984489 w 7463432"/>
                <a:gd name="connsiteY18" fmla="*/ 203256 h 452480"/>
                <a:gd name="connsiteX19" fmla="*/ 5698242 w 7463432"/>
                <a:gd name="connsiteY19" fmla="*/ 187354 h 452480"/>
                <a:gd name="connsiteX20" fmla="*/ 5618729 w 7463432"/>
                <a:gd name="connsiteY20" fmla="*/ 163500 h 452480"/>
                <a:gd name="connsiteX21" fmla="*/ 5499460 w 7463432"/>
                <a:gd name="connsiteY21" fmla="*/ 258915 h 452480"/>
                <a:gd name="connsiteX22" fmla="*/ 5348385 w 7463432"/>
                <a:gd name="connsiteY22" fmla="*/ 179402 h 452480"/>
                <a:gd name="connsiteX23" fmla="*/ 5181407 w 7463432"/>
                <a:gd name="connsiteY23" fmla="*/ 203256 h 452480"/>
                <a:gd name="connsiteX24" fmla="*/ 5157554 w 7463432"/>
                <a:gd name="connsiteY24" fmla="*/ 131694 h 452480"/>
                <a:gd name="connsiteX25" fmla="*/ 4863355 w 7463432"/>
                <a:gd name="connsiteY25" fmla="*/ 187354 h 452480"/>
                <a:gd name="connsiteX26" fmla="*/ 4672524 w 7463432"/>
                <a:gd name="connsiteY26" fmla="*/ 91938 h 452480"/>
                <a:gd name="connsiteX27" fmla="*/ 4505547 w 7463432"/>
                <a:gd name="connsiteY27" fmla="*/ 123743 h 452480"/>
                <a:gd name="connsiteX28" fmla="*/ 4298813 w 7463432"/>
                <a:gd name="connsiteY28" fmla="*/ 76035 h 452480"/>
                <a:gd name="connsiteX29" fmla="*/ 4004614 w 7463432"/>
                <a:gd name="connsiteY29" fmla="*/ 243013 h 452480"/>
                <a:gd name="connsiteX30" fmla="*/ 3797880 w 7463432"/>
                <a:gd name="connsiteY30" fmla="*/ 44230 h 452480"/>
                <a:gd name="connsiteX31" fmla="*/ 3694486 w 7463432"/>
                <a:gd name="connsiteY31" fmla="*/ 125372 h 452480"/>
                <a:gd name="connsiteX32" fmla="*/ 3656303 w 7463432"/>
                <a:gd name="connsiteY32" fmla="*/ 53838 h 452480"/>
                <a:gd name="connsiteX33" fmla="*/ 3546503 w 7463432"/>
                <a:gd name="connsiteY33" fmla="*/ 122114 h 452480"/>
                <a:gd name="connsiteX34" fmla="*/ 3390762 w 7463432"/>
                <a:gd name="connsiteY34" fmla="*/ 26808 h 452480"/>
                <a:gd name="connsiteX35" fmla="*/ 3239660 w 7463432"/>
                <a:gd name="connsiteY35" fmla="*/ 155549 h 452480"/>
                <a:gd name="connsiteX36" fmla="*/ 3003883 w 7463432"/>
                <a:gd name="connsiteY36" fmla="*/ 72529 h 452480"/>
                <a:gd name="connsiteX37" fmla="*/ 2834254 w 7463432"/>
                <a:gd name="connsiteY37" fmla="*/ 79239 h 452480"/>
                <a:gd name="connsiteX38" fmla="*/ 2749854 w 7463432"/>
                <a:gd name="connsiteY38" fmla="*/ 0 h 452480"/>
                <a:gd name="connsiteX39" fmla="*/ 2611562 w 7463432"/>
                <a:gd name="connsiteY39" fmla="*/ 17256 h 452480"/>
                <a:gd name="connsiteX40" fmla="*/ 2462061 w 7463432"/>
                <a:gd name="connsiteY40" fmla="*/ 147597 h 452480"/>
                <a:gd name="connsiteX41" fmla="*/ 2326806 w 7463432"/>
                <a:gd name="connsiteY41" fmla="*/ 90393 h 452480"/>
                <a:gd name="connsiteX42" fmla="*/ 2258337 w 7463432"/>
                <a:gd name="connsiteY42" fmla="*/ 138072 h 452480"/>
                <a:gd name="connsiteX43" fmla="*/ 2027969 w 7463432"/>
                <a:gd name="connsiteY43" fmla="*/ 112645 h 452480"/>
                <a:gd name="connsiteX44" fmla="*/ 1945226 w 7463432"/>
                <a:gd name="connsiteY44" fmla="*/ 225481 h 452480"/>
                <a:gd name="connsiteX45" fmla="*/ 1825957 w 7463432"/>
                <a:gd name="connsiteY45" fmla="*/ 215956 h 452480"/>
                <a:gd name="connsiteX46" fmla="*/ 1670023 w 7463432"/>
                <a:gd name="connsiteY46" fmla="*/ 125372 h 452480"/>
                <a:gd name="connsiteX47" fmla="*/ 1546558 w 7463432"/>
                <a:gd name="connsiteY47" fmla="*/ 132854 h 452480"/>
                <a:gd name="connsiteX48" fmla="*/ 1474498 w 7463432"/>
                <a:gd name="connsiteY48" fmla="*/ 198507 h 452480"/>
                <a:gd name="connsiteX49" fmla="*/ 1277316 w 7463432"/>
                <a:gd name="connsiteY49" fmla="*/ 217502 h 452480"/>
                <a:gd name="connsiteX50" fmla="*/ 1159565 w 7463432"/>
                <a:gd name="connsiteY50" fmla="*/ 171589 h 452480"/>
                <a:gd name="connsiteX51" fmla="*/ 1097391 w 7463432"/>
                <a:gd name="connsiteY51" fmla="*/ 239837 h 452480"/>
                <a:gd name="connsiteX52" fmla="*/ 1017712 w 7463432"/>
                <a:gd name="connsiteY52" fmla="*/ 150910 h 452480"/>
                <a:gd name="connsiteX53" fmla="*/ 874340 w 7463432"/>
                <a:gd name="connsiteY53" fmla="*/ 286082 h 452480"/>
                <a:gd name="connsiteX54" fmla="*/ 550242 w 7463432"/>
                <a:gd name="connsiteY54" fmla="*/ 272968 h 452480"/>
                <a:gd name="connsiteX55" fmla="*/ 452812 w 7463432"/>
                <a:gd name="connsiteY55" fmla="*/ 288897 h 452480"/>
                <a:gd name="connsiteX56" fmla="*/ 203503 w 7463432"/>
                <a:gd name="connsiteY56" fmla="*/ 392153 h 452480"/>
                <a:gd name="connsiteX57" fmla="*/ 0 w 7463432"/>
                <a:gd name="connsiteY57" fmla="*/ 452480 h 452480"/>
                <a:gd name="connsiteX0" fmla="*/ 7259929 w 7259929"/>
                <a:gd name="connsiteY0" fmla="*/ 123743 h 392153"/>
                <a:gd name="connsiteX1" fmla="*/ 7085000 w 7259929"/>
                <a:gd name="connsiteY1" fmla="*/ 36279 h 392153"/>
                <a:gd name="connsiteX2" fmla="*/ 7045244 w 7259929"/>
                <a:gd name="connsiteY2" fmla="*/ 147597 h 392153"/>
                <a:gd name="connsiteX3" fmla="*/ 6965731 w 7259929"/>
                <a:gd name="connsiteY3" fmla="*/ 155548 h 392153"/>
                <a:gd name="connsiteX4" fmla="*/ 6918023 w 7259929"/>
                <a:gd name="connsiteY4" fmla="*/ 123743 h 392153"/>
                <a:gd name="connsiteX5" fmla="*/ 6790802 w 7259929"/>
                <a:gd name="connsiteY5" fmla="*/ 36279 h 392153"/>
                <a:gd name="connsiteX6" fmla="*/ 6735143 w 7259929"/>
                <a:gd name="connsiteY6" fmla="*/ 83987 h 392153"/>
                <a:gd name="connsiteX7" fmla="*/ 6695386 w 7259929"/>
                <a:gd name="connsiteY7" fmla="*/ 68084 h 392153"/>
                <a:gd name="connsiteX8" fmla="*/ 6607922 w 7259929"/>
                <a:gd name="connsiteY8" fmla="*/ 36279 h 392153"/>
                <a:gd name="connsiteX9" fmla="*/ 6496604 w 7259929"/>
                <a:gd name="connsiteY9" fmla="*/ 99889 h 392153"/>
                <a:gd name="connsiteX10" fmla="*/ 6425042 w 7259929"/>
                <a:gd name="connsiteY10" fmla="*/ 139646 h 392153"/>
                <a:gd name="connsiteX11" fmla="*/ 6353480 w 7259929"/>
                <a:gd name="connsiteY11" fmla="*/ 171451 h 392153"/>
                <a:gd name="connsiteX12" fmla="*/ 6258064 w 7259929"/>
                <a:gd name="connsiteY12" fmla="*/ 243013 h 392153"/>
                <a:gd name="connsiteX13" fmla="*/ 6194454 w 7259929"/>
                <a:gd name="connsiteY13" fmla="*/ 266867 h 392153"/>
                <a:gd name="connsiteX14" fmla="*/ 6194454 w 7259929"/>
                <a:gd name="connsiteY14" fmla="*/ 266867 h 392153"/>
                <a:gd name="connsiteX15" fmla="*/ 6075184 w 7259929"/>
                <a:gd name="connsiteY15" fmla="*/ 147597 h 392153"/>
                <a:gd name="connsiteX16" fmla="*/ 5987720 w 7259929"/>
                <a:gd name="connsiteY16" fmla="*/ 195305 h 392153"/>
                <a:gd name="connsiteX17" fmla="*/ 5884353 w 7259929"/>
                <a:gd name="connsiteY17" fmla="*/ 203256 h 392153"/>
                <a:gd name="connsiteX18" fmla="*/ 5780986 w 7259929"/>
                <a:gd name="connsiteY18" fmla="*/ 203256 h 392153"/>
                <a:gd name="connsiteX19" fmla="*/ 5494739 w 7259929"/>
                <a:gd name="connsiteY19" fmla="*/ 187354 h 392153"/>
                <a:gd name="connsiteX20" fmla="*/ 5415226 w 7259929"/>
                <a:gd name="connsiteY20" fmla="*/ 163500 h 392153"/>
                <a:gd name="connsiteX21" fmla="*/ 5295957 w 7259929"/>
                <a:gd name="connsiteY21" fmla="*/ 258915 h 392153"/>
                <a:gd name="connsiteX22" fmla="*/ 5144882 w 7259929"/>
                <a:gd name="connsiteY22" fmla="*/ 179402 h 392153"/>
                <a:gd name="connsiteX23" fmla="*/ 4977904 w 7259929"/>
                <a:gd name="connsiteY23" fmla="*/ 203256 h 392153"/>
                <a:gd name="connsiteX24" fmla="*/ 4954051 w 7259929"/>
                <a:gd name="connsiteY24" fmla="*/ 131694 h 392153"/>
                <a:gd name="connsiteX25" fmla="*/ 4659852 w 7259929"/>
                <a:gd name="connsiteY25" fmla="*/ 187354 h 392153"/>
                <a:gd name="connsiteX26" fmla="*/ 4469021 w 7259929"/>
                <a:gd name="connsiteY26" fmla="*/ 91938 h 392153"/>
                <a:gd name="connsiteX27" fmla="*/ 4302044 w 7259929"/>
                <a:gd name="connsiteY27" fmla="*/ 123743 h 392153"/>
                <a:gd name="connsiteX28" fmla="*/ 4095310 w 7259929"/>
                <a:gd name="connsiteY28" fmla="*/ 76035 h 392153"/>
                <a:gd name="connsiteX29" fmla="*/ 3801111 w 7259929"/>
                <a:gd name="connsiteY29" fmla="*/ 243013 h 392153"/>
                <a:gd name="connsiteX30" fmla="*/ 3594377 w 7259929"/>
                <a:gd name="connsiteY30" fmla="*/ 44230 h 392153"/>
                <a:gd name="connsiteX31" fmla="*/ 3490983 w 7259929"/>
                <a:gd name="connsiteY31" fmla="*/ 125372 h 392153"/>
                <a:gd name="connsiteX32" fmla="*/ 3452800 w 7259929"/>
                <a:gd name="connsiteY32" fmla="*/ 53838 h 392153"/>
                <a:gd name="connsiteX33" fmla="*/ 3343000 w 7259929"/>
                <a:gd name="connsiteY33" fmla="*/ 122114 h 392153"/>
                <a:gd name="connsiteX34" fmla="*/ 3187259 w 7259929"/>
                <a:gd name="connsiteY34" fmla="*/ 26808 h 392153"/>
                <a:gd name="connsiteX35" fmla="*/ 3036157 w 7259929"/>
                <a:gd name="connsiteY35" fmla="*/ 155549 h 392153"/>
                <a:gd name="connsiteX36" fmla="*/ 2800380 w 7259929"/>
                <a:gd name="connsiteY36" fmla="*/ 72529 h 392153"/>
                <a:gd name="connsiteX37" fmla="*/ 2630751 w 7259929"/>
                <a:gd name="connsiteY37" fmla="*/ 79239 h 392153"/>
                <a:gd name="connsiteX38" fmla="*/ 2546351 w 7259929"/>
                <a:gd name="connsiteY38" fmla="*/ 0 h 392153"/>
                <a:gd name="connsiteX39" fmla="*/ 2408059 w 7259929"/>
                <a:gd name="connsiteY39" fmla="*/ 17256 h 392153"/>
                <a:gd name="connsiteX40" fmla="*/ 2258558 w 7259929"/>
                <a:gd name="connsiteY40" fmla="*/ 147597 h 392153"/>
                <a:gd name="connsiteX41" fmla="*/ 2123303 w 7259929"/>
                <a:gd name="connsiteY41" fmla="*/ 90393 h 392153"/>
                <a:gd name="connsiteX42" fmla="*/ 2054834 w 7259929"/>
                <a:gd name="connsiteY42" fmla="*/ 138072 h 392153"/>
                <a:gd name="connsiteX43" fmla="*/ 1824466 w 7259929"/>
                <a:gd name="connsiteY43" fmla="*/ 112645 h 392153"/>
                <a:gd name="connsiteX44" fmla="*/ 1741723 w 7259929"/>
                <a:gd name="connsiteY44" fmla="*/ 225481 h 392153"/>
                <a:gd name="connsiteX45" fmla="*/ 1622454 w 7259929"/>
                <a:gd name="connsiteY45" fmla="*/ 215956 h 392153"/>
                <a:gd name="connsiteX46" fmla="*/ 1466520 w 7259929"/>
                <a:gd name="connsiteY46" fmla="*/ 125372 h 392153"/>
                <a:gd name="connsiteX47" fmla="*/ 1343055 w 7259929"/>
                <a:gd name="connsiteY47" fmla="*/ 132854 h 392153"/>
                <a:gd name="connsiteX48" fmla="*/ 1270995 w 7259929"/>
                <a:gd name="connsiteY48" fmla="*/ 198507 h 392153"/>
                <a:gd name="connsiteX49" fmla="*/ 1073813 w 7259929"/>
                <a:gd name="connsiteY49" fmla="*/ 217502 h 392153"/>
                <a:gd name="connsiteX50" fmla="*/ 956062 w 7259929"/>
                <a:gd name="connsiteY50" fmla="*/ 171589 h 392153"/>
                <a:gd name="connsiteX51" fmla="*/ 893888 w 7259929"/>
                <a:gd name="connsiteY51" fmla="*/ 239837 h 392153"/>
                <a:gd name="connsiteX52" fmla="*/ 814209 w 7259929"/>
                <a:gd name="connsiteY52" fmla="*/ 150910 h 392153"/>
                <a:gd name="connsiteX53" fmla="*/ 670837 w 7259929"/>
                <a:gd name="connsiteY53" fmla="*/ 286082 h 392153"/>
                <a:gd name="connsiteX54" fmla="*/ 346739 w 7259929"/>
                <a:gd name="connsiteY54" fmla="*/ 272968 h 392153"/>
                <a:gd name="connsiteX55" fmla="*/ 249309 w 7259929"/>
                <a:gd name="connsiteY55" fmla="*/ 288897 h 392153"/>
                <a:gd name="connsiteX56" fmla="*/ 0 w 7259929"/>
                <a:gd name="connsiteY56" fmla="*/ 392153 h 392153"/>
                <a:gd name="connsiteX0" fmla="*/ 7281371 w 7281371"/>
                <a:gd name="connsiteY0" fmla="*/ 123743 h 398435"/>
                <a:gd name="connsiteX1" fmla="*/ 7106442 w 7281371"/>
                <a:gd name="connsiteY1" fmla="*/ 36279 h 398435"/>
                <a:gd name="connsiteX2" fmla="*/ 7066686 w 7281371"/>
                <a:gd name="connsiteY2" fmla="*/ 147597 h 398435"/>
                <a:gd name="connsiteX3" fmla="*/ 6987173 w 7281371"/>
                <a:gd name="connsiteY3" fmla="*/ 155548 h 398435"/>
                <a:gd name="connsiteX4" fmla="*/ 6939465 w 7281371"/>
                <a:gd name="connsiteY4" fmla="*/ 123743 h 398435"/>
                <a:gd name="connsiteX5" fmla="*/ 6812244 w 7281371"/>
                <a:gd name="connsiteY5" fmla="*/ 36279 h 398435"/>
                <a:gd name="connsiteX6" fmla="*/ 6756585 w 7281371"/>
                <a:gd name="connsiteY6" fmla="*/ 83987 h 398435"/>
                <a:gd name="connsiteX7" fmla="*/ 6716828 w 7281371"/>
                <a:gd name="connsiteY7" fmla="*/ 68084 h 398435"/>
                <a:gd name="connsiteX8" fmla="*/ 6629364 w 7281371"/>
                <a:gd name="connsiteY8" fmla="*/ 36279 h 398435"/>
                <a:gd name="connsiteX9" fmla="*/ 6518046 w 7281371"/>
                <a:gd name="connsiteY9" fmla="*/ 99889 h 398435"/>
                <a:gd name="connsiteX10" fmla="*/ 6446484 w 7281371"/>
                <a:gd name="connsiteY10" fmla="*/ 139646 h 398435"/>
                <a:gd name="connsiteX11" fmla="*/ 6374922 w 7281371"/>
                <a:gd name="connsiteY11" fmla="*/ 171451 h 398435"/>
                <a:gd name="connsiteX12" fmla="*/ 6279506 w 7281371"/>
                <a:gd name="connsiteY12" fmla="*/ 243013 h 398435"/>
                <a:gd name="connsiteX13" fmla="*/ 6215896 w 7281371"/>
                <a:gd name="connsiteY13" fmla="*/ 266867 h 398435"/>
                <a:gd name="connsiteX14" fmla="*/ 6215896 w 7281371"/>
                <a:gd name="connsiteY14" fmla="*/ 266867 h 398435"/>
                <a:gd name="connsiteX15" fmla="*/ 6096626 w 7281371"/>
                <a:gd name="connsiteY15" fmla="*/ 147597 h 398435"/>
                <a:gd name="connsiteX16" fmla="*/ 6009162 w 7281371"/>
                <a:gd name="connsiteY16" fmla="*/ 195305 h 398435"/>
                <a:gd name="connsiteX17" fmla="*/ 5905795 w 7281371"/>
                <a:gd name="connsiteY17" fmla="*/ 203256 h 398435"/>
                <a:gd name="connsiteX18" fmla="*/ 5802428 w 7281371"/>
                <a:gd name="connsiteY18" fmla="*/ 203256 h 398435"/>
                <a:gd name="connsiteX19" fmla="*/ 5516181 w 7281371"/>
                <a:gd name="connsiteY19" fmla="*/ 187354 h 398435"/>
                <a:gd name="connsiteX20" fmla="*/ 5436668 w 7281371"/>
                <a:gd name="connsiteY20" fmla="*/ 163500 h 398435"/>
                <a:gd name="connsiteX21" fmla="*/ 5317399 w 7281371"/>
                <a:gd name="connsiteY21" fmla="*/ 258915 h 398435"/>
                <a:gd name="connsiteX22" fmla="*/ 5166324 w 7281371"/>
                <a:gd name="connsiteY22" fmla="*/ 179402 h 398435"/>
                <a:gd name="connsiteX23" fmla="*/ 4999346 w 7281371"/>
                <a:gd name="connsiteY23" fmla="*/ 203256 h 398435"/>
                <a:gd name="connsiteX24" fmla="*/ 4975493 w 7281371"/>
                <a:gd name="connsiteY24" fmla="*/ 131694 h 398435"/>
                <a:gd name="connsiteX25" fmla="*/ 4681294 w 7281371"/>
                <a:gd name="connsiteY25" fmla="*/ 187354 h 398435"/>
                <a:gd name="connsiteX26" fmla="*/ 4490463 w 7281371"/>
                <a:gd name="connsiteY26" fmla="*/ 91938 h 398435"/>
                <a:gd name="connsiteX27" fmla="*/ 4323486 w 7281371"/>
                <a:gd name="connsiteY27" fmla="*/ 123743 h 398435"/>
                <a:gd name="connsiteX28" fmla="*/ 4116752 w 7281371"/>
                <a:gd name="connsiteY28" fmla="*/ 76035 h 398435"/>
                <a:gd name="connsiteX29" fmla="*/ 3822553 w 7281371"/>
                <a:gd name="connsiteY29" fmla="*/ 243013 h 398435"/>
                <a:gd name="connsiteX30" fmla="*/ 3615819 w 7281371"/>
                <a:gd name="connsiteY30" fmla="*/ 44230 h 398435"/>
                <a:gd name="connsiteX31" fmla="*/ 3512425 w 7281371"/>
                <a:gd name="connsiteY31" fmla="*/ 125372 h 398435"/>
                <a:gd name="connsiteX32" fmla="*/ 3474242 w 7281371"/>
                <a:gd name="connsiteY32" fmla="*/ 53838 h 398435"/>
                <a:gd name="connsiteX33" fmla="*/ 3364442 w 7281371"/>
                <a:gd name="connsiteY33" fmla="*/ 122114 h 398435"/>
                <a:gd name="connsiteX34" fmla="*/ 3208701 w 7281371"/>
                <a:gd name="connsiteY34" fmla="*/ 26808 h 398435"/>
                <a:gd name="connsiteX35" fmla="*/ 3057599 w 7281371"/>
                <a:gd name="connsiteY35" fmla="*/ 155549 h 398435"/>
                <a:gd name="connsiteX36" fmla="*/ 2821822 w 7281371"/>
                <a:gd name="connsiteY36" fmla="*/ 72529 h 398435"/>
                <a:gd name="connsiteX37" fmla="*/ 2652193 w 7281371"/>
                <a:gd name="connsiteY37" fmla="*/ 79239 h 398435"/>
                <a:gd name="connsiteX38" fmla="*/ 2567793 w 7281371"/>
                <a:gd name="connsiteY38" fmla="*/ 0 h 398435"/>
                <a:gd name="connsiteX39" fmla="*/ 2429501 w 7281371"/>
                <a:gd name="connsiteY39" fmla="*/ 17256 h 398435"/>
                <a:gd name="connsiteX40" fmla="*/ 2280000 w 7281371"/>
                <a:gd name="connsiteY40" fmla="*/ 147597 h 398435"/>
                <a:gd name="connsiteX41" fmla="*/ 2144745 w 7281371"/>
                <a:gd name="connsiteY41" fmla="*/ 90393 h 398435"/>
                <a:gd name="connsiteX42" fmla="*/ 2076276 w 7281371"/>
                <a:gd name="connsiteY42" fmla="*/ 138072 h 398435"/>
                <a:gd name="connsiteX43" fmla="*/ 1845908 w 7281371"/>
                <a:gd name="connsiteY43" fmla="*/ 112645 h 398435"/>
                <a:gd name="connsiteX44" fmla="*/ 1763165 w 7281371"/>
                <a:gd name="connsiteY44" fmla="*/ 225481 h 398435"/>
                <a:gd name="connsiteX45" fmla="*/ 1643896 w 7281371"/>
                <a:gd name="connsiteY45" fmla="*/ 215956 h 398435"/>
                <a:gd name="connsiteX46" fmla="*/ 1487962 w 7281371"/>
                <a:gd name="connsiteY46" fmla="*/ 125372 h 398435"/>
                <a:gd name="connsiteX47" fmla="*/ 1364497 w 7281371"/>
                <a:gd name="connsiteY47" fmla="*/ 132854 h 398435"/>
                <a:gd name="connsiteX48" fmla="*/ 1292437 w 7281371"/>
                <a:gd name="connsiteY48" fmla="*/ 198507 h 398435"/>
                <a:gd name="connsiteX49" fmla="*/ 1095255 w 7281371"/>
                <a:gd name="connsiteY49" fmla="*/ 217502 h 398435"/>
                <a:gd name="connsiteX50" fmla="*/ 977504 w 7281371"/>
                <a:gd name="connsiteY50" fmla="*/ 171589 h 398435"/>
                <a:gd name="connsiteX51" fmla="*/ 915330 w 7281371"/>
                <a:gd name="connsiteY51" fmla="*/ 239837 h 398435"/>
                <a:gd name="connsiteX52" fmla="*/ 835651 w 7281371"/>
                <a:gd name="connsiteY52" fmla="*/ 150910 h 398435"/>
                <a:gd name="connsiteX53" fmla="*/ 692279 w 7281371"/>
                <a:gd name="connsiteY53" fmla="*/ 286082 h 398435"/>
                <a:gd name="connsiteX54" fmla="*/ 368181 w 7281371"/>
                <a:gd name="connsiteY54" fmla="*/ 272968 h 398435"/>
                <a:gd name="connsiteX55" fmla="*/ 270751 w 7281371"/>
                <a:gd name="connsiteY55" fmla="*/ 288897 h 398435"/>
                <a:gd name="connsiteX56" fmla="*/ 21442 w 7281371"/>
                <a:gd name="connsiteY56" fmla="*/ 392153 h 398435"/>
                <a:gd name="connsiteX57" fmla="*/ 11946 w 7281371"/>
                <a:gd name="connsiteY57" fmla="*/ 386854 h 398435"/>
                <a:gd name="connsiteX0" fmla="*/ 7367850 w 7367850"/>
                <a:gd name="connsiteY0" fmla="*/ 123743 h 402390"/>
                <a:gd name="connsiteX1" fmla="*/ 7192921 w 7367850"/>
                <a:gd name="connsiteY1" fmla="*/ 36279 h 402390"/>
                <a:gd name="connsiteX2" fmla="*/ 7153165 w 7367850"/>
                <a:gd name="connsiteY2" fmla="*/ 147597 h 402390"/>
                <a:gd name="connsiteX3" fmla="*/ 7073652 w 7367850"/>
                <a:gd name="connsiteY3" fmla="*/ 155548 h 402390"/>
                <a:gd name="connsiteX4" fmla="*/ 7025944 w 7367850"/>
                <a:gd name="connsiteY4" fmla="*/ 123743 h 402390"/>
                <a:gd name="connsiteX5" fmla="*/ 6898723 w 7367850"/>
                <a:gd name="connsiteY5" fmla="*/ 36279 h 402390"/>
                <a:gd name="connsiteX6" fmla="*/ 6843064 w 7367850"/>
                <a:gd name="connsiteY6" fmla="*/ 83987 h 402390"/>
                <a:gd name="connsiteX7" fmla="*/ 6803307 w 7367850"/>
                <a:gd name="connsiteY7" fmla="*/ 68084 h 402390"/>
                <a:gd name="connsiteX8" fmla="*/ 6715843 w 7367850"/>
                <a:gd name="connsiteY8" fmla="*/ 36279 h 402390"/>
                <a:gd name="connsiteX9" fmla="*/ 6604525 w 7367850"/>
                <a:gd name="connsiteY9" fmla="*/ 99889 h 402390"/>
                <a:gd name="connsiteX10" fmla="*/ 6532963 w 7367850"/>
                <a:gd name="connsiteY10" fmla="*/ 139646 h 402390"/>
                <a:gd name="connsiteX11" fmla="*/ 6461401 w 7367850"/>
                <a:gd name="connsiteY11" fmla="*/ 171451 h 402390"/>
                <a:gd name="connsiteX12" fmla="*/ 6365985 w 7367850"/>
                <a:gd name="connsiteY12" fmla="*/ 243013 h 402390"/>
                <a:gd name="connsiteX13" fmla="*/ 6302375 w 7367850"/>
                <a:gd name="connsiteY13" fmla="*/ 266867 h 402390"/>
                <a:gd name="connsiteX14" fmla="*/ 6302375 w 7367850"/>
                <a:gd name="connsiteY14" fmla="*/ 266867 h 402390"/>
                <a:gd name="connsiteX15" fmla="*/ 6183105 w 7367850"/>
                <a:gd name="connsiteY15" fmla="*/ 147597 h 402390"/>
                <a:gd name="connsiteX16" fmla="*/ 6095641 w 7367850"/>
                <a:gd name="connsiteY16" fmla="*/ 195305 h 402390"/>
                <a:gd name="connsiteX17" fmla="*/ 5992274 w 7367850"/>
                <a:gd name="connsiteY17" fmla="*/ 203256 h 402390"/>
                <a:gd name="connsiteX18" fmla="*/ 5888907 w 7367850"/>
                <a:gd name="connsiteY18" fmla="*/ 203256 h 402390"/>
                <a:gd name="connsiteX19" fmla="*/ 5602660 w 7367850"/>
                <a:gd name="connsiteY19" fmla="*/ 187354 h 402390"/>
                <a:gd name="connsiteX20" fmla="*/ 5523147 w 7367850"/>
                <a:gd name="connsiteY20" fmla="*/ 163500 h 402390"/>
                <a:gd name="connsiteX21" fmla="*/ 5403878 w 7367850"/>
                <a:gd name="connsiteY21" fmla="*/ 258915 h 402390"/>
                <a:gd name="connsiteX22" fmla="*/ 5252803 w 7367850"/>
                <a:gd name="connsiteY22" fmla="*/ 179402 h 402390"/>
                <a:gd name="connsiteX23" fmla="*/ 5085825 w 7367850"/>
                <a:gd name="connsiteY23" fmla="*/ 203256 h 402390"/>
                <a:gd name="connsiteX24" fmla="*/ 5061972 w 7367850"/>
                <a:gd name="connsiteY24" fmla="*/ 131694 h 402390"/>
                <a:gd name="connsiteX25" fmla="*/ 4767773 w 7367850"/>
                <a:gd name="connsiteY25" fmla="*/ 187354 h 402390"/>
                <a:gd name="connsiteX26" fmla="*/ 4576942 w 7367850"/>
                <a:gd name="connsiteY26" fmla="*/ 91938 h 402390"/>
                <a:gd name="connsiteX27" fmla="*/ 4409965 w 7367850"/>
                <a:gd name="connsiteY27" fmla="*/ 123743 h 402390"/>
                <a:gd name="connsiteX28" fmla="*/ 4203231 w 7367850"/>
                <a:gd name="connsiteY28" fmla="*/ 76035 h 402390"/>
                <a:gd name="connsiteX29" fmla="*/ 3909032 w 7367850"/>
                <a:gd name="connsiteY29" fmla="*/ 243013 h 402390"/>
                <a:gd name="connsiteX30" fmla="*/ 3702298 w 7367850"/>
                <a:gd name="connsiteY30" fmla="*/ 44230 h 402390"/>
                <a:gd name="connsiteX31" fmla="*/ 3598904 w 7367850"/>
                <a:gd name="connsiteY31" fmla="*/ 125372 h 402390"/>
                <a:gd name="connsiteX32" fmla="*/ 3560721 w 7367850"/>
                <a:gd name="connsiteY32" fmla="*/ 53838 h 402390"/>
                <a:gd name="connsiteX33" fmla="*/ 3450921 w 7367850"/>
                <a:gd name="connsiteY33" fmla="*/ 122114 h 402390"/>
                <a:gd name="connsiteX34" fmla="*/ 3295180 w 7367850"/>
                <a:gd name="connsiteY34" fmla="*/ 26808 h 402390"/>
                <a:gd name="connsiteX35" fmla="*/ 3144078 w 7367850"/>
                <a:gd name="connsiteY35" fmla="*/ 155549 h 402390"/>
                <a:gd name="connsiteX36" fmla="*/ 2908301 w 7367850"/>
                <a:gd name="connsiteY36" fmla="*/ 72529 h 402390"/>
                <a:gd name="connsiteX37" fmla="*/ 2738672 w 7367850"/>
                <a:gd name="connsiteY37" fmla="*/ 79239 h 402390"/>
                <a:gd name="connsiteX38" fmla="*/ 2654272 w 7367850"/>
                <a:gd name="connsiteY38" fmla="*/ 0 h 402390"/>
                <a:gd name="connsiteX39" fmla="*/ 2515980 w 7367850"/>
                <a:gd name="connsiteY39" fmla="*/ 17256 h 402390"/>
                <a:gd name="connsiteX40" fmla="*/ 2366479 w 7367850"/>
                <a:gd name="connsiteY40" fmla="*/ 147597 h 402390"/>
                <a:gd name="connsiteX41" fmla="*/ 2231224 w 7367850"/>
                <a:gd name="connsiteY41" fmla="*/ 90393 h 402390"/>
                <a:gd name="connsiteX42" fmla="*/ 2162755 w 7367850"/>
                <a:gd name="connsiteY42" fmla="*/ 138072 h 402390"/>
                <a:gd name="connsiteX43" fmla="*/ 1932387 w 7367850"/>
                <a:gd name="connsiteY43" fmla="*/ 112645 h 402390"/>
                <a:gd name="connsiteX44" fmla="*/ 1849644 w 7367850"/>
                <a:gd name="connsiteY44" fmla="*/ 225481 h 402390"/>
                <a:gd name="connsiteX45" fmla="*/ 1730375 w 7367850"/>
                <a:gd name="connsiteY45" fmla="*/ 215956 h 402390"/>
                <a:gd name="connsiteX46" fmla="*/ 1574441 w 7367850"/>
                <a:gd name="connsiteY46" fmla="*/ 125372 h 402390"/>
                <a:gd name="connsiteX47" fmla="*/ 1450976 w 7367850"/>
                <a:gd name="connsiteY47" fmla="*/ 132854 h 402390"/>
                <a:gd name="connsiteX48" fmla="*/ 1378916 w 7367850"/>
                <a:gd name="connsiteY48" fmla="*/ 198507 h 402390"/>
                <a:gd name="connsiteX49" fmla="*/ 1181734 w 7367850"/>
                <a:gd name="connsiteY49" fmla="*/ 217502 h 402390"/>
                <a:gd name="connsiteX50" fmla="*/ 1063983 w 7367850"/>
                <a:gd name="connsiteY50" fmla="*/ 171589 h 402390"/>
                <a:gd name="connsiteX51" fmla="*/ 1001809 w 7367850"/>
                <a:gd name="connsiteY51" fmla="*/ 239837 h 402390"/>
                <a:gd name="connsiteX52" fmla="*/ 922130 w 7367850"/>
                <a:gd name="connsiteY52" fmla="*/ 150910 h 402390"/>
                <a:gd name="connsiteX53" fmla="*/ 778758 w 7367850"/>
                <a:gd name="connsiteY53" fmla="*/ 286082 h 402390"/>
                <a:gd name="connsiteX54" fmla="*/ 454660 w 7367850"/>
                <a:gd name="connsiteY54" fmla="*/ 272968 h 402390"/>
                <a:gd name="connsiteX55" fmla="*/ 357230 w 7367850"/>
                <a:gd name="connsiteY55" fmla="*/ 288897 h 402390"/>
                <a:gd name="connsiteX56" fmla="*/ 107921 w 7367850"/>
                <a:gd name="connsiteY56" fmla="*/ 392153 h 402390"/>
                <a:gd name="connsiteX57" fmla="*/ 0 w 7367850"/>
                <a:gd name="connsiteY57" fmla="*/ 399554 h 40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367850" h="402390">
                  <a:moveTo>
                    <a:pt x="7367850" y="123743"/>
                  </a:moveTo>
                  <a:lnTo>
                    <a:pt x="7192921" y="36279"/>
                  </a:lnTo>
                  <a:lnTo>
                    <a:pt x="7153165" y="147597"/>
                  </a:lnTo>
                  <a:lnTo>
                    <a:pt x="7073652" y="155548"/>
                  </a:lnTo>
                  <a:lnTo>
                    <a:pt x="7025944" y="123743"/>
                  </a:lnTo>
                  <a:lnTo>
                    <a:pt x="6898723" y="36279"/>
                  </a:lnTo>
                  <a:lnTo>
                    <a:pt x="6843064" y="83987"/>
                  </a:lnTo>
                  <a:lnTo>
                    <a:pt x="6803307" y="68084"/>
                  </a:lnTo>
                  <a:lnTo>
                    <a:pt x="6715843" y="36279"/>
                  </a:lnTo>
                  <a:lnTo>
                    <a:pt x="6604525" y="99889"/>
                  </a:lnTo>
                  <a:lnTo>
                    <a:pt x="6532963" y="139646"/>
                  </a:lnTo>
                  <a:lnTo>
                    <a:pt x="6461401" y="171451"/>
                  </a:lnTo>
                  <a:lnTo>
                    <a:pt x="6365985" y="243013"/>
                  </a:lnTo>
                  <a:lnTo>
                    <a:pt x="6302375" y="266867"/>
                  </a:lnTo>
                  <a:lnTo>
                    <a:pt x="6302375" y="266867"/>
                  </a:lnTo>
                  <a:lnTo>
                    <a:pt x="6183105" y="147597"/>
                  </a:lnTo>
                  <a:lnTo>
                    <a:pt x="6095641" y="195305"/>
                  </a:lnTo>
                  <a:lnTo>
                    <a:pt x="5992274" y="203256"/>
                  </a:lnTo>
                  <a:lnTo>
                    <a:pt x="5888907" y="203256"/>
                  </a:lnTo>
                  <a:lnTo>
                    <a:pt x="5602660" y="187354"/>
                  </a:lnTo>
                  <a:lnTo>
                    <a:pt x="5523147" y="163500"/>
                  </a:lnTo>
                  <a:lnTo>
                    <a:pt x="5403878" y="258915"/>
                  </a:lnTo>
                  <a:lnTo>
                    <a:pt x="5252803" y="179402"/>
                  </a:lnTo>
                  <a:lnTo>
                    <a:pt x="5085825" y="203256"/>
                  </a:lnTo>
                  <a:lnTo>
                    <a:pt x="5061972" y="131694"/>
                  </a:lnTo>
                  <a:lnTo>
                    <a:pt x="4767773" y="187354"/>
                  </a:lnTo>
                  <a:lnTo>
                    <a:pt x="4576942" y="91938"/>
                  </a:lnTo>
                  <a:lnTo>
                    <a:pt x="4409965" y="123743"/>
                  </a:lnTo>
                  <a:lnTo>
                    <a:pt x="4203231" y="76035"/>
                  </a:lnTo>
                  <a:lnTo>
                    <a:pt x="3909032" y="243013"/>
                  </a:lnTo>
                  <a:lnTo>
                    <a:pt x="3702298" y="44230"/>
                  </a:lnTo>
                  <a:lnTo>
                    <a:pt x="3598904" y="125372"/>
                  </a:lnTo>
                  <a:lnTo>
                    <a:pt x="3560721" y="53838"/>
                  </a:lnTo>
                  <a:lnTo>
                    <a:pt x="3450921" y="122114"/>
                  </a:lnTo>
                  <a:lnTo>
                    <a:pt x="3295180" y="26808"/>
                  </a:lnTo>
                  <a:lnTo>
                    <a:pt x="3144078" y="155549"/>
                  </a:lnTo>
                  <a:cubicBezTo>
                    <a:pt x="3070777" y="142692"/>
                    <a:pt x="2981602" y="85386"/>
                    <a:pt x="2908301" y="72529"/>
                  </a:cubicBezTo>
                  <a:lnTo>
                    <a:pt x="2738672" y="79239"/>
                  </a:lnTo>
                  <a:lnTo>
                    <a:pt x="2654272" y="0"/>
                  </a:lnTo>
                  <a:lnTo>
                    <a:pt x="2515980" y="17256"/>
                  </a:lnTo>
                  <a:lnTo>
                    <a:pt x="2366479" y="147597"/>
                  </a:lnTo>
                  <a:lnTo>
                    <a:pt x="2231224" y="90393"/>
                  </a:lnTo>
                  <a:lnTo>
                    <a:pt x="2162755" y="138072"/>
                  </a:lnTo>
                  <a:lnTo>
                    <a:pt x="1932387" y="112645"/>
                  </a:lnTo>
                  <a:lnTo>
                    <a:pt x="1849644" y="225481"/>
                  </a:lnTo>
                  <a:lnTo>
                    <a:pt x="1730375" y="215956"/>
                  </a:lnTo>
                  <a:lnTo>
                    <a:pt x="1574441" y="125372"/>
                  </a:lnTo>
                  <a:cubicBezTo>
                    <a:pt x="1543869" y="138449"/>
                    <a:pt x="1481548" y="119777"/>
                    <a:pt x="1450976" y="132854"/>
                  </a:cubicBezTo>
                  <a:lnTo>
                    <a:pt x="1378916" y="198507"/>
                  </a:lnTo>
                  <a:lnTo>
                    <a:pt x="1181734" y="217502"/>
                  </a:lnTo>
                  <a:lnTo>
                    <a:pt x="1063983" y="171589"/>
                  </a:lnTo>
                  <a:lnTo>
                    <a:pt x="1001809" y="239837"/>
                  </a:lnTo>
                  <a:lnTo>
                    <a:pt x="922130" y="150910"/>
                  </a:lnTo>
                  <a:cubicBezTo>
                    <a:pt x="837316" y="119105"/>
                    <a:pt x="887425" y="214520"/>
                    <a:pt x="778758" y="286082"/>
                  </a:cubicBezTo>
                  <a:lnTo>
                    <a:pt x="454660" y="272968"/>
                  </a:lnTo>
                  <a:cubicBezTo>
                    <a:pt x="502368" y="291521"/>
                    <a:pt x="309522" y="270344"/>
                    <a:pt x="357230" y="288897"/>
                  </a:cubicBezTo>
                  <a:lnTo>
                    <a:pt x="107921" y="392153"/>
                  </a:lnTo>
                  <a:cubicBezTo>
                    <a:pt x="64787" y="408479"/>
                    <a:pt x="1978" y="400658"/>
                    <a:pt x="0" y="399554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F0340267-BCC7-9EE6-029A-9475AB7D22CF}"/>
                </a:ext>
              </a:extLst>
            </p:cNvPr>
            <p:cNvSpPr/>
            <p:nvPr/>
          </p:nvSpPr>
          <p:spPr>
            <a:xfrm>
              <a:off x="358775" y="4949825"/>
              <a:ext cx="2486025" cy="139700"/>
            </a:xfrm>
            <a:custGeom>
              <a:avLst/>
              <a:gdLst>
                <a:gd name="connsiteX0" fmla="*/ 0 w 2486025"/>
                <a:gd name="connsiteY0" fmla="*/ 22225 h 139700"/>
                <a:gd name="connsiteX1" fmla="*/ 66675 w 2486025"/>
                <a:gd name="connsiteY1" fmla="*/ 0 h 139700"/>
                <a:gd name="connsiteX2" fmla="*/ 152400 w 2486025"/>
                <a:gd name="connsiteY2" fmla="*/ 57150 h 139700"/>
                <a:gd name="connsiteX3" fmla="*/ 231775 w 2486025"/>
                <a:gd name="connsiteY3" fmla="*/ 12700 h 139700"/>
                <a:gd name="connsiteX4" fmla="*/ 336550 w 2486025"/>
                <a:gd name="connsiteY4" fmla="*/ 34925 h 139700"/>
                <a:gd name="connsiteX5" fmla="*/ 466725 w 2486025"/>
                <a:gd name="connsiteY5" fmla="*/ 44450 h 139700"/>
                <a:gd name="connsiteX6" fmla="*/ 584200 w 2486025"/>
                <a:gd name="connsiteY6" fmla="*/ 60325 h 139700"/>
                <a:gd name="connsiteX7" fmla="*/ 644525 w 2486025"/>
                <a:gd name="connsiteY7" fmla="*/ 19050 h 139700"/>
                <a:gd name="connsiteX8" fmla="*/ 822325 w 2486025"/>
                <a:gd name="connsiteY8" fmla="*/ 0 h 139700"/>
                <a:gd name="connsiteX9" fmla="*/ 920750 w 2486025"/>
                <a:gd name="connsiteY9" fmla="*/ 3175 h 139700"/>
                <a:gd name="connsiteX10" fmla="*/ 949325 w 2486025"/>
                <a:gd name="connsiteY10" fmla="*/ 12700 h 139700"/>
                <a:gd name="connsiteX11" fmla="*/ 1057275 w 2486025"/>
                <a:gd name="connsiteY11" fmla="*/ 25400 h 139700"/>
                <a:gd name="connsiteX12" fmla="*/ 1155700 w 2486025"/>
                <a:gd name="connsiteY12" fmla="*/ 34925 h 139700"/>
                <a:gd name="connsiteX13" fmla="*/ 1250950 w 2486025"/>
                <a:gd name="connsiteY13" fmla="*/ 57150 h 139700"/>
                <a:gd name="connsiteX14" fmla="*/ 1349375 w 2486025"/>
                <a:gd name="connsiteY14" fmla="*/ 76200 h 139700"/>
                <a:gd name="connsiteX15" fmla="*/ 1470025 w 2486025"/>
                <a:gd name="connsiteY15" fmla="*/ 60325 h 139700"/>
                <a:gd name="connsiteX16" fmla="*/ 1520825 w 2486025"/>
                <a:gd name="connsiteY16" fmla="*/ 25400 h 139700"/>
                <a:gd name="connsiteX17" fmla="*/ 1603375 w 2486025"/>
                <a:gd name="connsiteY17" fmla="*/ 31750 h 139700"/>
                <a:gd name="connsiteX18" fmla="*/ 1708150 w 2486025"/>
                <a:gd name="connsiteY18" fmla="*/ 53975 h 139700"/>
                <a:gd name="connsiteX19" fmla="*/ 1778000 w 2486025"/>
                <a:gd name="connsiteY19" fmla="*/ 101600 h 139700"/>
                <a:gd name="connsiteX20" fmla="*/ 1828800 w 2486025"/>
                <a:gd name="connsiteY20" fmla="*/ 38100 h 139700"/>
                <a:gd name="connsiteX21" fmla="*/ 1914525 w 2486025"/>
                <a:gd name="connsiteY21" fmla="*/ 139700 h 139700"/>
                <a:gd name="connsiteX22" fmla="*/ 2003425 w 2486025"/>
                <a:gd name="connsiteY22" fmla="*/ 25400 h 139700"/>
                <a:gd name="connsiteX23" fmla="*/ 2066925 w 2486025"/>
                <a:gd name="connsiteY23" fmla="*/ 15875 h 139700"/>
                <a:gd name="connsiteX24" fmla="*/ 2139950 w 2486025"/>
                <a:gd name="connsiteY24" fmla="*/ 15875 h 139700"/>
                <a:gd name="connsiteX25" fmla="*/ 2206625 w 2486025"/>
                <a:gd name="connsiteY25" fmla="*/ 53975 h 139700"/>
                <a:gd name="connsiteX26" fmla="*/ 2257425 w 2486025"/>
                <a:gd name="connsiteY26" fmla="*/ 22225 h 139700"/>
                <a:gd name="connsiteX27" fmla="*/ 2346325 w 2486025"/>
                <a:gd name="connsiteY27" fmla="*/ 88900 h 139700"/>
                <a:gd name="connsiteX28" fmla="*/ 2486025 w 2486025"/>
                <a:gd name="connsiteY28" fmla="*/ 136525 h 139700"/>
                <a:gd name="connsiteX29" fmla="*/ 2476500 w 2486025"/>
                <a:gd name="connsiteY29" fmla="*/ 13970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86025" h="139700">
                  <a:moveTo>
                    <a:pt x="0" y="22225"/>
                  </a:moveTo>
                  <a:lnTo>
                    <a:pt x="66675" y="0"/>
                  </a:lnTo>
                  <a:lnTo>
                    <a:pt x="152400" y="57150"/>
                  </a:lnTo>
                  <a:lnTo>
                    <a:pt x="231775" y="12700"/>
                  </a:lnTo>
                  <a:lnTo>
                    <a:pt x="336550" y="34925"/>
                  </a:lnTo>
                  <a:lnTo>
                    <a:pt x="466725" y="44450"/>
                  </a:lnTo>
                  <a:lnTo>
                    <a:pt x="584200" y="60325"/>
                  </a:lnTo>
                  <a:lnTo>
                    <a:pt x="644525" y="19050"/>
                  </a:lnTo>
                  <a:lnTo>
                    <a:pt x="822325" y="0"/>
                  </a:lnTo>
                  <a:lnTo>
                    <a:pt x="920750" y="3175"/>
                  </a:lnTo>
                  <a:lnTo>
                    <a:pt x="949325" y="12700"/>
                  </a:lnTo>
                  <a:lnTo>
                    <a:pt x="1057275" y="25400"/>
                  </a:lnTo>
                  <a:lnTo>
                    <a:pt x="1155700" y="34925"/>
                  </a:lnTo>
                  <a:lnTo>
                    <a:pt x="1250950" y="57150"/>
                  </a:lnTo>
                  <a:lnTo>
                    <a:pt x="1349375" y="76200"/>
                  </a:lnTo>
                  <a:lnTo>
                    <a:pt x="1470025" y="60325"/>
                  </a:lnTo>
                  <a:lnTo>
                    <a:pt x="1520825" y="25400"/>
                  </a:lnTo>
                  <a:lnTo>
                    <a:pt x="1603375" y="31750"/>
                  </a:lnTo>
                  <a:lnTo>
                    <a:pt x="1708150" y="53975"/>
                  </a:lnTo>
                  <a:lnTo>
                    <a:pt x="1778000" y="101600"/>
                  </a:lnTo>
                  <a:lnTo>
                    <a:pt x="1828800" y="38100"/>
                  </a:lnTo>
                  <a:lnTo>
                    <a:pt x="1914525" y="139700"/>
                  </a:lnTo>
                  <a:lnTo>
                    <a:pt x="2003425" y="25400"/>
                  </a:lnTo>
                  <a:lnTo>
                    <a:pt x="2066925" y="15875"/>
                  </a:lnTo>
                  <a:lnTo>
                    <a:pt x="2139950" y="15875"/>
                  </a:lnTo>
                  <a:lnTo>
                    <a:pt x="2206625" y="53975"/>
                  </a:lnTo>
                  <a:lnTo>
                    <a:pt x="2257425" y="22225"/>
                  </a:lnTo>
                  <a:lnTo>
                    <a:pt x="2346325" y="88900"/>
                  </a:lnTo>
                  <a:lnTo>
                    <a:pt x="2486025" y="136525"/>
                  </a:lnTo>
                  <a:lnTo>
                    <a:pt x="2476500" y="139700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4A027DE-961B-A7AC-9884-A4AF07279484}"/>
              </a:ext>
            </a:extLst>
          </p:cNvPr>
          <p:cNvGrpSpPr/>
          <p:nvPr/>
        </p:nvGrpSpPr>
        <p:grpSpPr>
          <a:xfrm>
            <a:off x="3334177" y="2932975"/>
            <a:ext cx="7355804" cy="208532"/>
            <a:chOff x="355600" y="5186680"/>
            <a:chExt cx="9853875" cy="289560"/>
          </a:xfrm>
        </p:grpSpPr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8172E6BE-94DA-1840-50E1-1F241BDD52B5}"/>
                </a:ext>
              </a:extLst>
            </p:cNvPr>
            <p:cNvSpPr/>
            <p:nvPr/>
          </p:nvSpPr>
          <p:spPr>
            <a:xfrm>
              <a:off x="355600" y="5186680"/>
              <a:ext cx="8509000" cy="289560"/>
            </a:xfrm>
            <a:custGeom>
              <a:avLst/>
              <a:gdLst>
                <a:gd name="connsiteX0" fmla="*/ 0 w 8509000"/>
                <a:gd name="connsiteY0" fmla="*/ 137160 h 289560"/>
                <a:gd name="connsiteX1" fmla="*/ 182880 w 8509000"/>
                <a:gd name="connsiteY1" fmla="*/ 137160 h 289560"/>
                <a:gd name="connsiteX2" fmla="*/ 254000 w 8509000"/>
                <a:gd name="connsiteY2" fmla="*/ 157480 h 289560"/>
                <a:gd name="connsiteX3" fmla="*/ 345440 w 8509000"/>
                <a:gd name="connsiteY3" fmla="*/ 91440 h 289560"/>
                <a:gd name="connsiteX4" fmla="*/ 386080 w 8509000"/>
                <a:gd name="connsiteY4" fmla="*/ 76200 h 289560"/>
                <a:gd name="connsiteX5" fmla="*/ 452120 w 8509000"/>
                <a:gd name="connsiteY5" fmla="*/ 121920 h 289560"/>
                <a:gd name="connsiteX6" fmla="*/ 513080 w 8509000"/>
                <a:gd name="connsiteY6" fmla="*/ 147320 h 289560"/>
                <a:gd name="connsiteX7" fmla="*/ 574040 w 8509000"/>
                <a:gd name="connsiteY7" fmla="*/ 127000 h 289560"/>
                <a:gd name="connsiteX8" fmla="*/ 660400 w 8509000"/>
                <a:gd name="connsiteY8" fmla="*/ 121920 h 289560"/>
                <a:gd name="connsiteX9" fmla="*/ 751840 w 8509000"/>
                <a:gd name="connsiteY9" fmla="*/ 91440 h 289560"/>
                <a:gd name="connsiteX10" fmla="*/ 833120 w 8509000"/>
                <a:gd name="connsiteY10" fmla="*/ 142240 h 289560"/>
                <a:gd name="connsiteX11" fmla="*/ 914400 w 8509000"/>
                <a:gd name="connsiteY11" fmla="*/ 142240 h 289560"/>
                <a:gd name="connsiteX12" fmla="*/ 1016000 w 8509000"/>
                <a:gd name="connsiteY12" fmla="*/ 137160 h 289560"/>
                <a:gd name="connsiteX13" fmla="*/ 1122680 w 8509000"/>
                <a:gd name="connsiteY13" fmla="*/ 147320 h 289560"/>
                <a:gd name="connsiteX14" fmla="*/ 1214120 w 8509000"/>
                <a:gd name="connsiteY14" fmla="*/ 137160 h 289560"/>
                <a:gd name="connsiteX15" fmla="*/ 1315720 w 8509000"/>
                <a:gd name="connsiteY15" fmla="*/ 152400 h 289560"/>
                <a:gd name="connsiteX16" fmla="*/ 1417320 w 8509000"/>
                <a:gd name="connsiteY16" fmla="*/ 142240 h 289560"/>
                <a:gd name="connsiteX17" fmla="*/ 1569720 w 8509000"/>
                <a:gd name="connsiteY17" fmla="*/ 132080 h 289560"/>
                <a:gd name="connsiteX18" fmla="*/ 1605280 w 8509000"/>
                <a:gd name="connsiteY18" fmla="*/ 116840 h 289560"/>
                <a:gd name="connsiteX19" fmla="*/ 1666240 w 8509000"/>
                <a:gd name="connsiteY19" fmla="*/ 101600 h 289560"/>
                <a:gd name="connsiteX20" fmla="*/ 1747520 w 8509000"/>
                <a:gd name="connsiteY20" fmla="*/ 157480 h 289560"/>
                <a:gd name="connsiteX21" fmla="*/ 1864360 w 8509000"/>
                <a:gd name="connsiteY21" fmla="*/ 162560 h 289560"/>
                <a:gd name="connsiteX22" fmla="*/ 1920240 w 8509000"/>
                <a:gd name="connsiteY22" fmla="*/ 147320 h 289560"/>
                <a:gd name="connsiteX23" fmla="*/ 2011680 w 8509000"/>
                <a:gd name="connsiteY23" fmla="*/ 142240 h 289560"/>
                <a:gd name="connsiteX24" fmla="*/ 2087880 w 8509000"/>
                <a:gd name="connsiteY24" fmla="*/ 193040 h 289560"/>
                <a:gd name="connsiteX25" fmla="*/ 2138680 w 8509000"/>
                <a:gd name="connsiteY25" fmla="*/ 137160 h 289560"/>
                <a:gd name="connsiteX26" fmla="*/ 2204720 w 8509000"/>
                <a:gd name="connsiteY26" fmla="*/ 121920 h 289560"/>
                <a:gd name="connsiteX27" fmla="*/ 2245360 w 8509000"/>
                <a:gd name="connsiteY27" fmla="*/ 137160 h 289560"/>
                <a:gd name="connsiteX28" fmla="*/ 2291080 w 8509000"/>
                <a:gd name="connsiteY28" fmla="*/ 182880 h 289560"/>
                <a:gd name="connsiteX29" fmla="*/ 2321560 w 8509000"/>
                <a:gd name="connsiteY29" fmla="*/ 228600 h 289560"/>
                <a:gd name="connsiteX30" fmla="*/ 2372360 w 8509000"/>
                <a:gd name="connsiteY30" fmla="*/ 269240 h 289560"/>
                <a:gd name="connsiteX31" fmla="*/ 2443480 w 8509000"/>
                <a:gd name="connsiteY31" fmla="*/ 289560 h 289560"/>
                <a:gd name="connsiteX32" fmla="*/ 2479040 w 8509000"/>
                <a:gd name="connsiteY32" fmla="*/ 289560 h 289560"/>
                <a:gd name="connsiteX33" fmla="*/ 2580640 w 8509000"/>
                <a:gd name="connsiteY33" fmla="*/ 289560 h 289560"/>
                <a:gd name="connsiteX34" fmla="*/ 2621280 w 8509000"/>
                <a:gd name="connsiteY34" fmla="*/ 284480 h 289560"/>
                <a:gd name="connsiteX35" fmla="*/ 2672080 w 8509000"/>
                <a:gd name="connsiteY35" fmla="*/ 274320 h 289560"/>
                <a:gd name="connsiteX36" fmla="*/ 2712720 w 8509000"/>
                <a:gd name="connsiteY36" fmla="*/ 274320 h 289560"/>
                <a:gd name="connsiteX37" fmla="*/ 2758440 w 8509000"/>
                <a:gd name="connsiteY37" fmla="*/ 279400 h 289560"/>
                <a:gd name="connsiteX38" fmla="*/ 2814320 w 8509000"/>
                <a:gd name="connsiteY38" fmla="*/ 274320 h 289560"/>
                <a:gd name="connsiteX39" fmla="*/ 2900680 w 8509000"/>
                <a:gd name="connsiteY39" fmla="*/ 187960 h 289560"/>
                <a:gd name="connsiteX40" fmla="*/ 2931160 w 8509000"/>
                <a:gd name="connsiteY40" fmla="*/ 193040 h 289560"/>
                <a:gd name="connsiteX41" fmla="*/ 3017520 w 8509000"/>
                <a:gd name="connsiteY41" fmla="*/ 213360 h 289560"/>
                <a:gd name="connsiteX42" fmla="*/ 3063240 w 8509000"/>
                <a:gd name="connsiteY42" fmla="*/ 213360 h 289560"/>
                <a:gd name="connsiteX43" fmla="*/ 3124200 w 8509000"/>
                <a:gd name="connsiteY43" fmla="*/ 218440 h 289560"/>
                <a:gd name="connsiteX44" fmla="*/ 3169920 w 8509000"/>
                <a:gd name="connsiteY44" fmla="*/ 177800 h 289560"/>
                <a:gd name="connsiteX45" fmla="*/ 3185160 w 8509000"/>
                <a:gd name="connsiteY45" fmla="*/ 137160 h 289560"/>
                <a:gd name="connsiteX46" fmla="*/ 3215640 w 8509000"/>
                <a:gd name="connsiteY46" fmla="*/ 157480 h 289560"/>
                <a:gd name="connsiteX47" fmla="*/ 3281680 w 8509000"/>
                <a:gd name="connsiteY47" fmla="*/ 152400 h 289560"/>
                <a:gd name="connsiteX48" fmla="*/ 3312160 w 8509000"/>
                <a:gd name="connsiteY48" fmla="*/ 142240 h 289560"/>
                <a:gd name="connsiteX49" fmla="*/ 3373120 w 8509000"/>
                <a:gd name="connsiteY49" fmla="*/ 142240 h 289560"/>
                <a:gd name="connsiteX50" fmla="*/ 3423920 w 8509000"/>
                <a:gd name="connsiteY50" fmla="*/ 182880 h 289560"/>
                <a:gd name="connsiteX51" fmla="*/ 3479800 w 8509000"/>
                <a:gd name="connsiteY51" fmla="*/ 177800 h 289560"/>
                <a:gd name="connsiteX52" fmla="*/ 3550920 w 8509000"/>
                <a:gd name="connsiteY52" fmla="*/ 147320 h 289560"/>
                <a:gd name="connsiteX53" fmla="*/ 3622040 w 8509000"/>
                <a:gd name="connsiteY53" fmla="*/ 142240 h 289560"/>
                <a:gd name="connsiteX54" fmla="*/ 3693160 w 8509000"/>
                <a:gd name="connsiteY54" fmla="*/ 152400 h 289560"/>
                <a:gd name="connsiteX55" fmla="*/ 3749040 w 8509000"/>
                <a:gd name="connsiteY55" fmla="*/ 152400 h 289560"/>
                <a:gd name="connsiteX56" fmla="*/ 3815080 w 8509000"/>
                <a:gd name="connsiteY56" fmla="*/ 157480 h 289560"/>
                <a:gd name="connsiteX57" fmla="*/ 3886200 w 8509000"/>
                <a:gd name="connsiteY57" fmla="*/ 101600 h 289560"/>
                <a:gd name="connsiteX58" fmla="*/ 3901440 w 8509000"/>
                <a:gd name="connsiteY58" fmla="*/ 76200 h 289560"/>
                <a:gd name="connsiteX59" fmla="*/ 3952240 w 8509000"/>
                <a:gd name="connsiteY59" fmla="*/ 45720 h 289560"/>
                <a:gd name="connsiteX60" fmla="*/ 3997960 w 8509000"/>
                <a:gd name="connsiteY60" fmla="*/ 35560 h 289560"/>
                <a:gd name="connsiteX61" fmla="*/ 4099560 w 8509000"/>
                <a:gd name="connsiteY61" fmla="*/ 45720 h 289560"/>
                <a:gd name="connsiteX62" fmla="*/ 4180840 w 8509000"/>
                <a:gd name="connsiteY62" fmla="*/ 45720 h 289560"/>
                <a:gd name="connsiteX63" fmla="*/ 4373880 w 8509000"/>
                <a:gd name="connsiteY63" fmla="*/ 50800 h 289560"/>
                <a:gd name="connsiteX64" fmla="*/ 4505960 w 8509000"/>
                <a:gd name="connsiteY64" fmla="*/ 50800 h 289560"/>
                <a:gd name="connsiteX65" fmla="*/ 4668520 w 8509000"/>
                <a:gd name="connsiteY65" fmla="*/ 30480 h 289560"/>
                <a:gd name="connsiteX66" fmla="*/ 4739640 w 8509000"/>
                <a:gd name="connsiteY66" fmla="*/ 55880 h 289560"/>
                <a:gd name="connsiteX67" fmla="*/ 4866640 w 8509000"/>
                <a:gd name="connsiteY67" fmla="*/ 45720 h 289560"/>
                <a:gd name="connsiteX68" fmla="*/ 4927600 w 8509000"/>
                <a:gd name="connsiteY68" fmla="*/ 55880 h 289560"/>
                <a:gd name="connsiteX69" fmla="*/ 4963160 w 8509000"/>
                <a:gd name="connsiteY69" fmla="*/ 111760 h 289560"/>
                <a:gd name="connsiteX70" fmla="*/ 5034280 w 8509000"/>
                <a:gd name="connsiteY70" fmla="*/ 96520 h 289560"/>
                <a:gd name="connsiteX71" fmla="*/ 5110480 w 8509000"/>
                <a:gd name="connsiteY71" fmla="*/ 66040 h 289560"/>
                <a:gd name="connsiteX72" fmla="*/ 5151120 w 8509000"/>
                <a:gd name="connsiteY72" fmla="*/ 76200 h 289560"/>
                <a:gd name="connsiteX73" fmla="*/ 5237480 w 8509000"/>
                <a:gd name="connsiteY73" fmla="*/ 0 h 289560"/>
                <a:gd name="connsiteX74" fmla="*/ 5339080 w 8509000"/>
                <a:gd name="connsiteY74" fmla="*/ 35560 h 289560"/>
                <a:gd name="connsiteX75" fmla="*/ 5481320 w 8509000"/>
                <a:gd name="connsiteY75" fmla="*/ 101600 h 289560"/>
                <a:gd name="connsiteX76" fmla="*/ 5552440 w 8509000"/>
                <a:gd name="connsiteY76" fmla="*/ 132080 h 289560"/>
                <a:gd name="connsiteX77" fmla="*/ 5633720 w 8509000"/>
                <a:gd name="connsiteY77" fmla="*/ 55880 h 289560"/>
                <a:gd name="connsiteX78" fmla="*/ 5699760 w 8509000"/>
                <a:gd name="connsiteY78" fmla="*/ 35560 h 289560"/>
                <a:gd name="connsiteX79" fmla="*/ 5796280 w 8509000"/>
                <a:gd name="connsiteY79" fmla="*/ 45720 h 289560"/>
                <a:gd name="connsiteX80" fmla="*/ 5902960 w 8509000"/>
                <a:gd name="connsiteY80" fmla="*/ 45720 h 289560"/>
                <a:gd name="connsiteX81" fmla="*/ 5989320 w 8509000"/>
                <a:gd name="connsiteY81" fmla="*/ 5080 h 289560"/>
                <a:gd name="connsiteX82" fmla="*/ 6065520 w 8509000"/>
                <a:gd name="connsiteY82" fmla="*/ 40640 h 289560"/>
                <a:gd name="connsiteX83" fmla="*/ 6096000 w 8509000"/>
                <a:gd name="connsiteY83" fmla="*/ 101600 h 289560"/>
                <a:gd name="connsiteX84" fmla="*/ 6162040 w 8509000"/>
                <a:gd name="connsiteY84" fmla="*/ 60960 h 289560"/>
                <a:gd name="connsiteX85" fmla="*/ 6228080 w 8509000"/>
                <a:gd name="connsiteY85" fmla="*/ 81280 h 289560"/>
                <a:gd name="connsiteX86" fmla="*/ 6278880 w 8509000"/>
                <a:gd name="connsiteY86" fmla="*/ 121920 h 289560"/>
                <a:gd name="connsiteX87" fmla="*/ 6329680 w 8509000"/>
                <a:gd name="connsiteY87" fmla="*/ 162560 h 289560"/>
                <a:gd name="connsiteX88" fmla="*/ 6370320 w 8509000"/>
                <a:gd name="connsiteY88" fmla="*/ 162560 h 289560"/>
                <a:gd name="connsiteX89" fmla="*/ 6451600 w 8509000"/>
                <a:gd name="connsiteY89" fmla="*/ 182880 h 289560"/>
                <a:gd name="connsiteX90" fmla="*/ 6507480 w 8509000"/>
                <a:gd name="connsiteY90" fmla="*/ 142240 h 289560"/>
                <a:gd name="connsiteX91" fmla="*/ 6604000 w 8509000"/>
                <a:gd name="connsiteY91" fmla="*/ 81280 h 289560"/>
                <a:gd name="connsiteX92" fmla="*/ 6654800 w 8509000"/>
                <a:gd name="connsiteY92" fmla="*/ 81280 h 289560"/>
                <a:gd name="connsiteX93" fmla="*/ 6731000 w 8509000"/>
                <a:gd name="connsiteY93" fmla="*/ 96520 h 289560"/>
                <a:gd name="connsiteX94" fmla="*/ 6756400 w 8509000"/>
                <a:gd name="connsiteY94" fmla="*/ 96520 h 289560"/>
                <a:gd name="connsiteX95" fmla="*/ 6873240 w 8509000"/>
                <a:gd name="connsiteY95" fmla="*/ 5080 h 289560"/>
                <a:gd name="connsiteX96" fmla="*/ 6964680 w 8509000"/>
                <a:gd name="connsiteY96" fmla="*/ 76200 h 289560"/>
                <a:gd name="connsiteX97" fmla="*/ 7091680 w 8509000"/>
                <a:gd name="connsiteY97" fmla="*/ 91440 h 289560"/>
                <a:gd name="connsiteX98" fmla="*/ 7203440 w 8509000"/>
                <a:gd name="connsiteY98" fmla="*/ 76200 h 289560"/>
                <a:gd name="connsiteX99" fmla="*/ 7320280 w 8509000"/>
                <a:gd name="connsiteY99" fmla="*/ 45720 h 289560"/>
                <a:gd name="connsiteX100" fmla="*/ 7371080 w 8509000"/>
                <a:gd name="connsiteY100" fmla="*/ 35560 h 289560"/>
                <a:gd name="connsiteX101" fmla="*/ 7416800 w 8509000"/>
                <a:gd name="connsiteY101" fmla="*/ 55880 h 289560"/>
                <a:gd name="connsiteX102" fmla="*/ 7447280 w 8509000"/>
                <a:gd name="connsiteY102" fmla="*/ 96520 h 289560"/>
                <a:gd name="connsiteX103" fmla="*/ 7447280 w 8509000"/>
                <a:gd name="connsiteY103" fmla="*/ 96520 h 289560"/>
                <a:gd name="connsiteX104" fmla="*/ 7584440 w 8509000"/>
                <a:gd name="connsiteY104" fmla="*/ 10160 h 289560"/>
                <a:gd name="connsiteX105" fmla="*/ 7675880 w 8509000"/>
                <a:gd name="connsiteY105" fmla="*/ 50800 h 289560"/>
                <a:gd name="connsiteX106" fmla="*/ 7757160 w 8509000"/>
                <a:gd name="connsiteY106" fmla="*/ 0 h 289560"/>
                <a:gd name="connsiteX107" fmla="*/ 7843520 w 8509000"/>
                <a:gd name="connsiteY107" fmla="*/ 30480 h 289560"/>
                <a:gd name="connsiteX108" fmla="*/ 7914640 w 8509000"/>
                <a:gd name="connsiteY108" fmla="*/ 71120 h 289560"/>
                <a:gd name="connsiteX109" fmla="*/ 8021320 w 8509000"/>
                <a:gd name="connsiteY109" fmla="*/ 45720 h 289560"/>
                <a:gd name="connsiteX110" fmla="*/ 8067040 w 8509000"/>
                <a:gd name="connsiteY110" fmla="*/ 30480 h 289560"/>
                <a:gd name="connsiteX111" fmla="*/ 8107680 w 8509000"/>
                <a:gd name="connsiteY111" fmla="*/ 30480 h 289560"/>
                <a:gd name="connsiteX112" fmla="*/ 8158480 w 8509000"/>
                <a:gd name="connsiteY112" fmla="*/ 45720 h 289560"/>
                <a:gd name="connsiteX113" fmla="*/ 8214360 w 8509000"/>
                <a:gd name="connsiteY113" fmla="*/ 71120 h 289560"/>
                <a:gd name="connsiteX114" fmla="*/ 8260080 w 8509000"/>
                <a:gd name="connsiteY114" fmla="*/ 86360 h 289560"/>
                <a:gd name="connsiteX115" fmla="*/ 8336280 w 8509000"/>
                <a:gd name="connsiteY115" fmla="*/ 60960 h 289560"/>
                <a:gd name="connsiteX116" fmla="*/ 8402320 w 8509000"/>
                <a:gd name="connsiteY116" fmla="*/ 40640 h 289560"/>
                <a:gd name="connsiteX117" fmla="*/ 8509000 w 8509000"/>
                <a:gd name="connsiteY117" fmla="*/ 5588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8509000" h="289560">
                  <a:moveTo>
                    <a:pt x="0" y="137160"/>
                  </a:moveTo>
                  <a:lnTo>
                    <a:pt x="182880" y="137160"/>
                  </a:lnTo>
                  <a:lnTo>
                    <a:pt x="254000" y="157480"/>
                  </a:lnTo>
                  <a:lnTo>
                    <a:pt x="345440" y="91440"/>
                  </a:lnTo>
                  <a:lnTo>
                    <a:pt x="386080" y="76200"/>
                  </a:lnTo>
                  <a:lnTo>
                    <a:pt x="452120" y="121920"/>
                  </a:lnTo>
                  <a:lnTo>
                    <a:pt x="513080" y="147320"/>
                  </a:lnTo>
                  <a:lnTo>
                    <a:pt x="574040" y="127000"/>
                  </a:lnTo>
                  <a:lnTo>
                    <a:pt x="660400" y="121920"/>
                  </a:lnTo>
                  <a:lnTo>
                    <a:pt x="751840" y="91440"/>
                  </a:lnTo>
                  <a:lnTo>
                    <a:pt x="833120" y="142240"/>
                  </a:lnTo>
                  <a:lnTo>
                    <a:pt x="914400" y="142240"/>
                  </a:lnTo>
                  <a:lnTo>
                    <a:pt x="1016000" y="137160"/>
                  </a:lnTo>
                  <a:lnTo>
                    <a:pt x="1122680" y="147320"/>
                  </a:lnTo>
                  <a:lnTo>
                    <a:pt x="1214120" y="137160"/>
                  </a:lnTo>
                  <a:lnTo>
                    <a:pt x="1315720" y="152400"/>
                  </a:lnTo>
                  <a:lnTo>
                    <a:pt x="1417320" y="142240"/>
                  </a:lnTo>
                  <a:lnTo>
                    <a:pt x="1569720" y="132080"/>
                  </a:lnTo>
                  <a:lnTo>
                    <a:pt x="1605280" y="116840"/>
                  </a:lnTo>
                  <a:lnTo>
                    <a:pt x="1666240" y="101600"/>
                  </a:lnTo>
                  <a:lnTo>
                    <a:pt x="1747520" y="157480"/>
                  </a:lnTo>
                  <a:lnTo>
                    <a:pt x="1864360" y="162560"/>
                  </a:lnTo>
                  <a:lnTo>
                    <a:pt x="1920240" y="147320"/>
                  </a:lnTo>
                  <a:lnTo>
                    <a:pt x="2011680" y="142240"/>
                  </a:lnTo>
                  <a:lnTo>
                    <a:pt x="2087880" y="193040"/>
                  </a:lnTo>
                  <a:lnTo>
                    <a:pt x="2138680" y="137160"/>
                  </a:lnTo>
                  <a:lnTo>
                    <a:pt x="2204720" y="121920"/>
                  </a:lnTo>
                  <a:lnTo>
                    <a:pt x="2245360" y="137160"/>
                  </a:lnTo>
                  <a:lnTo>
                    <a:pt x="2291080" y="182880"/>
                  </a:lnTo>
                  <a:lnTo>
                    <a:pt x="2321560" y="228600"/>
                  </a:lnTo>
                  <a:lnTo>
                    <a:pt x="2372360" y="269240"/>
                  </a:lnTo>
                  <a:lnTo>
                    <a:pt x="2443480" y="289560"/>
                  </a:lnTo>
                  <a:lnTo>
                    <a:pt x="2479040" y="289560"/>
                  </a:lnTo>
                  <a:lnTo>
                    <a:pt x="2580640" y="289560"/>
                  </a:lnTo>
                  <a:lnTo>
                    <a:pt x="2621280" y="284480"/>
                  </a:lnTo>
                  <a:lnTo>
                    <a:pt x="2672080" y="274320"/>
                  </a:lnTo>
                  <a:lnTo>
                    <a:pt x="2712720" y="274320"/>
                  </a:lnTo>
                  <a:lnTo>
                    <a:pt x="2758440" y="279400"/>
                  </a:lnTo>
                  <a:lnTo>
                    <a:pt x="2814320" y="274320"/>
                  </a:lnTo>
                  <a:lnTo>
                    <a:pt x="2900680" y="187960"/>
                  </a:lnTo>
                  <a:lnTo>
                    <a:pt x="2931160" y="193040"/>
                  </a:lnTo>
                  <a:lnTo>
                    <a:pt x="3017520" y="213360"/>
                  </a:lnTo>
                  <a:lnTo>
                    <a:pt x="3063240" y="213360"/>
                  </a:lnTo>
                  <a:lnTo>
                    <a:pt x="3124200" y="218440"/>
                  </a:lnTo>
                  <a:lnTo>
                    <a:pt x="3169920" y="177800"/>
                  </a:lnTo>
                  <a:lnTo>
                    <a:pt x="3185160" y="137160"/>
                  </a:lnTo>
                  <a:lnTo>
                    <a:pt x="3215640" y="157480"/>
                  </a:lnTo>
                  <a:lnTo>
                    <a:pt x="3281680" y="152400"/>
                  </a:lnTo>
                  <a:lnTo>
                    <a:pt x="3312160" y="142240"/>
                  </a:lnTo>
                  <a:lnTo>
                    <a:pt x="3373120" y="142240"/>
                  </a:lnTo>
                  <a:lnTo>
                    <a:pt x="3423920" y="182880"/>
                  </a:lnTo>
                  <a:lnTo>
                    <a:pt x="3479800" y="177800"/>
                  </a:lnTo>
                  <a:lnTo>
                    <a:pt x="3550920" y="147320"/>
                  </a:lnTo>
                  <a:lnTo>
                    <a:pt x="3622040" y="142240"/>
                  </a:lnTo>
                  <a:lnTo>
                    <a:pt x="3693160" y="152400"/>
                  </a:lnTo>
                  <a:lnTo>
                    <a:pt x="3749040" y="152400"/>
                  </a:lnTo>
                  <a:lnTo>
                    <a:pt x="3815080" y="157480"/>
                  </a:lnTo>
                  <a:lnTo>
                    <a:pt x="3886200" y="101600"/>
                  </a:lnTo>
                  <a:lnTo>
                    <a:pt x="3901440" y="76200"/>
                  </a:lnTo>
                  <a:lnTo>
                    <a:pt x="3952240" y="45720"/>
                  </a:lnTo>
                  <a:lnTo>
                    <a:pt x="3997960" y="35560"/>
                  </a:lnTo>
                  <a:lnTo>
                    <a:pt x="4099560" y="45720"/>
                  </a:lnTo>
                  <a:lnTo>
                    <a:pt x="4180840" y="45720"/>
                  </a:lnTo>
                  <a:lnTo>
                    <a:pt x="4373880" y="50800"/>
                  </a:lnTo>
                  <a:lnTo>
                    <a:pt x="4505960" y="50800"/>
                  </a:lnTo>
                  <a:lnTo>
                    <a:pt x="4668520" y="30480"/>
                  </a:lnTo>
                  <a:lnTo>
                    <a:pt x="4739640" y="55880"/>
                  </a:lnTo>
                  <a:lnTo>
                    <a:pt x="4866640" y="45720"/>
                  </a:lnTo>
                  <a:lnTo>
                    <a:pt x="4927600" y="55880"/>
                  </a:lnTo>
                  <a:lnTo>
                    <a:pt x="4963160" y="111760"/>
                  </a:lnTo>
                  <a:lnTo>
                    <a:pt x="5034280" y="96520"/>
                  </a:lnTo>
                  <a:lnTo>
                    <a:pt x="5110480" y="66040"/>
                  </a:lnTo>
                  <a:lnTo>
                    <a:pt x="5151120" y="76200"/>
                  </a:lnTo>
                  <a:lnTo>
                    <a:pt x="5237480" y="0"/>
                  </a:lnTo>
                  <a:lnTo>
                    <a:pt x="5339080" y="35560"/>
                  </a:lnTo>
                  <a:lnTo>
                    <a:pt x="5481320" y="101600"/>
                  </a:lnTo>
                  <a:lnTo>
                    <a:pt x="5552440" y="132080"/>
                  </a:lnTo>
                  <a:lnTo>
                    <a:pt x="5633720" y="55880"/>
                  </a:lnTo>
                  <a:lnTo>
                    <a:pt x="5699760" y="35560"/>
                  </a:lnTo>
                  <a:lnTo>
                    <a:pt x="5796280" y="45720"/>
                  </a:lnTo>
                  <a:lnTo>
                    <a:pt x="5902960" y="45720"/>
                  </a:lnTo>
                  <a:lnTo>
                    <a:pt x="5989320" y="5080"/>
                  </a:lnTo>
                  <a:lnTo>
                    <a:pt x="6065520" y="40640"/>
                  </a:lnTo>
                  <a:lnTo>
                    <a:pt x="6096000" y="101600"/>
                  </a:lnTo>
                  <a:lnTo>
                    <a:pt x="6162040" y="60960"/>
                  </a:lnTo>
                  <a:lnTo>
                    <a:pt x="6228080" y="81280"/>
                  </a:lnTo>
                  <a:lnTo>
                    <a:pt x="6278880" y="121920"/>
                  </a:lnTo>
                  <a:cubicBezTo>
                    <a:pt x="6319076" y="156373"/>
                    <a:pt x="6301450" y="143740"/>
                    <a:pt x="6329680" y="162560"/>
                  </a:cubicBezTo>
                  <a:lnTo>
                    <a:pt x="6370320" y="162560"/>
                  </a:lnTo>
                  <a:lnTo>
                    <a:pt x="6451600" y="182880"/>
                  </a:lnTo>
                  <a:lnTo>
                    <a:pt x="6507480" y="142240"/>
                  </a:lnTo>
                  <a:lnTo>
                    <a:pt x="6604000" y="81280"/>
                  </a:lnTo>
                  <a:lnTo>
                    <a:pt x="6654800" y="81280"/>
                  </a:lnTo>
                  <a:lnTo>
                    <a:pt x="6731000" y="96520"/>
                  </a:lnTo>
                  <a:lnTo>
                    <a:pt x="6756400" y="96520"/>
                  </a:lnTo>
                  <a:lnTo>
                    <a:pt x="6873240" y="5080"/>
                  </a:lnTo>
                  <a:lnTo>
                    <a:pt x="6964680" y="76200"/>
                  </a:lnTo>
                  <a:lnTo>
                    <a:pt x="7091680" y="91440"/>
                  </a:lnTo>
                  <a:lnTo>
                    <a:pt x="7203440" y="76200"/>
                  </a:lnTo>
                  <a:lnTo>
                    <a:pt x="7320280" y="45720"/>
                  </a:lnTo>
                  <a:lnTo>
                    <a:pt x="7371080" y="35560"/>
                  </a:lnTo>
                  <a:lnTo>
                    <a:pt x="7416800" y="55880"/>
                  </a:lnTo>
                  <a:lnTo>
                    <a:pt x="7447280" y="96520"/>
                  </a:lnTo>
                  <a:lnTo>
                    <a:pt x="7447280" y="96520"/>
                  </a:lnTo>
                  <a:lnTo>
                    <a:pt x="7584440" y="10160"/>
                  </a:lnTo>
                  <a:lnTo>
                    <a:pt x="7675880" y="50800"/>
                  </a:lnTo>
                  <a:lnTo>
                    <a:pt x="7757160" y="0"/>
                  </a:lnTo>
                  <a:lnTo>
                    <a:pt x="7843520" y="30480"/>
                  </a:lnTo>
                  <a:lnTo>
                    <a:pt x="7914640" y="71120"/>
                  </a:lnTo>
                  <a:lnTo>
                    <a:pt x="8021320" y="45720"/>
                  </a:lnTo>
                  <a:lnTo>
                    <a:pt x="8067040" y="30480"/>
                  </a:lnTo>
                  <a:lnTo>
                    <a:pt x="8107680" y="30480"/>
                  </a:lnTo>
                  <a:cubicBezTo>
                    <a:pt x="8155738" y="41159"/>
                    <a:pt x="8142361" y="29601"/>
                    <a:pt x="8158480" y="45720"/>
                  </a:cubicBezTo>
                  <a:lnTo>
                    <a:pt x="8214360" y="71120"/>
                  </a:lnTo>
                  <a:lnTo>
                    <a:pt x="8260080" y="86360"/>
                  </a:lnTo>
                  <a:lnTo>
                    <a:pt x="8336280" y="60960"/>
                  </a:lnTo>
                  <a:lnTo>
                    <a:pt x="8402320" y="40640"/>
                  </a:lnTo>
                  <a:lnTo>
                    <a:pt x="8509000" y="55880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3420CFBA-A0AB-FA54-58C7-6DCF71EB6D5A}"/>
                </a:ext>
              </a:extLst>
            </p:cNvPr>
            <p:cNvSpPr/>
            <p:nvPr/>
          </p:nvSpPr>
          <p:spPr>
            <a:xfrm>
              <a:off x="8886366" y="5225950"/>
              <a:ext cx="1323109" cy="55418"/>
            </a:xfrm>
            <a:custGeom>
              <a:avLst/>
              <a:gdLst>
                <a:gd name="connsiteX0" fmla="*/ 0 w 1323109"/>
                <a:gd name="connsiteY0" fmla="*/ 6927 h 55418"/>
                <a:gd name="connsiteX1" fmla="*/ 145473 w 1323109"/>
                <a:gd name="connsiteY1" fmla="*/ 41564 h 55418"/>
                <a:gd name="connsiteX2" fmla="*/ 290946 w 1323109"/>
                <a:gd name="connsiteY2" fmla="*/ 0 h 55418"/>
                <a:gd name="connsiteX3" fmla="*/ 415636 w 1323109"/>
                <a:gd name="connsiteY3" fmla="*/ 55418 h 55418"/>
                <a:gd name="connsiteX4" fmla="*/ 568036 w 1323109"/>
                <a:gd name="connsiteY4" fmla="*/ 27709 h 55418"/>
                <a:gd name="connsiteX5" fmla="*/ 727364 w 1323109"/>
                <a:gd name="connsiteY5" fmla="*/ 41564 h 55418"/>
                <a:gd name="connsiteX6" fmla="*/ 879764 w 1323109"/>
                <a:gd name="connsiteY6" fmla="*/ 34637 h 55418"/>
                <a:gd name="connsiteX7" fmla="*/ 1052946 w 1323109"/>
                <a:gd name="connsiteY7" fmla="*/ 34637 h 55418"/>
                <a:gd name="connsiteX8" fmla="*/ 1177636 w 1323109"/>
                <a:gd name="connsiteY8" fmla="*/ 48491 h 55418"/>
                <a:gd name="connsiteX9" fmla="*/ 1323109 w 1323109"/>
                <a:gd name="connsiteY9" fmla="*/ 55418 h 55418"/>
                <a:gd name="connsiteX10" fmla="*/ 1309255 w 1323109"/>
                <a:gd name="connsiteY10" fmla="*/ 55418 h 5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3109" h="55418">
                  <a:moveTo>
                    <a:pt x="0" y="6927"/>
                  </a:moveTo>
                  <a:lnTo>
                    <a:pt x="145473" y="41564"/>
                  </a:lnTo>
                  <a:lnTo>
                    <a:pt x="290946" y="0"/>
                  </a:lnTo>
                  <a:lnTo>
                    <a:pt x="415636" y="55418"/>
                  </a:lnTo>
                  <a:lnTo>
                    <a:pt x="568036" y="27709"/>
                  </a:lnTo>
                  <a:lnTo>
                    <a:pt x="727364" y="41564"/>
                  </a:lnTo>
                  <a:lnTo>
                    <a:pt x="879764" y="34637"/>
                  </a:lnTo>
                  <a:lnTo>
                    <a:pt x="1052946" y="34637"/>
                  </a:lnTo>
                  <a:lnTo>
                    <a:pt x="1177636" y="48491"/>
                  </a:lnTo>
                  <a:lnTo>
                    <a:pt x="1323109" y="55418"/>
                  </a:lnTo>
                  <a:lnTo>
                    <a:pt x="1309255" y="55418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FE5D5969-D69F-A6EE-6492-A3FA5F23BE13}"/>
              </a:ext>
            </a:extLst>
          </p:cNvPr>
          <p:cNvSpPr/>
          <p:nvPr/>
        </p:nvSpPr>
        <p:spPr>
          <a:xfrm>
            <a:off x="3322508" y="1603828"/>
            <a:ext cx="7390340" cy="118196"/>
          </a:xfrm>
          <a:custGeom>
            <a:avLst/>
            <a:gdLst>
              <a:gd name="connsiteX0" fmla="*/ 0 w 9900139"/>
              <a:gd name="connsiteY0" fmla="*/ 52754 h 164123"/>
              <a:gd name="connsiteX1" fmla="*/ 422031 w 9900139"/>
              <a:gd name="connsiteY1" fmla="*/ 82061 h 164123"/>
              <a:gd name="connsiteX2" fmla="*/ 509954 w 9900139"/>
              <a:gd name="connsiteY2" fmla="*/ 29308 h 164123"/>
              <a:gd name="connsiteX3" fmla="*/ 679939 w 9900139"/>
              <a:gd name="connsiteY3" fmla="*/ 52754 h 164123"/>
              <a:gd name="connsiteX4" fmla="*/ 785446 w 9900139"/>
              <a:gd name="connsiteY4" fmla="*/ 70338 h 164123"/>
              <a:gd name="connsiteX5" fmla="*/ 873369 w 9900139"/>
              <a:gd name="connsiteY5" fmla="*/ 52754 h 164123"/>
              <a:gd name="connsiteX6" fmla="*/ 949569 w 9900139"/>
              <a:gd name="connsiteY6" fmla="*/ 99646 h 164123"/>
              <a:gd name="connsiteX7" fmla="*/ 1043354 w 9900139"/>
              <a:gd name="connsiteY7" fmla="*/ 58615 h 164123"/>
              <a:gd name="connsiteX8" fmla="*/ 1166446 w 9900139"/>
              <a:gd name="connsiteY8" fmla="*/ 64477 h 164123"/>
              <a:gd name="connsiteX9" fmla="*/ 1318846 w 9900139"/>
              <a:gd name="connsiteY9" fmla="*/ 70338 h 164123"/>
              <a:gd name="connsiteX10" fmla="*/ 1418493 w 9900139"/>
              <a:gd name="connsiteY10" fmla="*/ 58615 h 164123"/>
              <a:gd name="connsiteX11" fmla="*/ 1465385 w 9900139"/>
              <a:gd name="connsiteY11" fmla="*/ 58615 h 164123"/>
              <a:gd name="connsiteX12" fmla="*/ 1535723 w 9900139"/>
              <a:gd name="connsiteY12" fmla="*/ 70338 h 164123"/>
              <a:gd name="connsiteX13" fmla="*/ 1588477 w 9900139"/>
              <a:gd name="connsiteY13" fmla="*/ 64477 h 164123"/>
              <a:gd name="connsiteX14" fmla="*/ 1670539 w 9900139"/>
              <a:gd name="connsiteY14" fmla="*/ 105508 h 164123"/>
              <a:gd name="connsiteX15" fmla="*/ 1776046 w 9900139"/>
              <a:gd name="connsiteY15" fmla="*/ 82061 h 164123"/>
              <a:gd name="connsiteX16" fmla="*/ 1922585 w 9900139"/>
              <a:gd name="connsiteY16" fmla="*/ 41031 h 164123"/>
              <a:gd name="connsiteX17" fmla="*/ 1987062 w 9900139"/>
              <a:gd name="connsiteY17" fmla="*/ 29308 h 164123"/>
              <a:gd name="connsiteX18" fmla="*/ 2110154 w 9900139"/>
              <a:gd name="connsiteY18" fmla="*/ 82061 h 164123"/>
              <a:gd name="connsiteX19" fmla="*/ 2209800 w 9900139"/>
              <a:gd name="connsiteY19" fmla="*/ 99646 h 164123"/>
              <a:gd name="connsiteX20" fmla="*/ 2280139 w 9900139"/>
              <a:gd name="connsiteY20" fmla="*/ 41031 h 164123"/>
              <a:gd name="connsiteX21" fmla="*/ 2414954 w 9900139"/>
              <a:gd name="connsiteY21" fmla="*/ 58615 h 164123"/>
              <a:gd name="connsiteX22" fmla="*/ 2749062 w 9900139"/>
              <a:gd name="connsiteY22" fmla="*/ 35169 h 164123"/>
              <a:gd name="connsiteX23" fmla="*/ 2860431 w 9900139"/>
              <a:gd name="connsiteY23" fmla="*/ 35169 h 164123"/>
              <a:gd name="connsiteX24" fmla="*/ 2971800 w 9900139"/>
              <a:gd name="connsiteY24" fmla="*/ 0 h 164123"/>
              <a:gd name="connsiteX25" fmla="*/ 3118339 w 9900139"/>
              <a:gd name="connsiteY25" fmla="*/ 0 h 164123"/>
              <a:gd name="connsiteX26" fmla="*/ 3118339 w 9900139"/>
              <a:gd name="connsiteY26" fmla="*/ 0 h 164123"/>
              <a:gd name="connsiteX27" fmla="*/ 3194539 w 9900139"/>
              <a:gd name="connsiteY27" fmla="*/ 41031 h 164123"/>
              <a:gd name="connsiteX28" fmla="*/ 3511062 w 9900139"/>
              <a:gd name="connsiteY28" fmla="*/ 0 h 164123"/>
              <a:gd name="connsiteX29" fmla="*/ 3716216 w 9900139"/>
              <a:gd name="connsiteY29" fmla="*/ 82061 h 164123"/>
              <a:gd name="connsiteX30" fmla="*/ 3956539 w 9900139"/>
              <a:gd name="connsiteY30" fmla="*/ 87923 h 164123"/>
              <a:gd name="connsiteX31" fmla="*/ 4079631 w 9900139"/>
              <a:gd name="connsiteY31" fmla="*/ 64477 h 164123"/>
              <a:gd name="connsiteX32" fmla="*/ 4120662 w 9900139"/>
              <a:gd name="connsiteY32" fmla="*/ 99646 h 164123"/>
              <a:gd name="connsiteX33" fmla="*/ 4226169 w 9900139"/>
              <a:gd name="connsiteY33" fmla="*/ 46892 h 164123"/>
              <a:gd name="connsiteX34" fmla="*/ 4314093 w 9900139"/>
              <a:gd name="connsiteY34" fmla="*/ 35169 h 164123"/>
              <a:gd name="connsiteX35" fmla="*/ 4472354 w 9900139"/>
              <a:gd name="connsiteY35" fmla="*/ 93785 h 164123"/>
              <a:gd name="connsiteX36" fmla="*/ 4601308 w 9900139"/>
              <a:gd name="connsiteY36" fmla="*/ 64477 h 164123"/>
              <a:gd name="connsiteX37" fmla="*/ 4689231 w 9900139"/>
              <a:gd name="connsiteY37" fmla="*/ 99646 h 164123"/>
              <a:gd name="connsiteX38" fmla="*/ 4900246 w 9900139"/>
              <a:gd name="connsiteY38" fmla="*/ 105508 h 164123"/>
              <a:gd name="connsiteX39" fmla="*/ 4994031 w 9900139"/>
              <a:gd name="connsiteY39" fmla="*/ 146538 h 164123"/>
              <a:gd name="connsiteX40" fmla="*/ 5216769 w 9900139"/>
              <a:gd name="connsiteY40" fmla="*/ 117231 h 164123"/>
              <a:gd name="connsiteX41" fmla="*/ 5410200 w 9900139"/>
              <a:gd name="connsiteY41" fmla="*/ 99646 h 164123"/>
              <a:gd name="connsiteX42" fmla="*/ 5515708 w 9900139"/>
              <a:gd name="connsiteY42" fmla="*/ 128954 h 164123"/>
              <a:gd name="connsiteX43" fmla="*/ 5621216 w 9900139"/>
              <a:gd name="connsiteY43" fmla="*/ 64477 h 164123"/>
              <a:gd name="connsiteX44" fmla="*/ 5908431 w 9900139"/>
              <a:gd name="connsiteY44" fmla="*/ 52754 h 164123"/>
              <a:gd name="connsiteX45" fmla="*/ 6137031 w 9900139"/>
              <a:gd name="connsiteY45" fmla="*/ 35169 h 164123"/>
              <a:gd name="connsiteX46" fmla="*/ 6277708 w 9900139"/>
              <a:gd name="connsiteY46" fmla="*/ 52754 h 164123"/>
              <a:gd name="connsiteX47" fmla="*/ 6412523 w 9900139"/>
              <a:gd name="connsiteY47" fmla="*/ 82061 h 164123"/>
              <a:gd name="connsiteX48" fmla="*/ 6488723 w 9900139"/>
              <a:gd name="connsiteY48" fmla="*/ 128954 h 164123"/>
              <a:gd name="connsiteX49" fmla="*/ 6518031 w 9900139"/>
              <a:gd name="connsiteY49" fmla="*/ 164123 h 164123"/>
              <a:gd name="connsiteX50" fmla="*/ 6658708 w 9900139"/>
              <a:gd name="connsiteY50" fmla="*/ 99646 h 164123"/>
              <a:gd name="connsiteX51" fmla="*/ 6781800 w 9900139"/>
              <a:gd name="connsiteY51" fmla="*/ 99646 h 164123"/>
              <a:gd name="connsiteX52" fmla="*/ 6916616 w 9900139"/>
              <a:gd name="connsiteY52" fmla="*/ 128954 h 164123"/>
              <a:gd name="connsiteX53" fmla="*/ 7004539 w 9900139"/>
              <a:gd name="connsiteY53" fmla="*/ 111369 h 164123"/>
              <a:gd name="connsiteX54" fmla="*/ 7104185 w 9900139"/>
              <a:gd name="connsiteY54" fmla="*/ 99646 h 164123"/>
              <a:gd name="connsiteX55" fmla="*/ 7233139 w 9900139"/>
              <a:gd name="connsiteY55" fmla="*/ 105508 h 164123"/>
              <a:gd name="connsiteX56" fmla="*/ 7344508 w 9900139"/>
              <a:gd name="connsiteY56" fmla="*/ 134815 h 164123"/>
              <a:gd name="connsiteX57" fmla="*/ 7420708 w 9900139"/>
              <a:gd name="connsiteY57" fmla="*/ 70338 h 164123"/>
              <a:gd name="connsiteX58" fmla="*/ 7491046 w 9900139"/>
              <a:gd name="connsiteY58" fmla="*/ 70338 h 164123"/>
              <a:gd name="connsiteX59" fmla="*/ 7543800 w 9900139"/>
              <a:gd name="connsiteY59" fmla="*/ 111369 h 164123"/>
              <a:gd name="connsiteX60" fmla="*/ 7778262 w 9900139"/>
              <a:gd name="connsiteY60" fmla="*/ 105508 h 164123"/>
              <a:gd name="connsiteX61" fmla="*/ 7795846 w 9900139"/>
              <a:gd name="connsiteY61" fmla="*/ 111369 h 164123"/>
              <a:gd name="connsiteX62" fmla="*/ 8030308 w 9900139"/>
              <a:gd name="connsiteY62" fmla="*/ 58615 h 164123"/>
              <a:gd name="connsiteX63" fmla="*/ 8159262 w 9900139"/>
              <a:gd name="connsiteY63" fmla="*/ 87923 h 164123"/>
              <a:gd name="connsiteX64" fmla="*/ 8387862 w 9900139"/>
              <a:gd name="connsiteY64" fmla="*/ 70338 h 164123"/>
              <a:gd name="connsiteX65" fmla="*/ 8528539 w 9900139"/>
              <a:gd name="connsiteY65" fmla="*/ 70338 h 164123"/>
              <a:gd name="connsiteX66" fmla="*/ 8686800 w 9900139"/>
              <a:gd name="connsiteY66" fmla="*/ 76200 h 164123"/>
              <a:gd name="connsiteX67" fmla="*/ 8739554 w 9900139"/>
              <a:gd name="connsiteY67" fmla="*/ 70338 h 164123"/>
              <a:gd name="connsiteX68" fmla="*/ 8827477 w 9900139"/>
              <a:gd name="connsiteY68" fmla="*/ 64477 h 164123"/>
              <a:gd name="connsiteX69" fmla="*/ 8909539 w 9900139"/>
              <a:gd name="connsiteY69" fmla="*/ 82061 h 164123"/>
              <a:gd name="connsiteX70" fmla="*/ 9044354 w 9900139"/>
              <a:gd name="connsiteY70" fmla="*/ 82061 h 164123"/>
              <a:gd name="connsiteX71" fmla="*/ 9138139 w 9900139"/>
              <a:gd name="connsiteY71" fmla="*/ 76200 h 164123"/>
              <a:gd name="connsiteX72" fmla="*/ 9208477 w 9900139"/>
              <a:gd name="connsiteY72" fmla="*/ 117231 h 164123"/>
              <a:gd name="connsiteX73" fmla="*/ 9396046 w 9900139"/>
              <a:gd name="connsiteY73" fmla="*/ 128954 h 164123"/>
              <a:gd name="connsiteX74" fmla="*/ 9466385 w 9900139"/>
              <a:gd name="connsiteY74" fmla="*/ 87923 h 164123"/>
              <a:gd name="connsiteX75" fmla="*/ 9548446 w 9900139"/>
              <a:gd name="connsiteY75" fmla="*/ 70338 h 164123"/>
              <a:gd name="connsiteX76" fmla="*/ 9689123 w 9900139"/>
              <a:gd name="connsiteY76" fmla="*/ 70338 h 164123"/>
              <a:gd name="connsiteX77" fmla="*/ 9741877 w 9900139"/>
              <a:gd name="connsiteY77" fmla="*/ 70338 h 164123"/>
              <a:gd name="connsiteX78" fmla="*/ 9900139 w 9900139"/>
              <a:gd name="connsiteY78" fmla="*/ 152400 h 164123"/>
              <a:gd name="connsiteX79" fmla="*/ 9882554 w 9900139"/>
              <a:gd name="connsiteY79" fmla="*/ 158261 h 16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00139" h="164123">
                <a:moveTo>
                  <a:pt x="0" y="52754"/>
                </a:moveTo>
                <a:lnTo>
                  <a:pt x="422031" y="82061"/>
                </a:lnTo>
                <a:lnTo>
                  <a:pt x="509954" y="29308"/>
                </a:lnTo>
                <a:lnTo>
                  <a:pt x="679939" y="52754"/>
                </a:lnTo>
                <a:lnTo>
                  <a:pt x="785446" y="70338"/>
                </a:lnTo>
                <a:lnTo>
                  <a:pt x="873369" y="52754"/>
                </a:lnTo>
                <a:lnTo>
                  <a:pt x="949569" y="99646"/>
                </a:lnTo>
                <a:lnTo>
                  <a:pt x="1043354" y="58615"/>
                </a:lnTo>
                <a:lnTo>
                  <a:pt x="1166446" y="64477"/>
                </a:lnTo>
                <a:lnTo>
                  <a:pt x="1318846" y="70338"/>
                </a:lnTo>
                <a:lnTo>
                  <a:pt x="1418493" y="58615"/>
                </a:lnTo>
                <a:lnTo>
                  <a:pt x="1465385" y="58615"/>
                </a:lnTo>
                <a:lnTo>
                  <a:pt x="1535723" y="70338"/>
                </a:lnTo>
                <a:lnTo>
                  <a:pt x="1588477" y="64477"/>
                </a:lnTo>
                <a:lnTo>
                  <a:pt x="1670539" y="105508"/>
                </a:lnTo>
                <a:lnTo>
                  <a:pt x="1776046" y="82061"/>
                </a:lnTo>
                <a:lnTo>
                  <a:pt x="1922585" y="41031"/>
                </a:lnTo>
                <a:lnTo>
                  <a:pt x="1987062" y="29308"/>
                </a:lnTo>
                <a:lnTo>
                  <a:pt x="2110154" y="82061"/>
                </a:lnTo>
                <a:lnTo>
                  <a:pt x="2209800" y="99646"/>
                </a:lnTo>
                <a:lnTo>
                  <a:pt x="2280139" y="41031"/>
                </a:lnTo>
                <a:lnTo>
                  <a:pt x="2414954" y="58615"/>
                </a:lnTo>
                <a:lnTo>
                  <a:pt x="2749062" y="35169"/>
                </a:lnTo>
                <a:lnTo>
                  <a:pt x="2860431" y="35169"/>
                </a:lnTo>
                <a:lnTo>
                  <a:pt x="2971800" y="0"/>
                </a:lnTo>
                <a:lnTo>
                  <a:pt x="3118339" y="0"/>
                </a:lnTo>
                <a:lnTo>
                  <a:pt x="3118339" y="0"/>
                </a:lnTo>
                <a:lnTo>
                  <a:pt x="3194539" y="41031"/>
                </a:lnTo>
                <a:lnTo>
                  <a:pt x="3511062" y="0"/>
                </a:lnTo>
                <a:lnTo>
                  <a:pt x="3716216" y="82061"/>
                </a:lnTo>
                <a:lnTo>
                  <a:pt x="3956539" y="87923"/>
                </a:lnTo>
                <a:lnTo>
                  <a:pt x="4079631" y="64477"/>
                </a:lnTo>
                <a:lnTo>
                  <a:pt x="4120662" y="99646"/>
                </a:lnTo>
                <a:lnTo>
                  <a:pt x="4226169" y="46892"/>
                </a:lnTo>
                <a:lnTo>
                  <a:pt x="4314093" y="35169"/>
                </a:lnTo>
                <a:lnTo>
                  <a:pt x="4472354" y="93785"/>
                </a:lnTo>
                <a:lnTo>
                  <a:pt x="4601308" y="64477"/>
                </a:lnTo>
                <a:lnTo>
                  <a:pt x="4689231" y="99646"/>
                </a:lnTo>
                <a:lnTo>
                  <a:pt x="4900246" y="105508"/>
                </a:lnTo>
                <a:lnTo>
                  <a:pt x="4994031" y="146538"/>
                </a:lnTo>
                <a:lnTo>
                  <a:pt x="5216769" y="117231"/>
                </a:lnTo>
                <a:lnTo>
                  <a:pt x="5410200" y="99646"/>
                </a:lnTo>
                <a:lnTo>
                  <a:pt x="5515708" y="128954"/>
                </a:lnTo>
                <a:lnTo>
                  <a:pt x="5621216" y="64477"/>
                </a:lnTo>
                <a:lnTo>
                  <a:pt x="5908431" y="52754"/>
                </a:lnTo>
                <a:lnTo>
                  <a:pt x="6137031" y="35169"/>
                </a:lnTo>
                <a:lnTo>
                  <a:pt x="6277708" y="52754"/>
                </a:lnTo>
                <a:lnTo>
                  <a:pt x="6412523" y="82061"/>
                </a:lnTo>
                <a:lnTo>
                  <a:pt x="6488723" y="128954"/>
                </a:lnTo>
                <a:lnTo>
                  <a:pt x="6518031" y="164123"/>
                </a:lnTo>
                <a:lnTo>
                  <a:pt x="6658708" y="99646"/>
                </a:lnTo>
                <a:lnTo>
                  <a:pt x="6781800" y="99646"/>
                </a:lnTo>
                <a:lnTo>
                  <a:pt x="6916616" y="128954"/>
                </a:lnTo>
                <a:lnTo>
                  <a:pt x="7004539" y="111369"/>
                </a:lnTo>
                <a:lnTo>
                  <a:pt x="7104185" y="99646"/>
                </a:lnTo>
                <a:lnTo>
                  <a:pt x="7233139" y="105508"/>
                </a:lnTo>
                <a:lnTo>
                  <a:pt x="7344508" y="134815"/>
                </a:lnTo>
                <a:lnTo>
                  <a:pt x="7420708" y="70338"/>
                </a:lnTo>
                <a:lnTo>
                  <a:pt x="7491046" y="70338"/>
                </a:lnTo>
                <a:lnTo>
                  <a:pt x="7543800" y="111369"/>
                </a:lnTo>
                <a:lnTo>
                  <a:pt x="7778262" y="105508"/>
                </a:lnTo>
                <a:lnTo>
                  <a:pt x="7795846" y="111369"/>
                </a:lnTo>
                <a:lnTo>
                  <a:pt x="8030308" y="58615"/>
                </a:lnTo>
                <a:lnTo>
                  <a:pt x="8159262" y="87923"/>
                </a:lnTo>
                <a:lnTo>
                  <a:pt x="8387862" y="70338"/>
                </a:lnTo>
                <a:lnTo>
                  <a:pt x="8528539" y="70338"/>
                </a:lnTo>
                <a:lnTo>
                  <a:pt x="8686800" y="76200"/>
                </a:lnTo>
                <a:lnTo>
                  <a:pt x="8739554" y="70338"/>
                </a:lnTo>
                <a:lnTo>
                  <a:pt x="8827477" y="64477"/>
                </a:lnTo>
                <a:lnTo>
                  <a:pt x="8909539" y="82061"/>
                </a:lnTo>
                <a:lnTo>
                  <a:pt x="9044354" y="82061"/>
                </a:lnTo>
                <a:lnTo>
                  <a:pt x="9138139" y="76200"/>
                </a:lnTo>
                <a:lnTo>
                  <a:pt x="9208477" y="117231"/>
                </a:lnTo>
                <a:lnTo>
                  <a:pt x="9396046" y="128954"/>
                </a:lnTo>
                <a:lnTo>
                  <a:pt x="9466385" y="87923"/>
                </a:lnTo>
                <a:lnTo>
                  <a:pt x="9548446" y="70338"/>
                </a:lnTo>
                <a:lnTo>
                  <a:pt x="9689123" y="70338"/>
                </a:lnTo>
                <a:lnTo>
                  <a:pt x="9741877" y="70338"/>
                </a:lnTo>
                <a:lnTo>
                  <a:pt x="9900139" y="152400"/>
                </a:lnTo>
                <a:lnTo>
                  <a:pt x="9882554" y="158261"/>
                </a:lnTo>
              </a:path>
            </a:pathLst>
          </a:cu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9C92B8E-CC7A-BC79-B746-D87AC3A3C26E}"/>
              </a:ext>
            </a:extLst>
          </p:cNvPr>
          <p:cNvGrpSpPr/>
          <p:nvPr/>
        </p:nvGrpSpPr>
        <p:grpSpPr>
          <a:xfrm>
            <a:off x="3884279" y="1505766"/>
            <a:ext cx="912687" cy="1254347"/>
            <a:chOff x="929693" y="3155112"/>
            <a:chExt cx="1222641" cy="1741739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BA4BBA8-3F46-F79C-40F5-C415AF34D8EF}"/>
                </a:ext>
              </a:extLst>
            </p:cNvPr>
            <p:cNvSpPr txBox="1"/>
            <p:nvPr/>
          </p:nvSpPr>
          <p:spPr>
            <a:xfrm>
              <a:off x="1115033" y="3155112"/>
              <a:ext cx="1037301" cy="470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noProof="0" dirty="0">
                  <a:highlight>
                    <a:srgbClr val="FFFF00"/>
                  </a:highlight>
                </a:rPr>
                <a:t>~ 3 ns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EA43BAF-6369-4F88-D7C7-197FAA2AC039}"/>
                </a:ext>
              </a:extLst>
            </p:cNvPr>
            <p:cNvSpPr txBox="1"/>
            <p:nvPr/>
          </p:nvSpPr>
          <p:spPr>
            <a:xfrm>
              <a:off x="1121150" y="4191212"/>
              <a:ext cx="950439" cy="470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noProof="0" dirty="0">
                  <a:highlight>
                    <a:srgbClr val="FFFF00"/>
                  </a:highlight>
                </a:rPr>
                <a:t>~ 9 ns</a:t>
              </a: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3F2666F1-12D8-84BD-7219-F3AB293DE7F6}"/>
                </a:ext>
              </a:extLst>
            </p:cNvPr>
            <p:cNvCxnSpPr>
              <a:cxnSpLocks/>
            </p:cNvCxnSpPr>
            <p:nvPr/>
          </p:nvCxnSpPr>
          <p:spPr>
            <a:xfrm>
              <a:off x="929693" y="3275471"/>
              <a:ext cx="0" cy="43523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0D036DC1-3594-6B02-79E7-6A416809B9DA}"/>
                </a:ext>
              </a:extLst>
            </p:cNvPr>
            <p:cNvCxnSpPr>
              <a:cxnSpLocks/>
            </p:cNvCxnSpPr>
            <p:nvPr/>
          </p:nvCxnSpPr>
          <p:spPr>
            <a:xfrm>
              <a:off x="929693" y="3710702"/>
              <a:ext cx="0" cy="118614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68F97627-2F07-8D80-B48A-328F77BB9EB1}"/>
              </a:ext>
            </a:extLst>
          </p:cNvPr>
          <p:cNvSpPr txBox="1"/>
          <p:nvPr/>
        </p:nvSpPr>
        <p:spPr>
          <a:xfrm>
            <a:off x="4029641" y="2890844"/>
            <a:ext cx="767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highlight>
                  <a:srgbClr val="FFFF00"/>
                </a:highlight>
              </a:rPr>
              <a:t>~ 3 ns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CFF8FF0-FF5B-34E4-7C4E-1C961F6D6444}"/>
              </a:ext>
            </a:extLst>
          </p:cNvPr>
          <p:cNvCxnSpPr>
            <a:cxnSpLocks/>
          </p:cNvCxnSpPr>
          <p:nvPr/>
        </p:nvCxnSpPr>
        <p:spPr>
          <a:xfrm>
            <a:off x="3884279" y="2758064"/>
            <a:ext cx="0" cy="27369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EB42A435-7EB4-9529-E6F6-4A9822DCF511}"/>
              </a:ext>
            </a:extLst>
          </p:cNvPr>
          <p:cNvGrpSpPr/>
          <p:nvPr/>
        </p:nvGrpSpPr>
        <p:grpSpPr>
          <a:xfrm>
            <a:off x="11015042" y="1446850"/>
            <a:ext cx="1028912" cy="2664127"/>
            <a:chOff x="11015042" y="1446850"/>
            <a:chExt cx="1028912" cy="266412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1DEAADC-9B43-105F-1287-14F66882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07" t="27873" r="2247" b="7895"/>
            <a:stretch/>
          </p:blipFill>
          <p:spPr>
            <a:xfrm>
              <a:off x="11151648" y="1446850"/>
              <a:ext cx="796615" cy="2263777"/>
            </a:xfrm>
            <a:prstGeom prst="rect">
              <a:avLst/>
            </a:prstGeom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3A878C9-EBE5-6E36-C581-804951CB5CDE}"/>
                </a:ext>
              </a:extLst>
            </p:cNvPr>
            <p:cNvSpPr txBox="1"/>
            <p:nvPr/>
          </p:nvSpPr>
          <p:spPr>
            <a:xfrm>
              <a:off x="11387846" y="3833978"/>
              <a:ext cx="361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noProof="0" dirty="0"/>
                <a:t>dB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3EAB4974-116A-2CC7-3453-460CA1D96053}"/>
                </a:ext>
              </a:extLst>
            </p:cNvPr>
            <p:cNvSpPr txBox="1"/>
            <p:nvPr/>
          </p:nvSpPr>
          <p:spPr>
            <a:xfrm>
              <a:off x="11015042" y="3673578"/>
              <a:ext cx="2250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0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193BE53-C37C-71EE-8D59-61C62B56CD79}"/>
                </a:ext>
              </a:extLst>
            </p:cNvPr>
            <p:cNvSpPr txBox="1"/>
            <p:nvPr/>
          </p:nvSpPr>
          <p:spPr>
            <a:xfrm>
              <a:off x="11315760" y="3673577"/>
              <a:ext cx="39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40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E3AEC53C-0448-2F31-DEF4-B9266FB63A66}"/>
                </a:ext>
              </a:extLst>
            </p:cNvPr>
            <p:cNvSpPr txBox="1"/>
            <p:nvPr/>
          </p:nvSpPr>
          <p:spPr>
            <a:xfrm>
              <a:off x="11644102" y="3673577"/>
              <a:ext cx="39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80</a:t>
              </a:r>
            </a:p>
          </p:txBody>
        </p:sp>
      </p:grpSp>
      <p:pic>
        <p:nvPicPr>
          <p:cNvPr id="82" name="Image 81">
            <a:extLst>
              <a:ext uri="{FF2B5EF4-FFF2-40B4-BE49-F238E27FC236}">
                <a16:creationId xmlns:a16="http://schemas.microsoft.com/office/drawing/2014/main" id="{728FD9B5-0FE1-15A3-7F51-6DF40208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80" t="27024" r="2694" b="65975"/>
          <a:stretch/>
        </p:blipFill>
        <p:spPr>
          <a:xfrm>
            <a:off x="10627506" y="983814"/>
            <a:ext cx="119689" cy="40907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8778E86-840A-CE0B-5EF6-52355BE20AEC}"/>
              </a:ext>
            </a:extLst>
          </p:cNvPr>
          <p:cNvGrpSpPr/>
          <p:nvPr/>
        </p:nvGrpSpPr>
        <p:grpSpPr>
          <a:xfrm>
            <a:off x="214832" y="3263266"/>
            <a:ext cx="2625316" cy="3386501"/>
            <a:chOff x="197189" y="3345928"/>
            <a:chExt cx="2187138" cy="314694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7058370-BE88-ADD0-BA9A-07F9380D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5474" t="9994" r="22521" b="1628"/>
            <a:stretch/>
          </p:blipFill>
          <p:spPr>
            <a:xfrm>
              <a:off x="197189" y="3717502"/>
              <a:ext cx="2187138" cy="27753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CF6F907-D423-9E10-8A5D-98850819CC0D}"/>
                </a:ext>
              </a:extLst>
            </p:cNvPr>
            <p:cNvSpPr txBox="1"/>
            <p:nvPr/>
          </p:nvSpPr>
          <p:spPr>
            <a:xfrm>
              <a:off x="438177" y="3345928"/>
              <a:ext cx="1698111" cy="36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noProof="0" dirty="0"/>
                <a:t>GPR : 1500 MHz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20570E4-696C-9853-FF4E-13F4CB531B05}"/>
              </a:ext>
            </a:extLst>
          </p:cNvPr>
          <p:cNvGrpSpPr/>
          <p:nvPr/>
        </p:nvGrpSpPr>
        <p:grpSpPr>
          <a:xfrm>
            <a:off x="3085103" y="3655823"/>
            <a:ext cx="7955341" cy="356310"/>
            <a:chOff x="3107148" y="6620148"/>
            <a:chExt cx="7955341" cy="35631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B9F4ED3-7775-CB33-4EEE-18DAE761F2EF}"/>
                </a:ext>
              </a:extLst>
            </p:cNvPr>
            <p:cNvSpPr txBox="1"/>
            <p:nvPr/>
          </p:nvSpPr>
          <p:spPr>
            <a:xfrm>
              <a:off x="10483663" y="6620148"/>
              <a:ext cx="578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36 m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D5E07617-4984-559D-8646-66F64445FAB7}"/>
                </a:ext>
              </a:extLst>
            </p:cNvPr>
            <p:cNvGrpSpPr/>
            <p:nvPr/>
          </p:nvGrpSpPr>
          <p:grpSpPr>
            <a:xfrm>
              <a:off x="3107148" y="6620148"/>
              <a:ext cx="4629986" cy="356310"/>
              <a:chOff x="3107148" y="6620148"/>
              <a:chExt cx="4629986" cy="356310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5635E4F-0010-3671-2579-EDE30AA9125B}"/>
                  </a:ext>
                </a:extLst>
              </p:cNvPr>
              <p:cNvSpPr txBox="1"/>
              <p:nvPr/>
            </p:nvSpPr>
            <p:spPr>
              <a:xfrm>
                <a:off x="3107148" y="6620148"/>
                <a:ext cx="104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/>
                  <a:t>0 m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E609184-702E-018B-80CA-3E84ABB53892}"/>
                  </a:ext>
                </a:extLst>
              </p:cNvPr>
              <p:cNvSpPr txBox="1"/>
              <p:nvPr/>
            </p:nvSpPr>
            <p:spPr>
              <a:xfrm>
                <a:off x="6400345" y="6637904"/>
                <a:ext cx="13367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/>
                  <a:t>Distance (m)</a:t>
                </a:r>
              </a:p>
            </p:txBody>
          </p: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F97B8B2E-8CD4-0F75-DA1F-1A601E925FF7}"/>
              </a:ext>
            </a:extLst>
          </p:cNvPr>
          <p:cNvGrpSpPr/>
          <p:nvPr/>
        </p:nvGrpSpPr>
        <p:grpSpPr>
          <a:xfrm>
            <a:off x="2907577" y="1488165"/>
            <a:ext cx="1080932" cy="2267851"/>
            <a:chOff x="2907577" y="1488165"/>
            <a:chExt cx="1080932" cy="2267851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47F1501-C224-C613-AFE7-C4BC2182A246}"/>
                </a:ext>
              </a:extLst>
            </p:cNvPr>
            <p:cNvSpPr txBox="1"/>
            <p:nvPr/>
          </p:nvSpPr>
          <p:spPr>
            <a:xfrm>
              <a:off x="2942630" y="3448239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30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DE61ABE-BD33-2EEB-CA47-9423AD0B1CCB}"/>
                </a:ext>
              </a:extLst>
            </p:cNvPr>
            <p:cNvSpPr txBox="1"/>
            <p:nvPr/>
          </p:nvSpPr>
          <p:spPr>
            <a:xfrm>
              <a:off x="2907577" y="1488165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7,5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2510B71-7668-A187-B4E5-7A5604A383CC}"/>
                </a:ext>
              </a:extLst>
            </p:cNvPr>
            <p:cNvSpPr txBox="1"/>
            <p:nvPr/>
          </p:nvSpPr>
          <p:spPr>
            <a:xfrm>
              <a:off x="2936917" y="2623809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20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F8742A8-A5E1-BD2F-D461-D6CEC6030E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8890" y="1644080"/>
              <a:ext cx="112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E6F655C3-30F9-D8FE-2208-4F9989340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8894" y="2779703"/>
              <a:ext cx="112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8455A8B-220F-224F-6973-62176B527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8898" y="3605611"/>
              <a:ext cx="112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15CC8AE-D5EE-966E-9190-691E056BB8A5}"/>
              </a:ext>
            </a:extLst>
          </p:cNvPr>
          <p:cNvGrpSpPr/>
          <p:nvPr/>
        </p:nvGrpSpPr>
        <p:grpSpPr>
          <a:xfrm>
            <a:off x="2936917" y="975770"/>
            <a:ext cx="7861928" cy="307777"/>
            <a:chOff x="2936917" y="975770"/>
            <a:chExt cx="7861928" cy="307777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3E671D44-893C-7503-3FB3-BE3A041006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9889" y="1119287"/>
              <a:ext cx="746895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8B6A9F5E-41EF-6502-3A91-9FE030B89D93}"/>
                </a:ext>
              </a:extLst>
            </p:cNvPr>
            <p:cNvSpPr txBox="1"/>
            <p:nvPr/>
          </p:nvSpPr>
          <p:spPr>
            <a:xfrm>
              <a:off x="2936917" y="975770"/>
              <a:ext cx="104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/>
                <a:t>  0</a:t>
              </a:r>
            </a:p>
          </p:txBody>
        </p:sp>
      </p:grp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19E6E7D-B47F-4DA4-0C2B-4D003FEA98C3}"/>
              </a:ext>
            </a:extLst>
          </p:cNvPr>
          <p:cNvCxnSpPr>
            <a:cxnSpLocks/>
          </p:cNvCxnSpPr>
          <p:nvPr/>
        </p:nvCxnSpPr>
        <p:spPr>
          <a:xfrm>
            <a:off x="10730432" y="3637659"/>
            <a:ext cx="0" cy="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2025BCBB-313C-1446-5F74-8FC85290C265}"/>
              </a:ext>
            </a:extLst>
          </p:cNvPr>
          <p:cNvCxnSpPr>
            <a:cxnSpLocks/>
          </p:cNvCxnSpPr>
          <p:nvPr/>
        </p:nvCxnSpPr>
        <p:spPr>
          <a:xfrm>
            <a:off x="3329889" y="3614991"/>
            <a:ext cx="0" cy="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134E6164-D961-CF27-44B2-2861549CF407}"/>
              </a:ext>
            </a:extLst>
          </p:cNvPr>
          <p:cNvSpPr txBox="1"/>
          <p:nvPr/>
        </p:nvSpPr>
        <p:spPr>
          <a:xfrm>
            <a:off x="1581151" y="2074746"/>
            <a:ext cx="1687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 Arrival time (ns)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50F143-1EA9-46F0-1D35-88110AF0AE98}"/>
              </a:ext>
            </a:extLst>
          </p:cNvPr>
          <p:cNvSpPr txBox="1">
            <a:spLocks/>
          </p:cNvSpPr>
          <p:nvPr/>
        </p:nvSpPr>
        <p:spPr>
          <a:xfrm>
            <a:off x="283760" y="35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noProof="0" dirty="0"/>
              <a:t>GPR results : </a:t>
            </a:r>
            <a:r>
              <a:rPr lang="en-GB" sz="3200" noProof="0" dirty="0"/>
              <a:t>(1500 MHz)</a:t>
            </a:r>
            <a:endParaRPr lang="en-GB" sz="4000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FD2A93-9A92-660C-393A-A90E1E8085BF}"/>
              </a:ext>
            </a:extLst>
          </p:cNvPr>
          <p:cNvSpPr txBox="1"/>
          <p:nvPr/>
        </p:nvSpPr>
        <p:spPr>
          <a:xfrm>
            <a:off x="10852969" y="1147276"/>
            <a:ext cx="148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Gain function</a:t>
            </a:r>
          </a:p>
        </p:txBody>
      </p:sp>
    </p:spTree>
    <p:extLst>
      <p:ext uri="{BB962C8B-B14F-4D97-AF65-F5344CB8AC3E}">
        <p14:creationId xmlns:p14="http://schemas.microsoft.com/office/powerpoint/2010/main" val="11482230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22095</TotalTime>
  <Words>992</Words>
  <Application>Microsoft Office PowerPoint</Application>
  <PresentationFormat>Grand écran</PresentationFormat>
  <Paragraphs>387</Paragraphs>
  <Slides>19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 Math</vt:lpstr>
      <vt:lpstr>Thème Office</vt:lpstr>
      <vt:lpstr>Geophysical Multimethod Study to Assess Multi-Layer Covers on Mine Tailings</vt:lpstr>
      <vt:lpstr>Présentation PowerPoint</vt:lpstr>
      <vt:lpstr>Présentation PowerPoint</vt:lpstr>
      <vt:lpstr>Présentation PowerPoint</vt:lpstr>
      <vt:lpstr>Datasets acquisition : Static imaging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Impinna, Thierry</dc:creator>
  <cp:lastModifiedBy>Impinna, Thierry</cp:lastModifiedBy>
  <cp:revision>95</cp:revision>
  <dcterms:created xsi:type="dcterms:W3CDTF">2025-03-25T20:13:25Z</dcterms:created>
  <dcterms:modified xsi:type="dcterms:W3CDTF">2025-04-29T07:04:38Z</dcterms:modified>
</cp:coreProperties>
</file>