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8"/>
  </p:notesMasterIdLst>
  <p:sldIdLst>
    <p:sldId id="258" r:id="rId2"/>
    <p:sldId id="2147376304" r:id="rId3"/>
    <p:sldId id="2147376306" r:id="rId4"/>
    <p:sldId id="311" r:id="rId5"/>
    <p:sldId id="313" r:id="rId6"/>
    <p:sldId id="31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FA75F0-8E4A-4AEA-820E-077F7DAA7081}" v="1" dt="2025-04-22T12:21:16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00" autoAdjust="0"/>
  </p:normalViewPr>
  <p:slideViewPr>
    <p:cSldViewPr snapToGrid="0">
      <p:cViewPr varScale="1">
        <p:scale>
          <a:sx n="90" d="100"/>
          <a:sy n="90" d="100"/>
        </p:scale>
        <p:origin x="127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stas Leptokaropoulos" userId="1711f4c7-cc35-4eab-bce0-093cd0a99d7f" providerId="ADAL" clId="{D21C1243-7BC2-4E1D-A948-78AB1360F325}"/>
    <pc:docChg chg="undo redo custSel modSld">
      <pc:chgData name="Kostas Leptokaropoulos" userId="1711f4c7-cc35-4eab-bce0-093cd0a99d7f" providerId="ADAL" clId="{D21C1243-7BC2-4E1D-A948-78AB1360F325}" dt="2024-04-12T08:30:51.013" v="1246" actId="1035"/>
      <pc:docMkLst>
        <pc:docMk/>
      </pc:docMkLst>
      <pc:sldChg chg="addSp modSp mod modAnim modNotesTx">
        <pc:chgData name="Kostas Leptokaropoulos" userId="1711f4c7-cc35-4eab-bce0-093cd0a99d7f" providerId="ADAL" clId="{D21C1243-7BC2-4E1D-A948-78AB1360F325}" dt="2024-04-12T08:30:51.013" v="1246" actId="1035"/>
        <pc:sldMkLst>
          <pc:docMk/>
          <pc:sldMk cId="0" sldId="258"/>
        </pc:sldMkLst>
      </pc:sldChg>
      <pc:sldChg chg="addSp modSp mod modAnim modNotesTx">
        <pc:chgData name="Kostas Leptokaropoulos" userId="1711f4c7-cc35-4eab-bce0-093cd0a99d7f" providerId="ADAL" clId="{D21C1243-7BC2-4E1D-A948-78AB1360F325}" dt="2024-04-12T08:29:07.751" v="1177" actId="20577"/>
        <pc:sldMkLst>
          <pc:docMk/>
          <pc:sldMk cId="217866266" sldId="259"/>
        </pc:sldMkLst>
      </pc:sldChg>
      <pc:sldChg chg="modAnim">
        <pc:chgData name="Kostas Leptokaropoulos" userId="1711f4c7-cc35-4eab-bce0-093cd0a99d7f" providerId="ADAL" clId="{D21C1243-7BC2-4E1D-A948-78AB1360F325}" dt="2024-04-12T07:23:15.837" v="2"/>
        <pc:sldMkLst>
          <pc:docMk/>
          <pc:sldMk cId="1598355601" sldId="294"/>
        </pc:sldMkLst>
      </pc:sldChg>
      <pc:sldChg chg="modNotesTx">
        <pc:chgData name="Kostas Leptokaropoulos" userId="1711f4c7-cc35-4eab-bce0-093cd0a99d7f" providerId="ADAL" clId="{D21C1243-7BC2-4E1D-A948-78AB1360F325}" dt="2024-04-12T08:12:15.676" v="804" actId="20577"/>
        <pc:sldMkLst>
          <pc:docMk/>
          <pc:sldMk cId="879882965" sldId="305"/>
        </pc:sldMkLst>
      </pc:sldChg>
      <pc:sldChg chg="modSp mod modNotesTx">
        <pc:chgData name="Kostas Leptokaropoulos" userId="1711f4c7-cc35-4eab-bce0-093cd0a99d7f" providerId="ADAL" clId="{D21C1243-7BC2-4E1D-A948-78AB1360F325}" dt="2024-04-12T08:11:49.676" v="802" actId="6549"/>
        <pc:sldMkLst>
          <pc:docMk/>
          <pc:sldMk cId="2144253774" sldId="306"/>
        </pc:sldMkLst>
      </pc:sldChg>
      <pc:sldChg chg="modNotesTx">
        <pc:chgData name="Kostas Leptokaropoulos" userId="1711f4c7-cc35-4eab-bce0-093cd0a99d7f" providerId="ADAL" clId="{D21C1243-7BC2-4E1D-A948-78AB1360F325}" dt="2024-04-12T08:13:01.172" v="819" actId="20577"/>
        <pc:sldMkLst>
          <pc:docMk/>
          <pc:sldMk cId="2985228785" sldId="307"/>
        </pc:sldMkLst>
      </pc:sldChg>
      <pc:sldChg chg="modNotesTx">
        <pc:chgData name="Kostas Leptokaropoulos" userId="1711f4c7-cc35-4eab-bce0-093cd0a99d7f" providerId="ADAL" clId="{D21C1243-7BC2-4E1D-A948-78AB1360F325}" dt="2024-04-12T08:15:41.958" v="1119" actId="20577"/>
        <pc:sldMkLst>
          <pc:docMk/>
          <pc:sldMk cId="1426238531" sldId="308"/>
        </pc:sldMkLst>
      </pc:sldChg>
    </pc:docChg>
  </pc:docChgLst>
  <pc:docChgLst>
    <pc:chgData name="Kostas Leptokaropoulos" userId="1711f4c7-cc35-4eab-bce0-093cd0a99d7f" providerId="ADAL" clId="{533C0988-47F9-49CD-BB84-67DFA5D5C5EE}"/>
    <pc:docChg chg="undo custSel addSld delSld modSld">
      <pc:chgData name="Kostas Leptokaropoulos" userId="1711f4c7-cc35-4eab-bce0-093cd0a99d7f" providerId="ADAL" clId="{533C0988-47F9-49CD-BB84-67DFA5D5C5EE}" dt="2025-04-15T10:50:36.318" v="1848" actId="6549"/>
      <pc:docMkLst>
        <pc:docMk/>
      </pc:docMkLst>
      <pc:sldChg chg="addSp delSp modSp mod modNotesTx">
        <pc:chgData name="Kostas Leptokaropoulos" userId="1711f4c7-cc35-4eab-bce0-093cd0a99d7f" providerId="ADAL" clId="{533C0988-47F9-49CD-BB84-67DFA5D5C5EE}" dt="2025-04-15T10:50:36.318" v="1848" actId="6549"/>
        <pc:sldMkLst>
          <pc:docMk/>
          <pc:sldMk cId="0" sldId="258"/>
        </pc:sldMkLst>
        <pc:spChg chg="mod">
          <ac:chgData name="Kostas Leptokaropoulos" userId="1711f4c7-cc35-4eab-bce0-093cd0a99d7f" providerId="ADAL" clId="{533C0988-47F9-49CD-BB84-67DFA5D5C5EE}" dt="2025-04-09T13:32:37.572" v="1025" actId="1035"/>
          <ac:spMkLst>
            <pc:docMk/>
            <pc:sldMk cId="0" sldId="258"/>
            <ac:spMk id="7" creationId="{626FF190-FDB0-FD57-09F8-6252A1617356}"/>
          </ac:spMkLst>
        </pc:spChg>
        <pc:spChg chg="mod">
          <ac:chgData name="Kostas Leptokaropoulos" userId="1711f4c7-cc35-4eab-bce0-093cd0a99d7f" providerId="ADAL" clId="{533C0988-47F9-49CD-BB84-67DFA5D5C5EE}" dt="2025-04-09T13:32:37.572" v="1025" actId="1035"/>
          <ac:spMkLst>
            <pc:docMk/>
            <pc:sldMk cId="0" sldId="258"/>
            <ac:spMk id="11" creationId="{00000000-0000-0000-0000-000000000000}"/>
          </ac:spMkLst>
        </pc:spChg>
        <pc:spChg chg="mod">
          <ac:chgData name="Kostas Leptokaropoulos" userId="1711f4c7-cc35-4eab-bce0-093cd0a99d7f" providerId="ADAL" clId="{533C0988-47F9-49CD-BB84-67DFA5D5C5EE}" dt="2025-04-09T13:31:21.579" v="998" actId="21"/>
          <ac:spMkLst>
            <pc:docMk/>
            <pc:sldMk cId="0" sldId="258"/>
            <ac:spMk id="19" creationId="{4770C5F2-3BFB-477C-BDBE-F86E7C4738B0}"/>
          </ac:spMkLst>
        </pc:spChg>
        <pc:spChg chg="add mod">
          <ac:chgData name="Kostas Leptokaropoulos" userId="1711f4c7-cc35-4eab-bce0-093cd0a99d7f" providerId="ADAL" clId="{533C0988-47F9-49CD-BB84-67DFA5D5C5EE}" dt="2025-04-09T13:31:53.676" v="1023" actId="1036"/>
          <ac:spMkLst>
            <pc:docMk/>
            <pc:sldMk cId="0" sldId="258"/>
            <ac:spMk id="23" creationId="{1F7CF0F9-4F30-7BA1-51BB-3B0B93EDB6A8}"/>
          </ac:spMkLst>
        </pc:spChg>
        <pc:spChg chg="mod">
          <ac:chgData name="Kostas Leptokaropoulos" userId="1711f4c7-cc35-4eab-bce0-093cd0a99d7f" providerId="ADAL" clId="{533C0988-47F9-49CD-BB84-67DFA5D5C5EE}" dt="2025-04-09T13:32:40.902" v="1027" actId="1036"/>
          <ac:spMkLst>
            <pc:docMk/>
            <pc:sldMk cId="0" sldId="258"/>
            <ac:spMk id="24" creationId="{DFFC8084-6989-CAB9-3AFF-C50FF9AF2A5B}"/>
          </ac:spMkLst>
        </pc:spChg>
        <pc:picChg chg="mod">
          <ac:chgData name="Kostas Leptokaropoulos" userId="1711f4c7-cc35-4eab-bce0-093cd0a99d7f" providerId="ADAL" clId="{533C0988-47F9-49CD-BB84-67DFA5D5C5EE}" dt="2025-04-09T13:29:38.421" v="989" actId="1035"/>
          <ac:picMkLst>
            <pc:docMk/>
            <pc:sldMk cId="0" sldId="258"/>
            <ac:picMk id="3" creationId="{501FF983-EA6E-3075-5488-952CC85D836D}"/>
          </ac:picMkLst>
        </pc:picChg>
        <pc:picChg chg="add mod modCrop">
          <ac:chgData name="Kostas Leptokaropoulos" userId="1711f4c7-cc35-4eab-bce0-093cd0a99d7f" providerId="ADAL" clId="{533C0988-47F9-49CD-BB84-67DFA5D5C5EE}" dt="2025-04-09T12:49:44.970" v="59" actId="1035"/>
          <ac:picMkLst>
            <pc:docMk/>
            <pc:sldMk cId="0" sldId="258"/>
            <ac:picMk id="5" creationId="{9F3E6454-71C4-5D94-9010-9E0A7706411C}"/>
          </ac:picMkLst>
        </pc:picChg>
        <pc:picChg chg="add mod">
          <ac:chgData name="Kostas Leptokaropoulos" userId="1711f4c7-cc35-4eab-bce0-093cd0a99d7f" providerId="ADAL" clId="{533C0988-47F9-49CD-BB84-67DFA5D5C5EE}" dt="2025-04-09T13:29:38.421" v="989" actId="1035"/>
          <ac:picMkLst>
            <pc:docMk/>
            <pc:sldMk cId="0" sldId="258"/>
            <ac:picMk id="13" creationId="{96990CD7-2577-68DD-26FA-9B345699561B}"/>
          </ac:picMkLst>
        </pc:picChg>
        <pc:picChg chg="add mod">
          <ac:chgData name="Kostas Leptokaropoulos" userId="1711f4c7-cc35-4eab-bce0-093cd0a99d7f" providerId="ADAL" clId="{533C0988-47F9-49CD-BB84-67DFA5D5C5EE}" dt="2025-04-09T13:29:48.312" v="992" actId="1076"/>
          <ac:picMkLst>
            <pc:docMk/>
            <pc:sldMk cId="0" sldId="258"/>
            <ac:picMk id="21" creationId="{03029EC6-9AFD-83CB-E7E3-B24559959797}"/>
          </ac:picMkLst>
        </pc:picChg>
        <pc:picChg chg="mod">
          <ac:chgData name="Kostas Leptokaropoulos" userId="1711f4c7-cc35-4eab-bce0-093cd0a99d7f" providerId="ADAL" clId="{533C0988-47F9-49CD-BB84-67DFA5D5C5EE}" dt="2025-04-09T13:29:38.421" v="989" actId="1035"/>
          <ac:picMkLst>
            <pc:docMk/>
            <pc:sldMk cId="0" sldId="258"/>
            <ac:picMk id="1026" creationId="{A157571B-2EF9-435D-B551-A1B5592C5B01}"/>
          </ac:picMkLst>
        </pc:picChg>
      </pc:sldChg>
      <pc:sldChg chg="del">
        <pc:chgData name="Kostas Leptokaropoulos" userId="1711f4c7-cc35-4eab-bce0-093cd0a99d7f" providerId="ADAL" clId="{533C0988-47F9-49CD-BB84-67DFA5D5C5EE}" dt="2025-04-09T13:57:39.441" v="1587" actId="47"/>
        <pc:sldMkLst>
          <pc:docMk/>
          <pc:sldMk cId="217866266" sldId="259"/>
        </pc:sldMkLst>
      </pc:sldChg>
      <pc:sldChg chg="del">
        <pc:chgData name="Kostas Leptokaropoulos" userId="1711f4c7-cc35-4eab-bce0-093cd0a99d7f" providerId="ADAL" clId="{533C0988-47F9-49CD-BB84-67DFA5D5C5EE}" dt="2025-04-09T13:57:47.421" v="1594" actId="47"/>
        <pc:sldMkLst>
          <pc:docMk/>
          <pc:sldMk cId="1598355601" sldId="294"/>
        </pc:sldMkLst>
      </pc:sldChg>
      <pc:sldChg chg="del">
        <pc:chgData name="Kostas Leptokaropoulos" userId="1711f4c7-cc35-4eab-bce0-093cd0a99d7f" providerId="ADAL" clId="{533C0988-47F9-49CD-BB84-67DFA5D5C5EE}" dt="2025-04-09T13:57:44.748" v="1593" actId="47"/>
        <pc:sldMkLst>
          <pc:docMk/>
          <pc:sldMk cId="1224710154" sldId="303"/>
        </pc:sldMkLst>
      </pc:sldChg>
      <pc:sldChg chg="del">
        <pc:chgData name="Kostas Leptokaropoulos" userId="1711f4c7-cc35-4eab-bce0-093cd0a99d7f" providerId="ADAL" clId="{533C0988-47F9-49CD-BB84-67DFA5D5C5EE}" dt="2025-04-09T13:59:56.142" v="1708" actId="47"/>
        <pc:sldMkLst>
          <pc:docMk/>
          <pc:sldMk cId="3220047992" sldId="304"/>
        </pc:sldMkLst>
      </pc:sldChg>
      <pc:sldChg chg="del">
        <pc:chgData name="Kostas Leptokaropoulos" userId="1711f4c7-cc35-4eab-bce0-093cd0a99d7f" providerId="ADAL" clId="{533C0988-47F9-49CD-BB84-67DFA5D5C5EE}" dt="2025-04-09T13:57:41.601" v="1589" actId="47"/>
        <pc:sldMkLst>
          <pc:docMk/>
          <pc:sldMk cId="879882965" sldId="305"/>
        </pc:sldMkLst>
      </pc:sldChg>
      <pc:sldChg chg="del">
        <pc:chgData name="Kostas Leptokaropoulos" userId="1711f4c7-cc35-4eab-bce0-093cd0a99d7f" providerId="ADAL" clId="{533C0988-47F9-49CD-BB84-67DFA5D5C5EE}" dt="2025-04-09T13:57:40.732" v="1588" actId="47"/>
        <pc:sldMkLst>
          <pc:docMk/>
          <pc:sldMk cId="2144253774" sldId="306"/>
        </pc:sldMkLst>
      </pc:sldChg>
      <pc:sldChg chg="del">
        <pc:chgData name="Kostas Leptokaropoulos" userId="1711f4c7-cc35-4eab-bce0-093cd0a99d7f" providerId="ADAL" clId="{533C0988-47F9-49CD-BB84-67DFA5D5C5EE}" dt="2025-04-09T13:57:42.341" v="1590" actId="47"/>
        <pc:sldMkLst>
          <pc:docMk/>
          <pc:sldMk cId="2985228785" sldId="307"/>
        </pc:sldMkLst>
      </pc:sldChg>
      <pc:sldChg chg="del">
        <pc:chgData name="Kostas Leptokaropoulos" userId="1711f4c7-cc35-4eab-bce0-093cd0a99d7f" providerId="ADAL" clId="{533C0988-47F9-49CD-BB84-67DFA5D5C5EE}" dt="2025-04-09T13:57:43.044" v="1591" actId="47"/>
        <pc:sldMkLst>
          <pc:docMk/>
          <pc:sldMk cId="1426238531" sldId="308"/>
        </pc:sldMkLst>
      </pc:sldChg>
      <pc:sldChg chg="del">
        <pc:chgData name="Kostas Leptokaropoulos" userId="1711f4c7-cc35-4eab-bce0-093cd0a99d7f" providerId="ADAL" clId="{533C0988-47F9-49CD-BB84-67DFA5D5C5EE}" dt="2025-04-09T13:57:43.715" v="1592" actId="47"/>
        <pc:sldMkLst>
          <pc:docMk/>
          <pc:sldMk cId="2756202208" sldId="309"/>
        </pc:sldMkLst>
      </pc:sldChg>
      <pc:sldChg chg="new del">
        <pc:chgData name="Kostas Leptokaropoulos" userId="1711f4c7-cc35-4eab-bce0-093cd0a99d7f" providerId="ADAL" clId="{533C0988-47F9-49CD-BB84-67DFA5D5C5EE}" dt="2025-04-09T13:29:59.229" v="993" actId="47"/>
        <pc:sldMkLst>
          <pc:docMk/>
          <pc:sldMk cId="2453493005" sldId="310"/>
        </pc:sldMkLst>
      </pc:sldChg>
      <pc:sldChg chg="addSp delSp modSp new mod modAnim">
        <pc:chgData name="Kostas Leptokaropoulos" userId="1711f4c7-cc35-4eab-bce0-093cd0a99d7f" providerId="ADAL" clId="{533C0988-47F9-49CD-BB84-67DFA5D5C5EE}" dt="2025-04-09T13:27:32.641" v="746" actId="20577"/>
        <pc:sldMkLst>
          <pc:docMk/>
          <pc:sldMk cId="3922375299" sldId="311"/>
        </pc:sldMkLst>
        <pc:spChg chg="mod">
          <ac:chgData name="Kostas Leptokaropoulos" userId="1711f4c7-cc35-4eab-bce0-093cd0a99d7f" providerId="ADAL" clId="{533C0988-47F9-49CD-BB84-67DFA5D5C5EE}" dt="2025-04-09T13:27:32.641" v="746" actId="20577"/>
          <ac:spMkLst>
            <pc:docMk/>
            <pc:sldMk cId="3922375299" sldId="311"/>
            <ac:spMk id="2" creationId="{FCE6338F-289D-6B4C-B7CE-D349F65FC2BC}"/>
          </ac:spMkLst>
        </pc:spChg>
        <pc:picChg chg="add mod">
          <ac:chgData name="Kostas Leptokaropoulos" userId="1711f4c7-cc35-4eab-bce0-093cd0a99d7f" providerId="ADAL" clId="{533C0988-47F9-49CD-BB84-67DFA5D5C5EE}" dt="2025-04-09T13:17:03.774" v="455" actId="14100"/>
          <ac:picMkLst>
            <pc:docMk/>
            <pc:sldMk cId="3922375299" sldId="311"/>
            <ac:picMk id="5" creationId="{6CCD55B5-056D-0832-2999-864B04A8919C}"/>
          </ac:picMkLst>
        </pc:picChg>
      </pc:sldChg>
      <pc:sldChg chg="addSp delSp modSp new mod">
        <pc:chgData name="Kostas Leptokaropoulos" userId="1711f4c7-cc35-4eab-bce0-093cd0a99d7f" providerId="ADAL" clId="{533C0988-47F9-49CD-BB84-67DFA5D5C5EE}" dt="2025-04-09T14:00:01.372" v="1715" actId="1037"/>
        <pc:sldMkLst>
          <pc:docMk/>
          <pc:sldMk cId="4286650126" sldId="312"/>
        </pc:sldMkLst>
        <pc:spChg chg="mod">
          <ac:chgData name="Kostas Leptokaropoulos" userId="1711f4c7-cc35-4eab-bce0-093cd0a99d7f" providerId="ADAL" clId="{533C0988-47F9-49CD-BB84-67DFA5D5C5EE}" dt="2025-04-09T12:57:21.897" v="310" actId="20577"/>
          <ac:spMkLst>
            <pc:docMk/>
            <pc:sldMk cId="4286650126" sldId="312"/>
            <ac:spMk id="2" creationId="{E5DB61F5-F41F-A141-4727-223ACAE93BE3}"/>
          </ac:spMkLst>
        </pc:spChg>
        <pc:spChg chg="mod">
          <ac:chgData name="Kostas Leptokaropoulos" userId="1711f4c7-cc35-4eab-bce0-093cd0a99d7f" providerId="ADAL" clId="{533C0988-47F9-49CD-BB84-67DFA5D5C5EE}" dt="2025-04-09T13:59:24.636" v="1692" actId="20577"/>
          <ac:spMkLst>
            <pc:docMk/>
            <pc:sldMk cId="4286650126" sldId="312"/>
            <ac:spMk id="3" creationId="{54D0704D-3673-6152-D555-D866962E62BB}"/>
          </ac:spMkLst>
        </pc:spChg>
        <pc:picChg chg="add mod">
          <ac:chgData name="Kostas Leptokaropoulos" userId="1711f4c7-cc35-4eab-bce0-093cd0a99d7f" providerId="ADAL" clId="{533C0988-47F9-49CD-BB84-67DFA5D5C5EE}" dt="2025-04-09T14:00:01.372" v="1715" actId="1037"/>
          <ac:picMkLst>
            <pc:docMk/>
            <pc:sldMk cId="4286650126" sldId="312"/>
            <ac:picMk id="5" creationId="{BDDA0F85-A9A2-3097-9DBE-F951C0E50122}"/>
          </ac:picMkLst>
        </pc:picChg>
      </pc:sldChg>
      <pc:sldChg chg="addSp delSp modSp new mod modAnim">
        <pc:chgData name="Kostas Leptokaropoulos" userId="1711f4c7-cc35-4eab-bce0-093cd0a99d7f" providerId="ADAL" clId="{533C0988-47F9-49CD-BB84-67DFA5D5C5EE}" dt="2025-04-09T13:27:59.992" v="803" actId="20577"/>
        <pc:sldMkLst>
          <pc:docMk/>
          <pc:sldMk cId="3353816317" sldId="313"/>
        </pc:sldMkLst>
        <pc:spChg chg="mod">
          <ac:chgData name="Kostas Leptokaropoulos" userId="1711f4c7-cc35-4eab-bce0-093cd0a99d7f" providerId="ADAL" clId="{533C0988-47F9-49CD-BB84-67DFA5D5C5EE}" dt="2025-04-09T13:27:59.992" v="803" actId="20577"/>
          <ac:spMkLst>
            <pc:docMk/>
            <pc:sldMk cId="3353816317" sldId="313"/>
            <ac:spMk id="2" creationId="{3D735390-05EF-2FEB-9738-9835CE5C59C1}"/>
          </ac:spMkLst>
        </pc:spChg>
        <pc:picChg chg="add mod">
          <ac:chgData name="Kostas Leptokaropoulos" userId="1711f4c7-cc35-4eab-bce0-093cd0a99d7f" providerId="ADAL" clId="{533C0988-47F9-49CD-BB84-67DFA5D5C5EE}" dt="2025-04-09T13:18:06.374" v="496" actId="14100"/>
          <ac:picMkLst>
            <pc:docMk/>
            <pc:sldMk cId="3353816317" sldId="313"/>
            <ac:picMk id="5" creationId="{5B378425-60C0-1F91-3B4B-93C23EA8661B}"/>
          </ac:picMkLst>
        </pc:picChg>
      </pc:sldChg>
      <pc:sldChg chg="addSp delSp modSp add mod">
        <pc:chgData name="Kostas Leptokaropoulos" userId="1711f4c7-cc35-4eab-bce0-093cd0a99d7f" providerId="ADAL" clId="{533C0988-47F9-49CD-BB84-67DFA5D5C5EE}" dt="2025-04-15T10:09:45.079" v="1847" actId="1035"/>
        <pc:sldMkLst>
          <pc:docMk/>
          <pc:sldMk cId="2105867840" sldId="2147376304"/>
        </pc:sldMkLst>
        <pc:spChg chg="mod">
          <ac:chgData name="Kostas Leptokaropoulos" userId="1711f4c7-cc35-4eab-bce0-093cd0a99d7f" providerId="ADAL" clId="{533C0988-47F9-49CD-BB84-67DFA5D5C5EE}" dt="2025-04-15T10:09:45.079" v="1847" actId="1035"/>
          <ac:spMkLst>
            <pc:docMk/>
            <pc:sldMk cId="2105867840" sldId="2147376304"/>
            <ac:spMk id="3" creationId="{BBCBAA07-E8E0-590F-9E8E-29C8D0FE99B1}"/>
          </ac:spMkLst>
        </pc:spChg>
        <pc:spChg chg="mod">
          <ac:chgData name="Kostas Leptokaropoulos" userId="1711f4c7-cc35-4eab-bce0-093cd0a99d7f" providerId="ADAL" clId="{533C0988-47F9-49CD-BB84-67DFA5D5C5EE}" dt="2025-04-09T13:22:23.520" v="534" actId="207"/>
          <ac:spMkLst>
            <pc:docMk/>
            <pc:sldMk cId="2105867840" sldId="2147376304"/>
            <ac:spMk id="12" creationId="{722CCDB6-BE04-837A-F3A5-8D71EEF66041}"/>
          </ac:spMkLst>
        </pc:spChg>
        <pc:picChg chg="add mod">
          <ac:chgData name="Kostas Leptokaropoulos" userId="1711f4c7-cc35-4eab-bce0-093cd0a99d7f" providerId="ADAL" clId="{533C0988-47F9-49CD-BB84-67DFA5D5C5EE}" dt="2025-04-09T13:22:09.682" v="532" actId="108"/>
          <ac:picMkLst>
            <pc:docMk/>
            <pc:sldMk cId="2105867840" sldId="2147376304"/>
            <ac:picMk id="6" creationId="{81621CAC-878E-5D98-4FFA-4889FE7DE0D4}"/>
          </ac:picMkLst>
        </pc:picChg>
        <pc:picChg chg="mod">
          <ac:chgData name="Kostas Leptokaropoulos" userId="1711f4c7-cc35-4eab-bce0-093cd0a99d7f" providerId="ADAL" clId="{533C0988-47F9-49CD-BB84-67DFA5D5C5EE}" dt="2025-04-09T13:22:16.219" v="533" actId="1036"/>
          <ac:picMkLst>
            <pc:docMk/>
            <pc:sldMk cId="2105867840" sldId="2147376304"/>
            <ac:picMk id="7" creationId="{8CF13732-FFFC-64E7-4E4A-7F963092B23B}"/>
          </ac:picMkLst>
        </pc:picChg>
        <pc:picChg chg="mod">
          <ac:chgData name="Kostas Leptokaropoulos" userId="1711f4c7-cc35-4eab-bce0-093cd0a99d7f" providerId="ADAL" clId="{533C0988-47F9-49CD-BB84-67DFA5D5C5EE}" dt="2025-04-09T13:20:45.550" v="506" actId="1076"/>
          <ac:picMkLst>
            <pc:docMk/>
            <pc:sldMk cId="2105867840" sldId="2147376304"/>
            <ac:picMk id="9" creationId="{93F03EA3-8053-2C28-2251-73DF3BD002E3}"/>
          </ac:picMkLst>
        </pc:picChg>
        <pc:picChg chg="mod">
          <ac:chgData name="Kostas Leptokaropoulos" userId="1711f4c7-cc35-4eab-bce0-093cd0a99d7f" providerId="ADAL" clId="{533C0988-47F9-49CD-BB84-67DFA5D5C5EE}" dt="2025-04-09T13:20:50.688" v="507" actId="1076"/>
          <ac:picMkLst>
            <pc:docMk/>
            <pc:sldMk cId="2105867840" sldId="2147376304"/>
            <ac:picMk id="11" creationId="{26D42EF4-C561-BA8F-9FDB-17B58364B3F8}"/>
          </ac:picMkLst>
        </pc:picChg>
        <pc:picChg chg="mod">
          <ac:chgData name="Kostas Leptokaropoulos" userId="1711f4c7-cc35-4eab-bce0-093cd0a99d7f" providerId="ADAL" clId="{533C0988-47F9-49CD-BB84-67DFA5D5C5EE}" dt="2025-04-09T13:20:50.688" v="507" actId="1076"/>
          <ac:picMkLst>
            <pc:docMk/>
            <pc:sldMk cId="2105867840" sldId="2147376304"/>
            <ac:picMk id="13" creationId="{AEE7C845-75D6-16D8-CFB8-B50DCB9555C4}"/>
          </ac:picMkLst>
        </pc:picChg>
      </pc:sldChg>
      <pc:sldChg chg="addSp delSp modSp new mod modAnim">
        <pc:chgData name="Kostas Leptokaropoulos" userId="1711f4c7-cc35-4eab-bce0-093cd0a99d7f" providerId="ADAL" clId="{533C0988-47F9-49CD-BB84-67DFA5D5C5EE}" dt="2025-04-09T14:04:17.215" v="1845" actId="20577"/>
        <pc:sldMkLst>
          <pc:docMk/>
          <pc:sldMk cId="4272665495" sldId="2147376305"/>
        </pc:sldMkLst>
      </pc:sldChg>
    </pc:docChg>
  </pc:docChgLst>
  <pc:docChgLst>
    <pc:chgData name="Kostas Leptokaropoulos" userId="S::kleptoka@mathworks.com::1711f4c7-cc35-4eab-bce0-093cd0a99d7f" providerId="AD" clId="Web-{45B50610-3BFE-CD16-F2A5-4273FF60E892}"/>
    <pc:docChg chg="modSld">
      <pc:chgData name="Kostas Leptokaropoulos" userId="S::kleptoka@mathworks.com::1711f4c7-cc35-4eab-bce0-093cd0a99d7f" providerId="AD" clId="Web-{45B50610-3BFE-CD16-F2A5-4273FF60E892}" dt="2023-04-14T16:16:15.119" v="917" actId="20577"/>
      <pc:docMkLst>
        <pc:docMk/>
      </pc:docMkLst>
      <pc:sldChg chg="modSp">
        <pc:chgData name="Kostas Leptokaropoulos" userId="S::kleptoka@mathworks.com::1711f4c7-cc35-4eab-bce0-093cd0a99d7f" providerId="AD" clId="Web-{45B50610-3BFE-CD16-F2A5-4273FF60E892}" dt="2023-04-14T13:57:28.735" v="1" actId="20577"/>
        <pc:sldMkLst>
          <pc:docMk/>
          <pc:sldMk cId="1598355601" sldId="294"/>
        </pc:sldMkLst>
      </pc:sldChg>
      <pc:sldChg chg="modSp addAnim delAnim">
        <pc:chgData name="Kostas Leptokaropoulos" userId="S::kleptoka@mathworks.com::1711f4c7-cc35-4eab-bce0-093cd0a99d7f" providerId="AD" clId="Web-{45B50610-3BFE-CD16-F2A5-4273FF60E892}" dt="2023-04-14T16:16:15.119" v="917" actId="20577"/>
        <pc:sldMkLst>
          <pc:docMk/>
          <pc:sldMk cId="1224710154" sldId="303"/>
        </pc:sldMkLst>
      </pc:sldChg>
      <pc:sldChg chg="modSp">
        <pc:chgData name="Kostas Leptokaropoulos" userId="S::kleptoka@mathworks.com::1711f4c7-cc35-4eab-bce0-093cd0a99d7f" providerId="AD" clId="Web-{45B50610-3BFE-CD16-F2A5-4273FF60E892}" dt="2023-04-14T14:20:40.732" v="4" actId="20577"/>
        <pc:sldMkLst>
          <pc:docMk/>
          <pc:sldMk cId="3220047992" sldId="304"/>
        </pc:sldMkLst>
      </pc:sldChg>
    </pc:docChg>
  </pc:docChgLst>
  <pc:docChgLst>
    <pc:chgData name="Konstantinos Leptokaropoulos" userId="2b04b09c-5493-4181-9178-a001746551f1" providerId="ADAL" clId="{86BE20A4-8F20-4F04-B718-29C851FAE78B}"/>
    <pc:docChg chg="undo custSel addSld delSld modSld sldOrd delMainMaster">
      <pc:chgData name="Konstantinos Leptokaropoulos" userId="2b04b09c-5493-4181-9178-a001746551f1" providerId="ADAL" clId="{86BE20A4-8F20-4F04-B718-29C851FAE78B}" dt="2022-03-22T11:49:05.751" v="2349" actId="1076"/>
      <pc:docMkLst>
        <pc:docMk/>
      </pc:docMkLst>
      <pc:sldChg chg="addSp delSp modSp new del mod modAnim">
        <pc:chgData name="Konstantinos Leptokaropoulos" userId="2b04b09c-5493-4181-9178-a001746551f1" providerId="ADAL" clId="{86BE20A4-8F20-4F04-B718-29C851FAE78B}" dt="2022-03-22T10:28:42.249" v="15" actId="47"/>
        <pc:sldMkLst>
          <pc:docMk/>
          <pc:sldMk cId="2295112893" sldId="256"/>
        </pc:sldMkLst>
      </pc:sldChg>
      <pc:sldChg chg="add del ord">
        <pc:chgData name="Konstantinos Leptokaropoulos" userId="2b04b09c-5493-4181-9178-a001746551f1" providerId="ADAL" clId="{86BE20A4-8F20-4F04-B718-29C851FAE78B}" dt="2022-03-22T10:28:43.101" v="16" actId="47"/>
        <pc:sldMkLst>
          <pc:docMk/>
          <pc:sldMk cId="0" sldId="257"/>
        </pc:sldMkLst>
      </pc:sldChg>
      <pc:sldChg chg="addSp delSp modSp add mod ord delAnim">
        <pc:chgData name="Konstantinos Leptokaropoulos" userId="2b04b09c-5493-4181-9178-a001746551f1" providerId="ADAL" clId="{86BE20A4-8F20-4F04-B718-29C851FAE78B}" dt="2022-03-22T10:43:26.747" v="328" actId="115"/>
        <pc:sldMkLst>
          <pc:docMk/>
          <pc:sldMk cId="0" sldId="258"/>
        </pc:sldMkLst>
      </pc:sldChg>
      <pc:sldChg chg="addSp delSp modSp new mod">
        <pc:chgData name="Konstantinos Leptokaropoulos" userId="2b04b09c-5493-4181-9178-a001746551f1" providerId="ADAL" clId="{86BE20A4-8F20-4F04-B718-29C851FAE78B}" dt="2022-03-22T11:42:21.089" v="2127" actId="20577"/>
        <pc:sldMkLst>
          <pc:docMk/>
          <pc:sldMk cId="217866266" sldId="259"/>
        </pc:sldMkLst>
      </pc:sldChg>
      <pc:sldChg chg="add del">
        <pc:chgData name="Konstantinos Leptokaropoulos" userId="2b04b09c-5493-4181-9178-a001746551f1" providerId="ADAL" clId="{86BE20A4-8F20-4F04-B718-29C851FAE78B}" dt="2022-03-22T10:29:43.890" v="32"/>
        <pc:sldMkLst>
          <pc:docMk/>
          <pc:sldMk cId="432334622" sldId="260"/>
        </pc:sldMkLst>
      </pc:sldChg>
      <pc:sldChg chg="addSp modSp new mod">
        <pc:chgData name="Konstantinos Leptokaropoulos" userId="2b04b09c-5493-4181-9178-a001746551f1" providerId="ADAL" clId="{86BE20A4-8F20-4F04-B718-29C851FAE78B}" dt="2022-03-22T11:42:03.872" v="2098"/>
        <pc:sldMkLst>
          <pc:docMk/>
          <pc:sldMk cId="912430917" sldId="260"/>
        </pc:sldMkLst>
      </pc:sldChg>
      <pc:sldChg chg="add del">
        <pc:chgData name="Konstantinos Leptokaropoulos" userId="2b04b09c-5493-4181-9178-a001746551f1" providerId="ADAL" clId="{86BE20A4-8F20-4F04-B718-29C851FAE78B}" dt="2022-03-22T10:30:18.095" v="50" actId="47"/>
        <pc:sldMkLst>
          <pc:docMk/>
          <pc:sldMk cId="3394140111" sldId="260"/>
        </pc:sldMkLst>
      </pc:sldChg>
      <pc:sldChg chg="modSp new mod">
        <pc:chgData name="Konstantinos Leptokaropoulos" userId="2b04b09c-5493-4181-9178-a001746551f1" providerId="ADAL" clId="{86BE20A4-8F20-4F04-B718-29C851FAE78B}" dt="2022-03-22T11:41:28.792" v="2081"/>
        <pc:sldMkLst>
          <pc:docMk/>
          <pc:sldMk cId="2193633496" sldId="261"/>
        </pc:sldMkLst>
      </pc:sldChg>
      <pc:sldChg chg="addSp delSp modSp add mod modAnim">
        <pc:chgData name="Konstantinos Leptokaropoulos" userId="2b04b09c-5493-4181-9178-a001746551f1" providerId="ADAL" clId="{86BE20A4-8F20-4F04-B718-29C851FAE78B}" dt="2022-03-22T11:42:01.808" v="2097"/>
        <pc:sldMkLst>
          <pc:docMk/>
          <pc:sldMk cId="3296880051" sldId="262"/>
        </pc:sldMkLst>
      </pc:sldChg>
      <pc:sldChg chg="addSp delSp modSp add mod ord delAnim modAnim">
        <pc:chgData name="Konstantinos Leptokaropoulos" userId="2b04b09c-5493-4181-9178-a001746551f1" providerId="ADAL" clId="{86BE20A4-8F20-4F04-B718-29C851FAE78B}" dt="2022-03-22T11:41:57.177" v="2095"/>
        <pc:sldMkLst>
          <pc:docMk/>
          <pc:sldMk cId="1234808910" sldId="263"/>
        </pc:sldMkLst>
      </pc:sldChg>
      <pc:sldChg chg="addSp delSp modSp add mod ord delAnim">
        <pc:chgData name="Konstantinos Leptokaropoulos" userId="2b04b09c-5493-4181-9178-a001746551f1" providerId="ADAL" clId="{86BE20A4-8F20-4F04-B718-29C851FAE78B}" dt="2022-03-22T11:41:59.810" v="2096"/>
        <pc:sldMkLst>
          <pc:docMk/>
          <pc:sldMk cId="3091231536" sldId="264"/>
        </pc:sldMkLst>
      </pc:sldChg>
      <pc:sldChg chg="addSp delSp modSp add mod ord">
        <pc:chgData name="Konstantinos Leptokaropoulos" userId="2b04b09c-5493-4181-9178-a001746551f1" providerId="ADAL" clId="{86BE20A4-8F20-4F04-B718-29C851FAE78B}" dt="2022-03-22T11:41:55.275" v="2094"/>
        <pc:sldMkLst>
          <pc:docMk/>
          <pc:sldMk cId="1572374187" sldId="265"/>
        </pc:sldMkLst>
      </pc:sldChg>
      <pc:sldChg chg="addSp delSp modSp add mod">
        <pc:chgData name="Konstantinos Leptokaropoulos" userId="2b04b09c-5493-4181-9178-a001746551f1" providerId="ADAL" clId="{86BE20A4-8F20-4F04-B718-29C851FAE78B}" dt="2022-03-22T11:41:53.614" v="2093"/>
        <pc:sldMkLst>
          <pc:docMk/>
          <pc:sldMk cId="3296526323" sldId="266"/>
        </pc:sldMkLst>
      </pc:sldChg>
      <pc:sldChg chg="addSp delSp modSp add mod">
        <pc:chgData name="Konstantinos Leptokaropoulos" userId="2b04b09c-5493-4181-9178-a001746551f1" providerId="ADAL" clId="{86BE20A4-8F20-4F04-B718-29C851FAE78B}" dt="2022-03-22T11:41:49.024" v="2092" actId="20577"/>
        <pc:sldMkLst>
          <pc:docMk/>
          <pc:sldMk cId="595222250" sldId="267"/>
        </pc:sldMkLst>
      </pc:sldChg>
      <pc:sldChg chg="modSp add del mod">
        <pc:chgData name="Konstantinos Leptokaropoulos" userId="2b04b09c-5493-4181-9178-a001746551f1" providerId="ADAL" clId="{86BE20A4-8F20-4F04-B718-29C851FAE78B}" dt="2022-03-22T11:41:28.385" v="2080"/>
        <pc:sldMkLst>
          <pc:docMk/>
          <pc:sldMk cId="656022834" sldId="268"/>
        </pc:sldMkLst>
      </pc:sldChg>
      <pc:sldChg chg="addSp delSp modSp add mod modAnim">
        <pc:chgData name="Konstantinos Leptokaropoulos" userId="2b04b09c-5493-4181-9178-a001746551f1" providerId="ADAL" clId="{86BE20A4-8F20-4F04-B718-29C851FAE78B}" dt="2022-03-22T11:48:39.296" v="2346" actId="1076"/>
        <pc:sldMkLst>
          <pc:docMk/>
          <pc:sldMk cId="3582405166" sldId="268"/>
        </pc:sldMkLst>
      </pc:sldChg>
      <pc:sldChg chg="addSp modSp add mod modAnim">
        <pc:chgData name="Konstantinos Leptokaropoulos" userId="2b04b09c-5493-4181-9178-a001746551f1" providerId="ADAL" clId="{86BE20A4-8F20-4F04-B718-29C851FAE78B}" dt="2022-03-22T11:49:05.751" v="2349" actId="1076"/>
        <pc:sldMkLst>
          <pc:docMk/>
          <pc:sldMk cId="2224124920" sldId="269"/>
        </pc:sldMkLst>
      </pc:sldChg>
      <pc:sldChg chg="addSp delSp modSp new mod modAnim">
        <pc:chgData name="Konstantinos Leptokaropoulos" userId="2b04b09c-5493-4181-9178-a001746551f1" providerId="ADAL" clId="{86BE20A4-8F20-4F04-B718-29C851FAE78B}" dt="2022-03-22T11:46:16.208" v="2338"/>
        <pc:sldMkLst>
          <pc:docMk/>
          <pc:sldMk cId="86517838" sldId="270"/>
        </pc:sldMkLst>
      </pc:sldChg>
      <pc:sldMasterChg chg="del addSldLayout delSldLayout">
        <pc:chgData name="Konstantinos Leptokaropoulos" userId="2b04b09c-5493-4181-9178-a001746551f1" providerId="ADAL" clId="{86BE20A4-8F20-4F04-B718-29C851FAE78B}" dt="2022-03-22T10:28:43.101" v="16" actId="47"/>
        <pc:sldMasterMkLst>
          <pc:docMk/>
          <pc:sldMasterMk cId="498643761" sldId="2147483648"/>
        </pc:sldMasterMkLst>
        <pc:sldLayoutChg chg="add del">
          <pc:chgData name="Konstantinos Leptokaropoulos" userId="2b04b09c-5493-4181-9178-a001746551f1" providerId="ADAL" clId="{86BE20A4-8F20-4F04-B718-29C851FAE78B}" dt="2022-03-22T10:28:43.101" v="16" actId="47"/>
          <pc:sldLayoutMkLst>
            <pc:docMk/>
            <pc:sldMasterMk cId="498643761" sldId="2147483648"/>
            <pc:sldLayoutMk cId="1666438358" sldId="2147483649"/>
          </pc:sldLayoutMkLst>
        </pc:sldLayoutChg>
      </pc:sldMasterChg>
    </pc:docChg>
  </pc:docChgLst>
  <pc:docChgLst>
    <pc:chgData name="Kostas Leptokaropoulos" userId="1711f4c7-cc35-4eab-bce0-093cd0a99d7f" providerId="ADAL" clId="{E01F4713-3370-41C8-A3D1-0BD2642350CF}"/>
    <pc:docChg chg="undo custSel addSld delSld modSld">
      <pc:chgData name="Kostas Leptokaropoulos" userId="1711f4c7-cc35-4eab-bce0-093cd0a99d7f" providerId="ADAL" clId="{E01F4713-3370-41C8-A3D1-0BD2642350CF}" dt="2023-04-21T11:25:27.334" v="2195" actId="6549"/>
      <pc:docMkLst>
        <pc:docMk/>
      </pc:docMkLst>
      <pc:sldChg chg="modSp mod">
        <pc:chgData name="Kostas Leptokaropoulos" userId="1711f4c7-cc35-4eab-bce0-093cd0a99d7f" providerId="ADAL" clId="{E01F4713-3370-41C8-A3D1-0BD2642350CF}" dt="2023-04-11T15:55:02.173" v="1251" actId="14100"/>
        <pc:sldMkLst>
          <pc:docMk/>
          <pc:sldMk cId="0" sldId="258"/>
        </pc:sldMkLst>
      </pc:sldChg>
      <pc:sldChg chg="delSp modSp mod">
        <pc:chgData name="Kostas Leptokaropoulos" userId="1711f4c7-cc35-4eab-bce0-093cd0a99d7f" providerId="ADAL" clId="{E01F4713-3370-41C8-A3D1-0BD2642350CF}" dt="2023-04-21T07:30:12.896" v="1536" actId="20577"/>
        <pc:sldMkLst>
          <pc:docMk/>
          <pc:sldMk cId="217866266" sldId="259"/>
        </pc:sldMkLst>
      </pc:sldChg>
      <pc:sldChg chg="addSp delSp modSp mod addAnim delAnim modAnim modNotesTx">
        <pc:chgData name="Kostas Leptokaropoulos" userId="1711f4c7-cc35-4eab-bce0-093cd0a99d7f" providerId="ADAL" clId="{E01F4713-3370-41C8-A3D1-0BD2642350CF}" dt="2023-04-21T07:30:25.798" v="1570" actId="20577"/>
        <pc:sldMkLst>
          <pc:docMk/>
          <pc:sldMk cId="1747529701" sldId="292"/>
        </pc:sldMkLst>
      </pc:sldChg>
      <pc:sldChg chg="addSp delSp modSp mod modAnim modNotesTx">
        <pc:chgData name="Kostas Leptokaropoulos" userId="1711f4c7-cc35-4eab-bce0-093cd0a99d7f" providerId="ADAL" clId="{E01F4713-3370-41C8-A3D1-0BD2642350CF}" dt="2023-04-21T11:25:27.334" v="2195" actId="6549"/>
        <pc:sldMkLst>
          <pc:docMk/>
          <pc:sldMk cId="2016626235" sldId="293"/>
        </pc:sldMkLst>
      </pc:sldChg>
      <pc:sldChg chg="addSp delSp modSp mod">
        <pc:chgData name="Kostas Leptokaropoulos" userId="1711f4c7-cc35-4eab-bce0-093cd0a99d7f" providerId="ADAL" clId="{E01F4713-3370-41C8-A3D1-0BD2642350CF}" dt="2023-04-14T11:39:45.011" v="1462" actId="1035"/>
        <pc:sldMkLst>
          <pc:docMk/>
          <pc:sldMk cId="1598355601" sldId="294"/>
        </pc:sldMkLst>
      </pc:sldChg>
      <pc:sldChg chg="addSp delSp modSp mod addAnim delAnim modAnim modNotesTx">
        <pc:chgData name="Kostas Leptokaropoulos" userId="1711f4c7-cc35-4eab-bce0-093cd0a99d7f" providerId="ADAL" clId="{E01F4713-3370-41C8-A3D1-0BD2642350CF}" dt="2023-04-21T11:19:53.685" v="2001"/>
        <pc:sldMkLst>
          <pc:docMk/>
          <pc:sldMk cId="732037845" sldId="295"/>
        </pc:sldMkLst>
      </pc:sldChg>
      <pc:sldChg chg="addSp delSp modSp mod modNotesTx">
        <pc:chgData name="Kostas Leptokaropoulos" userId="1711f4c7-cc35-4eab-bce0-093cd0a99d7f" providerId="ADAL" clId="{E01F4713-3370-41C8-A3D1-0BD2642350CF}" dt="2023-04-21T11:21:26.849" v="2087" actId="20577"/>
        <pc:sldMkLst>
          <pc:docMk/>
          <pc:sldMk cId="197028283" sldId="301"/>
        </pc:sldMkLst>
      </pc:sldChg>
      <pc:sldChg chg="modSp del mod">
        <pc:chgData name="Kostas Leptokaropoulos" userId="1711f4c7-cc35-4eab-bce0-093cd0a99d7f" providerId="ADAL" clId="{E01F4713-3370-41C8-A3D1-0BD2642350CF}" dt="2023-04-21T07:30:44.494" v="1605" actId="47"/>
        <pc:sldMkLst>
          <pc:docMk/>
          <pc:sldMk cId="2414538928" sldId="302"/>
        </pc:sldMkLst>
      </pc:sldChg>
      <pc:sldChg chg="addSp delSp modSp mod modAnim">
        <pc:chgData name="Kostas Leptokaropoulos" userId="1711f4c7-cc35-4eab-bce0-093cd0a99d7f" providerId="ADAL" clId="{E01F4713-3370-41C8-A3D1-0BD2642350CF}" dt="2023-04-21T07:30:50.793" v="1622" actId="20577"/>
        <pc:sldMkLst>
          <pc:docMk/>
          <pc:sldMk cId="1224710154" sldId="303"/>
        </pc:sldMkLst>
      </pc:sldChg>
      <pc:sldChg chg="addSp delSp modSp mod modNotesTx">
        <pc:chgData name="Kostas Leptokaropoulos" userId="1711f4c7-cc35-4eab-bce0-093cd0a99d7f" providerId="ADAL" clId="{E01F4713-3370-41C8-A3D1-0BD2642350CF}" dt="2023-04-21T07:31:18.844" v="1647" actId="6549"/>
        <pc:sldMkLst>
          <pc:docMk/>
          <pc:sldMk cId="3220047992" sldId="304"/>
        </pc:sldMkLst>
      </pc:sldChg>
      <pc:sldChg chg="modSp mod modAnim modNotesTx">
        <pc:chgData name="Kostas Leptokaropoulos" userId="1711f4c7-cc35-4eab-bce0-093cd0a99d7f" providerId="ADAL" clId="{E01F4713-3370-41C8-A3D1-0BD2642350CF}" dt="2023-04-21T11:08:49.908" v="1794" actId="20577"/>
        <pc:sldMkLst>
          <pc:docMk/>
          <pc:sldMk cId="879882965" sldId="305"/>
        </pc:sldMkLst>
      </pc:sldChg>
      <pc:sldChg chg="addSp delSp modSp add del mod addAnim delAnim">
        <pc:chgData name="Kostas Leptokaropoulos" userId="1711f4c7-cc35-4eab-bce0-093cd0a99d7f" providerId="ADAL" clId="{E01F4713-3370-41C8-A3D1-0BD2642350CF}" dt="2023-04-20T13:29:31.217" v="1493"/>
        <pc:sldMkLst>
          <pc:docMk/>
          <pc:sldMk cId="2824433978" sldId="306"/>
        </pc:sldMkLst>
      </pc:sldChg>
    </pc:docChg>
  </pc:docChgLst>
  <pc:docChgLst>
    <pc:chgData name="Kostas Leptokaropoulos" userId="1711f4c7-cc35-4eab-bce0-093cd0a99d7f" providerId="ADAL" clId="{6F8D4C3B-2509-41EE-9AFF-B25DAC0523E3}"/>
    <pc:docChg chg="undo redo custSel addSld delSld modSld sldOrd">
      <pc:chgData name="Kostas Leptokaropoulos" userId="1711f4c7-cc35-4eab-bce0-093cd0a99d7f" providerId="ADAL" clId="{6F8D4C3B-2509-41EE-9AFF-B25DAC0523E3}" dt="2023-03-17T16:03:08.592" v="5699" actId="1035"/>
      <pc:docMkLst>
        <pc:docMk/>
      </pc:docMkLst>
      <pc:sldChg chg="addSp delSp modSp mod">
        <pc:chgData name="Kostas Leptokaropoulos" userId="1711f4c7-cc35-4eab-bce0-093cd0a99d7f" providerId="ADAL" clId="{6F8D4C3B-2509-41EE-9AFF-B25DAC0523E3}" dt="2023-03-15T16:05:21.773" v="306" actId="1036"/>
        <pc:sldMkLst>
          <pc:docMk/>
          <pc:sldMk cId="0" sldId="258"/>
        </pc:sldMkLst>
      </pc:sldChg>
      <pc:sldChg chg="addSp delSp modSp mod ord modAnim">
        <pc:chgData name="Kostas Leptokaropoulos" userId="1711f4c7-cc35-4eab-bce0-093cd0a99d7f" providerId="ADAL" clId="{6F8D4C3B-2509-41EE-9AFF-B25DAC0523E3}" dt="2023-03-17T16:03:08.592" v="5699" actId="1035"/>
        <pc:sldMkLst>
          <pc:docMk/>
          <pc:sldMk cId="217866266" sldId="259"/>
        </pc:sldMkLst>
      </pc:sldChg>
      <pc:sldChg chg="del">
        <pc:chgData name="Kostas Leptokaropoulos" userId="1711f4c7-cc35-4eab-bce0-093cd0a99d7f" providerId="ADAL" clId="{6F8D4C3B-2509-41EE-9AFF-B25DAC0523E3}" dt="2023-03-17T13:56:14.760" v="4144" actId="47"/>
        <pc:sldMkLst>
          <pc:docMk/>
          <pc:sldMk cId="912430917" sldId="260"/>
        </pc:sldMkLst>
      </pc:sldChg>
      <pc:sldChg chg="del">
        <pc:chgData name="Kostas Leptokaropoulos" userId="1711f4c7-cc35-4eab-bce0-093cd0a99d7f" providerId="ADAL" clId="{6F8D4C3B-2509-41EE-9AFF-B25DAC0523E3}" dt="2023-03-17T13:56:15.472" v="4145" actId="47"/>
        <pc:sldMkLst>
          <pc:docMk/>
          <pc:sldMk cId="3296880051" sldId="262"/>
        </pc:sldMkLst>
      </pc:sldChg>
      <pc:sldChg chg="del">
        <pc:chgData name="Kostas Leptokaropoulos" userId="1711f4c7-cc35-4eab-bce0-093cd0a99d7f" providerId="ADAL" clId="{6F8D4C3B-2509-41EE-9AFF-B25DAC0523E3}" dt="2023-03-17T13:56:17.909" v="4147" actId="47"/>
        <pc:sldMkLst>
          <pc:docMk/>
          <pc:sldMk cId="1234808910" sldId="263"/>
        </pc:sldMkLst>
      </pc:sldChg>
      <pc:sldChg chg="del">
        <pc:chgData name="Kostas Leptokaropoulos" userId="1711f4c7-cc35-4eab-bce0-093cd0a99d7f" providerId="ADAL" clId="{6F8D4C3B-2509-41EE-9AFF-B25DAC0523E3}" dt="2023-03-17T13:56:16.136" v="4146" actId="47"/>
        <pc:sldMkLst>
          <pc:docMk/>
          <pc:sldMk cId="3091231536" sldId="264"/>
        </pc:sldMkLst>
      </pc:sldChg>
      <pc:sldChg chg="del">
        <pc:chgData name="Kostas Leptokaropoulos" userId="1711f4c7-cc35-4eab-bce0-093cd0a99d7f" providerId="ADAL" clId="{6F8D4C3B-2509-41EE-9AFF-B25DAC0523E3}" dt="2023-03-17T13:56:19.006" v="4148" actId="47"/>
        <pc:sldMkLst>
          <pc:docMk/>
          <pc:sldMk cId="1572374187" sldId="265"/>
        </pc:sldMkLst>
      </pc:sldChg>
      <pc:sldChg chg="del">
        <pc:chgData name="Kostas Leptokaropoulos" userId="1711f4c7-cc35-4eab-bce0-093cd0a99d7f" providerId="ADAL" clId="{6F8D4C3B-2509-41EE-9AFF-B25DAC0523E3}" dt="2023-03-17T13:56:19.556" v="4149" actId="47"/>
        <pc:sldMkLst>
          <pc:docMk/>
          <pc:sldMk cId="595222250" sldId="267"/>
        </pc:sldMkLst>
      </pc:sldChg>
      <pc:sldChg chg="del">
        <pc:chgData name="Kostas Leptokaropoulos" userId="1711f4c7-cc35-4eab-bce0-093cd0a99d7f" providerId="ADAL" clId="{6F8D4C3B-2509-41EE-9AFF-B25DAC0523E3}" dt="2023-03-17T13:56:23.449" v="4152" actId="47"/>
        <pc:sldMkLst>
          <pc:docMk/>
          <pc:sldMk cId="3582405166" sldId="268"/>
        </pc:sldMkLst>
      </pc:sldChg>
      <pc:sldChg chg="del">
        <pc:chgData name="Kostas Leptokaropoulos" userId="1711f4c7-cc35-4eab-bce0-093cd0a99d7f" providerId="ADAL" clId="{6F8D4C3B-2509-41EE-9AFF-B25DAC0523E3}" dt="2023-03-17T13:57:37.161" v="4217" actId="47"/>
        <pc:sldMkLst>
          <pc:docMk/>
          <pc:sldMk cId="2224124920" sldId="269"/>
        </pc:sldMkLst>
      </pc:sldChg>
      <pc:sldChg chg="del">
        <pc:chgData name="Kostas Leptokaropoulos" userId="1711f4c7-cc35-4eab-bce0-093cd0a99d7f" providerId="ADAL" clId="{6F8D4C3B-2509-41EE-9AFF-B25DAC0523E3}" dt="2023-03-17T13:57:35.839" v="4216" actId="47"/>
        <pc:sldMkLst>
          <pc:docMk/>
          <pc:sldMk cId="3274552297" sldId="271"/>
        </pc:sldMkLst>
      </pc:sldChg>
      <pc:sldChg chg="del">
        <pc:chgData name="Kostas Leptokaropoulos" userId="1711f4c7-cc35-4eab-bce0-093cd0a99d7f" providerId="ADAL" clId="{6F8D4C3B-2509-41EE-9AFF-B25DAC0523E3}" dt="2023-03-17T13:56:21.615" v="4150" actId="47"/>
        <pc:sldMkLst>
          <pc:docMk/>
          <pc:sldMk cId="2102310920" sldId="272"/>
        </pc:sldMkLst>
      </pc:sldChg>
      <pc:sldChg chg="del">
        <pc:chgData name="Kostas Leptokaropoulos" userId="1711f4c7-cc35-4eab-bce0-093cd0a99d7f" providerId="ADAL" clId="{6F8D4C3B-2509-41EE-9AFF-B25DAC0523E3}" dt="2023-03-17T13:56:24.033" v="4153" actId="47"/>
        <pc:sldMkLst>
          <pc:docMk/>
          <pc:sldMk cId="1323863131" sldId="273"/>
        </pc:sldMkLst>
      </pc:sldChg>
      <pc:sldChg chg="del">
        <pc:chgData name="Kostas Leptokaropoulos" userId="1711f4c7-cc35-4eab-bce0-093cd0a99d7f" providerId="ADAL" clId="{6F8D4C3B-2509-41EE-9AFF-B25DAC0523E3}" dt="2023-03-17T13:56:27.521" v="4156" actId="47"/>
        <pc:sldMkLst>
          <pc:docMk/>
          <pc:sldMk cId="1501842951" sldId="275"/>
        </pc:sldMkLst>
      </pc:sldChg>
      <pc:sldChg chg="del">
        <pc:chgData name="Kostas Leptokaropoulos" userId="1711f4c7-cc35-4eab-bce0-093cd0a99d7f" providerId="ADAL" clId="{6F8D4C3B-2509-41EE-9AFF-B25DAC0523E3}" dt="2023-03-17T13:56:22.303" v="4151" actId="47"/>
        <pc:sldMkLst>
          <pc:docMk/>
          <pc:sldMk cId="536859914" sldId="277"/>
        </pc:sldMkLst>
      </pc:sldChg>
      <pc:sldChg chg="del">
        <pc:chgData name="Kostas Leptokaropoulos" userId="1711f4c7-cc35-4eab-bce0-093cd0a99d7f" providerId="ADAL" clId="{6F8D4C3B-2509-41EE-9AFF-B25DAC0523E3}" dt="2023-03-17T13:56:25.182" v="4155" actId="47"/>
        <pc:sldMkLst>
          <pc:docMk/>
          <pc:sldMk cId="3321674549" sldId="278"/>
        </pc:sldMkLst>
      </pc:sldChg>
      <pc:sldChg chg="addSp delSp modSp del">
        <pc:chgData name="Kostas Leptokaropoulos" userId="1711f4c7-cc35-4eab-bce0-093cd0a99d7f" providerId="ADAL" clId="{6F8D4C3B-2509-41EE-9AFF-B25DAC0523E3}" dt="2023-03-17T13:56:14.478" v="4143" actId="47"/>
        <pc:sldMkLst>
          <pc:docMk/>
          <pc:sldMk cId="1489364046" sldId="280"/>
        </pc:sldMkLst>
      </pc:sldChg>
      <pc:sldChg chg="del">
        <pc:chgData name="Kostas Leptokaropoulos" userId="1711f4c7-cc35-4eab-bce0-093cd0a99d7f" providerId="ADAL" clId="{6F8D4C3B-2509-41EE-9AFF-B25DAC0523E3}" dt="2023-03-17T13:56:31.633" v="4157" actId="47"/>
        <pc:sldMkLst>
          <pc:docMk/>
          <pc:sldMk cId="2626201255" sldId="284"/>
        </pc:sldMkLst>
      </pc:sldChg>
      <pc:sldChg chg="del">
        <pc:chgData name="Kostas Leptokaropoulos" userId="1711f4c7-cc35-4eab-bce0-093cd0a99d7f" providerId="ADAL" clId="{6F8D4C3B-2509-41EE-9AFF-B25DAC0523E3}" dt="2023-03-17T13:56:33.821" v="4160" actId="47"/>
        <pc:sldMkLst>
          <pc:docMk/>
          <pc:sldMk cId="2010892774" sldId="285"/>
        </pc:sldMkLst>
      </pc:sldChg>
      <pc:sldChg chg="del">
        <pc:chgData name="Kostas Leptokaropoulos" userId="1711f4c7-cc35-4eab-bce0-093cd0a99d7f" providerId="ADAL" clId="{6F8D4C3B-2509-41EE-9AFF-B25DAC0523E3}" dt="2023-03-17T13:56:32.430" v="4158" actId="47"/>
        <pc:sldMkLst>
          <pc:docMk/>
          <pc:sldMk cId="3235653775" sldId="286"/>
        </pc:sldMkLst>
      </pc:sldChg>
      <pc:sldChg chg="del">
        <pc:chgData name="Kostas Leptokaropoulos" userId="1711f4c7-cc35-4eab-bce0-093cd0a99d7f" providerId="ADAL" clId="{6F8D4C3B-2509-41EE-9AFF-B25DAC0523E3}" dt="2023-03-17T13:56:33.183" v="4159" actId="47"/>
        <pc:sldMkLst>
          <pc:docMk/>
          <pc:sldMk cId="833768509" sldId="287"/>
        </pc:sldMkLst>
      </pc:sldChg>
      <pc:sldChg chg="del">
        <pc:chgData name="Kostas Leptokaropoulos" userId="1711f4c7-cc35-4eab-bce0-093cd0a99d7f" providerId="ADAL" clId="{6F8D4C3B-2509-41EE-9AFF-B25DAC0523E3}" dt="2023-03-17T14:28:43.404" v="5074" actId="47"/>
        <pc:sldMkLst>
          <pc:docMk/>
          <pc:sldMk cId="3984674975" sldId="288"/>
        </pc:sldMkLst>
      </pc:sldChg>
      <pc:sldChg chg="del">
        <pc:chgData name="Kostas Leptokaropoulos" userId="1711f4c7-cc35-4eab-bce0-093cd0a99d7f" providerId="ADAL" clId="{6F8D4C3B-2509-41EE-9AFF-B25DAC0523E3}" dt="2023-03-17T13:56:24.649" v="4154" actId="47"/>
        <pc:sldMkLst>
          <pc:docMk/>
          <pc:sldMk cId="2516795846" sldId="290"/>
        </pc:sldMkLst>
      </pc:sldChg>
      <pc:sldChg chg="del">
        <pc:chgData name="Kostas Leptokaropoulos" userId="1711f4c7-cc35-4eab-bce0-093cd0a99d7f" providerId="ADAL" clId="{6F8D4C3B-2509-41EE-9AFF-B25DAC0523E3}" dt="2023-03-17T13:57:38.337" v="4218" actId="47"/>
        <pc:sldMkLst>
          <pc:docMk/>
          <pc:sldMk cId="1085705980" sldId="291"/>
        </pc:sldMkLst>
      </pc:sldChg>
      <pc:sldChg chg="addSp delSp modSp new mod delAnim modAnim modNotesTx">
        <pc:chgData name="Kostas Leptokaropoulos" userId="1711f4c7-cc35-4eab-bce0-093cd0a99d7f" providerId="ADAL" clId="{6F8D4C3B-2509-41EE-9AFF-B25DAC0523E3}" dt="2023-03-17T15:08:13.644" v="5179" actId="732"/>
        <pc:sldMkLst>
          <pc:docMk/>
          <pc:sldMk cId="1747529701" sldId="292"/>
        </pc:sldMkLst>
      </pc:sldChg>
      <pc:sldChg chg="addSp delSp modSp new mod ord delAnim modAnim modNotesTx">
        <pc:chgData name="Kostas Leptokaropoulos" userId="1711f4c7-cc35-4eab-bce0-093cd0a99d7f" providerId="ADAL" clId="{6F8D4C3B-2509-41EE-9AFF-B25DAC0523E3}" dt="2023-03-17T16:02:34.080" v="5654"/>
        <pc:sldMkLst>
          <pc:docMk/>
          <pc:sldMk cId="2016626235" sldId="293"/>
        </pc:sldMkLst>
      </pc:sldChg>
      <pc:sldChg chg="addSp delSp modSp new mod ord">
        <pc:chgData name="Kostas Leptokaropoulos" userId="1711f4c7-cc35-4eab-bce0-093cd0a99d7f" providerId="ADAL" clId="{6F8D4C3B-2509-41EE-9AFF-B25DAC0523E3}" dt="2023-03-17T15:58:13.907" v="5482" actId="732"/>
        <pc:sldMkLst>
          <pc:docMk/>
          <pc:sldMk cId="1598355601" sldId="294"/>
        </pc:sldMkLst>
      </pc:sldChg>
      <pc:sldChg chg="addSp delSp modSp new mod ord modAnim modNotesTx">
        <pc:chgData name="Kostas Leptokaropoulos" userId="1711f4c7-cc35-4eab-bce0-093cd0a99d7f" providerId="ADAL" clId="{6F8D4C3B-2509-41EE-9AFF-B25DAC0523E3}" dt="2023-03-17T16:02:37.238" v="5655"/>
        <pc:sldMkLst>
          <pc:docMk/>
          <pc:sldMk cId="732037845" sldId="295"/>
        </pc:sldMkLst>
      </pc:sldChg>
      <pc:sldChg chg="addSp delSp modSp add del mod ord delAnim">
        <pc:chgData name="Kostas Leptokaropoulos" userId="1711f4c7-cc35-4eab-bce0-093cd0a99d7f" providerId="ADAL" clId="{6F8D4C3B-2509-41EE-9AFF-B25DAC0523E3}" dt="2023-03-17T14:04:46.249" v="4263" actId="47"/>
        <pc:sldMkLst>
          <pc:docMk/>
          <pc:sldMk cId="947429868" sldId="296"/>
        </pc:sldMkLst>
      </pc:sldChg>
      <pc:sldChg chg="addSp delSp modSp new del mod ord modNotesTx">
        <pc:chgData name="Kostas Leptokaropoulos" userId="1711f4c7-cc35-4eab-bce0-093cd0a99d7f" providerId="ADAL" clId="{6F8D4C3B-2509-41EE-9AFF-B25DAC0523E3}" dt="2023-03-17T11:41:23.448" v="1712" actId="47"/>
        <pc:sldMkLst>
          <pc:docMk/>
          <pc:sldMk cId="3651756107" sldId="297"/>
        </pc:sldMkLst>
      </pc:sldChg>
      <pc:sldChg chg="delSp modSp add del mod">
        <pc:chgData name="Kostas Leptokaropoulos" userId="1711f4c7-cc35-4eab-bce0-093cd0a99d7f" providerId="ADAL" clId="{6F8D4C3B-2509-41EE-9AFF-B25DAC0523E3}" dt="2023-03-17T14:28:25.544" v="5071" actId="47"/>
        <pc:sldMkLst>
          <pc:docMk/>
          <pc:sldMk cId="641088625" sldId="298"/>
        </pc:sldMkLst>
      </pc:sldChg>
      <pc:sldChg chg="addSp delSp modSp new del mod">
        <pc:chgData name="Kostas Leptokaropoulos" userId="1711f4c7-cc35-4eab-bce0-093cd0a99d7f" providerId="ADAL" clId="{6F8D4C3B-2509-41EE-9AFF-B25DAC0523E3}" dt="2023-03-17T14:28:26.463" v="5072" actId="47"/>
        <pc:sldMkLst>
          <pc:docMk/>
          <pc:sldMk cId="1416096335" sldId="299"/>
        </pc:sldMkLst>
      </pc:sldChg>
      <pc:sldChg chg="addSp delSp modSp new del mod delAnim modAnim">
        <pc:chgData name="Kostas Leptokaropoulos" userId="1711f4c7-cc35-4eab-bce0-093cd0a99d7f" providerId="ADAL" clId="{6F8D4C3B-2509-41EE-9AFF-B25DAC0523E3}" dt="2023-03-17T14:28:30.225" v="5073" actId="47"/>
        <pc:sldMkLst>
          <pc:docMk/>
          <pc:sldMk cId="2655571109" sldId="300"/>
        </pc:sldMkLst>
      </pc:sldChg>
      <pc:sldChg chg="addSp delSp modSp new mod modAnim modNotesTx">
        <pc:chgData name="Kostas Leptokaropoulos" userId="1711f4c7-cc35-4eab-bce0-093cd0a99d7f" providerId="ADAL" clId="{6F8D4C3B-2509-41EE-9AFF-B25DAC0523E3}" dt="2023-03-17T16:02:30.626" v="5653"/>
        <pc:sldMkLst>
          <pc:docMk/>
          <pc:sldMk cId="197028283" sldId="301"/>
        </pc:sldMkLst>
      </pc:sldChg>
      <pc:sldChg chg="addSp delSp modSp new mod modAnim">
        <pc:chgData name="Kostas Leptokaropoulos" userId="1711f4c7-cc35-4eab-bce0-093cd0a99d7f" providerId="ADAL" clId="{6F8D4C3B-2509-41EE-9AFF-B25DAC0523E3}" dt="2023-03-17T16:02:26.891" v="5652"/>
        <pc:sldMkLst>
          <pc:docMk/>
          <pc:sldMk cId="2414538928" sldId="302"/>
        </pc:sldMkLst>
      </pc:sldChg>
      <pc:sldChg chg="addSp delSp modSp new mod modNotesTx">
        <pc:chgData name="Kostas Leptokaropoulos" userId="1711f4c7-cc35-4eab-bce0-093cd0a99d7f" providerId="ADAL" clId="{6F8D4C3B-2509-41EE-9AFF-B25DAC0523E3}" dt="2023-03-17T14:31:26.461" v="5116" actId="20577"/>
        <pc:sldMkLst>
          <pc:docMk/>
          <pc:sldMk cId="1224710154" sldId="303"/>
        </pc:sldMkLst>
      </pc:sldChg>
      <pc:sldChg chg="addSp modSp new mod modAnim">
        <pc:chgData name="Kostas Leptokaropoulos" userId="1711f4c7-cc35-4eab-bce0-093cd0a99d7f" providerId="ADAL" clId="{6F8D4C3B-2509-41EE-9AFF-B25DAC0523E3}" dt="2023-03-17T14:24:39.072" v="4997" actId="12"/>
        <pc:sldMkLst>
          <pc:docMk/>
          <pc:sldMk cId="3220047992" sldId="304"/>
        </pc:sldMkLst>
      </pc:sldChg>
      <pc:sldChg chg="addSp delSp modSp new mod modAnim modNotesTx">
        <pc:chgData name="Kostas Leptokaropoulos" userId="1711f4c7-cc35-4eab-bce0-093cd0a99d7f" providerId="ADAL" clId="{6F8D4C3B-2509-41EE-9AFF-B25DAC0523E3}" dt="2023-03-17T14:04:37.291" v="4262"/>
        <pc:sldMkLst>
          <pc:docMk/>
          <pc:sldMk cId="879882965" sldId="305"/>
        </pc:sldMkLst>
      </pc:sldChg>
      <pc:sldChg chg="modSp new del mod">
        <pc:chgData name="Kostas Leptokaropoulos" userId="1711f4c7-cc35-4eab-bce0-093cd0a99d7f" providerId="ADAL" clId="{6F8D4C3B-2509-41EE-9AFF-B25DAC0523E3}" dt="2023-03-17T13:15:28.331" v="3524" actId="680"/>
        <pc:sldMkLst>
          <pc:docMk/>
          <pc:sldMk cId="4161431910" sldId="305"/>
        </pc:sldMkLst>
      </pc:sldChg>
      <pc:sldMasterChg chg="delSldLayout">
        <pc:chgData name="Kostas Leptokaropoulos" userId="1711f4c7-cc35-4eab-bce0-093cd0a99d7f" providerId="ADAL" clId="{6F8D4C3B-2509-41EE-9AFF-B25DAC0523E3}" dt="2023-03-17T14:04:46.249" v="4263" actId="47"/>
        <pc:sldMasterMkLst>
          <pc:docMk/>
          <pc:sldMasterMk cId="3619351088" sldId="2147483650"/>
        </pc:sldMasterMkLst>
        <pc:sldLayoutChg chg="del">
          <pc:chgData name="Kostas Leptokaropoulos" userId="1711f4c7-cc35-4eab-bce0-093cd0a99d7f" providerId="ADAL" clId="{6F8D4C3B-2509-41EE-9AFF-B25DAC0523E3}" dt="2023-03-17T14:04:46.249" v="4263" actId="47"/>
          <pc:sldLayoutMkLst>
            <pc:docMk/>
            <pc:sldMasterMk cId="3619351088" sldId="2147483650"/>
            <pc:sldLayoutMk cId="3624801630" sldId="2147483662"/>
          </pc:sldLayoutMkLst>
        </pc:sldLayoutChg>
      </pc:sldMasterChg>
    </pc:docChg>
  </pc:docChgLst>
  <pc:docChgLst>
    <pc:chgData name="Konstantinos Leptokaropoulos" userId="2b04b09c-5493-4181-9178-a001746551f1" providerId="ADAL" clId="{B48AA034-1B37-4994-B13A-D5221283EAB1}"/>
    <pc:docChg chg="undo custSel addSld delSld modSld">
      <pc:chgData name="Konstantinos Leptokaropoulos" userId="2b04b09c-5493-4181-9178-a001746551f1" providerId="ADAL" clId="{B48AA034-1B37-4994-B13A-D5221283EAB1}" dt="2022-03-29T09:27:14.738" v="1864"/>
      <pc:docMkLst>
        <pc:docMk/>
      </pc:docMkLst>
      <pc:sldChg chg="modSp mod">
        <pc:chgData name="Konstantinos Leptokaropoulos" userId="2b04b09c-5493-4181-9178-a001746551f1" providerId="ADAL" clId="{B48AA034-1B37-4994-B13A-D5221283EAB1}" dt="2022-03-29T08:03:57.556" v="1539" actId="113"/>
        <pc:sldMkLst>
          <pc:docMk/>
          <pc:sldMk cId="0" sldId="258"/>
        </pc:sldMkLst>
      </pc:sldChg>
      <pc:sldChg chg="modSp mod">
        <pc:chgData name="Konstantinos Leptokaropoulos" userId="2b04b09c-5493-4181-9178-a001746551f1" providerId="ADAL" clId="{B48AA034-1B37-4994-B13A-D5221283EAB1}" dt="2022-03-29T08:06:05.848" v="1613" actId="20577"/>
        <pc:sldMkLst>
          <pc:docMk/>
          <pc:sldMk cId="217866266" sldId="259"/>
        </pc:sldMkLst>
      </pc:sldChg>
      <pc:sldChg chg="addSp modSp mod modAnim">
        <pc:chgData name="Konstantinos Leptokaropoulos" userId="2b04b09c-5493-4181-9178-a001746551f1" providerId="ADAL" clId="{B48AA034-1B37-4994-B13A-D5221283EAB1}" dt="2022-03-29T08:06:00.530" v="1611" actId="20577"/>
        <pc:sldMkLst>
          <pc:docMk/>
          <pc:sldMk cId="912430917" sldId="260"/>
        </pc:sldMkLst>
      </pc:sldChg>
      <pc:sldChg chg="addSp delSp modSp mod delAnim modAnim">
        <pc:chgData name="Konstantinos Leptokaropoulos" userId="2b04b09c-5493-4181-9178-a001746551f1" providerId="ADAL" clId="{B48AA034-1B37-4994-B13A-D5221283EAB1}" dt="2022-03-29T08:05:58.926" v="1608"/>
        <pc:sldMkLst>
          <pc:docMk/>
          <pc:sldMk cId="3296880051" sldId="262"/>
        </pc:sldMkLst>
      </pc:sldChg>
      <pc:sldChg chg="addSp modSp mod modAnim">
        <pc:chgData name="Konstantinos Leptokaropoulos" userId="2b04b09c-5493-4181-9178-a001746551f1" providerId="ADAL" clId="{B48AA034-1B37-4994-B13A-D5221283EAB1}" dt="2022-03-29T08:07:16.907" v="1614"/>
        <pc:sldMkLst>
          <pc:docMk/>
          <pc:sldMk cId="1234808910" sldId="263"/>
        </pc:sldMkLst>
      </pc:sldChg>
      <pc:sldChg chg="addSp delSp modSp mod addAnim delAnim modAnim">
        <pc:chgData name="Konstantinos Leptokaropoulos" userId="2b04b09c-5493-4181-9178-a001746551f1" providerId="ADAL" clId="{B48AA034-1B37-4994-B13A-D5221283EAB1}" dt="2022-03-29T08:07:24.702" v="1616" actId="478"/>
        <pc:sldMkLst>
          <pc:docMk/>
          <pc:sldMk cId="3091231536" sldId="264"/>
        </pc:sldMkLst>
      </pc:sldChg>
      <pc:sldChg chg="modSp mod">
        <pc:chgData name="Konstantinos Leptokaropoulos" userId="2b04b09c-5493-4181-9178-a001746551f1" providerId="ADAL" clId="{B48AA034-1B37-4994-B13A-D5221283EAB1}" dt="2022-03-29T08:05:57.300" v="1603" actId="20577"/>
        <pc:sldMkLst>
          <pc:docMk/>
          <pc:sldMk cId="1572374187" sldId="265"/>
        </pc:sldMkLst>
      </pc:sldChg>
      <pc:sldChg chg="modSp mod">
        <pc:chgData name="Konstantinos Leptokaropoulos" userId="2b04b09c-5493-4181-9178-a001746551f1" providerId="ADAL" clId="{B48AA034-1B37-4994-B13A-D5221283EAB1}" dt="2022-03-29T07:22:07.603" v="1440"/>
        <pc:sldMkLst>
          <pc:docMk/>
          <pc:sldMk cId="595222250" sldId="267"/>
        </pc:sldMkLst>
      </pc:sldChg>
      <pc:sldChg chg="modSp">
        <pc:chgData name="Konstantinos Leptokaropoulos" userId="2b04b09c-5493-4181-9178-a001746551f1" providerId="ADAL" clId="{B48AA034-1B37-4994-B13A-D5221283EAB1}" dt="2022-03-29T06:41:00.738" v="1015" actId="20577"/>
        <pc:sldMkLst>
          <pc:docMk/>
          <pc:sldMk cId="3582405166" sldId="268"/>
        </pc:sldMkLst>
      </pc:sldChg>
      <pc:sldChg chg="addSp delSp modSp mod delAnim">
        <pc:chgData name="Konstantinos Leptokaropoulos" userId="2b04b09c-5493-4181-9178-a001746551f1" providerId="ADAL" clId="{B48AA034-1B37-4994-B13A-D5221283EAB1}" dt="2022-03-29T07:28:12.266" v="1502" actId="6549"/>
        <pc:sldMkLst>
          <pc:docMk/>
          <pc:sldMk cId="2224124920" sldId="269"/>
        </pc:sldMkLst>
      </pc:sldChg>
      <pc:sldChg chg="modAnim">
        <pc:chgData name="Konstantinos Leptokaropoulos" userId="2b04b09c-5493-4181-9178-a001746551f1" providerId="ADAL" clId="{B48AA034-1B37-4994-B13A-D5221283EAB1}" dt="2022-03-28T11:00:20.788" v="44"/>
        <pc:sldMkLst>
          <pc:docMk/>
          <pc:sldMk cId="3274552297" sldId="271"/>
        </pc:sldMkLst>
      </pc:sldChg>
      <pc:sldChg chg="addSp delSp modSp mod modAnim">
        <pc:chgData name="Konstantinos Leptokaropoulos" userId="2b04b09c-5493-4181-9178-a001746551f1" providerId="ADAL" clId="{B48AA034-1B37-4994-B13A-D5221283EAB1}" dt="2022-03-28T14:12:07.623" v="400" actId="6549"/>
        <pc:sldMkLst>
          <pc:docMk/>
          <pc:sldMk cId="2102310920" sldId="272"/>
        </pc:sldMkLst>
      </pc:sldChg>
      <pc:sldChg chg="delSp modSp mod delAnim">
        <pc:chgData name="Konstantinos Leptokaropoulos" userId="2b04b09c-5493-4181-9178-a001746551f1" providerId="ADAL" clId="{B48AA034-1B37-4994-B13A-D5221283EAB1}" dt="2022-03-29T07:13:59.530" v="1310" actId="5793"/>
        <pc:sldMkLst>
          <pc:docMk/>
          <pc:sldMk cId="1323863131" sldId="273"/>
        </pc:sldMkLst>
      </pc:sldChg>
      <pc:sldChg chg="addSp delSp modSp mod delAnim modAnim">
        <pc:chgData name="Konstantinos Leptokaropoulos" userId="2b04b09c-5493-4181-9178-a001746551f1" providerId="ADAL" clId="{B48AA034-1B37-4994-B13A-D5221283EAB1}" dt="2022-03-29T08:07:46.824" v="1618"/>
        <pc:sldMkLst>
          <pc:docMk/>
          <pc:sldMk cId="1501842951" sldId="275"/>
        </pc:sldMkLst>
      </pc:sldChg>
      <pc:sldChg chg="modSp mod">
        <pc:chgData name="Konstantinos Leptokaropoulos" userId="2b04b09c-5493-4181-9178-a001746551f1" providerId="ADAL" clId="{B48AA034-1B37-4994-B13A-D5221283EAB1}" dt="2022-03-29T08:08:15.706" v="1638" actId="20577"/>
        <pc:sldMkLst>
          <pc:docMk/>
          <pc:sldMk cId="536859914" sldId="277"/>
        </pc:sldMkLst>
      </pc:sldChg>
      <pc:sldChg chg="modSp mod">
        <pc:chgData name="Konstantinos Leptokaropoulos" userId="2b04b09c-5493-4181-9178-a001746551f1" providerId="ADAL" clId="{B48AA034-1B37-4994-B13A-D5221283EAB1}" dt="2022-03-29T07:06:11.283" v="1217" actId="20577"/>
        <pc:sldMkLst>
          <pc:docMk/>
          <pc:sldMk cId="2626201255" sldId="284"/>
        </pc:sldMkLst>
      </pc:sldChg>
      <pc:sldChg chg="modSp mod">
        <pc:chgData name="Konstantinos Leptokaropoulos" userId="2b04b09c-5493-4181-9178-a001746551f1" providerId="ADAL" clId="{B48AA034-1B37-4994-B13A-D5221283EAB1}" dt="2022-03-29T08:16:04.063" v="1705" actId="1076"/>
        <pc:sldMkLst>
          <pc:docMk/>
          <pc:sldMk cId="3235653775" sldId="286"/>
        </pc:sldMkLst>
      </pc:sldChg>
      <pc:sldChg chg="modSp">
        <pc:chgData name="Konstantinos Leptokaropoulos" userId="2b04b09c-5493-4181-9178-a001746551f1" providerId="ADAL" clId="{B48AA034-1B37-4994-B13A-D5221283EAB1}" dt="2022-03-29T09:21:02.180" v="1707" actId="207"/>
        <pc:sldMkLst>
          <pc:docMk/>
          <pc:sldMk cId="833768509" sldId="287"/>
        </pc:sldMkLst>
      </pc:sldChg>
      <pc:sldChg chg="modSp mod">
        <pc:chgData name="Konstantinos Leptokaropoulos" userId="2b04b09c-5493-4181-9178-a001746551f1" providerId="ADAL" clId="{B48AA034-1B37-4994-B13A-D5221283EAB1}" dt="2022-03-29T07:19:31.361" v="1414" actId="1038"/>
        <pc:sldMkLst>
          <pc:docMk/>
          <pc:sldMk cId="3984674975" sldId="288"/>
        </pc:sldMkLst>
      </pc:sldChg>
      <pc:sldChg chg="new del">
        <pc:chgData name="Konstantinos Leptokaropoulos" userId="2b04b09c-5493-4181-9178-a001746551f1" providerId="ADAL" clId="{B48AA034-1B37-4994-B13A-D5221283EAB1}" dt="2022-03-29T07:09:22.793" v="1222" actId="47"/>
        <pc:sldMkLst>
          <pc:docMk/>
          <pc:sldMk cId="1219884164" sldId="289"/>
        </pc:sldMkLst>
      </pc:sldChg>
      <pc:sldChg chg="addSp delSp modSp add mod delAnim modAnim">
        <pc:chgData name="Konstantinos Leptokaropoulos" userId="2b04b09c-5493-4181-9178-a001746551f1" providerId="ADAL" clId="{B48AA034-1B37-4994-B13A-D5221283EAB1}" dt="2022-03-29T09:27:14.738" v="1864"/>
        <pc:sldMkLst>
          <pc:docMk/>
          <pc:sldMk cId="2516795846" sldId="290"/>
        </pc:sldMkLst>
      </pc:sldChg>
    </pc:docChg>
  </pc:docChgLst>
  <pc:docChgLst>
    <pc:chgData name="Guest User" userId="S::urn:spo:anon#1f94dfccd44cd5bd1b87f6e386cc2ca81ac0069bbd235dbaa4377fbb548c956c::" providerId="AD" clId="Web-{3658815B-EB43-DD93-3C17-B7F5DA2B76A8}"/>
    <pc:docChg chg="modSld">
      <pc:chgData name="Guest User" userId="S::urn:spo:anon#1f94dfccd44cd5bd1b87f6e386cc2ca81ac0069bbd235dbaa4377fbb548c956c::" providerId="AD" clId="Web-{3658815B-EB43-DD93-3C17-B7F5DA2B76A8}" dt="2024-03-18T18:46:52.953" v="7" actId="1076"/>
      <pc:docMkLst>
        <pc:docMk/>
      </pc:docMkLst>
      <pc:sldChg chg="addSp delSp modSp">
        <pc:chgData name="Guest User" userId="S::urn:spo:anon#1f94dfccd44cd5bd1b87f6e386cc2ca81ac0069bbd235dbaa4377fbb548c956c::" providerId="AD" clId="Web-{3658815B-EB43-DD93-3C17-B7F5DA2B76A8}" dt="2024-03-18T18:46:52.953" v="7" actId="1076"/>
        <pc:sldMkLst>
          <pc:docMk/>
          <pc:sldMk cId="0" sldId="258"/>
        </pc:sldMkLst>
      </pc:sldChg>
    </pc:docChg>
  </pc:docChgLst>
  <pc:docChgLst>
    <pc:chgData name="Konstantinos Leptokaropoulos" userId="2b04b09c-5493-4181-9178-a001746551f1" providerId="ADAL" clId="{D4D352FE-8966-4FF1-A69E-63C6771D96DC}"/>
    <pc:docChg chg="undo redo custSel addSld delSld modSld">
      <pc:chgData name="Konstantinos Leptokaropoulos" userId="2b04b09c-5493-4181-9178-a001746551f1" providerId="ADAL" clId="{D4D352FE-8966-4FF1-A69E-63C6771D96DC}" dt="2022-04-01T07:28:51.003" v="4590" actId="20577"/>
      <pc:docMkLst>
        <pc:docMk/>
      </pc:docMkLst>
      <pc:sldChg chg="addSp delSp modSp mod addAnim delAnim modAnim">
        <pc:chgData name="Konstantinos Leptokaropoulos" userId="2b04b09c-5493-4181-9178-a001746551f1" providerId="ADAL" clId="{D4D352FE-8966-4FF1-A69E-63C6771D96DC}" dt="2022-03-30T13:12:49.676" v="4271"/>
        <pc:sldMkLst>
          <pc:docMk/>
          <pc:sldMk cId="912430917" sldId="260"/>
        </pc:sldMkLst>
      </pc:sldChg>
      <pc:sldChg chg="addSp delSp modSp mod modNotesTx">
        <pc:chgData name="Konstantinos Leptokaropoulos" userId="2b04b09c-5493-4181-9178-a001746551f1" providerId="ADAL" clId="{D4D352FE-8966-4FF1-A69E-63C6771D96DC}" dt="2022-03-30T12:52:02.897" v="4267" actId="6549"/>
        <pc:sldMkLst>
          <pc:docMk/>
          <pc:sldMk cId="3296880051" sldId="262"/>
        </pc:sldMkLst>
      </pc:sldChg>
      <pc:sldChg chg="modNotesTx">
        <pc:chgData name="Konstantinos Leptokaropoulos" userId="2b04b09c-5493-4181-9178-a001746551f1" providerId="ADAL" clId="{D4D352FE-8966-4FF1-A69E-63C6771D96DC}" dt="2022-03-30T10:30:23.050" v="3973" actId="20577"/>
        <pc:sldMkLst>
          <pc:docMk/>
          <pc:sldMk cId="1234808910" sldId="263"/>
        </pc:sldMkLst>
      </pc:sldChg>
      <pc:sldChg chg="modSp mod">
        <pc:chgData name="Konstantinos Leptokaropoulos" userId="2b04b09c-5493-4181-9178-a001746551f1" providerId="ADAL" clId="{D4D352FE-8966-4FF1-A69E-63C6771D96DC}" dt="2022-03-31T10:11:18.372" v="4492" actId="20577"/>
        <pc:sldMkLst>
          <pc:docMk/>
          <pc:sldMk cId="3091231536" sldId="264"/>
        </pc:sldMkLst>
      </pc:sldChg>
      <pc:sldChg chg="modSp mod modNotesTx">
        <pc:chgData name="Konstantinos Leptokaropoulos" userId="2b04b09c-5493-4181-9178-a001746551f1" providerId="ADAL" clId="{D4D352FE-8966-4FF1-A69E-63C6771D96DC}" dt="2022-03-30T13:21:16.402" v="4331" actId="20577"/>
        <pc:sldMkLst>
          <pc:docMk/>
          <pc:sldMk cId="595222250" sldId="267"/>
        </pc:sldMkLst>
      </pc:sldChg>
      <pc:sldChg chg="addSp modSp mod modAnim modNotesTx">
        <pc:chgData name="Konstantinos Leptokaropoulos" userId="2b04b09c-5493-4181-9178-a001746551f1" providerId="ADAL" clId="{D4D352FE-8966-4FF1-A69E-63C6771D96DC}" dt="2022-03-31T10:19:46.160" v="4494" actId="6549"/>
        <pc:sldMkLst>
          <pc:docMk/>
          <pc:sldMk cId="3582405166" sldId="268"/>
        </pc:sldMkLst>
      </pc:sldChg>
      <pc:sldChg chg="addSp delSp modSp mod modNotesTx">
        <pc:chgData name="Konstantinos Leptokaropoulos" userId="2b04b09c-5493-4181-9178-a001746551f1" providerId="ADAL" clId="{D4D352FE-8966-4FF1-A69E-63C6771D96DC}" dt="2022-04-01T06:59:29.484" v="4531" actId="6549"/>
        <pc:sldMkLst>
          <pc:docMk/>
          <pc:sldMk cId="2224124920" sldId="269"/>
        </pc:sldMkLst>
      </pc:sldChg>
      <pc:sldChg chg="modSp mod modNotesTx">
        <pc:chgData name="Konstantinos Leptokaropoulos" userId="2b04b09c-5493-4181-9178-a001746551f1" providerId="ADAL" clId="{D4D352FE-8966-4FF1-A69E-63C6771D96DC}" dt="2022-03-30T13:23:14.240" v="4334" actId="20577"/>
        <pc:sldMkLst>
          <pc:docMk/>
          <pc:sldMk cId="2102310920" sldId="272"/>
        </pc:sldMkLst>
      </pc:sldChg>
      <pc:sldChg chg="addSp modSp mod modAnim modNotesTx">
        <pc:chgData name="Konstantinos Leptokaropoulos" userId="2b04b09c-5493-4181-9178-a001746551f1" providerId="ADAL" clId="{D4D352FE-8966-4FF1-A69E-63C6771D96DC}" dt="2022-03-30T09:18:05.459" v="3895" actId="20577"/>
        <pc:sldMkLst>
          <pc:docMk/>
          <pc:sldMk cId="1323863131" sldId="273"/>
        </pc:sldMkLst>
      </pc:sldChg>
      <pc:sldChg chg="modSp mod">
        <pc:chgData name="Konstantinos Leptokaropoulos" userId="2b04b09c-5493-4181-9178-a001746551f1" providerId="ADAL" clId="{D4D352FE-8966-4FF1-A69E-63C6771D96DC}" dt="2022-03-29T12:54:38.598" v="1974" actId="404"/>
        <pc:sldMkLst>
          <pc:docMk/>
          <pc:sldMk cId="1501842951" sldId="275"/>
        </pc:sldMkLst>
      </pc:sldChg>
      <pc:sldChg chg="addSp modSp mod modAnim modNotesTx">
        <pc:chgData name="Konstantinos Leptokaropoulos" userId="2b04b09c-5493-4181-9178-a001746551f1" providerId="ADAL" clId="{D4D352FE-8966-4FF1-A69E-63C6771D96DC}" dt="2022-03-30T12:09:35.635" v="4051" actId="14100"/>
        <pc:sldMkLst>
          <pc:docMk/>
          <pc:sldMk cId="536859914" sldId="277"/>
        </pc:sldMkLst>
      </pc:sldChg>
      <pc:sldChg chg="modNotesTx">
        <pc:chgData name="Konstantinos Leptokaropoulos" userId="2b04b09c-5493-4181-9178-a001746551f1" providerId="ADAL" clId="{D4D352FE-8966-4FF1-A69E-63C6771D96DC}" dt="2022-03-30T10:19:31.798" v="3942" actId="6549"/>
        <pc:sldMkLst>
          <pc:docMk/>
          <pc:sldMk cId="3321674549" sldId="278"/>
        </pc:sldMkLst>
      </pc:sldChg>
      <pc:sldChg chg="modSp mod modNotesTx">
        <pc:chgData name="Konstantinos Leptokaropoulos" userId="2b04b09c-5493-4181-9178-a001746551f1" providerId="ADAL" clId="{D4D352FE-8966-4FF1-A69E-63C6771D96DC}" dt="2022-03-29T12:54:28.007" v="1970" actId="404"/>
        <pc:sldMkLst>
          <pc:docMk/>
          <pc:sldMk cId="2626201255" sldId="284"/>
        </pc:sldMkLst>
      </pc:sldChg>
      <pc:sldChg chg="modSp mod modNotesTx">
        <pc:chgData name="Konstantinos Leptokaropoulos" userId="2b04b09c-5493-4181-9178-a001746551f1" providerId="ADAL" clId="{D4D352FE-8966-4FF1-A69E-63C6771D96DC}" dt="2022-03-30T12:50:38.097" v="4266"/>
        <pc:sldMkLst>
          <pc:docMk/>
          <pc:sldMk cId="2010892774" sldId="285"/>
        </pc:sldMkLst>
      </pc:sldChg>
      <pc:sldChg chg="addSp delSp modSp mod modAnim">
        <pc:chgData name="Konstantinos Leptokaropoulos" userId="2b04b09c-5493-4181-9178-a001746551f1" providerId="ADAL" clId="{D4D352FE-8966-4FF1-A69E-63C6771D96DC}" dt="2022-03-30T13:37:28.462" v="4354" actId="1036"/>
        <pc:sldMkLst>
          <pc:docMk/>
          <pc:sldMk cId="3235653775" sldId="286"/>
        </pc:sldMkLst>
      </pc:sldChg>
      <pc:sldChg chg="addSp delSp modSp mod addAnim delAnim modAnim">
        <pc:chgData name="Konstantinos Leptokaropoulos" userId="2b04b09c-5493-4181-9178-a001746551f1" providerId="ADAL" clId="{D4D352FE-8966-4FF1-A69E-63C6771D96DC}" dt="2022-03-31T10:28:52.769" v="4508" actId="20577"/>
        <pc:sldMkLst>
          <pc:docMk/>
          <pc:sldMk cId="833768509" sldId="287"/>
        </pc:sldMkLst>
      </pc:sldChg>
      <pc:sldChg chg="modSp mod modAnim">
        <pc:chgData name="Konstantinos Leptokaropoulos" userId="2b04b09c-5493-4181-9178-a001746551f1" providerId="ADAL" clId="{D4D352FE-8966-4FF1-A69E-63C6771D96DC}" dt="2022-03-31T10:47:47.485" v="4512"/>
        <pc:sldMkLst>
          <pc:docMk/>
          <pc:sldMk cId="3984674975" sldId="288"/>
        </pc:sldMkLst>
      </pc:sldChg>
      <pc:sldChg chg="addSp delSp modSp mod modAnim modNotesTx">
        <pc:chgData name="Konstantinos Leptokaropoulos" userId="2b04b09c-5493-4181-9178-a001746551f1" providerId="ADAL" clId="{D4D352FE-8966-4FF1-A69E-63C6771D96DC}" dt="2022-03-31T07:17:07.481" v="4452"/>
        <pc:sldMkLst>
          <pc:docMk/>
          <pc:sldMk cId="2516795846" sldId="290"/>
        </pc:sldMkLst>
      </pc:sldChg>
      <pc:sldChg chg="addSp delSp modSp new mod modAnim modNotesTx">
        <pc:chgData name="Konstantinos Leptokaropoulos" userId="2b04b09c-5493-4181-9178-a001746551f1" providerId="ADAL" clId="{D4D352FE-8966-4FF1-A69E-63C6771D96DC}" dt="2022-04-01T07:28:51.003" v="4590" actId="20577"/>
        <pc:sldMkLst>
          <pc:docMk/>
          <pc:sldMk cId="1085705980" sldId="291"/>
        </pc:sldMkLst>
      </pc:sldChg>
      <pc:sldChg chg="addSp delSp modSp new del mod">
        <pc:chgData name="Konstantinos Leptokaropoulos" userId="2b04b09c-5493-4181-9178-a001746551f1" providerId="ADAL" clId="{D4D352FE-8966-4FF1-A69E-63C6771D96DC}" dt="2022-03-29T11:26:33.488" v="358" actId="47"/>
        <pc:sldMkLst>
          <pc:docMk/>
          <pc:sldMk cId="2055560612" sldId="291"/>
        </pc:sldMkLst>
      </pc:sldChg>
      <pc:sldChg chg="addSp delSp modSp new add del modAnim">
        <pc:chgData name="Konstantinos Leptokaropoulos" userId="2b04b09c-5493-4181-9178-a001746551f1" providerId="ADAL" clId="{D4D352FE-8966-4FF1-A69E-63C6771D96DC}" dt="2022-03-29T11:24:04.527" v="347" actId="680"/>
        <pc:sldMkLst>
          <pc:docMk/>
          <pc:sldMk cId="4049062139" sldId="292"/>
        </pc:sldMkLst>
      </pc:sldChg>
    </pc:docChg>
  </pc:docChgLst>
  <pc:docChgLst>
    <pc:chgData name="Kostas Leptokaropoulos" userId="1711f4c7-cc35-4eab-bce0-093cd0a99d7f" providerId="ADAL" clId="{FAFA75F0-8E4A-4AEA-820E-077F7DAA7081}"/>
    <pc:docChg chg="addSld delSld modSld">
      <pc:chgData name="Kostas Leptokaropoulos" userId="1711f4c7-cc35-4eab-bce0-093cd0a99d7f" providerId="ADAL" clId="{FAFA75F0-8E4A-4AEA-820E-077F7DAA7081}" dt="2025-04-22T12:21:18.995" v="2" actId="47"/>
      <pc:docMkLst>
        <pc:docMk/>
      </pc:docMkLst>
      <pc:sldChg chg="modSp mod">
        <pc:chgData name="Kostas Leptokaropoulos" userId="1711f4c7-cc35-4eab-bce0-093cd0a99d7f" providerId="ADAL" clId="{FAFA75F0-8E4A-4AEA-820E-077F7DAA7081}" dt="2025-04-22T12:21:13.215" v="0" actId="115"/>
        <pc:sldMkLst>
          <pc:docMk/>
          <pc:sldMk cId="0" sldId="258"/>
        </pc:sldMkLst>
        <pc:spChg chg="mod">
          <ac:chgData name="Kostas Leptokaropoulos" userId="1711f4c7-cc35-4eab-bce0-093cd0a99d7f" providerId="ADAL" clId="{FAFA75F0-8E4A-4AEA-820E-077F7DAA7081}" dt="2025-04-22T12:21:13.215" v="0" actId="115"/>
          <ac:spMkLst>
            <pc:docMk/>
            <pc:sldMk cId="0" sldId="258"/>
            <ac:spMk id="19" creationId="{4770C5F2-3BFB-477C-BDBE-F86E7C4738B0}"/>
          </ac:spMkLst>
        </pc:spChg>
      </pc:sldChg>
      <pc:sldChg chg="del">
        <pc:chgData name="Kostas Leptokaropoulos" userId="1711f4c7-cc35-4eab-bce0-093cd0a99d7f" providerId="ADAL" clId="{FAFA75F0-8E4A-4AEA-820E-077F7DAA7081}" dt="2025-04-22T12:21:18.995" v="2" actId="47"/>
        <pc:sldMkLst>
          <pc:docMk/>
          <pc:sldMk cId="4272665495" sldId="2147376305"/>
        </pc:sldMkLst>
      </pc:sldChg>
      <pc:sldChg chg="add">
        <pc:chgData name="Kostas Leptokaropoulos" userId="1711f4c7-cc35-4eab-bce0-093cd0a99d7f" providerId="ADAL" clId="{FAFA75F0-8E4A-4AEA-820E-077F7DAA7081}" dt="2025-04-22T12:21:16.345" v="1"/>
        <pc:sldMkLst>
          <pc:docMk/>
          <pc:sldMk cId="2231394864" sldId="2147376306"/>
        </pc:sldMkLst>
      </pc:sldChg>
    </pc:docChg>
  </pc:docChgLst>
  <pc:docChgLst>
    <pc:chgData name="Kostas Leptokaropoulos" userId="1711f4c7-cc35-4eab-bce0-093cd0a99d7f" providerId="ADAL" clId="{F5EF9873-59D3-403D-B7FC-4A0C6B53DDD0}"/>
    <pc:docChg chg="undo redo custSel addSld delSld modSld sldOrd">
      <pc:chgData name="Kostas Leptokaropoulos" userId="1711f4c7-cc35-4eab-bce0-093cd0a99d7f" providerId="ADAL" clId="{F5EF9873-59D3-403D-B7FC-4A0C6B53DDD0}" dt="2024-04-11T07:58:00.395" v="7705" actId="1037"/>
      <pc:docMkLst>
        <pc:docMk/>
      </pc:docMkLst>
      <pc:sldChg chg="addSp delSp modSp mod delAnim modAnim">
        <pc:chgData name="Kostas Leptokaropoulos" userId="1711f4c7-cc35-4eab-bce0-093cd0a99d7f" providerId="ADAL" clId="{F5EF9873-59D3-403D-B7FC-4A0C6B53DDD0}" dt="2024-03-19T08:47:09.603" v="5164" actId="21"/>
        <pc:sldMkLst>
          <pc:docMk/>
          <pc:sldMk cId="0" sldId="258"/>
        </pc:sldMkLst>
      </pc:sldChg>
      <pc:sldChg chg="addSp delSp modSp mod delAnim modAnim modNotesTx">
        <pc:chgData name="Kostas Leptokaropoulos" userId="1711f4c7-cc35-4eab-bce0-093cd0a99d7f" providerId="ADAL" clId="{F5EF9873-59D3-403D-B7FC-4A0C6B53DDD0}" dt="2024-04-10T15:11:52.487" v="6775" actId="6549"/>
        <pc:sldMkLst>
          <pc:docMk/>
          <pc:sldMk cId="217866266" sldId="259"/>
        </pc:sldMkLst>
      </pc:sldChg>
      <pc:sldChg chg="delSp del mod">
        <pc:chgData name="Kostas Leptokaropoulos" userId="1711f4c7-cc35-4eab-bce0-093cd0a99d7f" providerId="ADAL" clId="{F5EF9873-59D3-403D-B7FC-4A0C6B53DDD0}" dt="2024-03-14T10:14:47.382" v="1552" actId="47"/>
        <pc:sldMkLst>
          <pc:docMk/>
          <pc:sldMk cId="1747529701" sldId="292"/>
        </pc:sldMkLst>
      </pc:sldChg>
      <pc:sldChg chg="delSp del mod">
        <pc:chgData name="Kostas Leptokaropoulos" userId="1711f4c7-cc35-4eab-bce0-093cd0a99d7f" providerId="ADAL" clId="{F5EF9873-59D3-403D-B7FC-4A0C6B53DDD0}" dt="2024-03-14T09:37:55" v="1333" actId="47"/>
        <pc:sldMkLst>
          <pc:docMk/>
          <pc:sldMk cId="2016626235" sldId="293"/>
        </pc:sldMkLst>
      </pc:sldChg>
      <pc:sldChg chg="addSp delSp modSp mod delAnim modAnim">
        <pc:chgData name="Kostas Leptokaropoulos" userId="1711f4c7-cc35-4eab-bce0-093cd0a99d7f" providerId="ADAL" clId="{F5EF9873-59D3-403D-B7FC-4A0C6B53DDD0}" dt="2024-04-11T07:58:00.395" v="7705" actId="1037"/>
        <pc:sldMkLst>
          <pc:docMk/>
          <pc:sldMk cId="1598355601" sldId="294"/>
        </pc:sldMkLst>
      </pc:sldChg>
      <pc:sldChg chg="delSp del mod">
        <pc:chgData name="Kostas Leptokaropoulos" userId="1711f4c7-cc35-4eab-bce0-093cd0a99d7f" providerId="ADAL" clId="{F5EF9873-59D3-403D-B7FC-4A0C6B53DDD0}" dt="2024-03-14T09:37:57.195" v="1335" actId="47"/>
        <pc:sldMkLst>
          <pc:docMk/>
          <pc:sldMk cId="732037845" sldId="295"/>
        </pc:sldMkLst>
      </pc:sldChg>
      <pc:sldChg chg="delSp del mod">
        <pc:chgData name="Kostas Leptokaropoulos" userId="1711f4c7-cc35-4eab-bce0-093cd0a99d7f" providerId="ADAL" clId="{F5EF9873-59D3-403D-B7FC-4A0C6B53DDD0}" dt="2024-03-14T09:37:55.415" v="1334" actId="47"/>
        <pc:sldMkLst>
          <pc:docMk/>
          <pc:sldMk cId="197028283" sldId="301"/>
        </pc:sldMkLst>
      </pc:sldChg>
      <pc:sldChg chg="addSp delSp modSp mod delAnim modAnim modNotesTx">
        <pc:chgData name="Kostas Leptokaropoulos" userId="1711f4c7-cc35-4eab-bce0-093cd0a99d7f" providerId="ADAL" clId="{F5EF9873-59D3-403D-B7FC-4A0C6B53DDD0}" dt="2024-04-08T14:01:13.694" v="6204" actId="5793"/>
        <pc:sldMkLst>
          <pc:docMk/>
          <pc:sldMk cId="1224710154" sldId="303"/>
        </pc:sldMkLst>
      </pc:sldChg>
      <pc:sldChg chg="addSp delSp modSp mod ord delAnim modNotesTx">
        <pc:chgData name="Kostas Leptokaropoulos" userId="1711f4c7-cc35-4eab-bce0-093cd0a99d7f" providerId="ADAL" clId="{F5EF9873-59D3-403D-B7FC-4A0C6B53DDD0}" dt="2024-04-10T13:01:43.750" v="6355"/>
        <pc:sldMkLst>
          <pc:docMk/>
          <pc:sldMk cId="3220047992" sldId="304"/>
        </pc:sldMkLst>
      </pc:sldChg>
      <pc:sldChg chg="addSp delSp modSp mod addAnim delAnim modAnim modNotesTx">
        <pc:chgData name="Kostas Leptokaropoulos" userId="1711f4c7-cc35-4eab-bce0-093cd0a99d7f" providerId="ADAL" clId="{F5EF9873-59D3-403D-B7FC-4A0C6B53DDD0}" dt="2024-04-10T15:15:40.807" v="6792" actId="20577"/>
        <pc:sldMkLst>
          <pc:docMk/>
          <pc:sldMk cId="879882965" sldId="305"/>
        </pc:sldMkLst>
      </pc:sldChg>
      <pc:sldChg chg="addSp delSp modSp new mod modClrScheme delAnim modAnim chgLayout modNotesTx">
        <pc:chgData name="Kostas Leptokaropoulos" userId="1711f4c7-cc35-4eab-bce0-093cd0a99d7f" providerId="ADAL" clId="{F5EF9873-59D3-403D-B7FC-4A0C6B53DDD0}" dt="2024-04-10T15:14:44.007" v="6779" actId="114"/>
        <pc:sldMkLst>
          <pc:docMk/>
          <pc:sldMk cId="2144253774" sldId="306"/>
        </pc:sldMkLst>
      </pc:sldChg>
      <pc:sldChg chg="addSp delSp modSp new mod delAnim modAnim modNotesTx">
        <pc:chgData name="Kostas Leptokaropoulos" userId="1711f4c7-cc35-4eab-bce0-093cd0a99d7f" providerId="ADAL" clId="{F5EF9873-59D3-403D-B7FC-4A0C6B53DDD0}" dt="2024-04-08T13:48:44.015" v="5903" actId="114"/>
        <pc:sldMkLst>
          <pc:docMk/>
          <pc:sldMk cId="2985228785" sldId="307"/>
        </pc:sldMkLst>
      </pc:sldChg>
      <pc:sldChg chg="addSp delSp modSp new mod modAnim modNotesTx">
        <pc:chgData name="Kostas Leptokaropoulos" userId="1711f4c7-cc35-4eab-bce0-093cd0a99d7f" providerId="ADAL" clId="{F5EF9873-59D3-403D-B7FC-4A0C6B53DDD0}" dt="2024-04-10T15:24:55.813" v="6955" actId="6549"/>
        <pc:sldMkLst>
          <pc:docMk/>
          <pc:sldMk cId="1426238531" sldId="308"/>
        </pc:sldMkLst>
      </pc:sldChg>
      <pc:sldChg chg="addSp delSp modSp new mod modAnim modNotesTx">
        <pc:chgData name="Kostas Leptokaropoulos" userId="1711f4c7-cc35-4eab-bce0-093cd0a99d7f" providerId="ADAL" clId="{F5EF9873-59D3-403D-B7FC-4A0C6B53DDD0}" dt="2024-04-10T15:36:06.869" v="7681" actId="20577"/>
        <pc:sldMkLst>
          <pc:docMk/>
          <pc:sldMk cId="2756202208" sldId="309"/>
        </pc:sldMkLst>
      </pc:sldChg>
    </pc:docChg>
  </pc:docChgLst>
  <pc:docChgLst>
    <pc:chgData name="Konstantinos Leptokaropoulos" userId="2b04b09c-5493-4181-9178-a001746551f1" providerId="ADAL" clId="{7FDBE9FE-DAE2-4189-BB74-0C4B9B273F27}"/>
    <pc:docChg chg="undo custSel addSld delSld modSld sldOrd">
      <pc:chgData name="Konstantinos Leptokaropoulos" userId="2b04b09c-5493-4181-9178-a001746551f1" providerId="ADAL" clId="{7FDBE9FE-DAE2-4189-BB74-0C4B9B273F27}" dt="2022-03-24T16:22:17.105" v="8403" actId="20577"/>
      <pc:docMkLst>
        <pc:docMk/>
      </pc:docMkLst>
      <pc:sldChg chg="addSp delSp modSp mod">
        <pc:chgData name="Konstantinos Leptokaropoulos" userId="2b04b09c-5493-4181-9178-a001746551f1" providerId="ADAL" clId="{7FDBE9FE-DAE2-4189-BB74-0C4B9B273F27}" dt="2022-03-24T14:13:05.220" v="7564" actId="1035"/>
        <pc:sldMkLst>
          <pc:docMk/>
          <pc:sldMk cId="0" sldId="258"/>
        </pc:sldMkLst>
      </pc:sldChg>
      <pc:sldChg chg="addSp delSp modSp mod">
        <pc:chgData name="Konstantinos Leptokaropoulos" userId="2b04b09c-5493-4181-9178-a001746551f1" providerId="ADAL" clId="{7FDBE9FE-DAE2-4189-BB74-0C4B9B273F27}" dt="2022-03-24T15:34:50.622" v="7807" actId="1035"/>
        <pc:sldMkLst>
          <pc:docMk/>
          <pc:sldMk cId="217866266" sldId="259"/>
        </pc:sldMkLst>
      </pc:sldChg>
      <pc:sldChg chg="addSp delSp modSp mod">
        <pc:chgData name="Konstantinos Leptokaropoulos" userId="2b04b09c-5493-4181-9178-a001746551f1" providerId="ADAL" clId="{7FDBE9FE-DAE2-4189-BB74-0C4B9B273F27}" dt="2022-03-24T13:57:14.961" v="7269"/>
        <pc:sldMkLst>
          <pc:docMk/>
          <pc:sldMk cId="912430917" sldId="260"/>
        </pc:sldMkLst>
      </pc:sldChg>
      <pc:sldChg chg="addSp modSp del mod">
        <pc:chgData name="Konstantinos Leptokaropoulos" userId="2b04b09c-5493-4181-9178-a001746551f1" providerId="ADAL" clId="{7FDBE9FE-DAE2-4189-BB74-0C4B9B273F27}" dt="2022-03-22T15:08:30.231" v="1459" actId="2696"/>
        <pc:sldMkLst>
          <pc:docMk/>
          <pc:sldMk cId="2193633496" sldId="261"/>
        </pc:sldMkLst>
      </pc:sldChg>
      <pc:sldChg chg="addSp delSp modSp mod modAnim">
        <pc:chgData name="Konstantinos Leptokaropoulos" userId="2b04b09c-5493-4181-9178-a001746551f1" providerId="ADAL" clId="{7FDBE9FE-DAE2-4189-BB74-0C4B9B273F27}" dt="2022-03-24T15:38:07.863" v="7826" actId="6549"/>
        <pc:sldMkLst>
          <pc:docMk/>
          <pc:sldMk cId="3296880051" sldId="262"/>
        </pc:sldMkLst>
      </pc:sldChg>
      <pc:sldChg chg="addSp delSp modSp mod modAnim">
        <pc:chgData name="Konstantinos Leptokaropoulos" userId="2b04b09c-5493-4181-9178-a001746551f1" providerId="ADAL" clId="{7FDBE9FE-DAE2-4189-BB74-0C4B9B273F27}" dt="2022-03-24T14:22:09.082" v="7583" actId="478"/>
        <pc:sldMkLst>
          <pc:docMk/>
          <pc:sldMk cId="1234808910" sldId="263"/>
        </pc:sldMkLst>
      </pc:sldChg>
      <pc:sldChg chg="addSp modSp mod">
        <pc:chgData name="Konstantinos Leptokaropoulos" userId="2b04b09c-5493-4181-9178-a001746551f1" providerId="ADAL" clId="{7FDBE9FE-DAE2-4189-BB74-0C4B9B273F27}" dt="2022-03-24T15:39:46.371" v="7828" actId="403"/>
        <pc:sldMkLst>
          <pc:docMk/>
          <pc:sldMk cId="3091231536" sldId="264"/>
        </pc:sldMkLst>
      </pc:sldChg>
      <pc:sldChg chg="addSp delSp modSp mod delAnim modAnim">
        <pc:chgData name="Konstantinos Leptokaropoulos" userId="2b04b09c-5493-4181-9178-a001746551f1" providerId="ADAL" clId="{7FDBE9FE-DAE2-4189-BB74-0C4B9B273F27}" dt="2022-03-24T14:10:44.578" v="7559" actId="1076"/>
        <pc:sldMkLst>
          <pc:docMk/>
          <pc:sldMk cId="1572374187" sldId="265"/>
        </pc:sldMkLst>
      </pc:sldChg>
      <pc:sldChg chg="delSp modSp del mod modAnim">
        <pc:chgData name="Konstantinos Leptokaropoulos" userId="2b04b09c-5493-4181-9178-a001746551f1" providerId="ADAL" clId="{7FDBE9FE-DAE2-4189-BB74-0C4B9B273F27}" dt="2022-03-24T10:13:44.855" v="5040" actId="47"/>
        <pc:sldMkLst>
          <pc:docMk/>
          <pc:sldMk cId="3296526323" sldId="266"/>
        </pc:sldMkLst>
      </pc:sldChg>
      <pc:sldChg chg="addSp modSp mod">
        <pc:chgData name="Konstantinos Leptokaropoulos" userId="2b04b09c-5493-4181-9178-a001746551f1" providerId="ADAL" clId="{7FDBE9FE-DAE2-4189-BB74-0C4B9B273F27}" dt="2022-03-24T13:57:19.494" v="7274"/>
        <pc:sldMkLst>
          <pc:docMk/>
          <pc:sldMk cId="595222250" sldId="267"/>
        </pc:sldMkLst>
      </pc:sldChg>
      <pc:sldChg chg="addSp delSp modSp mod ord modAnim">
        <pc:chgData name="Konstantinos Leptokaropoulos" userId="2b04b09c-5493-4181-9178-a001746551f1" providerId="ADAL" clId="{7FDBE9FE-DAE2-4189-BB74-0C4B9B273F27}" dt="2022-03-24T15:51:00.063" v="7908" actId="6549"/>
        <pc:sldMkLst>
          <pc:docMk/>
          <pc:sldMk cId="3582405166" sldId="268"/>
        </pc:sldMkLst>
      </pc:sldChg>
      <pc:sldChg chg="addSp delSp modSp mod ord modAnim">
        <pc:chgData name="Konstantinos Leptokaropoulos" userId="2b04b09c-5493-4181-9178-a001746551f1" providerId="ADAL" clId="{7FDBE9FE-DAE2-4189-BB74-0C4B9B273F27}" dt="2022-03-24T16:22:17.105" v="8403" actId="20577"/>
        <pc:sldMkLst>
          <pc:docMk/>
          <pc:sldMk cId="2224124920" sldId="269"/>
        </pc:sldMkLst>
      </pc:sldChg>
      <pc:sldChg chg="addSp modSp del mod modAnim">
        <pc:chgData name="Konstantinos Leptokaropoulos" userId="2b04b09c-5493-4181-9178-a001746551f1" providerId="ADAL" clId="{7FDBE9FE-DAE2-4189-BB74-0C4B9B273F27}" dt="2022-03-22T15:08:30.231" v="1459" actId="2696"/>
        <pc:sldMkLst>
          <pc:docMk/>
          <pc:sldMk cId="86517838" sldId="270"/>
        </pc:sldMkLst>
      </pc:sldChg>
      <pc:sldChg chg="addSp delSp modSp new mod modAnim">
        <pc:chgData name="Konstantinos Leptokaropoulos" userId="2b04b09c-5493-4181-9178-a001746551f1" providerId="ADAL" clId="{7FDBE9FE-DAE2-4189-BB74-0C4B9B273F27}" dt="2022-03-24T13:58:15.226" v="7305" actId="14100"/>
        <pc:sldMkLst>
          <pc:docMk/>
          <pc:sldMk cId="3274552297" sldId="271"/>
        </pc:sldMkLst>
      </pc:sldChg>
      <pc:sldChg chg="addSp delSp modSp new mod ord modAnim">
        <pc:chgData name="Konstantinos Leptokaropoulos" userId="2b04b09c-5493-4181-9178-a001746551f1" providerId="ADAL" clId="{7FDBE9FE-DAE2-4189-BB74-0C4B9B273F27}" dt="2022-03-24T13:57:20.361" v="7275"/>
        <pc:sldMkLst>
          <pc:docMk/>
          <pc:sldMk cId="2102310920" sldId="272"/>
        </pc:sldMkLst>
      </pc:sldChg>
      <pc:sldChg chg="addSp delSp modSp new mod ord modAnim">
        <pc:chgData name="Konstantinos Leptokaropoulos" userId="2b04b09c-5493-4181-9178-a001746551f1" providerId="ADAL" clId="{7FDBE9FE-DAE2-4189-BB74-0C4B9B273F27}" dt="2022-03-24T15:53:46.259" v="7943" actId="114"/>
        <pc:sldMkLst>
          <pc:docMk/>
          <pc:sldMk cId="1323863131" sldId="273"/>
        </pc:sldMkLst>
      </pc:sldChg>
      <pc:sldChg chg="modSp new del mod">
        <pc:chgData name="Konstantinos Leptokaropoulos" userId="2b04b09c-5493-4181-9178-a001746551f1" providerId="ADAL" clId="{7FDBE9FE-DAE2-4189-BB74-0C4B9B273F27}" dt="2022-03-24T09:40:26.860" v="4570" actId="47"/>
        <pc:sldMkLst>
          <pc:docMk/>
          <pc:sldMk cId="3520168554" sldId="274"/>
        </pc:sldMkLst>
      </pc:sldChg>
      <pc:sldChg chg="addSp delSp modSp new mod modAnim">
        <pc:chgData name="Konstantinos Leptokaropoulos" userId="2b04b09c-5493-4181-9178-a001746551f1" providerId="ADAL" clId="{7FDBE9FE-DAE2-4189-BB74-0C4B9B273F27}" dt="2022-03-24T16:01:51.769" v="8003"/>
        <pc:sldMkLst>
          <pc:docMk/>
          <pc:sldMk cId="1501842951" sldId="275"/>
        </pc:sldMkLst>
      </pc:sldChg>
      <pc:sldChg chg="addSp delSp modSp new del mod delAnim modAnim">
        <pc:chgData name="Konstantinos Leptokaropoulos" userId="2b04b09c-5493-4181-9178-a001746551f1" providerId="ADAL" clId="{7FDBE9FE-DAE2-4189-BB74-0C4B9B273F27}" dt="2022-03-24T12:05:37.439" v="7080" actId="47"/>
        <pc:sldMkLst>
          <pc:docMk/>
          <pc:sldMk cId="4159987531" sldId="276"/>
        </pc:sldMkLst>
      </pc:sldChg>
      <pc:sldChg chg="addSp delSp modSp new mod ord modAnim">
        <pc:chgData name="Konstantinos Leptokaropoulos" userId="2b04b09c-5493-4181-9178-a001746551f1" providerId="ADAL" clId="{7FDBE9FE-DAE2-4189-BB74-0C4B9B273F27}" dt="2022-03-24T15:48:26.710" v="7857" actId="1076"/>
        <pc:sldMkLst>
          <pc:docMk/>
          <pc:sldMk cId="536859914" sldId="277"/>
        </pc:sldMkLst>
      </pc:sldChg>
      <pc:sldChg chg="addSp delSp modSp new mod">
        <pc:chgData name="Konstantinos Leptokaropoulos" userId="2b04b09c-5493-4181-9178-a001746551f1" providerId="ADAL" clId="{7FDBE9FE-DAE2-4189-BB74-0C4B9B273F27}" dt="2022-03-24T14:08:05.996" v="7546"/>
        <pc:sldMkLst>
          <pc:docMk/>
          <pc:sldMk cId="3321674549" sldId="278"/>
        </pc:sldMkLst>
      </pc:sldChg>
      <pc:sldChg chg="addSp modSp new del">
        <pc:chgData name="Konstantinos Leptokaropoulos" userId="2b04b09c-5493-4181-9178-a001746551f1" providerId="ADAL" clId="{7FDBE9FE-DAE2-4189-BB74-0C4B9B273F27}" dt="2022-03-24T12:02:22.996" v="6990" actId="47"/>
        <pc:sldMkLst>
          <pc:docMk/>
          <pc:sldMk cId="3627412716" sldId="279"/>
        </pc:sldMkLst>
      </pc:sldChg>
      <pc:sldChg chg="addSp delSp modSp add mod">
        <pc:chgData name="Konstantinos Leptokaropoulos" userId="2b04b09c-5493-4181-9178-a001746551f1" providerId="ADAL" clId="{7FDBE9FE-DAE2-4189-BB74-0C4B9B273F27}" dt="2022-03-24T13:57:14.088" v="7268"/>
        <pc:sldMkLst>
          <pc:docMk/>
          <pc:sldMk cId="1489364046" sldId="280"/>
        </pc:sldMkLst>
      </pc:sldChg>
      <pc:sldChg chg="addSp delSp modSp new del mod ord modAnim">
        <pc:chgData name="Konstantinos Leptokaropoulos" userId="2b04b09c-5493-4181-9178-a001746551f1" providerId="ADAL" clId="{7FDBE9FE-DAE2-4189-BB74-0C4B9B273F27}" dt="2022-03-24T12:05:31.213" v="7077" actId="47"/>
        <pc:sldMkLst>
          <pc:docMk/>
          <pc:sldMk cId="2435430584" sldId="281"/>
        </pc:sldMkLst>
      </pc:sldChg>
      <pc:sldChg chg="modSp new del mod">
        <pc:chgData name="Konstantinos Leptokaropoulos" userId="2b04b09c-5493-4181-9178-a001746551f1" providerId="ADAL" clId="{7FDBE9FE-DAE2-4189-BB74-0C4B9B273F27}" dt="2022-03-24T12:05:32.819" v="7079" actId="47"/>
        <pc:sldMkLst>
          <pc:docMk/>
          <pc:sldMk cId="261158564" sldId="282"/>
        </pc:sldMkLst>
      </pc:sldChg>
      <pc:sldChg chg="addSp delSp modSp new del modAnim">
        <pc:chgData name="Konstantinos Leptokaropoulos" userId="2b04b09c-5493-4181-9178-a001746551f1" providerId="ADAL" clId="{7FDBE9FE-DAE2-4189-BB74-0C4B9B273F27}" dt="2022-03-24T12:05:32.052" v="7078" actId="47"/>
        <pc:sldMkLst>
          <pc:docMk/>
          <pc:sldMk cId="2884942641" sldId="283"/>
        </pc:sldMkLst>
      </pc:sldChg>
      <pc:sldChg chg="addSp delSp modSp new mod modAnim">
        <pc:chgData name="Konstantinos Leptokaropoulos" userId="2b04b09c-5493-4181-9178-a001746551f1" providerId="ADAL" clId="{7FDBE9FE-DAE2-4189-BB74-0C4B9B273F27}" dt="2022-03-24T16:03:19.791" v="8009"/>
        <pc:sldMkLst>
          <pc:docMk/>
          <pc:sldMk cId="2626201255" sldId="284"/>
        </pc:sldMkLst>
      </pc:sldChg>
      <pc:sldChg chg="addSp delSp modSp new mod">
        <pc:chgData name="Konstantinos Leptokaropoulos" userId="2b04b09c-5493-4181-9178-a001746551f1" providerId="ADAL" clId="{7FDBE9FE-DAE2-4189-BB74-0C4B9B273F27}" dt="2022-03-24T16:13:41.490" v="8244" actId="1036"/>
        <pc:sldMkLst>
          <pc:docMk/>
          <pc:sldMk cId="2010892774" sldId="285"/>
        </pc:sldMkLst>
      </pc:sldChg>
      <pc:sldChg chg="addSp delSp modSp new mod modAnim">
        <pc:chgData name="Konstantinos Leptokaropoulos" userId="2b04b09c-5493-4181-9178-a001746551f1" providerId="ADAL" clId="{7FDBE9FE-DAE2-4189-BB74-0C4B9B273F27}" dt="2022-03-24T16:09:23.980" v="8087" actId="14100"/>
        <pc:sldMkLst>
          <pc:docMk/>
          <pc:sldMk cId="3235653775" sldId="286"/>
        </pc:sldMkLst>
      </pc:sldChg>
      <pc:sldChg chg="addSp delSp modSp add mod modAnim">
        <pc:chgData name="Konstantinos Leptokaropoulos" userId="2b04b09c-5493-4181-9178-a001746551f1" providerId="ADAL" clId="{7FDBE9FE-DAE2-4189-BB74-0C4B9B273F27}" dt="2022-03-24T16:11:20.163" v="8213" actId="1037"/>
        <pc:sldMkLst>
          <pc:docMk/>
          <pc:sldMk cId="833768509" sldId="287"/>
        </pc:sldMkLst>
      </pc:sldChg>
      <pc:sldChg chg="addSp delSp modSp new mod">
        <pc:chgData name="Konstantinos Leptokaropoulos" userId="2b04b09c-5493-4181-9178-a001746551f1" providerId="ADAL" clId="{7FDBE9FE-DAE2-4189-BB74-0C4B9B273F27}" dt="2022-03-24T16:20:46.938" v="8400" actId="1036"/>
        <pc:sldMkLst>
          <pc:docMk/>
          <pc:sldMk cId="3984674975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52F1-2376-4374-ADBD-13ADAEE83ED7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FF1B8-3C63-49ED-8A81-320E3F4D8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6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D180-F1FE-4630-AE45-0271FF4B3BBE}" type="datetime1">
              <a:rPr lang="el-GR" smtClean="0"/>
              <a:t>22/4/2025</a:t>
            </a:fld>
            <a:endParaRPr lang="el-GR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3252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E9418-3609-42B7-A769-2DD09CB18884}" type="datetime1">
              <a:rPr lang="el-GR" smtClean="0"/>
              <a:t>22/4/2025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49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0848-0580-4025-A1B9-3174F9646376}" type="datetime1">
              <a:rPr lang="el-GR" smtClean="0"/>
              <a:t>22/4/2025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7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25A8-04BA-4629-9152-58D41F22E562}" type="datetime1">
              <a:rPr lang="el-GR" smtClean="0"/>
              <a:t>22/4/2025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40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2E54-E648-424D-93F7-19912583504E}" type="datetime1">
              <a:rPr lang="el-GR" smtClean="0"/>
              <a:t>22/4/2025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0017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7FD69-84A7-4C27-991E-3AE0BC451820}" type="datetime1">
              <a:rPr lang="el-GR" smtClean="0"/>
              <a:t>22/4/2025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813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0B72-39D8-420E-B9FE-D3422C6DB0B6}" type="datetime1">
              <a:rPr lang="el-GR" smtClean="0"/>
              <a:t>22/4/2025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1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A6D3-1748-4972-AA8D-4F5096D51C64}" type="datetime1">
              <a:rPr lang="el-GR" smtClean="0"/>
              <a:t>22/4/2025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6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D0C9-0FBB-48C8-8037-0C20D1BC30B2}" type="datetime1">
              <a:rPr lang="el-GR" smtClean="0"/>
              <a:t>22/4/2025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8037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520C-108B-418C-8A7E-711C31BC2E1A}" type="datetime1">
              <a:rPr lang="el-GR" smtClean="0"/>
              <a:t>22/4/2025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112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2B186-FD4C-4EEF-867D-C3AAA0EE7D4C}" type="datetime1">
              <a:rPr lang="el-GR" smtClean="0"/>
              <a:t>22/4/2025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55539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Ορθογώνιο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E3366CD-9E9C-462D-A4A2-FAFFF8D86F7A}" type="datetime1">
              <a:rPr lang="el-GR" smtClean="0"/>
              <a:t>22/4/2025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193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meetingorganizer.copernicus.org/EGU25/session/52075" TargetMode="External"/><Relationship Id="rId10" Type="http://schemas.openxmlformats.org/officeDocument/2006/relationships/hyperlink" Target="mailto:tom.garth@isc.ac.uk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uk.mathworks.com/matlabcentral/fileexchange/167786-isc-earthquake-toolbox?s_tid=srchtitle" TargetMode="External"/><Relationship Id="rId7" Type="http://schemas.openxmlformats.org/officeDocument/2006/relationships/hyperlink" Target="https://agu24.ipostersessions.com/Default.aspx?s=26-18-CC-FA-3C-84-EB-E8-89-67-72-0B-BD-37-5B-4E" TargetMode="External"/><Relationship Id="rId2" Type="http://schemas.openxmlformats.org/officeDocument/2006/relationships/hyperlink" Target="https://www.isc.ac.uk/iscbullet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uk.mathworks.com/matlabcentral/fileexchange/167786-isc-earthquake-toolbox?s_tid=srchtitle" TargetMode="External"/><Relationship Id="rId7" Type="http://schemas.openxmlformats.org/officeDocument/2006/relationships/hyperlink" Target="mailto:earthquake-toolbox@isc.ac.uk" TargetMode="External"/><Relationship Id="rId2" Type="http://schemas.openxmlformats.org/officeDocument/2006/relationships/hyperlink" Target="https://github.com/tomgarth/ISC_Earthquake_Toolbo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s.mathworks.com/matlab/2024/07/09/introducing-isc-earthquake-toolbox/" TargetMode="External"/><Relationship Id="rId5" Type="http://schemas.openxmlformats.org/officeDocument/2006/relationships/hyperlink" Target="https://www.isc.ac.uk/projects/matlab/" TargetMode="External"/><Relationship Id="rId4" Type="http://schemas.openxmlformats.org/officeDocument/2006/relationships/hyperlink" Target="https://agu24.ipostersessions.com/Default.aspx?s=26-18-CC-FA-3C-84-EB-E8-89-67-72-0B-BD-37-5B-4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61427" y="6364926"/>
            <a:ext cx="78581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GB" sz="1600" baseline="30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April </a:t>
            </a:r>
            <a:r>
              <a:rPr lang="en-GB" sz="16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|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PICO Spot 4.8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20 - Ορθογώνιο">
            <a:extLst>
              <a:ext uri="{FF2B5EF4-FFF2-40B4-BE49-F238E27FC236}">
                <a16:creationId xmlns:a16="http://schemas.microsoft.com/office/drawing/2014/main" id="{4770C5F2-3BFB-477C-BDBE-F86E7C4738B0}"/>
              </a:ext>
            </a:extLst>
          </p:cNvPr>
          <p:cNvSpPr/>
          <p:nvPr/>
        </p:nvSpPr>
        <p:spPr>
          <a:xfrm>
            <a:off x="1313791" y="1154104"/>
            <a:ext cx="10867697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000" dirty="0"/>
              <a:t>The International Seismological Centre (ISC) Earthquake Toolbox for MATLAB: Interactive Access to Earthquake Observations &amp; Parameters</a:t>
            </a:r>
            <a:endParaRPr lang="en-GB" sz="4000" b="1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3000"/>
              </a:spcAft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Garth</a:t>
            </a:r>
          </a:p>
          <a:p>
            <a:pPr algn="just">
              <a:spcAft>
                <a:spcPts val="3000"/>
              </a:spcAft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Ryan Gallacher</a:t>
            </a:r>
          </a:p>
          <a:p>
            <a:pPr algn="just">
              <a:spcAft>
                <a:spcPts val="3000"/>
              </a:spcAft>
            </a:pP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Kostas Leptokaropoulos</a:t>
            </a:r>
          </a:p>
        </p:txBody>
      </p:sp>
      <p:pic>
        <p:nvPicPr>
          <p:cNvPr id="1026" name="Picture 2" descr="MathWorks - Makers of MATLAB and Simulink - MATLAB &amp; Simulink">
            <a:extLst>
              <a:ext uri="{FF2B5EF4-FFF2-40B4-BE49-F238E27FC236}">
                <a16:creationId xmlns:a16="http://schemas.microsoft.com/office/drawing/2014/main" id="{A157571B-2EF9-435D-B551-A1B5592C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51" y="5247044"/>
            <a:ext cx="2160000" cy="4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01FF983-EA6E-3075-5488-952CC85D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22" y="5260288"/>
            <a:ext cx="1800000" cy="39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FF190-FDB0-FD57-09F8-6252A1617356}"/>
              </a:ext>
            </a:extLst>
          </p:cNvPr>
          <p:cNvSpPr txBox="1"/>
          <p:nvPr/>
        </p:nvSpPr>
        <p:spPr>
          <a:xfrm>
            <a:off x="1443566" y="6349537"/>
            <a:ext cx="6122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EGU25-20943 | PICO | </a:t>
            </a:r>
            <a:r>
              <a:rPr lang="en-GB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ESSI2.10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Picture 13" descr="A yellow and blue sign with a camera&#10;&#10;Description automatically generated">
            <a:extLst>
              <a:ext uri="{FF2B5EF4-FFF2-40B4-BE49-F238E27FC236}">
                <a16:creationId xmlns:a16="http://schemas.microsoft.com/office/drawing/2014/main" id="{4EF44DE9-CFF1-173D-70E5-2CCE8A001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5037618"/>
            <a:ext cx="1285720" cy="1800000"/>
          </a:xfrm>
          <a:prstGeom prst="rect">
            <a:avLst/>
          </a:prstGeom>
        </p:spPr>
      </p:pic>
      <p:pic>
        <p:nvPicPr>
          <p:cNvPr id="5" name="Picture 4" descr="A blue background with yellow text and a circle&#10;&#10;AI-generated content may be incorrect.">
            <a:extLst>
              <a:ext uri="{FF2B5EF4-FFF2-40B4-BE49-F238E27FC236}">
                <a16:creationId xmlns:a16="http://schemas.microsoft.com/office/drawing/2014/main" id="{9F3E6454-71C4-5D94-9010-9E0A77064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17864"/>
          <a:stretch/>
        </p:blipFill>
        <p:spPr>
          <a:xfrm>
            <a:off x="10021488" y="6166"/>
            <a:ext cx="2160000" cy="972161"/>
          </a:xfrm>
          <a:prstGeom prst="rect">
            <a:avLst/>
          </a:prstGeom>
        </p:spPr>
      </p:pic>
      <p:pic>
        <p:nvPicPr>
          <p:cNvPr id="13" name="Picture 12" descr="A logo for a health center&#10;&#10;AI-generated content may be incorrect.">
            <a:extLst>
              <a:ext uri="{FF2B5EF4-FFF2-40B4-BE49-F238E27FC236}">
                <a16:creationId xmlns:a16="http://schemas.microsoft.com/office/drawing/2014/main" id="{96990CD7-2577-68DD-26FA-9B3456995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31" y="3364554"/>
            <a:ext cx="1872000" cy="1872000"/>
          </a:xfrm>
          <a:prstGeom prst="rect">
            <a:avLst/>
          </a:prstGeom>
        </p:spPr>
      </p:pic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3029EC6-9AFD-83CB-E7E3-B24559959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27" y="3220554"/>
            <a:ext cx="216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7CF0F9-4F30-7BA1-51BB-3B0B93EDB6A8}"/>
              </a:ext>
            </a:extLst>
          </p:cNvPr>
          <p:cNvSpPr txBox="1"/>
          <p:nvPr/>
        </p:nvSpPr>
        <p:spPr>
          <a:xfrm>
            <a:off x="1367207" y="3946283"/>
            <a:ext cx="6145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tom.garth@isc.ac.uk</a:t>
            </a:r>
            <a:r>
              <a:rPr lang="en-GB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FFC8084-6989-CAB9-3AFF-C50FF9AF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BAA07-E8E0-590F-9E8E-29C8D0FE9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557939"/>
            <a:ext cx="9737651" cy="5690461"/>
          </a:xfrm>
        </p:spPr>
        <p:txBody>
          <a:bodyPr/>
          <a:lstStyle/>
          <a:p>
            <a:r>
              <a:rPr lang="en-GB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Download, process and visualize earthquake catalogues directly from the </a:t>
            </a:r>
            <a:r>
              <a:rPr lang="en-GB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 Bulletin</a:t>
            </a:r>
            <a:r>
              <a:rPr lang="en-GB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the </a:t>
            </a:r>
            <a:r>
              <a:rPr lang="en-GB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 Earthquake Toolbox</a:t>
            </a:r>
            <a:r>
              <a:rPr lang="en-GB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MATLAB</a:t>
            </a:r>
            <a:endParaRPr lang="en-GB" sz="3200" dirty="0"/>
          </a:p>
          <a:p>
            <a:endParaRPr lang="en-GB" sz="3200" dirty="0"/>
          </a:p>
        </p:txBody>
      </p:sp>
      <p:pic>
        <p:nvPicPr>
          <p:cNvPr id="7" name="Picture 6" descr="A logo with a heartbeat and red text&#10;&#10;Description automatically generated">
            <a:extLst>
              <a:ext uri="{FF2B5EF4-FFF2-40B4-BE49-F238E27FC236}">
                <a16:creationId xmlns:a16="http://schemas.microsoft.com/office/drawing/2014/main" id="{8CF13732-FFFC-64E7-4E4A-7F963092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52" y="2197898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map of the earth with a map of the earth&#10;&#10;Description automatically generated">
            <a:extLst>
              <a:ext uri="{FF2B5EF4-FFF2-40B4-BE49-F238E27FC236}">
                <a16:creationId xmlns:a16="http://schemas.microsoft.com/office/drawing/2014/main" id="{93F03EA3-8053-2C28-2251-73DF3BD00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51" y="2169000"/>
            <a:ext cx="5400000" cy="405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qr code with a few squares&#10;&#10;Description automatically generated">
            <a:extLst>
              <a:ext uri="{FF2B5EF4-FFF2-40B4-BE49-F238E27FC236}">
                <a16:creationId xmlns:a16="http://schemas.microsoft.com/office/drawing/2014/main" id="{26D42EF4-C561-BA8F-9FDB-17B58364B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5" y="5097815"/>
            <a:ext cx="1080000" cy="1080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2CCDB6-BE04-837A-F3A5-8D71EEF66041}"/>
              </a:ext>
            </a:extLst>
          </p:cNvPr>
          <p:cNvSpPr txBox="1"/>
          <p:nvPr/>
        </p:nvSpPr>
        <p:spPr>
          <a:xfrm>
            <a:off x="7088010" y="5762482"/>
            <a:ext cx="35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Online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 Poster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AEE7C845-75D6-16D8-CFB8-B50DCB955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27" y="5061815"/>
            <a:ext cx="2216415" cy="792000"/>
          </a:xfrm>
          <a:prstGeom prst="rect">
            <a:avLst/>
          </a:prstGeom>
        </p:spPr>
      </p:pic>
      <p:pic>
        <p:nvPicPr>
          <p:cNvPr id="6" name="Picture 5" descr="A colorful curved object with a white background&#10;&#10;AI-generated content may be incorrect.">
            <a:extLst>
              <a:ext uri="{FF2B5EF4-FFF2-40B4-BE49-F238E27FC236}">
                <a16:creationId xmlns:a16="http://schemas.microsoft.com/office/drawing/2014/main" id="{81621CAC-878E-5D98-4FFA-4889FE7DE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30" y="2190149"/>
            <a:ext cx="200752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50F57C-CA8B-B480-F6C2-CE2EB6F9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58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CD21-561E-3EFB-E0EA-03FF9DE3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Tutorial Live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3C68-1F96-1F79-26FA-4064CF59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68" y="1447799"/>
            <a:ext cx="6695268" cy="53340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Introduction_ISCToolboxForMATLAB.mlx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- A brief overview of the toolbox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WB1_Download_ISC_Data.mlx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- Interactively search the ISC database, and build a data set based on the area, time span and magnitude range.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WB2_Exploring_Earthquake_Locations.mlx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– Explore the downloaded data with a focus on plotting earthquake locations.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WB3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_Exploring_Earthquake_Magnitudes.mlx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- Compare different earthquake magnitude types, enabling interactive Mc and b-value calculations. </a:t>
            </a:r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FFC1-F16D-928B-E584-E238C6C2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6" name="Picture 5" descr="A diagram of a map of the earth&#10;&#10;Description automatically generated with medium confidence">
            <a:extLst>
              <a:ext uri="{FF2B5EF4-FFF2-40B4-BE49-F238E27FC236}">
                <a16:creationId xmlns:a16="http://schemas.microsoft.com/office/drawing/2014/main" id="{86AEEEA0-E0AC-3676-5491-2838CD4A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 bwMode="auto">
          <a:xfrm>
            <a:off x="7917215" y="1317063"/>
            <a:ext cx="3935883" cy="27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graph of earthquake and earthquake&#10;&#10;AI-generated content may be incorrect.">
            <a:extLst>
              <a:ext uri="{FF2B5EF4-FFF2-40B4-BE49-F238E27FC236}">
                <a16:creationId xmlns:a16="http://schemas.microsoft.com/office/drawing/2014/main" id="{1B3C986E-861F-0C88-3A37-B85863AB7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14" y="4019808"/>
            <a:ext cx="3771667" cy="280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9B4E0-05C8-E295-977A-9FFB13946BE0}"/>
              </a:ext>
            </a:extLst>
          </p:cNvPr>
          <p:cNvSpPr txBox="1"/>
          <p:nvPr/>
        </p:nvSpPr>
        <p:spPr>
          <a:xfrm>
            <a:off x="1679944" y="6305550"/>
            <a:ext cx="368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to come!!</a:t>
            </a:r>
          </a:p>
        </p:txBody>
      </p:sp>
    </p:spTree>
    <p:extLst>
      <p:ext uri="{BB962C8B-B14F-4D97-AF65-F5344CB8AC3E}">
        <p14:creationId xmlns:p14="http://schemas.microsoft.com/office/powerpoint/2010/main" val="22313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6338F-289D-6B4C-B7CE-D349F65F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571499"/>
          </a:xfrm>
        </p:spPr>
        <p:txBody>
          <a:bodyPr>
            <a:normAutofit fontScale="90000"/>
          </a:bodyPr>
          <a:lstStyle/>
          <a:p>
            <a:r>
              <a:rPr lang="en-GB" dirty="0"/>
              <a:t>Download ISC Data</a:t>
            </a:r>
          </a:p>
        </p:txBody>
      </p:sp>
      <p:pic>
        <p:nvPicPr>
          <p:cNvPr id="5" name="ISC_1">
            <a:hlinkClick r:id="" action="ppaction://media"/>
            <a:extLst>
              <a:ext uri="{FF2B5EF4-FFF2-40B4-BE49-F238E27FC236}">
                <a16:creationId xmlns:a16="http://schemas.microsoft.com/office/drawing/2014/main" id="{6CCD55B5-056D-0832-2999-864B04A891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160" y="846137"/>
            <a:ext cx="9870107" cy="55519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550EF-0FF4-FC55-E848-7D5655CD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237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5390-05EF-2FEB-9738-9835CE5C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576482"/>
          </a:xfrm>
        </p:spPr>
        <p:txBody>
          <a:bodyPr>
            <a:normAutofit fontScale="90000"/>
          </a:bodyPr>
          <a:lstStyle/>
          <a:p>
            <a:r>
              <a:rPr lang="en-GB" dirty="0"/>
              <a:t>Explore Earthquake Locations and Magnitudes</a:t>
            </a:r>
          </a:p>
        </p:txBody>
      </p:sp>
      <p:pic>
        <p:nvPicPr>
          <p:cNvPr id="5" name="ISC_2">
            <a:hlinkClick r:id="" action="ppaction://media"/>
            <a:extLst>
              <a:ext uri="{FF2B5EF4-FFF2-40B4-BE49-F238E27FC236}">
                <a16:creationId xmlns:a16="http://schemas.microsoft.com/office/drawing/2014/main" id="{5B378425-60C0-1F91-3B4B-93C23EA86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659" y="851120"/>
            <a:ext cx="9870107" cy="5551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F8A08-E6B7-DE24-9A67-EE0B2864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38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61F5-F41F-A141-4727-223ACAE9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0704D-3673-6152-D555-D866962E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347898"/>
            <a:ext cx="9997440" cy="5440362"/>
          </a:xfrm>
        </p:spPr>
        <p:txBody>
          <a:bodyPr>
            <a:normAutofit/>
          </a:bodyPr>
          <a:lstStyle/>
          <a:p>
            <a:r>
              <a:rPr lang="en-US" dirty="0"/>
              <a:t>You can access (download, clone, or open in MATLAB Online) the ISC Earthquake Toolbox from</a:t>
            </a:r>
          </a:p>
          <a:p>
            <a:pPr lvl="1"/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 exchange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Check out the </a:t>
            </a:r>
          </a:p>
          <a:p>
            <a:pPr lvl="1"/>
            <a:r>
              <a:rPr lang="en-US" dirty="0"/>
              <a:t>AGU 2024 </a:t>
            </a:r>
            <a:r>
              <a:rPr lang="en-US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 poster 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 Blog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MATLAB Blog</a:t>
            </a:r>
            <a:endParaRPr lang="en-US" dirty="0">
              <a:solidFill>
                <a:srgbClr val="0000FF"/>
              </a:solidFill>
            </a:endParaRPr>
          </a:p>
          <a:p>
            <a:pPr marL="82296" indent="0">
              <a:buNone/>
            </a:pPr>
            <a:endParaRPr lang="en-US" sz="2400" dirty="0"/>
          </a:p>
          <a:p>
            <a:pPr marL="82296" indent="0">
              <a:buNone/>
            </a:pPr>
            <a:r>
              <a:rPr lang="en-US" sz="2400" dirty="0"/>
              <a:t>For more information email </a:t>
            </a:r>
            <a:r>
              <a:rPr lang="en-US" sz="2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earthquake-toolbox@isc.ac.uk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or visit the MathWorks Booth #26, Ground (Yellow) Floor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C34EA-94BC-603E-F577-D21E83F6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5" name="Picture 4" descr="A map with different colored circles&#10;&#10;Description automatically generated">
            <a:extLst>
              <a:ext uri="{FF2B5EF4-FFF2-40B4-BE49-F238E27FC236}">
                <a16:creationId xmlns:a16="http://schemas.microsoft.com/office/drawing/2014/main" id="{BDDA0F85-A9A2-3097-9DBE-F951C0E501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/>
          <a:stretch/>
        </p:blipFill>
        <p:spPr bwMode="auto">
          <a:xfrm>
            <a:off x="7320406" y="2494152"/>
            <a:ext cx="458033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6650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248</Words>
  <Application>Microsoft Office PowerPoint</Application>
  <PresentationFormat>Widescreen</PresentationFormat>
  <Paragraphs>35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Corbel</vt:lpstr>
      <vt:lpstr>Gill Sans MT</vt:lpstr>
      <vt:lpstr>Verdana</vt:lpstr>
      <vt:lpstr>Wingdings 2</vt:lpstr>
      <vt:lpstr>Ηλιοστάσιο</vt:lpstr>
      <vt:lpstr>PowerPoint Presentation</vt:lpstr>
      <vt:lpstr>PowerPoint Presentation</vt:lpstr>
      <vt:lpstr>4 Tutorial Live Scripts</vt:lpstr>
      <vt:lpstr>Download ISC Data</vt:lpstr>
      <vt:lpstr>Explore Earthquake Locations and Magnitudes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Leptokaropoulos</dc:creator>
  <cp:lastModifiedBy>Kostas Leptokaropoulos</cp:lastModifiedBy>
  <cp:revision>17</cp:revision>
  <dcterms:created xsi:type="dcterms:W3CDTF">2022-03-22T10:27:35Z</dcterms:created>
  <dcterms:modified xsi:type="dcterms:W3CDTF">2025-04-22T12:21:23Z</dcterms:modified>
</cp:coreProperties>
</file>