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BC070-ABB9-BBB1-745E-EBF3B411B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E91AC2-D2D0-E10C-E4A2-BE5A21A29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26033-05A8-985C-AAB6-27A00498D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D7FA5-F253-4D1B-BE22-5C84FCB4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9FDEB-BE98-4683-7C22-98E2200D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47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BA745-275E-197D-9536-438E0B2C3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93246-7A29-E37D-5A90-7AE5D0FCC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6774D-8699-5792-CB2A-E64B7CAA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6D62D-F8D5-DC34-1AD6-FE968BA2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0299F-6A82-A064-809B-6B54DBCD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2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CCB21B-C688-16CF-A6D9-5F6FB21ED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A31E65-8F0C-BAC5-C7F2-5C8A31D2A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C386-F420-6912-5881-22ADC0B5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280E4-FE49-8FB3-53B9-941B1A484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9FD7B-98F6-7B93-BBDD-ACC4BC0AB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42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C011C-5179-CD37-BA69-04FE29426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8B15E-CCF1-B926-944D-5DD7E8906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0DFDD-1052-0A1A-35AE-5DD226E7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3E3FD-7029-75FF-9303-9DE1E956D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F11A2-53B0-3993-B01C-A47A866B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69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329AC-94B9-9613-80B4-14F3A7F7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3C9A7-8725-694E-1241-EC390E909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67639-73C9-B3E0-0324-A2EB4D0C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AD9E2-8818-8C12-373C-686293578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52674-F973-561F-C8EF-AAFB697B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46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F1FFE-DBEC-1434-9AEE-D0C68D9F7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E218C-CBE5-D7B0-5ED4-DCA587304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E7018-5A96-1448-F66D-EA0179920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2953E-542C-6C69-DE07-A73FA19BE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3163E-9962-591B-A520-B36A8192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448FA-1388-5F88-04EA-C003861E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60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827B9-0BD0-A9A4-14B7-6B1C198D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6DA95-1405-866C-8C1B-6E0A7104D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C98833-4753-3A5B-54B7-6041DB9BD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A906EF-CC7F-170B-987B-EA57450360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2286DF-6CAD-891F-923B-60677CEB6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51EC1A-4521-33C7-A704-0987B794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C9D92-E833-817D-12A8-82839D456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AF329C-2C06-BC3B-82CE-38156EF28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35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D95C4-CB15-0CE2-1800-8730A9245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EC9D10-911D-8073-93E6-1894362A9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C709D-DCD6-A261-22E6-3F1728663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6426D-1366-7410-6F80-6B3D7FB42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17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89D73E-915E-E729-1627-3DA35D74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058BBE-8A26-7796-C25D-561BD9AD9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1DCEE-D0AF-793E-6284-4D007D8FC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28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D97A1-0BC2-D20B-556E-0AF05B005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06BB7-D5D1-91C0-CD84-E061ED1CF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27FDA-FF58-0733-5177-5174703B7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73877-8C4D-33CF-52F0-9881B4B17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0EAA8-EAE0-6FFF-1E3B-600ED024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C1326-09AB-55AA-9756-2DB90DA88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4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88418-1560-FF1F-91CD-DE5E4529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DC630A-1CEA-6971-6EFD-AC0B523D5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FBC4C-8BF6-D985-8B9B-D2344619C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5472F-4358-5E6F-2EEC-4FC476B6C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7BDEB-3B8C-A987-1631-7E6961CE1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30A1B-832A-CD72-959C-8448A0C1D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66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D267F3-A369-9821-D91E-E805F7682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D9500-E194-526C-DD72-72439F395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50E2D-415F-17B1-E38A-7135DEC84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E884BE-AC62-4615-A690-6C7B6A944E47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B688F-B57A-E90E-8399-79FD555FD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32DC5-3C9A-FA8D-535E-34F85B6EC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82A3B6-ABBC-4AF3-B696-DED4B3ED3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93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29/2020GL089469" TargetMode="External"/><Relationship Id="rId13" Type="http://schemas.openxmlformats.org/officeDocument/2006/relationships/hyperlink" Target="https://www.science.org/doi/10.1126/science.adh5158" TargetMode="External"/><Relationship Id="rId3" Type="http://schemas.openxmlformats.org/officeDocument/2006/relationships/hyperlink" Target="https://doi.org/10.1038/ngeo2350" TargetMode="External"/><Relationship Id="rId7" Type="http://schemas.openxmlformats.org/officeDocument/2006/relationships/hyperlink" Target="https://doi.org/10.1002/2016GL070454" TargetMode="External"/><Relationship Id="rId12" Type="http://schemas.openxmlformats.org/officeDocument/2006/relationships/hyperlink" Target="https://doi.org/10.1175/JCLI-D-19-0976.1" TargetMode="External"/><Relationship Id="rId2" Type="http://schemas.openxmlformats.org/officeDocument/2006/relationships/hyperlink" Target="https://tos.org/oceanography/article/turbulent-mixing-in-a-changing-arctic-ocea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175/2010JPO4425.1" TargetMode="External"/><Relationship Id="rId11" Type="http://schemas.openxmlformats.org/officeDocument/2006/relationships/hyperlink" Target="https://doi.org/10.1126/science.aai8204" TargetMode="External"/><Relationship Id="rId5" Type="http://schemas.openxmlformats.org/officeDocument/2006/relationships/hyperlink" Target="https://doi.org/10.1029/2020GL088083" TargetMode="External"/><Relationship Id="rId10" Type="http://schemas.openxmlformats.org/officeDocument/2006/relationships/hyperlink" Target="https://doi.org/10.1029/2008GL036792" TargetMode="External"/><Relationship Id="rId4" Type="http://schemas.openxmlformats.org/officeDocument/2006/relationships/hyperlink" Target="https://doi.org/10.1002/2017GL075310" TargetMode="External"/><Relationship Id="rId9" Type="http://schemas.openxmlformats.org/officeDocument/2006/relationships/hyperlink" Target="https://doi.org/10.1029/2021GL09298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D0B68-6527-DC6E-FF1C-F53AE39C0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9B35CC-0841-5ACE-A6C4-140609D855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C29FB0-6A7D-F86F-526B-B95C54590933}"/>
              </a:ext>
            </a:extLst>
          </p:cNvPr>
          <p:cNvSpPr txBox="1"/>
          <p:nvPr/>
        </p:nvSpPr>
        <p:spPr>
          <a:xfrm>
            <a:off x="437745" y="302238"/>
            <a:ext cx="1045723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Relevant papers to the presentation:</a:t>
            </a:r>
          </a:p>
          <a:p>
            <a:r>
              <a:rPr lang="en-GB" dirty="0"/>
              <a:t>Arctic Mixing Review: </a:t>
            </a:r>
            <a:r>
              <a:rPr lang="en-GB" dirty="0">
                <a:hlinkClick r:id="rId2"/>
              </a:rPr>
              <a:t>https://tos.org/oceanography/article/turbulent-mixing-in-a-changing-arctic-ocean</a:t>
            </a:r>
            <a:endParaRPr lang="en-GB" dirty="0"/>
          </a:p>
          <a:p>
            <a:endParaRPr lang="en-GB" dirty="0"/>
          </a:p>
          <a:p>
            <a:r>
              <a:rPr lang="en-GB" dirty="0"/>
              <a:t>Tidal Mixing in the Arctic Ocean:</a:t>
            </a:r>
          </a:p>
          <a:p>
            <a:r>
              <a:rPr lang="en-GB" dirty="0"/>
              <a:t>Rippeth et al (2015). </a:t>
            </a:r>
            <a:r>
              <a:rPr lang="en-GB" dirty="0">
                <a:hlinkClick r:id="rId3"/>
              </a:rPr>
              <a:t>https://doi.org/10.1038/ngeo2350</a:t>
            </a:r>
            <a:endParaRPr lang="en-GB" dirty="0"/>
          </a:p>
          <a:p>
            <a:r>
              <a:rPr lang="en-GB" dirty="0"/>
              <a:t>Rippeth et al (2017). </a:t>
            </a:r>
            <a:r>
              <a:rPr lang="en-GB" dirty="0">
                <a:hlinkClick r:id="rId4"/>
              </a:rPr>
              <a:t>https://doi.org/10.1002/2017GL075310</a:t>
            </a:r>
            <a:endParaRPr lang="en-GB" dirty="0"/>
          </a:p>
          <a:p>
            <a:r>
              <a:rPr lang="en-GB" dirty="0"/>
              <a:t>Fer et al (2020). </a:t>
            </a:r>
            <a:r>
              <a:rPr lang="en-GB" dirty="0">
                <a:hlinkClick r:id="rId5"/>
              </a:rPr>
              <a:t>https://doi.org/10.1029/2020GL088083</a:t>
            </a:r>
            <a:endParaRPr lang="en-GB" dirty="0"/>
          </a:p>
          <a:p>
            <a:endParaRPr lang="en-GB" dirty="0"/>
          </a:p>
          <a:p>
            <a:r>
              <a:rPr lang="en-GB" dirty="0"/>
              <a:t>Wind mixing/ inertial oscillations in the Arctic Ocean;</a:t>
            </a:r>
          </a:p>
          <a:p>
            <a:r>
              <a:rPr lang="en-GB" dirty="0"/>
              <a:t>Lenn et al (2011). </a:t>
            </a:r>
            <a:r>
              <a:rPr lang="en-GB" dirty="0">
                <a:hlinkClick r:id="rId6"/>
              </a:rPr>
              <a:t>https://doi.org/10.1175/2010JPO4425.1</a:t>
            </a:r>
            <a:endParaRPr lang="en-GB" dirty="0"/>
          </a:p>
          <a:p>
            <a:r>
              <a:rPr lang="en-GB" dirty="0"/>
              <a:t>Lincoln et al (2016). </a:t>
            </a:r>
            <a:r>
              <a:rPr lang="en-GB" dirty="0">
                <a:hlinkClick r:id="rId7"/>
              </a:rPr>
              <a:t>https://doi.org/10.1002/2016GL070454</a:t>
            </a:r>
            <a:endParaRPr lang="en-GB" dirty="0"/>
          </a:p>
          <a:p>
            <a:r>
              <a:rPr lang="en-GB" dirty="0"/>
              <a:t>Polyakov et al. (2020). </a:t>
            </a:r>
            <a:r>
              <a:rPr lang="en-GB" dirty="0">
                <a:hlinkClick r:id="rId8"/>
              </a:rPr>
              <a:t>https://doi.org/10.1029/2020GL089469</a:t>
            </a:r>
            <a:endParaRPr lang="en-GB" dirty="0"/>
          </a:p>
          <a:p>
            <a:r>
              <a:rPr lang="en-GB" dirty="0"/>
              <a:t>Continental Shelf Wave mixing: </a:t>
            </a:r>
            <a:r>
              <a:rPr lang="en-GB" dirty="0">
                <a:hlinkClick r:id="rId9"/>
              </a:rPr>
              <a:t>https://doi.org/10.1029/2021GL092988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Atlantification</a:t>
            </a:r>
            <a:r>
              <a:rPr lang="en-GB" dirty="0"/>
              <a:t>:</a:t>
            </a:r>
          </a:p>
          <a:p>
            <a:r>
              <a:rPr lang="en-GB" dirty="0"/>
              <a:t>Lenn et al (2009). </a:t>
            </a:r>
            <a:r>
              <a:rPr lang="en-GB" dirty="0">
                <a:hlinkClick r:id="rId10"/>
              </a:rPr>
              <a:t>https://doi.org/10.1029/2008GL036792</a:t>
            </a:r>
            <a:endParaRPr lang="en-GB" dirty="0"/>
          </a:p>
          <a:p>
            <a:r>
              <a:rPr lang="en-GB" dirty="0"/>
              <a:t>Polyakov et al (2017). </a:t>
            </a:r>
            <a:r>
              <a:rPr lang="en-GB" dirty="0">
                <a:hlinkClick r:id="rId11"/>
              </a:rPr>
              <a:t>https://doi.org/10.1126/science.aai8204</a:t>
            </a:r>
            <a:endParaRPr lang="en-GB" dirty="0"/>
          </a:p>
          <a:p>
            <a:r>
              <a:rPr lang="en-GB" dirty="0"/>
              <a:t>Polyakov et al (2020). </a:t>
            </a:r>
            <a:r>
              <a:rPr lang="en-GB">
                <a:hlinkClick r:id="rId12"/>
              </a:rPr>
              <a:t>https://doi.org/10.1175/JCLI-D-19-0976.1</a:t>
            </a:r>
            <a:r>
              <a:rPr lang="en-GB"/>
              <a:t> </a:t>
            </a:r>
            <a:endParaRPr lang="en-GB" dirty="0"/>
          </a:p>
          <a:p>
            <a:r>
              <a:rPr lang="en-GB" dirty="0"/>
              <a:t>Polyakov et al (2023). </a:t>
            </a:r>
            <a:r>
              <a:rPr lang="en-GB" dirty="0">
                <a:hlinkClick r:id="rId13"/>
              </a:rPr>
              <a:t>https://www.science.org/doi/10.1126/science.adh5158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892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Linda Scott</dc:creator>
  <cp:lastModifiedBy>Linda Scott</cp:lastModifiedBy>
  <cp:revision>1</cp:revision>
  <dcterms:created xsi:type="dcterms:W3CDTF">2025-04-30T08:44:32Z</dcterms:created>
  <dcterms:modified xsi:type="dcterms:W3CDTF">2025-04-30T08:48:31Z</dcterms:modified>
</cp:coreProperties>
</file>