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269" r:id="rId2"/>
    <p:sldId id="258" r:id="rId3"/>
    <p:sldId id="267" r:id="rId4"/>
    <p:sldId id="259" r:id="rId5"/>
    <p:sldId id="261" r:id="rId6"/>
    <p:sldId id="268" r:id="rId7"/>
    <p:sldId id="264" r:id="rId8"/>
    <p:sldId id="263" r:id="rId9"/>
    <p:sldId id="260" r:id="rId10"/>
    <p:sldId id="262"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7FD6"/>
    <a:srgbClr val="FFF2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2AAB6-B335-49FD-9E3A-865F4EC780B1}" v="821" dt="2025-04-27T11:03:27.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0" autoAdjust="0"/>
    <p:restoredTop sz="76723" autoAdjust="0"/>
  </p:normalViewPr>
  <p:slideViewPr>
    <p:cSldViewPr snapToGrid="0">
      <p:cViewPr varScale="1">
        <p:scale>
          <a:sx n="73" d="100"/>
          <a:sy n="7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Fatt" userId="65071c9a-486f-46ef-b2fd-590c338dc3b6" providerId="ADAL" clId="{0CD2AAB6-B335-49FD-9E3A-865F4EC780B1}"/>
    <pc:docChg chg="undo custSel addSld delSld modSld sldOrd">
      <pc:chgData name="Jennifer Fatt" userId="65071c9a-486f-46ef-b2fd-590c338dc3b6" providerId="ADAL" clId="{0CD2AAB6-B335-49FD-9E3A-865F4EC780B1}" dt="2025-04-27T11:05:01.241" v="7141" actId="1076"/>
      <pc:docMkLst>
        <pc:docMk/>
      </pc:docMkLst>
      <pc:sldChg chg="addSp delSp modSp del mod delAnim modAnim modShow">
        <pc:chgData name="Jennifer Fatt" userId="65071c9a-486f-46ef-b2fd-590c338dc3b6" providerId="ADAL" clId="{0CD2AAB6-B335-49FD-9E3A-865F4EC780B1}" dt="2025-04-24T12:47:02.886" v="6595" actId="47"/>
        <pc:sldMkLst>
          <pc:docMk/>
          <pc:sldMk cId="3278313497" sldId="256"/>
        </pc:sldMkLst>
      </pc:sldChg>
      <pc:sldChg chg="addSp delSp modSp mod modNotesTx">
        <pc:chgData name="Jennifer Fatt" userId="65071c9a-486f-46ef-b2fd-590c338dc3b6" providerId="ADAL" clId="{0CD2AAB6-B335-49FD-9E3A-865F4EC780B1}" dt="2025-04-19T22:55:43.226" v="6064" actId="20577"/>
        <pc:sldMkLst>
          <pc:docMk/>
          <pc:sldMk cId="371440406" sldId="258"/>
        </pc:sldMkLst>
        <pc:spChg chg="mod">
          <ac:chgData name="Jennifer Fatt" userId="65071c9a-486f-46ef-b2fd-590c338dc3b6" providerId="ADAL" clId="{0CD2AAB6-B335-49FD-9E3A-865F4EC780B1}" dt="2025-04-03T13:19:52.682" v="830" actId="1076"/>
          <ac:spMkLst>
            <pc:docMk/>
            <pc:sldMk cId="371440406" sldId="258"/>
            <ac:spMk id="2" creationId="{0223C07E-A086-0C75-3852-9A9433F10ABD}"/>
          </ac:spMkLst>
        </pc:spChg>
        <pc:spChg chg="add mod">
          <ac:chgData name="Jennifer Fatt" userId="65071c9a-486f-46ef-b2fd-590c338dc3b6" providerId="ADAL" clId="{0CD2AAB6-B335-49FD-9E3A-865F4EC780B1}" dt="2025-04-15T16:39:12.766" v="5494" actId="207"/>
          <ac:spMkLst>
            <pc:docMk/>
            <pc:sldMk cId="371440406" sldId="258"/>
            <ac:spMk id="3" creationId="{5AC634DE-0E24-B010-82E1-934E16A01347}"/>
          </ac:spMkLst>
        </pc:spChg>
        <pc:picChg chg="add mod">
          <ac:chgData name="Jennifer Fatt" userId="65071c9a-486f-46ef-b2fd-590c338dc3b6" providerId="ADAL" clId="{0CD2AAB6-B335-49FD-9E3A-865F4EC780B1}" dt="2025-04-09T16:17:29.964" v="3690"/>
          <ac:picMkLst>
            <pc:docMk/>
            <pc:sldMk cId="371440406" sldId="258"/>
            <ac:picMk id="4" creationId="{46155697-9F77-2449-3B61-1F0DB05D74FA}"/>
          </ac:picMkLst>
        </pc:picChg>
        <pc:picChg chg="add mod modCrop">
          <ac:chgData name="Jennifer Fatt" userId="65071c9a-486f-46ef-b2fd-590c338dc3b6" providerId="ADAL" clId="{0CD2AAB6-B335-49FD-9E3A-865F4EC780B1}" dt="2025-04-02T19:26:48.918" v="495" actId="732"/>
          <ac:picMkLst>
            <pc:docMk/>
            <pc:sldMk cId="371440406" sldId="258"/>
            <ac:picMk id="5" creationId="{DCA2310F-048B-23DD-C03C-3CE1EE2E2E0B}"/>
          </ac:picMkLst>
        </pc:picChg>
        <pc:picChg chg="add mod">
          <ac:chgData name="Jennifer Fatt" userId="65071c9a-486f-46ef-b2fd-590c338dc3b6" providerId="ADAL" clId="{0CD2AAB6-B335-49FD-9E3A-865F4EC780B1}" dt="2025-04-15T20:48:34.230" v="5852" actId="1076"/>
          <ac:picMkLst>
            <pc:docMk/>
            <pc:sldMk cId="371440406" sldId="258"/>
            <ac:picMk id="8" creationId="{9C11467F-A1B0-369C-515A-6000348FFD38}"/>
          </ac:picMkLst>
        </pc:picChg>
      </pc:sldChg>
      <pc:sldChg chg="addSp delSp modSp mod modNotesTx">
        <pc:chgData name="Jennifer Fatt" userId="65071c9a-486f-46ef-b2fd-590c338dc3b6" providerId="ADAL" clId="{0CD2AAB6-B335-49FD-9E3A-865F4EC780B1}" dt="2025-04-24T13:06:48.152" v="6952" actId="20577"/>
        <pc:sldMkLst>
          <pc:docMk/>
          <pc:sldMk cId="1275271040" sldId="259"/>
        </pc:sldMkLst>
        <pc:spChg chg="mod">
          <ac:chgData name="Jennifer Fatt" userId="65071c9a-486f-46ef-b2fd-590c338dc3b6" providerId="ADAL" clId="{0CD2AAB6-B335-49FD-9E3A-865F4EC780B1}" dt="2025-04-23T17:55:15.160" v="6193" actId="20577"/>
          <ac:spMkLst>
            <pc:docMk/>
            <pc:sldMk cId="1275271040" sldId="259"/>
            <ac:spMk id="2" creationId="{881A6910-770E-061B-2533-575ACFD5FACC}"/>
          </ac:spMkLst>
        </pc:spChg>
        <pc:spChg chg="add mod">
          <ac:chgData name="Jennifer Fatt" userId="65071c9a-486f-46ef-b2fd-590c338dc3b6" providerId="ADAL" clId="{0CD2AAB6-B335-49FD-9E3A-865F4EC780B1}" dt="2025-04-24T13:06:48.152" v="6952" actId="20577"/>
          <ac:spMkLst>
            <pc:docMk/>
            <pc:sldMk cId="1275271040" sldId="259"/>
            <ac:spMk id="4" creationId="{5AD8C10E-874A-B48A-961A-6BCF39772847}"/>
          </ac:spMkLst>
        </pc:spChg>
        <pc:spChg chg="add mod">
          <ac:chgData name="Jennifer Fatt" userId="65071c9a-486f-46ef-b2fd-590c338dc3b6" providerId="ADAL" clId="{0CD2AAB6-B335-49FD-9E3A-865F4EC780B1}" dt="2025-04-03T15:09:36.446" v="1615" actId="20577"/>
          <ac:spMkLst>
            <pc:docMk/>
            <pc:sldMk cId="1275271040" sldId="259"/>
            <ac:spMk id="11" creationId="{56B619BB-BC3D-31F2-B5C1-1AD7F0CBEE6F}"/>
          </ac:spMkLst>
        </pc:spChg>
        <pc:spChg chg="mod">
          <ac:chgData name="Jennifer Fatt" userId="65071c9a-486f-46ef-b2fd-590c338dc3b6" providerId="ADAL" clId="{0CD2AAB6-B335-49FD-9E3A-865F4EC780B1}" dt="2025-04-08T15:17:49.912" v="3399" actId="20577"/>
          <ac:spMkLst>
            <pc:docMk/>
            <pc:sldMk cId="1275271040" sldId="259"/>
            <ac:spMk id="15" creationId="{50727CD8-DC60-5187-5464-AF24490F5561}"/>
          </ac:spMkLst>
        </pc:spChg>
        <pc:picChg chg="add mod">
          <ac:chgData name="Jennifer Fatt" userId="65071c9a-486f-46ef-b2fd-590c338dc3b6" providerId="ADAL" clId="{0CD2AAB6-B335-49FD-9E3A-865F4EC780B1}" dt="2025-04-03T13:37:14.520" v="1433" actId="1076"/>
          <ac:picMkLst>
            <pc:docMk/>
            <pc:sldMk cId="1275271040" sldId="259"/>
            <ac:picMk id="10" creationId="{1552FA2C-2277-D55E-F599-1A7EE8209036}"/>
          </ac:picMkLst>
        </pc:picChg>
        <pc:picChg chg="add mod">
          <ac:chgData name="Jennifer Fatt" userId="65071c9a-486f-46ef-b2fd-590c338dc3b6" providerId="ADAL" clId="{0CD2AAB6-B335-49FD-9E3A-865F4EC780B1}" dt="2025-04-15T16:38:29.093" v="5482" actId="1076"/>
          <ac:picMkLst>
            <pc:docMk/>
            <pc:sldMk cId="1275271040" sldId="259"/>
            <ac:picMk id="14" creationId="{5FEDF0F1-1340-5F37-AD2C-FDB027C0F04F}"/>
          </ac:picMkLst>
        </pc:picChg>
      </pc:sldChg>
      <pc:sldChg chg="addSp delSp modSp mod modNotesTx">
        <pc:chgData name="Jennifer Fatt" userId="65071c9a-486f-46ef-b2fd-590c338dc3b6" providerId="ADAL" clId="{0CD2AAB6-B335-49FD-9E3A-865F4EC780B1}" dt="2025-04-27T10:59:00.070" v="7060"/>
        <pc:sldMkLst>
          <pc:docMk/>
          <pc:sldMk cId="1937610671" sldId="260"/>
        </pc:sldMkLst>
        <pc:spChg chg="mod">
          <ac:chgData name="Jennifer Fatt" userId="65071c9a-486f-46ef-b2fd-590c338dc3b6" providerId="ADAL" clId="{0CD2AAB6-B335-49FD-9E3A-865F4EC780B1}" dt="2025-04-03T13:35:18.431" v="1379" actId="207"/>
          <ac:spMkLst>
            <pc:docMk/>
            <pc:sldMk cId="1937610671" sldId="260"/>
            <ac:spMk id="2" creationId="{A8D3969B-A19F-B7BF-1053-0FEDF83914D5}"/>
          </ac:spMkLst>
        </pc:spChg>
        <pc:spChg chg="mod">
          <ac:chgData name="Jennifer Fatt" userId="65071c9a-486f-46ef-b2fd-590c338dc3b6" providerId="ADAL" clId="{0CD2AAB6-B335-49FD-9E3A-865F4EC780B1}" dt="2025-04-08T15:18:14.683" v="3412" actId="20577"/>
          <ac:spMkLst>
            <pc:docMk/>
            <pc:sldMk cId="1937610671" sldId="260"/>
            <ac:spMk id="7" creationId="{71403F78-383A-50D2-DE5A-18FDF4738D5A}"/>
          </ac:spMkLst>
        </pc:spChg>
        <pc:graphicFrameChg chg="add mod">
          <ac:chgData name="Jennifer Fatt" userId="65071c9a-486f-46ef-b2fd-590c338dc3b6" providerId="ADAL" clId="{0CD2AAB6-B335-49FD-9E3A-865F4EC780B1}" dt="2025-04-27T10:58:26.174" v="7056" actId="692"/>
          <ac:graphicFrameMkLst>
            <pc:docMk/>
            <pc:sldMk cId="1937610671" sldId="260"/>
            <ac:graphicFrameMk id="3" creationId="{F4019422-0758-A091-5EB9-EFF05EB78946}"/>
          </ac:graphicFrameMkLst>
        </pc:graphicFrameChg>
        <pc:graphicFrameChg chg="add del mod">
          <ac:chgData name="Jennifer Fatt" userId="65071c9a-486f-46ef-b2fd-590c338dc3b6" providerId="ADAL" clId="{0CD2AAB6-B335-49FD-9E3A-865F4EC780B1}" dt="2025-04-27T10:56:47.499" v="7001" actId="478"/>
          <ac:graphicFrameMkLst>
            <pc:docMk/>
            <pc:sldMk cId="1937610671" sldId="260"/>
            <ac:graphicFrameMk id="8" creationId="{F4019422-0758-A091-5EB9-EFF05EB78946}"/>
          </ac:graphicFrameMkLst>
        </pc:graphicFrameChg>
        <pc:picChg chg="add mod">
          <ac:chgData name="Jennifer Fatt" userId="65071c9a-486f-46ef-b2fd-590c338dc3b6" providerId="ADAL" clId="{0CD2AAB6-B335-49FD-9E3A-865F4EC780B1}" dt="2025-04-14T16:08:15.512" v="4508"/>
          <ac:picMkLst>
            <pc:docMk/>
            <pc:sldMk cId="1937610671" sldId="260"/>
            <ac:picMk id="4" creationId="{72935188-6DFC-EBE6-1B03-253EC4E7CDDC}"/>
          </ac:picMkLst>
        </pc:picChg>
        <pc:picChg chg="add mod">
          <ac:chgData name="Jennifer Fatt" userId="65071c9a-486f-46ef-b2fd-590c338dc3b6" providerId="ADAL" clId="{0CD2AAB6-B335-49FD-9E3A-865F4EC780B1}" dt="2025-04-14T16:07:52.210" v="4505" actId="14100"/>
          <ac:picMkLst>
            <pc:docMk/>
            <pc:sldMk cId="1937610671" sldId="260"/>
            <ac:picMk id="5" creationId="{6100E8B0-F690-3E22-E82B-EC2C033D9CCC}"/>
          </ac:picMkLst>
        </pc:picChg>
      </pc:sldChg>
      <pc:sldChg chg="addSp delSp modSp mod ord modNotesTx">
        <pc:chgData name="Jennifer Fatt" userId="65071c9a-486f-46ef-b2fd-590c338dc3b6" providerId="ADAL" clId="{0CD2AAB6-B335-49FD-9E3A-865F4EC780B1}" dt="2025-04-24T12:55:14.424" v="6655" actId="1076"/>
        <pc:sldMkLst>
          <pc:docMk/>
          <pc:sldMk cId="1244943369" sldId="261"/>
        </pc:sldMkLst>
        <pc:spChg chg="mod">
          <ac:chgData name="Jennifer Fatt" userId="65071c9a-486f-46ef-b2fd-590c338dc3b6" providerId="ADAL" clId="{0CD2AAB6-B335-49FD-9E3A-865F4EC780B1}" dt="2025-04-10T19:08:19.400" v="4501" actId="20577"/>
          <ac:spMkLst>
            <pc:docMk/>
            <pc:sldMk cId="1244943369" sldId="261"/>
            <ac:spMk id="2" creationId="{C20B6E62-6141-FCC0-7E7A-9D814E2D377D}"/>
          </ac:spMkLst>
        </pc:spChg>
        <pc:spChg chg="mod">
          <ac:chgData name="Jennifer Fatt" userId="65071c9a-486f-46ef-b2fd-590c338dc3b6" providerId="ADAL" clId="{0CD2AAB6-B335-49FD-9E3A-865F4EC780B1}" dt="2025-04-08T15:17:54.875" v="3401" actId="20577"/>
          <ac:spMkLst>
            <pc:docMk/>
            <pc:sldMk cId="1244943369" sldId="261"/>
            <ac:spMk id="10" creationId="{D2789724-BEE3-D491-1A50-B8096EFF63E5}"/>
          </ac:spMkLst>
        </pc:spChg>
        <pc:picChg chg="add mod">
          <ac:chgData name="Jennifer Fatt" userId="65071c9a-486f-46ef-b2fd-590c338dc3b6" providerId="ADAL" clId="{0CD2AAB6-B335-49FD-9E3A-865F4EC780B1}" dt="2025-04-02T19:27:09.848" v="502"/>
          <ac:picMkLst>
            <pc:docMk/>
            <pc:sldMk cId="1244943369" sldId="261"/>
            <ac:picMk id="5" creationId="{4D7316C0-297E-4AE4-E74C-9B65D8270051}"/>
          </ac:picMkLst>
        </pc:picChg>
        <pc:picChg chg="add mod">
          <ac:chgData name="Jennifer Fatt" userId="65071c9a-486f-46ef-b2fd-590c338dc3b6" providerId="ADAL" clId="{0CD2AAB6-B335-49FD-9E3A-865F4EC780B1}" dt="2025-04-15T16:18:03.636" v="4929" actId="1076"/>
          <ac:picMkLst>
            <pc:docMk/>
            <pc:sldMk cId="1244943369" sldId="261"/>
            <ac:picMk id="7" creationId="{D929EF33-B6D9-7871-6AE3-420E05CBFADE}"/>
          </ac:picMkLst>
        </pc:picChg>
        <pc:picChg chg="add mod">
          <ac:chgData name="Jennifer Fatt" userId="65071c9a-486f-46ef-b2fd-590c338dc3b6" providerId="ADAL" clId="{0CD2AAB6-B335-49FD-9E3A-865F4EC780B1}" dt="2025-04-07T17:34:45.955" v="3341"/>
          <ac:picMkLst>
            <pc:docMk/>
            <pc:sldMk cId="1244943369" sldId="261"/>
            <ac:picMk id="8" creationId="{AC8ED539-6035-C309-3DA0-769FE503720E}"/>
          </ac:picMkLst>
        </pc:picChg>
        <pc:picChg chg="add mod modCrop">
          <ac:chgData name="Jennifer Fatt" userId="65071c9a-486f-46ef-b2fd-590c338dc3b6" providerId="ADAL" clId="{0CD2AAB6-B335-49FD-9E3A-865F4EC780B1}" dt="2025-04-24T12:53:30.764" v="6647" actId="34135"/>
          <ac:picMkLst>
            <pc:docMk/>
            <pc:sldMk cId="1244943369" sldId="261"/>
            <ac:picMk id="30" creationId="{18EAFC2B-AE95-B35D-3D8C-92E97BED7C22}"/>
          </ac:picMkLst>
        </pc:picChg>
        <pc:picChg chg="add mod">
          <ac:chgData name="Jennifer Fatt" userId="65071c9a-486f-46ef-b2fd-590c338dc3b6" providerId="ADAL" clId="{0CD2AAB6-B335-49FD-9E3A-865F4EC780B1}" dt="2025-04-24T12:53:37.840" v="6649" actId="1076"/>
          <ac:picMkLst>
            <pc:docMk/>
            <pc:sldMk cId="1244943369" sldId="261"/>
            <ac:picMk id="3076" creationId="{FAD56621-2B27-026E-D0E5-A84B79E7E344}"/>
          </ac:picMkLst>
        </pc:picChg>
        <pc:picChg chg="add mod">
          <ac:chgData name="Jennifer Fatt" userId="65071c9a-486f-46ef-b2fd-590c338dc3b6" providerId="ADAL" clId="{0CD2AAB6-B335-49FD-9E3A-865F4EC780B1}" dt="2025-04-24T12:53:49.832" v="6652" actId="1076"/>
          <ac:picMkLst>
            <pc:docMk/>
            <pc:sldMk cId="1244943369" sldId="261"/>
            <ac:picMk id="3078" creationId="{0F48BF99-1AF7-ECB2-8FDF-C7D3E9702779}"/>
          </ac:picMkLst>
        </pc:picChg>
        <pc:picChg chg="add mod">
          <ac:chgData name="Jennifer Fatt" userId="65071c9a-486f-46ef-b2fd-590c338dc3b6" providerId="ADAL" clId="{0CD2AAB6-B335-49FD-9E3A-865F4EC780B1}" dt="2025-04-24T12:55:14.424" v="6655" actId="1076"/>
          <ac:picMkLst>
            <pc:docMk/>
            <pc:sldMk cId="1244943369" sldId="261"/>
            <ac:picMk id="3080" creationId="{7EC0ADC0-34E7-39C4-80F9-B7E7143070B0}"/>
          </ac:picMkLst>
        </pc:picChg>
      </pc:sldChg>
      <pc:sldChg chg="addSp delSp modSp mod modNotesTx">
        <pc:chgData name="Jennifer Fatt" userId="65071c9a-486f-46ef-b2fd-590c338dc3b6" providerId="ADAL" clId="{0CD2AAB6-B335-49FD-9E3A-865F4EC780B1}" dt="2025-04-24T12:49:50.989" v="6617" actId="1076"/>
        <pc:sldMkLst>
          <pc:docMk/>
          <pc:sldMk cId="3565507655" sldId="262"/>
        </pc:sldMkLst>
        <pc:spChg chg="mod">
          <ac:chgData name="Jennifer Fatt" userId="65071c9a-486f-46ef-b2fd-590c338dc3b6" providerId="ADAL" clId="{0CD2AAB6-B335-49FD-9E3A-865F4EC780B1}" dt="2025-04-14T18:10:24.387" v="4543" actId="1076"/>
          <ac:spMkLst>
            <pc:docMk/>
            <pc:sldMk cId="3565507655" sldId="262"/>
            <ac:spMk id="2" creationId="{F111D74E-DABF-9072-3F11-B95FA768FCD0}"/>
          </ac:spMkLst>
        </pc:spChg>
        <pc:spChg chg="add mod">
          <ac:chgData name="Jennifer Fatt" userId="65071c9a-486f-46ef-b2fd-590c338dc3b6" providerId="ADAL" clId="{0CD2AAB6-B335-49FD-9E3A-865F4EC780B1}" dt="2025-04-24T12:49:42.901" v="6616" actId="1076"/>
          <ac:spMkLst>
            <pc:docMk/>
            <pc:sldMk cId="3565507655" sldId="262"/>
            <ac:spMk id="7" creationId="{452A05D5-C63C-7119-F5CA-AAD4DE87C3EA}"/>
          </ac:spMkLst>
        </pc:spChg>
        <pc:spChg chg="mod">
          <ac:chgData name="Jennifer Fatt" userId="65071c9a-486f-46ef-b2fd-590c338dc3b6" providerId="ADAL" clId="{0CD2AAB6-B335-49FD-9E3A-865F4EC780B1}" dt="2025-04-08T15:18:24.859" v="3417" actId="20577"/>
          <ac:spMkLst>
            <pc:docMk/>
            <pc:sldMk cId="3565507655" sldId="262"/>
            <ac:spMk id="9" creationId="{A3BCFA91-915F-06F8-DE80-81C2E556F2B8}"/>
          </ac:spMkLst>
        </pc:spChg>
        <pc:picChg chg="add mod">
          <ac:chgData name="Jennifer Fatt" userId="65071c9a-486f-46ef-b2fd-590c338dc3b6" providerId="ADAL" clId="{0CD2AAB6-B335-49FD-9E3A-865F4EC780B1}" dt="2025-04-03T13:25:05.259" v="840" actId="1076"/>
          <ac:picMkLst>
            <pc:docMk/>
            <pc:sldMk cId="3565507655" sldId="262"/>
            <ac:picMk id="3" creationId="{07DE01FA-F353-2F8A-66E7-434EAB054B19}"/>
          </ac:picMkLst>
        </pc:picChg>
        <pc:picChg chg="add mod">
          <ac:chgData name="Jennifer Fatt" userId="65071c9a-486f-46ef-b2fd-590c338dc3b6" providerId="ADAL" clId="{0CD2AAB6-B335-49FD-9E3A-865F4EC780B1}" dt="2025-04-24T12:49:50.989" v="6617" actId="1076"/>
          <ac:picMkLst>
            <pc:docMk/>
            <pc:sldMk cId="3565507655" sldId="262"/>
            <ac:picMk id="6" creationId="{116E3C8C-AB5A-0056-7563-9D71C2651630}"/>
          </ac:picMkLst>
        </pc:picChg>
        <pc:picChg chg="add mod">
          <ac:chgData name="Jennifer Fatt" userId="65071c9a-486f-46ef-b2fd-590c338dc3b6" providerId="ADAL" clId="{0CD2AAB6-B335-49FD-9E3A-865F4EC780B1}" dt="2025-04-03T15:52:12.810" v="1704"/>
          <ac:picMkLst>
            <pc:docMk/>
            <pc:sldMk cId="3565507655" sldId="262"/>
            <ac:picMk id="8" creationId="{5223F3FA-F9D2-2196-5077-02494F932633}"/>
          </ac:picMkLst>
        </pc:picChg>
      </pc:sldChg>
      <pc:sldChg chg="addSp delSp modSp mod ord modNotesTx">
        <pc:chgData name="Jennifer Fatt" userId="65071c9a-486f-46ef-b2fd-590c338dc3b6" providerId="ADAL" clId="{0CD2AAB6-B335-49FD-9E3A-865F4EC780B1}" dt="2025-04-27T11:05:01.241" v="7141" actId="1076"/>
        <pc:sldMkLst>
          <pc:docMk/>
          <pc:sldMk cId="900925170" sldId="263"/>
        </pc:sldMkLst>
        <pc:spChg chg="mod">
          <ac:chgData name="Jennifer Fatt" userId="65071c9a-486f-46ef-b2fd-590c338dc3b6" providerId="ADAL" clId="{0CD2AAB6-B335-49FD-9E3A-865F4EC780B1}" dt="2025-04-24T13:03:57.454" v="6891" actId="207"/>
          <ac:spMkLst>
            <pc:docMk/>
            <pc:sldMk cId="900925170" sldId="263"/>
            <ac:spMk id="2" creationId="{7FD1F5F6-A932-873B-F207-9E1A61D23EBA}"/>
          </ac:spMkLst>
        </pc:spChg>
        <pc:spChg chg="mod">
          <ac:chgData name="Jennifer Fatt" userId="65071c9a-486f-46ef-b2fd-590c338dc3b6" providerId="ADAL" clId="{0CD2AAB6-B335-49FD-9E3A-865F4EC780B1}" dt="2025-04-08T15:18:20.143" v="3414" actId="20577"/>
          <ac:spMkLst>
            <pc:docMk/>
            <pc:sldMk cId="900925170" sldId="263"/>
            <ac:spMk id="5" creationId="{F7A454B3-0565-D9AE-39FF-309CCD9A1266}"/>
          </ac:spMkLst>
        </pc:spChg>
        <pc:graphicFrameChg chg="add mod modGraphic">
          <ac:chgData name="Jennifer Fatt" userId="65071c9a-486f-46ef-b2fd-590c338dc3b6" providerId="ADAL" clId="{0CD2AAB6-B335-49FD-9E3A-865F4EC780B1}" dt="2025-04-27T11:05:01.241" v="7141" actId="1076"/>
          <ac:graphicFrameMkLst>
            <pc:docMk/>
            <pc:sldMk cId="900925170" sldId="263"/>
            <ac:graphicFrameMk id="9" creationId="{02FB9DF0-1A17-DE2A-EB49-750BFC4FD618}"/>
          </ac:graphicFrameMkLst>
        </pc:graphicFrameChg>
        <pc:picChg chg="add mod">
          <ac:chgData name="Jennifer Fatt" userId="65071c9a-486f-46ef-b2fd-590c338dc3b6" providerId="ADAL" clId="{0CD2AAB6-B335-49FD-9E3A-865F4EC780B1}" dt="2025-04-02T19:27:11.432" v="503"/>
          <ac:picMkLst>
            <pc:docMk/>
            <pc:sldMk cId="900925170" sldId="263"/>
            <ac:picMk id="3" creationId="{D99447B0-D858-49AF-199E-9F193159D0C5}"/>
          </ac:picMkLst>
        </pc:picChg>
        <pc:picChg chg="add mod">
          <ac:chgData name="Jennifer Fatt" userId="65071c9a-486f-46ef-b2fd-590c338dc3b6" providerId="ADAL" clId="{0CD2AAB6-B335-49FD-9E3A-865F4EC780B1}" dt="2025-04-15T20:15:59.554" v="5850"/>
          <ac:picMkLst>
            <pc:docMk/>
            <pc:sldMk cId="900925170" sldId="263"/>
            <ac:picMk id="8" creationId="{EDC20183-FDEE-60AC-2407-8CCDF1A2A826}"/>
          </ac:picMkLst>
        </pc:picChg>
        <pc:picChg chg="add mod">
          <ac:chgData name="Jennifer Fatt" userId="65071c9a-486f-46ef-b2fd-590c338dc3b6" providerId="ADAL" clId="{0CD2AAB6-B335-49FD-9E3A-865F4EC780B1}" dt="2025-04-24T13:03:33.897" v="6872" actId="1076"/>
          <ac:picMkLst>
            <pc:docMk/>
            <pc:sldMk cId="900925170" sldId="263"/>
            <ac:picMk id="11" creationId="{9FA43A27-B5BE-01AF-4F7F-FA83C3A81A6F}"/>
          </ac:picMkLst>
        </pc:picChg>
      </pc:sldChg>
      <pc:sldChg chg="addSp delSp modSp mod ord setBg modNotesTx">
        <pc:chgData name="Jennifer Fatt" userId="65071c9a-486f-46ef-b2fd-590c338dc3b6" providerId="ADAL" clId="{0CD2AAB6-B335-49FD-9E3A-865F4EC780B1}" dt="2025-04-24T13:04:12.985" v="6892" actId="207"/>
        <pc:sldMkLst>
          <pc:docMk/>
          <pc:sldMk cId="4126702121" sldId="264"/>
        </pc:sldMkLst>
        <pc:spChg chg="add mod">
          <ac:chgData name="Jennifer Fatt" userId="65071c9a-486f-46ef-b2fd-590c338dc3b6" providerId="ADAL" clId="{0CD2AAB6-B335-49FD-9E3A-865F4EC780B1}" dt="2025-04-24T13:04:12.985" v="6892" actId="207"/>
          <ac:spMkLst>
            <pc:docMk/>
            <pc:sldMk cId="4126702121" sldId="264"/>
            <ac:spMk id="2" creationId="{F53AAA35-5D4E-7CF9-1D77-F0469DCAC225}"/>
          </ac:spMkLst>
        </pc:spChg>
        <pc:spChg chg="add mod">
          <ac:chgData name="Jennifer Fatt" userId="65071c9a-486f-46ef-b2fd-590c338dc3b6" providerId="ADAL" clId="{0CD2AAB6-B335-49FD-9E3A-865F4EC780B1}" dt="2025-04-24T12:45:32.766" v="6561" actId="1076"/>
          <ac:spMkLst>
            <pc:docMk/>
            <pc:sldMk cId="4126702121" sldId="264"/>
            <ac:spMk id="11" creationId="{AED9B54D-5C40-B4E6-2232-D2F9267B094B}"/>
          </ac:spMkLst>
        </pc:spChg>
        <pc:spChg chg="mod">
          <ac:chgData name="Jennifer Fatt" userId="65071c9a-486f-46ef-b2fd-590c338dc3b6" providerId="ADAL" clId="{0CD2AAB6-B335-49FD-9E3A-865F4EC780B1}" dt="2025-04-08T15:18:01.715" v="3404" actId="20577"/>
          <ac:spMkLst>
            <pc:docMk/>
            <pc:sldMk cId="4126702121" sldId="264"/>
            <ac:spMk id="32" creationId="{559A62FB-3D93-0E38-C42B-6C4A1EC005E8}"/>
          </ac:spMkLst>
        </pc:spChg>
        <pc:picChg chg="add mod">
          <ac:chgData name="Jennifer Fatt" userId="65071c9a-486f-46ef-b2fd-590c338dc3b6" providerId="ADAL" clId="{0CD2AAB6-B335-49FD-9E3A-865F4EC780B1}" dt="2025-04-03T13:07:51.374" v="796"/>
          <ac:picMkLst>
            <pc:docMk/>
            <pc:sldMk cId="4126702121" sldId="264"/>
            <ac:picMk id="10" creationId="{ED30D231-217E-2C42-4477-A26A75C35A9F}"/>
          </ac:picMkLst>
        </pc:picChg>
        <pc:picChg chg="add mod">
          <ac:chgData name="Jennifer Fatt" userId="65071c9a-486f-46ef-b2fd-590c338dc3b6" providerId="ADAL" clId="{0CD2AAB6-B335-49FD-9E3A-865F4EC780B1}" dt="2025-04-03T23:30:37.920" v="2070" actId="14100"/>
          <ac:picMkLst>
            <pc:docMk/>
            <pc:sldMk cId="4126702121" sldId="264"/>
            <ac:picMk id="19" creationId="{9F8A3F1B-8A15-9193-450D-BF4A8460A66C}"/>
          </ac:picMkLst>
        </pc:picChg>
        <pc:picChg chg="add mod">
          <ac:chgData name="Jennifer Fatt" userId="65071c9a-486f-46ef-b2fd-590c338dc3b6" providerId="ADAL" clId="{0CD2AAB6-B335-49FD-9E3A-865F4EC780B1}" dt="2025-04-24T12:46:29.761" v="6591" actId="1076"/>
          <ac:picMkLst>
            <pc:docMk/>
            <pc:sldMk cId="4126702121" sldId="264"/>
            <ac:picMk id="25" creationId="{A1A70F8F-C332-3C86-3F1C-0D89E21AA354}"/>
          </ac:picMkLst>
        </pc:picChg>
        <pc:picChg chg="add mod">
          <ac:chgData name="Jennifer Fatt" userId="65071c9a-486f-46ef-b2fd-590c338dc3b6" providerId="ADAL" clId="{0CD2AAB6-B335-49FD-9E3A-865F4EC780B1}" dt="2025-04-24T12:46:35.207" v="6592" actId="1076"/>
          <ac:picMkLst>
            <pc:docMk/>
            <pc:sldMk cId="4126702121" sldId="264"/>
            <ac:picMk id="29" creationId="{0D5E5604-D641-CD29-EB47-4A74F8505600}"/>
          </ac:picMkLst>
        </pc:picChg>
        <pc:cxnChg chg="add">
          <ac:chgData name="Jennifer Fatt" userId="65071c9a-486f-46ef-b2fd-590c338dc3b6" providerId="ADAL" clId="{0CD2AAB6-B335-49FD-9E3A-865F4EC780B1}" dt="2025-04-03T13:07:30.440" v="793" actId="26606"/>
          <ac:cxnSpMkLst>
            <pc:docMk/>
            <pc:sldMk cId="4126702121" sldId="264"/>
            <ac:cxnSpMk id="13" creationId="{DCD67800-37AC-4E14-89B0-F79DCB3FB86D}"/>
          </ac:cxnSpMkLst>
        </pc:cxnChg>
        <pc:cxnChg chg="add">
          <ac:chgData name="Jennifer Fatt" userId="65071c9a-486f-46ef-b2fd-590c338dc3b6" providerId="ADAL" clId="{0CD2AAB6-B335-49FD-9E3A-865F4EC780B1}" dt="2025-04-03T13:07:30.440" v="793" actId="26606"/>
          <ac:cxnSpMkLst>
            <pc:docMk/>
            <pc:sldMk cId="4126702121" sldId="264"/>
            <ac:cxnSpMk id="15" creationId="{20F1788F-A5AE-4188-8274-F7F2E3833ECD}"/>
          </ac:cxnSpMkLst>
        </pc:cxnChg>
      </pc:sldChg>
      <pc:sldChg chg="addSp delSp modSp add mod delAnim modAnim">
        <pc:chgData name="Jennifer Fatt" userId="65071c9a-486f-46ef-b2fd-590c338dc3b6" providerId="ADAL" clId="{0CD2AAB6-B335-49FD-9E3A-865F4EC780B1}" dt="2025-04-24T12:49:15.097" v="6614" actId="14100"/>
        <pc:sldMkLst>
          <pc:docMk/>
          <pc:sldMk cId="2920411195" sldId="265"/>
        </pc:sldMkLst>
        <pc:spChg chg="mod">
          <ac:chgData name="Jennifer Fatt" userId="65071c9a-486f-46ef-b2fd-590c338dc3b6" providerId="ADAL" clId="{0CD2AAB6-B335-49FD-9E3A-865F4EC780B1}" dt="2025-04-24T12:49:02.916" v="6603" actId="1076"/>
          <ac:spMkLst>
            <pc:docMk/>
            <pc:sldMk cId="2920411195" sldId="265"/>
            <ac:spMk id="2" creationId="{01A9968A-6024-AB9B-423C-FE2DF368706D}"/>
          </ac:spMkLst>
        </pc:spChg>
        <pc:spChg chg="add mod">
          <ac:chgData name="Jennifer Fatt" userId="65071c9a-486f-46ef-b2fd-590c338dc3b6" providerId="ADAL" clId="{0CD2AAB6-B335-49FD-9E3A-865F4EC780B1}" dt="2025-04-24T12:20:18.192" v="6310" actId="1076"/>
          <ac:spMkLst>
            <pc:docMk/>
            <pc:sldMk cId="2920411195" sldId="265"/>
            <ac:spMk id="7" creationId="{2FDCC533-979D-548C-A596-036CE5DC7C70}"/>
          </ac:spMkLst>
        </pc:spChg>
        <pc:spChg chg="add del mod">
          <ac:chgData name="Jennifer Fatt" userId="65071c9a-486f-46ef-b2fd-590c338dc3b6" providerId="ADAL" clId="{0CD2AAB6-B335-49FD-9E3A-865F4EC780B1}" dt="2025-04-24T12:19:06.525" v="6303" actId="1076"/>
          <ac:spMkLst>
            <pc:docMk/>
            <pc:sldMk cId="2920411195" sldId="265"/>
            <ac:spMk id="8" creationId="{A817D544-5CDE-3A4B-F967-2BF020A8D94B}"/>
          </ac:spMkLst>
        </pc:spChg>
        <pc:spChg chg="add mod">
          <ac:chgData name="Jennifer Fatt" userId="65071c9a-486f-46ef-b2fd-590c338dc3b6" providerId="ADAL" clId="{0CD2AAB6-B335-49FD-9E3A-865F4EC780B1}" dt="2025-04-24T12:49:15.097" v="6614" actId="14100"/>
          <ac:spMkLst>
            <pc:docMk/>
            <pc:sldMk cId="2920411195" sldId="265"/>
            <ac:spMk id="10" creationId="{ED86720B-A19A-D16C-4F24-F2E527BC8552}"/>
          </ac:spMkLst>
        </pc:spChg>
        <pc:picChg chg="add mod">
          <ac:chgData name="Jennifer Fatt" userId="65071c9a-486f-46ef-b2fd-590c338dc3b6" providerId="ADAL" clId="{0CD2AAB6-B335-49FD-9E3A-865F4EC780B1}" dt="2025-04-24T12:20:26.214" v="6312" actId="1076"/>
          <ac:picMkLst>
            <pc:docMk/>
            <pc:sldMk cId="2920411195" sldId="265"/>
            <ac:picMk id="3" creationId="{CF47A14F-AEBD-2FFC-106C-7FAC150BDFCA}"/>
          </ac:picMkLst>
        </pc:picChg>
        <pc:picChg chg="add mod">
          <ac:chgData name="Jennifer Fatt" userId="65071c9a-486f-46ef-b2fd-590c338dc3b6" providerId="ADAL" clId="{0CD2AAB6-B335-49FD-9E3A-865F4EC780B1}" dt="2025-04-24T12:20:22.962" v="6311" actId="1076"/>
          <ac:picMkLst>
            <pc:docMk/>
            <pc:sldMk cId="2920411195" sldId="265"/>
            <ac:picMk id="4" creationId="{39149A4C-BCCB-0866-9CDD-A2091E0AD8DD}"/>
          </ac:picMkLst>
        </pc:picChg>
        <pc:picChg chg="add mod">
          <ac:chgData name="Jennifer Fatt" userId="65071c9a-486f-46ef-b2fd-590c338dc3b6" providerId="ADAL" clId="{0CD2AAB6-B335-49FD-9E3A-865F4EC780B1}" dt="2025-04-24T12:18:51.097" v="6301" actId="1076"/>
          <ac:picMkLst>
            <pc:docMk/>
            <pc:sldMk cId="2920411195" sldId="265"/>
            <ac:picMk id="6" creationId="{92616CD7-70D1-EEEE-4299-F8CF6BB04D12}"/>
          </ac:picMkLst>
        </pc:picChg>
        <pc:picChg chg="add mod">
          <ac:chgData name="Jennifer Fatt" userId="65071c9a-486f-46ef-b2fd-590c338dc3b6" providerId="ADAL" clId="{0CD2AAB6-B335-49FD-9E3A-865F4EC780B1}" dt="2025-04-24T12:20:46.396" v="6313" actId="1076"/>
          <ac:picMkLst>
            <pc:docMk/>
            <pc:sldMk cId="2920411195" sldId="265"/>
            <ac:picMk id="2050" creationId="{331FF407-4DE4-4C8C-5FC2-91CC7FD85288}"/>
          </ac:picMkLst>
        </pc:picChg>
        <pc:picChg chg="add mod">
          <ac:chgData name="Jennifer Fatt" userId="65071c9a-486f-46ef-b2fd-590c338dc3b6" providerId="ADAL" clId="{0CD2AAB6-B335-49FD-9E3A-865F4EC780B1}" dt="2025-04-24T12:21:00.721" v="6315" actId="1076"/>
          <ac:picMkLst>
            <pc:docMk/>
            <pc:sldMk cId="2920411195" sldId="265"/>
            <ac:picMk id="2052" creationId="{FC6CBF10-CFDB-6936-5711-13F5904BC87B}"/>
          </ac:picMkLst>
        </pc:picChg>
        <pc:picChg chg="add mod">
          <ac:chgData name="Jennifer Fatt" userId="65071c9a-486f-46ef-b2fd-590c338dc3b6" providerId="ADAL" clId="{0CD2AAB6-B335-49FD-9E3A-865F4EC780B1}" dt="2025-04-24T12:20:53.822" v="6314" actId="1076"/>
          <ac:picMkLst>
            <pc:docMk/>
            <pc:sldMk cId="2920411195" sldId="265"/>
            <ac:picMk id="2056" creationId="{0A0DEB70-6F6F-A72F-0733-96F8C41D91FF}"/>
          </ac:picMkLst>
        </pc:picChg>
      </pc:sldChg>
      <pc:sldChg chg="addSp modSp add mod">
        <pc:chgData name="Jennifer Fatt" userId="65071c9a-486f-46ef-b2fd-590c338dc3b6" providerId="ADAL" clId="{0CD2AAB6-B335-49FD-9E3A-865F4EC780B1}" dt="2025-04-24T12:48:50.809" v="6602"/>
        <pc:sldMkLst>
          <pc:docMk/>
          <pc:sldMk cId="1193800861" sldId="266"/>
        </pc:sldMkLst>
        <pc:spChg chg="mod">
          <ac:chgData name="Jennifer Fatt" userId="65071c9a-486f-46ef-b2fd-590c338dc3b6" providerId="ADAL" clId="{0CD2AAB6-B335-49FD-9E3A-865F4EC780B1}" dt="2025-04-03T15:50:33.761" v="1698" actId="207"/>
          <ac:spMkLst>
            <pc:docMk/>
            <pc:sldMk cId="1193800861" sldId="266"/>
            <ac:spMk id="2" creationId="{C2EB2138-4A01-04B7-9571-5007429986D7}"/>
          </ac:spMkLst>
        </pc:spChg>
        <pc:spChg chg="add mod">
          <ac:chgData name="Jennifer Fatt" userId="65071c9a-486f-46ef-b2fd-590c338dc3b6" providerId="ADAL" clId="{0CD2AAB6-B335-49FD-9E3A-865F4EC780B1}" dt="2025-04-24T12:48:50.809" v="6602"/>
          <ac:spMkLst>
            <pc:docMk/>
            <pc:sldMk cId="1193800861" sldId="266"/>
            <ac:spMk id="5" creationId="{97429D34-F8EB-06A3-55FD-72CA74A5B0FD}"/>
          </ac:spMkLst>
        </pc:spChg>
        <pc:spChg chg="mod">
          <ac:chgData name="Jennifer Fatt" userId="65071c9a-486f-46ef-b2fd-590c338dc3b6" providerId="ADAL" clId="{0CD2AAB6-B335-49FD-9E3A-865F4EC780B1}" dt="2025-04-08T15:18:48.208" v="3423" actId="20577"/>
          <ac:spMkLst>
            <pc:docMk/>
            <pc:sldMk cId="1193800861" sldId="266"/>
            <ac:spMk id="8" creationId="{4CD486B9-A0EC-0980-D9BF-2606BADCCA7F}"/>
          </ac:spMkLst>
        </pc:spChg>
        <pc:picChg chg="add mod modCrop">
          <ac:chgData name="Jennifer Fatt" userId="65071c9a-486f-46ef-b2fd-590c338dc3b6" providerId="ADAL" clId="{0CD2AAB6-B335-49FD-9E3A-865F4EC780B1}" dt="2025-04-03T15:50:24.083" v="1697" actId="14100"/>
          <ac:picMkLst>
            <pc:docMk/>
            <pc:sldMk cId="1193800861" sldId="266"/>
            <ac:picMk id="7" creationId="{BF39D8D8-38CC-5FE9-2B6F-CB13F49465A3}"/>
          </ac:picMkLst>
        </pc:picChg>
      </pc:sldChg>
      <pc:sldChg chg="addSp delSp modSp new del mod">
        <pc:chgData name="Jennifer Fatt" userId="65071c9a-486f-46ef-b2fd-590c338dc3b6" providerId="ADAL" clId="{0CD2AAB6-B335-49FD-9E3A-865F4EC780B1}" dt="2025-04-02T19:23:23.104" v="453" actId="47"/>
        <pc:sldMkLst>
          <pc:docMk/>
          <pc:sldMk cId="3796894286" sldId="266"/>
        </pc:sldMkLst>
      </pc:sldChg>
      <pc:sldChg chg="addSp delSp modSp new mod ord delAnim modAnim modNotesTx">
        <pc:chgData name="Jennifer Fatt" userId="65071c9a-486f-46ef-b2fd-590c338dc3b6" providerId="ADAL" clId="{0CD2AAB6-B335-49FD-9E3A-865F4EC780B1}" dt="2025-04-25T12:24:32.901" v="7000"/>
        <pc:sldMkLst>
          <pc:docMk/>
          <pc:sldMk cId="4219044682" sldId="267"/>
        </pc:sldMkLst>
        <pc:spChg chg="mod">
          <ac:chgData name="Jennifer Fatt" userId="65071c9a-486f-46ef-b2fd-590c338dc3b6" providerId="ADAL" clId="{0CD2AAB6-B335-49FD-9E3A-865F4EC780B1}" dt="2025-04-25T12:24:24.231" v="6998" actId="1076"/>
          <ac:spMkLst>
            <pc:docMk/>
            <pc:sldMk cId="4219044682" sldId="267"/>
            <ac:spMk id="2" creationId="{5691F902-7D8A-020C-0E52-74CE97D52E9B}"/>
          </ac:spMkLst>
        </pc:spChg>
        <pc:spChg chg="add mod">
          <ac:chgData name="Jennifer Fatt" userId="65071c9a-486f-46ef-b2fd-590c338dc3b6" providerId="ADAL" clId="{0CD2AAB6-B335-49FD-9E3A-865F4EC780B1}" dt="2025-04-25T12:24:12.631" v="6997" actId="1076"/>
          <ac:spMkLst>
            <pc:docMk/>
            <pc:sldMk cId="4219044682" sldId="267"/>
            <ac:spMk id="5" creationId="{B0A4EC95-6BDD-CBC2-BBB3-BFA1956EE936}"/>
          </ac:spMkLst>
        </pc:spChg>
        <pc:spChg chg="mod">
          <ac:chgData name="Jennifer Fatt" userId="65071c9a-486f-46ef-b2fd-590c338dc3b6" providerId="ADAL" clId="{0CD2AAB6-B335-49FD-9E3A-865F4EC780B1}" dt="2025-04-08T15:17:41.631" v="3397" actId="20577"/>
          <ac:spMkLst>
            <pc:docMk/>
            <pc:sldMk cId="4219044682" sldId="267"/>
            <ac:spMk id="12" creationId="{48A00EDA-EAA7-138E-4983-73CD3C0EE900}"/>
          </ac:spMkLst>
        </pc:spChg>
        <pc:picChg chg="add mod">
          <ac:chgData name="Jennifer Fatt" userId="65071c9a-486f-46ef-b2fd-590c338dc3b6" providerId="ADAL" clId="{0CD2AAB6-B335-49FD-9E3A-865F4EC780B1}" dt="2025-04-02T19:26:59.435" v="496"/>
          <ac:picMkLst>
            <pc:docMk/>
            <pc:sldMk cId="4219044682" sldId="267"/>
            <ac:picMk id="3" creationId="{BB0E52CF-7CD3-E787-D2AC-607BAAF9F2F1}"/>
          </ac:picMkLst>
        </pc:picChg>
        <pc:picChg chg="add mod modCrop">
          <ac:chgData name="Jennifer Fatt" userId="65071c9a-486f-46ef-b2fd-590c338dc3b6" providerId="ADAL" clId="{0CD2AAB6-B335-49FD-9E3A-865F4EC780B1}" dt="2025-04-24T13:17:47.758" v="6959" actId="34135"/>
          <ac:picMkLst>
            <pc:docMk/>
            <pc:sldMk cId="4219044682" sldId="267"/>
            <ac:picMk id="8" creationId="{FE7ED2D5-AFD4-30F7-4928-1B9EB9F4DE7A}"/>
          </ac:picMkLst>
        </pc:picChg>
        <pc:picChg chg="add mod">
          <ac:chgData name="Jennifer Fatt" userId="65071c9a-486f-46ef-b2fd-590c338dc3b6" providerId="ADAL" clId="{0CD2AAB6-B335-49FD-9E3A-865F4EC780B1}" dt="2025-04-07T17:34:54.036" v="3343"/>
          <ac:picMkLst>
            <pc:docMk/>
            <pc:sldMk cId="4219044682" sldId="267"/>
            <ac:picMk id="9" creationId="{F9C8949B-CCE5-F9D6-357C-9166D8E48D0C}"/>
          </ac:picMkLst>
        </pc:picChg>
        <pc:picChg chg="add mod">
          <ac:chgData name="Jennifer Fatt" userId="65071c9a-486f-46ef-b2fd-590c338dc3b6" providerId="ADAL" clId="{0CD2AAB6-B335-49FD-9E3A-865F4EC780B1}" dt="2025-04-25T12:24:27.250" v="6999" actId="1076"/>
          <ac:picMkLst>
            <pc:docMk/>
            <pc:sldMk cId="4219044682" sldId="267"/>
            <ac:picMk id="16" creationId="{3CB6AF21-C4F0-81F5-21E2-CA02DD7BBCDC}"/>
          </ac:picMkLst>
        </pc:picChg>
      </pc:sldChg>
      <pc:sldChg chg="addSp delSp modSp add del mod modNotesTx">
        <pc:chgData name="Jennifer Fatt" userId="65071c9a-486f-46ef-b2fd-590c338dc3b6" providerId="ADAL" clId="{0CD2AAB6-B335-49FD-9E3A-865F4EC780B1}" dt="2025-04-07T17:21:14.525" v="3009" actId="47"/>
        <pc:sldMkLst>
          <pc:docMk/>
          <pc:sldMk cId="2034975092" sldId="268"/>
        </pc:sldMkLst>
      </pc:sldChg>
      <pc:sldChg chg="addSp delSp modSp add mod ord modAnim modNotesTx">
        <pc:chgData name="Jennifer Fatt" userId="65071c9a-486f-46ef-b2fd-590c338dc3b6" providerId="ADAL" clId="{0CD2AAB6-B335-49FD-9E3A-865F4EC780B1}" dt="2025-04-24T13:20:42.861" v="6990" actId="207"/>
        <pc:sldMkLst>
          <pc:docMk/>
          <pc:sldMk cId="2401531246" sldId="268"/>
        </pc:sldMkLst>
        <pc:spChg chg="mod">
          <ac:chgData name="Jennifer Fatt" userId="65071c9a-486f-46ef-b2fd-590c338dc3b6" providerId="ADAL" clId="{0CD2AAB6-B335-49FD-9E3A-865F4EC780B1}" dt="2025-04-24T12:39:44.314" v="6481" actId="1076"/>
          <ac:spMkLst>
            <pc:docMk/>
            <pc:sldMk cId="2401531246" sldId="268"/>
            <ac:spMk id="18" creationId="{1409CBB1-DD0E-1EC7-E4CA-3A8097BDF3CD}"/>
          </ac:spMkLst>
        </pc:spChg>
        <pc:spChg chg="add mod">
          <ac:chgData name="Jennifer Fatt" userId="65071c9a-486f-46ef-b2fd-590c338dc3b6" providerId="ADAL" clId="{0CD2AAB6-B335-49FD-9E3A-865F4EC780B1}" dt="2025-04-24T12:40:52.984" v="6495" actId="164"/>
          <ac:spMkLst>
            <pc:docMk/>
            <pc:sldMk cId="2401531246" sldId="268"/>
            <ac:spMk id="20" creationId="{CFEE5B4C-6A2E-93F0-0764-DC563246FFCB}"/>
          </ac:spMkLst>
        </pc:spChg>
        <pc:spChg chg="add mod topLvl">
          <ac:chgData name="Jennifer Fatt" userId="65071c9a-486f-46ef-b2fd-590c338dc3b6" providerId="ADAL" clId="{0CD2AAB6-B335-49FD-9E3A-865F4EC780B1}" dt="2025-04-24T12:50:21.410" v="6619" actId="164"/>
          <ac:spMkLst>
            <pc:docMk/>
            <pc:sldMk cId="2401531246" sldId="268"/>
            <ac:spMk id="21" creationId="{222A9C5D-9F15-D89D-AC8A-98FF84804F89}"/>
          </ac:spMkLst>
        </pc:spChg>
        <pc:spChg chg="add mod">
          <ac:chgData name="Jennifer Fatt" userId="65071c9a-486f-46ef-b2fd-590c338dc3b6" providerId="ADAL" clId="{0CD2AAB6-B335-49FD-9E3A-865F4EC780B1}" dt="2025-04-24T13:20:42.861" v="6990" actId="207"/>
          <ac:spMkLst>
            <pc:docMk/>
            <pc:sldMk cId="2401531246" sldId="268"/>
            <ac:spMk id="24" creationId="{B8121AC1-5F1B-F469-DAE6-C459BF01B730}"/>
          </ac:spMkLst>
        </pc:spChg>
        <pc:spChg chg="add mod">
          <ac:chgData name="Jennifer Fatt" userId="65071c9a-486f-46ef-b2fd-590c338dc3b6" providerId="ADAL" clId="{0CD2AAB6-B335-49FD-9E3A-865F4EC780B1}" dt="2025-04-24T13:20:42.861" v="6990" actId="207"/>
          <ac:spMkLst>
            <pc:docMk/>
            <pc:sldMk cId="2401531246" sldId="268"/>
            <ac:spMk id="26" creationId="{D5ECB3A4-3A8E-3809-3733-1DE09FC4255B}"/>
          </ac:spMkLst>
        </pc:spChg>
        <pc:spChg chg="add mod">
          <ac:chgData name="Jennifer Fatt" userId="65071c9a-486f-46ef-b2fd-590c338dc3b6" providerId="ADAL" clId="{0CD2AAB6-B335-49FD-9E3A-865F4EC780B1}" dt="2025-04-24T13:20:42.861" v="6990" actId="207"/>
          <ac:spMkLst>
            <pc:docMk/>
            <pc:sldMk cId="2401531246" sldId="268"/>
            <ac:spMk id="31" creationId="{681EEC7C-C1A9-48F6-2308-EBAF6C653EBD}"/>
          </ac:spMkLst>
        </pc:spChg>
        <pc:spChg chg="add mod">
          <ac:chgData name="Jennifer Fatt" userId="65071c9a-486f-46ef-b2fd-590c338dc3b6" providerId="ADAL" clId="{0CD2AAB6-B335-49FD-9E3A-865F4EC780B1}" dt="2025-04-24T13:20:42.861" v="6990" actId="207"/>
          <ac:spMkLst>
            <pc:docMk/>
            <pc:sldMk cId="2401531246" sldId="268"/>
            <ac:spMk id="32" creationId="{D00B4CC6-0184-C0FB-C55A-B84B8EA32BBC}"/>
          </ac:spMkLst>
        </pc:spChg>
        <pc:spChg chg="add mod topLvl">
          <ac:chgData name="Jennifer Fatt" userId="65071c9a-486f-46ef-b2fd-590c338dc3b6" providerId="ADAL" clId="{0CD2AAB6-B335-49FD-9E3A-865F4EC780B1}" dt="2025-04-24T13:20:42.861" v="6990" actId="207"/>
          <ac:spMkLst>
            <pc:docMk/>
            <pc:sldMk cId="2401531246" sldId="268"/>
            <ac:spMk id="34" creationId="{48DE5BDF-76B5-DE39-F1F5-0B9B081FB471}"/>
          </ac:spMkLst>
        </pc:spChg>
        <pc:spChg chg="add mod">
          <ac:chgData name="Jennifer Fatt" userId="65071c9a-486f-46ef-b2fd-590c338dc3b6" providerId="ADAL" clId="{0CD2AAB6-B335-49FD-9E3A-865F4EC780B1}" dt="2025-04-24T12:45:01.471" v="6560" actId="207"/>
          <ac:spMkLst>
            <pc:docMk/>
            <pc:sldMk cId="2401531246" sldId="268"/>
            <ac:spMk id="38" creationId="{7A7FFF9B-A0E4-5F76-2E79-BB3F651B56BD}"/>
          </ac:spMkLst>
        </pc:spChg>
        <pc:grpChg chg="add mod topLvl">
          <ac:chgData name="Jennifer Fatt" userId="65071c9a-486f-46ef-b2fd-590c338dc3b6" providerId="ADAL" clId="{0CD2AAB6-B335-49FD-9E3A-865F4EC780B1}" dt="2025-04-24T13:20:42.861" v="6990" actId="207"/>
          <ac:grpSpMkLst>
            <pc:docMk/>
            <pc:sldMk cId="2401531246" sldId="268"/>
            <ac:grpSpMk id="33" creationId="{FD6A957A-71CB-5765-12FE-AA9C56D583EC}"/>
          </ac:grpSpMkLst>
        </pc:grpChg>
        <pc:grpChg chg="add del mod">
          <ac:chgData name="Jennifer Fatt" userId="65071c9a-486f-46ef-b2fd-590c338dc3b6" providerId="ADAL" clId="{0CD2AAB6-B335-49FD-9E3A-865F4EC780B1}" dt="2025-04-24T13:20:42.861" v="6990" actId="207"/>
          <ac:grpSpMkLst>
            <pc:docMk/>
            <pc:sldMk cId="2401531246" sldId="268"/>
            <ac:grpSpMk id="35" creationId="{A21E29C3-FAF6-1151-8B5B-EDF06F350BCA}"/>
          </ac:grpSpMkLst>
        </pc:grpChg>
        <pc:grpChg chg="add mod">
          <ac:chgData name="Jennifer Fatt" userId="65071c9a-486f-46ef-b2fd-590c338dc3b6" providerId="ADAL" clId="{0CD2AAB6-B335-49FD-9E3A-865F4EC780B1}" dt="2025-04-24T12:41:08.988" v="6499" actId="1076"/>
          <ac:grpSpMkLst>
            <pc:docMk/>
            <pc:sldMk cId="2401531246" sldId="268"/>
            <ac:grpSpMk id="37" creationId="{35BBB52D-A130-B401-AFBF-620452B80A10}"/>
          </ac:grpSpMkLst>
        </pc:grpChg>
        <pc:grpChg chg="add mod">
          <ac:chgData name="Jennifer Fatt" userId="65071c9a-486f-46ef-b2fd-590c338dc3b6" providerId="ADAL" clId="{0CD2AAB6-B335-49FD-9E3A-865F4EC780B1}" dt="2025-04-24T12:50:21.410" v="6619" actId="164"/>
          <ac:grpSpMkLst>
            <pc:docMk/>
            <pc:sldMk cId="2401531246" sldId="268"/>
            <ac:grpSpMk id="39" creationId="{E42CB8F1-D941-6B23-661B-DB940352A31E}"/>
          </ac:grpSpMkLst>
        </pc:grpChg>
        <pc:graphicFrameChg chg="add mod">
          <ac:chgData name="Jennifer Fatt" userId="65071c9a-486f-46ef-b2fd-590c338dc3b6" providerId="ADAL" clId="{0CD2AAB6-B335-49FD-9E3A-865F4EC780B1}" dt="2025-04-24T12:44:42.760" v="6557" actId="34135"/>
          <ac:graphicFrameMkLst>
            <pc:docMk/>
            <pc:sldMk cId="2401531246" sldId="268"/>
            <ac:graphicFrameMk id="5" creationId="{3058D889-DC0E-4E55-950F-2BCED3261C35}"/>
          </ac:graphicFrameMkLst>
        </pc:graphicFrameChg>
        <pc:picChg chg="mod">
          <ac:chgData name="Jennifer Fatt" userId="65071c9a-486f-46ef-b2fd-590c338dc3b6" providerId="ADAL" clId="{0CD2AAB6-B335-49FD-9E3A-865F4EC780B1}" dt="2025-04-24T12:41:42.354" v="6507" actId="1076"/>
          <ac:picMkLst>
            <pc:docMk/>
            <pc:sldMk cId="2401531246" sldId="268"/>
            <ac:picMk id="10" creationId="{68050F2F-1CC0-3565-A33F-76860B6FAD2B}"/>
          </ac:picMkLst>
        </pc:picChg>
        <pc:cxnChg chg="add mod">
          <ac:chgData name="Jennifer Fatt" userId="65071c9a-486f-46ef-b2fd-590c338dc3b6" providerId="ADAL" clId="{0CD2AAB6-B335-49FD-9E3A-865F4EC780B1}" dt="2025-04-24T12:40:52.984" v="6495" actId="164"/>
          <ac:cxnSpMkLst>
            <pc:docMk/>
            <pc:sldMk cId="2401531246" sldId="268"/>
            <ac:cxnSpMk id="7" creationId="{0F96F452-93C5-249B-154B-5EACF9763796}"/>
          </ac:cxnSpMkLst>
        </pc:cxnChg>
        <pc:cxnChg chg="add mod topLvl">
          <ac:chgData name="Jennifer Fatt" userId="65071c9a-486f-46ef-b2fd-590c338dc3b6" providerId="ADAL" clId="{0CD2AAB6-B335-49FD-9E3A-865F4EC780B1}" dt="2025-04-24T12:50:21.410" v="6619" actId="164"/>
          <ac:cxnSpMkLst>
            <pc:docMk/>
            <pc:sldMk cId="2401531246" sldId="268"/>
            <ac:cxnSpMk id="9" creationId="{3C60A2B9-A1A8-5670-E4D2-A11F1A23617E}"/>
          </ac:cxnSpMkLst>
        </pc:cxnChg>
      </pc:sldChg>
      <pc:sldChg chg="addSp modSp new del">
        <pc:chgData name="Jennifer Fatt" userId="65071c9a-486f-46ef-b2fd-590c338dc3b6" providerId="ADAL" clId="{0CD2AAB6-B335-49FD-9E3A-865F4EC780B1}" dt="2025-04-07T17:21:33.123" v="3012" actId="47"/>
        <pc:sldMkLst>
          <pc:docMk/>
          <pc:sldMk cId="3653714803" sldId="268"/>
        </pc:sldMkLst>
      </pc:sldChg>
      <pc:sldChg chg="addSp delSp modSp new del mod">
        <pc:chgData name="Jennifer Fatt" userId="65071c9a-486f-46ef-b2fd-590c338dc3b6" providerId="ADAL" clId="{0CD2AAB6-B335-49FD-9E3A-865F4EC780B1}" dt="2025-04-03T15:48:23.806" v="1676" actId="47"/>
        <pc:sldMkLst>
          <pc:docMk/>
          <pc:sldMk cId="3948229005" sldId="268"/>
        </pc:sldMkLst>
      </pc:sldChg>
      <pc:sldChg chg="addSp delSp modSp add mod delAnim modAnim">
        <pc:chgData name="Jennifer Fatt" userId="65071c9a-486f-46ef-b2fd-590c338dc3b6" providerId="ADAL" clId="{0CD2AAB6-B335-49FD-9E3A-865F4EC780B1}" dt="2025-04-15T15:52:06.003" v="4583"/>
        <pc:sldMkLst>
          <pc:docMk/>
          <pc:sldMk cId="3576126200" sldId="269"/>
        </pc:sldMkLst>
        <pc:spChg chg="mod">
          <ac:chgData name="Jennifer Fatt" userId="65071c9a-486f-46ef-b2fd-590c338dc3b6" providerId="ADAL" clId="{0CD2AAB6-B335-49FD-9E3A-865F4EC780B1}" dt="2025-04-08T15:37:24.283" v="3629" actId="2085"/>
          <ac:spMkLst>
            <pc:docMk/>
            <pc:sldMk cId="3576126200" sldId="269"/>
            <ac:spMk id="12" creationId="{4C5EEC6C-FB85-6225-9F23-4400746EF606}"/>
          </ac:spMkLst>
        </pc:spChg>
        <pc:spChg chg="add mod">
          <ac:chgData name="Jennifer Fatt" userId="65071c9a-486f-46ef-b2fd-590c338dc3b6" providerId="ADAL" clId="{0CD2AAB6-B335-49FD-9E3A-865F4EC780B1}" dt="2025-04-08T15:37:31.726" v="3630"/>
          <ac:spMkLst>
            <pc:docMk/>
            <pc:sldMk cId="3576126200" sldId="269"/>
            <ac:spMk id="14" creationId="{33C51B6A-A8AC-7958-6693-9D552DEB6328}"/>
          </ac:spMkLst>
        </pc:spChg>
        <pc:spChg chg="add mod">
          <ac:chgData name="Jennifer Fatt" userId="65071c9a-486f-46ef-b2fd-590c338dc3b6" providerId="ADAL" clId="{0CD2AAB6-B335-49FD-9E3A-865F4EC780B1}" dt="2025-04-08T15:37:36.535" v="3631"/>
          <ac:spMkLst>
            <pc:docMk/>
            <pc:sldMk cId="3576126200" sldId="269"/>
            <ac:spMk id="16" creationId="{21EFCDB6-6EAA-956E-9C5E-0E8A9657D0AC}"/>
          </ac:spMkLst>
        </pc:spChg>
        <pc:picChg chg="add mod ord">
          <ac:chgData name="Jennifer Fatt" userId="65071c9a-486f-46ef-b2fd-590c338dc3b6" providerId="ADAL" clId="{0CD2AAB6-B335-49FD-9E3A-865F4EC780B1}" dt="2025-04-15T15:52:02.495" v="4582" actId="1076"/>
          <ac:picMkLst>
            <pc:docMk/>
            <pc:sldMk cId="3576126200" sldId="269"/>
            <ac:picMk id="13" creationId="{D1A14B25-C898-65AE-D3D9-1A0B010C3BDE}"/>
          </ac:picMkLst>
        </pc:picChg>
        <pc:picChg chg="add mod">
          <ac:chgData name="Jennifer Fatt" userId="65071c9a-486f-46ef-b2fd-590c338dc3b6" providerId="ADAL" clId="{0CD2AAB6-B335-49FD-9E3A-865F4EC780B1}" dt="2025-04-08T15:37:48.829" v="3633" actId="1076"/>
          <ac:picMkLst>
            <pc:docMk/>
            <pc:sldMk cId="3576126200" sldId="269"/>
            <ac:picMk id="15" creationId="{718FFDAF-99AD-736E-3B14-521A2F5C49F0}"/>
          </ac:picMkLst>
        </pc:picChg>
        <pc:picChg chg="add mod">
          <ac:chgData name="Jennifer Fatt" userId="65071c9a-486f-46ef-b2fd-590c338dc3b6" providerId="ADAL" clId="{0CD2AAB6-B335-49FD-9E3A-865F4EC780B1}" dt="2025-04-08T15:37:40.009" v="3632"/>
          <ac:picMkLst>
            <pc:docMk/>
            <pc:sldMk cId="3576126200" sldId="269"/>
            <ac:picMk id="17" creationId="{E8D7E9A9-4F87-9F29-C9B0-2BD73234294D}"/>
          </ac:picMkLst>
        </pc:picChg>
      </pc:sldChg>
      <pc:sldChg chg="addSp modSp new del modAnim">
        <pc:chgData name="Jennifer Fatt" userId="65071c9a-486f-46ef-b2fd-590c338dc3b6" providerId="ADAL" clId="{0CD2AAB6-B335-49FD-9E3A-865F4EC780B1}" dt="2025-04-10T18:49:33.975" v="4469" actId="47"/>
        <pc:sldMkLst>
          <pc:docMk/>
          <pc:sldMk cId="1575360543" sldId="2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ofwaterloo-my.sharepoint.com/personal/jcfatt_uwaterloo_ca/Documents/JF_DataExtraction_s3%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ofwaterloo-my.sharepoint.com/personal/jcfatt_uwaterloo_ca/Documents/Masters_2025/Field%20Work/In%20Situ.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05167905537208"/>
          <c:y val="3.6376904031931272E-2"/>
          <c:w val="0.87515342204212043"/>
          <c:h val="0.8486793289869129"/>
        </c:manualLayout>
      </c:layout>
      <c:scatterChart>
        <c:scatterStyle val="lineMarker"/>
        <c:varyColors val="0"/>
        <c:ser>
          <c:idx val="0"/>
          <c:order val="0"/>
          <c:spPr>
            <a:ln w="28575" cap="rnd">
              <a:solidFill>
                <a:srgbClr val="0070C0"/>
              </a:solidFill>
              <a:round/>
            </a:ln>
            <a:effectLst/>
          </c:spPr>
          <c:marker>
            <c:symbol val="none"/>
          </c:marker>
          <c:yVal>
            <c:numRef>
              <c:f>'2024'!$D$34:$EA$34</c:f>
              <c:numCache>
                <c:formatCode>General</c:formatCode>
                <c:ptCount val="128"/>
                <c:pt idx="0">
                  <c:v>1.27</c:v>
                </c:pt>
                <c:pt idx="1">
                  <c:v>1.5329999999999999</c:v>
                </c:pt>
                <c:pt idx="2">
                  <c:v>1.4810000000000001</c:v>
                </c:pt>
                <c:pt idx="3">
                  <c:v>1.679</c:v>
                </c:pt>
                <c:pt idx="4">
                  <c:v>1.7909999999999999</c:v>
                </c:pt>
                <c:pt idx="5">
                  <c:v>2.0129999999999999</c:v>
                </c:pt>
                <c:pt idx="6">
                  <c:v>2.23</c:v>
                </c:pt>
                <c:pt idx="7">
                  <c:v>2.4279999999999999</c:v>
                </c:pt>
                <c:pt idx="8">
                  <c:v>2.1629999999999998</c:v>
                </c:pt>
                <c:pt idx="9">
                  <c:v>2.9350000000000001</c:v>
                </c:pt>
                <c:pt idx="10">
                  <c:v>2.7959999999999998</c:v>
                </c:pt>
                <c:pt idx="11">
                  <c:v>2.73</c:v>
                </c:pt>
                <c:pt idx="12">
                  <c:v>2.6389999999999998</c:v>
                </c:pt>
                <c:pt idx="13">
                  <c:v>2.7149999999999999</c:v>
                </c:pt>
                <c:pt idx="14">
                  <c:v>2.8</c:v>
                </c:pt>
                <c:pt idx="15">
                  <c:v>3.14</c:v>
                </c:pt>
                <c:pt idx="16">
                  <c:v>3.7410000000000001</c:v>
                </c:pt>
                <c:pt idx="17">
                  <c:v>3.3580000000000001</c:v>
                </c:pt>
                <c:pt idx="18">
                  <c:v>4.2969999999999997</c:v>
                </c:pt>
                <c:pt idx="19">
                  <c:v>4.66</c:v>
                </c:pt>
                <c:pt idx="20">
                  <c:v>4.6029999999999998</c:v>
                </c:pt>
                <c:pt idx="21">
                  <c:v>4.7930000000000001</c:v>
                </c:pt>
                <c:pt idx="22">
                  <c:v>5.9290000000000003</c:v>
                </c:pt>
                <c:pt idx="23">
                  <c:v>7.3620000000000001</c:v>
                </c:pt>
                <c:pt idx="24">
                  <c:v>7.0789999999999997</c:v>
                </c:pt>
                <c:pt idx="25">
                  <c:v>8.7370000000000001</c:v>
                </c:pt>
                <c:pt idx="26">
                  <c:v>8.0869999999999997</c:v>
                </c:pt>
                <c:pt idx="27">
                  <c:v>9.391</c:v>
                </c:pt>
                <c:pt idx="28">
                  <c:v>8.9450000000000003</c:v>
                </c:pt>
                <c:pt idx="29">
                  <c:v>11.241</c:v>
                </c:pt>
                <c:pt idx="30">
                  <c:v>12.843</c:v>
                </c:pt>
                <c:pt idx="31">
                  <c:v>13.647</c:v>
                </c:pt>
                <c:pt idx="32">
                  <c:v>14.827</c:v>
                </c:pt>
                <c:pt idx="33">
                  <c:v>18.151</c:v>
                </c:pt>
                <c:pt idx="34">
                  <c:v>24.190999999999999</c:v>
                </c:pt>
                <c:pt idx="35">
                  <c:v>29.094000000000001</c:v>
                </c:pt>
                <c:pt idx="36">
                  <c:v>36.783000000000001</c:v>
                </c:pt>
                <c:pt idx="37">
                  <c:v>51.692999999999998</c:v>
                </c:pt>
                <c:pt idx="38">
                  <c:v>81.314999999999998</c:v>
                </c:pt>
                <c:pt idx="39">
                  <c:v>152.82599999999999</c:v>
                </c:pt>
                <c:pt idx="40">
                  <c:v>299.74099999999999</c:v>
                </c:pt>
                <c:pt idx="41">
                  <c:v>651.95699999999999</c:v>
                </c:pt>
                <c:pt idx="42">
                  <c:v>517.428</c:v>
                </c:pt>
                <c:pt idx="43">
                  <c:v>645.19900000000007</c:v>
                </c:pt>
                <c:pt idx="44">
                  <c:v>950.79399999999998</c:v>
                </c:pt>
                <c:pt idx="45">
                  <c:v>1659.0930000000001</c:v>
                </c:pt>
                <c:pt idx="46">
                  <c:v>1410.9939999999999</c:v>
                </c:pt>
                <c:pt idx="47">
                  <c:v>1207.0630000000001</c:v>
                </c:pt>
                <c:pt idx="48">
                  <c:v>1036.9269999999999</c:v>
                </c:pt>
                <c:pt idx="49">
                  <c:v>868.34300000000007</c:v>
                </c:pt>
                <c:pt idx="50">
                  <c:v>858.74400000000003</c:v>
                </c:pt>
                <c:pt idx="51">
                  <c:v>770.72699999999998</c:v>
                </c:pt>
                <c:pt idx="52">
                  <c:v>593.755</c:v>
                </c:pt>
                <c:pt idx="53">
                  <c:v>557.60400000000004</c:v>
                </c:pt>
                <c:pt idx="54">
                  <c:v>591.15200000000004</c:v>
                </c:pt>
                <c:pt idx="55">
                  <c:v>467.93400000000003</c:v>
                </c:pt>
                <c:pt idx="56">
                  <c:v>475.28399999999999</c:v>
                </c:pt>
                <c:pt idx="57">
                  <c:v>438.459</c:v>
                </c:pt>
                <c:pt idx="58">
                  <c:v>408.23500000000001</c:v>
                </c:pt>
                <c:pt idx="59">
                  <c:v>320.51400000000001</c:v>
                </c:pt>
                <c:pt idx="60">
                  <c:v>313.29000000000002</c:v>
                </c:pt>
                <c:pt idx="61">
                  <c:v>311.58199999999999</c:v>
                </c:pt>
                <c:pt idx="62">
                  <c:v>338.78800000000001</c:v>
                </c:pt>
                <c:pt idx="63">
                  <c:v>224.46</c:v>
                </c:pt>
                <c:pt idx="64">
                  <c:v>258.83699999999999</c:v>
                </c:pt>
                <c:pt idx="65">
                  <c:v>243.49299999999999</c:v>
                </c:pt>
                <c:pt idx="66">
                  <c:v>258.93799999999999</c:v>
                </c:pt>
                <c:pt idx="67">
                  <c:v>191.869</c:v>
                </c:pt>
                <c:pt idx="68">
                  <c:v>181.624</c:v>
                </c:pt>
                <c:pt idx="69">
                  <c:v>205.36600000000001</c:v>
                </c:pt>
                <c:pt idx="70">
                  <c:v>177.98</c:v>
                </c:pt>
                <c:pt idx="71">
                  <c:v>155.36000000000001</c:v>
                </c:pt>
                <c:pt idx="72">
                  <c:v>143.303</c:v>
                </c:pt>
                <c:pt idx="73">
                  <c:v>115.35899999999999</c:v>
                </c:pt>
                <c:pt idx="74">
                  <c:v>119.71899999999999</c:v>
                </c:pt>
                <c:pt idx="75">
                  <c:v>124.773</c:v>
                </c:pt>
                <c:pt idx="76">
                  <c:v>96.733000000000004</c:v>
                </c:pt>
                <c:pt idx="77">
                  <c:v>93.525999999999996</c:v>
                </c:pt>
                <c:pt idx="78">
                  <c:v>88.707000000000008</c:v>
                </c:pt>
                <c:pt idx="79">
                  <c:v>88.534000000000006</c:v>
                </c:pt>
                <c:pt idx="80">
                  <c:v>89.98</c:v>
                </c:pt>
                <c:pt idx="81">
                  <c:v>84.43</c:v>
                </c:pt>
                <c:pt idx="82">
                  <c:v>108.187</c:v>
                </c:pt>
                <c:pt idx="83">
                  <c:v>118.212</c:v>
                </c:pt>
                <c:pt idx="84">
                  <c:v>117.532</c:v>
                </c:pt>
                <c:pt idx="85">
                  <c:v>76.072000000000003</c:v>
                </c:pt>
                <c:pt idx="86">
                  <c:v>69.850000000000009</c:v>
                </c:pt>
                <c:pt idx="87">
                  <c:v>75.870999999999995</c:v>
                </c:pt>
                <c:pt idx="88">
                  <c:v>76.034999999999997</c:v>
                </c:pt>
                <c:pt idx="89">
                  <c:v>60.768999999999998</c:v>
                </c:pt>
                <c:pt idx="90">
                  <c:v>58.207999999999998</c:v>
                </c:pt>
                <c:pt idx="91">
                  <c:v>40.332999999999998</c:v>
                </c:pt>
                <c:pt idx="92">
                  <c:v>30.683</c:v>
                </c:pt>
                <c:pt idx="93">
                  <c:v>30.106999999999999</c:v>
                </c:pt>
                <c:pt idx="94">
                  <c:v>23.4</c:v>
                </c:pt>
                <c:pt idx="95">
                  <c:v>19.59</c:v>
                </c:pt>
                <c:pt idx="96">
                  <c:v>19.161000000000001</c:v>
                </c:pt>
                <c:pt idx="97">
                  <c:v>14.898</c:v>
                </c:pt>
                <c:pt idx="98">
                  <c:v>11.03</c:v>
                </c:pt>
                <c:pt idx="99">
                  <c:v>7.9770000000000003</c:v>
                </c:pt>
                <c:pt idx="100">
                  <c:v>6.97</c:v>
                </c:pt>
                <c:pt idx="101">
                  <c:v>7.7439999999999998</c:v>
                </c:pt>
                <c:pt idx="102">
                  <c:v>5.6669999999999998</c:v>
                </c:pt>
                <c:pt idx="103">
                  <c:v>6.18</c:v>
                </c:pt>
                <c:pt idx="104">
                  <c:v>5.3620000000000001</c:v>
                </c:pt>
                <c:pt idx="105">
                  <c:v>5.2830000000000004</c:v>
                </c:pt>
                <c:pt idx="106">
                  <c:v>5.2370000000000001</c:v>
                </c:pt>
                <c:pt idx="107">
                  <c:v>3.9260000000000002</c:v>
                </c:pt>
                <c:pt idx="108">
                  <c:v>3.2120000000000002</c:v>
                </c:pt>
                <c:pt idx="109">
                  <c:v>3.2570000000000001</c:v>
                </c:pt>
                <c:pt idx="110">
                  <c:v>2.3849999999999998</c:v>
                </c:pt>
                <c:pt idx="111">
                  <c:v>2.1619999999999999</c:v>
                </c:pt>
                <c:pt idx="112">
                  <c:v>1.8460000000000001</c:v>
                </c:pt>
                <c:pt idx="113">
                  <c:v>2.1829999999999998</c:v>
                </c:pt>
                <c:pt idx="114">
                  <c:v>1.661</c:v>
                </c:pt>
                <c:pt idx="115">
                  <c:v>1.696</c:v>
                </c:pt>
                <c:pt idx="116">
                  <c:v>1.7</c:v>
                </c:pt>
                <c:pt idx="117">
                  <c:v>1.518</c:v>
                </c:pt>
                <c:pt idx="118">
                  <c:v>1.288</c:v>
                </c:pt>
                <c:pt idx="119">
                  <c:v>1.472</c:v>
                </c:pt>
                <c:pt idx="120">
                  <c:v>1.1479999999999999</c:v>
                </c:pt>
                <c:pt idx="121">
                  <c:v>1.1479999999999999</c:v>
                </c:pt>
                <c:pt idx="122">
                  <c:v>1.0109999999999999</c:v>
                </c:pt>
                <c:pt idx="123">
                  <c:v>1.246</c:v>
                </c:pt>
                <c:pt idx="124">
                  <c:v>0.98499999999999999</c:v>
                </c:pt>
                <c:pt idx="125">
                  <c:v>1.3009999999999999</c:v>
                </c:pt>
                <c:pt idx="126">
                  <c:v>0.91900000000000004</c:v>
                </c:pt>
                <c:pt idx="127">
                  <c:v>0.69400000000000006</c:v>
                </c:pt>
              </c:numCache>
            </c:numRef>
          </c:yVal>
          <c:smooth val="0"/>
          <c:extLst>
            <c:ext xmlns:c16="http://schemas.microsoft.com/office/drawing/2014/chart" uri="{C3380CC4-5D6E-409C-BE32-E72D297353CC}">
              <c16:uniqueId val="{00000000-790D-45A0-B07C-0EC55897EDF0}"/>
            </c:ext>
          </c:extLst>
        </c:ser>
        <c:dLbls>
          <c:showLegendKey val="0"/>
          <c:showVal val="0"/>
          <c:showCatName val="0"/>
          <c:showSerName val="0"/>
          <c:showPercent val="0"/>
          <c:showBubbleSize val="0"/>
        </c:dLbls>
        <c:axId val="841373551"/>
        <c:axId val="841374031"/>
      </c:scatterChart>
      <c:valAx>
        <c:axId val="841373551"/>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t>Range Gates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41374031"/>
        <c:crosses val="autoZero"/>
        <c:crossBetween val="midCat"/>
      </c:valAx>
      <c:valAx>
        <c:axId val="841374031"/>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dirty="0"/>
                  <a:t>Power </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41373551"/>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sz="10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'2024'!$K$21</c:f>
              <c:strCache>
                <c:ptCount val="1"/>
                <c:pt idx="0">
                  <c:v>Buoys</c:v>
                </c:pt>
              </c:strCache>
            </c:strRef>
          </c:tx>
          <c:spPr>
            <a:ln w="222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22225" cap="rnd">
                <a:solidFill>
                  <a:schemeClr val="accent1"/>
                </a:solidFill>
                <a:prstDash val="lgDash"/>
              </a:ln>
              <a:effectLst/>
            </c:spPr>
            <c:trendlineType val="linear"/>
            <c:dispRSqr val="0"/>
            <c:dispEq val="0"/>
          </c:trendline>
          <c:xVal>
            <c:numRef>
              <c:f>'2024'!$J$22:$J$28</c:f>
              <c:numCache>
                <c:formatCode>General</c:formatCode>
                <c:ptCount val="7"/>
                <c:pt idx="0">
                  <c:v>39</c:v>
                </c:pt>
                <c:pt idx="1">
                  <c:v>47</c:v>
                </c:pt>
                <c:pt idx="2">
                  <c:v>49</c:v>
                </c:pt>
                <c:pt idx="3">
                  <c:v>58</c:v>
                </c:pt>
                <c:pt idx="4">
                  <c:v>59</c:v>
                </c:pt>
                <c:pt idx="5">
                  <c:v>68</c:v>
                </c:pt>
                <c:pt idx="6">
                  <c:v>69</c:v>
                </c:pt>
              </c:numCache>
            </c:numRef>
          </c:xVal>
          <c:yVal>
            <c:numRef>
              <c:f>'2024'!$K$22:$K$28</c:f>
              <c:numCache>
                <c:formatCode>General</c:formatCode>
                <c:ptCount val="7"/>
                <c:pt idx="1">
                  <c:v>80</c:v>
                </c:pt>
                <c:pt idx="2">
                  <c:v>80</c:v>
                </c:pt>
                <c:pt idx="3">
                  <c:v>88</c:v>
                </c:pt>
                <c:pt idx="4">
                  <c:v>88</c:v>
                </c:pt>
                <c:pt idx="5">
                  <c:v>80</c:v>
                </c:pt>
              </c:numCache>
            </c:numRef>
          </c:yVal>
          <c:smooth val="0"/>
          <c:extLst>
            <c:ext xmlns:c16="http://schemas.microsoft.com/office/drawing/2014/chart" uri="{C3380CC4-5D6E-409C-BE32-E72D297353CC}">
              <c16:uniqueId val="{00000001-7ADE-4962-BD76-5C4AE8E974E8}"/>
            </c:ext>
          </c:extLst>
        </c:ser>
        <c:ser>
          <c:idx val="1"/>
          <c:order val="1"/>
          <c:tx>
            <c:strRef>
              <c:f>'2024'!$L$21</c:f>
              <c:strCache>
                <c:ptCount val="1"/>
                <c:pt idx="0">
                  <c:v>S3</c:v>
                </c:pt>
              </c:strCache>
            </c:strRef>
          </c:tx>
          <c:spPr>
            <a:ln w="222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22225" cap="rnd">
                <a:solidFill>
                  <a:schemeClr val="accent2"/>
                </a:solidFill>
                <a:round/>
              </a:ln>
              <a:effectLst>
                <a:outerShdw blurRad="57150" dist="19050" dir="5400000" algn="ctr" rotWithShape="0">
                  <a:srgbClr val="000000">
                    <a:alpha val="63000"/>
                  </a:srgbClr>
                </a:outerShdw>
              </a:effectLst>
            </c:spPr>
          </c:marker>
          <c:xVal>
            <c:numRef>
              <c:f>'2024'!$J$22:$J$28</c:f>
              <c:numCache>
                <c:formatCode>General</c:formatCode>
                <c:ptCount val="7"/>
                <c:pt idx="0">
                  <c:v>39</c:v>
                </c:pt>
                <c:pt idx="1">
                  <c:v>47</c:v>
                </c:pt>
                <c:pt idx="2">
                  <c:v>49</c:v>
                </c:pt>
                <c:pt idx="3">
                  <c:v>58</c:v>
                </c:pt>
                <c:pt idx="4">
                  <c:v>59</c:v>
                </c:pt>
                <c:pt idx="5">
                  <c:v>68</c:v>
                </c:pt>
                <c:pt idx="6">
                  <c:v>69</c:v>
                </c:pt>
              </c:numCache>
            </c:numRef>
          </c:xVal>
          <c:yVal>
            <c:numRef>
              <c:f>'2024'!$L$22:$L$28</c:f>
              <c:numCache>
                <c:formatCode>General</c:formatCode>
                <c:ptCount val="7"/>
                <c:pt idx="3">
                  <c:v>104</c:v>
                </c:pt>
              </c:numCache>
            </c:numRef>
          </c:yVal>
          <c:smooth val="0"/>
          <c:extLst>
            <c:ext xmlns:c16="http://schemas.microsoft.com/office/drawing/2014/chart" uri="{C3380CC4-5D6E-409C-BE32-E72D297353CC}">
              <c16:uniqueId val="{00000002-7ADE-4962-BD76-5C4AE8E974E8}"/>
            </c:ext>
          </c:extLst>
        </c:ser>
        <c:ser>
          <c:idx val="2"/>
          <c:order val="2"/>
          <c:tx>
            <c:strRef>
              <c:f>'2024'!$M$21</c:f>
              <c:strCache>
                <c:ptCount val="1"/>
                <c:pt idx="0">
                  <c:v>S6</c:v>
                </c:pt>
              </c:strCache>
            </c:strRef>
          </c:tx>
          <c:spPr>
            <a:ln w="22225" cap="rnd">
              <a:solidFill>
                <a:srgbClr val="FF0000"/>
              </a:solidFill>
              <a:round/>
            </a:ln>
            <a:effectLst>
              <a:outerShdw blurRad="57150" dist="19050" dir="5400000" algn="ctr" rotWithShape="0">
                <a:srgbClr val="000000">
                  <a:alpha val="63000"/>
                </a:srgbClr>
              </a:outerShdw>
            </a:effectLst>
          </c:spPr>
          <c:marker>
            <c:symbol val="circle"/>
            <c:size val="6"/>
            <c:spPr>
              <a:solidFill>
                <a:srgbClr val="FF0000"/>
              </a:solidFill>
              <a:ln w="9525" cap="rnd">
                <a:solidFill>
                  <a:srgbClr val="FF0000"/>
                </a:solidFill>
                <a:round/>
              </a:ln>
              <a:effectLst>
                <a:outerShdw blurRad="57150" dist="19050" dir="5400000" algn="ctr" rotWithShape="0">
                  <a:srgbClr val="000000">
                    <a:alpha val="63000"/>
                  </a:srgbClr>
                </a:outerShdw>
              </a:effectLst>
            </c:spPr>
          </c:marker>
          <c:xVal>
            <c:numRef>
              <c:f>'2024'!$J$22:$J$28</c:f>
              <c:numCache>
                <c:formatCode>General</c:formatCode>
                <c:ptCount val="7"/>
                <c:pt idx="0">
                  <c:v>39</c:v>
                </c:pt>
                <c:pt idx="1">
                  <c:v>47</c:v>
                </c:pt>
                <c:pt idx="2">
                  <c:v>49</c:v>
                </c:pt>
                <c:pt idx="3">
                  <c:v>58</c:v>
                </c:pt>
                <c:pt idx="4">
                  <c:v>59</c:v>
                </c:pt>
                <c:pt idx="5">
                  <c:v>68</c:v>
                </c:pt>
                <c:pt idx="6">
                  <c:v>69</c:v>
                </c:pt>
              </c:numCache>
            </c:numRef>
          </c:xVal>
          <c:yVal>
            <c:numRef>
              <c:f>'2024'!$M$22:$M$28</c:f>
              <c:numCache>
                <c:formatCode>General</c:formatCode>
                <c:ptCount val="7"/>
                <c:pt idx="0">
                  <c:v>131</c:v>
                </c:pt>
                <c:pt idx="2">
                  <c:v>104</c:v>
                </c:pt>
                <c:pt idx="4">
                  <c:v>131</c:v>
                </c:pt>
                <c:pt idx="6">
                  <c:v>78.7</c:v>
                </c:pt>
              </c:numCache>
            </c:numRef>
          </c:yVal>
          <c:smooth val="0"/>
          <c:extLst>
            <c:ext xmlns:c16="http://schemas.microsoft.com/office/drawing/2014/chart" uri="{C3380CC4-5D6E-409C-BE32-E72D297353CC}">
              <c16:uniqueId val="{00000003-7ADE-4962-BD76-5C4AE8E974E8}"/>
            </c:ext>
          </c:extLst>
        </c:ser>
        <c:ser>
          <c:idx val="3"/>
          <c:order val="3"/>
          <c:tx>
            <c:strRef>
              <c:f>'2024'!$N$21</c:f>
              <c:strCache>
                <c:ptCount val="1"/>
                <c:pt idx="0">
                  <c:v>SWOT</c:v>
                </c:pt>
              </c:strCache>
            </c:strRef>
          </c:tx>
          <c:spPr>
            <a:ln w="22225" cap="rnd">
              <a:solidFill>
                <a:schemeClr val="accent5">
                  <a:lumMod val="60000"/>
                  <a:lumOff val="40000"/>
                </a:schemeClr>
              </a:solidFill>
              <a:round/>
            </a:ln>
            <a:effectLst>
              <a:outerShdw blurRad="57150" dist="19050" dir="5400000" algn="ctr" rotWithShape="0">
                <a:srgbClr val="000000">
                  <a:alpha val="63000"/>
                </a:srgbClr>
              </a:outerShdw>
            </a:effectLst>
          </c:spPr>
          <c:marker>
            <c:symbol val="circle"/>
            <c:size val="6"/>
            <c:spPr>
              <a:solidFill>
                <a:schemeClr val="accent5">
                  <a:lumMod val="60000"/>
                  <a:lumOff val="40000"/>
                </a:schemeClr>
              </a:solidFill>
              <a:ln w="9525" cap="rnd">
                <a:solidFill>
                  <a:schemeClr val="accent5">
                    <a:lumMod val="60000"/>
                    <a:lumOff val="40000"/>
                  </a:schemeClr>
                </a:solidFill>
                <a:round/>
              </a:ln>
              <a:effectLst>
                <a:outerShdw blurRad="57150" dist="19050" dir="5400000" algn="ctr" rotWithShape="0">
                  <a:srgbClr val="000000">
                    <a:alpha val="63000"/>
                  </a:srgbClr>
                </a:outerShdw>
              </a:effectLst>
            </c:spPr>
          </c:marker>
          <c:dPt>
            <c:idx val="5"/>
            <c:marker>
              <c:symbol val="circle"/>
              <c:size val="6"/>
              <c:spPr>
                <a:solidFill>
                  <a:schemeClr val="accent5">
                    <a:lumMod val="60000"/>
                    <a:lumOff val="40000"/>
                  </a:schemeClr>
                </a:solidFill>
                <a:ln w="9525" cap="rnd">
                  <a:solidFill>
                    <a:schemeClr val="accent5">
                      <a:lumMod val="60000"/>
                      <a:lumOff val="40000"/>
                    </a:schemeClr>
                  </a:solidFill>
                  <a:round/>
                </a:ln>
                <a:effectLst>
                  <a:outerShdw blurRad="57150" dist="19050" dir="5400000" algn="ctr" rotWithShape="0">
                    <a:srgbClr val="000000">
                      <a:alpha val="63000"/>
                    </a:srgbClr>
                  </a:outerShdw>
                </a:effectLst>
              </c:spPr>
            </c:marker>
            <c:bubble3D val="0"/>
            <c:spPr>
              <a:ln w="22225" cap="rnd">
                <a:solidFill>
                  <a:schemeClr val="accent5">
                    <a:lumMod val="60000"/>
                    <a:lumOff val="40000"/>
                  </a:schemeClr>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ADE-4962-BD76-5C4AE8E974E8}"/>
              </c:ext>
            </c:extLst>
          </c:dPt>
          <c:xVal>
            <c:numRef>
              <c:f>'2024'!$J$22:$J$28</c:f>
              <c:numCache>
                <c:formatCode>General</c:formatCode>
                <c:ptCount val="7"/>
                <c:pt idx="0">
                  <c:v>39</c:v>
                </c:pt>
                <c:pt idx="1">
                  <c:v>47</c:v>
                </c:pt>
                <c:pt idx="2">
                  <c:v>49</c:v>
                </c:pt>
                <c:pt idx="3">
                  <c:v>58</c:v>
                </c:pt>
                <c:pt idx="4">
                  <c:v>59</c:v>
                </c:pt>
                <c:pt idx="5">
                  <c:v>68</c:v>
                </c:pt>
                <c:pt idx="6">
                  <c:v>69</c:v>
                </c:pt>
              </c:numCache>
            </c:numRef>
          </c:xVal>
          <c:yVal>
            <c:numRef>
              <c:f>'2024'!$N$22:$N$28</c:f>
              <c:numCache>
                <c:formatCode>General</c:formatCode>
                <c:ptCount val="7"/>
                <c:pt idx="1">
                  <c:v>78.7</c:v>
                </c:pt>
                <c:pt idx="5">
                  <c:v>78.7</c:v>
                </c:pt>
              </c:numCache>
            </c:numRef>
          </c:yVal>
          <c:smooth val="0"/>
          <c:extLst>
            <c:ext xmlns:c16="http://schemas.microsoft.com/office/drawing/2014/chart" uri="{C3380CC4-5D6E-409C-BE32-E72D297353CC}">
              <c16:uniqueId val="{00000006-7ADE-4962-BD76-5C4AE8E974E8}"/>
            </c:ext>
          </c:extLst>
        </c:ser>
        <c:ser>
          <c:idx val="4"/>
          <c:order val="4"/>
          <c:tx>
            <c:strRef>
              <c:f>'2024'!$O$21</c:f>
              <c:strCache>
                <c:ptCount val="1"/>
                <c:pt idx="0">
                  <c:v>CLIMO</c:v>
                </c:pt>
              </c:strCache>
            </c:strRef>
          </c:tx>
          <c:spPr>
            <a:ln w="22225" cap="rnd">
              <a:solidFill>
                <a:schemeClr val="accent3">
                  <a:lumMod val="60000"/>
                  <a:lumOff val="40000"/>
                </a:schemeClr>
              </a:solidFill>
              <a:round/>
            </a:ln>
            <a:effectLst>
              <a:outerShdw blurRad="57150" dist="19050" dir="5400000" algn="ctr" rotWithShape="0">
                <a:srgbClr val="000000">
                  <a:alpha val="63000"/>
                </a:srgbClr>
              </a:outerShdw>
            </a:effectLst>
          </c:spPr>
          <c:marker>
            <c:symbol val="circle"/>
            <c:size val="6"/>
            <c:spPr>
              <a:solidFill>
                <a:schemeClr val="accent3">
                  <a:lumMod val="60000"/>
                  <a:lumOff val="40000"/>
                </a:schemeClr>
              </a:solidFill>
              <a:ln w="9525" cap="rnd">
                <a:solidFill>
                  <a:schemeClr val="accent3">
                    <a:lumMod val="60000"/>
                    <a:lumOff val="40000"/>
                  </a:schemeClr>
                </a:solidFill>
                <a:round/>
              </a:ln>
              <a:effectLst>
                <a:outerShdw blurRad="57150" dist="19050" dir="5400000" algn="ctr" rotWithShape="0">
                  <a:srgbClr val="000000">
                    <a:alpha val="63000"/>
                  </a:srgbClr>
                </a:outerShdw>
              </a:effectLst>
            </c:spPr>
          </c:marker>
          <c:xVal>
            <c:numRef>
              <c:f>'2024'!$J$22:$J$28</c:f>
              <c:numCache>
                <c:formatCode>General</c:formatCode>
                <c:ptCount val="7"/>
                <c:pt idx="0">
                  <c:v>39</c:v>
                </c:pt>
                <c:pt idx="1">
                  <c:v>47</c:v>
                </c:pt>
                <c:pt idx="2">
                  <c:v>49</c:v>
                </c:pt>
                <c:pt idx="3">
                  <c:v>58</c:v>
                </c:pt>
                <c:pt idx="4">
                  <c:v>59</c:v>
                </c:pt>
                <c:pt idx="5">
                  <c:v>68</c:v>
                </c:pt>
                <c:pt idx="6">
                  <c:v>69</c:v>
                </c:pt>
              </c:numCache>
            </c:numRef>
          </c:xVal>
          <c:yVal>
            <c:numRef>
              <c:f>'2024'!$O$22:$O$28</c:f>
              <c:numCache>
                <c:formatCode>General</c:formatCode>
                <c:ptCount val="7"/>
                <c:pt idx="0">
                  <c:v>127</c:v>
                </c:pt>
                <c:pt idx="1">
                  <c:v>130</c:v>
                </c:pt>
                <c:pt idx="2">
                  <c:v>131</c:v>
                </c:pt>
                <c:pt idx="3">
                  <c:v>134</c:v>
                </c:pt>
                <c:pt idx="4">
                  <c:v>134</c:v>
                </c:pt>
                <c:pt idx="5">
                  <c:v>136</c:v>
                </c:pt>
                <c:pt idx="6">
                  <c:v>136</c:v>
                </c:pt>
              </c:numCache>
            </c:numRef>
          </c:yVal>
          <c:smooth val="0"/>
          <c:extLst>
            <c:ext xmlns:c16="http://schemas.microsoft.com/office/drawing/2014/chart" uri="{C3380CC4-5D6E-409C-BE32-E72D297353CC}">
              <c16:uniqueId val="{00000007-7ADE-4962-BD76-5C4AE8E974E8}"/>
            </c:ext>
          </c:extLst>
        </c:ser>
        <c:dLbls>
          <c:showLegendKey val="0"/>
          <c:showVal val="0"/>
          <c:showCatName val="0"/>
          <c:showSerName val="0"/>
          <c:showPercent val="0"/>
          <c:showBubbleSize val="0"/>
        </c:dLbls>
        <c:axId val="1280983104"/>
        <c:axId val="1280983584"/>
      </c:scatterChart>
      <c:valAx>
        <c:axId val="1280983104"/>
        <c:scaling>
          <c:orientation val="minMax"/>
          <c:max val="70"/>
          <c:min val="38"/>
        </c:scaling>
        <c:delete val="0"/>
        <c:axPos val="t"/>
        <c:numFmt formatCode="[$-409]d\-mmm;@" sourceLinked="0"/>
        <c:majorTickMark val="none"/>
        <c:minorTickMark val="none"/>
        <c:tickLblPos val="high"/>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280983584"/>
        <c:crosses val="autoZero"/>
        <c:crossBetween val="midCat"/>
        <c:majorUnit val="5"/>
      </c:valAx>
      <c:valAx>
        <c:axId val="1280983584"/>
        <c:scaling>
          <c:orientation val="maxMin"/>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t>LIT (cm)</a:t>
                </a: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2809831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legend>
    <c:plotVisOnly val="1"/>
    <c:dispBlanksAs val="span"/>
    <c:showDLblsOverMax val="0"/>
    <c:extLst/>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D61EF-8895-4E9D-A890-3E60205F1B15}" type="datetimeFigureOut">
              <a:rPr lang="en-US" smtClean="0"/>
              <a:t>4/27/2025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7FFF0-4225-4A0E-B893-6D61B8309035}" type="slidenum">
              <a:rPr lang="en-US" smtClean="0"/>
              <a:t>‹#›</a:t>
            </a:fld>
            <a:endParaRPr lang="en-US"/>
          </a:p>
        </p:txBody>
      </p:sp>
    </p:spTree>
    <p:extLst>
      <p:ext uri="{BB962C8B-B14F-4D97-AF65-F5344CB8AC3E}">
        <p14:creationId xmlns:p14="http://schemas.microsoft.com/office/powerpoint/2010/main" val="3162086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1</a:t>
            </a:fld>
            <a:endParaRPr lang="en-US"/>
          </a:p>
        </p:txBody>
      </p:sp>
    </p:spTree>
    <p:extLst>
      <p:ext uri="{BB962C8B-B14F-4D97-AF65-F5344CB8AC3E}">
        <p14:creationId xmlns:p14="http://schemas.microsoft.com/office/powerpoint/2010/main" val="14126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of research </a:t>
            </a:r>
          </a:p>
          <a:p>
            <a:r>
              <a:rPr lang="en-US" dirty="0"/>
              <a:t>- LIT min and max for SAR </a:t>
            </a:r>
          </a:p>
          <a:p>
            <a:pPr marL="171450" indent="-171450">
              <a:buFontTx/>
              <a:buChar char="-"/>
            </a:pPr>
            <a:r>
              <a:rPr lang="en-US" dirty="0"/>
              <a:t>Snow on top of ice wetness, amount </a:t>
            </a:r>
          </a:p>
          <a:p>
            <a:pPr marL="171450" indent="-171450">
              <a:buFontTx/>
              <a:buChar char="-"/>
            </a:pPr>
            <a:r>
              <a:rPr lang="en-US" dirty="0"/>
              <a:t>Melt </a:t>
            </a:r>
          </a:p>
          <a:p>
            <a:pPr marL="171450" indent="-171450">
              <a:buFontTx/>
              <a:buChar char="-"/>
            </a:pPr>
            <a:r>
              <a:rPr lang="en-US" dirty="0"/>
              <a:t>Buoys and in situ retrievals not exact same as sat coords</a:t>
            </a:r>
          </a:p>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10</a:t>
            </a:fld>
            <a:endParaRPr lang="en-US"/>
          </a:p>
        </p:txBody>
      </p:sp>
    </p:spTree>
    <p:extLst>
      <p:ext uri="{BB962C8B-B14F-4D97-AF65-F5344CB8AC3E}">
        <p14:creationId xmlns:p14="http://schemas.microsoft.com/office/powerpoint/2010/main" val="40241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11</a:t>
            </a:fld>
            <a:endParaRPr lang="en-US"/>
          </a:p>
        </p:txBody>
      </p:sp>
    </p:spTree>
    <p:extLst>
      <p:ext uri="{BB962C8B-B14F-4D97-AF65-F5344CB8AC3E}">
        <p14:creationId xmlns:p14="http://schemas.microsoft.com/office/powerpoint/2010/main" val="65702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new methodology proposed </a:t>
            </a:r>
          </a:p>
          <a:p>
            <a:r>
              <a:rPr lang="en-US" dirty="0"/>
              <a:t>Background: MSc student focused on remote sensing of the Canadian sub-arctic</a:t>
            </a:r>
          </a:p>
          <a:p>
            <a:endParaRPr lang="en-US" dirty="0"/>
          </a:p>
          <a:p>
            <a:r>
              <a:rPr lang="en-US" dirty="0"/>
              <a:t>Majority of the lakes at high lats exp some degree of seasonal ice cover </a:t>
            </a:r>
          </a:p>
          <a:p>
            <a:r>
              <a:rPr lang="en-US" dirty="0"/>
              <a:t>Sig for remote communities in high latitudes  </a:t>
            </a:r>
          </a:p>
          <a:p>
            <a:endParaRPr lang="en-US" dirty="0"/>
          </a:p>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2</a:t>
            </a:fld>
            <a:endParaRPr lang="en-US"/>
          </a:p>
        </p:txBody>
      </p:sp>
    </p:spTree>
    <p:extLst>
      <p:ext uri="{BB962C8B-B14F-4D97-AF65-F5344CB8AC3E}">
        <p14:creationId xmlns:p14="http://schemas.microsoft.com/office/powerpoint/2010/main" val="348485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Segoe UI" panose="020B0502040204020203" pitchFamily="34" charset="0"/>
              </a:rPr>
              <a:t>Objective:</a:t>
            </a:r>
            <a:r>
              <a:rPr lang="en-US" sz="1800" dirty="0">
                <a:effectLst/>
                <a:latin typeface="Segoe UI" panose="020B0502040204020203" pitchFamily="34" charset="0"/>
              </a:rPr>
              <a:t> can we use radar alt to reliably retrieve LIT - opportunity </a:t>
            </a:r>
            <a:r>
              <a:rPr lang="en-US" sz="1800" dirty="0" err="1">
                <a:effectLst/>
                <a:latin typeface="Segoe UI" panose="020B0502040204020203" pitchFamily="34" charset="0"/>
              </a:rPr>
              <a:t>bc</a:t>
            </a:r>
            <a:r>
              <a:rPr lang="en-US" sz="1800" dirty="0">
                <a:effectLst/>
                <a:latin typeface="Segoe UI" panose="020B0502040204020203" pitchFamily="34" charset="0"/>
              </a:rPr>
              <a:t> data is already being collected</a:t>
            </a:r>
          </a:p>
          <a:p>
            <a:endParaRPr lang="en-US" dirty="0"/>
          </a:p>
          <a:p>
            <a:r>
              <a:rPr lang="en-US" dirty="0"/>
              <a:t>Sudden env change – </a:t>
            </a:r>
            <a:r>
              <a:rPr lang="en-US" dirty="0" err="1"/>
              <a:t>Kaskawulsh</a:t>
            </a:r>
            <a:r>
              <a:rPr lang="en-US" dirty="0"/>
              <a:t> glacier retreat in 2016 </a:t>
            </a:r>
          </a:p>
          <a:p>
            <a:pPr marL="171450" indent="-171450">
              <a:buFontTx/>
              <a:buChar char="-"/>
            </a:pPr>
            <a:r>
              <a:rPr lang="en-US" dirty="0"/>
              <a:t>Lead to river diversion away from Kluane and into the pacific ocean instead</a:t>
            </a:r>
          </a:p>
          <a:p>
            <a:pPr marL="171450" indent="-171450">
              <a:buFontTx/>
              <a:buChar char="-"/>
            </a:pPr>
            <a:r>
              <a:rPr lang="en-US" dirty="0"/>
              <a:t>Resulted in a drastic water level drop 1m </a:t>
            </a:r>
          </a:p>
          <a:p>
            <a:pPr marL="0" indent="0">
              <a:buFontTx/>
              <a:buNone/>
            </a:pPr>
            <a:endParaRPr lang="en-US" dirty="0"/>
          </a:p>
          <a:p>
            <a:pPr marL="0" indent="0">
              <a:buFontTx/>
              <a:buNone/>
            </a:pPr>
            <a:r>
              <a:rPr lang="en-US" sz="1800" b="1" dirty="0">
                <a:effectLst/>
                <a:latin typeface="Segoe UI" panose="020B0502040204020203" pitchFamily="34" charset="0"/>
              </a:rPr>
              <a:t>Study Site </a:t>
            </a:r>
            <a:r>
              <a:rPr lang="en-US" sz="1800" dirty="0">
                <a:effectLst/>
                <a:latin typeface="Segoe UI" panose="020B0502040204020203" pitchFamily="34" charset="0"/>
              </a:rPr>
              <a:t>Unique case study and study site </a:t>
            </a:r>
            <a:r>
              <a:rPr lang="en-US" sz="1800" dirty="0" err="1">
                <a:effectLst/>
                <a:latin typeface="Segoe UI" panose="020B0502040204020203" pitchFamily="34" charset="0"/>
              </a:rPr>
              <a:t>bc</a:t>
            </a:r>
            <a:r>
              <a:rPr lang="en-US" sz="1800" dirty="0">
                <a:effectLst/>
                <a:latin typeface="Segoe UI" panose="020B0502040204020203" pitchFamily="34" charset="0"/>
              </a:rPr>
              <a:t> of diversity of sensors that cross over the lake that we don’t typically see</a:t>
            </a:r>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3</a:t>
            </a:fld>
            <a:endParaRPr lang="en-US"/>
          </a:p>
        </p:txBody>
      </p:sp>
    </p:spTree>
    <p:extLst>
      <p:ext uri="{BB962C8B-B14F-4D97-AF65-F5344CB8AC3E}">
        <p14:creationId xmlns:p14="http://schemas.microsoft.com/office/powerpoint/2010/main" val="167748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Sentinel-3b and sentinel-6 are legacy satellites to SWOT, with all three carrying an altimeter capable of Ku-band (13.575 GHz) radar which is able to transmit through the lake ice, and any snow cover, and into the water below and return. The radar therefore hits two interfaces as it penetrates the lake ice: the ice/air interface and the ice/water one </a:t>
            </a:r>
          </a:p>
          <a:p>
            <a:endParaRPr lang="en-US" dirty="0"/>
          </a:p>
          <a:p>
            <a:endParaRPr lang="en-US" dirty="0"/>
          </a:p>
          <a:p>
            <a:r>
              <a:rPr lang="en-US" dirty="0"/>
              <a:t>Air has a relative permittivity of around 1, snow is approx. 3, and water is 80 – this impacts the transmission of the radar through these mediums and therefore requires correction for the speed of light </a:t>
            </a:r>
          </a:p>
          <a:p>
            <a:endParaRPr lang="en-US" dirty="0"/>
          </a:p>
          <a:p>
            <a:pPr>
              <a:buNone/>
            </a:pPr>
            <a:r>
              <a:rPr lang="en-US" sz="1800" dirty="0">
                <a:effectLst/>
                <a:latin typeface="Segoe UI" panose="020B0502040204020203" pitchFamily="34" charset="0"/>
              </a:rPr>
              <a:t>Account for speed of light in mediums using this calc (relative perm)</a:t>
            </a:r>
            <a:endParaRPr lang="en-US" sz="1800" dirty="0">
              <a:effectLst/>
              <a:latin typeface="Arial" panose="020B0604020202020204" pitchFamily="34" charset="0"/>
            </a:endParaRPr>
          </a:p>
          <a:p>
            <a:pPr>
              <a:buNone/>
            </a:pPr>
            <a:r>
              <a:rPr lang="en-US" sz="1800" dirty="0">
                <a:effectLst/>
                <a:latin typeface="Segoe UI" panose="020B0502040204020203" pitchFamily="34" charset="0"/>
              </a:rPr>
              <a:t>Incorp multiple sensors </a:t>
            </a:r>
            <a:r>
              <a:rPr lang="en-US" sz="1800" dirty="0" err="1">
                <a:effectLst/>
                <a:latin typeface="Segoe UI" panose="020B0502040204020203" pitchFamily="34" charset="0"/>
              </a:rPr>
              <a:t>bc</a:t>
            </a:r>
            <a:r>
              <a:rPr lang="en-US" sz="1800" dirty="0">
                <a:effectLst/>
                <a:latin typeface="Segoe UI" panose="020B0502040204020203" pitchFamily="34" charset="0"/>
              </a:rPr>
              <a:t> past looked at one </a:t>
            </a:r>
            <a:endParaRPr lang="en-US" sz="1800" dirty="0">
              <a:effectLst/>
              <a:latin typeface="Arial" panose="020B0604020202020204" pitchFamily="34" charset="0"/>
            </a:endParaRPr>
          </a:p>
          <a:p>
            <a:r>
              <a:rPr lang="en-US" sz="1800" dirty="0">
                <a:effectLst/>
                <a:latin typeface="Segoe UI" panose="020B0502040204020203" pitchFamily="34" charset="0"/>
              </a:rPr>
              <a:t>Relative perm of air vs ice </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EC7FFF0-4225-4A0E-B893-6D61B8309035}" type="slidenum">
              <a:rPr lang="en-US" smtClean="0"/>
              <a:t>4</a:t>
            </a:fld>
            <a:endParaRPr lang="en-US"/>
          </a:p>
        </p:txBody>
      </p:sp>
    </p:spTree>
    <p:extLst>
      <p:ext uri="{BB962C8B-B14F-4D97-AF65-F5344CB8AC3E}">
        <p14:creationId xmlns:p14="http://schemas.microsoft.com/office/powerpoint/2010/main" val="339894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a:t>
            </a:r>
          </a:p>
          <a:p>
            <a:r>
              <a:rPr lang="en-US" dirty="0"/>
              <a:t>After querying the data from various open-source sites to obtain the products I need, I ran it through several algorithms to extract the necessary variables for waveform production including coordinates, power, and range gates. Once extracted the dual-peak waveform can then be used to estimate LIT after the correction for light through the interfaces </a:t>
            </a:r>
          </a:p>
          <a:p>
            <a:endParaRPr lang="en-US" dirty="0"/>
          </a:p>
          <a:p>
            <a:pPr marL="285750" indent="-285750">
              <a:buFontTx/>
              <a:buChar char="-"/>
            </a:pPr>
            <a:r>
              <a:rPr lang="en-US" sz="1200" dirty="0"/>
              <a:t>Dual-peak freshwater waveform</a:t>
            </a:r>
          </a:p>
          <a:p>
            <a:pPr marL="285750" indent="-285750">
              <a:buFontTx/>
              <a:buChar char="-"/>
            </a:pPr>
            <a:r>
              <a:rPr lang="en-US" sz="1200" dirty="0"/>
              <a:t>Correction for light through interfaces  </a:t>
            </a:r>
          </a:p>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5</a:t>
            </a:fld>
            <a:endParaRPr lang="en-US"/>
          </a:p>
        </p:txBody>
      </p:sp>
    </p:spTree>
    <p:extLst>
      <p:ext uri="{BB962C8B-B14F-4D97-AF65-F5344CB8AC3E}">
        <p14:creationId xmlns:p14="http://schemas.microsoft.com/office/powerpoint/2010/main" val="318631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CDE54-C7C6-FA9B-9DA5-1B8AE7CF9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1CEC5-0F41-57A6-F141-F204FCF2A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80913-3F21-401A-4A63-5C02F16C3F76}"/>
              </a:ext>
            </a:extLst>
          </p:cNvPr>
          <p:cNvSpPr>
            <a:spLocks noGrp="1"/>
          </p:cNvSpPr>
          <p:nvPr>
            <p:ph type="body" idx="1"/>
          </p:nvPr>
        </p:nvSpPr>
        <p:spPr/>
        <p:txBody>
          <a:bodyPr/>
          <a:lstStyle/>
          <a:p>
            <a:r>
              <a:rPr lang="en-US" dirty="0"/>
              <a:t>The two interfaces intercepted by the radar can be clearly seen as distinct two-step waveforms specific to freshwater ice </a:t>
            </a:r>
          </a:p>
          <a:p>
            <a:r>
              <a:rPr lang="en-US" dirty="0"/>
              <a:t>The leading-edge peak, peak 1, being the ice/air interface </a:t>
            </a:r>
          </a:p>
          <a:p>
            <a:r>
              <a:rPr lang="en-US" dirty="0"/>
              <a:t>And the tallest peak, peak 2, is the ice/water interface </a:t>
            </a:r>
          </a:p>
          <a:p>
            <a:endParaRPr lang="en-US" dirty="0"/>
          </a:p>
          <a:p>
            <a:r>
              <a:rPr lang="en-US" dirty="0"/>
              <a:t>The radar time delay between these two peaks can then be used to estimate the lake ice thickness thanks to the delay doppler altimeters </a:t>
            </a:r>
            <a:r>
              <a:rPr lang="en-US" dirty="0" err="1"/>
              <a:t>aboad</a:t>
            </a:r>
            <a:r>
              <a:rPr lang="en-US" dirty="0"/>
              <a:t> each sensor </a:t>
            </a:r>
          </a:p>
          <a:p>
            <a:r>
              <a:rPr lang="en-US" dirty="0"/>
              <a:t> </a:t>
            </a:r>
          </a:p>
          <a:p>
            <a:pPr>
              <a:buNone/>
            </a:pPr>
            <a:r>
              <a:rPr lang="en-US" sz="1800" b="1" dirty="0">
                <a:effectLst/>
                <a:latin typeface="Segoe UI" panose="020B0502040204020203" pitchFamily="34" charset="0"/>
              </a:rPr>
              <a:t>Move waveform slide before data set</a:t>
            </a:r>
            <a:endParaRPr lang="en-US" sz="1800" dirty="0">
              <a:effectLst/>
              <a:latin typeface="Arial" panose="020B0604020202020204" pitchFamily="34" charset="0"/>
            </a:endParaRPr>
          </a:p>
          <a:p>
            <a:pPr>
              <a:buNone/>
            </a:pPr>
            <a:r>
              <a:rPr lang="en-US" sz="1800" dirty="0">
                <a:effectLst/>
                <a:latin typeface="Segoe UI" panose="020B0502040204020203" pitchFamily="34" charset="0"/>
              </a:rPr>
              <a:t>Thinking back to relative perm, air and ice have a contrast that’s relatively low - therefore 100% of the signal is not returned to the sensor whereas ice to water is large contrast and ref </a:t>
            </a:r>
            <a:r>
              <a:rPr lang="en-US" sz="1800" dirty="0" err="1">
                <a:effectLst/>
                <a:latin typeface="Segoe UI" panose="020B0502040204020203" pitchFamily="34" charset="0"/>
              </a:rPr>
              <a:t>coeff</a:t>
            </a:r>
            <a:r>
              <a:rPr lang="en-US" sz="1800" dirty="0">
                <a:effectLst/>
                <a:latin typeface="Segoe UI" panose="020B0502040204020203" pitchFamily="34" charset="0"/>
              </a:rPr>
              <a:t> is nearly 100% of the incidence signal being returned due to this contrast </a:t>
            </a:r>
            <a:endParaRPr lang="en-US" sz="1800" dirty="0">
              <a:effectLst/>
              <a:latin typeface="Arial" panose="020B0604020202020204" pitchFamily="34" charset="0"/>
            </a:endParaRPr>
          </a:p>
          <a:p>
            <a:r>
              <a:rPr lang="en-US" sz="1800" dirty="0">
                <a:effectLst/>
                <a:latin typeface="Segoe UI" panose="020B0502040204020203" pitchFamily="34" charset="0"/>
              </a:rPr>
              <a:t>real reflection, imaginary absorb</a:t>
            </a:r>
            <a:endParaRPr lang="en-US" sz="1800" dirty="0">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C406D0A6-D476-EF8B-6E18-45464E0912A5}"/>
              </a:ext>
            </a:extLst>
          </p:cNvPr>
          <p:cNvSpPr>
            <a:spLocks noGrp="1"/>
          </p:cNvSpPr>
          <p:nvPr>
            <p:ph type="sldNum" sz="quarter" idx="5"/>
          </p:nvPr>
        </p:nvSpPr>
        <p:spPr/>
        <p:txBody>
          <a:bodyPr/>
          <a:lstStyle/>
          <a:p>
            <a:fld id="{2EC7FFF0-4225-4A0E-B893-6D61B8309035}" type="slidenum">
              <a:rPr lang="en-US" smtClean="0"/>
              <a:t>6</a:t>
            </a:fld>
            <a:endParaRPr lang="en-US"/>
          </a:p>
        </p:txBody>
      </p:sp>
    </p:spTree>
    <p:extLst>
      <p:ext uri="{BB962C8B-B14F-4D97-AF65-F5344CB8AC3E}">
        <p14:creationId xmlns:p14="http://schemas.microsoft.com/office/powerpoint/2010/main" val="139164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open water, early season, ice on and ice off waveforms for the three sensors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7</a:t>
            </a:fld>
            <a:endParaRPr lang="en-US"/>
          </a:p>
        </p:txBody>
      </p:sp>
    </p:spTree>
    <p:extLst>
      <p:ext uri="{BB962C8B-B14F-4D97-AF65-F5344CB8AC3E}">
        <p14:creationId xmlns:p14="http://schemas.microsoft.com/office/powerpoint/2010/main" val="298822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a:t>
            </a:r>
          </a:p>
          <a:p>
            <a:r>
              <a:rPr lang="en-US" dirty="0"/>
              <a:t>The Canadian lake ice model (</a:t>
            </a:r>
            <a:r>
              <a:rPr lang="en-US" dirty="0" err="1"/>
              <a:t>CLIMo</a:t>
            </a:r>
            <a:r>
              <a:rPr lang="en-US" dirty="0"/>
              <a:t>) has successfully simulated lake ice when provided with accurate meteorological data </a:t>
            </a:r>
          </a:p>
          <a:p>
            <a:endParaRPr lang="en-US" dirty="0"/>
          </a:p>
          <a:p>
            <a:r>
              <a:rPr lang="en-US" dirty="0"/>
              <a:t>Points along transect </a:t>
            </a:r>
          </a:p>
          <a:p>
            <a:r>
              <a:rPr lang="en-US" dirty="0"/>
              <a:t>RMSE of range in sat vs in situ LIT </a:t>
            </a:r>
            <a:r>
              <a:rPr lang="en-US" dirty="0" err="1"/>
              <a:t>vals</a:t>
            </a:r>
            <a:r>
              <a:rPr lang="en-US" dirty="0"/>
              <a:t> </a:t>
            </a:r>
          </a:p>
        </p:txBody>
      </p:sp>
      <p:sp>
        <p:nvSpPr>
          <p:cNvPr id="4" name="Slide Number Placeholder 3"/>
          <p:cNvSpPr>
            <a:spLocks noGrp="1"/>
          </p:cNvSpPr>
          <p:nvPr>
            <p:ph type="sldNum" sz="quarter" idx="5"/>
          </p:nvPr>
        </p:nvSpPr>
        <p:spPr/>
        <p:txBody>
          <a:bodyPr/>
          <a:lstStyle/>
          <a:p>
            <a:fld id="{2EC7FFF0-4225-4A0E-B893-6D61B8309035}" type="slidenum">
              <a:rPr lang="en-US" smtClean="0"/>
              <a:t>8</a:t>
            </a:fld>
            <a:endParaRPr lang="en-US"/>
          </a:p>
        </p:txBody>
      </p:sp>
    </p:spTree>
    <p:extLst>
      <p:ext uri="{BB962C8B-B14F-4D97-AF65-F5344CB8AC3E}">
        <p14:creationId xmlns:p14="http://schemas.microsoft.com/office/powerpoint/2010/main" val="426663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S6 has a repeat cycle of 10 days, S3B is every 27 days, and SWOT is every 21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not enough for stats (RMSE)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Multiple points on lake and seeing if they all agree</a:t>
            </a:r>
            <a:endParaRPr lang="en-US" dirty="0"/>
          </a:p>
          <a:p>
            <a:endParaRPr lang="en-US" dirty="0"/>
          </a:p>
        </p:txBody>
      </p:sp>
      <p:sp>
        <p:nvSpPr>
          <p:cNvPr id="4" name="Slide Number Placeholder 3"/>
          <p:cNvSpPr>
            <a:spLocks noGrp="1"/>
          </p:cNvSpPr>
          <p:nvPr>
            <p:ph type="sldNum" sz="quarter" idx="5"/>
          </p:nvPr>
        </p:nvSpPr>
        <p:spPr/>
        <p:txBody>
          <a:bodyPr/>
          <a:lstStyle/>
          <a:p>
            <a:fld id="{2EC7FFF0-4225-4A0E-B893-6D61B8309035}" type="slidenum">
              <a:rPr lang="en-US" smtClean="0"/>
              <a:t>9</a:t>
            </a:fld>
            <a:endParaRPr lang="en-US"/>
          </a:p>
        </p:txBody>
      </p:sp>
    </p:spTree>
    <p:extLst>
      <p:ext uri="{BB962C8B-B14F-4D97-AF65-F5344CB8AC3E}">
        <p14:creationId xmlns:p14="http://schemas.microsoft.com/office/powerpoint/2010/main" val="262226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2168-C4BB-74F0-F7EF-D3B2367FA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406AC8-12E5-C046-159C-0EAD490AB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BA6B21-34F2-6EBF-3194-4E1F2E7BC6BD}"/>
              </a:ext>
            </a:extLst>
          </p:cNvPr>
          <p:cNvSpPr>
            <a:spLocks noGrp="1"/>
          </p:cNvSpPr>
          <p:nvPr>
            <p:ph type="dt" sz="half" idx="10"/>
          </p:nvPr>
        </p:nvSpPr>
        <p:spPr/>
        <p:txBody>
          <a:bodyPr/>
          <a:lstStyle/>
          <a:p>
            <a:fld id="{CB224A55-82C3-46D8-97E9-E7C25A41388A}" type="datetime1">
              <a:rPr lang="en-US" smtClean="0"/>
              <a:t>4/27/2025</a:t>
            </a:fld>
            <a:endParaRPr lang="en-US"/>
          </a:p>
        </p:txBody>
      </p:sp>
      <p:sp>
        <p:nvSpPr>
          <p:cNvPr id="5" name="Footer Placeholder 4">
            <a:extLst>
              <a:ext uri="{FF2B5EF4-FFF2-40B4-BE49-F238E27FC236}">
                <a16:creationId xmlns:a16="http://schemas.microsoft.com/office/drawing/2014/main" id="{C07F341B-3BB7-B7DC-B796-DBDD66FF3BBF}"/>
              </a:ext>
            </a:extLst>
          </p:cNvPr>
          <p:cNvSpPr>
            <a:spLocks noGrp="1"/>
          </p:cNvSpPr>
          <p:nvPr>
            <p:ph type="ftr" sz="quarter" idx="11"/>
          </p:nvPr>
        </p:nvSpPr>
        <p:spPr/>
        <p:txBody>
          <a:bodyPr/>
          <a:lstStyle/>
          <a:p>
            <a:r>
              <a:rPr lang="en-US"/>
              <a:t>2</a:t>
            </a:r>
          </a:p>
        </p:txBody>
      </p:sp>
      <p:sp>
        <p:nvSpPr>
          <p:cNvPr id="6" name="Slide Number Placeholder 5">
            <a:extLst>
              <a:ext uri="{FF2B5EF4-FFF2-40B4-BE49-F238E27FC236}">
                <a16:creationId xmlns:a16="http://schemas.microsoft.com/office/drawing/2014/main" id="{1DFF2215-C73E-CCBF-A57C-A34B69334848}"/>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292034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AB2C-DA9E-9BA4-986E-8C4BF07D74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920B98-585C-AEA0-0011-862AEF9547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2F911-56EA-E9FC-2E00-3399410C5198}"/>
              </a:ext>
            </a:extLst>
          </p:cNvPr>
          <p:cNvSpPr>
            <a:spLocks noGrp="1"/>
          </p:cNvSpPr>
          <p:nvPr>
            <p:ph type="dt" sz="half" idx="10"/>
          </p:nvPr>
        </p:nvSpPr>
        <p:spPr/>
        <p:txBody>
          <a:bodyPr/>
          <a:lstStyle/>
          <a:p>
            <a:fld id="{A25DB8BE-BEC8-43B9-9F93-8DA76EDD3612}" type="datetime1">
              <a:rPr lang="en-US" smtClean="0"/>
              <a:t>4/27/2025</a:t>
            </a:fld>
            <a:endParaRPr lang="en-US"/>
          </a:p>
        </p:txBody>
      </p:sp>
      <p:sp>
        <p:nvSpPr>
          <p:cNvPr id="5" name="Footer Placeholder 4">
            <a:extLst>
              <a:ext uri="{FF2B5EF4-FFF2-40B4-BE49-F238E27FC236}">
                <a16:creationId xmlns:a16="http://schemas.microsoft.com/office/drawing/2014/main" id="{89522CF0-E927-C92F-981C-30E6BC454B5D}"/>
              </a:ext>
            </a:extLst>
          </p:cNvPr>
          <p:cNvSpPr>
            <a:spLocks noGrp="1"/>
          </p:cNvSpPr>
          <p:nvPr>
            <p:ph type="ftr" sz="quarter" idx="11"/>
          </p:nvPr>
        </p:nvSpPr>
        <p:spPr/>
        <p:txBody>
          <a:bodyPr/>
          <a:lstStyle/>
          <a:p>
            <a:r>
              <a:rPr lang="en-US"/>
              <a:t>2</a:t>
            </a:r>
          </a:p>
        </p:txBody>
      </p:sp>
      <p:sp>
        <p:nvSpPr>
          <p:cNvPr id="6" name="Slide Number Placeholder 5">
            <a:extLst>
              <a:ext uri="{FF2B5EF4-FFF2-40B4-BE49-F238E27FC236}">
                <a16:creationId xmlns:a16="http://schemas.microsoft.com/office/drawing/2014/main" id="{A052AF7E-340F-989F-3920-6C43747087B6}"/>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4017547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E9218F-512D-A6DB-FAB6-8E74C63CA0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645128-0532-DCFF-1B4A-D2301D20A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36EBD-4BCE-F40A-F7CD-401B096C155A}"/>
              </a:ext>
            </a:extLst>
          </p:cNvPr>
          <p:cNvSpPr>
            <a:spLocks noGrp="1"/>
          </p:cNvSpPr>
          <p:nvPr>
            <p:ph type="dt" sz="half" idx="10"/>
          </p:nvPr>
        </p:nvSpPr>
        <p:spPr/>
        <p:txBody>
          <a:bodyPr/>
          <a:lstStyle/>
          <a:p>
            <a:fld id="{A4C5DA63-5614-40A6-A936-8CEB89D32DD6}" type="datetime1">
              <a:rPr lang="en-US" smtClean="0"/>
              <a:t>4/27/2025</a:t>
            </a:fld>
            <a:endParaRPr lang="en-US"/>
          </a:p>
        </p:txBody>
      </p:sp>
      <p:sp>
        <p:nvSpPr>
          <p:cNvPr id="5" name="Footer Placeholder 4">
            <a:extLst>
              <a:ext uri="{FF2B5EF4-FFF2-40B4-BE49-F238E27FC236}">
                <a16:creationId xmlns:a16="http://schemas.microsoft.com/office/drawing/2014/main" id="{25C3C234-B8A8-D1B5-E1C6-8745D6855366}"/>
              </a:ext>
            </a:extLst>
          </p:cNvPr>
          <p:cNvSpPr>
            <a:spLocks noGrp="1"/>
          </p:cNvSpPr>
          <p:nvPr>
            <p:ph type="ftr" sz="quarter" idx="11"/>
          </p:nvPr>
        </p:nvSpPr>
        <p:spPr/>
        <p:txBody>
          <a:bodyPr/>
          <a:lstStyle/>
          <a:p>
            <a:r>
              <a:rPr lang="en-US"/>
              <a:t>2</a:t>
            </a:r>
          </a:p>
        </p:txBody>
      </p:sp>
      <p:sp>
        <p:nvSpPr>
          <p:cNvPr id="6" name="Slide Number Placeholder 5">
            <a:extLst>
              <a:ext uri="{FF2B5EF4-FFF2-40B4-BE49-F238E27FC236}">
                <a16:creationId xmlns:a16="http://schemas.microsoft.com/office/drawing/2014/main" id="{38682B1C-ABB7-2C0C-8B34-15A11774FA1A}"/>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418219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0775-9313-A641-E218-A64537415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FC95E-5967-371A-A12D-968341EC2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42E8A-D087-1D11-2DE2-33A73B2AC680}"/>
              </a:ext>
            </a:extLst>
          </p:cNvPr>
          <p:cNvSpPr>
            <a:spLocks noGrp="1"/>
          </p:cNvSpPr>
          <p:nvPr>
            <p:ph type="dt" sz="half" idx="10"/>
          </p:nvPr>
        </p:nvSpPr>
        <p:spPr/>
        <p:txBody>
          <a:bodyPr/>
          <a:lstStyle/>
          <a:p>
            <a:fld id="{1D1C79B6-7883-40DD-8EB3-41C37C157C11}" type="datetime1">
              <a:rPr lang="en-US" smtClean="0"/>
              <a:t>4/27/2025</a:t>
            </a:fld>
            <a:endParaRPr lang="en-US"/>
          </a:p>
        </p:txBody>
      </p:sp>
      <p:sp>
        <p:nvSpPr>
          <p:cNvPr id="5" name="Footer Placeholder 4">
            <a:extLst>
              <a:ext uri="{FF2B5EF4-FFF2-40B4-BE49-F238E27FC236}">
                <a16:creationId xmlns:a16="http://schemas.microsoft.com/office/drawing/2014/main" id="{3FF51D2D-C941-5190-4816-86B8C576E9FE}"/>
              </a:ext>
            </a:extLst>
          </p:cNvPr>
          <p:cNvSpPr>
            <a:spLocks noGrp="1"/>
          </p:cNvSpPr>
          <p:nvPr>
            <p:ph type="ftr" sz="quarter" idx="11"/>
          </p:nvPr>
        </p:nvSpPr>
        <p:spPr/>
        <p:txBody>
          <a:bodyPr/>
          <a:lstStyle/>
          <a:p>
            <a:r>
              <a:rPr lang="en-US"/>
              <a:t>2</a:t>
            </a:r>
          </a:p>
        </p:txBody>
      </p:sp>
      <p:sp>
        <p:nvSpPr>
          <p:cNvPr id="6" name="Slide Number Placeholder 5">
            <a:extLst>
              <a:ext uri="{FF2B5EF4-FFF2-40B4-BE49-F238E27FC236}">
                <a16:creationId xmlns:a16="http://schemas.microsoft.com/office/drawing/2014/main" id="{4ED7722B-44A2-3228-6E53-5CFA5919CBBA}"/>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77230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E34A-BCB2-D105-C3BE-E8F6239523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C13361-4C13-7892-185F-716FD4181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5F466-0F62-0EEB-849E-0DC163CAA3F7}"/>
              </a:ext>
            </a:extLst>
          </p:cNvPr>
          <p:cNvSpPr>
            <a:spLocks noGrp="1"/>
          </p:cNvSpPr>
          <p:nvPr>
            <p:ph type="dt" sz="half" idx="10"/>
          </p:nvPr>
        </p:nvSpPr>
        <p:spPr/>
        <p:txBody>
          <a:bodyPr/>
          <a:lstStyle/>
          <a:p>
            <a:fld id="{C1F1072A-D2D4-4C73-9660-794946E6672C}" type="datetime1">
              <a:rPr lang="en-US" smtClean="0"/>
              <a:t>4/27/2025</a:t>
            </a:fld>
            <a:endParaRPr lang="en-US"/>
          </a:p>
        </p:txBody>
      </p:sp>
      <p:sp>
        <p:nvSpPr>
          <p:cNvPr id="5" name="Footer Placeholder 4">
            <a:extLst>
              <a:ext uri="{FF2B5EF4-FFF2-40B4-BE49-F238E27FC236}">
                <a16:creationId xmlns:a16="http://schemas.microsoft.com/office/drawing/2014/main" id="{8ECEDD4A-69CA-58AC-10A7-B790EB94CF15}"/>
              </a:ext>
            </a:extLst>
          </p:cNvPr>
          <p:cNvSpPr>
            <a:spLocks noGrp="1"/>
          </p:cNvSpPr>
          <p:nvPr>
            <p:ph type="ftr" sz="quarter" idx="11"/>
          </p:nvPr>
        </p:nvSpPr>
        <p:spPr/>
        <p:txBody>
          <a:bodyPr/>
          <a:lstStyle/>
          <a:p>
            <a:r>
              <a:rPr lang="en-US"/>
              <a:t>2</a:t>
            </a:r>
          </a:p>
        </p:txBody>
      </p:sp>
      <p:sp>
        <p:nvSpPr>
          <p:cNvPr id="6" name="Slide Number Placeholder 5">
            <a:extLst>
              <a:ext uri="{FF2B5EF4-FFF2-40B4-BE49-F238E27FC236}">
                <a16:creationId xmlns:a16="http://schemas.microsoft.com/office/drawing/2014/main" id="{B6B947FD-6F5B-290A-7392-22F3A51597C0}"/>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166565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E701-0BF2-4059-F693-803C8834F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5E26E-95A6-0E98-15B3-055A2F714F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850B15-4F33-AEF0-0541-9068ED658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17328-1DAB-09A7-A920-C3210C3A3AAB}"/>
              </a:ext>
            </a:extLst>
          </p:cNvPr>
          <p:cNvSpPr>
            <a:spLocks noGrp="1"/>
          </p:cNvSpPr>
          <p:nvPr>
            <p:ph type="dt" sz="half" idx="10"/>
          </p:nvPr>
        </p:nvSpPr>
        <p:spPr/>
        <p:txBody>
          <a:bodyPr/>
          <a:lstStyle/>
          <a:p>
            <a:fld id="{10D186D6-5446-4426-A707-AB8A89AB4370}" type="datetime1">
              <a:rPr lang="en-US" smtClean="0"/>
              <a:t>4/27/2025</a:t>
            </a:fld>
            <a:endParaRPr lang="en-US"/>
          </a:p>
        </p:txBody>
      </p:sp>
      <p:sp>
        <p:nvSpPr>
          <p:cNvPr id="6" name="Footer Placeholder 5">
            <a:extLst>
              <a:ext uri="{FF2B5EF4-FFF2-40B4-BE49-F238E27FC236}">
                <a16:creationId xmlns:a16="http://schemas.microsoft.com/office/drawing/2014/main" id="{97883FB9-5FE7-914D-7419-0A6B3E52572E}"/>
              </a:ext>
            </a:extLst>
          </p:cNvPr>
          <p:cNvSpPr>
            <a:spLocks noGrp="1"/>
          </p:cNvSpPr>
          <p:nvPr>
            <p:ph type="ftr" sz="quarter" idx="11"/>
          </p:nvPr>
        </p:nvSpPr>
        <p:spPr/>
        <p:txBody>
          <a:bodyPr/>
          <a:lstStyle/>
          <a:p>
            <a:r>
              <a:rPr lang="en-US"/>
              <a:t>2</a:t>
            </a:r>
          </a:p>
        </p:txBody>
      </p:sp>
      <p:sp>
        <p:nvSpPr>
          <p:cNvPr id="7" name="Slide Number Placeholder 6">
            <a:extLst>
              <a:ext uri="{FF2B5EF4-FFF2-40B4-BE49-F238E27FC236}">
                <a16:creationId xmlns:a16="http://schemas.microsoft.com/office/drawing/2014/main" id="{4549F5FD-6B83-A953-9C95-8246A54A48AA}"/>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11772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A416-3BE3-D182-7757-169B6F70AB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9314D1-A377-38AA-262D-5D179741B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E24DA3-DF6B-B0A3-00ED-3814087DD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6293C0-AF59-CBFF-7FB6-EBC65F895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C28A4-BDCD-AC29-80E4-FCFAB4CAFB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6995D3-1F2F-D892-696B-AC67D4CE123B}"/>
              </a:ext>
            </a:extLst>
          </p:cNvPr>
          <p:cNvSpPr>
            <a:spLocks noGrp="1"/>
          </p:cNvSpPr>
          <p:nvPr>
            <p:ph type="dt" sz="half" idx="10"/>
          </p:nvPr>
        </p:nvSpPr>
        <p:spPr/>
        <p:txBody>
          <a:bodyPr/>
          <a:lstStyle/>
          <a:p>
            <a:fld id="{E0FD551F-3B74-44D9-BDC4-FDDCC302BD9D}" type="datetime1">
              <a:rPr lang="en-US" smtClean="0"/>
              <a:t>4/27/2025</a:t>
            </a:fld>
            <a:endParaRPr lang="en-US"/>
          </a:p>
        </p:txBody>
      </p:sp>
      <p:sp>
        <p:nvSpPr>
          <p:cNvPr id="8" name="Footer Placeholder 7">
            <a:extLst>
              <a:ext uri="{FF2B5EF4-FFF2-40B4-BE49-F238E27FC236}">
                <a16:creationId xmlns:a16="http://schemas.microsoft.com/office/drawing/2014/main" id="{87ADF3D9-2C67-0C97-24B5-663923D5B378}"/>
              </a:ext>
            </a:extLst>
          </p:cNvPr>
          <p:cNvSpPr>
            <a:spLocks noGrp="1"/>
          </p:cNvSpPr>
          <p:nvPr>
            <p:ph type="ftr" sz="quarter" idx="11"/>
          </p:nvPr>
        </p:nvSpPr>
        <p:spPr/>
        <p:txBody>
          <a:bodyPr/>
          <a:lstStyle/>
          <a:p>
            <a:r>
              <a:rPr lang="en-US"/>
              <a:t>2</a:t>
            </a:r>
          </a:p>
        </p:txBody>
      </p:sp>
      <p:sp>
        <p:nvSpPr>
          <p:cNvPr id="9" name="Slide Number Placeholder 8">
            <a:extLst>
              <a:ext uri="{FF2B5EF4-FFF2-40B4-BE49-F238E27FC236}">
                <a16:creationId xmlns:a16="http://schemas.microsoft.com/office/drawing/2014/main" id="{09CC117C-C6FF-4C5D-2E9E-B3A69DCF04A9}"/>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197601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22F78-32F2-9634-65AA-73DF4FCDB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3B0F7-87E7-2E52-AD32-3BD8ECA97BB6}"/>
              </a:ext>
            </a:extLst>
          </p:cNvPr>
          <p:cNvSpPr>
            <a:spLocks noGrp="1"/>
          </p:cNvSpPr>
          <p:nvPr>
            <p:ph type="dt" sz="half" idx="10"/>
          </p:nvPr>
        </p:nvSpPr>
        <p:spPr/>
        <p:txBody>
          <a:bodyPr/>
          <a:lstStyle/>
          <a:p>
            <a:fld id="{A43BC7DC-4A44-428A-B1ED-3FE652A52286}" type="datetime1">
              <a:rPr lang="en-US" smtClean="0"/>
              <a:t>4/27/2025</a:t>
            </a:fld>
            <a:endParaRPr lang="en-US"/>
          </a:p>
        </p:txBody>
      </p:sp>
      <p:sp>
        <p:nvSpPr>
          <p:cNvPr id="4" name="Footer Placeholder 3">
            <a:extLst>
              <a:ext uri="{FF2B5EF4-FFF2-40B4-BE49-F238E27FC236}">
                <a16:creationId xmlns:a16="http://schemas.microsoft.com/office/drawing/2014/main" id="{80D28EBD-004D-6212-E1CD-6FF4A4C46EDC}"/>
              </a:ext>
            </a:extLst>
          </p:cNvPr>
          <p:cNvSpPr>
            <a:spLocks noGrp="1"/>
          </p:cNvSpPr>
          <p:nvPr>
            <p:ph type="ftr" sz="quarter" idx="11"/>
          </p:nvPr>
        </p:nvSpPr>
        <p:spPr/>
        <p:txBody>
          <a:bodyPr/>
          <a:lstStyle/>
          <a:p>
            <a:r>
              <a:rPr lang="en-US"/>
              <a:t>2</a:t>
            </a:r>
          </a:p>
        </p:txBody>
      </p:sp>
      <p:sp>
        <p:nvSpPr>
          <p:cNvPr id="5" name="Slide Number Placeholder 4">
            <a:extLst>
              <a:ext uri="{FF2B5EF4-FFF2-40B4-BE49-F238E27FC236}">
                <a16:creationId xmlns:a16="http://schemas.microsoft.com/office/drawing/2014/main" id="{4A64491A-7003-084D-DB2D-7148E2FF9368}"/>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240599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6BD1D-B85D-EE32-4F68-9C7CCCA1D39A}"/>
              </a:ext>
            </a:extLst>
          </p:cNvPr>
          <p:cNvSpPr>
            <a:spLocks noGrp="1"/>
          </p:cNvSpPr>
          <p:nvPr>
            <p:ph type="dt" sz="half" idx="10"/>
          </p:nvPr>
        </p:nvSpPr>
        <p:spPr/>
        <p:txBody>
          <a:bodyPr/>
          <a:lstStyle/>
          <a:p>
            <a:fld id="{26E72631-E6C9-4C72-A1CB-4BC09DE30F91}" type="datetime1">
              <a:rPr lang="en-US" smtClean="0"/>
              <a:t>4/27/2025</a:t>
            </a:fld>
            <a:endParaRPr lang="en-US"/>
          </a:p>
        </p:txBody>
      </p:sp>
      <p:sp>
        <p:nvSpPr>
          <p:cNvPr id="3" name="Footer Placeholder 2">
            <a:extLst>
              <a:ext uri="{FF2B5EF4-FFF2-40B4-BE49-F238E27FC236}">
                <a16:creationId xmlns:a16="http://schemas.microsoft.com/office/drawing/2014/main" id="{6D82313A-A6C4-4859-A363-5266B705DA0B}"/>
              </a:ext>
            </a:extLst>
          </p:cNvPr>
          <p:cNvSpPr>
            <a:spLocks noGrp="1"/>
          </p:cNvSpPr>
          <p:nvPr>
            <p:ph type="ftr" sz="quarter" idx="11"/>
          </p:nvPr>
        </p:nvSpPr>
        <p:spPr/>
        <p:txBody>
          <a:bodyPr/>
          <a:lstStyle/>
          <a:p>
            <a:r>
              <a:rPr lang="en-US"/>
              <a:t>2</a:t>
            </a:r>
          </a:p>
        </p:txBody>
      </p:sp>
      <p:sp>
        <p:nvSpPr>
          <p:cNvPr id="4" name="Slide Number Placeholder 3">
            <a:extLst>
              <a:ext uri="{FF2B5EF4-FFF2-40B4-BE49-F238E27FC236}">
                <a16:creationId xmlns:a16="http://schemas.microsoft.com/office/drawing/2014/main" id="{227526B7-9DEB-1EE3-9320-D60655D0A2CA}"/>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23376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9C57-5F1B-D8A4-B7C0-9991C07FC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54B406-235F-C31F-B280-E8C0B6F478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F75D26-730D-6220-C526-85E1A3AEE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7EAE08-BFB2-4055-4E34-8CA17FBD3C7C}"/>
              </a:ext>
            </a:extLst>
          </p:cNvPr>
          <p:cNvSpPr>
            <a:spLocks noGrp="1"/>
          </p:cNvSpPr>
          <p:nvPr>
            <p:ph type="dt" sz="half" idx="10"/>
          </p:nvPr>
        </p:nvSpPr>
        <p:spPr/>
        <p:txBody>
          <a:bodyPr/>
          <a:lstStyle/>
          <a:p>
            <a:fld id="{9F533720-27EC-428A-9A3B-3A2F1A34F116}" type="datetime1">
              <a:rPr lang="en-US" smtClean="0"/>
              <a:t>4/27/2025</a:t>
            </a:fld>
            <a:endParaRPr lang="en-US"/>
          </a:p>
        </p:txBody>
      </p:sp>
      <p:sp>
        <p:nvSpPr>
          <p:cNvPr id="6" name="Footer Placeholder 5">
            <a:extLst>
              <a:ext uri="{FF2B5EF4-FFF2-40B4-BE49-F238E27FC236}">
                <a16:creationId xmlns:a16="http://schemas.microsoft.com/office/drawing/2014/main" id="{C57A523C-5860-67C8-4977-B45FFF97E3E6}"/>
              </a:ext>
            </a:extLst>
          </p:cNvPr>
          <p:cNvSpPr>
            <a:spLocks noGrp="1"/>
          </p:cNvSpPr>
          <p:nvPr>
            <p:ph type="ftr" sz="quarter" idx="11"/>
          </p:nvPr>
        </p:nvSpPr>
        <p:spPr/>
        <p:txBody>
          <a:bodyPr/>
          <a:lstStyle/>
          <a:p>
            <a:r>
              <a:rPr lang="en-US"/>
              <a:t>2</a:t>
            </a:r>
          </a:p>
        </p:txBody>
      </p:sp>
      <p:sp>
        <p:nvSpPr>
          <p:cNvPr id="7" name="Slide Number Placeholder 6">
            <a:extLst>
              <a:ext uri="{FF2B5EF4-FFF2-40B4-BE49-F238E27FC236}">
                <a16:creationId xmlns:a16="http://schemas.microsoft.com/office/drawing/2014/main" id="{5438FE0C-AF63-0719-B04D-D68C6E8E7007}"/>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231315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5DE-6739-6F34-068F-6C2DC4A21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049FA0-BA40-97C3-8D9B-885C148BF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9DAA93-8F7E-DA7E-7E86-1677BBF5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05520D-C785-1C7D-4DD2-BBD1014915E6}"/>
              </a:ext>
            </a:extLst>
          </p:cNvPr>
          <p:cNvSpPr>
            <a:spLocks noGrp="1"/>
          </p:cNvSpPr>
          <p:nvPr>
            <p:ph type="dt" sz="half" idx="10"/>
          </p:nvPr>
        </p:nvSpPr>
        <p:spPr/>
        <p:txBody>
          <a:bodyPr/>
          <a:lstStyle/>
          <a:p>
            <a:fld id="{351F2D4B-253A-443F-8FAA-4D0457A89EFD}" type="datetime1">
              <a:rPr lang="en-US" smtClean="0"/>
              <a:t>4/27/2025</a:t>
            </a:fld>
            <a:endParaRPr lang="en-US"/>
          </a:p>
        </p:txBody>
      </p:sp>
      <p:sp>
        <p:nvSpPr>
          <p:cNvPr id="6" name="Footer Placeholder 5">
            <a:extLst>
              <a:ext uri="{FF2B5EF4-FFF2-40B4-BE49-F238E27FC236}">
                <a16:creationId xmlns:a16="http://schemas.microsoft.com/office/drawing/2014/main" id="{03F58C36-E6DE-2BDF-1BD1-22B313D1751F}"/>
              </a:ext>
            </a:extLst>
          </p:cNvPr>
          <p:cNvSpPr>
            <a:spLocks noGrp="1"/>
          </p:cNvSpPr>
          <p:nvPr>
            <p:ph type="ftr" sz="quarter" idx="11"/>
          </p:nvPr>
        </p:nvSpPr>
        <p:spPr/>
        <p:txBody>
          <a:bodyPr/>
          <a:lstStyle/>
          <a:p>
            <a:r>
              <a:rPr lang="en-US"/>
              <a:t>2</a:t>
            </a:r>
          </a:p>
        </p:txBody>
      </p:sp>
      <p:sp>
        <p:nvSpPr>
          <p:cNvPr id="7" name="Slide Number Placeholder 6">
            <a:extLst>
              <a:ext uri="{FF2B5EF4-FFF2-40B4-BE49-F238E27FC236}">
                <a16:creationId xmlns:a16="http://schemas.microsoft.com/office/drawing/2014/main" id="{45D8BDEE-A544-8AC1-38BA-14127AA993D8}"/>
              </a:ext>
            </a:extLst>
          </p:cNvPr>
          <p:cNvSpPr>
            <a:spLocks noGrp="1"/>
          </p:cNvSpPr>
          <p:nvPr>
            <p:ph type="sldNum" sz="quarter" idx="12"/>
          </p:nvPr>
        </p:nvSpPr>
        <p:spPr/>
        <p:txBody>
          <a:bodyPr/>
          <a:lstStyle/>
          <a:p>
            <a:fld id="{801DD523-2264-471A-92D5-C2B3FFE23468}" type="slidenum">
              <a:rPr lang="en-US" smtClean="0"/>
              <a:t>‹#›</a:t>
            </a:fld>
            <a:endParaRPr lang="en-US"/>
          </a:p>
        </p:txBody>
      </p:sp>
    </p:spTree>
    <p:extLst>
      <p:ext uri="{BB962C8B-B14F-4D97-AF65-F5344CB8AC3E}">
        <p14:creationId xmlns:p14="http://schemas.microsoft.com/office/powerpoint/2010/main" val="146681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0954E-DB16-8A93-1015-12B50B6AE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DB73A6-B38A-E89C-A45B-AEF2C2B73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FC93A-B292-0F70-A4FB-A7351A9626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87732D-6A68-4E20-A2B2-4BE38ACDB40B}" type="datetime1">
              <a:rPr lang="en-US" smtClean="0"/>
              <a:t>4/27/2025</a:t>
            </a:fld>
            <a:endParaRPr lang="en-US"/>
          </a:p>
        </p:txBody>
      </p:sp>
      <p:sp>
        <p:nvSpPr>
          <p:cNvPr id="5" name="Footer Placeholder 4">
            <a:extLst>
              <a:ext uri="{FF2B5EF4-FFF2-40B4-BE49-F238E27FC236}">
                <a16:creationId xmlns:a16="http://schemas.microsoft.com/office/drawing/2014/main" id="{4B1E584C-C8C9-E69A-2CAB-81ECB35FD1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2</a:t>
            </a:r>
          </a:p>
        </p:txBody>
      </p:sp>
      <p:sp>
        <p:nvSpPr>
          <p:cNvPr id="6" name="Slide Number Placeholder 5">
            <a:extLst>
              <a:ext uri="{FF2B5EF4-FFF2-40B4-BE49-F238E27FC236}">
                <a16:creationId xmlns:a16="http://schemas.microsoft.com/office/drawing/2014/main" id="{F141A624-1036-4E8F-A625-5DE95B5D30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1DD523-2264-471A-92D5-C2B3FFE23468}" type="slidenum">
              <a:rPr lang="en-US" smtClean="0"/>
              <a:t>‹#›</a:t>
            </a:fld>
            <a:endParaRPr lang="en-US"/>
          </a:p>
        </p:txBody>
      </p:sp>
    </p:spTree>
    <p:extLst>
      <p:ext uri="{BB962C8B-B14F-4D97-AF65-F5344CB8AC3E}">
        <p14:creationId xmlns:p14="http://schemas.microsoft.com/office/powerpoint/2010/main" val="378223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109/TGRS.2022.3186253" TargetMode="External"/><Relationship Id="rId2" Type="http://schemas.openxmlformats.org/officeDocument/2006/relationships/hyperlink" Target="https://doi.org/10.5194/tc-17-349-2023" TargetMode="Externa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s://doi.org/10.1002/hyp.139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D44C78E-0164-0F3E-70E2-01336580522D}"/>
              </a:ext>
            </a:extLst>
          </p:cNvPr>
          <p:cNvSpPr>
            <a:spLocks noGrp="1" noChangeArrowheads="1"/>
          </p:cNvSpPr>
          <p:nvPr>
            <p:ph type="ctrTitle"/>
          </p:nvPr>
        </p:nvSpPr>
        <p:spPr bwMode="auto">
          <a:xfrm>
            <a:off x="507999" y="1014165"/>
            <a:ext cx="483518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panose="020B0604020202020204" pitchFamily="34" charset="0"/>
              </a:rPr>
              <a:t>Exploring the Potential of </a:t>
            </a:r>
            <a:r>
              <a:rPr kumimoji="0" lang="en-US" altLang="en-US" sz="3200" b="1" i="0" u="none" strike="noStrike" cap="none" normalizeH="0" baseline="0" dirty="0">
                <a:ln>
                  <a:noFill/>
                </a:ln>
                <a:solidFill>
                  <a:schemeClr val="tx2">
                    <a:lumMod val="75000"/>
                    <a:lumOff val="25000"/>
                  </a:schemeClr>
                </a:solidFill>
                <a:effectLst/>
                <a:latin typeface="Arial" panose="020B0604020202020204" pitchFamily="34" charset="0"/>
              </a:rPr>
              <a:t>SWOT Altimetry </a:t>
            </a:r>
            <a:br>
              <a:rPr kumimoji="0" lang="en-US" altLang="en-US" sz="3200" b="1" i="0" u="none" strike="noStrike" cap="none" normalizeH="0" baseline="0" dirty="0">
                <a:ln>
                  <a:noFill/>
                </a:ln>
                <a:solidFill>
                  <a:schemeClr val="tx1"/>
                </a:solidFill>
                <a:effectLst/>
                <a:latin typeface="Arial" panose="020B0604020202020204" pitchFamily="34" charset="0"/>
              </a:rPr>
            </a:br>
            <a:r>
              <a:rPr kumimoji="0" lang="en-US" altLang="en-US" sz="3200" b="1" i="0" u="none" strike="noStrike" cap="none" normalizeH="0" baseline="0" dirty="0">
                <a:ln>
                  <a:noFill/>
                </a:ln>
                <a:solidFill>
                  <a:schemeClr val="tx1"/>
                </a:solidFill>
                <a:effectLst/>
                <a:latin typeface="Arial" panose="020B0604020202020204" pitchFamily="34" charset="0"/>
              </a:rPr>
              <a:t>for Retrieving Lake Ice Thickness</a:t>
            </a:r>
          </a:p>
        </p:txBody>
      </p:sp>
      <p:pic>
        <p:nvPicPr>
          <p:cNvPr id="1028" name="Picture 4" descr="Light backgrounds horizontal coloured logo">
            <a:extLst>
              <a:ext uri="{FF2B5EF4-FFF2-40B4-BE49-F238E27FC236}">
                <a16:creationId xmlns:a16="http://schemas.microsoft.com/office/drawing/2014/main" id="{03CDCDB4-FAA9-19F0-C4A1-C3D457333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227" y="5528733"/>
            <a:ext cx="6052639" cy="1129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text on a white background&#10;&#10;AI-generated content may be incorrect.">
            <a:extLst>
              <a:ext uri="{FF2B5EF4-FFF2-40B4-BE49-F238E27FC236}">
                <a16:creationId xmlns:a16="http://schemas.microsoft.com/office/drawing/2014/main" id="{2D6888AA-F8E5-768F-2986-D300C2DB4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34" y="5528733"/>
            <a:ext cx="4889916" cy="1329267"/>
          </a:xfrm>
          <a:prstGeom prst="rect">
            <a:avLst/>
          </a:prstGeom>
        </p:spPr>
      </p:pic>
      <p:sp>
        <p:nvSpPr>
          <p:cNvPr id="5" name="TextBox 4">
            <a:extLst>
              <a:ext uri="{FF2B5EF4-FFF2-40B4-BE49-F238E27FC236}">
                <a16:creationId xmlns:a16="http://schemas.microsoft.com/office/drawing/2014/main" id="{D423C457-1568-A33C-4302-0F09EDA555D1}"/>
              </a:ext>
            </a:extLst>
          </p:cNvPr>
          <p:cNvSpPr txBox="1"/>
          <p:nvPr/>
        </p:nvSpPr>
        <p:spPr>
          <a:xfrm>
            <a:off x="507999" y="3621108"/>
            <a:ext cx="5774267" cy="1754326"/>
          </a:xfrm>
          <a:prstGeom prst="rect">
            <a:avLst/>
          </a:prstGeom>
          <a:noFill/>
        </p:spPr>
        <p:txBody>
          <a:bodyPr wrap="square" rtlCol="0">
            <a:spAutoFit/>
          </a:bodyPr>
          <a:lstStyle/>
          <a:p>
            <a:r>
              <a:rPr lang="en-US" dirty="0">
                <a:solidFill>
                  <a:schemeClr val="tx1">
                    <a:lumMod val="50000"/>
                    <a:lumOff val="50000"/>
                  </a:schemeClr>
                </a:solidFill>
                <a:latin typeface="Times New Roman" panose="02020603050405020304" pitchFamily="18" charset="0"/>
                <a:cs typeface="Times New Roman" panose="02020603050405020304" pitchFamily="18" charset="0"/>
              </a:rPr>
              <a:t>Jennifer Fatt</a:t>
            </a: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Dr. Grant Gunn </a:t>
            </a: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Dept. of Geography and Environmental Management</a:t>
            </a:r>
          </a:p>
        </p:txBody>
      </p:sp>
      <p:pic>
        <p:nvPicPr>
          <p:cNvPr id="13" name="Kluane Zoom">
            <a:hlinkClick r:id="" action="ppaction://media"/>
            <a:extLst>
              <a:ext uri="{FF2B5EF4-FFF2-40B4-BE49-F238E27FC236}">
                <a16:creationId xmlns:a16="http://schemas.microsoft.com/office/drawing/2014/main" id="{D1A14B25-C898-65AE-D3D9-1A0B010C3BD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42148" y="361312"/>
            <a:ext cx="6603285" cy="5014122"/>
          </a:xfrm>
          <a:prstGeom prst="rect">
            <a:avLst/>
          </a:prstGeom>
        </p:spPr>
      </p:pic>
      <p:sp>
        <p:nvSpPr>
          <p:cNvPr id="12" name="Freeform: Shape 11">
            <a:extLst>
              <a:ext uri="{FF2B5EF4-FFF2-40B4-BE49-F238E27FC236}">
                <a16:creationId xmlns:a16="http://schemas.microsoft.com/office/drawing/2014/main" id="{4C5EEC6C-FB85-6225-9F23-4400746EF606}"/>
              </a:ext>
            </a:extLst>
          </p:cNvPr>
          <p:cNvSpPr/>
          <p:nvPr/>
        </p:nvSpPr>
        <p:spPr>
          <a:xfrm>
            <a:off x="0" y="0"/>
            <a:ext cx="12192000" cy="6858000"/>
          </a:xfrm>
          <a:custGeom>
            <a:avLst/>
            <a:gdLst>
              <a:gd name="connsiteX0" fmla="*/ 8887726 w 12192000"/>
              <a:gd name="connsiteY0" fmla="*/ 397459 h 6858000"/>
              <a:gd name="connsiteX1" fmla="*/ 6282266 w 12192000"/>
              <a:gd name="connsiteY1" fmla="*/ 2863376 h 6858000"/>
              <a:gd name="connsiteX2" fmla="*/ 8887726 w 12192000"/>
              <a:gd name="connsiteY2" fmla="*/ 5329293 h 6858000"/>
              <a:gd name="connsiteX3" fmla="*/ 11493186 w 12192000"/>
              <a:gd name="connsiteY3" fmla="*/ 2863376 h 6858000"/>
              <a:gd name="connsiteX4" fmla="*/ 8887726 w 12192000"/>
              <a:gd name="connsiteY4" fmla="*/ 39745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8887726" y="397459"/>
                </a:moveTo>
                <a:cubicBezTo>
                  <a:pt x="7448770" y="397459"/>
                  <a:pt x="6282266" y="1501488"/>
                  <a:pt x="6282266" y="2863376"/>
                </a:cubicBezTo>
                <a:cubicBezTo>
                  <a:pt x="6282266" y="4225264"/>
                  <a:pt x="7448770" y="5329293"/>
                  <a:pt x="8887726" y="5329293"/>
                </a:cubicBezTo>
                <a:cubicBezTo>
                  <a:pt x="10326682" y="5329293"/>
                  <a:pt x="11493186" y="4225264"/>
                  <a:pt x="11493186" y="2863376"/>
                </a:cubicBezTo>
                <a:cubicBezTo>
                  <a:pt x="11493186" y="1501488"/>
                  <a:pt x="10326682" y="397459"/>
                  <a:pt x="8887726" y="397459"/>
                </a:cubicBezTo>
                <a:close/>
                <a:moveTo>
                  <a:pt x="0" y="0"/>
                </a:moveTo>
                <a:lnTo>
                  <a:pt x="12192000" y="0"/>
                </a:lnTo>
                <a:lnTo>
                  <a:pt x="12192000" y="6858000"/>
                </a:lnTo>
                <a:lnTo>
                  <a:pt x="0" y="685800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1">
            <a:extLst>
              <a:ext uri="{FF2B5EF4-FFF2-40B4-BE49-F238E27FC236}">
                <a16:creationId xmlns:a16="http://schemas.microsoft.com/office/drawing/2014/main" id="{33C51B6A-A8AC-7958-6693-9D552DEB6328}"/>
              </a:ext>
            </a:extLst>
          </p:cNvPr>
          <p:cNvSpPr txBox="1">
            <a:spLocks noChangeArrowheads="1"/>
          </p:cNvSpPr>
          <p:nvPr/>
        </p:nvSpPr>
        <p:spPr bwMode="auto">
          <a:xfrm>
            <a:off x="660399" y="1166565"/>
            <a:ext cx="483518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eaLnBrk="0" fontAlgn="base" hangingPunct="0">
              <a:lnSpc>
                <a:spcPct val="100000"/>
              </a:lnSpc>
              <a:spcAft>
                <a:spcPct val="0"/>
              </a:spcAft>
            </a:pPr>
            <a:r>
              <a:rPr lang="en-US" altLang="en-US" sz="3200" b="1" dirty="0">
                <a:latin typeface="Arial" panose="020B0604020202020204" pitchFamily="34" charset="0"/>
              </a:rPr>
              <a:t>Exploring the Potential of </a:t>
            </a:r>
            <a:r>
              <a:rPr lang="en-US" altLang="en-US" sz="3200" b="1" dirty="0">
                <a:solidFill>
                  <a:schemeClr val="tx2">
                    <a:lumMod val="75000"/>
                    <a:lumOff val="25000"/>
                  </a:schemeClr>
                </a:solidFill>
                <a:latin typeface="Arial" panose="020B0604020202020204" pitchFamily="34" charset="0"/>
              </a:rPr>
              <a:t>SWOT Altimetry </a:t>
            </a:r>
            <a:br>
              <a:rPr lang="en-US" altLang="en-US" sz="3200" b="1" dirty="0">
                <a:latin typeface="Arial" panose="020B0604020202020204" pitchFamily="34" charset="0"/>
              </a:rPr>
            </a:br>
            <a:r>
              <a:rPr lang="en-US" altLang="en-US" sz="3200" b="1" dirty="0">
                <a:latin typeface="Arial" panose="020B0604020202020204" pitchFamily="34" charset="0"/>
              </a:rPr>
              <a:t>for Retrieving Lake Ice Thickness</a:t>
            </a:r>
          </a:p>
        </p:txBody>
      </p:sp>
      <p:pic>
        <p:nvPicPr>
          <p:cNvPr id="15" name="Picture 14" descr="A black text on a white background&#10;&#10;AI-generated content may be incorrect.">
            <a:extLst>
              <a:ext uri="{FF2B5EF4-FFF2-40B4-BE49-F238E27FC236}">
                <a16:creationId xmlns:a16="http://schemas.microsoft.com/office/drawing/2014/main" id="{718FFDAF-99AD-736E-3B14-521A2F5C4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68" y="5473468"/>
            <a:ext cx="4889916" cy="1329267"/>
          </a:xfrm>
          <a:prstGeom prst="rect">
            <a:avLst/>
          </a:prstGeom>
        </p:spPr>
      </p:pic>
      <p:sp>
        <p:nvSpPr>
          <p:cNvPr id="16" name="TextBox 15">
            <a:extLst>
              <a:ext uri="{FF2B5EF4-FFF2-40B4-BE49-F238E27FC236}">
                <a16:creationId xmlns:a16="http://schemas.microsoft.com/office/drawing/2014/main" id="{21EFCDB6-6EAA-956E-9C5E-0E8A9657D0AC}"/>
              </a:ext>
            </a:extLst>
          </p:cNvPr>
          <p:cNvSpPr txBox="1"/>
          <p:nvPr/>
        </p:nvSpPr>
        <p:spPr>
          <a:xfrm>
            <a:off x="660399" y="3773508"/>
            <a:ext cx="5774267" cy="1754326"/>
          </a:xfrm>
          <a:prstGeom prst="rect">
            <a:avLst/>
          </a:prstGeom>
          <a:noFill/>
        </p:spPr>
        <p:txBody>
          <a:bodyPr wrap="square" rtlCol="0">
            <a:spAutoFit/>
          </a:bodyPr>
          <a:lstStyle/>
          <a:p>
            <a:r>
              <a:rPr lang="en-US" dirty="0">
                <a:solidFill>
                  <a:schemeClr val="tx1">
                    <a:lumMod val="50000"/>
                    <a:lumOff val="50000"/>
                  </a:schemeClr>
                </a:solidFill>
                <a:latin typeface="Times New Roman" panose="02020603050405020304" pitchFamily="18" charset="0"/>
                <a:cs typeface="Times New Roman" panose="02020603050405020304" pitchFamily="18" charset="0"/>
              </a:rPr>
              <a:t>Jennifer Fatt</a:t>
            </a: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Dr. Grant Gunn </a:t>
            </a: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endParaRPr lang="en-US"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Dept. of Geography and Environmental Management</a:t>
            </a:r>
          </a:p>
        </p:txBody>
      </p:sp>
      <p:pic>
        <p:nvPicPr>
          <p:cNvPr id="17" name="Picture 4" descr="Light backgrounds horizontal coloured logo">
            <a:extLst>
              <a:ext uri="{FF2B5EF4-FFF2-40B4-BE49-F238E27FC236}">
                <a16:creationId xmlns:a16="http://schemas.microsoft.com/office/drawing/2014/main" id="{E8D7E9A9-4F87-9F29-C9B0-2BD732342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627" y="5681133"/>
            <a:ext cx="6052639" cy="112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5B0B1-6FB6-8DFC-9802-0F99129AE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1D74E-DABF-9072-3F11-B95FA768FCD0}"/>
              </a:ext>
            </a:extLst>
          </p:cNvPr>
          <p:cNvSpPr>
            <a:spLocks noGrp="1"/>
          </p:cNvSpPr>
          <p:nvPr>
            <p:ph type="title"/>
          </p:nvPr>
        </p:nvSpPr>
        <p:spPr>
          <a:xfrm>
            <a:off x="821267" y="423334"/>
            <a:ext cx="10515600" cy="1325563"/>
          </a:xfrm>
        </p:spPr>
        <p:txBody>
          <a:bodyPr>
            <a:normAutofit/>
          </a:bodyPr>
          <a:lstStyle/>
          <a:p>
            <a:r>
              <a:rPr lang="en-US" sz="3000" b="1" dirty="0">
                <a:solidFill>
                  <a:schemeClr val="tx2">
                    <a:lumMod val="75000"/>
                    <a:lumOff val="25000"/>
                  </a:schemeClr>
                </a:solidFill>
              </a:rPr>
              <a:t>Now What? </a:t>
            </a:r>
            <a:r>
              <a:rPr lang="en-US" sz="3000" dirty="0"/>
              <a:t>| Future Research  </a:t>
            </a:r>
          </a:p>
        </p:txBody>
      </p:sp>
      <p:pic>
        <p:nvPicPr>
          <p:cNvPr id="3" name="Picture 2" descr="A black text on a white background&#10;&#10;AI-generated content may be incorrect.">
            <a:extLst>
              <a:ext uri="{FF2B5EF4-FFF2-40B4-BE49-F238E27FC236}">
                <a16:creationId xmlns:a16="http://schemas.microsoft.com/office/drawing/2014/main" id="{07DE01FA-F353-2F8A-66E7-434EAB054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200" y="5826899"/>
            <a:ext cx="3793067" cy="1031101"/>
          </a:xfrm>
          <a:prstGeom prst="rect">
            <a:avLst/>
          </a:prstGeom>
        </p:spPr>
      </p:pic>
      <p:pic>
        <p:nvPicPr>
          <p:cNvPr id="6" name="Picture 5" descr="A person jumping in the snow&#10;&#10;AI-generated content may be incorrect.">
            <a:extLst>
              <a:ext uri="{FF2B5EF4-FFF2-40B4-BE49-F238E27FC236}">
                <a16:creationId xmlns:a16="http://schemas.microsoft.com/office/drawing/2014/main" id="{116E3C8C-AB5A-0056-7563-9D71C2651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378" y="969718"/>
            <a:ext cx="3626819" cy="4835760"/>
          </a:xfrm>
          <a:prstGeom prst="rect">
            <a:avLst/>
          </a:prstGeom>
        </p:spPr>
      </p:pic>
      <p:sp>
        <p:nvSpPr>
          <p:cNvPr id="7" name="TextBox 6">
            <a:extLst>
              <a:ext uri="{FF2B5EF4-FFF2-40B4-BE49-F238E27FC236}">
                <a16:creationId xmlns:a16="http://schemas.microsoft.com/office/drawing/2014/main" id="{452A05D5-C63C-7119-F5CA-AAD4DE87C3EA}"/>
              </a:ext>
            </a:extLst>
          </p:cNvPr>
          <p:cNvSpPr txBox="1"/>
          <p:nvPr/>
        </p:nvSpPr>
        <p:spPr>
          <a:xfrm>
            <a:off x="821267" y="1667858"/>
            <a:ext cx="5274733" cy="4524315"/>
          </a:xfrm>
          <a:prstGeom prst="rect">
            <a:avLst/>
          </a:prstGeom>
          <a:noFill/>
        </p:spPr>
        <p:txBody>
          <a:bodyPr wrap="square" rtlCol="0">
            <a:spAutoFit/>
          </a:bodyPr>
          <a:lstStyle/>
          <a:p>
            <a:pPr marL="285750" indent="-285750">
              <a:buFontTx/>
              <a:buChar char="-"/>
            </a:pPr>
            <a:r>
              <a:rPr lang="en-US" sz="2400" dirty="0"/>
              <a:t>Longer time series on Kluane</a:t>
            </a:r>
          </a:p>
          <a:p>
            <a:endParaRPr lang="en-US" sz="2400" dirty="0"/>
          </a:p>
          <a:p>
            <a:pPr marL="285750" indent="-285750">
              <a:buFontTx/>
              <a:buChar char="-"/>
            </a:pPr>
            <a:endParaRPr lang="en-US" sz="2400" dirty="0"/>
          </a:p>
          <a:p>
            <a:pPr marL="285750" indent="-285750">
              <a:buFontTx/>
              <a:buChar char="-"/>
            </a:pPr>
            <a:r>
              <a:rPr lang="en-US" sz="2400" dirty="0"/>
              <a:t>SWOT altimeter LIT retrieval on other lakes of various sizes   </a:t>
            </a:r>
          </a:p>
          <a:p>
            <a:endParaRPr lang="en-US" sz="2400" dirty="0"/>
          </a:p>
          <a:p>
            <a:pPr marL="285750" indent="-285750">
              <a:buFontTx/>
              <a:buChar char="-"/>
            </a:pPr>
            <a:endParaRPr lang="en-US" sz="2400" dirty="0"/>
          </a:p>
          <a:p>
            <a:pPr marL="285750" indent="-285750">
              <a:buFontTx/>
              <a:buChar char="-"/>
            </a:pPr>
            <a:r>
              <a:rPr lang="en-US" sz="2400" dirty="0"/>
              <a:t>SWOT </a:t>
            </a:r>
            <a:r>
              <a:rPr lang="en-US" sz="2400" dirty="0">
                <a:solidFill>
                  <a:schemeClr val="tx2">
                    <a:lumMod val="75000"/>
                    <a:lumOff val="25000"/>
                  </a:schemeClr>
                </a:solidFill>
              </a:rPr>
              <a:t>retracking algorithm </a:t>
            </a:r>
            <a:r>
              <a:rPr lang="en-US" sz="2400" dirty="0"/>
              <a:t>to automate the process </a:t>
            </a:r>
          </a:p>
          <a:p>
            <a:pPr marL="285750" indent="-285750">
              <a:buFontTx/>
              <a:buChar char="-"/>
            </a:pPr>
            <a:endParaRPr lang="en-US" sz="2400" dirty="0"/>
          </a:p>
          <a:p>
            <a:pPr marL="285750" indent="-285750">
              <a:buFontTx/>
              <a:buChar char="-"/>
            </a:pPr>
            <a:endParaRPr lang="en-US" sz="2400" dirty="0"/>
          </a:p>
          <a:p>
            <a:pPr marL="285750" indent="-285750">
              <a:buFontTx/>
              <a:buChar char="-"/>
            </a:pPr>
            <a:r>
              <a:rPr lang="en-US" sz="2400" dirty="0"/>
              <a:t>Limitations </a:t>
            </a:r>
          </a:p>
        </p:txBody>
      </p:sp>
      <p:pic>
        <p:nvPicPr>
          <p:cNvPr id="8" name="Picture 7" descr="A close up of an iceberg&#10;&#10;AI-generated content may be incorrect.">
            <a:extLst>
              <a:ext uri="{FF2B5EF4-FFF2-40B4-BE49-F238E27FC236}">
                <a16:creationId xmlns:a16="http://schemas.microsoft.com/office/drawing/2014/main" id="{5223F3FA-F9D2-2196-5077-02494F932633}"/>
              </a:ext>
            </a:extLst>
          </p:cNvPr>
          <p:cNvPicPr>
            <a:picLocks noChangeAspect="1"/>
          </p:cNvPicPr>
          <p:nvPr/>
        </p:nvPicPr>
        <p:blipFill>
          <a:blip r:embed="rId5">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
        <p:nvSpPr>
          <p:cNvPr id="9" name="Footer Placeholder 8">
            <a:extLst>
              <a:ext uri="{FF2B5EF4-FFF2-40B4-BE49-F238E27FC236}">
                <a16:creationId xmlns:a16="http://schemas.microsoft.com/office/drawing/2014/main" id="{A3BCFA91-915F-06F8-DE80-81C2E556F2B8}"/>
              </a:ext>
            </a:extLst>
          </p:cNvPr>
          <p:cNvSpPr>
            <a:spLocks noGrp="1"/>
          </p:cNvSpPr>
          <p:nvPr>
            <p:ph type="ftr" sz="quarter" idx="11"/>
          </p:nvPr>
        </p:nvSpPr>
        <p:spPr/>
        <p:txBody>
          <a:bodyPr/>
          <a:lstStyle/>
          <a:p>
            <a:r>
              <a:rPr lang="en-US" dirty="0"/>
              <a:t>10</a:t>
            </a:r>
          </a:p>
        </p:txBody>
      </p:sp>
    </p:spTree>
    <p:extLst>
      <p:ext uri="{BB962C8B-B14F-4D97-AF65-F5344CB8AC3E}">
        <p14:creationId xmlns:p14="http://schemas.microsoft.com/office/powerpoint/2010/main" val="356550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0794-2441-A366-931C-53D67254B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9968A-6024-AB9B-423C-FE2DF368706D}"/>
              </a:ext>
            </a:extLst>
          </p:cNvPr>
          <p:cNvSpPr>
            <a:spLocks noGrp="1"/>
          </p:cNvSpPr>
          <p:nvPr>
            <p:ph type="title"/>
          </p:nvPr>
        </p:nvSpPr>
        <p:spPr>
          <a:xfrm>
            <a:off x="296602" y="573305"/>
            <a:ext cx="3501656" cy="827360"/>
          </a:xfrm>
        </p:spPr>
        <p:txBody>
          <a:bodyPr>
            <a:normAutofit/>
          </a:bodyPr>
          <a:lstStyle/>
          <a:p>
            <a:pPr algn="ctr"/>
            <a:r>
              <a:rPr lang="en-US" sz="3000" b="1" dirty="0">
                <a:solidFill>
                  <a:schemeClr val="accent1"/>
                </a:solidFill>
              </a:rPr>
              <a:t>Acknowledgements </a:t>
            </a:r>
          </a:p>
        </p:txBody>
      </p:sp>
      <p:pic>
        <p:nvPicPr>
          <p:cNvPr id="3" name="Picture 2" descr="A black text on a white background&#10;&#10;AI-generated content may be incorrect.">
            <a:extLst>
              <a:ext uri="{FF2B5EF4-FFF2-40B4-BE49-F238E27FC236}">
                <a16:creationId xmlns:a16="http://schemas.microsoft.com/office/drawing/2014/main" id="{CF47A14F-AEBD-2FFC-106C-7FAC150BD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406" y="3971790"/>
            <a:ext cx="5723149" cy="1555772"/>
          </a:xfrm>
          <a:prstGeom prst="rect">
            <a:avLst/>
          </a:prstGeom>
        </p:spPr>
      </p:pic>
      <p:pic>
        <p:nvPicPr>
          <p:cNvPr id="4" name="Picture 4" descr="Light backgrounds horizontal coloured logo">
            <a:extLst>
              <a:ext uri="{FF2B5EF4-FFF2-40B4-BE49-F238E27FC236}">
                <a16:creationId xmlns:a16="http://schemas.microsoft.com/office/drawing/2014/main" id="{39149A4C-BCCB-0866-9CDD-A2091E0AD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270" y="2876475"/>
            <a:ext cx="6918568" cy="1291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n iceberg&#10;&#10;AI-generated content may be incorrect.">
            <a:extLst>
              <a:ext uri="{FF2B5EF4-FFF2-40B4-BE49-F238E27FC236}">
                <a16:creationId xmlns:a16="http://schemas.microsoft.com/office/drawing/2014/main" id="{92616CD7-70D1-EEEE-4299-F8CF6BB04D12}"/>
              </a:ext>
            </a:extLst>
          </p:cNvPr>
          <p:cNvPicPr>
            <a:picLocks noChangeAspect="1"/>
          </p:cNvPicPr>
          <p:nvPr/>
        </p:nvPicPr>
        <p:blipFill>
          <a:blip r:embed="rId5">
            <a:extLst>
              <a:ext uri="{28A0092B-C50C-407E-A947-70E740481C1C}">
                <a14:useLocalDpi xmlns:a14="http://schemas.microsoft.com/office/drawing/2010/main" val="0"/>
              </a:ext>
            </a:extLst>
          </a:blip>
          <a:srcRect t="46361" b="43037"/>
          <a:stretch/>
        </p:blipFill>
        <p:spPr>
          <a:xfrm>
            <a:off x="7554" y="-152031"/>
            <a:ext cx="12192000" cy="440267"/>
          </a:xfrm>
          <a:prstGeom prst="rect">
            <a:avLst/>
          </a:prstGeom>
        </p:spPr>
      </p:pic>
      <p:sp>
        <p:nvSpPr>
          <p:cNvPr id="7" name="TextBox 6">
            <a:extLst>
              <a:ext uri="{FF2B5EF4-FFF2-40B4-BE49-F238E27FC236}">
                <a16:creationId xmlns:a16="http://schemas.microsoft.com/office/drawing/2014/main" id="{2FDCC533-979D-548C-A596-036CE5DC7C70}"/>
              </a:ext>
            </a:extLst>
          </p:cNvPr>
          <p:cNvSpPr txBox="1"/>
          <p:nvPr/>
        </p:nvSpPr>
        <p:spPr>
          <a:xfrm>
            <a:off x="3191615" y="1752661"/>
            <a:ext cx="5274733" cy="1200329"/>
          </a:xfrm>
          <a:prstGeom prst="rect">
            <a:avLst/>
          </a:prstGeom>
          <a:noFill/>
        </p:spPr>
        <p:txBody>
          <a:bodyPr wrap="square" rtlCol="0">
            <a:spAutoFit/>
          </a:bodyPr>
          <a:lstStyle/>
          <a:p>
            <a:pPr algn="ctr"/>
            <a:r>
              <a:rPr lang="en-US" sz="2400" dirty="0"/>
              <a:t>Dr. Grant Gunn </a:t>
            </a:r>
          </a:p>
          <a:p>
            <a:pPr algn="ctr"/>
            <a:endParaRPr lang="en-US" sz="2400" dirty="0"/>
          </a:p>
          <a:p>
            <a:pPr algn="ctr"/>
            <a:r>
              <a:rPr lang="en-US" sz="2400" dirty="0"/>
              <a:t>CSA ROSS Grant CSA-23SUESLAKE </a:t>
            </a:r>
          </a:p>
        </p:txBody>
      </p:sp>
      <p:sp>
        <p:nvSpPr>
          <p:cNvPr id="8" name="Footer Placeholder 7">
            <a:extLst>
              <a:ext uri="{FF2B5EF4-FFF2-40B4-BE49-F238E27FC236}">
                <a16:creationId xmlns:a16="http://schemas.microsoft.com/office/drawing/2014/main" id="{A817D544-5CDE-3A4B-F967-2BF020A8D94B}"/>
              </a:ext>
            </a:extLst>
          </p:cNvPr>
          <p:cNvSpPr>
            <a:spLocks noGrp="1"/>
          </p:cNvSpPr>
          <p:nvPr>
            <p:ph type="ftr" sz="quarter" idx="11"/>
          </p:nvPr>
        </p:nvSpPr>
        <p:spPr>
          <a:xfrm>
            <a:off x="4038600" y="6356349"/>
            <a:ext cx="4114800" cy="365125"/>
          </a:xfrm>
        </p:spPr>
        <p:txBody>
          <a:bodyPr/>
          <a:lstStyle/>
          <a:p>
            <a:r>
              <a:rPr lang="en-US" dirty="0"/>
              <a:t>11</a:t>
            </a:r>
          </a:p>
        </p:txBody>
      </p:sp>
      <p:sp>
        <p:nvSpPr>
          <p:cNvPr id="10" name="TextBox 9">
            <a:extLst>
              <a:ext uri="{FF2B5EF4-FFF2-40B4-BE49-F238E27FC236}">
                <a16:creationId xmlns:a16="http://schemas.microsoft.com/office/drawing/2014/main" id="{ED86720B-A19A-D16C-4F24-F2E527BC8552}"/>
              </a:ext>
            </a:extLst>
          </p:cNvPr>
          <p:cNvSpPr txBox="1"/>
          <p:nvPr/>
        </p:nvSpPr>
        <p:spPr>
          <a:xfrm>
            <a:off x="5378245" y="756152"/>
            <a:ext cx="6517153" cy="461665"/>
          </a:xfrm>
          <a:prstGeom prst="rect">
            <a:avLst/>
          </a:prstGeom>
          <a:noFill/>
        </p:spPr>
        <p:txBody>
          <a:bodyPr wrap="square" rtlCol="0">
            <a:spAutoFit/>
          </a:bodyPr>
          <a:lstStyle/>
          <a:p>
            <a:pPr algn="r"/>
            <a:r>
              <a:rPr lang="en-US" sz="2400" dirty="0"/>
              <a:t>Contact: Jennifer Fatt | jcfatt@uwaterloo.ca </a:t>
            </a:r>
          </a:p>
        </p:txBody>
      </p:sp>
      <p:pic>
        <p:nvPicPr>
          <p:cNvPr id="2050" name="Picture 2" descr="SmartICE Monitoring &amp; Information Inc ...">
            <a:extLst>
              <a:ext uri="{FF2B5EF4-FFF2-40B4-BE49-F238E27FC236}">
                <a16:creationId xmlns:a16="http://schemas.microsoft.com/office/drawing/2014/main" id="{331FF407-4DE4-4C8C-5FC2-91CC7FD852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991" b="31259"/>
          <a:stretch/>
        </p:blipFill>
        <p:spPr bwMode="auto">
          <a:xfrm>
            <a:off x="4771229" y="5372551"/>
            <a:ext cx="2115506" cy="5694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luane First Nation | Mapping The Way">
            <a:extLst>
              <a:ext uri="{FF2B5EF4-FFF2-40B4-BE49-F238E27FC236}">
                <a16:creationId xmlns:a16="http://schemas.microsoft.com/office/drawing/2014/main" id="{FC6CBF10-CFDB-6936-5711-13F5904BC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86" y="3905011"/>
            <a:ext cx="3859530" cy="25773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ur brand | Yukon University">
            <a:extLst>
              <a:ext uri="{FF2B5EF4-FFF2-40B4-BE49-F238E27FC236}">
                <a16:creationId xmlns:a16="http://schemas.microsoft.com/office/drawing/2014/main" id="{0A0DEB70-6F6F-A72F-0733-96F8C41D9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0555" y="4235498"/>
            <a:ext cx="3627344" cy="202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1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6E9E3-4C08-4E88-ADD3-152654620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B2138-4A01-04B7-9571-5007429986D7}"/>
              </a:ext>
            </a:extLst>
          </p:cNvPr>
          <p:cNvSpPr>
            <a:spLocks noGrp="1"/>
          </p:cNvSpPr>
          <p:nvPr>
            <p:ph type="title"/>
          </p:nvPr>
        </p:nvSpPr>
        <p:spPr>
          <a:xfrm>
            <a:off x="237066" y="656362"/>
            <a:ext cx="3759200" cy="540808"/>
          </a:xfrm>
        </p:spPr>
        <p:txBody>
          <a:bodyPr>
            <a:normAutofit/>
          </a:bodyPr>
          <a:lstStyle/>
          <a:p>
            <a:r>
              <a:rPr lang="en-US" sz="3000" b="1" dirty="0">
                <a:solidFill>
                  <a:schemeClr val="accent1"/>
                </a:solidFill>
              </a:rPr>
              <a:t>References</a:t>
            </a:r>
          </a:p>
        </p:txBody>
      </p:sp>
      <p:sp>
        <p:nvSpPr>
          <p:cNvPr id="5" name="TextBox 4">
            <a:extLst>
              <a:ext uri="{FF2B5EF4-FFF2-40B4-BE49-F238E27FC236}">
                <a16:creationId xmlns:a16="http://schemas.microsoft.com/office/drawing/2014/main" id="{97429D34-F8EB-06A3-55FD-72CA74A5B0FD}"/>
              </a:ext>
            </a:extLst>
          </p:cNvPr>
          <p:cNvSpPr txBox="1"/>
          <p:nvPr/>
        </p:nvSpPr>
        <p:spPr>
          <a:xfrm>
            <a:off x="237066" y="1197170"/>
            <a:ext cx="11692467" cy="2862322"/>
          </a:xfrm>
          <a:prstGeom prst="rect">
            <a:avLst/>
          </a:prstGeom>
          <a:noFill/>
        </p:spPr>
        <p:txBody>
          <a:bodyPr wrap="square">
            <a:spAutoFit/>
          </a:bodyPr>
          <a:lstStyle/>
          <a:p>
            <a:r>
              <a:rPr lang="en-US" b="1" dirty="0">
                <a:effectLst/>
              </a:rPr>
              <a:t>[1] </a:t>
            </a:r>
            <a:r>
              <a:rPr lang="en-US" dirty="0">
                <a:effectLst/>
              </a:rPr>
              <a:t>Li, X., Long, D., Cui, Y., Liu, T., Lu, J., </a:t>
            </a:r>
            <a:r>
              <a:rPr lang="en-US" dirty="0" err="1">
                <a:effectLst/>
              </a:rPr>
              <a:t>Hamouda</a:t>
            </a:r>
            <a:r>
              <a:rPr lang="en-US" dirty="0">
                <a:effectLst/>
              </a:rPr>
              <a:t>, M. A., &amp; Mohamed, M. M. (2023). Ice thickness and water level estimation for ice-covered lakes with satellite altimetry waveforms and backscattering coefficients. </a:t>
            </a:r>
            <a:r>
              <a:rPr lang="en-US" i="1" dirty="0">
                <a:effectLst/>
              </a:rPr>
              <a:t>Cryosphere</a:t>
            </a:r>
            <a:r>
              <a:rPr lang="en-US" dirty="0">
                <a:effectLst/>
              </a:rPr>
              <a:t>, </a:t>
            </a:r>
            <a:r>
              <a:rPr lang="en-US" i="1" dirty="0">
                <a:effectLst/>
              </a:rPr>
              <a:t>17</a:t>
            </a:r>
            <a:r>
              <a:rPr lang="en-US" dirty="0">
                <a:effectLst/>
              </a:rPr>
              <a:t>(1), 349–369. Scopus. </a:t>
            </a:r>
            <a:r>
              <a:rPr lang="en-US" dirty="0">
                <a:effectLst/>
                <a:hlinkClick r:id="rId2"/>
              </a:rPr>
              <a:t>https://doi.org/10.5194/tc-17-349-2023</a:t>
            </a:r>
            <a:endParaRPr lang="en-US" dirty="0">
              <a:effectLst/>
            </a:endParaRPr>
          </a:p>
          <a:p>
            <a:r>
              <a:rPr lang="en-US" b="1" dirty="0"/>
              <a:t>[2] </a:t>
            </a:r>
            <a:r>
              <a:rPr lang="en-US" dirty="0" err="1">
                <a:effectLst/>
              </a:rPr>
              <a:t>Mangilli</a:t>
            </a:r>
            <a:r>
              <a:rPr lang="en-US" dirty="0">
                <a:effectLst/>
              </a:rPr>
              <a:t>, A., Thibaut, P., Duguay, C. R., &amp; </a:t>
            </a:r>
            <a:r>
              <a:rPr lang="en-US" dirty="0" err="1">
                <a:effectLst/>
              </a:rPr>
              <a:t>Murfitt</a:t>
            </a:r>
            <a:r>
              <a:rPr lang="en-US" dirty="0">
                <a:effectLst/>
              </a:rPr>
              <a:t>, J. (2022). A New Approach for the Estimation of Lake Ice Thickness From Conventional Radar Altimetry. </a:t>
            </a:r>
            <a:r>
              <a:rPr lang="en-US" i="1" dirty="0">
                <a:effectLst/>
              </a:rPr>
              <a:t>IEEE Transactions on Geoscience and Remote Sensing</a:t>
            </a:r>
            <a:r>
              <a:rPr lang="en-US" dirty="0">
                <a:effectLst/>
              </a:rPr>
              <a:t>, </a:t>
            </a:r>
            <a:r>
              <a:rPr lang="en-US" i="1" dirty="0">
                <a:effectLst/>
              </a:rPr>
              <a:t>60</a:t>
            </a:r>
            <a:r>
              <a:rPr lang="en-US" dirty="0">
                <a:effectLst/>
              </a:rPr>
              <a:t>. Scopus. </a:t>
            </a:r>
            <a:r>
              <a:rPr lang="en-US" dirty="0">
                <a:effectLst/>
                <a:hlinkClick r:id="rId3"/>
              </a:rPr>
              <a:t>https://doi.org/10.1109/TGRS.2022.3186253</a:t>
            </a:r>
            <a:endParaRPr lang="en-US" dirty="0">
              <a:effectLst/>
            </a:endParaRPr>
          </a:p>
          <a:p>
            <a:r>
              <a:rPr lang="en-US" b="1" dirty="0"/>
              <a:t>[3] </a:t>
            </a:r>
            <a:r>
              <a:rPr lang="en-US" dirty="0">
                <a:effectLst/>
              </a:rPr>
              <a:t>Duguay, C. R., Flato, G. M., Jeffries, M. O., Ménard, P., Morris, K., &amp; Rouse, W. R. (2003). Ice‐cover variability on shallow lakes at high latitudes: Model simulations and observations. </a:t>
            </a:r>
            <a:r>
              <a:rPr lang="en-US" i="1" dirty="0">
                <a:effectLst/>
              </a:rPr>
              <a:t>Hydrological Processes</a:t>
            </a:r>
            <a:r>
              <a:rPr lang="en-US" dirty="0">
                <a:effectLst/>
              </a:rPr>
              <a:t>, </a:t>
            </a:r>
            <a:r>
              <a:rPr lang="en-US" i="1" dirty="0">
                <a:effectLst/>
              </a:rPr>
              <a:t>17</a:t>
            </a:r>
            <a:r>
              <a:rPr lang="en-US" dirty="0">
                <a:effectLst/>
              </a:rPr>
              <a:t>(17), 3465–3483. </a:t>
            </a:r>
            <a:r>
              <a:rPr lang="en-US" dirty="0">
                <a:effectLst/>
                <a:hlinkClick r:id="rId4"/>
              </a:rPr>
              <a:t>https://doi.org/10.1002/hyp.1394</a:t>
            </a:r>
            <a:endParaRPr lang="en-US" dirty="0">
              <a:effectLst/>
            </a:endParaRPr>
          </a:p>
          <a:p>
            <a:endParaRPr lang="en-US" b="1" dirty="0">
              <a:effectLst/>
            </a:endParaRPr>
          </a:p>
        </p:txBody>
      </p:sp>
      <p:pic>
        <p:nvPicPr>
          <p:cNvPr id="7" name="Picture 6" descr="A close up of an iceberg&#10;&#10;AI-generated content may be incorrect.">
            <a:extLst>
              <a:ext uri="{FF2B5EF4-FFF2-40B4-BE49-F238E27FC236}">
                <a16:creationId xmlns:a16="http://schemas.microsoft.com/office/drawing/2014/main" id="{BF39D8D8-38CC-5FE9-2B6F-CB13F49465A3}"/>
              </a:ext>
            </a:extLst>
          </p:cNvPr>
          <p:cNvPicPr>
            <a:picLocks noChangeAspect="1"/>
          </p:cNvPicPr>
          <p:nvPr/>
        </p:nvPicPr>
        <p:blipFill>
          <a:blip r:embed="rId5">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
        <p:nvSpPr>
          <p:cNvPr id="8" name="Footer Placeholder 7">
            <a:extLst>
              <a:ext uri="{FF2B5EF4-FFF2-40B4-BE49-F238E27FC236}">
                <a16:creationId xmlns:a16="http://schemas.microsoft.com/office/drawing/2014/main" id="{4CD486B9-A0EC-0980-D9BF-2606BADCCA7F}"/>
              </a:ext>
            </a:extLst>
          </p:cNvPr>
          <p:cNvSpPr>
            <a:spLocks noGrp="1"/>
          </p:cNvSpPr>
          <p:nvPr>
            <p:ph type="ftr" sz="quarter" idx="11"/>
          </p:nvPr>
        </p:nvSpPr>
        <p:spPr/>
        <p:txBody>
          <a:bodyPr/>
          <a:lstStyle/>
          <a:p>
            <a:r>
              <a:rPr lang="en-US" dirty="0"/>
              <a:t>12</a:t>
            </a:r>
          </a:p>
        </p:txBody>
      </p:sp>
    </p:spTree>
    <p:extLst>
      <p:ext uri="{BB962C8B-B14F-4D97-AF65-F5344CB8AC3E}">
        <p14:creationId xmlns:p14="http://schemas.microsoft.com/office/powerpoint/2010/main" val="1193800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7E-A086-0C75-3852-9A9433F10ABD}"/>
              </a:ext>
            </a:extLst>
          </p:cNvPr>
          <p:cNvSpPr>
            <a:spLocks noGrp="1"/>
          </p:cNvSpPr>
          <p:nvPr>
            <p:ph type="title"/>
          </p:nvPr>
        </p:nvSpPr>
        <p:spPr>
          <a:xfrm>
            <a:off x="778932" y="365125"/>
            <a:ext cx="10515600" cy="1325563"/>
          </a:xfrm>
        </p:spPr>
        <p:txBody>
          <a:bodyPr>
            <a:normAutofit/>
          </a:bodyPr>
          <a:lstStyle/>
          <a:p>
            <a:r>
              <a:rPr lang="en-US" sz="3000" b="1" dirty="0">
                <a:solidFill>
                  <a:schemeClr val="tx2">
                    <a:lumMod val="75000"/>
                    <a:lumOff val="25000"/>
                  </a:schemeClr>
                </a:solidFill>
              </a:rPr>
              <a:t>Motivation</a:t>
            </a:r>
            <a:r>
              <a:rPr lang="en-US" sz="3000" dirty="0"/>
              <a:t> | Lake ice thickness </a:t>
            </a:r>
          </a:p>
        </p:txBody>
      </p:sp>
      <p:sp>
        <p:nvSpPr>
          <p:cNvPr id="3" name="TextBox 2">
            <a:extLst>
              <a:ext uri="{FF2B5EF4-FFF2-40B4-BE49-F238E27FC236}">
                <a16:creationId xmlns:a16="http://schemas.microsoft.com/office/drawing/2014/main" id="{5AC634DE-0E24-B010-82E1-934E16A01347}"/>
              </a:ext>
            </a:extLst>
          </p:cNvPr>
          <p:cNvSpPr txBox="1"/>
          <p:nvPr/>
        </p:nvSpPr>
        <p:spPr>
          <a:xfrm>
            <a:off x="778932" y="1690688"/>
            <a:ext cx="7374467" cy="3416320"/>
          </a:xfrm>
          <a:prstGeom prst="rect">
            <a:avLst/>
          </a:prstGeom>
          <a:noFill/>
        </p:spPr>
        <p:txBody>
          <a:bodyPr wrap="square" rtlCol="0">
            <a:spAutoFit/>
          </a:bodyPr>
          <a:lstStyle/>
          <a:p>
            <a:pPr marL="285750" indent="-285750">
              <a:buFontTx/>
              <a:buChar char="-"/>
            </a:pPr>
            <a:r>
              <a:rPr lang="en-US" sz="2400" dirty="0"/>
              <a:t>Lake ice is an </a:t>
            </a:r>
            <a:r>
              <a:rPr lang="en-US" sz="2400" dirty="0">
                <a:solidFill>
                  <a:schemeClr val="accent1">
                    <a:lumMod val="75000"/>
                  </a:schemeClr>
                </a:solidFill>
              </a:rPr>
              <a:t>ECV </a:t>
            </a:r>
            <a:r>
              <a:rPr lang="en-US" sz="2400" dirty="0"/>
              <a:t>(GCOS)</a:t>
            </a:r>
          </a:p>
          <a:p>
            <a:endParaRPr lang="en-US" sz="2400" dirty="0"/>
          </a:p>
          <a:p>
            <a:pPr marL="285750" indent="-285750">
              <a:buFontTx/>
              <a:buChar char="-"/>
            </a:pPr>
            <a:r>
              <a:rPr lang="en-US" sz="2400" dirty="0"/>
              <a:t>LIT is a thematic variable of lake ice </a:t>
            </a:r>
          </a:p>
          <a:p>
            <a:endParaRPr lang="en-US" sz="2400" dirty="0"/>
          </a:p>
          <a:p>
            <a:pPr marL="285750" indent="-285750">
              <a:buFontTx/>
              <a:buChar char="-"/>
            </a:pPr>
            <a:r>
              <a:rPr lang="en-US" sz="2400" dirty="0"/>
              <a:t>Hydrologically, socioeconomically significant</a:t>
            </a:r>
          </a:p>
          <a:p>
            <a:endParaRPr lang="en-US" sz="2400" dirty="0"/>
          </a:p>
          <a:p>
            <a:pPr marL="285750" indent="-285750">
              <a:buFontTx/>
              <a:buChar char="-"/>
            </a:pPr>
            <a:r>
              <a:rPr lang="en-US" sz="2400" dirty="0"/>
              <a:t>Currently </a:t>
            </a:r>
            <a:r>
              <a:rPr lang="en-US" sz="2400" dirty="0">
                <a:solidFill>
                  <a:schemeClr val="accent1">
                    <a:lumMod val="75000"/>
                  </a:schemeClr>
                </a:solidFill>
              </a:rPr>
              <a:t>no sensors </a:t>
            </a:r>
            <a:r>
              <a:rPr lang="en-US" sz="2400" dirty="0"/>
              <a:t>designed to monitor lake ice</a:t>
            </a:r>
          </a:p>
          <a:p>
            <a:pPr marL="285750" indent="-285750">
              <a:buFontTx/>
              <a:buChar char="-"/>
            </a:pPr>
            <a:endParaRPr lang="en-US" sz="2400" dirty="0"/>
          </a:p>
          <a:p>
            <a:pPr marL="285750" indent="-285750">
              <a:buFontTx/>
              <a:buChar char="-"/>
            </a:pPr>
            <a:r>
              <a:rPr lang="en-US" sz="2400" dirty="0"/>
              <a:t>LIT is decreasing   </a:t>
            </a:r>
          </a:p>
        </p:txBody>
      </p:sp>
      <p:pic>
        <p:nvPicPr>
          <p:cNvPr id="5" name="Picture 4" descr="A black text on a white background&#10;&#10;AI-generated content may be incorrect.">
            <a:extLst>
              <a:ext uri="{FF2B5EF4-FFF2-40B4-BE49-F238E27FC236}">
                <a16:creationId xmlns:a16="http://schemas.microsoft.com/office/drawing/2014/main" id="{DCA2310F-048B-23DD-C03C-3CE1EE2E2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933" y="5821607"/>
            <a:ext cx="3793067" cy="1031101"/>
          </a:xfrm>
          <a:prstGeom prst="rect">
            <a:avLst/>
          </a:prstGeom>
        </p:spPr>
      </p:pic>
      <p:pic>
        <p:nvPicPr>
          <p:cNvPr id="8" name="Picture 7" descr="A measuring tape in ice&#10;&#10;AI-generated content may be incorrect.">
            <a:extLst>
              <a:ext uri="{FF2B5EF4-FFF2-40B4-BE49-F238E27FC236}">
                <a16:creationId xmlns:a16="http://schemas.microsoft.com/office/drawing/2014/main" id="{9C11467F-A1B0-369C-515A-6000348FF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399" y="1037941"/>
            <a:ext cx="3587750" cy="4783666"/>
          </a:xfrm>
          <a:prstGeom prst="rect">
            <a:avLst/>
          </a:prstGeom>
        </p:spPr>
      </p:pic>
      <p:sp>
        <p:nvSpPr>
          <p:cNvPr id="9" name="Footer Placeholder 8">
            <a:extLst>
              <a:ext uri="{FF2B5EF4-FFF2-40B4-BE49-F238E27FC236}">
                <a16:creationId xmlns:a16="http://schemas.microsoft.com/office/drawing/2014/main" id="{54794CB2-E157-13B6-E06D-F6D1A9370146}"/>
              </a:ext>
            </a:extLst>
          </p:cNvPr>
          <p:cNvSpPr>
            <a:spLocks noGrp="1"/>
          </p:cNvSpPr>
          <p:nvPr>
            <p:ph type="ftr" sz="quarter" idx="11"/>
          </p:nvPr>
        </p:nvSpPr>
        <p:spPr/>
        <p:txBody>
          <a:bodyPr/>
          <a:lstStyle/>
          <a:p>
            <a:r>
              <a:rPr lang="en-US"/>
              <a:t>2</a:t>
            </a:r>
          </a:p>
        </p:txBody>
      </p:sp>
      <p:pic>
        <p:nvPicPr>
          <p:cNvPr id="4" name="Picture 3" descr="A close up of an iceberg&#10;&#10;AI-generated content may be incorrect.">
            <a:extLst>
              <a:ext uri="{FF2B5EF4-FFF2-40B4-BE49-F238E27FC236}">
                <a16:creationId xmlns:a16="http://schemas.microsoft.com/office/drawing/2014/main" id="{46155697-9F77-2449-3B61-1F0DB05D74FA}"/>
              </a:ext>
            </a:extLst>
          </p:cNvPr>
          <p:cNvPicPr>
            <a:picLocks noChangeAspect="1"/>
          </p:cNvPicPr>
          <p:nvPr/>
        </p:nvPicPr>
        <p:blipFill>
          <a:blip r:embed="rId5">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Tree>
    <p:extLst>
      <p:ext uri="{BB962C8B-B14F-4D97-AF65-F5344CB8AC3E}">
        <p14:creationId xmlns:p14="http://schemas.microsoft.com/office/powerpoint/2010/main" val="37144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F902-7D8A-020C-0E52-74CE97D52E9B}"/>
              </a:ext>
            </a:extLst>
          </p:cNvPr>
          <p:cNvSpPr>
            <a:spLocks noGrp="1"/>
          </p:cNvSpPr>
          <p:nvPr>
            <p:ph type="title"/>
          </p:nvPr>
        </p:nvSpPr>
        <p:spPr>
          <a:xfrm>
            <a:off x="480971" y="1201712"/>
            <a:ext cx="10439400" cy="896408"/>
          </a:xfrm>
        </p:spPr>
        <p:txBody>
          <a:bodyPr>
            <a:normAutofit/>
          </a:bodyPr>
          <a:lstStyle/>
          <a:p>
            <a:r>
              <a:rPr lang="en-US" sz="3000" b="1" dirty="0">
                <a:solidFill>
                  <a:schemeClr val="tx2">
                    <a:lumMod val="75000"/>
                    <a:lumOff val="25000"/>
                  </a:schemeClr>
                </a:solidFill>
              </a:rPr>
              <a:t>Study Site </a:t>
            </a:r>
            <a:r>
              <a:rPr lang="en-US" sz="3000" dirty="0"/>
              <a:t>| Lhù’ààn Mân (Kluane Lake)</a:t>
            </a:r>
          </a:p>
        </p:txBody>
      </p:sp>
      <p:pic>
        <p:nvPicPr>
          <p:cNvPr id="3" name="Picture 2" descr="A black text on a white background&#10;&#10;AI-generated content may be incorrect.">
            <a:extLst>
              <a:ext uri="{FF2B5EF4-FFF2-40B4-BE49-F238E27FC236}">
                <a16:creationId xmlns:a16="http://schemas.microsoft.com/office/drawing/2014/main" id="{BB0E52CF-7CD3-E787-D2AC-607BAAF9F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8933" y="5821607"/>
            <a:ext cx="3793067" cy="1031101"/>
          </a:xfrm>
          <a:prstGeom prst="rect">
            <a:avLst/>
          </a:prstGeom>
        </p:spPr>
      </p:pic>
      <p:sp>
        <p:nvSpPr>
          <p:cNvPr id="5" name="TextBox 4">
            <a:extLst>
              <a:ext uri="{FF2B5EF4-FFF2-40B4-BE49-F238E27FC236}">
                <a16:creationId xmlns:a16="http://schemas.microsoft.com/office/drawing/2014/main" id="{B0A4EC95-6BDD-CBC2-BBB3-BFA1956EE936}"/>
              </a:ext>
            </a:extLst>
          </p:cNvPr>
          <p:cNvSpPr txBox="1"/>
          <p:nvPr/>
        </p:nvSpPr>
        <p:spPr>
          <a:xfrm>
            <a:off x="408230" y="2563517"/>
            <a:ext cx="6485467" cy="2308324"/>
          </a:xfrm>
          <a:prstGeom prst="rect">
            <a:avLst/>
          </a:prstGeom>
          <a:noFill/>
        </p:spPr>
        <p:txBody>
          <a:bodyPr wrap="square" rtlCol="0">
            <a:spAutoFit/>
          </a:bodyPr>
          <a:lstStyle/>
          <a:p>
            <a:pPr marL="285750" indent="-285750">
              <a:buFontTx/>
              <a:buChar char="-"/>
            </a:pPr>
            <a:r>
              <a:rPr lang="en-US" sz="2400" dirty="0"/>
              <a:t>Largest lake in the Yukon Territory (400 km</a:t>
            </a:r>
            <a:r>
              <a:rPr lang="en-US" sz="2400" baseline="30000" dirty="0"/>
              <a:t>2</a:t>
            </a:r>
            <a:r>
              <a:rPr lang="en-US" sz="2400" dirty="0"/>
              <a:t>)</a:t>
            </a:r>
          </a:p>
          <a:p>
            <a:endParaRPr lang="en-US" sz="2400" dirty="0"/>
          </a:p>
          <a:p>
            <a:pPr marL="285750" indent="-285750">
              <a:buFontTx/>
              <a:buChar char="-"/>
            </a:pPr>
            <a:r>
              <a:rPr lang="en-US" sz="2400" dirty="0"/>
              <a:t>River diversion into Pacific Ocean in 2016 </a:t>
            </a:r>
          </a:p>
          <a:p>
            <a:pPr marL="285750" indent="-285750">
              <a:buFontTx/>
              <a:buChar char="-"/>
            </a:pPr>
            <a:endParaRPr lang="en-US" sz="2400" dirty="0"/>
          </a:p>
          <a:p>
            <a:pPr marL="285750" indent="-285750">
              <a:buFontTx/>
              <a:buChar char="-"/>
            </a:pPr>
            <a:r>
              <a:rPr lang="en-US" sz="2400" dirty="0"/>
              <a:t>Sensor overpass </a:t>
            </a:r>
          </a:p>
          <a:p>
            <a:pPr marL="285750" indent="-285750">
              <a:buFontTx/>
              <a:buChar char="-"/>
            </a:pPr>
            <a:endParaRPr lang="en-US" sz="2400" dirty="0"/>
          </a:p>
        </p:txBody>
      </p:sp>
      <p:pic>
        <p:nvPicPr>
          <p:cNvPr id="8" name="Kluane Zoom">
            <a:hlinkClick r:id="" action="ppaction://media"/>
            <a:extLst>
              <a:ext uri="{FF2B5EF4-FFF2-40B4-BE49-F238E27FC236}">
                <a16:creationId xmlns:a16="http://schemas.microsoft.com/office/drawing/2014/main" id="{FE7ED2D5-AFD4-30F7-4928-1B9EB9F4DE7A}"/>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6"/>
          <a:srcRect l="8498" r="8205"/>
          <a:stretch/>
        </p:blipFill>
        <p:spPr>
          <a:xfrm>
            <a:off x="7416800" y="1343805"/>
            <a:ext cx="4441371" cy="3998992"/>
          </a:xfrm>
          <a:prstGeom prst="rect">
            <a:avLst/>
          </a:prstGeom>
        </p:spPr>
      </p:pic>
      <p:pic>
        <p:nvPicPr>
          <p:cNvPr id="9" name="Picture 8" descr="A close up of an iceberg&#10;&#10;AI-generated content may be incorrect.">
            <a:extLst>
              <a:ext uri="{FF2B5EF4-FFF2-40B4-BE49-F238E27FC236}">
                <a16:creationId xmlns:a16="http://schemas.microsoft.com/office/drawing/2014/main" id="{F9C8949B-CCE5-F9D6-357C-9166D8E48D0C}"/>
              </a:ext>
            </a:extLst>
          </p:cNvPr>
          <p:cNvPicPr>
            <a:picLocks noChangeAspect="1"/>
          </p:cNvPicPr>
          <p:nvPr/>
        </p:nvPicPr>
        <p:blipFill>
          <a:blip r:embed="rId7">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
        <p:nvSpPr>
          <p:cNvPr id="12" name="Footer Placeholder 11">
            <a:extLst>
              <a:ext uri="{FF2B5EF4-FFF2-40B4-BE49-F238E27FC236}">
                <a16:creationId xmlns:a16="http://schemas.microsoft.com/office/drawing/2014/main" id="{48A00EDA-EAA7-138E-4983-73CD3C0EE900}"/>
              </a:ext>
            </a:extLst>
          </p:cNvPr>
          <p:cNvSpPr>
            <a:spLocks noGrp="1"/>
          </p:cNvSpPr>
          <p:nvPr>
            <p:ph type="ftr" sz="quarter" idx="11"/>
          </p:nvPr>
        </p:nvSpPr>
        <p:spPr/>
        <p:txBody>
          <a:bodyPr/>
          <a:lstStyle/>
          <a:p>
            <a:r>
              <a:rPr lang="en-US" dirty="0"/>
              <a:t>3</a:t>
            </a:r>
          </a:p>
        </p:txBody>
      </p:sp>
      <p:pic>
        <p:nvPicPr>
          <p:cNvPr id="16" name="Picture 15" descr="A map of a river&#10;&#10;AI-generated content may be incorrect.">
            <a:extLst>
              <a:ext uri="{FF2B5EF4-FFF2-40B4-BE49-F238E27FC236}">
                <a16:creationId xmlns:a16="http://schemas.microsoft.com/office/drawing/2014/main" id="{3CB6AF21-C4F0-81F5-21E2-CA02DD7BBC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0532" y="990946"/>
            <a:ext cx="5177702" cy="4704710"/>
          </a:xfrm>
          <a:prstGeom prst="rect">
            <a:avLst/>
          </a:prstGeom>
        </p:spPr>
      </p:pic>
    </p:spTree>
    <p:extLst>
      <p:ext uri="{BB962C8B-B14F-4D97-AF65-F5344CB8AC3E}">
        <p14:creationId xmlns:p14="http://schemas.microsoft.com/office/powerpoint/2010/main" val="42190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md type="call" cmd="stop">
                                      <p:cBhvr>
                                        <p:cTn id="11" dur="1">
                                          <p:stCondLst>
                                            <p:cond delay="0"/>
                                          </p:stCondLst>
                                        </p:cTn>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79BF3-AD66-5C98-C226-069363C02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A6910-770E-061B-2533-575ACFD5FACC}"/>
              </a:ext>
            </a:extLst>
          </p:cNvPr>
          <p:cNvSpPr>
            <a:spLocks noGrp="1"/>
          </p:cNvSpPr>
          <p:nvPr>
            <p:ph type="title"/>
          </p:nvPr>
        </p:nvSpPr>
        <p:spPr>
          <a:xfrm>
            <a:off x="838200" y="817796"/>
            <a:ext cx="10515600" cy="1325563"/>
          </a:xfrm>
        </p:spPr>
        <p:txBody>
          <a:bodyPr>
            <a:normAutofit/>
          </a:bodyPr>
          <a:lstStyle/>
          <a:p>
            <a:r>
              <a:rPr lang="en-US" sz="3000" b="1" dirty="0">
                <a:solidFill>
                  <a:schemeClr val="tx2">
                    <a:lumMod val="75000"/>
                    <a:lumOff val="25000"/>
                  </a:schemeClr>
                </a:solidFill>
              </a:rPr>
              <a:t>Background </a:t>
            </a:r>
            <a:r>
              <a:rPr lang="en-US" sz="3000" dirty="0"/>
              <a:t>| Altimetry + LIT</a:t>
            </a:r>
          </a:p>
        </p:txBody>
      </p:sp>
      <p:sp>
        <p:nvSpPr>
          <p:cNvPr id="4" name="TextBox 3">
            <a:extLst>
              <a:ext uri="{FF2B5EF4-FFF2-40B4-BE49-F238E27FC236}">
                <a16:creationId xmlns:a16="http://schemas.microsoft.com/office/drawing/2014/main" id="{5AD8C10E-874A-B48A-961A-6BCF39772847}"/>
              </a:ext>
            </a:extLst>
          </p:cNvPr>
          <p:cNvSpPr txBox="1"/>
          <p:nvPr/>
        </p:nvSpPr>
        <p:spPr>
          <a:xfrm>
            <a:off x="895048" y="2187862"/>
            <a:ext cx="6287104" cy="3416320"/>
          </a:xfrm>
          <a:prstGeom prst="rect">
            <a:avLst/>
          </a:prstGeom>
          <a:noFill/>
        </p:spPr>
        <p:txBody>
          <a:bodyPr wrap="square" rtlCol="0">
            <a:spAutoFit/>
          </a:bodyPr>
          <a:lstStyle/>
          <a:p>
            <a:pPr marL="285750" indent="-285750">
              <a:buFontTx/>
              <a:buChar char="-"/>
            </a:pPr>
            <a:r>
              <a:rPr lang="en-US" sz="2400" dirty="0">
                <a:solidFill>
                  <a:schemeClr val="accent1">
                    <a:lumMod val="75000"/>
                  </a:schemeClr>
                </a:solidFill>
              </a:rPr>
              <a:t>Successful</a:t>
            </a:r>
            <a:r>
              <a:rPr lang="en-US" sz="2400" dirty="0"/>
              <a:t> LIT retrieval from altimeters</a:t>
            </a:r>
          </a:p>
          <a:p>
            <a:pPr marL="285750" indent="-285750">
              <a:buFontTx/>
              <a:buChar char="-"/>
            </a:pPr>
            <a:endParaRPr lang="en-US" sz="2400" dirty="0"/>
          </a:p>
          <a:p>
            <a:pPr marL="285750" indent="-285750">
              <a:buFontTx/>
              <a:buChar char="-"/>
            </a:pPr>
            <a:r>
              <a:rPr lang="en-US" sz="2400" dirty="0"/>
              <a:t>Ku-band radar </a:t>
            </a:r>
          </a:p>
          <a:p>
            <a:pPr marL="285750" indent="-285750">
              <a:buFontTx/>
              <a:buChar char="-"/>
            </a:pPr>
            <a:endParaRPr lang="en-US" sz="2400" dirty="0"/>
          </a:p>
          <a:p>
            <a:pPr marL="285750" indent="-285750">
              <a:buFontTx/>
              <a:buChar char="-"/>
            </a:pPr>
            <a:r>
              <a:rPr lang="en-US" sz="2400" dirty="0"/>
              <a:t>Multiple sensors  </a:t>
            </a:r>
          </a:p>
          <a:p>
            <a:endParaRPr lang="en-US" sz="2400" dirty="0"/>
          </a:p>
          <a:p>
            <a:pPr marL="285750" indent="-285750">
              <a:buFontTx/>
              <a:buChar char="-"/>
            </a:pPr>
            <a:r>
              <a:rPr lang="en-US" sz="2400" dirty="0"/>
              <a:t>SWOT</a:t>
            </a:r>
          </a:p>
          <a:p>
            <a:pPr marL="285750" indent="-285750">
              <a:buFontTx/>
              <a:buChar char="-"/>
            </a:pPr>
            <a:endParaRPr lang="en-US" sz="2400" dirty="0"/>
          </a:p>
          <a:p>
            <a:pPr marL="285750" indent="-285750">
              <a:buFontTx/>
              <a:buChar char="-"/>
            </a:pPr>
            <a:r>
              <a:rPr lang="en-US" sz="2400" dirty="0"/>
              <a:t>Relative permittivity </a:t>
            </a:r>
          </a:p>
        </p:txBody>
      </p:sp>
      <p:pic>
        <p:nvPicPr>
          <p:cNvPr id="10" name="Picture 9">
            <a:extLst>
              <a:ext uri="{FF2B5EF4-FFF2-40B4-BE49-F238E27FC236}">
                <a16:creationId xmlns:a16="http://schemas.microsoft.com/office/drawing/2014/main" id="{1552FA2C-2277-D55E-F599-1A7EE8209036}"/>
              </a:ext>
            </a:extLst>
          </p:cNvPr>
          <p:cNvPicPr>
            <a:picLocks noChangeAspect="1"/>
          </p:cNvPicPr>
          <p:nvPr/>
        </p:nvPicPr>
        <p:blipFill>
          <a:blip r:embed="rId3"/>
          <a:stretch>
            <a:fillRect/>
          </a:stretch>
        </p:blipFill>
        <p:spPr>
          <a:xfrm>
            <a:off x="6542175" y="593898"/>
            <a:ext cx="5649825" cy="5485167"/>
          </a:xfrm>
          <a:prstGeom prst="rect">
            <a:avLst/>
          </a:prstGeom>
        </p:spPr>
      </p:pic>
      <p:sp>
        <p:nvSpPr>
          <p:cNvPr id="11" name="TextBox 10">
            <a:extLst>
              <a:ext uri="{FF2B5EF4-FFF2-40B4-BE49-F238E27FC236}">
                <a16:creationId xmlns:a16="http://schemas.microsoft.com/office/drawing/2014/main" id="{56B619BB-BC3D-31F2-B5C1-1AD7F0CBEE6F}"/>
              </a:ext>
            </a:extLst>
          </p:cNvPr>
          <p:cNvSpPr txBox="1"/>
          <p:nvPr/>
        </p:nvSpPr>
        <p:spPr>
          <a:xfrm>
            <a:off x="8483601" y="6307838"/>
            <a:ext cx="2116666" cy="338554"/>
          </a:xfrm>
          <a:prstGeom prst="rect">
            <a:avLst/>
          </a:prstGeom>
          <a:noFill/>
        </p:spPr>
        <p:txBody>
          <a:bodyPr wrap="square" rtlCol="0">
            <a:spAutoFit/>
          </a:bodyPr>
          <a:lstStyle/>
          <a:p>
            <a:pPr algn="ctr"/>
            <a:r>
              <a:rPr lang="en-US" sz="1600" dirty="0">
                <a:solidFill>
                  <a:schemeClr val="tx1">
                    <a:lumMod val="65000"/>
                    <a:lumOff val="35000"/>
                  </a:schemeClr>
                </a:solidFill>
              </a:rPr>
              <a:t>[1] (Li et al., 2023) </a:t>
            </a:r>
          </a:p>
        </p:txBody>
      </p:sp>
      <p:pic>
        <p:nvPicPr>
          <p:cNvPr id="14" name="Picture 13" descr="A close up of an iceberg&#10;&#10;AI-generated content may be incorrect.">
            <a:extLst>
              <a:ext uri="{FF2B5EF4-FFF2-40B4-BE49-F238E27FC236}">
                <a16:creationId xmlns:a16="http://schemas.microsoft.com/office/drawing/2014/main" id="{5FEDF0F1-1340-5F37-AD2C-FDB027C0F04F}"/>
              </a:ext>
            </a:extLst>
          </p:cNvPr>
          <p:cNvPicPr>
            <a:picLocks noChangeAspect="1"/>
          </p:cNvPicPr>
          <p:nvPr/>
        </p:nvPicPr>
        <p:blipFill>
          <a:blip r:embed="rId4">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
        <p:nvSpPr>
          <p:cNvPr id="15" name="Footer Placeholder 14">
            <a:extLst>
              <a:ext uri="{FF2B5EF4-FFF2-40B4-BE49-F238E27FC236}">
                <a16:creationId xmlns:a16="http://schemas.microsoft.com/office/drawing/2014/main" id="{50727CD8-DC60-5187-5464-AF24490F5561}"/>
              </a:ext>
            </a:extLst>
          </p:cNvPr>
          <p:cNvSpPr>
            <a:spLocks noGrp="1"/>
          </p:cNvSpPr>
          <p:nvPr>
            <p:ph type="ftr" sz="quarter" idx="11"/>
          </p:nvPr>
        </p:nvSpPr>
        <p:spPr/>
        <p:txBody>
          <a:bodyPr/>
          <a:lstStyle/>
          <a:p>
            <a:r>
              <a:rPr lang="en-US" dirty="0"/>
              <a:t>4</a:t>
            </a:r>
          </a:p>
        </p:txBody>
      </p:sp>
    </p:spTree>
    <p:extLst>
      <p:ext uri="{BB962C8B-B14F-4D97-AF65-F5344CB8AC3E}">
        <p14:creationId xmlns:p14="http://schemas.microsoft.com/office/powerpoint/2010/main" val="1275271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7D65-4E33-195E-33D8-BBF62E6BD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B6E62-6141-FCC0-7E7A-9D814E2D377D}"/>
              </a:ext>
            </a:extLst>
          </p:cNvPr>
          <p:cNvSpPr>
            <a:spLocks noGrp="1"/>
          </p:cNvSpPr>
          <p:nvPr>
            <p:ph type="title"/>
          </p:nvPr>
        </p:nvSpPr>
        <p:spPr>
          <a:xfrm>
            <a:off x="497865" y="345815"/>
            <a:ext cx="10515600" cy="1325563"/>
          </a:xfrm>
        </p:spPr>
        <p:txBody>
          <a:bodyPr>
            <a:normAutofit/>
          </a:bodyPr>
          <a:lstStyle/>
          <a:p>
            <a:r>
              <a:rPr lang="en-US" sz="3000" b="1" dirty="0">
                <a:solidFill>
                  <a:schemeClr val="accent1"/>
                </a:solidFill>
              </a:rPr>
              <a:t>Methods</a:t>
            </a:r>
            <a:r>
              <a:rPr lang="en-US" sz="3000" dirty="0"/>
              <a:t> | LIT </a:t>
            </a:r>
          </a:p>
        </p:txBody>
      </p:sp>
      <p:pic>
        <p:nvPicPr>
          <p:cNvPr id="5" name="Picture 4" descr="A black text on a white background&#10;&#10;AI-generated content may be incorrect.">
            <a:extLst>
              <a:ext uri="{FF2B5EF4-FFF2-40B4-BE49-F238E27FC236}">
                <a16:creationId xmlns:a16="http://schemas.microsoft.com/office/drawing/2014/main" id="{4D7316C0-297E-4AE4-E74C-9B65D8270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933" y="5821607"/>
            <a:ext cx="3793067" cy="1031101"/>
          </a:xfrm>
          <a:prstGeom prst="rect">
            <a:avLst/>
          </a:prstGeom>
        </p:spPr>
      </p:pic>
      <p:pic>
        <p:nvPicPr>
          <p:cNvPr id="8" name="Picture 7" descr="A close up of an iceberg&#10;&#10;AI-generated content may be incorrect.">
            <a:extLst>
              <a:ext uri="{FF2B5EF4-FFF2-40B4-BE49-F238E27FC236}">
                <a16:creationId xmlns:a16="http://schemas.microsoft.com/office/drawing/2014/main" id="{AC8ED539-6035-C309-3DA0-769FE503720E}"/>
              </a:ext>
            </a:extLst>
          </p:cNvPr>
          <p:cNvPicPr>
            <a:picLocks noChangeAspect="1"/>
          </p:cNvPicPr>
          <p:nvPr/>
        </p:nvPicPr>
        <p:blipFill>
          <a:blip r:embed="rId4">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sp>
        <p:nvSpPr>
          <p:cNvPr id="10" name="Footer Placeholder 9">
            <a:extLst>
              <a:ext uri="{FF2B5EF4-FFF2-40B4-BE49-F238E27FC236}">
                <a16:creationId xmlns:a16="http://schemas.microsoft.com/office/drawing/2014/main" id="{D2789724-BEE3-D491-1A50-B8096EFF63E5}"/>
              </a:ext>
            </a:extLst>
          </p:cNvPr>
          <p:cNvSpPr>
            <a:spLocks noGrp="1"/>
          </p:cNvSpPr>
          <p:nvPr>
            <p:ph type="ftr" sz="quarter" idx="11"/>
          </p:nvPr>
        </p:nvSpPr>
        <p:spPr/>
        <p:txBody>
          <a:bodyPr/>
          <a:lstStyle/>
          <a:p>
            <a:r>
              <a:rPr lang="en-US" dirty="0"/>
              <a:t>5</a:t>
            </a:r>
          </a:p>
        </p:txBody>
      </p:sp>
      <p:pic>
        <p:nvPicPr>
          <p:cNvPr id="30" name="Picture 29" descr="A computer with a satellite and a graph&#10;&#10;AI-generated content may be incorrect.">
            <a:extLst>
              <a:ext uri="{FF2B5EF4-FFF2-40B4-BE49-F238E27FC236}">
                <a16:creationId xmlns:a16="http://schemas.microsoft.com/office/drawing/2014/main" id="{18EAFC2B-AE95-B35D-3D8C-92E97BED7C2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23697" t="6419" r="23405" b="15112"/>
          <a:stretch/>
        </p:blipFill>
        <p:spPr>
          <a:xfrm>
            <a:off x="2967648" y="818736"/>
            <a:ext cx="6256704" cy="5220526"/>
          </a:xfrm>
          <a:prstGeom prst="rect">
            <a:avLst/>
          </a:prstGeom>
        </p:spPr>
      </p:pic>
      <p:pic>
        <p:nvPicPr>
          <p:cNvPr id="7" name="Picture 6">
            <a:extLst>
              <a:ext uri="{FF2B5EF4-FFF2-40B4-BE49-F238E27FC236}">
                <a16:creationId xmlns:a16="http://schemas.microsoft.com/office/drawing/2014/main" id="{D929EF33-B6D9-7871-6AE3-420E05CBFADE}"/>
              </a:ext>
            </a:extLst>
          </p:cNvPr>
          <p:cNvPicPr>
            <a:picLocks noChangeAspect="1"/>
          </p:cNvPicPr>
          <p:nvPr/>
        </p:nvPicPr>
        <p:blipFill>
          <a:blip r:embed="rId6"/>
          <a:stretch>
            <a:fillRect/>
          </a:stretch>
        </p:blipFill>
        <p:spPr>
          <a:xfrm>
            <a:off x="7124499" y="2967990"/>
            <a:ext cx="3436620" cy="922020"/>
          </a:xfrm>
          <a:prstGeom prst="rect">
            <a:avLst/>
          </a:prstGeom>
        </p:spPr>
      </p:pic>
      <p:pic>
        <p:nvPicPr>
          <p:cNvPr id="3076" name="Picture 4" descr="Copernicus logo">
            <a:extLst>
              <a:ext uri="{FF2B5EF4-FFF2-40B4-BE49-F238E27FC236}">
                <a16:creationId xmlns:a16="http://schemas.microsoft.com/office/drawing/2014/main" id="{FAD56621-2B27-026E-D0E5-A84B79E7E3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307" y="3608070"/>
            <a:ext cx="2051329" cy="1151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REODIAS | OCRE">
            <a:extLst>
              <a:ext uri="{FF2B5EF4-FFF2-40B4-BE49-F238E27FC236}">
                <a16:creationId xmlns:a16="http://schemas.microsoft.com/office/drawing/2014/main" id="{0F48BF99-1AF7-ECB2-8FDF-C7D3E97027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1624" y="1904632"/>
            <a:ext cx="2508694" cy="8948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NASA insignia. A blue circle with the word NASA in white across the blue circle. There is also a red vector across the blue circle.">
            <a:extLst>
              <a:ext uri="{FF2B5EF4-FFF2-40B4-BE49-F238E27FC236}">
                <a16:creationId xmlns:a16="http://schemas.microsoft.com/office/drawing/2014/main" id="{7EC0ADC0-34E7-39C4-80F9-B7E7143070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7288" y="2575174"/>
            <a:ext cx="1387348" cy="111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94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D39227-BC5E-86B6-5A1D-F24895BA31A4}"/>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A771F73-8410-780B-8C9F-FE0009DA23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1AFE68-AC59-216B-DF36-D8B36818D5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A black text on a white background&#10;&#10;AI-generated content may be incorrect.">
            <a:extLst>
              <a:ext uri="{FF2B5EF4-FFF2-40B4-BE49-F238E27FC236}">
                <a16:creationId xmlns:a16="http://schemas.microsoft.com/office/drawing/2014/main" id="{68050F2F-1CC0-3565-A33F-76860B6FA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865" y="5791699"/>
            <a:ext cx="3793067" cy="1031101"/>
          </a:xfrm>
          <a:prstGeom prst="rect">
            <a:avLst/>
          </a:prstGeom>
        </p:spPr>
      </p:pic>
      <p:graphicFrame>
        <p:nvGraphicFramePr>
          <p:cNvPr id="5" name="Chart 4">
            <a:extLst>
              <a:ext uri="{FF2B5EF4-FFF2-40B4-BE49-F238E27FC236}">
                <a16:creationId xmlns:a16="http://schemas.microsoft.com/office/drawing/2014/main" id="{3058D889-DC0E-4E55-950F-2BCED3261C35}"/>
              </a:ext>
            </a:extLst>
          </p:cNvPr>
          <p:cNvGraphicFramePr>
            <a:graphicFrameLocks noGrp="1" noDrilldown="1" noMove="1" noResize="1"/>
          </p:cNvGraphicFramePr>
          <p:nvPr>
            <p:extLst>
              <p:ext uri="{D42A27DB-BD31-4B8C-83A1-F6EECF244321}">
                <p14:modId xmlns:p14="http://schemas.microsoft.com/office/powerpoint/2010/main" val="1778905071"/>
              </p:ext>
            </p:extLst>
          </p:nvPr>
        </p:nvGraphicFramePr>
        <p:xfrm>
          <a:off x="641095" y="1100081"/>
          <a:ext cx="9091749" cy="4918313"/>
        </p:xfrm>
        <a:graphic>
          <a:graphicData uri="http://schemas.openxmlformats.org/drawingml/2006/chart">
            <c:chart xmlns:c="http://schemas.openxmlformats.org/drawingml/2006/chart" xmlns:r="http://schemas.openxmlformats.org/officeDocument/2006/relationships" r:id="rId4"/>
          </a:graphicData>
        </a:graphic>
      </p:graphicFrame>
      <p:sp>
        <p:nvSpPr>
          <p:cNvPr id="18" name="Footer Placeholder 17">
            <a:extLst>
              <a:ext uri="{FF2B5EF4-FFF2-40B4-BE49-F238E27FC236}">
                <a16:creationId xmlns:a16="http://schemas.microsoft.com/office/drawing/2014/main" id="{1409CBB1-DD0E-1EC7-E4CA-3A8097BDF3CD}"/>
              </a:ext>
            </a:extLst>
          </p:cNvPr>
          <p:cNvSpPr>
            <a:spLocks noGrp="1"/>
          </p:cNvSpPr>
          <p:nvPr>
            <p:ph type="ftr" sz="quarter" idx="11"/>
          </p:nvPr>
        </p:nvSpPr>
        <p:spPr/>
        <p:txBody>
          <a:bodyPr/>
          <a:lstStyle/>
          <a:p>
            <a:r>
              <a:rPr lang="en-US" dirty="0"/>
              <a:t>7</a:t>
            </a:r>
          </a:p>
        </p:txBody>
      </p:sp>
      <p:grpSp>
        <p:nvGrpSpPr>
          <p:cNvPr id="37" name="Group 36">
            <a:extLst>
              <a:ext uri="{FF2B5EF4-FFF2-40B4-BE49-F238E27FC236}">
                <a16:creationId xmlns:a16="http://schemas.microsoft.com/office/drawing/2014/main" id="{35BBB52D-A130-B401-AFBF-620452B80A10}"/>
              </a:ext>
            </a:extLst>
          </p:cNvPr>
          <p:cNvGrpSpPr/>
          <p:nvPr/>
        </p:nvGrpSpPr>
        <p:grpSpPr>
          <a:xfrm>
            <a:off x="2765617" y="3559238"/>
            <a:ext cx="928915" cy="453182"/>
            <a:chOff x="3766457" y="3495476"/>
            <a:chExt cx="928915" cy="453182"/>
          </a:xfrm>
        </p:grpSpPr>
        <p:cxnSp>
          <p:nvCxnSpPr>
            <p:cNvPr id="7" name="Straight Arrow Connector 6">
              <a:extLst>
                <a:ext uri="{FF2B5EF4-FFF2-40B4-BE49-F238E27FC236}">
                  <a16:creationId xmlns:a16="http://schemas.microsoft.com/office/drawing/2014/main" id="{0F96F452-93C5-249B-154B-5EACF9763796}"/>
                </a:ext>
              </a:extLst>
            </p:cNvPr>
            <p:cNvCxnSpPr>
              <a:cxnSpLocks/>
            </p:cNvCxnSpPr>
            <p:nvPr/>
          </p:nvCxnSpPr>
          <p:spPr>
            <a:xfrm>
              <a:off x="3766457" y="3948658"/>
              <a:ext cx="92891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FEE5B4C-6A2E-93F0-0764-DC563246FFCB}"/>
                </a:ext>
              </a:extLst>
            </p:cNvPr>
            <p:cNvSpPr txBox="1"/>
            <p:nvPr/>
          </p:nvSpPr>
          <p:spPr>
            <a:xfrm>
              <a:off x="3766457" y="3495476"/>
              <a:ext cx="914400" cy="369332"/>
            </a:xfrm>
            <a:prstGeom prst="rect">
              <a:avLst/>
            </a:prstGeom>
            <a:noFill/>
          </p:spPr>
          <p:txBody>
            <a:bodyPr wrap="square" rtlCol="0">
              <a:spAutoFit/>
            </a:bodyPr>
            <a:lstStyle/>
            <a:p>
              <a:r>
                <a:rPr lang="en-US" b="1" dirty="0">
                  <a:solidFill>
                    <a:schemeClr val="accent1">
                      <a:lumMod val="75000"/>
                    </a:schemeClr>
                  </a:solidFill>
                </a:rPr>
                <a:t>Peak 1</a:t>
              </a:r>
            </a:p>
          </p:txBody>
        </p:sp>
      </p:grpSp>
      <p:grpSp>
        <p:nvGrpSpPr>
          <p:cNvPr id="39" name="Group 38">
            <a:extLst>
              <a:ext uri="{FF2B5EF4-FFF2-40B4-BE49-F238E27FC236}">
                <a16:creationId xmlns:a16="http://schemas.microsoft.com/office/drawing/2014/main" id="{E42CB8F1-D941-6B23-661B-DB940352A31E}"/>
              </a:ext>
            </a:extLst>
          </p:cNvPr>
          <p:cNvGrpSpPr/>
          <p:nvPr/>
        </p:nvGrpSpPr>
        <p:grpSpPr>
          <a:xfrm>
            <a:off x="2997290" y="1368599"/>
            <a:ext cx="1021806" cy="420486"/>
            <a:chOff x="2997290" y="1368599"/>
            <a:chExt cx="1021806" cy="420486"/>
          </a:xfrm>
        </p:grpSpPr>
        <p:cxnSp>
          <p:nvCxnSpPr>
            <p:cNvPr id="9" name="Straight Arrow Connector 8">
              <a:extLst>
                <a:ext uri="{FF2B5EF4-FFF2-40B4-BE49-F238E27FC236}">
                  <a16:creationId xmlns:a16="http://schemas.microsoft.com/office/drawing/2014/main" id="{3C60A2B9-A1A8-5670-E4D2-A11F1A23617E}"/>
                </a:ext>
              </a:extLst>
            </p:cNvPr>
            <p:cNvCxnSpPr>
              <a:cxnSpLocks/>
            </p:cNvCxnSpPr>
            <p:nvPr/>
          </p:nvCxnSpPr>
          <p:spPr>
            <a:xfrm>
              <a:off x="2997290" y="1789085"/>
              <a:ext cx="1021806"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222A9C5D-9F15-D89D-AC8A-98FF84804F89}"/>
                </a:ext>
              </a:extLst>
            </p:cNvPr>
            <p:cNvSpPr txBox="1"/>
            <p:nvPr/>
          </p:nvSpPr>
          <p:spPr>
            <a:xfrm>
              <a:off x="3050993" y="1368599"/>
              <a:ext cx="914400" cy="369332"/>
            </a:xfrm>
            <a:prstGeom prst="rect">
              <a:avLst/>
            </a:prstGeom>
            <a:noFill/>
          </p:spPr>
          <p:txBody>
            <a:bodyPr wrap="square" rtlCol="0">
              <a:spAutoFit/>
            </a:bodyPr>
            <a:lstStyle/>
            <a:p>
              <a:r>
                <a:rPr lang="en-US" b="1" dirty="0">
                  <a:solidFill>
                    <a:schemeClr val="accent1">
                      <a:lumMod val="75000"/>
                    </a:schemeClr>
                  </a:solidFill>
                </a:rPr>
                <a:t>Peak 2</a:t>
              </a:r>
            </a:p>
          </p:txBody>
        </p:sp>
      </p:grpSp>
      <p:grpSp>
        <p:nvGrpSpPr>
          <p:cNvPr id="35" name="Group 34">
            <a:extLst>
              <a:ext uri="{FF2B5EF4-FFF2-40B4-BE49-F238E27FC236}">
                <a16:creationId xmlns:a16="http://schemas.microsoft.com/office/drawing/2014/main" id="{A21E29C3-FAF6-1151-8B5B-EDF06F350BCA}"/>
              </a:ext>
            </a:extLst>
          </p:cNvPr>
          <p:cNvGrpSpPr/>
          <p:nvPr/>
        </p:nvGrpSpPr>
        <p:grpSpPr>
          <a:xfrm>
            <a:off x="7204523" y="525304"/>
            <a:ext cx="4128277" cy="4164556"/>
            <a:chOff x="7742839" y="675812"/>
            <a:chExt cx="3416902" cy="3845116"/>
          </a:xfrm>
        </p:grpSpPr>
        <p:grpSp>
          <p:nvGrpSpPr>
            <p:cNvPr id="33" name="Group 32">
              <a:extLst>
                <a:ext uri="{FF2B5EF4-FFF2-40B4-BE49-F238E27FC236}">
                  <a16:creationId xmlns:a16="http://schemas.microsoft.com/office/drawing/2014/main" id="{FD6A957A-71CB-5765-12FE-AA9C56D583EC}"/>
                </a:ext>
              </a:extLst>
            </p:cNvPr>
            <p:cNvGrpSpPr/>
            <p:nvPr/>
          </p:nvGrpSpPr>
          <p:grpSpPr>
            <a:xfrm>
              <a:off x="7742839" y="675812"/>
              <a:ext cx="3416902" cy="3845116"/>
              <a:chOff x="7752670" y="860989"/>
              <a:chExt cx="3416902" cy="3845116"/>
            </a:xfrm>
          </p:grpSpPr>
          <p:sp>
            <p:nvSpPr>
              <p:cNvPr id="24" name="Rectangle 23">
                <a:extLst>
                  <a:ext uri="{FF2B5EF4-FFF2-40B4-BE49-F238E27FC236}">
                    <a16:creationId xmlns:a16="http://schemas.microsoft.com/office/drawing/2014/main" id="{B8121AC1-5F1B-F469-DAE6-C459BF01B730}"/>
                  </a:ext>
                </a:extLst>
              </p:cNvPr>
              <p:cNvSpPr/>
              <p:nvPr/>
            </p:nvSpPr>
            <p:spPr>
              <a:xfrm>
                <a:off x="7767484" y="1573886"/>
                <a:ext cx="3372462" cy="270661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ECB3A4-3A8E-3809-3733-1DE09FC4255B}"/>
                  </a:ext>
                </a:extLst>
              </p:cNvPr>
              <p:cNvSpPr/>
              <p:nvPr/>
            </p:nvSpPr>
            <p:spPr>
              <a:xfrm>
                <a:off x="7767484" y="3578942"/>
                <a:ext cx="3372462" cy="11271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81EEC7C-C1A9-48F6-2308-EBAF6C653EBD}"/>
                  </a:ext>
                </a:extLst>
              </p:cNvPr>
              <p:cNvSpPr/>
              <p:nvPr/>
            </p:nvSpPr>
            <p:spPr>
              <a:xfrm>
                <a:off x="7752670" y="860989"/>
                <a:ext cx="3402089" cy="888228"/>
              </a:xfrm>
              <a:custGeom>
                <a:avLst/>
                <a:gdLst>
                  <a:gd name="connsiteX0" fmla="*/ 29756 w 3431717"/>
                  <a:gd name="connsiteY0" fmla="*/ 679052 h 888228"/>
                  <a:gd name="connsiteX1" fmla="*/ 118246 w 3431717"/>
                  <a:gd name="connsiteY1" fmla="*/ 511904 h 888228"/>
                  <a:gd name="connsiteX2" fmla="*/ 157575 w 3431717"/>
                  <a:gd name="connsiteY2" fmla="*/ 492239 h 888228"/>
                  <a:gd name="connsiteX3" fmla="*/ 226401 w 3431717"/>
                  <a:gd name="connsiteY3" fmla="*/ 452910 h 888228"/>
                  <a:gd name="connsiteX4" fmla="*/ 324724 w 3431717"/>
                  <a:gd name="connsiteY4" fmla="*/ 443078 h 888228"/>
                  <a:gd name="connsiteX5" fmla="*/ 521369 w 3431717"/>
                  <a:gd name="connsiteY5" fmla="*/ 472575 h 888228"/>
                  <a:gd name="connsiteX6" fmla="*/ 580362 w 3431717"/>
                  <a:gd name="connsiteY6" fmla="*/ 482407 h 888228"/>
                  <a:gd name="connsiteX7" fmla="*/ 727846 w 3431717"/>
                  <a:gd name="connsiteY7" fmla="*/ 452910 h 888228"/>
                  <a:gd name="connsiteX8" fmla="*/ 865498 w 3431717"/>
                  <a:gd name="connsiteY8" fmla="*/ 354588 h 888228"/>
                  <a:gd name="connsiteX9" fmla="*/ 973653 w 3431717"/>
                  <a:gd name="connsiteY9" fmla="*/ 266098 h 888228"/>
                  <a:gd name="connsiteX10" fmla="*/ 1534091 w 3431717"/>
                  <a:gd name="connsiteY10" fmla="*/ 246433 h 888228"/>
                  <a:gd name="connsiteX11" fmla="*/ 1622582 w 3431717"/>
                  <a:gd name="connsiteY11" fmla="*/ 167775 h 888228"/>
                  <a:gd name="connsiteX12" fmla="*/ 1819227 w 3431717"/>
                  <a:gd name="connsiteY12" fmla="*/ 89117 h 888228"/>
                  <a:gd name="connsiteX13" fmla="*/ 1868388 w 3431717"/>
                  <a:gd name="connsiteY13" fmla="*/ 59620 h 888228"/>
                  <a:gd name="connsiteX14" fmla="*/ 2094530 w 3431717"/>
                  <a:gd name="connsiteY14" fmla="*/ 20291 h 888228"/>
                  <a:gd name="connsiteX15" fmla="*/ 2183020 w 3431717"/>
                  <a:gd name="connsiteY15" fmla="*/ 627 h 888228"/>
                  <a:gd name="connsiteX16" fmla="*/ 2330504 w 3431717"/>
                  <a:gd name="connsiteY16" fmla="*/ 20291 h 888228"/>
                  <a:gd name="connsiteX17" fmla="*/ 2389498 w 3431717"/>
                  <a:gd name="connsiteY17" fmla="*/ 69452 h 888228"/>
                  <a:gd name="connsiteX18" fmla="*/ 2409162 w 3431717"/>
                  <a:gd name="connsiteY18" fmla="*/ 108781 h 888228"/>
                  <a:gd name="connsiteX19" fmla="*/ 2497653 w 3431717"/>
                  <a:gd name="connsiteY19" fmla="*/ 187439 h 888228"/>
                  <a:gd name="connsiteX20" fmla="*/ 2546814 w 3431717"/>
                  <a:gd name="connsiteY20" fmla="*/ 236601 h 888228"/>
                  <a:gd name="connsiteX21" fmla="*/ 2586143 w 3431717"/>
                  <a:gd name="connsiteY21" fmla="*/ 256265 h 888228"/>
                  <a:gd name="connsiteX22" fmla="*/ 2684466 w 3431717"/>
                  <a:gd name="connsiteY22" fmla="*/ 285762 h 888228"/>
                  <a:gd name="connsiteX23" fmla="*/ 2812285 w 3431717"/>
                  <a:gd name="connsiteY23" fmla="*/ 246433 h 888228"/>
                  <a:gd name="connsiteX24" fmla="*/ 2920440 w 3431717"/>
                  <a:gd name="connsiteY24" fmla="*/ 216936 h 888228"/>
                  <a:gd name="connsiteX25" fmla="*/ 3077756 w 3431717"/>
                  <a:gd name="connsiteY25" fmla="*/ 226769 h 888228"/>
                  <a:gd name="connsiteX26" fmla="*/ 3146582 w 3431717"/>
                  <a:gd name="connsiteY26" fmla="*/ 305427 h 888228"/>
                  <a:gd name="connsiteX27" fmla="*/ 3235072 w 3431717"/>
                  <a:gd name="connsiteY27" fmla="*/ 403749 h 888228"/>
                  <a:gd name="connsiteX28" fmla="*/ 3264569 w 3431717"/>
                  <a:gd name="connsiteY28" fmla="*/ 443078 h 888228"/>
                  <a:gd name="connsiteX29" fmla="*/ 3284233 w 3431717"/>
                  <a:gd name="connsiteY29" fmla="*/ 472575 h 888228"/>
                  <a:gd name="connsiteX30" fmla="*/ 3333395 w 3431717"/>
                  <a:gd name="connsiteY30" fmla="*/ 502072 h 888228"/>
                  <a:gd name="connsiteX31" fmla="*/ 3353059 w 3431717"/>
                  <a:gd name="connsiteY31" fmla="*/ 531569 h 888228"/>
                  <a:gd name="connsiteX32" fmla="*/ 3382556 w 3431717"/>
                  <a:gd name="connsiteY32" fmla="*/ 580730 h 888228"/>
                  <a:gd name="connsiteX33" fmla="*/ 3431717 w 3431717"/>
                  <a:gd name="connsiteY33" fmla="*/ 629891 h 888228"/>
                  <a:gd name="connsiteX34" fmla="*/ 3412053 w 3431717"/>
                  <a:gd name="connsiteY34" fmla="*/ 708549 h 888228"/>
                  <a:gd name="connsiteX35" fmla="*/ 3382556 w 3431717"/>
                  <a:gd name="connsiteY35" fmla="*/ 728214 h 888228"/>
                  <a:gd name="connsiteX36" fmla="*/ 3235072 w 3431717"/>
                  <a:gd name="connsiteY36" fmla="*/ 738046 h 888228"/>
                  <a:gd name="connsiteX37" fmla="*/ 3087588 w 3431717"/>
                  <a:gd name="connsiteY37" fmla="*/ 757710 h 888228"/>
                  <a:gd name="connsiteX38" fmla="*/ 3038427 w 3431717"/>
                  <a:gd name="connsiteY38" fmla="*/ 777375 h 888228"/>
                  <a:gd name="connsiteX39" fmla="*/ 3008930 w 3431717"/>
                  <a:gd name="connsiteY39" fmla="*/ 816704 h 888228"/>
                  <a:gd name="connsiteX40" fmla="*/ 2881111 w 3431717"/>
                  <a:gd name="connsiteY40" fmla="*/ 797039 h 888228"/>
                  <a:gd name="connsiteX41" fmla="*/ 2448491 w 3431717"/>
                  <a:gd name="connsiteY41" fmla="*/ 757710 h 888228"/>
                  <a:gd name="connsiteX42" fmla="*/ 2094530 w 3431717"/>
                  <a:gd name="connsiteY42" fmla="*/ 767543 h 888228"/>
                  <a:gd name="connsiteX43" fmla="*/ 1779898 w 3431717"/>
                  <a:gd name="connsiteY43" fmla="*/ 836369 h 888228"/>
                  <a:gd name="connsiteX44" fmla="*/ 1317782 w 3431717"/>
                  <a:gd name="connsiteY44" fmla="*/ 846201 h 888228"/>
                  <a:gd name="connsiteX45" fmla="*/ 1219459 w 3431717"/>
                  <a:gd name="connsiteY45" fmla="*/ 797039 h 888228"/>
                  <a:gd name="connsiteX46" fmla="*/ 767175 w 3431717"/>
                  <a:gd name="connsiteY46" fmla="*/ 787207 h 888228"/>
                  <a:gd name="connsiteX47" fmla="*/ 10091 w 3431717"/>
                  <a:gd name="connsiteY47" fmla="*/ 747878 h 888228"/>
                  <a:gd name="connsiteX48" fmla="*/ 10091 w 3431717"/>
                  <a:gd name="connsiteY48" fmla="*/ 688885 h 888228"/>
                  <a:gd name="connsiteX49" fmla="*/ 29756 w 3431717"/>
                  <a:gd name="connsiteY49" fmla="*/ 679052 h 88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431717" h="888228">
                    <a:moveTo>
                      <a:pt x="29756" y="679052"/>
                    </a:moveTo>
                    <a:cubicBezTo>
                      <a:pt x="47782" y="649555"/>
                      <a:pt x="87712" y="527171"/>
                      <a:pt x="118246" y="511904"/>
                    </a:cubicBezTo>
                    <a:cubicBezTo>
                      <a:pt x="131356" y="505349"/>
                      <a:pt x="144708" y="499258"/>
                      <a:pt x="157575" y="492239"/>
                    </a:cubicBezTo>
                    <a:cubicBezTo>
                      <a:pt x="180772" y="479586"/>
                      <a:pt x="201051" y="460366"/>
                      <a:pt x="226401" y="452910"/>
                    </a:cubicBezTo>
                    <a:cubicBezTo>
                      <a:pt x="258000" y="443616"/>
                      <a:pt x="291950" y="446355"/>
                      <a:pt x="324724" y="443078"/>
                    </a:cubicBezTo>
                    <a:lnTo>
                      <a:pt x="521369" y="472575"/>
                    </a:lnTo>
                    <a:cubicBezTo>
                      <a:pt x="541073" y="475606"/>
                      <a:pt x="560516" y="484297"/>
                      <a:pt x="580362" y="482407"/>
                    </a:cubicBezTo>
                    <a:cubicBezTo>
                      <a:pt x="630271" y="477654"/>
                      <a:pt x="678685" y="462742"/>
                      <a:pt x="727846" y="452910"/>
                    </a:cubicBezTo>
                    <a:cubicBezTo>
                      <a:pt x="857233" y="388216"/>
                      <a:pt x="761247" y="446573"/>
                      <a:pt x="865498" y="354588"/>
                    </a:cubicBezTo>
                    <a:cubicBezTo>
                      <a:pt x="900426" y="323769"/>
                      <a:pt x="973653" y="266098"/>
                      <a:pt x="973653" y="266098"/>
                    </a:cubicBezTo>
                    <a:cubicBezTo>
                      <a:pt x="1184015" y="282279"/>
                      <a:pt x="1321230" y="310291"/>
                      <a:pt x="1534091" y="246433"/>
                    </a:cubicBezTo>
                    <a:cubicBezTo>
                      <a:pt x="1571892" y="235093"/>
                      <a:pt x="1590588" y="190882"/>
                      <a:pt x="1622582" y="167775"/>
                    </a:cubicBezTo>
                    <a:cubicBezTo>
                      <a:pt x="1698815" y="112718"/>
                      <a:pt x="1728268" y="113924"/>
                      <a:pt x="1819227" y="89117"/>
                    </a:cubicBezTo>
                    <a:cubicBezTo>
                      <a:pt x="1835614" y="79285"/>
                      <a:pt x="1850494" y="66330"/>
                      <a:pt x="1868388" y="59620"/>
                    </a:cubicBezTo>
                    <a:cubicBezTo>
                      <a:pt x="1963343" y="24012"/>
                      <a:pt x="1993456" y="28714"/>
                      <a:pt x="2094530" y="20291"/>
                    </a:cubicBezTo>
                    <a:cubicBezTo>
                      <a:pt x="2124027" y="13736"/>
                      <a:pt x="2152842" y="2136"/>
                      <a:pt x="2183020" y="627"/>
                    </a:cubicBezTo>
                    <a:cubicBezTo>
                      <a:pt x="2247512" y="-2597"/>
                      <a:pt x="2277378" y="7010"/>
                      <a:pt x="2330504" y="20291"/>
                    </a:cubicBezTo>
                    <a:cubicBezTo>
                      <a:pt x="2350169" y="36678"/>
                      <a:pt x="2372492" y="50320"/>
                      <a:pt x="2389498" y="69452"/>
                    </a:cubicBezTo>
                    <a:cubicBezTo>
                      <a:pt x="2399236" y="80407"/>
                      <a:pt x="2399258" y="97977"/>
                      <a:pt x="2409162" y="108781"/>
                    </a:cubicBezTo>
                    <a:cubicBezTo>
                      <a:pt x="2435830" y="137873"/>
                      <a:pt x="2468733" y="160585"/>
                      <a:pt x="2497653" y="187439"/>
                    </a:cubicBezTo>
                    <a:cubicBezTo>
                      <a:pt x="2514635" y="203208"/>
                      <a:pt x="2528521" y="222373"/>
                      <a:pt x="2546814" y="236601"/>
                    </a:cubicBezTo>
                    <a:cubicBezTo>
                      <a:pt x="2558383" y="245600"/>
                      <a:pt x="2572534" y="250822"/>
                      <a:pt x="2586143" y="256265"/>
                    </a:cubicBezTo>
                    <a:cubicBezTo>
                      <a:pt x="2626044" y="272225"/>
                      <a:pt x="2645832" y="276104"/>
                      <a:pt x="2684466" y="285762"/>
                    </a:cubicBezTo>
                    <a:cubicBezTo>
                      <a:pt x="2727072" y="272652"/>
                      <a:pt x="2769423" y="258679"/>
                      <a:pt x="2812285" y="246433"/>
                    </a:cubicBezTo>
                    <a:cubicBezTo>
                      <a:pt x="2967506" y="202084"/>
                      <a:pt x="2839799" y="243818"/>
                      <a:pt x="2920440" y="216936"/>
                    </a:cubicBezTo>
                    <a:cubicBezTo>
                      <a:pt x="2972879" y="220214"/>
                      <a:pt x="3026784" y="214026"/>
                      <a:pt x="3077756" y="226769"/>
                    </a:cubicBezTo>
                    <a:cubicBezTo>
                      <a:pt x="3095369" y="231172"/>
                      <a:pt x="3135398" y="292378"/>
                      <a:pt x="3146582" y="305427"/>
                    </a:cubicBezTo>
                    <a:cubicBezTo>
                      <a:pt x="3175277" y="338905"/>
                      <a:pt x="3206377" y="370271"/>
                      <a:pt x="3235072" y="403749"/>
                    </a:cubicBezTo>
                    <a:cubicBezTo>
                      <a:pt x="3245737" y="416191"/>
                      <a:pt x="3255044" y="429743"/>
                      <a:pt x="3264569" y="443078"/>
                    </a:cubicBezTo>
                    <a:cubicBezTo>
                      <a:pt x="3271437" y="452694"/>
                      <a:pt x="3275261" y="464885"/>
                      <a:pt x="3284233" y="472575"/>
                    </a:cubicBezTo>
                    <a:cubicBezTo>
                      <a:pt x="3298743" y="485012"/>
                      <a:pt x="3317008" y="492240"/>
                      <a:pt x="3333395" y="502072"/>
                    </a:cubicBezTo>
                    <a:cubicBezTo>
                      <a:pt x="3339950" y="511904"/>
                      <a:pt x="3346796" y="521548"/>
                      <a:pt x="3353059" y="531569"/>
                    </a:cubicBezTo>
                    <a:cubicBezTo>
                      <a:pt x="3363187" y="547775"/>
                      <a:pt x="3370618" y="565807"/>
                      <a:pt x="3382556" y="580730"/>
                    </a:cubicBezTo>
                    <a:cubicBezTo>
                      <a:pt x="3397033" y="598826"/>
                      <a:pt x="3415330" y="613504"/>
                      <a:pt x="3431717" y="629891"/>
                    </a:cubicBezTo>
                    <a:cubicBezTo>
                      <a:pt x="3425162" y="656110"/>
                      <a:pt x="3424139" y="684376"/>
                      <a:pt x="3412053" y="708549"/>
                    </a:cubicBezTo>
                    <a:cubicBezTo>
                      <a:pt x="3406768" y="719119"/>
                      <a:pt x="3394212" y="726271"/>
                      <a:pt x="3382556" y="728214"/>
                    </a:cubicBezTo>
                    <a:cubicBezTo>
                      <a:pt x="3333956" y="736314"/>
                      <a:pt x="3284157" y="733778"/>
                      <a:pt x="3235072" y="738046"/>
                    </a:cubicBezTo>
                    <a:cubicBezTo>
                      <a:pt x="3202600" y="740870"/>
                      <a:pt x="3121895" y="752809"/>
                      <a:pt x="3087588" y="757710"/>
                    </a:cubicBezTo>
                    <a:cubicBezTo>
                      <a:pt x="3071201" y="764265"/>
                      <a:pt x="3052546" y="766785"/>
                      <a:pt x="3038427" y="777375"/>
                    </a:cubicBezTo>
                    <a:cubicBezTo>
                      <a:pt x="3025317" y="787207"/>
                      <a:pt x="3025191" y="814671"/>
                      <a:pt x="3008930" y="816704"/>
                    </a:cubicBezTo>
                    <a:cubicBezTo>
                      <a:pt x="2966155" y="822051"/>
                      <a:pt x="2923717" y="803594"/>
                      <a:pt x="2881111" y="797039"/>
                    </a:cubicBezTo>
                    <a:cubicBezTo>
                      <a:pt x="2718544" y="732015"/>
                      <a:pt x="2810208" y="762533"/>
                      <a:pt x="2448491" y="757710"/>
                    </a:cubicBezTo>
                    <a:cubicBezTo>
                      <a:pt x="2330469" y="756136"/>
                      <a:pt x="2212517" y="764265"/>
                      <a:pt x="2094530" y="767543"/>
                    </a:cubicBezTo>
                    <a:cubicBezTo>
                      <a:pt x="1852407" y="825191"/>
                      <a:pt x="1957661" y="804048"/>
                      <a:pt x="1779898" y="836369"/>
                    </a:cubicBezTo>
                    <a:cubicBezTo>
                      <a:pt x="1603013" y="912175"/>
                      <a:pt x="1669798" y="895483"/>
                      <a:pt x="1317782" y="846201"/>
                    </a:cubicBezTo>
                    <a:cubicBezTo>
                      <a:pt x="1281493" y="841121"/>
                      <a:pt x="1256093" y="797835"/>
                      <a:pt x="1219459" y="797039"/>
                    </a:cubicBezTo>
                    <a:lnTo>
                      <a:pt x="767175" y="787207"/>
                    </a:lnTo>
                    <a:cubicBezTo>
                      <a:pt x="358808" y="736161"/>
                      <a:pt x="610457" y="759205"/>
                      <a:pt x="10091" y="747878"/>
                    </a:cubicBezTo>
                    <a:cubicBezTo>
                      <a:pt x="1352" y="721660"/>
                      <a:pt x="-7388" y="715103"/>
                      <a:pt x="10091" y="688885"/>
                    </a:cubicBezTo>
                    <a:cubicBezTo>
                      <a:pt x="11909" y="686158"/>
                      <a:pt x="11730" y="708549"/>
                      <a:pt x="29756" y="679052"/>
                    </a:cubicBez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D00B4CC6-0184-C0FB-C55A-B84B8EA32BBC}"/>
                  </a:ext>
                </a:extLst>
              </p:cNvPr>
              <p:cNvSpPr/>
              <p:nvPr/>
            </p:nvSpPr>
            <p:spPr>
              <a:xfrm>
                <a:off x="7767483" y="3495476"/>
                <a:ext cx="3402089" cy="196646"/>
              </a:xfrm>
              <a:custGeom>
                <a:avLst/>
                <a:gdLst>
                  <a:gd name="connsiteX0" fmla="*/ 8296 w 3361860"/>
                  <a:gd name="connsiteY0" fmla="*/ 117987 h 196646"/>
                  <a:gd name="connsiteX1" fmla="*/ 57457 w 3361860"/>
                  <a:gd name="connsiteY1" fmla="*/ 157316 h 196646"/>
                  <a:gd name="connsiteX2" fmla="*/ 96786 w 3361860"/>
                  <a:gd name="connsiteY2" fmla="*/ 167149 h 196646"/>
                  <a:gd name="connsiteX3" fmla="*/ 293432 w 3361860"/>
                  <a:gd name="connsiteY3" fmla="*/ 196646 h 196646"/>
                  <a:gd name="connsiteX4" fmla="*/ 381922 w 3361860"/>
                  <a:gd name="connsiteY4" fmla="*/ 176981 h 196646"/>
                  <a:gd name="connsiteX5" fmla="*/ 509741 w 3361860"/>
                  <a:gd name="connsiteY5" fmla="*/ 127820 h 196646"/>
                  <a:gd name="connsiteX6" fmla="*/ 755548 w 3361860"/>
                  <a:gd name="connsiteY6" fmla="*/ 117987 h 196646"/>
                  <a:gd name="connsiteX7" fmla="*/ 863703 w 3361860"/>
                  <a:gd name="connsiteY7" fmla="*/ 98323 h 196646"/>
                  <a:gd name="connsiteX8" fmla="*/ 912864 w 3361860"/>
                  <a:gd name="connsiteY8" fmla="*/ 137652 h 196646"/>
                  <a:gd name="connsiteX9" fmla="*/ 1099677 w 3361860"/>
                  <a:gd name="connsiteY9" fmla="*/ 147484 h 196646"/>
                  <a:gd name="connsiteX10" fmla="*/ 1247161 w 3361860"/>
                  <a:gd name="connsiteY10" fmla="*/ 157316 h 196646"/>
                  <a:gd name="connsiteX11" fmla="*/ 1315986 w 3361860"/>
                  <a:gd name="connsiteY11" fmla="*/ 176981 h 196646"/>
                  <a:gd name="connsiteX12" fmla="*/ 1551961 w 3361860"/>
                  <a:gd name="connsiteY12" fmla="*/ 127820 h 196646"/>
                  <a:gd name="connsiteX13" fmla="*/ 1610954 w 3361860"/>
                  <a:gd name="connsiteY13" fmla="*/ 137652 h 196646"/>
                  <a:gd name="connsiteX14" fmla="*/ 1669948 w 3361860"/>
                  <a:gd name="connsiteY14" fmla="*/ 167149 h 196646"/>
                  <a:gd name="connsiteX15" fmla="*/ 1738774 w 3361860"/>
                  <a:gd name="connsiteY15" fmla="*/ 196646 h 196646"/>
                  <a:gd name="connsiteX16" fmla="*/ 1935419 w 3361860"/>
                  <a:gd name="connsiteY16" fmla="*/ 186813 h 196646"/>
                  <a:gd name="connsiteX17" fmla="*/ 1994412 w 3361860"/>
                  <a:gd name="connsiteY17" fmla="*/ 167149 h 196646"/>
                  <a:gd name="connsiteX18" fmla="*/ 2299212 w 3361860"/>
                  <a:gd name="connsiteY18" fmla="*/ 157316 h 196646"/>
                  <a:gd name="connsiteX19" fmla="*/ 2623677 w 3361860"/>
                  <a:gd name="connsiteY19" fmla="*/ 78658 h 196646"/>
                  <a:gd name="connsiteX20" fmla="*/ 2790825 w 3361860"/>
                  <a:gd name="connsiteY20" fmla="*/ 117987 h 196646"/>
                  <a:gd name="connsiteX21" fmla="*/ 2839986 w 3361860"/>
                  <a:gd name="connsiteY21" fmla="*/ 127820 h 196646"/>
                  <a:gd name="connsiteX22" fmla="*/ 2967806 w 3361860"/>
                  <a:gd name="connsiteY22" fmla="*/ 117987 h 196646"/>
                  <a:gd name="connsiteX23" fmla="*/ 3184115 w 3361860"/>
                  <a:gd name="connsiteY23" fmla="*/ 157316 h 196646"/>
                  <a:gd name="connsiteX24" fmla="*/ 3213612 w 3361860"/>
                  <a:gd name="connsiteY24" fmla="*/ 167149 h 196646"/>
                  <a:gd name="connsiteX25" fmla="*/ 3262774 w 3361860"/>
                  <a:gd name="connsiteY25" fmla="*/ 176981 h 196646"/>
                  <a:gd name="connsiteX26" fmla="*/ 3331599 w 3361860"/>
                  <a:gd name="connsiteY26" fmla="*/ 167149 h 196646"/>
                  <a:gd name="connsiteX27" fmla="*/ 3361096 w 3361860"/>
                  <a:gd name="connsiteY27" fmla="*/ 147484 h 196646"/>
                  <a:gd name="connsiteX28" fmla="*/ 3272606 w 3361860"/>
                  <a:gd name="connsiteY28" fmla="*/ 49162 h 196646"/>
                  <a:gd name="connsiteX29" fmla="*/ 2299212 w 3361860"/>
                  <a:gd name="connsiteY29" fmla="*/ 39329 h 196646"/>
                  <a:gd name="connsiteX30" fmla="*/ 1758438 w 3361860"/>
                  <a:gd name="connsiteY30" fmla="*/ 9833 h 196646"/>
                  <a:gd name="connsiteX31" fmla="*/ 1551961 w 3361860"/>
                  <a:gd name="connsiteY31" fmla="*/ 0 h 196646"/>
                  <a:gd name="connsiteX32" fmla="*/ 1040683 w 3361860"/>
                  <a:gd name="connsiteY32" fmla="*/ 9833 h 196646"/>
                  <a:gd name="connsiteX33" fmla="*/ 922696 w 3361860"/>
                  <a:gd name="connsiteY33" fmla="*/ 19665 h 196646"/>
                  <a:gd name="connsiteX34" fmla="*/ 27961 w 3361860"/>
                  <a:gd name="connsiteY34" fmla="*/ 39329 h 196646"/>
                  <a:gd name="connsiteX35" fmla="*/ 8296 w 3361860"/>
                  <a:gd name="connsiteY35" fmla="*/ 117987 h 19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61860" h="196646">
                    <a:moveTo>
                      <a:pt x="8296" y="117987"/>
                    </a:moveTo>
                    <a:cubicBezTo>
                      <a:pt x="13212" y="137651"/>
                      <a:pt x="39112" y="147124"/>
                      <a:pt x="57457" y="157316"/>
                    </a:cubicBezTo>
                    <a:cubicBezTo>
                      <a:pt x="69270" y="163879"/>
                      <a:pt x="83457" y="164927"/>
                      <a:pt x="96786" y="167149"/>
                    </a:cubicBezTo>
                    <a:cubicBezTo>
                      <a:pt x="162166" y="178046"/>
                      <a:pt x="227883" y="186814"/>
                      <a:pt x="293432" y="196646"/>
                    </a:cubicBezTo>
                    <a:cubicBezTo>
                      <a:pt x="322929" y="190091"/>
                      <a:pt x="353256" y="186536"/>
                      <a:pt x="381922" y="176981"/>
                    </a:cubicBezTo>
                    <a:cubicBezTo>
                      <a:pt x="451723" y="153713"/>
                      <a:pt x="431206" y="135183"/>
                      <a:pt x="509741" y="127820"/>
                    </a:cubicBezTo>
                    <a:cubicBezTo>
                      <a:pt x="591384" y="120166"/>
                      <a:pt x="673612" y="121265"/>
                      <a:pt x="755548" y="117987"/>
                    </a:cubicBezTo>
                    <a:cubicBezTo>
                      <a:pt x="779699" y="111949"/>
                      <a:pt x="846088" y="93919"/>
                      <a:pt x="863703" y="98323"/>
                    </a:cubicBezTo>
                    <a:cubicBezTo>
                      <a:pt x="884062" y="103413"/>
                      <a:pt x="892319" y="133372"/>
                      <a:pt x="912864" y="137652"/>
                    </a:cubicBezTo>
                    <a:cubicBezTo>
                      <a:pt x="973910" y="150370"/>
                      <a:pt x="1037427" y="143822"/>
                      <a:pt x="1099677" y="147484"/>
                    </a:cubicBezTo>
                    <a:lnTo>
                      <a:pt x="1247161" y="157316"/>
                    </a:lnTo>
                    <a:cubicBezTo>
                      <a:pt x="1270103" y="163871"/>
                      <a:pt x="1292147" y="177974"/>
                      <a:pt x="1315986" y="176981"/>
                    </a:cubicBezTo>
                    <a:cubicBezTo>
                      <a:pt x="1401321" y="173425"/>
                      <a:pt x="1473147" y="150338"/>
                      <a:pt x="1551961" y="127820"/>
                    </a:cubicBezTo>
                    <a:cubicBezTo>
                      <a:pt x="1571625" y="131097"/>
                      <a:pt x="1592041" y="131348"/>
                      <a:pt x="1610954" y="137652"/>
                    </a:cubicBezTo>
                    <a:cubicBezTo>
                      <a:pt x="1631812" y="144605"/>
                      <a:pt x="1649986" y="157936"/>
                      <a:pt x="1669948" y="167149"/>
                    </a:cubicBezTo>
                    <a:cubicBezTo>
                      <a:pt x="1692611" y="177609"/>
                      <a:pt x="1715832" y="186814"/>
                      <a:pt x="1738774" y="196646"/>
                    </a:cubicBezTo>
                    <a:cubicBezTo>
                      <a:pt x="1804322" y="193368"/>
                      <a:pt x="1870221" y="194336"/>
                      <a:pt x="1935419" y="186813"/>
                    </a:cubicBezTo>
                    <a:cubicBezTo>
                      <a:pt x="1956010" y="184437"/>
                      <a:pt x="1973752" y="168824"/>
                      <a:pt x="1994412" y="167149"/>
                    </a:cubicBezTo>
                    <a:cubicBezTo>
                      <a:pt x="2095732" y="158934"/>
                      <a:pt x="2197612" y="160594"/>
                      <a:pt x="2299212" y="157316"/>
                    </a:cubicBezTo>
                    <a:cubicBezTo>
                      <a:pt x="2421027" y="96408"/>
                      <a:pt x="2436845" y="78658"/>
                      <a:pt x="2623677" y="78658"/>
                    </a:cubicBezTo>
                    <a:cubicBezTo>
                      <a:pt x="2680915" y="78658"/>
                      <a:pt x="2735011" y="105302"/>
                      <a:pt x="2790825" y="117987"/>
                    </a:cubicBezTo>
                    <a:cubicBezTo>
                      <a:pt x="2807121" y="121691"/>
                      <a:pt x="2823599" y="124542"/>
                      <a:pt x="2839986" y="127820"/>
                    </a:cubicBezTo>
                    <a:cubicBezTo>
                      <a:pt x="2882593" y="124542"/>
                      <a:pt x="2925230" y="114338"/>
                      <a:pt x="2967806" y="117987"/>
                    </a:cubicBezTo>
                    <a:cubicBezTo>
                      <a:pt x="3040823" y="124245"/>
                      <a:pt x="3112253" y="142943"/>
                      <a:pt x="3184115" y="157316"/>
                    </a:cubicBezTo>
                    <a:cubicBezTo>
                      <a:pt x="3194278" y="159349"/>
                      <a:pt x="3203557" y="164635"/>
                      <a:pt x="3213612" y="167149"/>
                    </a:cubicBezTo>
                    <a:cubicBezTo>
                      <a:pt x="3229825" y="171202"/>
                      <a:pt x="3246387" y="173704"/>
                      <a:pt x="3262774" y="176981"/>
                    </a:cubicBezTo>
                    <a:cubicBezTo>
                      <a:pt x="3285716" y="173704"/>
                      <a:pt x="3309402" y="173808"/>
                      <a:pt x="3331599" y="167149"/>
                    </a:cubicBezTo>
                    <a:cubicBezTo>
                      <a:pt x="3342918" y="163753"/>
                      <a:pt x="3366381" y="158054"/>
                      <a:pt x="3361096" y="147484"/>
                    </a:cubicBezTo>
                    <a:cubicBezTo>
                      <a:pt x="3341377" y="108046"/>
                      <a:pt x="3316472" y="53630"/>
                      <a:pt x="3272606" y="49162"/>
                    </a:cubicBezTo>
                    <a:cubicBezTo>
                      <a:pt x="2949795" y="16283"/>
                      <a:pt x="2623677" y="42607"/>
                      <a:pt x="2299212" y="39329"/>
                    </a:cubicBezTo>
                    <a:lnTo>
                      <a:pt x="1758438" y="9833"/>
                    </a:lnTo>
                    <a:cubicBezTo>
                      <a:pt x="1689630" y="6212"/>
                      <a:pt x="1620865" y="0"/>
                      <a:pt x="1551961" y="0"/>
                    </a:cubicBezTo>
                    <a:cubicBezTo>
                      <a:pt x="1381503" y="0"/>
                      <a:pt x="1211109" y="6555"/>
                      <a:pt x="1040683" y="9833"/>
                    </a:cubicBezTo>
                    <a:cubicBezTo>
                      <a:pt x="1001354" y="13110"/>
                      <a:pt x="962145" y="18516"/>
                      <a:pt x="922696" y="19665"/>
                    </a:cubicBezTo>
                    <a:cubicBezTo>
                      <a:pt x="624505" y="28350"/>
                      <a:pt x="325471" y="17407"/>
                      <a:pt x="27961" y="39329"/>
                    </a:cubicBezTo>
                    <a:cubicBezTo>
                      <a:pt x="-15463" y="42529"/>
                      <a:pt x="3380" y="98323"/>
                      <a:pt x="8296" y="117987"/>
                    </a:cubicBezTo>
                    <a:close/>
                  </a:path>
                </a:pathLst>
              </a:cu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48DE5BDF-76B5-DE39-F1F5-0B9B081FB471}"/>
                </a:ext>
              </a:extLst>
            </p:cNvPr>
            <p:cNvSpPr txBox="1"/>
            <p:nvPr/>
          </p:nvSpPr>
          <p:spPr>
            <a:xfrm>
              <a:off x="9137903" y="1056975"/>
              <a:ext cx="1826503" cy="3139321"/>
            </a:xfrm>
            <a:prstGeom prst="rect">
              <a:avLst/>
            </a:prstGeom>
            <a:noFill/>
          </p:spPr>
          <p:txBody>
            <a:bodyPr wrap="square" rtlCol="0">
              <a:spAutoFit/>
            </a:bodyPr>
            <a:lstStyle/>
            <a:p>
              <a:pPr algn="ctr"/>
              <a:r>
                <a:rPr lang="en-US" b="1" dirty="0"/>
                <a:t>Snow: 3</a:t>
              </a:r>
            </a:p>
            <a:p>
              <a:pPr algn="ctr"/>
              <a:endParaRPr lang="en-US" b="1" dirty="0"/>
            </a:p>
            <a:p>
              <a:pPr algn="ctr"/>
              <a:endParaRPr lang="en-US" b="1" dirty="0"/>
            </a:p>
            <a:p>
              <a:pPr algn="ctr"/>
              <a:endParaRPr lang="en-US" b="1" dirty="0"/>
            </a:p>
            <a:p>
              <a:pPr algn="ctr"/>
              <a:endParaRPr lang="en-US" b="1" dirty="0"/>
            </a:p>
            <a:p>
              <a:pPr algn="ctr"/>
              <a:r>
                <a:rPr lang="en-US" b="1" dirty="0"/>
                <a:t>Ice: 1</a:t>
              </a:r>
            </a:p>
            <a:p>
              <a:pPr algn="ctr"/>
              <a:endParaRPr lang="en-US" b="1" dirty="0"/>
            </a:p>
            <a:p>
              <a:pPr algn="ctr"/>
              <a:endParaRPr lang="en-US" b="1" dirty="0"/>
            </a:p>
            <a:p>
              <a:pPr algn="ctr"/>
              <a:endParaRPr lang="en-US" b="1" dirty="0"/>
            </a:p>
            <a:p>
              <a:pPr algn="ctr"/>
              <a:endParaRPr lang="en-US" b="1" dirty="0"/>
            </a:p>
            <a:p>
              <a:pPr algn="ctr"/>
              <a:r>
                <a:rPr lang="en-US" b="1" dirty="0"/>
                <a:t>Water: 80 </a:t>
              </a:r>
            </a:p>
          </p:txBody>
        </p:sp>
      </p:grpSp>
      <p:sp>
        <p:nvSpPr>
          <p:cNvPr id="38" name="TextBox 37">
            <a:extLst>
              <a:ext uri="{FF2B5EF4-FFF2-40B4-BE49-F238E27FC236}">
                <a16:creationId xmlns:a16="http://schemas.microsoft.com/office/drawing/2014/main" id="{7A7FFF9B-A0E4-5F76-2E79-BB3F651B56BD}"/>
              </a:ext>
            </a:extLst>
          </p:cNvPr>
          <p:cNvSpPr txBox="1"/>
          <p:nvPr/>
        </p:nvSpPr>
        <p:spPr>
          <a:xfrm>
            <a:off x="7304685" y="904987"/>
            <a:ext cx="2206768" cy="2862322"/>
          </a:xfrm>
          <a:prstGeom prst="rect">
            <a:avLst/>
          </a:prstGeom>
          <a:noFill/>
        </p:spPr>
        <p:txBody>
          <a:bodyPr wrap="square" rtlCol="0">
            <a:spAutoFit/>
          </a:bodyPr>
          <a:lstStyle/>
          <a:p>
            <a:pPr algn="ctr"/>
            <a:endParaRPr lang="en-US" b="1" dirty="0"/>
          </a:p>
          <a:p>
            <a:pPr algn="ctr"/>
            <a:r>
              <a:rPr lang="en-US" b="1" dirty="0"/>
              <a:t>Peak 1</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b="1" dirty="0"/>
              <a:t>Peak 2  </a:t>
            </a:r>
          </a:p>
        </p:txBody>
      </p:sp>
    </p:spTree>
    <p:extLst>
      <p:ext uri="{BB962C8B-B14F-4D97-AF65-F5344CB8AC3E}">
        <p14:creationId xmlns:p14="http://schemas.microsoft.com/office/powerpoint/2010/main" val="240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DE6F1E-ECB5-3BDC-6AC4-B0AD9334E537}"/>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A black text on a white background&#10;&#10;AI-generated content may be incorrect.">
            <a:extLst>
              <a:ext uri="{FF2B5EF4-FFF2-40B4-BE49-F238E27FC236}">
                <a16:creationId xmlns:a16="http://schemas.microsoft.com/office/drawing/2014/main" id="{ED30D231-217E-2C42-4477-A26A75C35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933" y="5821607"/>
            <a:ext cx="3793067" cy="1031101"/>
          </a:xfrm>
          <a:prstGeom prst="rect">
            <a:avLst/>
          </a:prstGeom>
        </p:spPr>
      </p:pic>
      <p:sp>
        <p:nvSpPr>
          <p:cNvPr id="11" name="Title 1">
            <a:extLst>
              <a:ext uri="{FF2B5EF4-FFF2-40B4-BE49-F238E27FC236}">
                <a16:creationId xmlns:a16="http://schemas.microsoft.com/office/drawing/2014/main" id="{AED9B54D-5C40-B4E6-2232-D2F9267B094B}"/>
              </a:ext>
            </a:extLst>
          </p:cNvPr>
          <p:cNvSpPr>
            <a:spLocks noGrp="1"/>
          </p:cNvSpPr>
          <p:nvPr>
            <p:ph type="title"/>
          </p:nvPr>
        </p:nvSpPr>
        <p:spPr>
          <a:xfrm>
            <a:off x="241300" y="1199941"/>
            <a:ext cx="11709399" cy="1325563"/>
          </a:xfrm>
        </p:spPr>
        <p:txBody>
          <a:bodyPr>
            <a:normAutofit/>
          </a:bodyPr>
          <a:lstStyle/>
          <a:p>
            <a:r>
              <a:rPr lang="en-US" sz="3000" dirty="0"/>
              <a:t>	Sentinel-3			      Sentinel-6			SWOT</a:t>
            </a:r>
          </a:p>
        </p:txBody>
      </p:sp>
      <p:pic>
        <p:nvPicPr>
          <p:cNvPr id="19" name="Picture 18">
            <a:extLst>
              <a:ext uri="{FF2B5EF4-FFF2-40B4-BE49-F238E27FC236}">
                <a16:creationId xmlns:a16="http://schemas.microsoft.com/office/drawing/2014/main" id="{9F8A3F1B-8A15-9193-450D-BF4A8460A66C}"/>
              </a:ext>
            </a:extLst>
          </p:cNvPr>
          <p:cNvPicPr>
            <a:picLocks noChangeAspect="1"/>
          </p:cNvPicPr>
          <p:nvPr/>
        </p:nvPicPr>
        <p:blipFill>
          <a:blip r:embed="rId4"/>
          <a:stretch>
            <a:fillRect/>
          </a:stretch>
        </p:blipFill>
        <p:spPr>
          <a:xfrm>
            <a:off x="624256" y="2469794"/>
            <a:ext cx="3374929" cy="2081959"/>
          </a:xfrm>
          <a:prstGeom prst="rect">
            <a:avLst/>
          </a:prstGeom>
        </p:spPr>
      </p:pic>
      <p:pic>
        <p:nvPicPr>
          <p:cNvPr id="25" name="Picture 24">
            <a:extLst>
              <a:ext uri="{FF2B5EF4-FFF2-40B4-BE49-F238E27FC236}">
                <a16:creationId xmlns:a16="http://schemas.microsoft.com/office/drawing/2014/main" id="{A1A70F8F-C332-3C86-3F1C-0D89E21AA354}"/>
              </a:ext>
            </a:extLst>
          </p:cNvPr>
          <p:cNvPicPr>
            <a:picLocks noChangeAspect="1"/>
          </p:cNvPicPr>
          <p:nvPr/>
        </p:nvPicPr>
        <p:blipFill>
          <a:blip r:embed="rId5"/>
          <a:stretch>
            <a:fillRect/>
          </a:stretch>
        </p:blipFill>
        <p:spPr>
          <a:xfrm>
            <a:off x="4302893" y="2423918"/>
            <a:ext cx="3620592" cy="2126088"/>
          </a:xfrm>
          <a:prstGeom prst="rect">
            <a:avLst/>
          </a:prstGeom>
        </p:spPr>
      </p:pic>
      <p:pic>
        <p:nvPicPr>
          <p:cNvPr id="29" name="Picture 28">
            <a:extLst>
              <a:ext uri="{FF2B5EF4-FFF2-40B4-BE49-F238E27FC236}">
                <a16:creationId xmlns:a16="http://schemas.microsoft.com/office/drawing/2014/main" id="{0D5E5604-D641-CD29-EB47-4A74F8505600}"/>
              </a:ext>
            </a:extLst>
          </p:cNvPr>
          <p:cNvPicPr>
            <a:picLocks noChangeAspect="1"/>
          </p:cNvPicPr>
          <p:nvPr/>
        </p:nvPicPr>
        <p:blipFill>
          <a:blip r:embed="rId6"/>
          <a:stretch>
            <a:fillRect/>
          </a:stretch>
        </p:blipFill>
        <p:spPr>
          <a:xfrm>
            <a:off x="8252122" y="2434854"/>
            <a:ext cx="3442375" cy="2115152"/>
          </a:xfrm>
          <a:prstGeom prst="rect">
            <a:avLst/>
          </a:prstGeom>
        </p:spPr>
      </p:pic>
      <p:sp>
        <p:nvSpPr>
          <p:cNvPr id="32" name="Footer Placeholder 31">
            <a:extLst>
              <a:ext uri="{FF2B5EF4-FFF2-40B4-BE49-F238E27FC236}">
                <a16:creationId xmlns:a16="http://schemas.microsoft.com/office/drawing/2014/main" id="{559A62FB-3D93-0E38-C42B-6C4A1EC005E8}"/>
              </a:ext>
            </a:extLst>
          </p:cNvPr>
          <p:cNvSpPr>
            <a:spLocks noGrp="1"/>
          </p:cNvSpPr>
          <p:nvPr>
            <p:ph type="ftr" sz="quarter" idx="11"/>
          </p:nvPr>
        </p:nvSpPr>
        <p:spPr/>
        <p:txBody>
          <a:bodyPr/>
          <a:lstStyle/>
          <a:p>
            <a:r>
              <a:rPr lang="en-US" dirty="0"/>
              <a:t>6</a:t>
            </a:r>
          </a:p>
        </p:txBody>
      </p:sp>
      <p:sp>
        <p:nvSpPr>
          <p:cNvPr id="2" name="Title 1">
            <a:extLst>
              <a:ext uri="{FF2B5EF4-FFF2-40B4-BE49-F238E27FC236}">
                <a16:creationId xmlns:a16="http://schemas.microsoft.com/office/drawing/2014/main" id="{F53AAA35-5D4E-7CF9-1D77-F0469DCAC225}"/>
              </a:ext>
            </a:extLst>
          </p:cNvPr>
          <p:cNvSpPr txBox="1">
            <a:spLocks/>
          </p:cNvSpPr>
          <p:nvPr/>
        </p:nvSpPr>
        <p:spPr>
          <a:xfrm>
            <a:off x="241300" y="233570"/>
            <a:ext cx="5599061" cy="966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chemeClr val="tx2">
                    <a:lumMod val="75000"/>
                    <a:lumOff val="25000"/>
                  </a:schemeClr>
                </a:solidFill>
              </a:rPr>
              <a:t>Data Sets </a:t>
            </a:r>
            <a:r>
              <a:rPr lang="en-US" sz="3000" dirty="0"/>
              <a:t>| Sensors </a:t>
            </a:r>
          </a:p>
        </p:txBody>
      </p:sp>
    </p:spTree>
    <p:extLst>
      <p:ext uri="{BB962C8B-B14F-4D97-AF65-F5344CB8AC3E}">
        <p14:creationId xmlns:p14="http://schemas.microsoft.com/office/powerpoint/2010/main" val="412670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96CF4-9A44-AF59-FD4A-A25EFD0CD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1F5F6-A932-873B-F207-9E1A61D23EBA}"/>
              </a:ext>
            </a:extLst>
          </p:cNvPr>
          <p:cNvSpPr>
            <a:spLocks noGrp="1"/>
          </p:cNvSpPr>
          <p:nvPr>
            <p:ph type="title"/>
          </p:nvPr>
        </p:nvSpPr>
        <p:spPr>
          <a:xfrm>
            <a:off x="417576" y="403657"/>
            <a:ext cx="10515600" cy="1325563"/>
          </a:xfrm>
        </p:spPr>
        <p:txBody>
          <a:bodyPr>
            <a:normAutofit/>
          </a:bodyPr>
          <a:lstStyle/>
          <a:p>
            <a:r>
              <a:rPr lang="en-US" sz="3000" b="1" dirty="0">
                <a:solidFill>
                  <a:schemeClr val="tx2">
                    <a:lumMod val="75000"/>
                    <a:lumOff val="25000"/>
                  </a:schemeClr>
                </a:solidFill>
              </a:rPr>
              <a:t>Results</a:t>
            </a:r>
            <a:r>
              <a:rPr lang="en-US" sz="3000" dirty="0"/>
              <a:t> | Comparison and Validation: </a:t>
            </a:r>
            <a:r>
              <a:rPr lang="en-US" sz="3000" dirty="0" err="1"/>
              <a:t>CLIMo</a:t>
            </a:r>
            <a:r>
              <a:rPr lang="en-US" sz="3000" dirty="0"/>
              <a:t> and In Situ Data</a:t>
            </a:r>
          </a:p>
        </p:txBody>
      </p:sp>
      <p:pic>
        <p:nvPicPr>
          <p:cNvPr id="3" name="Picture 2" descr="A black text on a white background&#10;&#10;AI-generated content may be incorrect.">
            <a:extLst>
              <a:ext uri="{FF2B5EF4-FFF2-40B4-BE49-F238E27FC236}">
                <a16:creationId xmlns:a16="http://schemas.microsoft.com/office/drawing/2014/main" id="{D99447B0-D858-49AF-199E-9F193159D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933" y="5821607"/>
            <a:ext cx="3793067" cy="1031101"/>
          </a:xfrm>
          <a:prstGeom prst="rect">
            <a:avLst/>
          </a:prstGeom>
        </p:spPr>
      </p:pic>
      <p:sp>
        <p:nvSpPr>
          <p:cNvPr id="5" name="Footer Placeholder 4">
            <a:extLst>
              <a:ext uri="{FF2B5EF4-FFF2-40B4-BE49-F238E27FC236}">
                <a16:creationId xmlns:a16="http://schemas.microsoft.com/office/drawing/2014/main" id="{F7A454B3-0565-D9AE-39FF-309CCD9A1266}"/>
              </a:ext>
            </a:extLst>
          </p:cNvPr>
          <p:cNvSpPr>
            <a:spLocks noGrp="1"/>
          </p:cNvSpPr>
          <p:nvPr>
            <p:ph type="ftr" sz="quarter" idx="11"/>
          </p:nvPr>
        </p:nvSpPr>
        <p:spPr/>
        <p:txBody>
          <a:bodyPr/>
          <a:lstStyle/>
          <a:p>
            <a:r>
              <a:rPr lang="en-US" dirty="0"/>
              <a:t>9</a:t>
            </a:r>
          </a:p>
        </p:txBody>
      </p:sp>
      <p:pic>
        <p:nvPicPr>
          <p:cNvPr id="11" name="Picture 10" descr="A frozen lake with mountains in the background&#10;&#10;AI-generated content may be incorrect.">
            <a:extLst>
              <a:ext uri="{FF2B5EF4-FFF2-40B4-BE49-F238E27FC236}">
                <a16:creationId xmlns:a16="http://schemas.microsoft.com/office/drawing/2014/main" id="{9FA43A27-B5BE-01AF-4F7F-FA83C3A81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078" y="1550373"/>
            <a:ext cx="2824346" cy="3765794"/>
          </a:xfrm>
          <a:prstGeom prst="rect">
            <a:avLst/>
          </a:prstGeom>
        </p:spPr>
      </p:pic>
      <p:pic>
        <p:nvPicPr>
          <p:cNvPr id="8" name="Picture 7" descr="A close up of an iceberg&#10;&#10;AI-generated content may be incorrect.">
            <a:extLst>
              <a:ext uri="{FF2B5EF4-FFF2-40B4-BE49-F238E27FC236}">
                <a16:creationId xmlns:a16="http://schemas.microsoft.com/office/drawing/2014/main" id="{EDC20183-FDEE-60AC-2407-8CCDF1A2A826}"/>
              </a:ext>
            </a:extLst>
          </p:cNvPr>
          <p:cNvPicPr>
            <a:picLocks noChangeAspect="1"/>
          </p:cNvPicPr>
          <p:nvPr/>
        </p:nvPicPr>
        <p:blipFill>
          <a:blip r:embed="rId5">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graphicFrame>
        <p:nvGraphicFramePr>
          <p:cNvPr id="9" name="Table 8">
            <a:extLst>
              <a:ext uri="{FF2B5EF4-FFF2-40B4-BE49-F238E27FC236}">
                <a16:creationId xmlns:a16="http://schemas.microsoft.com/office/drawing/2014/main" id="{02FB9DF0-1A17-DE2A-EB49-750BFC4FD618}"/>
              </a:ext>
            </a:extLst>
          </p:cNvPr>
          <p:cNvGraphicFramePr>
            <a:graphicFrameLocks noGrp="1"/>
          </p:cNvGraphicFramePr>
          <p:nvPr>
            <p:extLst>
              <p:ext uri="{D42A27DB-BD31-4B8C-83A1-F6EECF244321}">
                <p14:modId xmlns:p14="http://schemas.microsoft.com/office/powerpoint/2010/main" val="1665266821"/>
              </p:ext>
            </p:extLst>
          </p:nvPr>
        </p:nvGraphicFramePr>
        <p:xfrm>
          <a:off x="417576" y="2390676"/>
          <a:ext cx="8127999" cy="2224417"/>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1086873894"/>
                    </a:ext>
                  </a:extLst>
                </a:gridCol>
                <a:gridCol w="1780919">
                  <a:extLst>
                    <a:ext uri="{9D8B030D-6E8A-4147-A177-3AD203B41FA5}">
                      <a16:colId xmlns:a16="http://schemas.microsoft.com/office/drawing/2014/main" val="3487530132"/>
                    </a:ext>
                  </a:extLst>
                </a:gridCol>
                <a:gridCol w="3637747">
                  <a:extLst>
                    <a:ext uri="{9D8B030D-6E8A-4147-A177-3AD203B41FA5}">
                      <a16:colId xmlns:a16="http://schemas.microsoft.com/office/drawing/2014/main" val="2419990615"/>
                    </a:ext>
                  </a:extLst>
                </a:gridCol>
              </a:tblGrid>
              <a:tr h="370840">
                <a:tc>
                  <a:txBody>
                    <a:bodyPr/>
                    <a:lstStyle/>
                    <a:p>
                      <a:r>
                        <a:rPr lang="en-US" b="1" dirty="0"/>
                        <a:t>Sensor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a:t>Revisit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a:t>Location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904953"/>
                  </a:ext>
                </a:extLst>
              </a:tr>
              <a:tr h="370840">
                <a:tc>
                  <a:txBody>
                    <a:bodyPr/>
                    <a:lstStyle/>
                    <a:p>
                      <a:r>
                        <a:rPr lang="en-US" dirty="0"/>
                        <a:t>Sentinel-3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61.83234, -138.520364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797431"/>
                  </a:ext>
                </a:extLst>
              </a:tr>
              <a:tr h="370840">
                <a:tc>
                  <a:txBody>
                    <a:bodyPr/>
                    <a:lstStyle/>
                    <a:p>
                      <a:r>
                        <a:rPr lang="en-US" dirty="0"/>
                        <a:t>Sentinel-6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61.209578, -138.580603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4874713"/>
                  </a:ext>
                </a:extLst>
              </a:tr>
              <a:tr h="370840">
                <a:tc>
                  <a:txBody>
                    <a:bodyPr/>
                    <a:lstStyle/>
                    <a:p>
                      <a:r>
                        <a:rPr lang="en-US" dirty="0"/>
                        <a:t>SWOT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21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61.251343, -138.738952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915623"/>
                  </a:ext>
                </a:extLst>
              </a:tr>
              <a:tr h="370840">
                <a:tc>
                  <a:txBody>
                    <a:bodyPr/>
                    <a:lstStyle/>
                    <a:p>
                      <a:r>
                        <a:rPr lang="en-US" dirty="0"/>
                        <a:t>Buoys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Daily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61.122343, -138.506476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755521"/>
                  </a:ext>
                </a:extLst>
              </a:tr>
              <a:tr h="370217">
                <a:tc>
                  <a:txBody>
                    <a:bodyPr/>
                    <a:lstStyle/>
                    <a:p>
                      <a:r>
                        <a:rPr lang="en-US" dirty="0" err="1"/>
                        <a:t>CLIMo</a:t>
                      </a:r>
                      <a:r>
                        <a:rPr lang="en-US" dirty="0"/>
                        <a:t> Simulation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dirty="0"/>
                        <a:t>Daily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dirty="0"/>
                        <a:t>61.20816, -138.584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57502832"/>
                  </a:ext>
                </a:extLst>
              </a:tr>
            </a:tbl>
          </a:graphicData>
        </a:graphic>
      </p:graphicFrame>
    </p:spTree>
    <p:extLst>
      <p:ext uri="{BB962C8B-B14F-4D97-AF65-F5344CB8AC3E}">
        <p14:creationId xmlns:p14="http://schemas.microsoft.com/office/powerpoint/2010/main" val="90092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2A617-B047-3F1E-DDD6-0F0963CBE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3969B-A19F-B7BF-1053-0FEDF83914D5}"/>
              </a:ext>
            </a:extLst>
          </p:cNvPr>
          <p:cNvSpPr>
            <a:spLocks noGrp="1"/>
          </p:cNvSpPr>
          <p:nvPr>
            <p:ph type="title"/>
          </p:nvPr>
        </p:nvSpPr>
        <p:spPr/>
        <p:txBody>
          <a:bodyPr>
            <a:normAutofit/>
          </a:bodyPr>
          <a:lstStyle/>
          <a:p>
            <a:r>
              <a:rPr lang="en-US" sz="3000" b="1" dirty="0">
                <a:solidFill>
                  <a:schemeClr val="tx2">
                    <a:lumMod val="75000"/>
                    <a:lumOff val="25000"/>
                  </a:schemeClr>
                </a:solidFill>
              </a:rPr>
              <a:t>Time Series </a:t>
            </a:r>
            <a:r>
              <a:rPr lang="en-US" sz="3000" dirty="0"/>
              <a:t>| Ice Phenology 2024  </a:t>
            </a:r>
          </a:p>
        </p:txBody>
      </p:sp>
      <p:pic>
        <p:nvPicPr>
          <p:cNvPr id="5" name="Picture 4" descr="A black text on a white background&#10;&#10;AI-generated content may be incorrect.">
            <a:extLst>
              <a:ext uri="{FF2B5EF4-FFF2-40B4-BE49-F238E27FC236}">
                <a16:creationId xmlns:a16="http://schemas.microsoft.com/office/drawing/2014/main" id="{6100E8B0-F690-3E22-E82B-EC2C033D9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289" y="6027214"/>
            <a:ext cx="3036711" cy="825494"/>
          </a:xfrm>
          <a:prstGeom prst="rect">
            <a:avLst/>
          </a:prstGeom>
        </p:spPr>
      </p:pic>
      <p:sp>
        <p:nvSpPr>
          <p:cNvPr id="7" name="Footer Placeholder 6">
            <a:extLst>
              <a:ext uri="{FF2B5EF4-FFF2-40B4-BE49-F238E27FC236}">
                <a16:creationId xmlns:a16="http://schemas.microsoft.com/office/drawing/2014/main" id="{71403F78-383A-50D2-DE5A-18FDF4738D5A}"/>
              </a:ext>
            </a:extLst>
          </p:cNvPr>
          <p:cNvSpPr>
            <a:spLocks noGrp="1"/>
          </p:cNvSpPr>
          <p:nvPr>
            <p:ph type="ftr" sz="quarter" idx="11"/>
          </p:nvPr>
        </p:nvSpPr>
        <p:spPr/>
        <p:txBody>
          <a:bodyPr/>
          <a:lstStyle/>
          <a:p>
            <a:r>
              <a:rPr lang="en-US" dirty="0"/>
              <a:t>8</a:t>
            </a:r>
          </a:p>
        </p:txBody>
      </p:sp>
      <p:pic>
        <p:nvPicPr>
          <p:cNvPr id="4" name="Picture 3" descr="A close up of an iceberg&#10;&#10;AI-generated content may be incorrect.">
            <a:extLst>
              <a:ext uri="{FF2B5EF4-FFF2-40B4-BE49-F238E27FC236}">
                <a16:creationId xmlns:a16="http://schemas.microsoft.com/office/drawing/2014/main" id="{72935188-6DFC-EBE6-1B03-253EC4E7CDDC}"/>
              </a:ext>
            </a:extLst>
          </p:cNvPr>
          <p:cNvPicPr>
            <a:picLocks noChangeAspect="1"/>
          </p:cNvPicPr>
          <p:nvPr/>
        </p:nvPicPr>
        <p:blipFill>
          <a:blip r:embed="rId4">
            <a:extLst>
              <a:ext uri="{28A0092B-C50C-407E-A947-70E740481C1C}">
                <a14:useLocalDpi xmlns:a14="http://schemas.microsoft.com/office/drawing/2010/main" val="0"/>
              </a:ext>
            </a:extLst>
          </a:blip>
          <a:srcRect t="46361" b="43037"/>
          <a:stretch/>
        </p:blipFill>
        <p:spPr>
          <a:xfrm>
            <a:off x="0" y="0"/>
            <a:ext cx="12192000" cy="440267"/>
          </a:xfrm>
          <a:prstGeom prst="rect">
            <a:avLst/>
          </a:prstGeom>
        </p:spPr>
      </p:pic>
      <p:graphicFrame>
        <p:nvGraphicFramePr>
          <p:cNvPr id="3" name="Chart 2">
            <a:extLst>
              <a:ext uri="{FF2B5EF4-FFF2-40B4-BE49-F238E27FC236}">
                <a16:creationId xmlns:a16="http://schemas.microsoft.com/office/drawing/2014/main" id="{F4019422-0758-A091-5EB9-EFF05EB78946}"/>
              </a:ext>
            </a:extLst>
          </p:cNvPr>
          <p:cNvGraphicFramePr>
            <a:graphicFrameLocks/>
          </p:cNvGraphicFramePr>
          <p:nvPr>
            <p:extLst>
              <p:ext uri="{D42A27DB-BD31-4B8C-83A1-F6EECF244321}">
                <p14:modId xmlns:p14="http://schemas.microsoft.com/office/powerpoint/2010/main" val="130290929"/>
              </p:ext>
            </p:extLst>
          </p:nvPr>
        </p:nvGraphicFramePr>
        <p:xfrm>
          <a:off x="277536" y="1307250"/>
          <a:ext cx="11636927" cy="48094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37610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27069</TotalTime>
  <Words>1093</Words>
  <Application>Microsoft Office PowerPoint</Application>
  <PresentationFormat>Widescreen</PresentationFormat>
  <Paragraphs>185</Paragraphs>
  <Slides>12</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Segoe UI</vt:lpstr>
      <vt:lpstr>Times New Roman</vt:lpstr>
      <vt:lpstr>Office Theme</vt:lpstr>
      <vt:lpstr>Exploring the Potential of SWOT Altimetry  for Retrieving Lake Ice Thickness</vt:lpstr>
      <vt:lpstr>Motivation | Lake ice thickness </vt:lpstr>
      <vt:lpstr>Study Site | Lhù’ààn Mân (Kluane Lake)</vt:lpstr>
      <vt:lpstr>Background | Altimetry + LIT</vt:lpstr>
      <vt:lpstr>Methods | LIT </vt:lpstr>
      <vt:lpstr>PowerPoint Presentation</vt:lpstr>
      <vt:lpstr> Sentinel-3         Sentinel-6   SWOT</vt:lpstr>
      <vt:lpstr>Results | Comparison and Validation: CLIMo and In Situ Data</vt:lpstr>
      <vt:lpstr>Time Series | Ice Phenology 2024  </vt:lpstr>
      <vt:lpstr>Now What? | Future Research  </vt:lpstr>
      <vt:lpstr>Acknowledgements </vt:lpstr>
      <vt:lpstr>References</vt:lpstr>
    </vt:vector>
  </TitlesOfParts>
  <Company>University of Waterloo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Fatt</dc:creator>
  <cp:lastModifiedBy>Jennifer Fatt</cp:lastModifiedBy>
  <cp:revision>1</cp:revision>
  <dcterms:created xsi:type="dcterms:W3CDTF">2025-03-24T17:46:09Z</dcterms:created>
  <dcterms:modified xsi:type="dcterms:W3CDTF">2025-04-27T11:05:01Z</dcterms:modified>
</cp:coreProperties>
</file>