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1" r:id="rId6"/>
    <p:sldId id="266" r:id="rId7"/>
    <p:sldId id="273" r:id="rId8"/>
    <p:sldId id="274" r:id="rId9"/>
    <p:sldId id="275" r:id="rId10"/>
    <p:sldId id="276" r:id="rId11"/>
    <p:sldId id="277" r:id="rId12"/>
    <p:sldId id="278" r:id="rId13"/>
  </p:sldIdLst>
  <p:sldSz cx="10696575" cy="7562850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2" roundtripDataSignature="AMtx7minGN5youV/RD02ylorMOCH0xoV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79244D-FF18-4689-971D-06A3C313CE6C}" v="294" dt="2025-04-11T00:27:01.241"/>
  </p1510:revLst>
</p1510:revInfo>
</file>

<file path=ppt/tableStyles.xml><?xml version="1.0" encoding="utf-8"?>
<a:tblStyleLst xmlns:a="http://schemas.openxmlformats.org/drawingml/2006/main" def="{77CAAE4A-4B45-4460-94FC-641DD5DB3670}">
  <a:tblStyle styleId="{77CAAE4A-4B45-4460-94FC-641DD5DB367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99" autoAdjust="0"/>
  </p:normalViewPr>
  <p:slideViewPr>
    <p:cSldViewPr snapToGrid="0">
      <p:cViewPr varScale="1">
        <p:scale>
          <a:sx n="53" d="100"/>
          <a:sy n="53" d="100"/>
        </p:scale>
        <p:origin x="77" y="3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customschemas.google.com/relationships/presentationmetadata" Target="metadata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ce K" userId="364ec2ebfb1d71aa" providerId="LiveId" clId="{9179244D-FF18-4689-971D-06A3C313CE6C}"/>
    <pc:docChg chg="undo redo custSel delSld modSld">
      <pc:chgData name="hence K" userId="364ec2ebfb1d71aa" providerId="LiveId" clId="{9179244D-FF18-4689-971D-06A3C313CE6C}" dt="2025-04-21T05:24:30.712" v="2573" actId="14100"/>
      <pc:docMkLst>
        <pc:docMk/>
      </pc:docMkLst>
      <pc:sldChg chg="delSp modSp mod">
        <pc:chgData name="hence K" userId="364ec2ebfb1d71aa" providerId="LiveId" clId="{9179244D-FF18-4689-971D-06A3C313CE6C}" dt="2025-04-11T00:25:32.659" v="2340" actId="478"/>
        <pc:sldMkLst>
          <pc:docMk/>
          <pc:sldMk cId="0" sldId="256"/>
        </pc:sldMkLst>
        <pc:spChg chg="mod">
          <ac:chgData name="hence K" userId="364ec2ebfb1d71aa" providerId="LiveId" clId="{9179244D-FF18-4689-971D-06A3C313CE6C}" dt="2025-04-11T00:16:30.994" v="2310" actId="947"/>
          <ac:spMkLst>
            <pc:docMk/>
            <pc:sldMk cId="0" sldId="256"/>
            <ac:spMk id="90" creationId="{00000000-0000-0000-0000-000000000000}"/>
          </ac:spMkLst>
        </pc:spChg>
      </pc:sldChg>
      <pc:sldChg chg="addSp delSp modSp mod">
        <pc:chgData name="hence K" userId="364ec2ebfb1d71aa" providerId="LiveId" clId="{9179244D-FF18-4689-971D-06A3C313CE6C}" dt="2025-04-11T00:26:01.030" v="2346" actId="207"/>
        <pc:sldMkLst>
          <pc:docMk/>
          <pc:sldMk cId="0" sldId="257"/>
        </pc:sldMkLst>
        <pc:spChg chg="add del mod">
          <ac:chgData name="hence K" userId="364ec2ebfb1d71aa" providerId="LiveId" clId="{9179244D-FF18-4689-971D-06A3C313CE6C}" dt="2025-04-11T00:26:01.030" v="2346" actId="207"/>
          <ac:spMkLst>
            <pc:docMk/>
            <pc:sldMk cId="0" sldId="257"/>
            <ac:spMk id="3" creationId="{76B5BEDC-691B-5F49-19DD-4273830EF8E8}"/>
          </ac:spMkLst>
        </pc:spChg>
        <pc:spChg chg="mod">
          <ac:chgData name="hence K" userId="364ec2ebfb1d71aa" providerId="LiveId" clId="{9179244D-FF18-4689-971D-06A3C313CE6C}" dt="2025-03-26T06:34:20.535" v="184" actId="1037"/>
          <ac:spMkLst>
            <pc:docMk/>
            <pc:sldMk cId="0" sldId="257"/>
            <ac:spMk id="99" creationId="{00000000-0000-0000-0000-000000000000}"/>
          </ac:spMkLst>
        </pc:spChg>
        <pc:spChg chg="mod">
          <ac:chgData name="hence K" userId="364ec2ebfb1d71aa" providerId="LiveId" clId="{9179244D-FF18-4689-971D-06A3C313CE6C}" dt="2025-03-26T06:34:20.756" v="185" actId="1038"/>
          <ac:spMkLst>
            <pc:docMk/>
            <pc:sldMk cId="0" sldId="257"/>
            <ac:spMk id="101" creationId="{00000000-0000-0000-0000-000000000000}"/>
          </ac:spMkLst>
        </pc:spChg>
        <pc:spChg chg="mod">
          <ac:chgData name="hence K" userId="364ec2ebfb1d71aa" providerId="LiveId" clId="{9179244D-FF18-4689-971D-06A3C313CE6C}" dt="2025-03-26T06:17:34.931" v="3"/>
          <ac:spMkLst>
            <pc:docMk/>
            <pc:sldMk cId="0" sldId="257"/>
            <ac:spMk id="102" creationId="{00000000-0000-0000-0000-000000000000}"/>
          </ac:spMkLst>
        </pc:spChg>
        <pc:spChg chg="mod">
          <ac:chgData name="hence K" userId="364ec2ebfb1d71aa" providerId="LiveId" clId="{9179244D-FF18-4689-971D-06A3C313CE6C}" dt="2025-03-26T06:30:24.338" v="75" actId="14100"/>
          <ac:spMkLst>
            <pc:docMk/>
            <pc:sldMk cId="0" sldId="257"/>
            <ac:spMk id="103" creationId="{00000000-0000-0000-0000-000000000000}"/>
          </ac:spMkLst>
        </pc:spChg>
        <pc:spChg chg="mod">
          <ac:chgData name="hence K" userId="364ec2ebfb1d71aa" providerId="LiveId" clId="{9179244D-FF18-4689-971D-06A3C313CE6C}" dt="2025-03-26T06:34:20.535" v="184" actId="1037"/>
          <ac:spMkLst>
            <pc:docMk/>
            <pc:sldMk cId="0" sldId="257"/>
            <ac:spMk id="105" creationId="{00000000-0000-0000-0000-000000000000}"/>
          </ac:spMkLst>
        </pc:spChg>
        <pc:spChg chg="mod">
          <ac:chgData name="hence K" userId="364ec2ebfb1d71aa" providerId="LiveId" clId="{9179244D-FF18-4689-971D-06A3C313CE6C}" dt="2025-03-26T06:32:02.390" v="123" actId="1035"/>
          <ac:spMkLst>
            <pc:docMk/>
            <pc:sldMk cId="0" sldId="257"/>
            <ac:spMk id="106" creationId="{00000000-0000-0000-0000-000000000000}"/>
          </ac:spMkLst>
        </pc:spChg>
        <pc:spChg chg="mod">
          <ac:chgData name="hence K" userId="364ec2ebfb1d71aa" providerId="LiveId" clId="{9179244D-FF18-4689-971D-06A3C313CE6C}" dt="2025-03-26T06:52:48.646" v="391" actId="1038"/>
          <ac:spMkLst>
            <pc:docMk/>
            <pc:sldMk cId="0" sldId="257"/>
            <ac:spMk id="108" creationId="{00000000-0000-0000-0000-000000000000}"/>
          </ac:spMkLst>
        </pc:spChg>
        <pc:spChg chg="mod">
          <ac:chgData name="hence K" userId="364ec2ebfb1d71aa" providerId="LiveId" clId="{9179244D-FF18-4689-971D-06A3C313CE6C}" dt="2025-03-26T06:33:38.515" v="156" actId="14100"/>
          <ac:spMkLst>
            <pc:docMk/>
            <pc:sldMk cId="0" sldId="257"/>
            <ac:spMk id="109" creationId="{00000000-0000-0000-0000-000000000000}"/>
          </ac:spMkLst>
        </pc:spChg>
        <pc:spChg chg="mod">
          <ac:chgData name="hence K" userId="364ec2ebfb1d71aa" providerId="LiveId" clId="{9179244D-FF18-4689-971D-06A3C313CE6C}" dt="2025-03-26T06:52:38.712" v="385" actId="20577"/>
          <ac:spMkLst>
            <pc:docMk/>
            <pc:sldMk cId="0" sldId="257"/>
            <ac:spMk id="111" creationId="{00000000-0000-0000-0000-000000000000}"/>
          </ac:spMkLst>
        </pc:spChg>
        <pc:spChg chg="mod">
          <ac:chgData name="hence K" userId="364ec2ebfb1d71aa" providerId="LiveId" clId="{9179244D-FF18-4689-971D-06A3C313CE6C}" dt="2025-03-26T06:30:55.855" v="93" actId="14100"/>
          <ac:spMkLst>
            <pc:docMk/>
            <pc:sldMk cId="0" sldId="257"/>
            <ac:spMk id="112" creationId="{00000000-0000-0000-0000-000000000000}"/>
          </ac:spMkLst>
        </pc:spChg>
        <pc:spChg chg="mod">
          <ac:chgData name="hence K" userId="364ec2ebfb1d71aa" providerId="LiveId" clId="{9179244D-FF18-4689-971D-06A3C313CE6C}" dt="2025-03-26T06:52:58.018" v="406" actId="1038"/>
          <ac:spMkLst>
            <pc:docMk/>
            <pc:sldMk cId="0" sldId="257"/>
            <ac:spMk id="114" creationId="{00000000-0000-0000-0000-000000000000}"/>
          </ac:spMkLst>
        </pc:spChg>
        <pc:picChg chg="mod">
          <ac:chgData name="hence K" userId="364ec2ebfb1d71aa" providerId="LiveId" clId="{9179244D-FF18-4689-971D-06A3C313CE6C}" dt="2025-03-26T06:52:45.505" v="388" actId="1076"/>
          <ac:picMkLst>
            <pc:docMk/>
            <pc:sldMk cId="0" sldId="257"/>
            <ac:picMk id="95" creationId="{00000000-0000-0000-0000-000000000000}"/>
          </ac:picMkLst>
        </pc:picChg>
        <pc:picChg chg="mod">
          <ac:chgData name="hence K" userId="364ec2ebfb1d71aa" providerId="LiveId" clId="{9179244D-FF18-4689-971D-06A3C313CE6C}" dt="2025-03-26T06:31:20.778" v="102" actId="1076"/>
          <ac:picMkLst>
            <pc:docMk/>
            <pc:sldMk cId="0" sldId="257"/>
            <ac:picMk id="96" creationId="{00000000-0000-0000-0000-000000000000}"/>
          </ac:picMkLst>
        </pc:picChg>
      </pc:sldChg>
      <pc:sldChg chg="modSp mod">
        <pc:chgData name="hence K" userId="364ec2ebfb1d71aa" providerId="LiveId" clId="{9179244D-FF18-4689-971D-06A3C313CE6C}" dt="2025-04-21T05:13:04.415" v="2530" actId="20577"/>
        <pc:sldMkLst>
          <pc:docMk/>
          <pc:sldMk cId="0" sldId="258"/>
        </pc:sldMkLst>
        <pc:spChg chg="mod">
          <ac:chgData name="hence K" userId="364ec2ebfb1d71aa" providerId="LiveId" clId="{9179244D-FF18-4689-971D-06A3C313CE6C}" dt="2025-04-11T00:26:40.362" v="2355" actId="255"/>
          <ac:spMkLst>
            <pc:docMk/>
            <pc:sldMk cId="0" sldId="258"/>
            <ac:spMk id="3" creationId="{8169A6D8-5905-FF62-4841-2FD69AF390A2}"/>
          </ac:spMkLst>
        </pc:spChg>
        <pc:spChg chg="mod">
          <ac:chgData name="hence K" userId="364ec2ebfb1d71aa" providerId="LiveId" clId="{9179244D-FF18-4689-971D-06A3C313CE6C}" dt="2025-03-26T06:51:26.341" v="378" actId="14100"/>
          <ac:spMkLst>
            <pc:docMk/>
            <pc:sldMk cId="0" sldId="258"/>
            <ac:spMk id="120" creationId="{00000000-0000-0000-0000-000000000000}"/>
          </ac:spMkLst>
        </pc:spChg>
        <pc:spChg chg="mod">
          <ac:chgData name="hence K" userId="364ec2ebfb1d71aa" providerId="LiveId" clId="{9179244D-FF18-4689-971D-06A3C313CE6C}" dt="2025-03-26T06:50:37.981" v="345" actId="1036"/>
          <ac:spMkLst>
            <pc:docMk/>
            <pc:sldMk cId="0" sldId="258"/>
            <ac:spMk id="121" creationId="{00000000-0000-0000-0000-000000000000}"/>
          </ac:spMkLst>
        </pc:spChg>
        <pc:spChg chg="mod">
          <ac:chgData name="hence K" userId="364ec2ebfb1d71aa" providerId="LiveId" clId="{9179244D-FF18-4689-971D-06A3C313CE6C}" dt="2025-03-26T06:35:30.447" v="196" actId="207"/>
          <ac:spMkLst>
            <pc:docMk/>
            <pc:sldMk cId="0" sldId="258"/>
            <ac:spMk id="123" creationId="{00000000-0000-0000-0000-000000000000}"/>
          </ac:spMkLst>
        </pc:spChg>
        <pc:spChg chg="mod">
          <ac:chgData name="hence K" userId="364ec2ebfb1d71aa" providerId="LiveId" clId="{9179244D-FF18-4689-971D-06A3C313CE6C}" dt="2025-04-11T04:16:46.574" v="2455" actId="20577"/>
          <ac:spMkLst>
            <pc:docMk/>
            <pc:sldMk cId="0" sldId="258"/>
            <ac:spMk id="124" creationId="{00000000-0000-0000-0000-000000000000}"/>
          </ac:spMkLst>
        </pc:spChg>
        <pc:spChg chg="mod">
          <ac:chgData name="hence K" userId="364ec2ebfb1d71aa" providerId="LiveId" clId="{9179244D-FF18-4689-971D-06A3C313CE6C}" dt="2025-04-11T00:17:29.512" v="2314"/>
          <ac:spMkLst>
            <pc:docMk/>
            <pc:sldMk cId="0" sldId="258"/>
            <ac:spMk id="125" creationId="{00000000-0000-0000-0000-000000000000}"/>
          </ac:spMkLst>
        </pc:spChg>
        <pc:spChg chg="mod">
          <ac:chgData name="hence K" userId="364ec2ebfb1d71aa" providerId="LiveId" clId="{9179244D-FF18-4689-971D-06A3C313CE6C}" dt="2025-03-29T09:30:13.863" v="821"/>
          <ac:spMkLst>
            <pc:docMk/>
            <pc:sldMk cId="0" sldId="258"/>
            <ac:spMk id="126" creationId="{00000000-0000-0000-0000-000000000000}"/>
          </ac:spMkLst>
        </pc:spChg>
        <pc:spChg chg="mod">
          <ac:chgData name="hence K" userId="364ec2ebfb1d71aa" providerId="LiveId" clId="{9179244D-FF18-4689-971D-06A3C313CE6C}" dt="2025-03-26T06:50:27.726" v="342" actId="1036"/>
          <ac:spMkLst>
            <pc:docMk/>
            <pc:sldMk cId="0" sldId="258"/>
            <ac:spMk id="128" creationId="{00000000-0000-0000-0000-000000000000}"/>
          </ac:spMkLst>
        </pc:spChg>
        <pc:spChg chg="mod">
          <ac:chgData name="hence K" userId="364ec2ebfb1d71aa" providerId="LiveId" clId="{9179244D-FF18-4689-971D-06A3C313CE6C}" dt="2025-03-26T06:51:10.474" v="348" actId="14100"/>
          <ac:spMkLst>
            <pc:docMk/>
            <pc:sldMk cId="0" sldId="258"/>
            <ac:spMk id="129" creationId="{00000000-0000-0000-0000-000000000000}"/>
          </ac:spMkLst>
        </pc:spChg>
        <pc:spChg chg="mod">
          <ac:chgData name="hence K" userId="364ec2ebfb1d71aa" providerId="LiveId" clId="{9179244D-FF18-4689-971D-06A3C313CE6C}" dt="2025-03-26T06:50:27.726" v="342" actId="1036"/>
          <ac:spMkLst>
            <pc:docMk/>
            <pc:sldMk cId="0" sldId="258"/>
            <ac:spMk id="130" creationId="{00000000-0000-0000-0000-000000000000}"/>
          </ac:spMkLst>
        </pc:spChg>
        <pc:spChg chg="mod">
          <ac:chgData name="hence K" userId="364ec2ebfb1d71aa" providerId="LiveId" clId="{9179244D-FF18-4689-971D-06A3C313CE6C}" dt="2025-03-26T06:50:27.726" v="342" actId="1036"/>
          <ac:spMkLst>
            <pc:docMk/>
            <pc:sldMk cId="0" sldId="258"/>
            <ac:spMk id="131" creationId="{00000000-0000-0000-0000-000000000000}"/>
          </ac:spMkLst>
        </pc:spChg>
        <pc:spChg chg="mod">
          <ac:chgData name="hence K" userId="364ec2ebfb1d71aa" providerId="LiveId" clId="{9179244D-FF18-4689-971D-06A3C313CE6C}" dt="2025-03-29T09:30:19.708" v="824"/>
          <ac:spMkLst>
            <pc:docMk/>
            <pc:sldMk cId="0" sldId="258"/>
            <ac:spMk id="132" creationId="{00000000-0000-0000-0000-000000000000}"/>
          </ac:spMkLst>
        </pc:spChg>
        <pc:spChg chg="mod">
          <ac:chgData name="hence K" userId="364ec2ebfb1d71aa" providerId="LiveId" clId="{9179244D-FF18-4689-971D-06A3C313CE6C}" dt="2025-03-26T06:49:58.824" v="282" actId="14100"/>
          <ac:spMkLst>
            <pc:docMk/>
            <pc:sldMk cId="0" sldId="258"/>
            <ac:spMk id="134" creationId="{00000000-0000-0000-0000-000000000000}"/>
          </ac:spMkLst>
        </pc:spChg>
        <pc:spChg chg="mod">
          <ac:chgData name="hence K" userId="364ec2ebfb1d71aa" providerId="LiveId" clId="{9179244D-FF18-4689-971D-06A3C313CE6C}" dt="2025-03-26T06:45:15.649" v="262" actId="113"/>
          <ac:spMkLst>
            <pc:docMk/>
            <pc:sldMk cId="0" sldId="258"/>
            <ac:spMk id="136" creationId="{00000000-0000-0000-0000-000000000000}"/>
          </ac:spMkLst>
        </pc:spChg>
        <pc:spChg chg="mod">
          <ac:chgData name="hence K" userId="364ec2ebfb1d71aa" providerId="LiveId" clId="{9179244D-FF18-4689-971D-06A3C313CE6C}" dt="2025-04-21T05:13:04.415" v="2530" actId="20577"/>
          <ac:spMkLst>
            <pc:docMk/>
            <pc:sldMk cId="0" sldId="258"/>
            <ac:spMk id="137" creationId="{00000000-0000-0000-0000-000000000000}"/>
          </ac:spMkLst>
        </pc:spChg>
        <pc:picChg chg="mod">
          <ac:chgData name="hence K" userId="364ec2ebfb1d71aa" providerId="LiveId" clId="{9179244D-FF18-4689-971D-06A3C313CE6C}" dt="2025-03-26T06:50:11.219" v="322" actId="1036"/>
          <ac:picMkLst>
            <pc:docMk/>
            <pc:sldMk cId="0" sldId="258"/>
            <ac:picMk id="127" creationId="{00000000-0000-0000-0000-000000000000}"/>
          </ac:picMkLst>
        </pc:picChg>
        <pc:picChg chg="mod">
          <ac:chgData name="hence K" userId="364ec2ebfb1d71aa" providerId="LiveId" clId="{9179244D-FF18-4689-971D-06A3C313CE6C}" dt="2025-03-26T06:51:19.412" v="377" actId="1036"/>
          <ac:picMkLst>
            <pc:docMk/>
            <pc:sldMk cId="0" sldId="258"/>
            <ac:picMk id="133" creationId="{00000000-0000-0000-0000-000000000000}"/>
          </ac:picMkLst>
        </pc:picChg>
      </pc:sldChg>
      <pc:sldChg chg="addSp delSp modSp mod">
        <pc:chgData name="hence K" userId="364ec2ebfb1d71aa" providerId="LiveId" clId="{9179244D-FF18-4689-971D-06A3C313CE6C}" dt="2025-04-21T05:19:53.476" v="2540"/>
        <pc:sldMkLst>
          <pc:docMk/>
          <pc:sldMk cId="0" sldId="259"/>
        </pc:sldMkLst>
        <pc:spChg chg="mod">
          <ac:chgData name="hence K" userId="364ec2ebfb1d71aa" providerId="LiveId" clId="{9179244D-FF18-4689-971D-06A3C313CE6C}" dt="2025-03-27T06:28:12.536" v="658" actId="1076"/>
          <ac:spMkLst>
            <pc:docMk/>
            <pc:sldMk cId="0" sldId="259"/>
            <ac:spMk id="2" creationId="{8D5779A2-6C5D-DD4E-09C4-77A4E535C91D}"/>
          </ac:spMkLst>
        </pc:spChg>
        <pc:spChg chg="mod">
          <ac:chgData name="hence K" userId="364ec2ebfb1d71aa" providerId="LiveId" clId="{9179244D-FF18-4689-971D-06A3C313CE6C}" dt="2025-04-11T00:19:06.824" v="2323" actId="113"/>
          <ac:spMkLst>
            <pc:docMk/>
            <pc:sldMk cId="0" sldId="259"/>
            <ac:spMk id="5" creationId="{DC7B896C-DAA2-CA6C-B9B8-BC9A3BDF1509}"/>
          </ac:spMkLst>
        </pc:spChg>
        <pc:spChg chg="mod">
          <ac:chgData name="hence K" userId="364ec2ebfb1d71aa" providerId="LiveId" clId="{9179244D-FF18-4689-971D-06A3C313CE6C}" dt="2025-04-11T04:17:00.374" v="2456" actId="313"/>
          <ac:spMkLst>
            <pc:docMk/>
            <pc:sldMk cId="0" sldId="259"/>
            <ac:spMk id="6" creationId="{7F2F1809-E511-3A3C-CD26-62B270C86BEF}"/>
          </ac:spMkLst>
        </pc:spChg>
        <pc:spChg chg="add del mod">
          <ac:chgData name="hence K" userId="364ec2ebfb1d71aa" providerId="LiveId" clId="{9179244D-FF18-4689-971D-06A3C313CE6C}" dt="2025-04-21T05:18:14.163" v="2537"/>
          <ac:spMkLst>
            <pc:docMk/>
            <pc:sldMk cId="0" sldId="259"/>
            <ac:spMk id="7" creationId="{1E565F58-A5A2-7B74-87E9-D876376CFA15}"/>
          </ac:spMkLst>
        </pc:spChg>
        <pc:spChg chg="mod">
          <ac:chgData name="hence K" userId="364ec2ebfb1d71aa" providerId="LiveId" clId="{9179244D-FF18-4689-971D-06A3C313CE6C}" dt="2025-04-11T00:27:00.525" v="2359" actId="113"/>
          <ac:spMkLst>
            <pc:docMk/>
            <pc:sldMk cId="0" sldId="259"/>
            <ac:spMk id="8" creationId="{674ECA62-ADDC-C632-90F2-ABD5D75A28C2}"/>
          </ac:spMkLst>
        </pc:spChg>
        <pc:spChg chg="add mod">
          <ac:chgData name="hence K" userId="364ec2ebfb1d71aa" providerId="LiveId" clId="{9179244D-FF18-4689-971D-06A3C313CE6C}" dt="2025-03-27T06:26:44.612" v="645" actId="255"/>
          <ac:spMkLst>
            <pc:docMk/>
            <pc:sldMk cId="0" sldId="259"/>
            <ac:spMk id="15" creationId="{706A302A-72FE-13E2-BFA4-BC8090BE5F01}"/>
          </ac:spMkLst>
        </pc:spChg>
        <pc:spChg chg="add mod">
          <ac:chgData name="hence K" userId="364ec2ebfb1d71aa" providerId="LiveId" clId="{9179244D-FF18-4689-971D-06A3C313CE6C}" dt="2025-04-21T05:19:53.476" v="2540"/>
          <ac:spMkLst>
            <pc:docMk/>
            <pc:sldMk cId="0" sldId="259"/>
            <ac:spMk id="17" creationId="{DC7A4F42-E558-B5AD-B422-D0C9986C1070}"/>
          </ac:spMkLst>
        </pc:spChg>
        <pc:spChg chg="mod">
          <ac:chgData name="hence K" userId="364ec2ebfb1d71aa" providerId="LiveId" clId="{9179244D-FF18-4689-971D-06A3C313CE6C}" dt="2025-03-26T23:31:45.711" v="533" actId="14100"/>
          <ac:spMkLst>
            <pc:docMk/>
            <pc:sldMk cId="0" sldId="259"/>
            <ac:spMk id="144" creationId="{00000000-0000-0000-0000-000000000000}"/>
          </ac:spMkLst>
        </pc:spChg>
        <pc:spChg chg="mod">
          <ac:chgData name="hence K" userId="364ec2ebfb1d71aa" providerId="LiveId" clId="{9179244D-FF18-4689-971D-06A3C313CE6C}" dt="2025-03-26T22:06:03.621" v="505" actId="14100"/>
          <ac:spMkLst>
            <pc:docMk/>
            <pc:sldMk cId="0" sldId="259"/>
            <ac:spMk id="145" creationId="{00000000-0000-0000-0000-000000000000}"/>
          </ac:spMkLst>
        </pc:spChg>
        <pc:spChg chg="mod">
          <ac:chgData name="hence K" userId="364ec2ebfb1d71aa" providerId="LiveId" clId="{9179244D-FF18-4689-971D-06A3C313CE6C}" dt="2025-04-11T00:18:00.595" v="2317" actId="947"/>
          <ac:spMkLst>
            <pc:docMk/>
            <pc:sldMk cId="0" sldId="259"/>
            <ac:spMk id="147" creationId="{00000000-0000-0000-0000-000000000000}"/>
          </ac:spMkLst>
        </pc:spChg>
        <pc:spChg chg="mod">
          <ac:chgData name="hence K" userId="364ec2ebfb1d71aa" providerId="LiveId" clId="{9179244D-FF18-4689-971D-06A3C313CE6C}" dt="2025-03-26T22:09:35.536" v="512" actId="6549"/>
          <ac:spMkLst>
            <pc:docMk/>
            <pc:sldMk cId="0" sldId="259"/>
            <ac:spMk id="148" creationId="{00000000-0000-0000-0000-000000000000}"/>
          </ac:spMkLst>
        </pc:spChg>
        <pc:spChg chg="mod">
          <ac:chgData name="hence K" userId="364ec2ebfb1d71aa" providerId="LiveId" clId="{9179244D-FF18-4689-971D-06A3C313CE6C}" dt="2025-03-26T23:34:10.302" v="561" actId="14100"/>
          <ac:spMkLst>
            <pc:docMk/>
            <pc:sldMk cId="0" sldId="259"/>
            <ac:spMk id="149" creationId="{00000000-0000-0000-0000-000000000000}"/>
          </ac:spMkLst>
        </pc:spChg>
        <pc:spChg chg="mod">
          <ac:chgData name="hence K" userId="364ec2ebfb1d71aa" providerId="LiveId" clId="{9179244D-FF18-4689-971D-06A3C313CE6C}" dt="2025-04-21T05:13:50.921" v="2534" actId="6549"/>
          <ac:spMkLst>
            <pc:docMk/>
            <pc:sldMk cId="0" sldId="259"/>
            <ac:spMk id="152" creationId="{00000000-0000-0000-0000-000000000000}"/>
          </ac:spMkLst>
        </pc:spChg>
        <pc:picChg chg="mod">
          <ac:chgData name="hence K" userId="364ec2ebfb1d71aa" providerId="LiveId" clId="{9179244D-FF18-4689-971D-06A3C313CE6C}" dt="2025-03-26T23:34:15.137" v="562" actId="1076"/>
          <ac:picMkLst>
            <pc:docMk/>
            <pc:sldMk cId="0" sldId="259"/>
            <ac:picMk id="150" creationId="{00000000-0000-0000-0000-000000000000}"/>
          </ac:picMkLst>
        </pc:picChg>
      </pc:sldChg>
      <pc:sldChg chg="modSp mod">
        <pc:chgData name="hence K" userId="364ec2ebfb1d71aa" providerId="LiveId" clId="{9179244D-FF18-4689-971D-06A3C313CE6C}" dt="2025-04-11T04:17:02.498" v="2457" actId="313"/>
        <pc:sldMkLst>
          <pc:docMk/>
          <pc:sldMk cId="0" sldId="261"/>
        </pc:sldMkLst>
        <pc:spChg chg="mod">
          <ac:chgData name="hence K" userId="364ec2ebfb1d71aa" providerId="LiveId" clId="{9179244D-FF18-4689-971D-06A3C313CE6C}" dt="2025-04-10T07:01:19.740" v="2303" actId="1076"/>
          <ac:spMkLst>
            <pc:docMk/>
            <pc:sldMk cId="0" sldId="261"/>
            <ac:spMk id="5" creationId="{2C22E77A-4EE2-9C0F-D9A4-B0CFCCFA200A}"/>
          </ac:spMkLst>
        </pc:spChg>
        <pc:spChg chg="mod">
          <ac:chgData name="hence K" userId="364ec2ebfb1d71aa" providerId="LiveId" clId="{9179244D-FF18-4689-971D-06A3C313CE6C}" dt="2025-04-11T04:17:02.498" v="2457" actId="313"/>
          <ac:spMkLst>
            <pc:docMk/>
            <pc:sldMk cId="0" sldId="261"/>
            <ac:spMk id="6" creationId="{79E26E4B-A71C-0E63-E5D2-1FAB2BB9AC63}"/>
          </ac:spMkLst>
        </pc:spChg>
        <pc:spChg chg="mod">
          <ac:chgData name="hence K" userId="364ec2ebfb1d71aa" providerId="LiveId" clId="{9179244D-FF18-4689-971D-06A3C313CE6C}" dt="2025-03-29T08:59:23.071" v="749" actId="113"/>
          <ac:spMkLst>
            <pc:docMk/>
            <pc:sldMk cId="0" sldId="261"/>
            <ac:spMk id="7" creationId="{11422DEB-71DE-D470-EC39-18554B955EA3}"/>
          </ac:spMkLst>
        </pc:spChg>
        <pc:spChg chg="mod">
          <ac:chgData name="hence K" userId="364ec2ebfb1d71aa" providerId="LiveId" clId="{9179244D-FF18-4689-971D-06A3C313CE6C}" dt="2025-04-10T06:59:44.244" v="2282" actId="20577"/>
          <ac:spMkLst>
            <pc:docMk/>
            <pc:sldMk cId="0" sldId="261"/>
            <ac:spMk id="9" creationId="{8ADBE9DD-E70D-0F61-0AE1-AD83AD2A49F5}"/>
          </ac:spMkLst>
        </pc:spChg>
        <pc:spChg chg="mod">
          <ac:chgData name="hence K" userId="364ec2ebfb1d71aa" providerId="LiveId" clId="{9179244D-FF18-4689-971D-06A3C313CE6C}" dt="2025-04-11T00:27:19.823" v="2364" actId="207"/>
          <ac:spMkLst>
            <pc:docMk/>
            <pc:sldMk cId="0" sldId="261"/>
            <ac:spMk id="11" creationId="{DC0F33AB-A885-0AAC-84EA-AA69DE4BEA81}"/>
          </ac:spMkLst>
        </pc:spChg>
        <pc:spChg chg="mod">
          <ac:chgData name="hence K" userId="364ec2ebfb1d71aa" providerId="LiveId" clId="{9179244D-FF18-4689-971D-06A3C313CE6C}" dt="2025-04-10T07:01:19.313" v="2302" actId="1076"/>
          <ac:spMkLst>
            <pc:docMk/>
            <pc:sldMk cId="0" sldId="261"/>
            <ac:spMk id="174" creationId="{00000000-0000-0000-0000-000000000000}"/>
          </ac:spMkLst>
        </pc:spChg>
        <pc:spChg chg="mod">
          <ac:chgData name="hence K" userId="364ec2ebfb1d71aa" providerId="LiveId" clId="{9179244D-FF18-4689-971D-06A3C313CE6C}" dt="2025-03-29T09:29:18.224" v="814"/>
          <ac:spMkLst>
            <pc:docMk/>
            <pc:sldMk cId="0" sldId="261"/>
            <ac:spMk id="176" creationId="{00000000-0000-0000-0000-000000000000}"/>
          </ac:spMkLst>
        </pc:spChg>
        <pc:spChg chg="mod">
          <ac:chgData name="hence K" userId="364ec2ebfb1d71aa" providerId="LiveId" clId="{9179244D-FF18-4689-971D-06A3C313CE6C}" dt="2025-04-10T07:01:20.934" v="2307" actId="1076"/>
          <ac:spMkLst>
            <pc:docMk/>
            <pc:sldMk cId="0" sldId="261"/>
            <ac:spMk id="179" creationId="{00000000-0000-0000-0000-000000000000}"/>
          </ac:spMkLst>
        </pc:spChg>
        <pc:spChg chg="mod">
          <ac:chgData name="hence K" userId="364ec2ebfb1d71aa" providerId="LiveId" clId="{9179244D-FF18-4689-971D-06A3C313CE6C}" dt="2025-04-11T03:55:21.581" v="2399" actId="947"/>
          <ac:spMkLst>
            <pc:docMk/>
            <pc:sldMk cId="0" sldId="261"/>
            <ac:spMk id="180" creationId="{00000000-0000-0000-0000-000000000000}"/>
          </ac:spMkLst>
        </pc:spChg>
        <pc:spChg chg="mod">
          <ac:chgData name="hence K" userId="364ec2ebfb1d71aa" providerId="LiveId" clId="{9179244D-FF18-4689-971D-06A3C313CE6C}" dt="2025-03-29T09:40:38.562" v="878" actId="2710"/>
          <ac:spMkLst>
            <pc:docMk/>
            <pc:sldMk cId="0" sldId="261"/>
            <ac:spMk id="181" creationId="{00000000-0000-0000-0000-000000000000}"/>
          </ac:spMkLst>
        </pc:spChg>
        <pc:spChg chg="mod">
          <ac:chgData name="hence K" userId="364ec2ebfb1d71aa" providerId="LiveId" clId="{9179244D-FF18-4689-971D-06A3C313CE6C}" dt="2025-04-10T07:01:24.952" v="2309" actId="20577"/>
          <ac:spMkLst>
            <pc:docMk/>
            <pc:sldMk cId="0" sldId="261"/>
            <ac:spMk id="182" creationId="{00000000-0000-0000-0000-000000000000}"/>
          </ac:spMkLst>
        </pc:spChg>
      </pc:sldChg>
      <pc:sldChg chg="addSp delSp modSp mod delAnim">
        <pc:chgData name="hence K" userId="364ec2ebfb1d71aa" providerId="LiveId" clId="{9179244D-FF18-4689-971D-06A3C313CE6C}" dt="2025-04-11T00:27:37.605" v="2368" actId="113"/>
        <pc:sldMkLst>
          <pc:docMk/>
          <pc:sldMk cId="0" sldId="266"/>
        </pc:sldMkLst>
        <pc:spChg chg="mod">
          <ac:chgData name="hence K" userId="364ec2ebfb1d71aa" providerId="LiveId" clId="{9179244D-FF18-4689-971D-06A3C313CE6C}" dt="2025-04-11T00:27:37.605" v="2368" actId="113"/>
          <ac:spMkLst>
            <pc:docMk/>
            <pc:sldMk cId="0" sldId="266"/>
            <ac:spMk id="3" creationId="{36369708-9EAA-FE18-66BD-68A27C3D240F}"/>
          </ac:spMkLst>
        </pc:spChg>
        <pc:spChg chg="mod">
          <ac:chgData name="hence K" userId="364ec2ebfb1d71aa" providerId="LiveId" clId="{9179244D-FF18-4689-971D-06A3C313CE6C}" dt="2025-03-29T09:32:50.780" v="828" actId="255"/>
          <ac:spMkLst>
            <pc:docMk/>
            <pc:sldMk cId="0" sldId="266"/>
            <ac:spMk id="255" creationId="{00000000-0000-0000-0000-000000000000}"/>
          </ac:spMkLst>
        </pc:spChg>
        <pc:spChg chg="mod">
          <ac:chgData name="hence K" userId="364ec2ebfb1d71aa" providerId="LiveId" clId="{9179244D-FF18-4689-971D-06A3C313CE6C}" dt="2025-04-11T00:21:23.805" v="2331" actId="1076"/>
          <ac:spMkLst>
            <pc:docMk/>
            <pc:sldMk cId="0" sldId="266"/>
            <ac:spMk id="256" creationId="{00000000-0000-0000-0000-000000000000}"/>
          </ac:spMkLst>
        </pc:spChg>
        <pc:spChg chg="mod">
          <ac:chgData name="hence K" userId="364ec2ebfb1d71aa" providerId="LiveId" clId="{9179244D-FF18-4689-971D-06A3C313CE6C}" dt="2025-03-29T09:34:53.023" v="837" actId="20577"/>
          <ac:spMkLst>
            <pc:docMk/>
            <pc:sldMk cId="0" sldId="266"/>
            <ac:spMk id="258" creationId="{00000000-0000-0000-0000-000000000000}"/>
          </ac:spMkLst>
        </pc:spChg>
        <pc:spChg chg="mod">
          <ac:chgData name="hence K" userId="364ec2ebfb1d71aa" providerId="LiveId" clId="{9179244D-FF18-4689-971D-06A3C313CE6C}" dt="2025-04-11T00:21:22.079" v="2330" actId="947"/>
          <ac:spMkLst>
            <pc:docMk/>
            <pc:sldMk cId="0" sldId="266"/>
            <ac:spMk id="259" creationId="{00000000-0000-0000-0000-000000000000}"/>
          </ac:spMkLst>
        </pc:spChg>
        <pc:spChg chg="mod">
          <ac:chgData name="hence K" userId="364ec2ebfb1d71aa" providerId="LiveId" clId="{9179244D-FF18-4689-971D-06A3C313CE6C}" dt="2025-03-29T09:52:15.596" v="925" actId="14100"/>
          <ac:spMkLst>
            <pc:docMk/>
            <pc:sldMk cId="0" sldId="266"/>
            <ac:spMk id="260" creationId="{00000000-0000-0000-0000-000000000000}"/>
          </ac:spMkLst>
        </pc:spChg>
        <pc:spChg chg="mod">
          <ac:chgData name="hence K" userId="364ec2ebfb1d71aa" providerId="LiveId" clId="{9179244D-FF18-4689-971D-06A3C313CE6C}" dt="2025-04-11T00:21:36.245" v="2334" actId="947"/>
          <ac:spMkLst>
            <pc:docMk/>
            <pc:sldMk cId="0" sldId="266"/>
            <ac:spMk id="261" creationId="{00000000-0000-0000-0000-000000000000}"/>
          </ac:spMkLst>
        </pc:spChg>
        <pc:spChg chg="mod">
          <ac:chgData name="hence K" userId="364ec2ebfb1d71aa" providerId="LiveId" clId="{9179244D-FF18-4689-971D-06A3C313CE6C}" dt="2025-03-29T09:52:04.383" v="922" actId="14100"/>
          <ac:spMkLst>
            <pc:docMk/>
            <pc:sldMk cId="0" sldId="266"/>
            <ac:spMk id="262" creationId="{00000000-0000-0000-0000-000000000000}"/>
          </ac:spMkLst>
        </pc:spChg>
        <pc:spChg chg="mod">
          <ac:chgData name="hence K" userId="364ec2ebfb1d71aa" providerId="LiveId" clId="{9179244D-FF18-4689-971D-06A3C313CE6C}" dt="2025-03-29T09:52:06.648" v="923" actId="14100"/>
          <ac:spMkLst>
            <pc:docMk/>
            <pc:sldMk cId="0" sldId="266"/>
            <ac:spMk id="263" creationId="{00000000-0000-0000-0000-000000000000}"/>
          </ac:spMkLst>
        </pc:spChg>
        <pc:spChg chg="mod">
          <ac:chgData name="hence K" userId="364ec2ebfb1d71aa" providerId="LiveId" clId="{9179244D-FF18-4689-971D-06A3C313CE6C}" dt="2025-03-29T09:51:32.860" v="915" actId="1076"/>
          <ac:spMkLst>
            <pc:docMk/>
            <pc:sldMk cId="0" sldId="266"/>
            <ac:spMk id="265" creationId="{00000000-0000-0000-0000-000000000000}"/>
          </ac:spMkLst>
        </pc:spChg>
        <pc:spChg chg="mod">
          <ac:chgData name="hence K" userId="364ec2ebfb1d71aa" providerId="LiveId" clId="{9179244D-FF18-4689-971D-06A3C313CE6C}" dt="2025-04-07T02:04:07.541" v="1327" actId="20577"/>
          <ac:spMkLst>
            <pc:docMk/>
            <pc:sldMk cId="0" sldId="266"/>
            <ac:spMk id="266" creationId="{00000000-0000-0000-0000-000000000000}"/>
          </ac:spMkLst>
        </pc:spChg>
        <pc:picChg chg="mod">
          <ac:chgData name="hence K" userId="364ec2ebfb1d71aa" providerId="LiveId" clId="{9179244D-FF18-4689-971D-06A3C313CE6C}" dt="2025-04-11T00:21:25.682" v="2333" actId="1076"/>
          <ac:picMkLst>
            <pc:docMk/>
            <pc:sldMk cId="0" sldId="266"/>
            <ac:picMk id="257" creationId="{00000000-0000-0000-0000-000000000000}"/>
          </ac:picMkLst>
        </pc:picChg>
        <pc:picChg chg="add mod">
          <ac:chgData name="hence K" userId="364ec2ebfb1d71aa" providerId="LiveId" clId="{9179244D-FF18-4689-971D-06A3C313CE6C}" dt="2025-04-06T23:56:24.519" v="1016" actId="14100"/>
          <ac:picMkLst>
            <pc:docMk/>
            <pc:sldMk cId="0" sldId="266"/>
            <ac:picMk id="2050" creationId="{1B2278BD-A714-2A57-CCC5-42C79208E2F1}"/>
          </ac:picMkLst>
        </pc:picChg>
      </pc:sldChg>
      <pc:sldChg chg="addSp delSp modSp mod delAnim">
        <pc:chgData name="hence K" userId="364ec2ebfb1d71aa" providerId="LiveId" clId="{9179244D-FF18-4689-971D-06A3C313CE6C}" dt="2025-04-21T05:22:04.032" v="2559" actId="14100"/>
        <pc:sldMkLst>
          <pc:docMk/>
          <pc:sldMk cId="0" sldId="273"/>
        </pc:sldMkLst>
        <pc:spChg chg="mod">
          <ac:chgData name="hence K" userId="364ec2ebfb1d71aa" providerId="LiveId" clId="{9179244D-FF18-4689-971D-06A3C313CE6C}" dt="2025-04-11T00:27:57.898" v="2372" actId="207"/>
          <ac:spMkLst>
            <pc:docMk/>
            <pc:sldMk cId="0" sldId="273"/>
            <ac:spMk id="3" creationId="{4909A172-9827-1D9D-8AF1-06E5FADB0CD6}"/>
          </ac:spMkLst>
        </pc:spChg>
        <pc:spChg chg="add mod">
          <ac:chgData name="hence K" userId="364ec2ebfb1d71aa" providerId="LiveId" clId="{9179244D-FF18-4689-971D-06A3C313CE6C}" dt="2025-04-21T05:21:12.057" v="2550" actId="1076"/>
          <ac:spMkLst>
            <pc:docMk/>
            <pc:sldMk cId="0" sldId="273"/>
            <ac:spMk id="4" creationId="{87ED601A-21CD-7836-3E07-F8ED8F213323}"/>
          </ac:spMkLst>
        </pc:spChg>
        <pc:spChg chg="add mod">
          <ac:chgData name="hence K" userId="364ec2ebfb1d71aa" providerId="LiveId" clId="{9179244D-FF18-4689-971D-06A3C313CE6C}" dt="2025-04-21T05:21:17.201" v="2553" actId="1076"/>
          <ac:spMkLst>
            <pc:docMk/>
            <pc:sldMk cId="0" sldId="273"/>
            <ac:spMk id="5" creationId="{C72811CF-2B3A-71DD-1FB9-3422B871C5C8}"/>
          </ac:spMkLst>
        </pc:spChg>
        <pc:spChg chg="add mod">
          <ac:chgData name="hence K" userId="364ec2ebfb1d71aa" providerId="LiveId" clId="{9179244D-FF18-4689-971D-06A3C313CE6C}" dt="2025-04-07T02:05:13.031" v="1341" actId="14100"/>
          <ac:spMkLst>
            <pc:docMk/>
            <pc:sldMk cId="0" sldId="273"/>
            <ac:spMk id="14" creationId="{F36EB913-49B1-5750-45BB-A3ED682C7D81}"/>
          </ac:spMkLst>
        </pc:spChg>
        <pc:spChg chg="add mod">
          <ac:chgData name="hence K" userId="364ec2ebfb1d71aa" providerId="LiveId" clId="{9179244D-FF18-4689-971D-06A3C313CE6C}" dt="2025-04-11T00:28:29.751" v="2375" actId="947"/>
          <ac:spMkLst>
            <pc:docMk/>
            <pc:sldMk cId="0" sldId="273"/>
            <ac:spMk id="15" creationId="{DC331A86-A8D2-F37F-09D8-A4973D0447DC}"/>
          </ac:spMkLst>
        </pc:spChg>
        <pc:spChg chg="mod">
          <ac:chgData name="hence K" userId="364ec2ebfb1d71aa" providerId="LiveId" clId="{9179244D-FF18-4689-971D-06A3C313CE6C}" dt="2025-03-29T09:58:57.587" v="981" actId="255"/>
          <ac:spMkLst>
            <pc:docMk/>
            <pc:sldMk cId="0" sldId="273"/>
            <ac:spMk id="352" creationId="{00000000-0000-0000-0000-000000000000}"/>
          </ac:spMkLst>
        </pc:spChg>
        <pc:spChg chg="mod">
          <ac:chgData name="hence K" userId="364ec2ebfb1d71aa" providerId="LiveId" clId="{9179244D-FF18-4689-971D-06A3C313CE6C}" dt="2025-04-11T00:28:22.105" v="2374" actId="947"/>
          <ac:spMkLst>
            <pc:docMk/>
            <pc:sldMk cId="0" sldId="273"/>
            <ac:spMk id="354" creationId="{00000000-0000-0000-0000-000000000000}"/>
          </ac:spMkLst>
        </pc:spChg>
        <pc:spChg chg="mod">
          <ac:chgData name="hence K" userId="364ec2ebfb1d71aa" providerId="LiveId" clId="{9179244D-FF18-4689-971D-06A3C313CE6C}" dt="2025-04-21T05:21:07.010" v="2548" actId="1076"/>
          <ac:spMkLst>
            <pc:docMk/>
            <pc:sldMk cId="0" sldId="273"/>
            <ac:spMk id="355" creationId="{00000000-0000-0000-0000-000000000000}"/>
          </ac:spMkLst>
        </pc:spChg>
        <pc:spChg chg="mod">
          <ac:chgData name="hence K" userId="364ec2ebfb1d71aa" providerId="LiveId" clId="{9179244D-FF18-4689-971D-06A3C313CE6C}" dt="2025-04-21T05:22:04.032" v="2559" actId="14100"/>
          <ac:spMkLst>
            <pc:docMk/>
            <pc:sldMk cId="0" sldId="273"/>
            <ac:spMk id="356" creationId="{00000000-0000-0000-0000-000000000000}"/>
          </ac:spMkLst>
        </pc:spChg>
        <pc:spChg chg="mod">
          <ac:chgData name="hence K" userId="364ec2ebfb1d71aa" providerId="LiveId" clId="{9179244D-FF18-4689-971D-06A3C313CE6C}" dt="2025-04-21T05:21:09.004" v="2549" actId="1076"/>
          <ac:spMkLst>
            <pc:docMk/>
            <pc:sldMk cId="0" sldId="273"/>
            <ac:spMk id="357" creationId="{00000000-0000-0000-0000-000000000000}"/>
          </ac:spMkLst>
        </pc:spChg>
        <pc:spChg chg="mod">
          <ac:chgData name="hence K" userId="364ec2ebfb1d71aa" providerId="LiveId" clId="{9179244D-FF18-4689-971D-06A3C313CE6C}" dt="2025-04-21T05:21:00.019" v="2547" actId="14100"/>
          <ac:spMkLst>
            <pc:docMk/>
            <pc:sldMk cId="0" sldId="273"/>
            <ac:spMk id="358" creationId="{00000000-0000-0000-0000-000000000000}"/>
          </ac:spMkLst>
        </pc:spChg>
        <pc:picChg chg="add mod">
          <ac:chgData name="hence K" userId="364ec2ebfb1d71aa" providerId="LiveId" clId="{9179244D-FF18-4689-971D-06A3C313CE6C}" dt="2025-04-07T02:04:53.968" v="1333" actId="14100"/>
          <ac:picMkLst>
            <pc:docMk/>
            <pc:sldMk cId="0" sldId="273"/>
            <ac:picMk id="1026" creationId="{E1FEB005-C80B-1CC3-CE92-4BFDDA29A23E}"/>
          </ac:picMkLst>
        </pc:picChg>
        <pc:cxnChg chg="add mod">
          <ac:chgData name="hence K" userId="364ec2ebfb1d71aa" providerId="LiveId" clId="{9179244D-FF18-4689-971D-06A3C313CE6C}" dt="2025-04-11T06:27:51.694" v="2522" actId="1035"/>
          <ac:cxnSpMkLst>
            <pc:docMk/>
            <pc:sldMk cId="0" sldId="273"/>
            <ac:cxnSpMk id="10" creationId="{BAB051DF-786B-8208-8FB5-C367FFC7E0E3}"/>
          </ac:cxnSpMkLst>
        </pc:cxnChg>
      </pc:sldChg>
      <pc:sldChg chg="addSp delSp modSp mod delAnim">
        <pc:chgData name="hence K" userId="364ec2ebfb1d71aa" providerId="LiveId" clId="{9179244D-FF18-4689-971D-06A3C313CE6C}" dt="2025-04-21T05:23:09.198" v="2561" actId="948"/>
        <pc:sldMkLst>
          <pc:docMk/>
          <pc:sldMk cId="0" sldId="274"/>
        </pc:sldMkLst>
        <pc:spChg chg="mod">
          <ac:chgData name="hence K" userId="364ec2ebfb1d71aa" providerId="LiveId" clId="{9179244D-FF18-4689-971D-06A3C313CE6C}" dt="2025-04-11T06:21:42.020" v="2481" actId="113"/>
          <ac:spMkLst>
            <pc:docMk/>
            <pc:sldMk cId="0" sldId="274"/>
            <ac:spMk id="3" creationId="{D4D33ED7-7086-4FDF-8F98-A8410FFB6A2A}"/>
          </ac:spMkLst>
        </pc:spChg>
        <pc:spChg chg="mod">
          <ac:chgData name="hence K" userId="364ec2ebfb1d71aa" providerId="LiveId" clId="{9179244D-FF18-4689-971D-06A3C313CE6C}" dt="2025-04-07T04:53:25.174" v="1386" actId="1076"/>
          <ac:spMkLst>
            <pc:docMk/>
            <pc:sldMk cId="0" sldId="274"/>
            <ac:spMk id="366" creationId="{00000000-0000-0000-0000-000000000000}"/>
          </ac:spMkLst>
        </pc:spChg>
        <pc:spChg chg="mod">
          <ac:chgData name="hence K" userId="364ec2ebfb1d71aa" providerId="LiveId" clId="{9179244D-FF18-4689-971D-06A3C313CE6C}" dt="2025-04-09T06:18:32.134" v="1548" actId="255"/>
          <ac:spMkLst>
            <pc:docMk/>
            <pc:sldMk cId="0" sldId="274"/>
            <ac:spMk id="367" creationId="{00000000-0000-0000-0000-000000000000}"/>
          </ac:spMkLst>
        </pc:spChg>
        <pc:spChg chg="mod">
          <ac:chgData name="hence K" userId="364ec2ebfb1d71aa" providerId="LiveId" clId="{9179244D-FF18-4689-971D-06A3C313CE6C}" dt="2025-04-11T00:30:30.043" v="2384" actId="947"/>
          <ac:spMkLst>
            <pc:docMk/>
            <pc:sldMk cId="0" sldId="274"/>
            <ac:spMk id="370" creationId="{00000000-0000-0000-0000-000000000000}"/>
          </ac:spMkLst>
        </pc:spChg>
        <pc:spChg chg="mod">
          <ac:chgData name="hence K" userId="364ec2ebfb1d71aa" providerId="LiveId" clId="{9179244D-FF18-4689-971D-06A3C313CE6C}" dt="2025-04-21T05:23:09.198" v="2561" actId="948"/>
          <ac:spMkLst>
            <pc:docMk/>
            <pc:sldMk cId="0" sldId="274"/>
            <ac:spMk id="371" creationId="{00000000-0000-0000-0000-000000000000}"/>
          </ac:spMkLst>
        </pc:spChg>
        <pc:spChg chg="mod">
          <ac:chgData name="hence K" userId="364ec2ebfb1d71aa" providerId="LiveId" clId="{9179244D-FF18-4689-971D-06A3C313CE6C}" dt="2025-04-11T00:30:05.201" v="2382" actId="947"/>
          <ac:spMkLst>
            <pc:docMk/>
            <pc:sldMk cId="0" sldId="274"/>
            <ac:spMk id="374" creationId="{00000000-0000-0000-0000-000000000000}"/>
          </ac:spMkLst>
        </pc:spChg>
        <pc:picChg chg="add mod">
          <ac:chgData name="hence K" userId="364ec2ebfb1d71aa" providerId="LiveId" clId="{9179244D-FF18-4689-971D-06A3C313CE6C}" dt="2025-04-07T04:53:35.005" v="1391" actId="1076"/>
          <ac:picMkLst>
            <pc:docMk/>
            <pc:sldMk cId="0" sldId="274"/>
            <ac:picMk id="3078" creationId="{B75F4C67-0A82-AE1B-7442-1EB1444983ED}"/>
          </ac:picMkLst>
        </pc:picChg>
      </pc:sldChg>
      <pc:sldChg chg="addSp delSp modSp mod">
        <pc:chgData name="hence K" userId="364ec2ebfb1d71aa" providerId="LiveId" clId="{9179244D-FF18-4689-971D-06A3C313CE6C}" dt="2025-04-11T04:17:04.028" v="2458" actId="313"/>
        <pc:sldMkLst>
          <pc:docMk/>
          <pc:sldMk cId="0" sldId="275"/>
        </pc:sldMkLst>
        <pc:spChg chg="mod">
          <ac:chgData name="hence K" userId="364ec2ebfb1d71aa" providerId="LiveId" clId="{9179244D-FF18-4689-971D-06A3C313CE6C}" dt="2025-04-11T00:31:06.578" v="2392" actId="113"/>
          <ac:spMkLst>
            <pc:docMk/>
            <pc:sldMk cId="0" sldId="275"/>
            <ac:spMk id="3" creationId="{980D7B77-2AA6-D26B-E11A-90620BC77E73}"/>
          </ac:spMkLst>
        </pc:spChg>
        <pc:spChg chg="mod">
          <ac:chgData name="hence K" userId="364ec2ebfb1d71aa" providerId="LiveId" clId="{9179244D-FF18-4689-971D-06A3C313CE6C}" dt="2025-04-09T06:18:43.767" v="1549" actId="255"/>
          <ac:spMkLst>
            <pc:docMk/>
            <pc:sldMk cId="0" sldId="275"/>
            <ac:spMk id="383" creationId="{00000000-0000-0000-0000-000000000000}"/>
          </ac:spMkLst>
        </pc:spChg>
        <pc:spChg chg="mod">
          <ac:chgData name="hence K" userId="364ec2ebfb1d71aa" providerId="LiveId" clId="{9179244D-FF18-4689-971D-06A3C313CE6C}" dt="2025-04-09T06:31:20.729" v="1749" actId="14100"/>
          <ac:spMkLst>
            <pc:docMk/>
            <pc:sldMk cId="0" sldId="275"/>
            <ac:spMk id="384" creationId="{00000000-0000-0000-0000-000000000000}"/>
          </ac:spMkLst>
        </pc:spChg>
        <pc:spChg chg="mod">
          <ac:chgData name="hence K" userId="364ec2ebfb1d71aa" providerId="LiveId" clId="{9179244D-FF18-4689-971D-06A3C313CE6C}" dt="2025-04-11T03:54:22.217" v="2396" actId="947"/>
          <ac:spMkLst>
            <pc:docMk/>
            <pc:sldMk cId="0" sldId="275"/>
            <ac:spMk id="386" creationId="{00000000-0000-0000-0000-000000000000}"/>
          </ac:spMkLst>
        </pc:spChg>
        <pc:spChg chg="mod">
          <ac:chgData name="hence K" userId="364ec2ebfb1d71aa" providerId="LiveId" clId="{9179244D-FF18-4689-971D-06A3C313CE6C}" dt="2025-04-11T04:17:04.028" v="2458" actId="313"/>
          <ac:spMkLst>
            <pc:docMk/>
            <pc:sldMk cId="0" sldId="275"/>
            <ac:spMk id="387" creationId="{00000000-0000-0000-0000-000000000000}"/>
          </ac:spMkLst>
        </pc:spChg>
        <pc:spChg chg="mod">
          <ac:chgData name="hence K" userId="364ec2ebfb1d71aa" providerId="LiveId" clId="{9179244D-FF18-4689-971D-06A3C313CE6C}" dt="2025-04-11T03:57:56.503" v="2404" actId="947"/>
          <ac:spMkLst>
            <pc:docMk/>
            <pc:sldMk cId="0" sldId="275"/>
            <ac:spMk id="388" creationId="{00000000-0000-0000-0000-000000000000}"/>
          </ac:spMkLst>
        </pc:spChg>
        <pc:spChg chg="mod">
          <ac:chgData name="hence K" userId="364ec2ebfb1d71aa" providerId="LiveId" clId="{9179244D-FF18-4689-971D-06A3C313CE6C}" dt="2025-04-11T03:59:20.164" v="2408" actId="947"/>
          <ac:spMkLst>
            <pc:docMk/>
            <pc:sldMk cId="0" sldId="275"/>
            <ac:spMk id="390" creationId="{00000000-0000-0000-0000-000000000000}"/>
          </ac:spMkLst>
        </pc:spChg>
        <pc:spChg chg="mod">
          <ac:chgData name="hence K" userId="364ec2ebfb1d71aa" providerId="LiveId" clId="{9179244D-FF18-4689-971D-06A3C313CE6C}" dt="2025-04-09T06:31:10.951" v="1747" actId="1076"/>
          <ac:spMkLst>
            <pc:docMk/>
            <pc:sldMk cId="0" sldId="275"/>
            <ac:spMk id="391" creationId="{00000000-0000-0000-0000-000000000000}"/>
          </ac:spMkLst>
        </pc:spChg>
        <pc:graphicFrameChg chg="add mod">
          <ac:chgData name="hence K" userId="364ec2ebfb1d71aa" providerId="LiveId" clId="{9179244D-FF18-4689-971D-06A3C313CE6C}" dt="2025-04-09T06:31:06.205" v="1745" actId="1076"/>
          <ac:graphicFrameMkLst>
            <pc:docMk/>
            <pc:sldMk cId="0" sldId="275"/>
            <ac:graphicFrameMk id="7" creationId="{47034C35-14A7-9102-0556-24BF09332462}"/>
          </ac:graphicFrameMkLst>
        </pc:graphicFrameChg>
        <pc:graphicFrameChg chg="add mod">
          <ac:chgData name="hence K" userId="364ec2ebfb1d71aa" providerId="LiveId" clId="{9179244D-FF18-4689-971D-06A3C313CE6C}" dt="2025-04-09T06:30:58.193" v="1744" actId="692"/>
          <ac:graphicFrameMkLst>
            <pc:docMk/>
            <pc:sldMk cId="0" sldId="275"/>
            <ac:graphicFrameMk id="8" creationId="{B6E30F04-7695-4D14-9E3D-D2496C2F65B3}"/>
          </ac:graphicFrameMkLst>
        </pc:graphicFrameChg>
      </pc:sldChg>
      <pc:sldChg chg="addSp delSp modSp mod delAnim">
        <pc:chgData name="hence K" userId="364ec2ebfb1d71aa" providerId="LiveId" clId="{9179244D-FF18-4689-971D-06A3C313CE6C}" dt="2025-04-11T04:18:31.333" v="2468" actId="947"/>
        <pc:sldMkLst>
          <pc:docMk/>
          <pc:sldMk cId="0" sldId="276"/>
        </pc:sldMkLst>
        <pc:spChg chg="add mod">
          <ac:chgData name="hence K" userId="364ec2ebfb1d71aa" providerId="LiveId" clId="{9179244D-FF18-4689-971D-06A3C313CE6C}" dt="2025-04-10T01:30:22.146" v="1881" actId="6549"/>
          <ac:spMkLst>
            <pc:docMk/>
            <pc:sldMk cId="0" sldId="276"/>
            <ac:spMk id="6" creationId="{68905C8C-1056-C554-7175-BB79AD2BEBEB}"/>
          </ac:spMkLst>
        </pc:spChg>
        <pc:spChg chg="mod">
          <ac:chgData name="hence K" userId="364ec2ebfb1d71aa" providerId="LiveId" clId="{9179244D-FF18-4689-971D-06A3C313CE6C}" dt="2025-04-09T06:31:52.817" v="1754" actId="255"/>
          <ac:spMkLst>
            <pc:docMk/>
            <pc:sldMk cId="0" sldId="276"/>
            <ac:spMk id="400" creationId="{00000000-0000-0000-0000-000000000000}"/>
          </ac:spMkLst>
        </pc:spChg>
        <pc:spChg chg="mod">
          <ac:chgData name="hence K" userId="364ec2ebfb1d71aa" providerId="LiveId" clId="{9179244D-FF18-4689-971D-06A3C313CE6C}" dt="2025-04-10T01:49:42.350" v="2072" actId="1076"/>
          <ac:spMkLst>
            <pc:docMk/>
            <pc:sldMk cId="0" sldId="276"/>
            <ac:spMk id="402" creationId="{00000000-0000-0000-0000-000000000000}"/>
          </ac:spMkLst>
        </pc:spChg>
        <pc:spChg chg="add del mod">
          <ac:chgData name="hence K" userId="364ec2ebfb1d71aa" providerId="LiveId" clId="{9179244D-FF18-4689-971D-06A3C313CE6C}" dt="2025-04-11T04:17:08.692" v="2463" actId="313"/>
          <ac:spMkLst>
            <pc:docMk/>
            <pc:sldMk cId="0" sldId="276"/>
            <ac:spMk id="404" creationId="{00000000-0000-0000-0000-000000000000}"/>
          </ac:spMkLst>
        </pc:spChg>
        <pc:spChg chg="mod">
          <ac:chgData name="hence K" userId="364ec2ebfb1d71aa" providerId="LiveId" clId="{9179244D-FF18-4689-971D-06A3C313CE6C}" dt="2025-04-11T04:16:30.391" v="2452" actId="313"/>
          <ac:spMkLst>
            <pc:docMk/>
            <pc:sldMk cId="0" sldId="276"/>
            <ac:spMk id="405" creationId="{00000000-0000-0000-0000-000000000000}"/>
          </ac:spMkLst>
        </pc:spChg>
        <pc:spChg chg="mod">
          <ac:chgData name="hence K" userId="364ec2ebfb1d71aa" providerId="LiveId" clId="{9179244D-FF18-4689-971D-06A3C313CE6C}" dt="2025-04-11T04:18:31.333" v="2468" actId="947"/>
          <ac:spMkLst>
            <pc:docMk/>
            <pc:sldMk cId="0" sldId="276"/>
            <ac:spMk id="406" creationId="{00000000-0000-0000-0000-000000000000}"/>
          </ac:spMkLst>
        </pc:spChg>
        <pc:spChg chg="mod">
          <ac:chgData name="hence K" userId="364ec2ebfb1d71aa" providerId="LiveId" clId="{9179244D-FF18-4689-971D-06A3C313CE6C}" dt="2025-04-10T01:19:16.542" v="1806" actId="1076"/>
          <ac:spMkLst>
            <pc:docMk/>
            <pc:sldMk cId="0" sldId="276"/>
            <ac:spMk id="407" creationId="{00000000-0000-0000-0000-000000000000}"/>
          </ac:spMkLst>
        </pc:spChg>
        <pc:picChg chg="add mod">
          <ac:chgData name="hence K" userId="364ec2ebfb1d71aa" providerId="LiveId" clId="{9179244D-FF18-4689-971D-06A3C313CE6C}" dt="2025-04-10T01:20:43.505" v="1838" actId="692"/>
          <ac:picMkLst>
            <pc:docMk/>
            <pc:sldMk cId="0" sldId="276"/>
            <ac:picMk id="5124" creationId="{9808977B-038F-D613-D3A4-08AFC380F371}"/>
          </ac:picMkLst>
        </pc:picChg>
        <pc:picChg chg="add mod">
          <ac:chgData name="hence K" userId="364ec2ebfb1d71aa" providerId="LiveId" clId="{9179244D-FF18-4689-971D-06A3C313CE6C}" dt="2025-04-10T01:44:10.156" v="1986" actId="1076"/>
          <ac:picMkLst>
            <pc:docMk/>
            <pc:sldMk cId="0" sldId="276"/>
            <ac:picMk id="5126" creationId="{EB212299-EBD0-11EF-355E-5B8C248AEADA}"/>
          </ac:picMkLst>
        </pc:picChg>
      </pc:sldChg>
      <pc:sldChg chg="delSp modSp mod delAnim">
        <pc:chgData name="hence K" userId="364ec2ebfb1d71aa" providerId="LiveId" clId="{9179244D-FF18-4689-971D-06A3C313CE6C}" dt="2025-04-21T05:24:30.712" v="2573" actId="14100"/>
        <pc:sldMkLst>
          <pc:docMk/>
          <pc:sldMk cId="0" sldId="277"/>
        </pc:sldMkLst>
        <pc:spChg chg="mod">
          <ac:chgData name="hence K" userId="364ec2ebfb1d71aa" providerId="LiveId" clId="{9179244D-FF18-4689-971D-06A3C313CE6C}" dt="2025-04-10T01:51:18.690" v="2073"/>
          <ac:spMkLst>
            <pc:docMk/>
            <pc:sldMk cId="0" sldId="277"/>
            <ac:spMk id="418" creationId="{00000000-0000-0000-0000-000000000000}"/>
          </ac:spMkLst>
        </pc:spChg>
        <pc:spChg chg="mod">
          <ac:chgData name="hence K" userId="364ec2ebfb1d71aa" providerId="LiveId" clId="{9179244D-FF18-4689-971D-06A3C313CE6C}" dt="2025-04-21T05:24:30.712" v="2573" actId="14100"/>
          <ac:spMkLst>
            <pc:docMk/>
            <pc:sldMk cId="0" sldId="277"/>
            <ac:spMk id="419" creationId="{00000000-0000-0000-0000-000000000000}"/>
          </ac:spMkLst>
        </pc:spChg>
        <pc:spChg chg="mod">
          <ac:chgData name="hence K" userId="364ec2ebfb1d71aa" providerId="LiveId" clId="{9179244D-FF18-4689-971D-06A3C313CE6C}" dt="2025-04-11T04:18:44.142" v="2469" actId="947"/>
          <ac:spMkLst>
            <pc:docMk/>
            <pc:sldMk cId="0" sldId="277"/>
            <ac:spMk id="421" creationId="{00000000-0000-0000-0000-000000000000}"/>
          </ac:spMkLst>
        </pc:spChg>
        <pc:spChg chg="mod">
          <ac:chgData name="hence K" userId="364ec2ebfb1d71aa" providerId="LiveId" clId="{9179244D-FF18-4689-971D-06A3C313CE6C}" dt="2025-04-21T05:24:19.508" v="2571" actId="14100"/>
          <ac:spMkLst>
            <pc:docMk/>
            <pc:sldMk cId="0" sldId="277"/>
            <ac:spMk id="422" creationId="{00000000-0000-0000-0000-000000000000}"/>
          </ac:spMkLst>
        </pc:spChg>
        <pc:spChg chg="mod">
          <ac:chgData name="hence K" userId="364ec2ebfb1d71aa" providerId="LiveId" clId="{9179244D-FF18-4689-971D-06A3C313CE6C}" dt="2025-04-11T04:18:50.173" v="2470" actId="947"/>
          <ac:spMkLst>
            <pc:docMk/>
            <pc:sldMk cId="0" sldId="277"/>
            <ac:spMk id="423" creationId="{00000000-0000-0000-0000-000000000000}"/>
          </ac:spMkLst>
        </pc:spChg>
        <pc:spChg chg="mod">
          <ac:chgData name="hence K" userId="364ec2ebfb1d71aa" providerId="LiveId" clId="{9179244D-FF18-4689-971D-06A3C313CE6C}" dt="2025-04-10T02:21:16.726" v="2186"/>
          <ac:spMkLst>
            <pc:docMk/>
            <pc:sldMk cId="0" sldId="277"/>
            <ac:spMk id="424" creationId="{00000000-0000-0000-0000-000000000000}"/>
          </ac:spMkLst>
        </pc:spChg>
        <pc:spChg chg="mod">
          <ac:chgData name="hence K" userId="364ec2ebfb1d71aa" providerId="LiveId" clId="{9179244D-FF18-4689-971D-06A3C313CE6C}" dt="2025-04-11T04:18:57.702" v="2471" actId="947"/>
          <ac:spMkLst>
            <pc:docMk/>
            <pc:sldMk cId="0" sldId="277"/>
            <ac:spMk id="427" creationId="{00000000-0000-0000-0000-000000000000}"/>
          </ac:spMkLst>
        </pc:spChg>
        <pc:spChg chg="mod">
          <ac:chgData name="hence K" userId="364ec2ebfb1d71aa" providerId="LiveId" clId="{9179244D-FF18-4689-971D-06A3C313CE6C}" dt="2025-04-10T02:11:04.788" v="2179" actId="1076"/>
          <ac:spMkLst>
            <pc:docMk/>
            <pc:sldMk cId="0" sldId="277"/>
            <ac:spMk id="428" creationId="{00000000-0000-0000-0000-000000000000}"/>
          </ac:spMkLst>
        </pc:spChg>
        <pc:graphicFrameChg chg="mod modGraphic">
          <ac:chgData name="hence K" userId="364ec2ebfb1d71aa" providerId="LiveId" clId="{9179244D-FF18-4689-971D-06A3C313CE6C}" dt="2025-04-11T04:15:28.291" v="2437" actId="947"/>
          <ac:graphicFrameMkLst>
            <pc:docMk/>
            <pc:sldMk cId="0" sldId="277"/>
            <ac:graphicFrameMk id="429" creationId="{00000000-0000-0000-0000-000000000000}"/>
          </ac:graphicFrameMkLst>
        </pc:graphicFrameChg>
      </pc:sldChg>
      <pc:sldChg chg="modSp mod">
        <pc:chgData name="hence K" userId="364ec2ebfb1d71aa" providerId="LiveId" clId="{9179244D-FF18-4689-971D-06A3C313CE6C}" dt="2025-04-11T04:19:37.119" v="2477" actId="947"/>
        <pc:sldMkLst>
          <pc:docMk/>
          <pc:sldMk cId="0" sldId="278"/>
        </pc:sldMkLst>
        <pc:spChg chg="mod">
          <ac:chgData name="hence K" userId="364ec2ebfb1d71aa" providerId="LiveId" clId="{9179244D-FF18-4689-971D-06A3C313CE6C}" dt="2025-04-10T02:25:02.625" v="2190" actId="255"/>
          <ac:spMkLst>
            <pc:docMk/>
            <pc:sldMk cId="0" sldId="278"/>
            <ac:spMk id="438" creationId="{00000000-0000-0000-0000-000000000000}"/>
          </ac:spMkLst>
        </pc:spChg>
        <pc:spChg chg="mod">
          <ac:chgData name="hence K" userId="364ec2ebfb1d71aa" providerId="LiveId" clId="{9179244D-FF18-4689-971D-06A3C313CE6C}" dt="2025-04-11T04:19:05.560" v="2472" actId="947"/>
          <ac:spMkLst>
            <pc:docMk/>
            <pc:sldMk cId="0" sldId="278"/>
            <ac:spMk id="440" creationId="{00000000-0000-0000-0000-000000000000}"/>
          </ac:spMkLst>
        </pc:spChg>
        <pc:spChg chg="mod">
          <ac:chgData name="hence K" userId="364ec2ebfb1d71aa" providerId="LiveId" clId="{9179244D-FF18-4689-971D-06A3C313CE6C}" dt="2025-04-10T02:36:36.298" v="2217"/>
          <ac:spMkLst>
            <pc:docMk/>
            <pc:sldMk cId="0" sldId="278"/>
            <ac:spMk id="442" creationId="{00000000-0000-0000-0000-000000000000}"/>
          </ac:spMkLst>
        </pc:spChg>
        <pc:spChg chg="mod">
          <ac:chgData name="hence K" userId="364ec2ebfb1d71aa" providerId="LiveId" clId="{9179244D-FF18-4689-971D-06A3C313CE6C}" dt="2025-04-11T04:03:04.195" v="2426" actId="20577"/>
          <ac:spMkLst>
            <pc:docMk/>
            <pc:sldMk cId="0" sldId="278"/>
            <ac:spMk id="443" creationId="{00000000-0000-0000-0000-000000000000}"/>
          </ac:spMkLst>
        </pc:spChg>
        <pc:spChg chg="mod">
          <ac:chgData name="hence K" userId="364ec2ebfb1d71aa" providerId="LiveId" clId="{9179244D-FF18-4689-971D-06A3C313CE6C}" dt="2025-04-10T02:38:03.130" v="2231"/>
          <ac:spMkLst>
            <pc:docMk/>
            <pc:sldMk cId="0" sldId="278"/>
            <ac:spMk id="444" creationId="{00000000-0000-0000-0000-000000000000}"/>
          </ac:spMkLst>
        </pc:spChg>
        <pc:spChg chg="mod">
          <ac:chgData name="hence K" userId="364ec2ebfb1d71aa" providerId="LiveId" clId="{9179244D-FF18-4689-971D-06A3C313CE6C}" dt="2025-04-11T04:19:20.612" v="2474" actId="947"/>
          <ac:spMkLst>
            <pc:docMk/>
            <pc:sldMk cId="0" sldId="278"/>
            <ac:spMk id="445" creationId="{00000000-0000-0000-0000-000000000000}"/>
          </ac:spMkLst>
        </pc:spChg>
        <pc:spChg chg="mod">
          <ac:chgData name="hence K" userId="364ec2ebfb1d71aa" providerId="LiveId" clId="{9179244D-FF18-4689-971D-06A3C313CE6C}" dt="2025-04-10T02:39:21.298" v="2248"/>
          <ac:spMkLst>
            <pc:docMk/>
            <pc:sldMk cId="0" sldId="278"/>
            <ac:spMk id="446" creationId="{00000000-0000-0000-0000-000000000000}"/>
          </ac:spMkLst>
        </pc:spChg>
        <pc:spChg chg="mod">
          <ac:chgData name="hence K" userId="364ec2ebfb1d71aa" providerId="LiveId" clId="{9179244D-FF18-4689-971D-06A3C313CE6C}" dt="2025-04-11T04:19:32.132" v="2476" actId="947"/>
          <ac:spMkLst>
            <pc:docMk/>
            <pc:sldMk cId="0" sldId="278"/>
            <ac:spMk id="447" creationId="{00000000-0000-0000-0000-000000000000}"/>
          </ac:spMkLst>
        </pc:spChg>
        <pc:spChg chg="mod">
          <ac:chgData name="hence K" userId="364ec2ebfb1d71aa" providerId="LiveId" clId="{9179244D-FF18-4689-971D-06A3C313CE6C}" dt="2025-04-10T02:41:07.933" v="2261"/>
          <ac:spMkLst>
            <pc:docMk/>
            <pc:sldMk cId="0" sldId="278"/>
            <ac:spMk id="448" creationId="{00000000-0000-0000-0000-000000000000}"/>
          </ac:spMkLst>
        </pc:spChg>
        <pc:spChg chg="mod">
          <ac:chgData name="hence K" userId="364ec2ebfb1d71aa" providerId="LiveId" clId="{9179244D-FF18-4689-971D-06A3C313CE6C}" dt="2025-04-11T04:19:37.119" v="2477" actId="947"/>
          <ac:spMkLst>
            <pc:docMk/>
            <pc:sldMk cId="0" sldId="278"/>
            <ac:spMk id="449" creationId="{00000000-0000-0000-0000-000000000000}"/>
          </ac:spMkLst>
        </pc:spChg>
        <pc:grpChg chg="mod">
          <ac:chgData name="hence K" userId="364ec2ebfb1d71aa" providerId="LiveId" clId="{9179244D-FF18-4689-971D-06A3C313CE6C}" dt="2025-04-10T02:36:15.243" v="2208" actId="1076"/>
          <ac:grpSpMkLst>
            <pc:docMk/>
            <pc:sldMk cId="0" sldId="278"/>
            <ac:grpSpMk id="441" creationId="{00000000-0000-0000-0000-000000000000}"/>
          </ac:grpSpMkLst>
        </pc:grpChg>
      </pc:sldChg>
      <pc:sldChg chg="delSp del mod delAnim">
        <pc:chgData name="hence K" userId="364ec2ebfb1d71aa" providerId="LiveId" clId="{9179244D-FF18-4689-971D-06A3C313CE6C}" dt="2025-04-10T02:42:36.736" v="2271" actId="2696"/>
        <pc:sldMkLst>
          <pc:docMk/>
          <pc:sldMk cId="0" sldId="28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64ec2ebfb1d71aa/Documents/&#51076;&#55148;&#51221;&#45436;&#47928;&#51456;&#48708;/Winter_HourlyAvg_CloudCover_by_Grad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64ec2ebfb1d71aa/Documents/&#51076;&#55148;&#51221;&#45436;&#47928;&#51456;&#48708;/Winter_HourlyAvg_SolarRadiation_by_Grad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400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</a:rPr>
              <a:t>(b) Cloud cover</a:t>
            </a:r>
            <a:endParaRPr lang="ko-KR" altLang="en-US" sz="1400" b="0" i="0" u="none" strike="noStrike" kern="1200" spc="0" baseline="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 alt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815048118985127"/>
          <c:y val="0.17171296296296296"/>
          <c:w val="0.79680774278215227"/>
          <c:h val="0.62271617089530473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16 µg/m3≤PM2.5&lt;36 µg/m3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36.02469135802469</c:v>
                </c:pt>
                <c:pt idx="1">
                  <c:v>37.184466019417478</c:v>
                </c:pt>
                <c:pt idx="2">
                  <c:v>40.471204188481678</c:v>
                </c:pt>
                <c:pt idx="3">
                  <c:v>36.919191919191917</c:v>
                </c:pt>
                <c:pt idx="4">
                  <c:v>38.208955223880587</c:v>
                </c:pt>
                <c:pt idx="5">
                  <c:v>39.28217821782178</c:v>
                </c:pt>
                <c:pt idx="6">
                  <c:v>42.638522427440627</c:v>
                </c:pt>
                <c:pt idx="7">
                  <c:v>44.921465968586389</c:v>
                </c:pt>
                <c:pt idx="8">
                  <c:v>41.727748691099478</c:v>
                </c:pt>
                <c:pt idx="9">
                  <c:v>39.674999999999997</c:v>
                </c:pt>
                <c:pt idx="10">
                  <c:v>39.358974358974358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BB-47C3-9EEC-55E8069A6D0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36 µg/m3≤ PM2.5&lt;76 µg/m3</c:v>
                </c:pt>
              </c:strCache>
            </c:strRef>
          </c:tx>
          <c:spPr>
            <a:ln w="127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49.537572254335259</c:v>
                </c:pt>
                <c:pt idx="1">
                  <c:v>46.10526315789474</c:v>
                </c:pt>
                <c:pt idx="2">
                  <c:v>44.381443298969067</c:v>
                </c:pt>
                <c:pt idx="3">
                  <c:v>45.285714285714278</c:v>
                </c:pt>
                <c:pt idx="4">
                  <c:v>47.794117647058833</c:v>
                </c:pt>
                <c:pt idx="5">
                  <c:v>54.773869346733669</c:v>
                </c:pt>
                <c:pt idx="6">
                  <c:v>53.812154696132588</c:v>
                </c:pt>
                <c:pt idx="7">
                  <c:v>50.887573964497037</c:v>
                </c:pt>
                <c:pt idx="8">
                  <c:v>51.87096774193548</c:v>
                </c:pt>
                <c:pt idx="9">
                  <c:v>51.301369863013697</c:v>
                </c:pt>
                <c:pt idx="10">
                  <c:v>52.447552447552447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BB-47C3-9EEC-55E8069A6D0C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76 µg/m3≤PM2.5</c:v>
                </c:pt>
              </c:strCache>
            </c:strRef>
          </c:tx>
          <c:spPr>
            <a:ln w="127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64.615384615384613</c:v>
                </c:pt>
                <c:pt idx="1">
                  <c:v>71.25</c:v>
                </c:pt>
                <c:pt idx="2">
                  <c:v>66.84210526315789</c:v>
                </c:pt>
                <c:pt idx="3">
                  <c:v>56.551724137931032</c:v>
                </c:pt>
                <c:pt idx="4">
                  <c:v>65.833333333333329</c:v>
                </c:pt>
                <c:pt idx="5">
                  <c:v>72.10526315789474</c:v>
                </c:pt>
                <c:pt idx="6">
                  <c:v>61.428571428571431</c:v>
                </c:pt>
                <c:pt idx="7">
                  <c:v>55.625</c:v>
                </c:pt>
                <c:pt idx="8">
                  <c:v>59.411764705882362</c:v>
                </c:pt>
                <c:pt idx="9">
                  <c:v>63</c:v>
                </c:pt>
                <c:pt idx="10">
                  <c:v>61.25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BB-47C3-9EEC-55E8069A6D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6843648"/>
        <c:axId val="1376844128"/>
      </c:lineChart>
      <c:catAx>
        <c:axId val="1376843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200" b="0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Time (hours)</a:t>
                </a:r>
                <a:endParaRPr lang="ko-KR" altLang="en-US" sz="1200" b="0" i="0" u="none" strike="noStrike" kern="1200" baseline="0" dirty="0">
                  <a:solidFill>
                    <a:srgbClr val="000000">
                      <a:lumMod val="65000"/>
                      <a:lumOff val="35000"/>
                    </a:srgbClr>
                  </a:solidFill>
                </a:endParaRPr>
              </a:p>
            </c:rich>
          </c:tx>
          <c:layout>
            <c:manualLayout>
              <c:xMode val="edge"/>
              <c:yMode val="edge"/>
              <c:x val="0.41340269807907065"/>
              <c:y val="0.911644494188444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 alt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376844128"/>
        <c:crosses val="autoZero"/>
        <c:auto val="1"/>
        <c:lblAlgn val="ctr"/>
        <c:lblOffset val="100"/>
        <c:noMultiLvlLbl val="0"/>
      </c:catAx>
      <c:valAx>
        <c:axId val="13768441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000" b="0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Cloud cover (%)</a:t>
                </a:r>
                <a:endParaRPr lang="ko-KR" altLang="en-US" sz="1000" b="0" i="0" u="none" strike="noStrike" kern="1200" baseline="0" dirty="0">
                  <a:solidFill>
                    <a:srgbClr val="000000">
                      <a:lumMod val="65000"/>
                      <a:lumOff val="35000"/>
                    </a:srgbClr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 alt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376843648"/>
        <c:crosses val="autoZero"/>
        <c:crossBetween val="between"/>
      </c:valAx>
      <c:spPr>
        <a:noFill/>
        <a:ln>
          <a:solidFill>
            <a:schemeClr val="accent4"/>
          </a:solidFill>
        </a:ln>
        <a:effectLst/>
      </c:spPr>
    </c:plotArea>
    <c:legend>
      <c:legendPos val="r"/>
      <c:layout>
        <c:manualLayout>
          <c:xMode val="edge"/>
          <c:yMode val="edge"/>
          <c:x val="0.53218044619422578"/>
          <c:y val="0.17323891805191016"/>
          <c:w val="0.40115288713910763"/>
          <c:h val="0.167827354913969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21364F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400" b="0" i="0" u="none" strike="noStrike" kern="1200" spc="0" baseline="0" dirty="0">
                <a:solidFill>
                  <a:srgbClr val="000000">
                    <a:lumMod val="65000"/>
                    <a:lumOff val="35000"/>
                  </a:srgbClr>
                </a:solidFill>
              </a:rPr>
              <a:t>(a) Solar radiation</a:t>
            </a:r>
            <a:endParaRPr lang="ko-KR" altLang="en-US" sz="1400" b="0" i="0" u="none" strike="noStrike" kern="1200" spc="0" baseline="0" dirty="0">
              <a:solidFill>
                <a:srgbClr val="000000">
                  <a:lumMod val="65000"/>
                  <a:lumOff val="35000"/>
                </a:srgb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 alt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899759405074368"/>
          <c:y val="0.20467592592592593"/>
          <c:w val="0.86044685039370072"/>
          <c:h val="0.61905839895013126"/>
        </c:manualLayout>
      </c:layout>
      <c:line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16 µg/m3≤PM2.5&lt;36 µg/m3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2.1838235294117651E-2</c:v>
                </c:pt>
                <c:pt idx="1">
                  <c:v>0.28555288461538458</c:v>
                </c:pt>
                <c:pt idx="2">
                  <c:v>0.70865284974093268</c:v>
                </c:pt>
                <c:pt idx="3">
                  <c:v>1.1463000000000001</c:v>
                </c:pt>
                <c:pt idx="4">
                  <c:v>1.414004914004914</c:v>
                </c:pt>
                <c:pt idx="5">
                  <c:v>1.531418092909536</c:v>
                </c:pt>
                <c:pt idx="6">
                  <c:v>1.41948051948052</c:v>
                </c:pt>
                <c:pt idx="7">
                  <c:v>1.142727272727273</c:v>
                </c:pt>
                <c:pt idx="8">
                  <c:v>0.80249350649350648</c:v>
                </c:pt>
                <c:pt idx="9">
                  <c:v>0.40879012345679011</c:v>
                </c:pt>
                <c:pt idx="10">
                  <c:v>8.472081218274112E-2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EB-4D14-BA21-8DC79AD3CAD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36 µg/m3≤ PM2.5&lt;76 µg/m3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1.7371428571428569E-2</c:v>
                </c:pt>
                <c:pt idx="1">
                  <c:v>0.2481865284974093</c:v>
                </c:pt>
                <c:pt idx="2">
                  <c:v>0.65675126903553294</c:v>
                </c:pt>
                <c:pt idx="3">
                  <c:v>1.0389671361502351</c:v>
                </c:pt>
                <c:pt idx="4">
                  <c:v>1.3094607843137249</c:v>
                </c:pt>
                <c:pt idx="5">
                  <c:v>1.3311557788944719</c:v>
                </c:pt>
                <c:pt idx="6">
                  <c:v>1.2384615384615389</c:v>
                </c:pt>
                <c:pt idx="7">
                  <c:v>1.0516470588235289</c:v>
                </c:pt>
                <c:pt idx="8">
                  <c:v>0.70666666666666667</c:v>
                </c:pt>
                <c:pt idx="9">
                  <c:v>0.35726027397260268</c:v>
                </c:pt>
                <c:pt idx="10">
                  <c:v>7.8472222222222221E-2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EB-4D14-BA21-8DC79AD3CADA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76 µg/m3≤PM2.5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10"/>
            <c:marker>
              <c:symbol val="circle"/>
              <c:size val="5"/>
              <c:spPr>
                <a:solidFill>
                  <a:schemeClr val="accent4"/>
                </a:solidFill>
                <a:ln w="9525">
                  <a:solidFill>
                    <a:schemeClr val="accent4"/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chemeClr val="accent4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21EB-4D14-BA21-8DC79AD3CADA}"/>
              </c:ext>
            </c:extLst>
          </c:dPt>
          <c:cat>
            <c:numRef>
              <c:f>Sheet1!$A$2:$A$12</c:f>
              <c:numCache>
                <c:formatCode>General</c:formatCode>
                <c:ptCount val="11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0.01</c:v>
                </c:pt>
                <c:pt idx="1">
                  <c:v>0.15937499999999999</c:v>
                </c:pt>
                <c:pt idx="2">
                  <c:v>0.5189473684210526</c:v>
                </c:pt>
                <c:pt idx="3">
                  <c:v>0.99551724137931041</c:v>
                </c:pt>
                <c:pt idx="4">
                  <c:v>1.0562499999999999</c:v>
                </c:pt>
                <c:pt idx="5">
                  <c:v>1.1168421052631581</c:v>
                </c:pt>
                <c:pt idx="6">
                  <c:v>1.070476190476191</c:v>
                </c:pt>
                <c:pt idx="7">
                  <c:v>0.83624999999999994</c:v>
                </c:pt>
                <c:pt idx="8">
                  <c:v>0.53058823529411758</c:v>
                </c:pt>
                <c:pt idx="9">
                  <c:v>0.26550000000000001</c:v>
                </c:pt>
                <c:pt idx="10">
                  <c:v>2.6875E-2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1EB-4D14-BA21-8DC79AD3C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4935520"/>
        <c:axId val="1464936000"/>
      </c:lineChart>
      <c:catAx>
        <c:axId val="14649355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200" b="0" i="0" u="none" strike="noStrike" kern="1200" baseline="0" dirty="0">
                    <a:solidFill>
                      <a:srgbClr val="000000">
                        <a:lumMod val="65000"/>
                        <a:lumOff val="35000"/>
                      </a:srgbClr>
                    </a:solidFill>
                  </a:rPr>
                  <a:t>Time (hours)</a:t>
                </a:r>
                <a:endParaRPr lang="ko-KR" altLang="en-US" sz="1200" b="0" i="0" u="none" strike="noStrike" kern="1200" baseline="0" dirty="0">
                  <a:solidFill>
                    <a:srgbClr val="000000">
                      <a:lumMod val="65000"/>
                      <a:lumOff val="35000"/>
                    </a:srgbClr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 alt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464936000"/>
        <c:crosses val="autoZero"/>
        <c:auto val="1"/>
        <c:lblAlgn val="ctr"/>
        <c:lblOffset val="100"/>
        <c:noMultiLvlLbl val="0"/>
      </c:catAx>
      <c:valAx>
        <c:axId val="146493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000" b="0" i="0" u="none" strike="noStrike" kern="1200" baseline="0" dirty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Solar radiation (MJ/m2)</a:t>
                </a:r>
                <a:endParaRPr lang="ko-KR" altLang="en-US" sz="1000" b="0" i="0" u="none" strike="noStrike" kern="1200" baseline="0" dirty="0">
                  <a:solidFill>
                    <a:prstClr val="black">
                      <a:lumMod val="65000"/>
                      <a:lumOff val="35000"/>
                    </a:prstClr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 alt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464935520"/>
        <c:crosses val="autoZero"/>
        <c:crossBetween val="between"/>
      </c:valAx>
      <c:spPr>
        <a:noFill/>
        <a:ln>
          <a:solidFill>
            <a:schemeClr val="accent4"/>
          </a:solidFill>
        </a:ln>
        <a:effectLst/>
      </c:spPr>
    </c:plotArea>
    <c:legend>
      <c:legendPos val="b"/>
      <c:layout>
        <c:manualLayout>
          <c:xMode val="edge"/>
          <c:yMode val="edge"/>
          <c:x val="0.53611111111111109"/>
          <c:y val="0.10705963837853603"/>
          <c:w val="0.45"/>
          <c:h val="0.152199620880723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>
      <a:solidFill>
        <a:srgbClr val="21364F"/>
      </a:solidFill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1093246B-A16E-7583-72E2-2202173EE8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4334FE6-E679-A64E-BC2D-C8B4AC389A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56540-B450-481A-9AEC-6ED0CB7436BA}" type="datetimeFigureOut">
              <a:rPr lang="ko-KR" altLang="en-US" smtClean="0"/>
              <a:t>2025-04-21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F7B44DB-70EB-7D0B-3253-5CC71ABFBD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29E80C6-075E-0E5C-0831-BD9E8E3060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73F89-8EF8-4AD6-AE38-ADE5E8DE2E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35038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22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3897" y="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6780"/>
            <a:ext cx="297122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11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11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6" name="Google Shape;396;p22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2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3" name="Google Shape;413;p23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3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3" name="Google Shape;433;p24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4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41;p5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7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2" name="Google Shape;172;p7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1" name="Google Shape;251;p12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2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8" name="Google Shape;348;p19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9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3" name="Google Shape;363;p20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0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43013"/>
            <a:ext cx="4743450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9" name="Google Shape;379;p21:notes"/>
          <p:cNvSpPr txBox="1">
            <a:spLocks noGrp="1"/>
          </p:cNvSpPr>
          <p:nvPr>
            <p:ph type="body" idx="1"/>
          </p:nvPr>
        </p:nvSpPr>
        <p:spPr>
          <a:xfrm>
            <a:off x="685224" y="4786861"/>
            <a:ext cx="5487552" cy="39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0" name="Google Shape;380;p21:notes"/>
          <p:cNvSpPr txBox="1">
            <a:spLocks noGrp="1"/>
          </p:cNvSpPr>
          <p:nvPr>
            <p:ph type="sldNum" idx="12"/>
          </p:nvPr>
        </p:nvSpPr>
        <p:spPr>
          <a:xfrm>
            <a:off x="3883897" y="9446780"/>
            <a:ext cx="2972664" cy="498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125" tIns="42050" rIns="84125" bIns="4205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9pPr>
          </a:lstStyle>
          <a:p>
            <a:endParaRPr/>
          </a:p>
        </p:txBody>
      </p:sp>
      <p:sp>
        <p:nvSpPr>
          <p:cNvPr id="75" name="Google Shape;75;p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8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9pPr>
          </a:lstStyle>
          <a:p>
            <a:endParaRPr/>
          </a:p>
        </p:txBody>
      </p:sp>
      <p:sp>
        <p:nvSpPr>
          <p:cNvPr id="81" name="Google Shape;81;p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/>
            </a:lvl9pPr>
          </a:lstStyle>
          <a:p>
            <a:endParaRPr/>
          </a:p>
        </p:txBody>
      </p:sp>
      <p:sp>
        <p:nvSpPr>
          <p:cNvPr id="28" name="Google Shape;28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�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�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9pPr>
          </a:lstStyle>
          <a:p>
            <a:endParaRPr/>
          </a:p>
        </p:txBody>
      </p:sp>
      <p:sp>
        <p:nvSpPr>
          <p:cNvPr id="40" name="Google Shape;40;p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�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�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9pPr>
          </a:lstStyle>
          <a:p>
            <a:endParaRPr/>
          </a:p>
        </p:txBody>
      </p:sp>
      <p:sp>
        <p:nvSpPr>
          <p:cNvPr id="41" name="Google Shape;41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3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�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9pPr>
          </a:lstStyle>
          <a:p>
            <a:endParaRPr/>
          </a:p>
        </p:txBody>
      </p:sp>
      <p:sp>
        <p:nvSpPr>
          <p:cNvPr id="48" name="Google Shape;48;p3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�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�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�"/>
              <a:defRPr sz="1600"/>
            </a:lvl9pPr>
          </a:lstStyle>
          <a:p>
            <a:endParaRPr/>
          </a:p>
        </p:txBody>
      </p:sp>
      <p:sp>
        <p:nvSpPr>
          <p:cNvPr id="50" name="Google Shape;50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�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�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�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�"/>
              <a:defRPr sz="2000"/>
            </a:lvl9pPr>
          </a:lstStyle>
          <a:p>
            <a:endParaRPr/>
          </a:p>
        </p:txBody>
      </p:sp>
      <p:sp>
        <p:nvSpPr>
          <p:cNvPr id="61" name="Google Shape;61;p3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�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�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�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�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�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�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�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�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�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t="25000"/>
          <a:stretch/>
        </p:blipFill>
        <p:spPr>
          <a:xfrm>
            <a:off x="4" y="773022"/>
            <a:ext cx="10696556" cy="601681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3453205" y="5440821"/>
            <a:ext cx="7163207" cy="1104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193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Department of Environmental Engineering, Anyang University, Anyang, Gyeonggi, Republic of Korea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193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Hui-Jeong Lim</a:t>
            </a:r>
          </a:p>
        </p:txBody>
      </p:sp>
      <p:sp>
        <p:nvSpPr>
          <p:cNvPr id="90" name="Google Shape;90;p1"/>
          <p:cNvSpPr/>
          <p:nvPr/>
        </p:nvSpPr>
        <p:spPr>
          <a:xfrm>
            <a:off x="4657413" y="1581473"/>
            <a:ext cx="5535793" cy="1836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3509" b="1" dirty="0">
                <a:solidFill>
                  <a:srgbClr val="262626"/>
                </a:solidFill>
              </a:rPr>
              <a:t>A Study on the Seasonal Correlation between O₃ and PM</a:t>
            </a:r>
            <a:r>
              <a:rPr lang="en-US" altLang="ko-KR" sz="3509" b="1" baseline="-25000" dirty="0">
                <a:solidFill>
                  <a:srgbClr val="262626"/>
                </a:solidFill>
              </a:rPr>
              <a:t>2.5</a:t>
            </a:r>
            <a:r>
              <a:rPr lang="en-US" altLang="ko-KR" sz="3509" b="1" dirty="0">
                <a:solidFill>
                  <a:srgbClr val="262626"/>
                </a:solidFill>
              </a:rPr>
              <a:t> in Seoul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ko-KR" altLang="en-US" sz="1404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2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22"/>
          <p:cNvSpPr txBox="1"/>
          <p:nvPr/>
        </p:nvSpPr>
        <p:spPr>
          <a:xfrm>
            <a:off x="159091" y="200025"/>
            <a:ext cx="5663761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r>
              <a:rPr lang="ko-KR" sz="2800" b="1" dirty="0" err="1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Ⅳ</a:t>
            </a:r>
            <a:r>
              <a:rPr 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 and Discussion</a:t>
            </a:r>
            <a:endParaRPr sz="2800" dirty="0"/>
          </a:p>
        </p:txBody>
      </p:sp>
      <p:pic>
        <p:nvPicPr>
          <p:cNvPr id="401" name="Google Shape;401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351" y="1884950"/>
            <a:ext cx="9321916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402" name="Google Shape;402;p22"/>
          <p:cNvSpPr txBox="1"/>
          <p:nvPr/>
        </p:nvSpPr>
        <p:spPr>
          <a:xfrm>
            <a:off x="471487" y="1319289"/>
            <a:ext cx="9100947" cy="479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lang="en-US" alt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Wintertime Correlation Between O₃ and PM2.5 (Jan, Feb, Dec)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22"/>
          <p:cNvSpPr/>
          <p:nvPr/>
        </p:nvSpPr>
        <p:spPr>
          <a:xfrm>
            <a:off x="471487" y="2292141"/>
            <a:ext cx="4800600" cy="507068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22"/>
          <p:cNvSpPr txBox="1"/>
          <p:nvPr/>
        </p:nvSpPr>
        <p:spPr>
          <a:xfrm>
            <a:off x="583381" y="2520402"/>
            <a:ext cx="8038058" cy="4842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</a:pPr>
            <a:r>
              <a:rPr lang="en-US" altLang="ko-KR" sz="1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O₃ Formation, Destruction</a:t>
            </a:r>
          </a:p>
          <a:p>
            <a:pPr marL="360000" indent="-179999">
              <a:lnSpc>
                <a:spcPct val="90000"/>
              </a:lnSpc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altLang="ko-KR" sz="15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O₃ is formed and destroyed through the </a:t>
            </a:r>
          </a:p>
          <a:p>
            <a:pPr marL="180001">
              <a:lnSpc>
                <a:spcPct val="90000"/>
              </a:lnSpc>
              <a:buClr>
                <a:schemeClr val="dk1"/>
              </a:buClr>
              <a:buSzPts val="1500"/>
            </a:pPr>
            <a:r>
              <a:rPr lang="en-US" altLang="ko-KR" sz="1500" dirty="0">
                <a:solidFill>
                  <a:schemeClr val="dk1"/>
                </a:solidFill>
              </a:rPr>
              <a:t>    </a:t>
            </a:r>
            <a:r>
              <a:rPr lang="en-US" altLang="ko-KR" sz="15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photolysis cycle of NO₂.</a:t>
            </a:r>
          </a:p>
          <a:p>
            <a:pPr marL="360000" marR="0" lvl="0" indent="-17999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ko-KR" altLang="en-US" sz="15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altLang="ko-KR" sz="15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presence of VOCs, O₃ concentration </a:t>
            </a:r>
          </a:p>
          <a:p>
            <a:pPr marL="180001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</a:pPr>
            <a:r>
              <a:rPr lang="en-US" altLang="ko-KR" sz="1500" dirty="0">
                <a:solidFill>
                  <a:schemeClr val="dk1"/>
                </a:solidFill>
              </a:rPr>
              <a:t>    </a:t>
            </a:r>
            <a:r>
              <a:rPr lang="en-US" altLang="ko-KR" sz="15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increases.</a:t>
            </a:r>
            <a:endParaRPr lang="ko-KR" altLang="en-US"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ko-KR" alt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1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response of O₃ depends 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en-US" altLang="ko-KR" sz="1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on the VOC/NOx ratio:</a:t>
            </a:r>
            <a:endParaRPr lang="ko-KR" altLang="en-US" sz="17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0000" marR="0" lvl="0" indent="-17999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NOx-limited regime (high VOCs/NOx):</a:t>
            </a:r>
          </a:p>
          <a:p>
            <a:pPr marL="180001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→ O₃ increases with NO, little effect from VOCs.</a:t>
            </a:r>
          </a:p>
          <a:p>
            <a:pPr marL="465751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 panose="020B0604020202020204" pitchFamily="34" charset="0"/>
              <a:buChar char="•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VOCs-limited regime (low VOCs/NOx):</a:t>
            </a:r>
          </a:p>
          <a:p>
            <a:pPr marL="180001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→ O₃ increases with VOCs, decreases with NOx.</a:t>
            </a:r>
          </a:p>
          <a:p>
            <a:pPr marL="180001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→ The Seoul Metropolitan Area tends toward a </a:t>
            </a:r>
          </a:p>
          <a:p>
            <a:pPr marL="180001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VOCs-limited regime, so increasing NOx can reduce </a:t>
            </a:r>
          </a:p>
          <a:p>
            <a:pPr marL="180001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O₃ production efficiency.</a:t>
            </a:r>
          </a:p>
          <a:p>
            <a:pPr marL="465751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Wingdings" panose="05000000000000000000" pitchFamily="2" charset="2"/>
              <a:buChar char="Ø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NOx and PM</a:t>
            </a:r>
            <a:r>
              <a:rPr lang="en-US" altLang="ko-KR" sz="15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180001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→ NOx contributes to PM</a:t>
            </a:r>
            <a:r>
              <a:rPr lang="en-US" altLang="ko-KR" sz="15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formation.</a:t>
            </a:r>
          </a:p>
          <a:p>
            <a:pPr marL="180001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</a:pPr>
            <a:r>
              <a:rPr lang="en-US" altLang="ko-KR" sz="1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→ Due to limited NO data, NO₂ is used as a proxy.</a:t>
            </a:r>
          </a:p>
          <a:p>
            <a:pPr marL="285750" marR="0" lvl="0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</a:pPr>
            <a:r>
              <a:rPr lang="en-US" altLang="ko-KR" sz="1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Winter 2015~2023 Observations (Seoul)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ko-KR" altLang="en-US" dirty="0"/>
          </a:p>
          <a:p>
            <a:pPr marL="360000" marR="0" lvl="0" indent="-17999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NO₂ and O₃: Strong negative correlation (r = -0.81).</a:t>
            </a:r>
            <a:endParaRPr lang="ko-KR" altLang="en-US" dirty="0"/>
          </a:p>
          <a:p>
            <a:pPr marL="360000" marR="0" lvl="0" indent="-17999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NO₂ and PM</a:t>
            </a:r>
            <a:r>
              <a:rPr lang="en-US" altLang="ko-KR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Positive correlation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59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 dirty="0"/>
          </a:p>
          <a:p>
            <a:pPr marL="360000" marR="0" lvl="0" indent="-17999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NO₂ concentrations → lower O₃, </a:t>
            </a:r>
          </a:p>
          <a:p>
            <a:pPr marL="180001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higher PM</a:t>
            </a:r>
            <a:r>
              <a:rPr lang="en-US" altLang="ko-KR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endParaRPr lang="ko-KR" altLang="en-US" baseline="-25000" dirty="0"/>
          </a:p>
        </p:txBody>
      </p:sp>
      <p:sp>
        <p:nvSpPr>
          <p:cNvPr id="405" name="Google Shape;405;p22"/>
          <p:cNvSpPr/>
          <p:nvPr/>
        </p:nvSpPr>
        <p:spPr>
          <a:xfrm>
            <a:off x="583381" y="2040678"/>
            <a:ext cx="4382158" cy="47972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rgbClr val="2136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O₃fect</a:t>
            </a:r>
            <a:r>
              <a:rPr lang="en-US" altLang="ko-KR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of NOx on O₃ Suppression</a:t>
            </a:r>
            <a:endParaRPr dirty="0"/>
          </a:p>
        </p:txBody>
      </p:sp>
      <p:sp>
        <p:nvSpPr>
          <p:cNvPr id="406" name="Google Shape;406;p22"/>
          <p:cNvSpPr txBox="1"/>
          <p:nvPr/>
        </p:nvSpPr>
        <p:spPr>
          <a:xfrm>
            <a:off x="9201477" y="2040678"/>
            <a:ext cx="1351930" cy="3393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Correlation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daily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averaged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concentration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NO2 </a:t>
            </a: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(</a:t>
            </a: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₃ and 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(</a:t>
            </a: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PM</a:t>
            </a:r>
            <a:r>
              <a:rPr lang="ko-KR" sz="13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winter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Seoul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alt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2015 to 2023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3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confidence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3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</a:t>
            </a:r>
            <a:r>
              <a:rPr lang="ko-KR" sz="13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99%).</a:t>
            </a:r>
            <a:endParaRPr sz="13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22"/>
          <p:cNvSpPr/>
          <p:nvPr/>
        </p:nvSpPr>
        <p:spPr>
          <a:xfrm rot="-5400000">
            <a:off x="8876117" y="2281791"/>
            <a:ext cx="183221" cy="180718"/>
          </a:xfrm>
          <a:prstGeom prst="flowChartMerge">
            <a:avLst/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9808977B-038F-D613-D3A4-08AFC380F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763" y="1944848"/>
            <a:ext cx="3398288" cy="281654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EB212299-EBD0-11EF-355E-5B8C248AE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869" y="4823255"/>
            <a:ext cx="3398288" cy="281654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8905C8C-1056-C554-7175-BB79AD2BE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C46D9253-A7DF-E021-F072-F4EC69CB26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mtClean="0"/>
              <a:t>10</a:t>
            </a:fld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23"/>
          <p:cNvSpPr/>
          <p:nvPr/>
        </p:nvSpPr>
        <p:spPr>
          <a:xfrm>
            <a:off x="7821615" y="2333625"/>
            <a:ext cx="2296015" cy="4843565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23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23"/>
          <p:cNvSpPr txBox="1"/>
          <p:nvPr/>
        </p:nvSpPr>
        <p:spPr>
          <a:xfrm>
            <a:off x="159091" y="200025"/>
            <a:ext cx="5663761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r>
              <a:rPr lang="ko-KR" sz="2800" b="1" dirty="0" err="1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Ⅳ</a:t>
            </a:r>
            <a:r>
              <a:rPr 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 and Discussion</a:t>
            </a:r>
            <a:endParaRPr dirty="0"/>
          </a:p>
        </p:txBody>
      </p:sp>
      <p:sp>
        <p:nvSpPr>
          <p:cNvPr id="419" name="Google Shape;419;p23"/>
          <p:cNvSpPr/>
          <p:nvPr/>
        </p:nvSpPr>
        <p:spPr>
          <a:xfrm>
            <a:off x="581317" y="2457103"/>
            <a:ext cx="6545537" cy="472008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20" name="Google Shape;420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351" y="1884950"/>
            <a:ext cx="9321916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421" name="Google Shape;421;p23"/>
          <p:cNvSpPr txBox="1"/>
          <p:nvPr/>
        </p:nvSpPr>
        <p:spPr>
          <a:xfrm>
            <a:off x="471486" y="1349769"/>
            <a:ext cx="964614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lang="en-US" alt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Wintertime Correlation Between O₃ and PM</a:t>
            </a:r>
            <a:r>
              <a:rPr lang="en-US" altLang="ko-KR" sz="2400" b="1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(Jan, Feb, Dec)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23"/>
          <p:cNvSpPr txBox="1"/>
          <p:nvPr/>
        </p:nvSpPr>
        <p:spPr>
          <a:xfrm>
            <a:off x="714434" y="2552565"/>
            <a:ext cx="6315540" cy="4391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Factors: NOx and PM2.5</a:t>
            </a:r>
          </a:p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Correlation Analysis</a:t>
            </a:r>
            <a:endParaRPr lang="ko-KR" altLang="en-US"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O₃ vs NO₂: Strong negative correlation (r = -0.56 to -0.69)</a:t>
            </a:r>
          </a:p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O₃ vs PM</a:t>
            </a:r>
            <a:r>
              <a:rPr lang="en-US" altLang="ko-KR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Weak negative correlation (r = -0.05 to -0.31)</a:t>
            </a:r>
          </a:p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endParaRPr lang="ko-KR" altLang="en-US"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lang="ko-KR" altLang="en-US"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841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winter, NOx has a greater impact on O₃ reduction than PM2.5.</a:t>
            </a:r>
            <a:endParaRPr lang="ko-KR" altLang="en-US" dirty="0"/>
          </a:p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Compared to findings from China, the influence of PM2.5 on O₃ formation in Seoul appears to be relatively minor.</a:t>
            </a:r>
          </a:p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O₃-suppressing effect of NOx plays a more significant role.</a:t>
            </a:r>
            <a:endParaRPr lang="ko-KR" altLang="en-US" sz="2000" b="1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23"/>
          <p:cNvSpPr/>
          <p:nvPr/>
        </p:nvSpPr>
        <p:spPr>
          <a:xfrm>
            <a:off x="637898" y="2057065"/>
            <a:ext cx="7183718" cy="495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rgbClr val="2136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3)</a:t>
            </a:r>
            <a:r>
              <a:rPr lang="ko-KR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Comparative Influence of NOx and PM</a:t>
            </a:r>
            <a:r>
              <a:rPr lang="en-US" altLang="ko-KR" sz="20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on O₃ During Winter</a:t>
            </a:r>
            <a:endParaRPr dirty="0"/>
          </a:p>
        </p:txBody>
      </p:sp>
      <p:sp>
        <p:nvSpPr>
          <p:cNvPr id="424" name="Google Shape;424;p23"/>
          <p:cNvSpPr txBox="1"/>
          <p:nvPr/>
        </p:nvSpPr>
        <p:spPr>
          <a:xfrm>
            <a:off x="8027011" y="3394917"/>
            <a:ext cx="1979502" cy="258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800" b="1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In Seoul’s winter, NOx is a key factor in O₃ reduction.</a:t>
            </a:r>
            <a:endParaRPr lang="ko-KR" altLang="en-US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23"/>
          <p:cNvSpPr/>
          <p:nvPr/>
        </p:nvSpPr>
        <p:spPr>
          <a:xfrm>
            <a:off x="7237972" y="4232039"/>
            <a:ext cx="274202" cy="3810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23"/>
          <p:cNvSpPr/>
          <p:nvPr/>
        </p:nvSpPr>
        <p:spPr>
          <a:xfrm>
            <a:off x="7445970" y="4244146"/>
            <a:ext cx="274202" cy="3810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23"/>
          <p:cNvSpPr txBox="1"/>
          <p:nvPr/>
        </p:nvSpPr>
        <p:spPr>
          <a:xfrm>
            <a:off x="1150563" y="3693247"/>
            <a:ext cx="53571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Correlation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coefficient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₃ 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PM</a:t>
            </a:r>
            <a:r>
              <a:rPr lang="ko-KR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NO2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confidence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level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99%) 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winter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Seoul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2015~</a:t>
            </a:r>
            <a:r>
              <a:rPr 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2023.</a:t>
            </a:r>
            <a:endParaRPr dirty="0"/>
          </a:p>
        </p:txBody>
      </p:sp>
      <p:sp>
        <p:nvSpPr>
          <p:cNvPr id="428" name="Google Shape;428;p23"/>
          <p:cNvSpPr/>
          <p:nvPr/>
        </p:nvSpPr>
        <p:spPr>
          <a:xfrm rot="5400000">
            <a:off x="959810" y="3808964"/>
            <a:ext cx="159270" cy="118049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flat" cmpd="sng">
            <a:solidFill>
              <a:srgbClr val="2136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29" name="Google Shape;429;p23"/>
          <p:cNvGraphicFramePr/>
          <p:nvPr>
            <p:extLst>
              <p:ext uri="{D42A27DB-BD31-4B8C-83A1-F6EECF244321}">
                <p14:modId xmlns:p14="http://schemas.microsoft.com/office/powerpoint/2010/main" val="629536742"/>
              </p:ext>
            </p:extLst>
          </p:nvPr>
        </p:nvGraphicFramePr>
        <p:xfrm>
          <a:off x="886504" y="4244146"/>
          <a:ext cx="6031000" cy="1097310"/>
        </p:xfrm>
        <a:graphic>
          <a:graphicData uri="http://schemas.openxmlformats.org/drawingml/2006/table">
            <a:tbl>
              <a:tblPr firstRow="1" bandRow="1">
                <a:noFill/>
                <a:tableStyleId>{77CAAE4A-4B45-4460-94FC-641DD5DB3670}</a:tableStyleId>
              </a:tblPr>
              <a:tblGrid>
                <a:gridCol w="150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86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 dirty="0" err="1"/>
                        <a:t>Jan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/>
                        <a:t>Feb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/>
                        <a:t>Dec</a:t>
                      </a: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6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dirty="0" err="1"/>
                        <a:t>O</a:t>
                      </a:r>
                      <a:r>
                        <a:rPr lang="ko-KR" sz="1800" dirty="0"/>
                        <a:t>₃</a:t>
                      </a:r>
                      <a:r>
                        <a:rPr lang="ko-KR" sz="1800" u="none" strike="noStrike" cap="none" dirty="0"/>
                        <a:t>-PM</a:t>
                      </a:r>
                      <a:r>
                        <a:rPr lang="ko-KR" sz="1800" u="none" strike="noStrike" cap="none" baseline="-25000" dirty="0"/>
                        <a:t>2.5</a:t>
                      </a:r>
                      <a:endParaRPr sz="1800" u="none" strike="noStrike" cap="none" baseline="-250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 dirty="0"/>
                        <a:t>-0.</a:t>
                      </a:r>
                      <a:r>
                        <a:rPr lang="en-US" altLang="ko-KR" sz="1800" u="none" strike="noStrike" cap="none" dirty="0"/>
                        <a:t>25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 dirty="0"/>
                        <a:t>-0. </a:t>
                      </a:r>
                      <a:r>
                        <a:rPr lang="en-US" altLang="ko-KR" sz="1800" u="none" strike="noStrike" cap="none" dirty="0"/>
                        <a:t>19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 dirty="0"/>
                        <a:t>-0.</a:t>
                      </a:r>
                      <a:r>
                        <a:rPr lang="en-US" altLang="ko-KR" sz="1800" u="none" strike="noStrike" cap="none" dirty="0"/>
                        <a:t>36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ko-KR" sz="1800" dirty="0" err="1"/>
                        <a:t>O</a:t>
                      </a:r>
                      <a:r>
                        <a:rPr lang="ko-KR" sz="1800" dirty="0"/>
                        <a:t>₃</a:t>
                      </a:r>
                      <a:r>
                        <a:rPr lang="ko-KR" sz="1800" u="none" strike="noStrike" cap="none" dirty="0"/>
                        <a:t>-NO</a:t>
                      </a:r>
                      <a:r>
                        <a:rPr lang="ko-KR" sz="1200" u="none" strike="noStrike" cap="none" dirty="0"/>
                        <a:t>2</a:t>
                      </a:r>
                      <a:endParaRPr sz="12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 dirty="0"/>
                        <a:t>-0.</a:t>
                      </a:r>
                      <a:r>
                        <a:rPr lang="en-US" altLang="ko-KR" sz="1800" u="none" strike="noStrike" cap="none" dirty="0"/>
                        <a:t>84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 dirty="0"/>
                        <a:t>-</a:t>
                      </a:r>
                      <a:r>
                        <a:rPr lang="en-US" altLang="ko-KR" sz="1800" u="none" strike="noStrike" cap="none" dirty="0"/>
                        <a:t>0.81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 dirty="0"/>
                        <a:t>-0.</a:t>
                      </a:r>
                      <a:r>
                        <a:rPr lang="en-US" altLang="ko-KR" sz="1800" u="none" strike="noStrike" cap="none" dirty="0"/>
                        <a:t>83</a:t>
                      </a: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8DA19D2-CAF3-72C8-5C4F-E87FB438AC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mtClean="0"/>
              <a:t>11</a:t>
            </a:fld>
            <a:endParaRPr lang="ko-KR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24"/>
          <p:cNvSpPr/>
          <p:nvPr/>
        </p:nvSpPr>
        <p:spPr>
          <a:xfrm>
            <a:off x="579040" y="2105026"/>
            <a:ext cx="9646047" cy="530308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24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24"/>
          <p:cNvSpPr txBox="1"/>
          <p:nvPr/>
        </p:nvSpPr>
        <p:spPr>
          <a:xfrm>
            <a:off x="159091" y="200025"/>
            <a:ext cx="5663761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r>
              <a:rPr lang="ko-KR" sz="2800" b="1" dirty="0" err="1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Ⅴ</a:t>
            </a:r>
            <a:r>
              <a:rPr 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sz="2800" dirty="0"/>
          </a:p>
        </p:txBody>
      </p:sp>
      <p:pic>
        <p:nvPicPr>
          <p:cNvPr id="439" name="Google Shape;43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351" y="1884950"/>
            <a:ext cx="9321916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Google Shape;440;p24"/>
          <p:cNvSpPr txBox="1"/>
          <p:nvPr/>
        </p:nvSpPr>
        <p:spPr>
          <a:xfrm>
            <a:off x="711576" y="1401731"/>
            <a:ext cx="65532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u"/>
            </a:pPr>
            <a:r>
              <a:rPr lang="en-US" alt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Seasonal Correlation Between O₃ and PM</a:t>
            </a:r>
            <a:r>
              <a:rPr lang="en-US" altLang="ko-KR" sz="2400" b="1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endParaRPr lang="ko-KR" altLang="en-US" sz="2400" baseline="-25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41" name="Google Shape;441;p24"/>
          <p:cNvGrpSpPr/>
          <p:nvPr/>
        </p:nvGrpSpPr>
        <p:grpSpPr>
          <a:xfrm>
            <a:off x="1028758" y="2423545"/>
            <a:ext cx="8795102" cy="4863079"/>
            <a:chOff x="896585" y="2742065"/>
            <a:chExt cx="8795102" cy="4666040"/>
          </a:xfrm>
        </p:grpSpPr>
        <p:sp>
          <p:nvSpPr>
            <p:cNvPr id="442" name="Google Shape;442;p24"/>
            <p:cNvSpPr/>
            <p:nvPr/>
          </p:nvSpPr>
          <p:spPr>
            <a:xfrm>
              <a:off x="896585" y="2742065"/>
              <a:ext cx="1318131" cy="1276367"/>
            </a:xfrm>
            <a:custGeom>
              <a:avLst/>
              <a:gdLst/>
              <a:ahLst/>
              <a:cxnLst/>
              <a:rect l="l" t="t" r="r" b="b"/>
              <a:pathLst>
                <a:path w="1276366" h="893456" extrusionOk="0">
                  <a:moveTo>
                    <a:pt x="1276366" y="0"/>
                  </a:moveTo>
                  <a:lnTo>
                    <a:pt x="1276366" y="580746"/>
                  </a:lnTo>
                  <a:lnTo>
                    <a:pt x="638183" y="893456"/>
                  </a:lnTo>
                  <a:lnTo>
                    <a:pt x="0" y="580746"/>
                  </a:lnTo>
                  <a:lnTo>
                    <a:pt x="0" y="0"/>
                  </a:lnTo>
                  <a:lnTo>
                    <a:pt x="638183" y="312710"/>
                  </a:lnTo>
                  <a:lnTo>
                    <a:pt x="1276366" y="0"/>
                  </a:lnTo>
                  <a:close/>
                </a:path>
              </a:pathLst>
            </a:cu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10150" tIns="456875" rIns="10150" bIns="4568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altLang="ko-KR" sz="2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Study Overview</a:t>
              </a:r>
              <a:endParaRPr lang="ko-KR" altLang="en-US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24"/>
            <p:cNvSpPr/>
            <p:nvPr/>
          </p:nvSpPr>
          <p:spPr>
            <a:xfrm>
              <a:off x="2214715" y="2742067"/>
              <a:ext cx="7476971" cy="829637"/>
            </a:xfrm>
            <a:custGeom>
              <a:avLst/>
              <a:gdLst/>
              <a:ahLst/>
              <a:cxnLst/>
              <a:rect l="l" t="t" r="r" b="b"/>
              <a:pathLst>
                <a:path w="829637" h="8373851" extrusionOk="0">
                  <a:moveTo>
                    <a:pt x="829637" y="1395674"/>
                  </a:moveTo>
                  <a:lnTo>
                    <a:pt x="829637" y="6978177"/>
                  </a:lnTo>
                  <a:cubicBezTo>
                    <a:pt x="829637" y="7748989"/>
                    <a:pt x="823503" y="8373851"/>
                    <a:pt x="815937" y="8373851"/>
                  </a:cubicBezTo>
                  <a:lnTo>
                    <a:pt x="0" y="8373851"/>
                  </a:lnTo>
                  <a:lnTo>
                    <a:pt x="0" y="8373851"/>
                  </a:lnTo>
                  <a:lnTo>
                    <a:pt x="0" y="0"/>
                  </a:lnTo>
                  <a:lnTo>
                    <a:pt x="0" y="0"/>
                  </a:lnTo>
                  <a:lnTo>
                    <a:pt x="815937" y="0"/>
                  </a:lnTo>
                  <a:cubicBezTo>
                    <a:pt x="823503" y="0"/>
                    <a:pt x="829637" y="624862"/>
                    <a:pt x="829637" y="1395674"/>
                  </a:cubicBezTo>
                  <a:close/>
                </a:path>
              </a:pathLst>
            </a:custGeom>
            <a:solidFill>
              <a:schemeClr val="lt1">
                <a:alpha val="89803"/>
              </a:schemeClr>
            </a:soli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113775" tIns="50650" rIns="50650" bIns="50650" anchor="ctr" anchorCtr="0">
              <a:noAutofit/>
            </a:bodyPr>
            <a:lstStyle/>
            <a:p>
              <a:pPr marL="171450" marR="0" lvl="1" indent="-17145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Analysis of O₃ and PM</a:t>
              </a:r>
              <a:r>
                <a:rPr lang="en-US" altLang="ko-KR" sz="1600" b="1" i="0" u="none" strike="noStrike" cap="none" baseline="-25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2.5</a:t>
              </a: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concentrations in 25 districts of Seoul from 2015 to 2023</a:t>
              </a:r>
            </a:p>
            <a:p>
              <a:pPr marL="171450" marR="0" lvl="1" indent="-17145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Period : 2015.01.01 ~ 2023.12.31</a:t>
              </a:r>
              <a:endParaRPr lang="ko-KR" alt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Google Shape;444;p24"/>
            <p:cNvSpPr/>
            <p:nvPr/>
          </p:nvSpPr>
          <p:spPr>
            <a:xfrm>
              <a:off x="896587" y="3871957"/>
              <a:ext cx="1318129" cy="1276366"/>
            </a:xfrm>
            <a:custGeom>
              <a:avLst/>
              <a:gdLst/>
              <a:ahLst/>
              <a:cxnLst/>
              <a:rect l="l" t="t" r="r" b="b"/>
              <a:pathLst>
                <a:path w="1276366" h="893456" extrusionOk="0">
                  <a:moveTo>
                    <a:pt x="1276366" y="0"/>
                  </a:moveTo>
                  <a:lnTo>
                    <a:pt x="1276366" y="580746"/>
                  </a:lnTo>
                  <a:lnTo>
                    <a:pt x="638183" y="893456"/>
                  </a:lnTo>
                  <a:lnTo>
                    <a:pt x="0" y="580746"/>
                  </a:lnTo>
                  <a:lnTo>
                    <a:pt x="0" y="0"/>
                  </a:lnTo>
                  <a:lnTo>
                    <a:pt x="638183" y="312710"/>
                  </a:lnTo>
                  <a:lnTo>
                    <a:pt x="1276366" y="0"/>
                  </a:lnTo>
                  <a:close/>
                </a:path>
              </a:pathLst>
            </a:cu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10150" tIns="456875" rIns="10150" bIns="4568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altLang="ko-KR" sz="2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Correlation Coefficients</a:t>
              </a:r>
              <a:endParaRPr lang="ko-KR" altLang="en-US" dirty="0"/>
            </a:p>
          </p:txBody>
        </p:sp>
        <p:sp>
          <p:nvSpPr>
            <p:cNvPr id="445" name="Google Shape;445;p24"/>
            <p:cNvSpPr/>
            <p:nvPr/>
          </p:nvSpPr>
          <p:spPr>
            <a:xfrm>
              <a:off x="2214715" y="3871959"/>
              <a:ext cx="7476972" cy="829637"/>
            </a:xfrm>
            <a:custGeom>
              <a:avLst/>
              <a:gdLst/>
              <a:ahLst/>
              <a:cxnLst/>
              <a:rect l="l" t="t" r="r" b="b"/>
              <a:pathLst>
                <a:path w="829637" h="8373851" extrusionOk="0">
                  <a:moveTo>
                    <a:pt x="829637" y="1395674"/>
                  </a:moveTo>
                  <a:lnTo>
                    <a:pt x="829637" y="6978177"/>
                  </a:lnTo>
                  <a:cubicBezTo>
                    <a:pt x="829637" y="7748989"/>
                    <a:pt x="823503" y="8373851"/>
                    <a:pt x="815937" y="8373851"/>
                  </a:cubicBezTo>
                  <a:lnTo>
                    <a:pt x="0" y="8373851"/>
                  </a:lnTo>
                  <a:lnTo>
                    <a:pt x="0" y="8373851"/>
                  </a:lnTo>
                  <a:lnTo>
                    <a:pt x="0" y="0"/>
                  </a:lnTo>
                  <a:lnTo>
                    <a:pt x="0" y="0"/>
                  </a:lnTo>
                  <a:lnTo>
                    <a:pt x="815937" y="0"/>
                  </a:lnTo>
                  <a:cubicBezTo>
                    <a:pt x="823503" y="0"/>
                    <a:pt x="829637" y="624862"/>
                    <a:pt x="829637" y="1395674"/>
                  </a:cubicBezTo>
                  <a:close/>
                </a:path>
              </a:pathLst>
            </a:custGeom>
            <a:solidFill>
              <a:schemeClr val="lt1">
                <a:alpha val="89803"/>
              </a:schemeClr>
            </a:soli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113775" tIns="50650" rIns="50650" bIns="50650" anchor="ctr" anchorCtr="0">
              <a:noAutofit/>
            </a:bodyPr>
            <a:lstStyle/>
            <a:p>
              <a:pPr marL="171450" marR="0" lvl="1" indent="-17145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Summer: Strong positive correlation between O₃ and PM</a:t>
              </a:r>
              <a:r>
                <a:rPr lang="en-US" altLang="ko-KR" sz="1600" b="1" i="0" u="none" strike="noStrike" cap="none" baseline="-25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2.5</a:t>
              </a: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(average r = 0.60)</a:t>
              </a:r>
              <a:endParaRPr lang="ko-KR" alt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171450" algn="l" rtl="0">
                <a:lnSpc>
                  <a:spcPct val="15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Winter: Negative correlation between O₃ and PM</a:t>
              </a:r>
              <a:r>
                <a:rPr lang="en-US" altLang="ko-KR" sz="1600" b="1" i="0" u="none" strike="noStrike" cap="none" baseline="-25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2.5</a:t>
              </a: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(average r = -0.37)</a:t>
              </a:r>
              <a:endParaRPr lang="ko-KR" altLang="en-US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Google Shape;446;p24"/>
            <p:cNvSpPr/>
            <p:nvPr/>
          </p:nvSpPr>
          <p:spPr>
            <a:xfrm>
              <a:off x="896586" y="5001848"/>
              <a:ext cx="1318130" cy="1276366"/>
            </a:xfrm>
            <a:custGeom>
              <a:avLst/>
              <a:gdLst/>
              <a:ahLst/>
              <a:cxnLst/>
              <a:rect l="l" t="t" r="r" b="b"/>
              <a:pathLst>
                <a:path w="1276366" h="893456" extrusionOk="0">
                  <a:moveTo>
                    <a:pt x="1276366" y="0"/>
                  </a:moveTo>
                  <a:lnTo>
                    <a:pt x="1276366" y="580746"/>
                  </a:lnTo>
                  <a:lnTo>
                    <a:pt x="638183" y="893456"/>
                  </a:lnTo>
                  <a:lnTo>
                    <a:pt x="0" y="580746"/>
                  </a:lnTo>
                  <a:lnTo>
                    <a:pt x="0" y="0"/>
                  </a:lnTo>
                  <a:lnTo>
                    <a:pt x="638183" y="312710"/>
                  </a:lnTo>
                  <a:lnTo>
                    <a:pt x="1276366" y="0"/>
                  </a:lnTo>
                  <a:close/>
                </a:path>
              </a:pathLst>
            </a:cu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10150" tIns="456875" rIns="10150" bIns="4568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altLang="ko-KR" sz="2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Cause Analysis</a:t>
              </a:r>
              <a:endParaRPr lang="ko-KR" altLang="en-US" dirty="0"/>
            </a:p>
          </p:txBody>
        </p:sp>
        <p:sp>
          <p:nvSpPr>
            <p:cNvPr id="447" name="Google Shape;447;p24"/>
            <p:cNvSpPr/>
            <p:nvPr/>
          </p:nvSpPr>
          <p:spPr>
            <a:xfrm>
              <a:off x="2214714" y="5001850"/>
              <a:ext cx="7476972" cy="829637"/>
            </a:xfrm>
            <a:custGeom>
              <a:avLst/>
              <a:gdLst/>
              <a:ahLst/>
              <a:cxnLst/>
              <a:rect l="l" t="t" r="r" b="b"/>
              <a:pathLst>
                <a:path w="829637" h="8373851" extrusionOk="0">
                  <a:moveTo>
                    <a:pt x="829637" y="1395674"/>
                  </a:moveTo>
                  <a:lnTo>
                    <a:pt x="829637" y="6978177"/>
                  </a:lnTo>
                  <a:cubicBezTo>
                    <a:pt x="829637" y="7748989"/>
                    <a:pt x="823503" y="8373851"/>
                    <a:pt x="815937" y="8373851"/>
                  </a:cubicBezTo>
                  <a:lnTo>
                    <a:pt x="0" y="8373851"/>
                  </a:lnTo>
                  <a:lnTo>
                    <a:pt x="0" y="8373851"/>
                  </a:lnTo>
                  <a:lnTo>
                    <a:pt x="0" y="0"/>
                  </a:lnTo>
                  <a:lnTo>
                    <a:pt x="0" y="0"/>
                  </a:lnTo>
                  <a:lnTo>
                    <a:pt x="815937" y="0"/>
                  </a:lnTo>
                  <a:cubicBezTo>
                    <a:pt x="823503" y="0"/>
                    <a:pt x="829637" y="624862"/>
                    <a:pt x="829637" y="1395674"/>
                  </a:cubicBezTo>
                  <a:close/>
                </a:path>
              </a:pathLst>
            </a:custGeom>
            <a:solidFill>
              <a:schemeClr val="lt1">
                <a:alpha val="89803"/>
              </a:schemeClr>
            </a:soli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113775" tIns="50650" rIns="50650" bIns="50650" anchor="ctr" anchorCtr="0">
              <a:noAutofit/>
            </a:bodyPr>
            <a:lstStyle/>
            <a:p>
              <a:pPr marL="171450" marR="0" lvl="1" indent="-1714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Summer: High solar radiation → More O₃ → Enhanced atmospheric oxidation → Promotes secondary PM</a:t>
              </a:r>
              <a:r>
                <a:rPr lang="en-US" altLang="ko-KR" sz="1600" b="1" i="0" u="none" strike="noStrike" cap="none" baseline="-25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2.5</a:t>
              </a: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formation</a:t>
              </a:r>
              <a:endParaRPr dirty="0"/>
            </a:p>
            <a:p>
              <a:pPr marL="171450" marR="0" lvl="1" indent="-171450" algn="l" rtl="0"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Winter: O₃ suppression by NOx &gt; Solar radiation blocking effect by PM</a:t>
              </a:r>
              <a:r>
                <a:rPr lang="en-US" altLang="ko-KR" sz="1600" b="1" i="0" u="none" strike="noStrike" cap="none" baseline="-25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2.5</a:t>
              </a:r>
              <a:endParaRPr lang="ko-KR" altLang="en-US" baseline="-25000" dirty="0"/>
            </a:p>
          </p:txBody>
        </p:sp>
        <p:sp>
          <p:nvSpPr>
            <p:cNvPr id="448" name="Google Shape;448;p24"/>
            <p:cNvSpPr/>
            <p:nvPr/>
          </p:nvSpPr>
          <p:spPr>
            <a:xfrm>
              <a:off x="896585" y="6131739"/>
              <a:ext cx="1318131" cy="1276366"/>
            </a:xfrm>
            <a:custGeom>
              <a:avLst/>
              <a:gdLst/>
              <a:ahLst/>
              <a:cxnLst/>
              <a:rect l="l" t="t" r="r" b="b"/>
              <a:pathLst>
                <a:path w="1276366" h="893456" extrusionOk="0">
                  <a:moveTo>
                    <a:pt x="1276366" y="0"/>
                  </a:moveTo>
                  <a:lnTo>
                    <a:pt x="1276366" y="580746"/>
                  </a:lnTo>
                  <a:lnTo>
                    <a:pt x="638183" y="893456"/>
                  </a:lnTo>
                  <a:lnTo>
                    <a:pt x="0" y="580746"/>
                  </a:lnTo>
                  <a:lnTo>
                    <a:pt x="0" y="0"/>
                  </a:lnTo>
                  <a:lnTo>
                    <a:pt x="638183" y="312710"/>
                  </a:lnTo>
                  <a:lnTo>
                    <a:pt x="1276366" y="0"/>
                  </a:lnTo>
                  <a:close/>
                </a:path>
              </a:pathLst>
            </a:custGeom>
            <a:gradFill>
              <a:gsLst>
                <a:gs pos="0">
                  <a:srgbClr val="2D5C97"/>
                </a:gs>
                <a:gs pos="80000">
                  <a:srgbClr val="3C7AC5"/>
                </a:gs>
                <a:gs pos="100000">
                  <a:srgbClr val="397BC9"/>
                </a:gs>
              </a:gsLst>
              <a:lin ang="16200000" scaled="0"/>
            </a:gra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10150" tIns="456875" rIns="10150" bIns="4568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altLang="ko-KR" sz="20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Conclusion</a:t>
              </a:r>
              <a:endParaRPr lang="ko-KR" altLang="en-US" dirty="0"/>
            </a:p>
          </p:txBody>
        </p:sp>
        <p:sp>
          <p:nvSpPr>
            <p:cNvPr id="449" name="Google Shape;449;p24"/>
            <p:cNvSpPr/>
            <p:nvPr/>
          </p:nvSpPr>
          <p:spPr>
            <a:xfrm>
              <a:off x="2214715" y="6131741"/>
              <a:ext cx="7476971" cy="829638"/>
            </a:xfrm>
            <a:custGeom>
              <a:avLst/>
              <a:gdLst/>
              <a:ahLst/>
              <a:cxnLst/>
              <a:rect l="l" t="t" r="r" b="b"/>
              <a:pathLst>
                <a:path w="829637" h="8373851" extrusionOk="0">
                  <a:moveTo>
                    <a:pt x="829637" y="1395674"/>
                  </a:moveTo>
                  <a:lnTo>
                    <a:pt x="829637" y="6978177"/>
                  </a:lnTo>
                  <a:cubicBezTo>
                    <a:pt x="829637" y="7748989"/>
                    <a:pt x="823503" y="8373851"/>
                    <a:pt x="815937" y="8373851"/>
                  </a:cubicBezTo>
                  <a:lnTo>
                    <a:pt x="0" y="8373851"/>
                  </a:lnTo>
                  <a:lnTo>
                    <a:pt x="0" y="8373851"/>
                  </a:lnTo>
                  <a:lnTo>
                    <a:pt x="0" y="0"/>
                  </a:lnTo>
                  <a:lnTo>
                    <a:pt x="0" y="0"/>
                  </a:lnTo>
                  <a:lnTo>
                    <a:pt x="815937" y="0"/>
                  </a:lnTo>
                  <a:cubicBezTo>
                    <a:pt x="823503" y="0"/>
                    <a:pt x="829637" y="624862"/>
                    <a:pt x="829637" y="1395674"/>
                  </a:cubicBezTo>
                  <a:close/>
                </a:path>
              </a:pathLst>
            </a:custGeom>
            <a:solidFill>
              <a:schemeClr val="lt1">
                <a:alpha val="89803"/>
              </a:schemeClr>
            </a:solidFill>
            <a:ln w="9525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113775" tIns="50650" rIns="50650" bIns="50650" anchor="ctr" anchorCtr="0">
              <a:noAutofit/>
            </a:bodyPr>
            <a:lstStyle/>
            <a:p>
              <a:pPr marL="171450" marR="0" lvl="1" indent="-1714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The interaction between O₃ and PM</a:t>
              </a:r>
              <a:r>
                <a:rPr lang="en-US" altLang="ko-KR" sz="1600" b="1" i="0" u="none" strike="noStrike" cap="none" baseline="-25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2.5</a:t>
              </a: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varies by season due to different meteorological conditions</a:t>
              </a:r>
            </a:p>
            <a:p>
              <a:pPr marL="171450" marR="0" lvl="1" indent="-1714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Char char="•"/>
              </a:pPr>
              <a:r>
                <a:rPr lang="en-US" altLang="ko-KR" sz="16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Seasonal strategies are needed for effective air quality management</a:t>
              </a:r>
              <a:endParaRPr lang="ko-KR" altLang="en-US" dirty="0"/>
            </a:p>
          </p:txBody>
        </p:sp>
      </p:grp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14F25500-9A23-0C58-8218-95CCCB834D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mtClean="0"/>
              <a:t>12</a:t>
            </a:fld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5959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193363" y="1461377"/>
            <a:ext cx="4975232" cy="5388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65264" y="1845708"/>
            <a:ext cx="3401053" cy="3401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19823" y="2795790"/>
            <a:ext cx="2066968" cy="20669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190168" y="3654502"/>
            <a:ext cx="1859309" cy="5403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2196508" y="2715636"/>
            <a:ext cx="3780000" cy="4824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4F8FB"/>
              </a:gs>
              <a:gs pos="37000">
                <a:srgbClr val="D8D8D8"/>
              </a:gs>
              <a:gs pos="58000">
                <a:srgbClr val="D8D8D8"/>
              </a:gs>
              <a:gs pos="74000">
                <a:srgbClr val="BFBFBF"/>
              </a:gs>
              <a:gs pos="78500">
                <a:srgbClr val="ABB6C4"/>
              </a:gs>
              <a:gs pos="83000">
                <a:srgbClr val="BFBFBF"/>
              </a:gs>
              <a:gs pos="100000">
                <a:srgbClr val="BFBFBF"/>
              </a:gs>
            </a:gsLst>
            <a:lin ang="5400000" scaled="0"/>
          </a:gradFill>
          <a:ln>
            <a:noFill/>
          </a:ln>
          <a:effectLst>
            <a:outerShdw dist="35921" dir="2700000" algn="ctr" rotWithShape="0">
              <a:srgbClr val="808080"/>
            </a:outerShdw>
          </a:effectLst>
        </p:spPr>
        <p:txBody>
          <a:bodyPr spcFirstLastPara="1" wrap="square" lIns="35225" tIns="0" rIns="35225" bIns="0" anchor="ctr" anchorCtr="0">
            <a:noAutofit/>
          </a:bodyPr>
          <a:lstStyle/>
          <a:p>
            <a:pPr marL="11430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/>
          <p:nvPr/>
        </p:nvSpPr>
        <p:spPr>
          <a:xfrm rot="2700000">
            <a:off x="1991971" y="2697380"/>
            <a:ext cx="460375" cy="460375"/>
          </a:xfrm>
          <a:prstGeom prst="ellipse">
            <a:avLst/>
          </a:prstGeom>
          <a:solidFill>
            <a:srgbClr val="7F7F7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dist="40161" dir="1106097" algn="ctr" rotWithShape="0">
              <a:srgbClr val="80808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66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1369114" y="2664835"/>
            <a:ext cx="3178026" cy="520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o-KR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ko-KR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Ⅰ</a:t>
            </a:r>
            <a:r>
              <a:rPr lang="ko-KR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altLang="ko-KR" sz="2400" dirty="0"/>
              <a:t>Introduction</a:t>
            </a:r>
          </a:p>
        </p:txBody>
      </p:sp>
      <p:sp>
        <p:nvSpPr>
          <p:cNvPr id="102" name="Google Shape;102;p2"/>
          <p:cNvSpPr/>
          <p:nvPr/>
        </p:nvSpPr>
        <p:spPr>
          <a:xfrm>
            <a:off x="1264086" y="1320902"/>
            <a:ext cx="3971227" cy="93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3000" b="0" i="0" u="none" strike="noStrike" cap="none" dirty="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Table of Contents</a:t>
            </a:r>
            <a:endParaRPr lang="ko-KR" altLang="en-US" sz="3000" b="0" i="0" u="none" strike="noStrike" cap="none" dirty="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2176462" y="3403125"/>
            <a:ext cx="3775199" cy="480548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4F8FB"/>
              </a:gs>
              <a:gs pos="37000">
                <a:srgbClr val="D8D8D8"/>
              </a:gs>
              <a:gs pos="58000">
                <a:srgbClr val="D8D8D8"/>
              </a:gs>
              <a:gs pos="74000">
                <a:srgbClr val="BFBFBF"/>
              </a:gs>
              <a:gs pos="78500">
                <a:srgbClr val="ABB6C4"/>
              </a:gs>
              <a:gs pos="83000">
                <a:srgbClr val="BFBFBF"/>
              </a:gs>
              <a:gs pos="100000">
                <a:srgbClr val="BFBFBF"/>
              </a:gs>
            </a:gsLst>
            <a:lin ang="5400000" scaled="0"/>
          </a:gradFill>
          <a:ln>
            <a:noFill/>
          </a:ln>
          <a:effectLst>
            <a:outerShdw dist="35921" dir="2700000" algn="ctr" rotWithShape="0">
              <a:srgbClr val="808080"/>
            </a:outerShdw>
          </a:effectLst>
        </p:spPr>
        <p:txBody>
          <a:bodyPr spcFirstLastPara="1" wrap="square" lIns="35225" tIns="0" rIns="35225" bIns="0" anchor="ctr" anchorCtr="0">
            <a:noAutofit/>
          </a:bodyPr>
          <a:lstStyle/>
          <a:p>
            <a:pPr marL="11430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 rot="2700000">
            <a:off x="1973165" y="3404110"/>
            <a:ext cx="460375" cy="460375"/>
          </a:xfrm>
          <a:prstGeom prst="ellipse">
            <a:avLst/>
          </a:prstGeom>
          <a:solidFill>
            <a:srgbClr val="7F7F7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dist="40161" dir="1106097" algn="ctr" rotWithShape="0">
              <a:srgbClr val="80808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66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1275330" y="3481882"/>
            <a:ext cx="5305548" cy="525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o-KR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Ⅱ</a:t>
            </a:r>
            <a:r>
              <a:rPr lang="ko-KR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altLang="ko-KR" sz="2400" dirty="0"/>
              <a:t>Theoretical Background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06" name="Google Shape;106;p2"/>
          <p:cNvSpPr/>
          <p:nvPr/>
        </p:nvSpPr>
        <p:spPr>
          <a:xfrm>
            <a:off x="2105775" y="4748480"/>
            <a:ext cx="3780000" cy="4824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4F8FB"/>
              </a:gs>
              <a:gs pos="37000">
                <a:srgbClr val="D8D8D8"/>
              </a:gs>
              <a:gs pos="58000">
                <a:srgbClr val="D8D8D8"/>
              </a:gs>
              <a:gs pos="74000">
                <a:srgbClr val="BFBFBF"/>
              </a:gs>
              <a:gs pos="78500">
                <a:srgbClr val="ABB6C4"/>
              </a:gs>
              <a:gs pos="83000">
                <a:srgbClr val="BFBFBF"/>
              </a:gs>
              <a:gs pos="100000">
                <a:srgbClr val="BFBFBF"/>
              </a:gs>
            </a:gsLst>
            <a:lin ang="5400000" scaled="0"/>
          </a:gradFill>
          <a:ln>
            <a:noFill/>
          </a:ln>
          <a:effectLst>
            <a:outerShdw dist="35921" dir="2700000" algn="ctr" rotWithShape="0">
              <a:srgbClr val="808080"/>
            </a:outerShdw>
          </a:effectLst>
        </p:spPr>
        <p:txBody>
          <a:bodyPr spcFirstLastPara="1" wrap="square" lIns="35225" tIns="0" rIns="35225" bIns="0" anchor="ctr" anchorCtr="0">
            <a:noAutofit/>
          </a:bodyPr>
          <a:lstStyle/>
          <a:p>
            <a:pPr marL="11430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"/>
          <p:cNvSpPr/>
          <p:nvPr/>
        </p:nvSpPr>
        <p:spPr>
          <a:xfrm rot="2700000">
            <a:off x="2041010" y="4761464"/>
            <a:ext cx="460375" cy="460375"/>
          </a:xfrm>
          <a:prstGeom prst="ellipse">
            <a:avLst/>
          </a:prstGeom>
          <a:solidFill>
            <a:srgbClr val="7F7F7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dist="40161" dir="1106097" algn="ctr" rotWithShape="0">
              <a:srgbClr val="80808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66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1684843" y="4730215"/>
            <a:ext cx="4589224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Ⅳ</a:t>
            </a:r>
            <a:r>
              <a:rPr lang="ko-KR" alt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altLang="ko-KR" sz="24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 and Discussion</a:t>
            </a:r>
            <a:endParaRPr lang="ko-KR" altLang="en-US" sz="2400" dirty="0"/>
          </a:p>
        </p:txBody>
      </p:sp>
      <p:sp>
        <p:nvSpPr>
          <p:cNvPr id="109" name="Google Shape;109;p2"/>
          <p:cNvSpPr/>
          <p:nvPr/>
        </p:nvSpPr>
        <p:spPr>
          <a:xfrm>
            <a:off x="2114434" y="5433268"/>
            <a:ext cx="3780000" cy="4824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4F8FB"/>
              </a:gs>
              <a:gs pos="37000">
                <a:srgbClr val="D8D8D8"/>
              </a:gs>
              <a:gs pos="58000">
                <a:srgbClr val="D8D8D8"/>
              </a:gs>
              <a:gs pos="74000">
                <a:srgbClr val="BFBFBF"/>
              </a:gs>
              <a:gs pos="78500">
                <a:srgbClr val="ABB6C4"/>
              </a:gs>
              <a:gs pos="83000">
                <a:srgbClr val="BFBFBF"/>
              </a:gs>
              <a:gs pos="100000">
                <a:srgbClr val="BFBFBF"/>
              </a:gs>
            </a:gsLst>
            <a:lin ang="5400000" scaled="0"/>
          </a:gradFill>
          <a:ln>
            <a:noFill/>
          </a:ln>
          <a:effectLst>
            <a:outerShdw dist="35921" dir="2700000" algn="ctr" rotWithShape="0">
              <a:srgbClr val="808080"/>
            </a:outerShdw>
          </a:effectLst>
        </p:spPr>
        <p:txBody>
          <a:bodyPr spcFirstLastPara="1" wrap="square" lIns="35225" tIns="0" rIns="35225" bIns="0" anchor="ctr" anchorCtr="0">
            <a:noAutofit/>
          </a:bodyPr>
          <a:lstStyle/>
          <a:p>
            <a:pPr marL="11430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"/>
          <p:cNvSpPr/>
          <p:nvPr/>
        </p:nvSpPr>
        <p:spPr>
          <a:xfrm rot="2700000">
            <a:off x="2090834" y="5397650"/>
            <a:ext cx="460375" cy="460375"/>
          </a:xfrm>
          <a:prstGeom prst="ellipse">
            <a:avLst/>
          </a:prstGeom>
          <a:solidFill>
            <a:srgbClr val="7F7F7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dist="40161" dir="1106097" algn="ctr" rotWithShape="0">
              <a:srgbClr val="80808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66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1369759" y="5379012"/>
            <a:ext cx="3591515" cy="525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o-KR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Ⅴ</a:t>
            </a:r>
            <a:r>
              <a:rPr lang="ko-KR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altLang="ko-KR" sz="2400" dirty="0"/>
              <a:t>Conclusion</a:t>
            </a:r>
          </a:p>
        </p:txBody>
      </p:sp>
      <p:sp>
        <p:nvSpPr>
          <p:cNvPr id="112" name="Google Shape;112;p2"/>
          <p:cNvSpPr/>
          <p:nvPr/>
        </p:nvSpPr>
        <p:spPr>
          <a:xfrm>
            <a:off x="2072650" y="4079523"/>
            <a:ext cx="3780000" cy="48240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4F8FB"/>
              </a:gs>
              <a:gs pos="37000">
                <a:srgbClr val="D8D8D8"/>
              </a:gs>
              <a:gs pos="58000">
                <a:srgbClr val="D8D8D8"/>
              </a:gs>
              <a:gs pos="74000">
                <a:srgbClr val="BFBFBF"/>
              </a:gs>
              <a:gs pos="78500">
                <a:srgbClr val="ABB6C4"/>
              </a:gs>
              <a:gs pos="83000">
                <a:srgbClr val="BFBFBF"/>
              </a:gs>
              <a:gs pos="100000">
                <a:srgbClr val="BFBFBF"/>
              </a:gs>
            </a:gsLst>
            <a:lin ang="5400000" scaled="0"/>
          </a:gradFill>
          <a:ln>
            <a:noFill/>
          </a:ln>
          <a:effectLst>
            <a:outerShdw dist="35921" dir="2700000" algn="ctr" rotWithShape="0">
              <a:srgbClr val="808080"/>
            </a:outerShdw>
          </a:effectLst>
        </p:spPr>
        <p:txBody>
          <a:bodyPr spcFirstLastPara="1" wrap="square" lIns="35225" tIns="0" rIns="35225" bIns="0" anchor="ctr" anchorCtr="0">
            <a:noAutofit/>
          </a:bodyPr>
          <a:lstStyle/>
          <a:p>
            <a:pPr marL="11430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/>
          <p:nvPr/>
        </p:nvSpPr>
        <p:spPr>
          <a:xfrm rot="2700000">
            <a:off x="2007887" y="4063903"/>
            <a:ext cx="460375" cy="460375"/>
          </a:xfrm>
          <a:prstGeom prst="ellipse">
            <a:avLst/>
          </a:prstGeom>
          <a:solidFill>
            <a:srgbClr val="7F7F7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dist="40161" dir="1106097" algn="ctr" rotWithShape="0">
              <a:srgbClr val="80808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66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1795436" y="4144115"/>
            <a:ext cx="3591515" cy="525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ko-KR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Ⅲ</a:t>
            </a:r>
            <a:r>
              <a:rPr lang="ko-KR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altLang="ko-KR" sz="2400" dirty="0"/>
              <a:t>Data and Methods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6B5BEDC-691B-5F49-19DD-4273830EF8E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240486" y="6933292"/>
            <a:ext cx="21336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z="1800" b="1" smtClean="0">
                <a:solidFill>
                  <a:srgbClr val="000000"/>
                </a:solidFill>
              </a:rPr>
              <a:t>2</a:t>
            </a:fld>
            <a:endParaRPr lang="ko-KR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/>
          <p:nvPr/>
        </p:nvSpPr>
        <p:spPr>
          <a:xfrm>
            <a:off x="763529" y="6298979"/>
            <a:ext cx="9396976" cy="107883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708742" y="4339372"/>
            <a:ext cx="3632554" cy="117411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7CCE4"/>
              </a:gs>
              <a:gs pos="100000">
                <a:schemeClr val="lt1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139672" y="185040"/>
            <a:ext cx="5663761" cy="8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>
              <a:buClr>
                <a:schemeClr val="lt1"/>
              </a:buClr>
              <a:buSzPts val="2800"/>
            </a:pPr>
            <a:r>
              <a:rPr lang="en-US" altLang="ko-KR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Ⅰ</a:t>
            </a:r>
            <a:r>
              <a:rPr lang="en-US" altLang="ko-KR" sz="28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3200" b="1" dirty="0">
                <a:solidFill>
                  <a:schemeClr val="bg1"/>
                </a:solidFill>
              </a:rPr>
              <a:t>Intro</a:t>
            </a:r>
            <a:r>
              <a:rPr lang="en-US" altLang="ko-KR" sz="2400" b="1" dirty="0">
                <a:solidFill>
                  <a:schemeClr val="bg1"/>
                </a:solidFill>
              </a:rPr>
              <a:t>d</a:t>
            </a:r>
            <a:r>
              <a:rPr lang="en-US" altLang="ko-KR" sz="3200" b="1" dirty="0">
                <a:solidFill>
                  <a:schemeClr val="bg1"/>
                </a:solidFill>
              </a:rPr>
              <a:t>uction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endParaRPr lang="ko-KR" altLang="en-US" dirty="0"/>
          </a:p>
        </p:txBody>
      </p:sp>
      <p:sp>
        <p:nvSpPr>
          <p:cNvPr id="124" name="Google Shape;124;p4"/>
          <p:cNvSpPr txBox="1"/>
          <p:nvPr/>
        </p:nvSpPr>
        <p:spPr>
          <a:xfrm>
            <a:off x="818336" y="6230646"/>
            <a:ext cx="9365064" cy="1172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ko-KR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Python for data processing and correlation analysis, we analyze the relationship between O₃ and fine particulate matter (PM</a:t>
            </a:r>
            <a:r>
              <a:rPr lang="en-US" altLang="ko-KR" sz="1800" b="1" i="0" u="none" strike="noStrike" cap="none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results are compared seasonally.</a:t>
            </a:r>
            <a:endParaRPr dirty="0"/>
          </a:p>
        </p:txBody>
      </p:sp>
      <p:sp>
        <p:nvSpPr>
          <p:cNvPr id="125" name="Google Shape;125;p4"/>
          <p:cNvSpPr txBox="1"/>
          <p:nvPr/>
        </p:nvSpPr>
        <p:spPr>
          <a:xfrm>
            <a:off x="631925" y="4322284"/>
            <a:ext cx="3761183" cy="1172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Investigate the seasonal correlation </a:t>
            </a:r>
          </a:p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between O₃ and </a:t>
            </a: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PM</a:t>
            </a:r>
            <a:r>
              <a:rPr lang="en-US" altLang="ko-KR" sz="1800" b="1" i="0" u="none" strike="noStrike" cap="none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Seoul from 2015 to 2023.</a:t>
            </a:r>
            <a:endParaRPr lang="ko-KR" altLang="en-US"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4"/>
          <p:cNvSpPr txBox="1"/>
          <p:nvPr/>
        </p:nvSpPr>
        <p:spPr>
          <a:xfrm>
            <a:off x="490219" y="3769882"/>
            <a:ext cx="382966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400" b="1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2. Research Purpose</a:t>
            </a:r>
            <a:endParaRPr lang="ko-KR" altLang="en-US" b="1" dirty="0"/>
          </a:p>
        </p:txBody>
      </p:sp>
      <p:pic>
        <p:nvPicPr>
          <p:cNvPr id="127" name="Google Shape;12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589" y="4237265"/>
            <a:ext cx="9321916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4"/>
          <p:cNvSpPr/>
          <p:nvPr/>
        </p:nvSpPr>
        <p:spPr>
          <a:xfrm>
            <a:off x="4716561" y="4712593"/>
            <a:ext cx="381000" cy="480096"/>
          </a:xfrm>
          <a:prstGeom prst="chevron">
            <a:avLst>
              <a:gd name="adj" fmla="val 50000"/>
            </a:avLst>
          </a:prstGeom>
          <a:solidFill>
            <a:srgbClr val="36609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5170837" y="4334834"/>
            <a:ext cx="4989668" cy="116003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ABABA"/>
              </a:gs>
              <a:gs pos="100000">
                <a:schemeClr val="lt1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 txBox="1"/>
          <p:nvPr/>
        </p:nvSpPr>
        <p:spPr>
          <a:xfrm>
            <a:off x="5185292" y="4303166"/>
            <a:ext cx="5026870" cy="1172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Enhance the understanding of air quality changes.</a:t>
            </a:r>
          </a:p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Contribute to environmental policy-making</a:t>
            </a:r>
            <a:r>
              <a:rPr lang="en-US" altLang="ko-KR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ko-KR" altLang="en-US" sz="18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4466384" y="4717048"/>
            <a:ext cx="381000" cy="480096"/>
          </a:xfrm>
          <a:prstGeom prst="chevron">
            <a:avLst>
              <a:gd name="adj" fmla="val 50000"/>
            </a:avLst>
          </a:prstGeom>
          <a:solidFill>
            <a:srgbClr val="36609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4"/>
          <p:cNvSpPr txBox="1"/>
          <p:nvPr/>
        </p:nvSpPr>
        <p:spPr>
          <a:xfrm>
            <a:off x="490219" y="5666113"/>
            <a:ext cx="553650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400" b="1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n-US" altLang="ko-KR" sz="2400" b="1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Introduction to methodology</a:t>
            </a:r>
            <a:endParaRPr b="1" dirty="0"/>
          </a:p>
        </p:txBody>
      </p:sp>
      <p:pic>
        <p:nvPicPr>
          <p:cNvPr id="133" name="Google Shape;13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8336" y="6124557"/>
            <a:ext cx="9321916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4"/>
          <p:cNvSpPr/>
          <p:nvPr/>
        </p:nvSpPr>
        <p:spPr>
          <a:xfrm>
            <a:off x="764840" y="2039583"/>
            <a:ext cx="9375411" cy="155656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4841" y="1856002"/>
            <a:ext cx="9321916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4"/>
          <p:cNvSpPr txBox="1"/>
          <p:nvPr/>
        </p:nvSpPr>
        <p:spPr>
          <a:xfrm>
            <a:off x="490219" y="1309118"/>
            <a:ext cx="382966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400" b="1" i="0" u="none" strike="noStrike" cap="none" dirty="0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1. Background</a:t>
            </a:r>
            <a:endParaRPr lang="ko-KR" altLang="en-US" b="1" dirty="0"/>
          </a:p>
        </p:txBody>
      </p:sp>
      <p:sp>
        <p:nvSpPr>
          <p:cNvPr id="137" name="Google Shape;137;p4"/>
          <p:cNvSpPr txBox="1"/>
          <p:nvPr/>
        </p:nvSpPr>
        <p:spPr>
          <a:xfrm>
            <a:off x="874435" y="2018249"/>
            <a:ext cx="9057300" cy="1532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ko-KR" alt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Air pollution significantly impacts human health and the environment.</a:t>
            </a:r>
            <a:endParaRPr lang="ko-KR" altLang="en-US"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O₃ and fine particulate matter (PM</a:t>
            </a:r>
            <a:r>
              <a:rPr lang="en-US" altLang="ko-KR" sz="1800" b="1" i="0" u="none" strike="noStrike" cap="none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in Seoul have considerable effects on health and the environment, with their concentrations varying by season.</a:t>
            </a:r>
            <a:endParaRPr lang="ko-KR" altLang="en-US" dirty="0"/>
          </a:p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Understanding seasonal air quality variations in Seoul is crucial.</a:t>
            </a:r>
            <a:endParaRPr lang="ko-KR" altLang="en-US"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169A6D8-5905-FF62-4841-2FD69AF390A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349342" y="7138046"/>
            <a:ext cx="21336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z="1800" b="1" smtClean="0">
                <a:solidFill>
                  <a:srgbClr val="000000"/>
                </a:solidFill>
              </a:rPr>
              <a:t>3</a:t>
            </a:fld>
            <a:endParaRPr lang="ko-KR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159091" y="66715"/>
            <a:ext cx="5618857" cy="525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r>
              <a:rPr lang="ko-KR" sz="2800" b="1" i="0" u="none" strike="noStrike" cap="none" dirty="0" err="1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Ⅱ</a:t>
            </a:r>
            <a:r>
              <a:rPr lang="ko-KR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Theoretical Background</a:t>
            </a:r>
            <a:endParaRPr dirty="0"/>
          </a:p>
        </p:txBody>
      </p:sp>
      <p:sp>
        <p:nvSpPr>
          <p:cNvPr id="145" name="Google Shape;145;p5"/>
          <p:cNvSpPr/>
          <p:nvPr/>
        </p:nvSpPr>
        <p:spPr>
          <a:xfrm>
            <a:off x="489126" y="1753701"/>
            <a:ext cx="4714936" cy="306163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6" name="Google Shape;14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V="1">
            <a:off x="680408" y="1572503"/>
            <a:ext cx="4408681" cy="80878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5"/>
          <p:cNvSpPr txBox="1"/>
          <p:nvPr/>
        </p:nvSpPr>
        <p:spPr>
          <a:xfrm>
            <a:off x="471488" y="1088038"/>
            <a:ext cx="3829665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200" b="1" i="0" u="none" strike="noStrike" cap="none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ko-KR" sz="2200" b="1" i="0" u="none" strike="noStrike" cap="none" dirty="0">
                <a:solidFill>
                  <a:srgbClr val="0C0C0C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PM</a:t>
            </a:r>
            <a:r>
              <a:rPr lang="ko-KR" sz="2200" b="1" i="0" u="none" strike="noStrike" cap="none" baseline="-25000" dirty="0">
                <a:solidFill>
                  <a:srgbClr val="0C0C0C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2.5</a:t>
            </a:r>
            <a:endParaRPr sz="2200" b="1" baseline="-25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"/>
          <p:cNvSpPr txBox="1"/>
          <p:nvPr/>
        </p:nvSpPr>
        <p:spPr>
          <a:xfrm>
            <a:off x="516114" y="1753701"/>
            <a:ext cx="4696644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/>
              <a:t>Definition: </a:t>
            </a:r>
            <a:r>
              <a:rPr lang="en-US" altLang="ko-KR" sz="1600" dirty="0"/>
              <a:t>PM</a:t>
            </a:r>
            <a:r>
              <a:rPr lang="en-US" altLang="ko-KR" sz="1600" baseline="-25000" dirty="0"/>
              <a:t>2.5</a:t>
            </a:r>
            <a:r>
              <a:rPr lang="en-US" altLang="ko-KR" sz="1600" dirty="0"/>
              <a:t> refers to ultrafine particulate matter with a diameter of 2.5 µm or less.</a:t>
            </a:r>
          </a:p>
          <a:p>
            <a:pPr marR="0" lvl="0" algn="l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endParaRPr lang="en-US" altLang="ko-KR" sz="16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1600" b="1" dirty="0"/>
              <a:t>Composition</a:t>
            </a:r>
            <a:endParaRPr lang="en-US" altLang="ko-KR" sz="1600" dirty="0"/>
          </a:p>
          <a:p>
            <a:pPr marL="285750" lvl="6" indent="-285750">
              <a:buFont typeface="Arial" panose="020B0604020202020204" pitchFamily="34" charset="0"/>
              <a:buChar char="•"/>
            </a:pPr>
            <a:r>
              <a:rPr lang="en-US" altLang="ko-KR" sz="16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Primary particles: Naturally occurring elemental components, fuel combustion emissions, primary organic matter (POM), and elemental carbon (EC).</a:t>
            </a:r>
          </a:p>
          <a:p>
            <a:pPr marL="285750" lvl="6" indent="-285750">
              <a:buFont typeface="Arial" panose="020B0604020202020204" pitchFamily="34" charset="0"/>
              <a:buChar char="•"/>
            </a:pPr>
            <a:r>
              <a:rPr lang="ko-KR" altLang="en-US" sz="16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16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Secondary particles: Ionic components (SO₄²⁻, NO₃⁻, NH₄⁺), secondary organic matter (SOM).</a:t>
            </a:r>
          </a:p>
          <a:p>
            <a:pPr lvl="6">
              <a:lnSpc>
                <a:spcPct val="50000"/>
              </a:lnSpc>
            </a:pPr>
            <a:endParaRPr lang="en-US" altLang="ko-KR" sz="1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6" indent="-285750">
              <a:buFont typeface="Wingdings" panose="05000000000000000000" pitchFamily="2" charset="2"/>
              <a:buChar char="Ø"/>
            </a:pP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Effects: </a:t>
            </a:r>
            <a:r>
              <a:rPr lang="en-US" altLang="ko-KR" sz="16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Group 1 Carcinogen, Causes Respiratory and Cardiovascular Diseases.</a:t>
            </a:r>
            <a:endParaRPr lang="ko-KR" altLang="en-US" sz="16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5"/>
          <p:cNvSpPr/>
          <p:nvPr/>
        </p:nvSpPr>
        <p:spPr>
          <a:xfrm>
            <a:off x="457354" y="5753034"/>
            <a:ext cx="4669264" cy="156962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8547" y="5602331"/>
            <a:ext cx="4500000" cy="88316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5"/>
          <p:cNvSpPr txBox="1"/>
          <p:nvPr/>
        </p:nvSpPr>
        <p:spPr>
          <a:xfrm>
            <a:off x="680408" y="5702515"/>
            <a:ext cx="4609823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Role of O₃: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Facilitates the mechanism by which NOx and VOCs convert into PM</a:t>
            </a:r>
            <a:r>
              <a:rPr lang="en-US" altLang="ko-KR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Oxidation reaction: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Plays a crucial role in the formation of secondary organic aerosols (SOA).</a:t>
            </a:r>
            <a:endParaRPr lang="ko-KR" altLang="en-US" sz="1600" dirty="0"/>
          </a:p>
        </p:txBody>
      </p:sp>
      <p:sp>
        <p:nvSpPr>
          <p:cNvPr id="2" name="Google Shape;158;p6">
            <a:extLst>
              <a:ext uri="{FF2B5EF4-FFF2-40B4-BE49-F238E27FC236}">
                <a16:creationId xmlns:a16="http://schemas.microsoft.com/office/drawing/2014/main" id="{8D5779A2-6C5D-DD4E-09C4-77A4E535C91D}"/>
              </a:ext>
            </a:extLst>
          </p:cNvPr>
          <p:cNvSpPr/>
          <p:nvPr/>
        </p:nvSpPr>
        <p:spPr>
          <a:xfrm>
            <a:off x="5526638" y="5626026"/>
            <a:ext cx="4868127" cy="187010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7CCE4"/>
              </a:gs>
              <a:gs pos="100000">
                <a:schemeClr val="lt1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61;p6">
            <a:extLst>
              <a:ext uri="{FF2B5EF4-FFF2-40B4-BE49-F238E27FC236}">
                <a16:creationId xmlns:a16="http://schemas.microsoft.com/office/drawing/2014/main" id="{26A3DCFB-271C-3A8A-17E8-ACA8335FC13F}"/>
              </a:ext>
            </a:extLst>
          </p:cNvPr>
          <p:cNvSpPr/>
          <p:nvPr/>
        </p:nvSpPr>
        <p:spPr>
          <a:xfrm>
            <a:off x="5434613" y="1723342"/>
            <a:ext cx="4960153" cy="308888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63;p6">
            <a:extLst>
              <a:ext uri="{FF2B5EF4-FFF2-40B4-BE49-F238E27FC236}">
                <a16:creationId xmlns:a16="http://schemas.microsoft.com/office/drawing/2014/main" id="{DC7B896C-DAA2-CA6C-B9B8-BC9A3BDF1509}"/>
              </a:ext>
            </a:extLst>
          </p:cNvPr>
          <p:cNvSpPr txBox="1"/>
          <p:nvPr/>
        </p:nvSpPr>
        <p:spPr>
          <a:xfrm>
            <a:off x="5436554" y="1044364"/>
            <a:ext cx="4638000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ko-KR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-US" altLang="ko-KR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Effect of </a:t>
            </a:r>
            <a:r>
              <a:rPr lang="ko-KR" altLang="ko-KR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PM</a:t>
            </a:r>
            <a:r>
              <a:rPr lang="ko-KR" altLang="ko-KR" sz="22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O</a:t>
            </a:r>
            <a:r>
              <a:rPr lang="en-US" altLang="ko-KR" sz="22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₃</a:t>
            </a:r>
            <a:endParaRPr sz="2200" b="1" dirty="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64;p6">
            <a:extLst>
              <a:ext uri="{FF2B5EF4-FFF2-40B4-BE49-F238E27FC236}">
                <a16:creationId xmlns:a16="http://schemas.microsoft.com/office/drawing/2014/main" id="{7F2F1809-E511-3A3C-CD26-62B270C86BEF}"/>
              </a:ext>
            </a:extLst>
          </p:cNvPr>
          <p:cNvSpPr txBox="1"/>
          <p:nvPr/>
        </p:nvSpPr>
        <p:spPr>
          <a:xfrm>
            <a:off x="5577606" y="1745790"/>
            <a:ext cx="4688436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Surface heterogeneous reaction: Influences tropospheric O₃ formation.</a:t>
            </a: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Suppression effects</a:t>
            </a: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Summer: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PM</a:t>
            </a:r>
            <a:r>
              <a:rPr lang="en-US" altLang="ko-KR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absorbs radicals, suppressing O₃ formation (Li et al., 2019)</a:t>
            </a: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aerosol concentrations: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Weaken light transmittance, reducing O₃ production </a:t>
            </a:r>
          </a:p>
          <a:p>
            <a: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(Feng et al., 2016; Li et al., 2011)</a:t>
            </a: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Winter: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concentrations of PM</a:t>
            </a:r>
            <a:r>
              <a:rPr lang="en-US" altLang="ko-KR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block solar radiation, decreasing O₃ (Jia et al., 2017)</a:t>
            </a:r>
            <a:endParaRPr lang="ko-KR" altLang="en-US" sz="1600" dirty="0"/>
          </a:p>
        </p:txBody>
      </p:sp>
      <p:sp>
        <p:nvSpPr>
          <p:cNvPr id="7" name="Google Shape;165;p6">
            <a:extLst>
              <a:ext uri="{FF2B5EF4-FFF2-40B4-BE49-F238E27FC236}">
                <a16:creationId xmlns:a16="http://schemas.microsoft.com/office/drawing/2014/main" id="{1E565F58-A5A2-7B74-87E9-D876376CFA15}"/>
              </a:ext>
            </a:extLst>
          </p:cNvPr>
          <p:cNvSpPr txBox="1"/>
          <p:nvPr/>
        </p:nvSpPr>
        <p:spPr>
          <a:xfrm>
            <a:off x="5652811" y="5557184"/>
            <a:ext cx="4784464" cy="1988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status: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Limitations of managing O₃ and PM</a:t>
            </a:r>
            <a:r>
              <a:rPr lang="en-US" altLang="ko-KR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separately (Seoul Institute, 2018)</a:t>
            </a:r>
          </a:p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Necessity: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Integrated management strategy and control of VOCs and Nox</a:t>
            </a:r>
          </a:p>
          <a:p>
            <a:pPr marL="285750" marR="0" lvl="0" indent="-28575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objective: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analyze the seasonal correlation between O₃ and PM₂.₅ concentrations in Seoul (2015–2023)</a:t>
            </a:r>
            <a:endParaRPr lang="ko-KR" alt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46;p5">
            <a:extLst>
              <a:ext uri="{FF2B5EF4-FFF2-40B4-BE49-F238E27FC236}">
                <a16:creationId xmlns:a16="http://schemas.microsoft.com/office/drawing/2014/main" id="{B8F2450D-C36B-E8F0-25C2-9AAFCF72005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V="1">
            <a:off x="5627979" y="1545460"/>
            <a:ext cx="4408681" cy="80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46;p5">
            <a:extLst>
              <a:ext uri="{FF2B5EF4-FFF2-40B4-BE49-F238E27FC236}">
                <a16:creationId xmlns:a16="http://schemas.microsoft.com/office/drawing/2014/main" id="{FFB9D24D-960E-EA19-85C6-3A39592319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V="1">
            <a:off x="5577606" y="5472854"/>
            <a:ext cx="4408681" cy="8087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4">
            <a:extLst>
              <a:ext uri="{FF2B5EF4-FFF2-40B4-BE49-F238E27FC236}">
                <a16:creationId xmlns:a16="http://schemas.microsoft.com/office/drawing/2014/main" id="{706A302A-72FE-13E2-BFA4-BC8090BE5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4" y="4882827"/>
            <a:ext cx="45624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kumimoji="0" lang="ko-KR" altLang="ko-K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Chemical </a:t>
            </a:r>
            <a:r>
              <a:rPr kumimoji="0" lang="ko-KR" altLang="ko-KR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behavior</a:t>
            </a:r>
            <a:r>
              <a:rPr kumimoji="0" lang="ko-KR" altLang="ko-K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kumimoji="0" lang="ko-KR" altLang="ko-KR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kumimoji="0" lang="ko-KR" altLang="ko-K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₃ and PM</a:t>
            </a:r>
            <a:r>
              <a:rPr kumimoji="0" lang="ko-KR" altLang="ko-KR" sz="22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2.5</a:t>
            </a:r>
            <a:r>
              <a:rPr kumimoji="0" lang="ko-KR" altLang="ko-K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n-US" altLang="ko-KR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kumimoji="0" lang="ko-KR" altLang="ko-KR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kumimoji="0" lang="ko-KR" altLang="ko-K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ko-KR" altLang="ko-KR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ko-KR" altLang="ko-KR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ko-KR" altLang="ko-KR" sz="2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atmosphere</a:t>
            </a:r>
            <a:endParaRPr kumimoji="0" lang="ko-KR" altLang="ko-KR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DC7A4F42-E558-B5AD-B422-D0C9986C1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6638" y="5000450"/>
            <a:ext cx="45432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 Seasonal Management Strategies</a:t>
            </a:r>
            <a:endParaRPr kumimoji="0" lang="ko-KR" altLang="ko-K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674ECA62-ADDC-C632-90F2-ABD5D75A28C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62975" y="7155632"/>
            <a:ext cx="21336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z="1800" b="1" smtClean="0">
                <a:solidFill>
                  <a:srgbClr val="000000"/>
                </a:solidFill>
              </a:rPr>
              <a:t>4</a:t>
            </a:fld>
            <a:endParaRPr lang="ko-KR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"/>
          <p:cNvSpPr/>
          <p:nvPr/>
        </p:nvSpPr>
        <p:spPr>
          <a:xfrm>
            <a:off x="1102103" y="5400270"/>
            <a:ext cx="4638065" cy="195990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7CCE4"/>
              </a:gs>
              <a:gs pos="100000">
                <a:schemeClr val="lt1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7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7"/>
          <p:cNvSpPr txBox="1"/>
          <p:nvPr/>
        </p:nvSpPr>
        <p:spPr>
          <a:xfrm>
            <a:off x="159091" y="200025"/>
            <a:ext cx="5663761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r>
              <a:rPr lang="ko-KR" sz="2800" b="1" dirty="0" err="1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Ⅲ</a:t>
            </a:r>
            <a:r>
              <a:rPr lang="ko-KR" sz="2800" b="1" dirty="0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. </a:t>
            </a:r>
            <a:r>
              <a:rPr lang="en-US" alt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 and Methodology</a:t>
            </a:r>
            <a:endParaRPr dirty="0"/>
          </a:p>
        </p:txBody>
      </p:sp>
      <p:sp>
        <p:nvSpPr>
          <p:cNvPr id="177" name="Google Shape;177;p7"/>
          <p:cNvSpPr/>
          <p:nvPr/>
        </p:nvSpPr>
        <p:spPr>
          <a:xfrm>
            <a:off x="1102104" y="1718024"/>
            <a:ext cx="4638064" cy="339754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7"/>
          <p:cNvSpPr txBox="1"/>
          <p:nvPr/>
        </p:nvSpPr>
        <p:spPr>
          <a:xfrm>
            <a:off x="1392519" y="1123296"/>
            <a:ext cx="463806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en-US" alt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source</a:t>
            </a:r>
            <a:endParaRPr sz="2400" dirty="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"/>
          <p:cNvSpPr txBox="1"/>
          <p:nvPr/>
        </p:nvSpPr>
        <p:spPr>
          <a:xfrm>
            <a:off x="1163515" y="1900020"/>
            <a:ext cx="4723165" cy="3293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Urban air monitoring network data from 25 districts in Seoul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Hourly data from January 1, 2015, 01:00 to December 31, 2023, 24:00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concentrations of O₃, PM</a:t>
            </a:r>
            <a:r>
              <a:rPr lang="en-US" altLang="ko-KR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NO₂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PM</a:t>
            </a:r>
            <a:r>
              <a:rPr lang="en-US" altLang="ko-KR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NO₂: Hourly average data for each district, used as daily average concentrations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O₃: 8-hour average (MDA8) used as daily average concentration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Monthly average concentrations and correlation coefficients among O₃, PM</a:t>
            </a:r>
            <a:r>
              <a:rPr lang="en-US" altLang="ko-KR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NO₂:  Calculated monthly using daily average data by district</a:t>
            </a:r>
            <a:endParaRPr lang="ko-KR" alt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7"/>
          <p:cNvSpPr txBox="1"/>
          <p:nvPr/>
        </p:nvSpPr>
        <p:spPr>
          <a:xfrm>
            <a:off x="1163515" y="5593188"/>
            <a:ext cx="4369184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/>
              <a:t>KMA Automated Synoptic Observing System (ASOS)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dirty="0"/>
              <a:t>2015–2023, Seoul (37°57′N, 126°97′E)</a:t>
            </a:r>
            <a:br>
              <a:rPr lang="en-US" altLang="ko-KR" sz="1600" dirty="0"/>
            </a:br>
            <a:r>
              <a:rPr lang="en-US" altLang="ko-KR" sz="1600" dirty="0"/>
              <a:t>Solar radiation and cloud cover data</a:t>
            </a:r>
            <a:endParaRPr lang="ko-KR" alt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7"/>
          <p:cNvSpPr/>
          <p:nvPr/>
        </p:nvSpPr>
        <p:spPr>
          <a:xfrm>
            <a:off x="159091" y="1900020"/>
            <a:ext cx="796501" cy="2998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rgbClr val="2136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45700" rIns="360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Air </a:t>
            </a:r>
            <a:r>
              <a:rPr lang="en-US" altLang="ko-K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pollutant measurement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ko-KR" sz="22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data</a:t>
            </a:r>
            <a:endParaRPr lang="ko-KR" altLang="en-US" sz="1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90;p8">
            <a:extLst>
              <a:ext uri="{FF2B5EF4-FFF2-40B4-BE49-F238E27FC236}">
                <a16:creationId xmlns:a16="http://schemas.microsoft.com/office/drawing/2014/main" id="{E14770D1-E0B1-146F-0573-A5EF05FC0705}"/>
              </a:ext>
            </a:extLst>
          </p:cNvPr>
          <p:cNvSpPr/>
          <p:nvPr/>
        </p:nvSpPr>
        <p:spPr>
          <a:xfrm>
            <a:off x="5989490" y="5340990"/>
            <a:ext cx="4376220" cy="195990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B7CCE4"/>
              </a:gs>
              <a:gs pos="100000">
                <a:schemeClr val="lt1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93;p8">
            <a:extLst>
              <a:ext uri="{FF2B5EF4-FFF2-40B4-BE49-F238E27FC236}">
                <a16:creationId xmlns:a16="http://schemas.microsoft.com/office/drawing/2014/main" id="{A5BB1FC2-F06D-85FD-5DA5-D558DFD0A8ED}"/>
              </a:ext>
            </a:extLst>
          </p:cNvPr>
          <p:cNvSpPr/>
          <p:nvPr/>
        </p:nvSpPr>
        <p:spPr>
          <a:xfrm>
            <a:off x="5921926" y="1762876"/>
            <a:ext cx="4511349" cy="339754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Google Shape;194;p8">
            <a:extLst>
              <a:ext uri="{FF2B5EF4-FFF2-40B4-BE49-F238E27FC236}">
                <a16:creationId xmlns:a16="http://schemas.microsoft.com/office/drawing/2014/main" id="{A7620FC1-7AC0-C0B2-F3BA-F2DDC1916B7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71135" y="1570805"/>
            <a:ext cx="4500000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95;p8">
            <a:extLst>
              <a:ext uri="{FF2B5EF4-FFF2-40B4-BE49-F238E27FC236}">
                <a16:creationId xmlns:a16="http://schemas.microsoft.com/office/drawing/2014/main" id="{2C22E77A-4EE2-9C0F-D9A4-B0CFCCFA200A}"/>
              </a:ext>
            </a:extLst>
          </p:cNvPr>
          <p:cNvSpPr txBox="1"/>
          <p:nvPr/>
        </p:nvSpPr>
        <p:spPr>
          <a:xfrm>
            <a:off x="5921926" y="1123296"/>
            <a:ext cx="463806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en-US" alt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Methodology</a:t>
            </a:r>
            <a:endParaRPr sz="2400" dirty="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96;p8">
            <a:extLst>
              <a:ext uri="{FF2B5EF4-FFF2-40B4-BE49-F238E27FC236}">
                <a16:creationId xmlns:a16="http://schemas.microsoft.com/office/drawing/2014/main" id="{79E26E4B-A71C-0E63-E5D2-1FAB2BB9AC63}"/>
              </a:ext>
            </a:extLst>
          </p:cNvPr>
          <p:cNvSpPr txBox="1"/>
          <p:nvPr/>
        </p:nvSpPr>
        <p:spPr>
          <a:xfrm>
            <a:off x="6030583" y="1748972"/>
            <a:ext cx="4305609" cy="3293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Conducting Pearson bivariate correlation analysis using Python</a:t>
            </a:r>
          </a:p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the correlation between O₃ and fine dust using Pearson correlation analysis or multiple regression analysis</a:t>
            </a:r>
          </a:p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Research period: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Seasonal data (spring, summer, autumn, and winter) from 2015 to 2023 were used(Each measurement was included in the analysis only if the proportion of valid data exceeded 75%)</a:t>
            </a:r>
            <a:endParaRPr lang="ko-KR" altLang="en-US" sz="1600" dirty="0"/>
          </a:p>
        </p:txBody>
      </p:sp>
      <p:sp>
        <p:nvSpPr>
          <p:cNvPr id="7" name="Google Shape;197;p8">
            <a:extLst>
              <a:ext uri="{FF2B5EF4-FFF2-40B4-BE49-F238E27FC236}">
                <a16:creationId xmlns:a16="http://schemas.microsoft.com/office/drawing/2014/main" id="{11422DEB-71DE-D470-EC39-18554B955EA3}"/>
              </a:ext>
            </a:extLst>
          </p:cNvPr>
          <p:cNvSpPr txBox="1"/>
          <p:nvPr/>
        </p:nvSpPr>
        <p:spPr>
          <a:xfrm>
            <a:off x="6092679" y="5375349"/>
            <a:ext cx="4305609" cy="2012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Cloud cover: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Expressed as the percentage (%) of the sky covered by clouds, based on the entire sky being 100% at the observation site.</a:t>
            </a:r>
          </a:p>
          <a:p>
            <a:pPr marL="285750" marR="0" lvl="0" indent="-2857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Hourly solar radiation data: </a:t>
            </a:r>
            <a:r>
              <a:rPr lang="en-US" altLang="ko-K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total amount of radiation energy received per unit area over one hour (MJ/m²).</a:t>
            </a:r>
            <a:endParaRPr lang="ko-KR" altLang="en-US" sz="1600" dirty="0"/>
          </a:p>
        </p:txBody>
      </p:sp>
      <p:sp>
        <p:nvSpPr>
          <p:cNvPr id="9" name="Google Shape;199;p8">
            <a:extLst>
              <a:ext uri="{FF2B5EF4-FFF2-40B4-BE49-F238E27FC236}">
                <a16:creationId xmlns:a16="http://schemas.microsoft.com/office/drawing/2014/main" id="{8ADBE9DD-E70D-0F61-0AE1-AD83AD2A49F5}"/>
              </a:ext>
            </a:extLst>
          </p:cNvPr>
          <p:cNvSpPr/>
          <p:nvPr/>
        </p:nvSpPr>
        <p:spPr>
          <a:xfrm>
            <a:off x="167707" y="5544338"/>
            <a:ext cx="901818" cy="181584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rgbClr val="2136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Meteorological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Data</a:t>
            </a:r>
            <a:endParaRPr sz="1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Google Shape;194;p8">
            <a:extLst>
              <a:ext uri="{FF2B5EF4-FFF2-40B4-BE49-F238E27FC236}">
                <a16:creationId xmlns:a16="http://schemas.microsoft.com/office/drawing/2014/main" id="{300293CF-823A-E071-40EE-53C03383329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61918" y="1587415"/>
            <a:ext cx="4320000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슬라이드 번호 개체 틀 10">
            <a:extLst>
              <a:ext uri="{FF2B5EF4-FFF2-40B4-BE49-F238E27FC236}">
                <a16:creationId xmlns:a16="http://schemas.microsoft.com/office/drawing/2014/main" id="{DC0F33AB-A885-0AAC-84EA-AA69DE4BEA8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481432" y="7118335"/>
            <a:ext cx="21336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z="1800" b="1" smtClean="0">
                <a:solidFill>
                  <a:srgbClr val="000000"/>
                </a:solidFill>
              </a:rPr>
              <a:t>5</a:t>
            </a:fld>
            <a:endParaRPr lang="ko-KR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2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2"/>
          <p:cNvSpPr txBox="1"/>
          <p:nvPr/>
        </p:nvSpPr>
        <p:spPr>
          <a:xfrm>
            <a:off x="159091" y="200025"/>
            <a:ext cx="5663761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r>
              <a:rPr lang="ko-KR" sz="2800" b="1" dirty="0" err="1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Ⅳ</a:t>
            </a:r>
            <a:r>
              <a:rPr 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 and Discussion</a:t>
            </a:r>
            <a:endParaRPr sz="2800" dirty="0"/>
          </a:p>
        </p:txBody>
      </p:sp>
      <p:sp>
        <p:nvSpPr>
          <p:cNvPr id="256" name="Google Shape;256;p12"/>
          <p:cNvSpPr/>
          <p:nvPr/>
        </p:nvSpPr>
        <p:spPr>
          <a:xfrm>
            <a:off x="547687" y="2406984"/>
            <a:ext cx="9906000" cy="500275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7" name="Google Shape;25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4809" y="1718459"/>
            <a:ext cx="9321916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12"/>
          <p:cNvSpPr txBox="1"/>
          <p:nvPr/>
        </p:nvSpPr>
        <p:spPr>
          <a:xfrm>
            <a:off x="395286" y="1132058"/>
            <a:ext cx="9558941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Seasonal Distribution and Correlation of O₃ and PM</a:t>
            </a:r>
            <a:r>
              <a:rPr lang="en-US" altLang="ko-KR" sz="24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  </a:t>
            </a:r>
            <a:r>
              <a:rPr lang="en-US" alt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Concentrations</a:t>
            </a:r>
            <a:endParaRPr sz="24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2"/>
          <p:cNvSpPr/>
          <p:nvPr/>
        </p:nvSpPr>
        <p:spPr>
          <a:xfrm>
            <a:off x="765351" y="2112318"/>
            <a:ext cx="6876420" cy="49445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rgbClr val="2136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2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Monthly Distribution of O₃ and PM</a:t>
            </a:r>
            <a:r>
              <a:rPr lang="en-US" altLang="ko-KR" sz="22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2.5 </a:t>
            </a:r>
            <a:r>
              <a:rPr lang="en-US" altLang="ko-KR" sz="2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Concentrations</a:t>
            </a:r>
            <a:endParaRPr dirty="0"/>
          </a:p>
        </p:txBody>
      </p:sp>
      <p:sp>
        <p:nvSpPr>
          <p:cNvPr id="260" name="Google Shape;260;p12"/>
          <p:cNvSpPr/>
          <p:nvPr/>
        </p:nvSpPr>
        <p:spPr>
          <a:xfrm>
            <a:off x="1578864" y="2954643"/>
            <a:ext cx="3217801" cy="1548777"/>
          </a:xfrm>
          <a:custGeom>
            <a:avLst/>
            <a:gdLst/>
            <a:ahLst/>
            <a:cxnLst/>
            <a:rect l="l" t="t" r="r" b="b"/>
            <a:pathLst>
              <a:path w="917881" h="7014624" extrusionOk="0">
                <a:moveTo>
                  <a:pt x="917881" y="1169128"/>
                </a:moveTo>
                <a:lnTo>
                  <a:pt x="917881" y="5845496"/>
                </a:lnTo>
                <a:cubicBezTo>
                  <a:pt x="917881" y="6491184"/>
                  <a:pt x="908918" y="7014620"/>
                  <a:pt x="897863" y="7014620"/>
                </a:cubicBezTo>
                <a:lnTo>
                  <a:pt x="0" y="7014620"/>
                </a:lnTo>
                <a:lnTo>
                  <a:pt x="0" y="7014620"/>
                </a:lnTo>
                <a:lnTo>
                  <a:pt x="0" y="4"/>
                </a:lnTo>
                <a:lnTo>
                  <a:pt x="0" y="4"/>
                </a:lnTo>
                <a:lnTo>
                  <a:pt x="897863" y="4"/>
                </a:lnTo>
                <a:cubicBezTo>
                  <a:pt x="908918" y="4"/>
                  <a:pt x="917881" y="523440"/>
                  <a:pt x="917881" y="1169128"/>
                </a:cubicBezTo>
                <a:close/>
              </a:path>
            </a:pathLst>
          </a:custGeom>
          <a:solidFill>
            <a:schemeClr val="lt1">
              <a:alpha val="89803"/>
            </a:schemeClr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8000" tIns="56225" rIns="56225" bIns="56225" anchor="ctr" anchorCtr="0">
            <a:noAutofit/>
          </a:bodyPr>
          <a:lstStyle/>
          <a:p>
            <a:pPr marL="171450" marR="0" lvl="1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Concentrations </a:t>
            </a:r>
            <a:r>
              <a:rPr lang="en-US" altLang="ko-KR" sz="16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increase</a:t>
            </a: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during </a:t>
            </a:r>
            <a:r>
              <a:rPr lang="en-US" altLang="ko-KR" sz="16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spring</a:t>
            </a: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altLang="ko-KR" sz="16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summer</a:t>
            </a: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when sunlight is strong,</a:t>
            </a:r>
          </a:p>
          <a:p>
            <a:pPr marL="171450" indent="-171450">
              <a:lnSpc>
                <a:spcPct val="150000"/>
              </a:lnSpc>
              <a:buClr>
                <a:schemeClr val="dk1"/>
              </a:buClr>
              <a:buSzPts val="1600"/>
              <a:buFont typeface="Calibri"/>
              <a:buChar char="•"/>
            </a:pPr>
            <a:r>
              <a:rPr lang="en-US" altLang="ko-KR" sz="1600" b="1" dirty="0"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altLang="ko-KR" sz="1600" b="1" i="0" u="none" strike="noStrike" cap="none" dirty="0">
                <a:latin typeface="Calibri"/>
                <a:ea typeface="Calibri"/>
                <a:cs typeface="Calibri"/>
                <a:sym typeface="Calibri"/>
              </a:rPr>
              <a:t>end to </a:t>
            </a:r>
            <a:r>
              <a:rPr lang="en-US" altLang="ko-KR" sz="16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decrease </a:t>
            </a:r>
            <a:r>
              <a:rPr lang="en-US" altLang="ko-KR" sz="1600" b="1" i="0" u="none" strike="noStrike" cap="none" dirty="0"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en-US" altLang="ko-KR" sz="16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winter</a:t>
            </a:r>
            <a:endParaRPr lang="ko-KR" altLang="en-US"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2"/>
          <p:cNvSpPr/>
          <p:nvPr/>
        </p:nvSpPr>
        <p:spPr>
          <a:xfrm>
            <a:off x="1578864" y="4751169"/>
            <a:ext cx="3217801" cy="2386001"/>
          </a:xfrm>
          <a:custGeom>
            <a:avLst/>
            <a:gdLst/>
            <a:ahLst/>
            <a:cxnLst/>
            <a:rect l="l" t="t" r="r" b="b"/>
            <a:pathLst>
              <a:path w="917881" h="8003112" extrusionOk="0">
                <a:moveTo>
                  <a:pt x="917881" y="1333880"/>
                </a:moveTo>
                <a:lnTo>
                  <a:pt x="917881" y="6669232"/>
                </a:lnTo>
                <a:cubicBezTo>
                  <a:pt x="917881" y="7405910"/>
                  <a:pt x="910025" y="8003108"/>
                  <a:pt x="900335" y="8003108"/>
                </a:cubicBezTo>
                <a:lnTo>
                  <a:pt x="0" y="8003108"/>
                </a:lnTo>
                <a:lnTo>
                  <a:pt x="0" y="8003108"/>
                </a:lnTo>
                <a:lnTo>
                  <a:pt x="0" y="4"/>
                </a:lnTo>
                <a:lnTo>
                  <a:pt x="0" y="4"/>
                </a:lnTo>
                <a:lnTo>
                  <a:pt x="900335" y="4"/>
                </a:lnTo>
                <a:cubicBezTo>
                  <a:pt x="910025" y="4"/>
                  <a:pt x="917881" y="597202"/>
                  <a:pt x="917881" y="1333880"/>
                </a:cubicBezTo>
                <a:close/>
              </a:path>
            </a:pathLst>
          </a:custGeom>
          <a:solidFill>
            <a:schemeClr val="lt1">
              <a:alpha val="89803"/>
            </a:schemeClr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3775" tIns="54950" rIns="54950" bIns="54950" anchor="ctr" anchorCtr="0">
            <a:noAutofit/>
          </a:bodyPr>
          <a:lstStyle/>
          <a:p>
            <a:pPr marL="171450" marR="0" lvl="1" indent="-1714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Increased fuel consumption and prevailing northwesterly winds lead to </a:t>
            </a:r>
            <a:r>
              <a:rPr lang="en-US" altLang="ko-KR" sz="16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higher concentrations</a:t>
            </a: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altLang="ko-KR" sz="16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spring and winter</a:t>
            </a: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171450" marR="0" lvl="1" indent="-1714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•"/>
            </a:pPr>
            <a:r>
              <a:rPr lang="en-US" altLang="ko-KR" sz="16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Increased precipitation</a:t>
            </a: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causes a decrease in </a:t>
            </a:r>
            <a:r>
              <a:rPr lang="en-US" altLang="ko-KR" sz="1600" b="1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summer </a:t>
            </a: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concentrations.</a:t>
            </a:r>
          </a:p>
          <a:p>
            <a:pPr marR="0"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(Both O₃ and PM</a:t>
            </a:r>
            <a:r>
              <a:rPr lang="en-US" altLang="ko-KR" sz="1600" b="1" i="0" u="none" strike="noStrike" cap="none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drop sharply in August due to rainfall.)</a:t>
            </a:r>
            <a:endParaRPr lang="ko-KR" altLang="en-US" dirty="0"/>
          </a:p>
        </p:txBody>
      </p:sp>
      <p:sp>
        <p:nvSpPr>
          <p:cNvPr id="262" name="Google Shape;262;p12"/>
          <p:cNvSpPr/>
          <p:nvPr/>
        </p:nvSpPr>
        <p:spPr>
          <a:xfrm>
            <a:off x="689007" y="2954643"/>
            <a:ext cx="889857" cy="154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O₃</a:t>
            </a:r>
            <a:endParaRPr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12"/>
          <p:cNvSpPr/>
          <p:nvPr/>
        </p:nvSpPr>
        <p:spPr>
          <a:xfrm>
            <a:off x="716546" y="4751169"/>
            <a:ext cx="862318" cy="2386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Noto Sans Symbols"/>
              <a:buNone/>
            </a:pPr>
            <a:r>
              <a:rPr lang="ko-KR" sz="2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PM</a:t>
            </a:r>
            <a:r>
              <a:rPr lang="ko-KR" sz="22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endParaRPr sz="2200" baseline="-250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2"/>
          <p:cNvSpPr/>
          <p:nvPr/>
        </p:nvSpPr>
        <p:spPr>
          <a:xfrm rot="1643703">
            <a:off x="4905595" y="6641175"/>
            <a:ext cx="213209" cy="189746"/>
          </a:xfrm>
          <a:prstGeom prst="flowChartMerge">
            <a:avLst/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2"/>
          <p:cNvSpPr txBox="1"/>
          <p:nvPr/>
        </p:nvSpPr>
        <p:spPr>
          <a:xfrm>
            <a:off x="5174756" y="6576833"/>
            <a:ext cx="5201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</a:t>
            </a: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1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 </a:t>
            </a:r>
            <a:r>
              <a:rPr lang="ko-KR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Monthly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variation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ko-KR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averaged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maximum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daily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8-hour </a:t>
            </a:r>
            <a:r>
              <a:rPr lang="ko-KR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₃ and PM</a:t>
            </a:r>
            <a:r>
              <a:rPr lang="ko-KR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Seoul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2015 to 2023</a:t>
            </a:r>
            <a:r>
              <a:rPr 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B2278BD-A714-2A57-CCC5-42C79208E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426" y="2908182"/>
            <a:ext cx="5327808" cy="346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36369708-9EAA-FE18-66BD-68A27C3D240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09133" y="7137170"/>
            <a:ext cx="21336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z="1800" b="1" smtClean="0">
                <a:solidFill>
                  <a:srgbClr val="000000"/>
                </a:solidFill>
              </a:rPr>
              <a:t>6</a:t>
            </a:fld>
            <a:endParaRPr lang="ko-KR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9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19"/>
          <p:cNvSpPr txBox="1"/>
          <p:nvPr/>
        </p:nvSpPr>
        <p:spPr>
          <a:xfrm>
            <a:off x="159091" y="200025"/>
            <a:ext cx="5663761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r>
              <a:rPr lang="ko-KR" sz="2800" b="1" dirty="0" err="1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Ⅳ</a:t>
            </a:r>
            <a:r>
              <a:rPr 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 and Discussion</a:t>
            </a:r>
            <a:endParaRPr sz="2800" dirty="0"/>
          </a:p>
        </p:txBody>
      </p:sp>
      <p:pic>
        <p:nvPicPr>
          <p:cNvPr id="353" name="Google Shape;35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5199" y="1884950"/>
            <a:ext cx="9712068" cy="83057"/>
          </a:xfrm>
          <a:prstGeom prst="rect">
            <a:avLst/>
          </a:prstGeom>
          <a:noFill/>
          <a:ln>
            <a:noFill/>
          </a:ln>
        </p:spPr>
      </p:pic>
      <p:sp>
        <p:nvSpPr>
          <p:cNvPr id="354" name="Google Shape;354;p19"/>
          <p:cNvSpPr txBox="1"/>
          <p:nvPr/>
        </p:nvSpPr>
        <p:spPr>
          <a:xfrm>
            <a:off x="375199" y="1312324"/>
            <a:ext cx="895399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Correlation between PM</a:t>
            </a:r>
            <a:r>
              <a:rPr lang="en-US" altLang="ko-KR" sz="24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O₃ in Seoul</a:t>
            </a:r>
            <a:endParaRPr sz="2400" dirty="0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19"/>
          <p:cNvSpPr/>
          <p:nvPr/>
        </p:nvSpPr>
        <p:spPr>
          <a:xfrm>
            <a:off x="1705631" y="5290107"/>
            <a:ext cx="2570680" cy="2072717"/>
          </a:xfrm>
          <a:custGeom>
            <a:avLst/>
            <a:gdLst/>
            <a:ahLst/>
            <a:cxnLst/>
            <a:rect l="l" t="t" r="r" b="b"/>
            <a:pathLst>
              <a:path w="917881" h="8003112" extrusionOk="0">
                <a:moveTo>
                  <a:pt x="917881" y="1333880"/>
                </a:moveTo>
                <a:lnTo>
                  <a:pt x="917881" y="6669232"/>
                </a:lnTo>
                <a:cubicBezTo>
                  <a:pt x="917881" y="7405910"/>
                  <a:pt x="910025" y="8003108"/>
                  <a:pt x="900335" y="8003108"/>
                </a:cubicBezTo>
                <a:lnTo>
                  <a:pt x="0" y="8003108"/>
                </a:lnTo>
                <a:lnTo>
                  <a:pt x="0" y="8003108"/>
                </a:lnTo>
                <a:lnTo>
                  <a:pt x="0" y="4"/>
                </a:lnTo>
                <a:lnTo>
                  <a:pt x="0" y="4"/>
                </a:lnTo>
                <a:lnTo>
                  <a:pt x="900335" y="4"/>
                </a:lnTo>
                <a:cubicBezTo>
                  <a:pt x="910025" y="4"/>
                  <a:pt x="917881" y="597202"/>
                  <a:pt x="917881" y="1333880"/>
                </a:cubicBezTo>
                <a:close/>
              </a:path>
            </a:pathLst>
          </a:custGeom>
          <a:solidFill>
            <a:schemeClr val="lt1">
              <a:alpha val="89803"/>
            </a:schemeClr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3775" tIns="54950" rIns="54950" bIns="54950" anchor="ctr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Positive correlations in all districts from March to September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Strong correlations in summer (Jun–Aug): 0.50–0.69 with low variability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Negative correlations in winter (Jan, Feb, Dec): –0.32 to 0.04</a:t>
            </a:r>
          </a:p>
        </p:txBody>
      </p:sp>
      <p:sp>
        <p:nvSpPr>
          <p:cNvPr id="356" name="Google Shape;356;p19"/>
          <p:cNvSpPr/>
          <p:nvPr/>
        </p:nvSpPr>
        <p:spPr>
          <a:xfrm>
            <a:off x="7563209" y="5197856"/>
            <a:ext cx="2941505" cy="226974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1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8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This analysis identifies key factors driving seasonal differences in O₃–PM2.5 correlation between summer (June–August) and winter (January, February, December)</a:t>
            </a:r>
            <a:endParaRPr lang="ko-KR" altLang="en-US" sz="1800" b="1" i="0" u="none" strike="noStrike" cap="none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19"/>
          <p:cNvSpPr/>
          <p:nvPr/>
        </p:nvSpPr>
        <p:spPr>
          <a:xfrm rot="-5400000">
            <a:off x="4333997" y="6146870"/>
            <a:ext cx="334332" cy="207311"/>
          </a:xfrm>
          <a:prstGeom prst="flowChartMerge">
            <a:avLst/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19"/>
          <p:cNvSpPr/>
          <p:nvPr/>
        </p:nvSpPr>
        <p:spPr>
          <a:xfrm>
            <a:off x="323435" y="5290107"/>
            <a:ext cx="1320308" cy="2072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n-US" altLang="ko-KR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O₃–PM</a:t>
            </a:r>
            <a:r>
              <a:rPr lang="en-US" altLang="ko-KR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Correlation Analysis</a:t>
            </a:r>
            <a:endParaRPr lang="ko-KR" altLang="en-US"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1FEB005-C80B-1CC3-CE92-4BFDDA29A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35" y="1988577"/>
            <a:ext cx="7845205" cy="318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Google Shape;355;p19">
            <a:extLst>
              <a:ext uri="{FF2B5EF4-FFF2-40B4-BE49-F238E27FC236}">
                <a16:creationId xmlns:a16="http://schemas.microsoft.com/office/drawing/2014/main" id="{87ED601A-21CD-7836-3E07-F8ED8F213323}"/>
              </a:ext>
            </a:extLst>
          </p:cNvPr>
          <p:cNvSpPr/>
          <p:nvPr/>
        </p:nvSpPr>
        <p:spPr>
          <a:xfrm>
            <a:off x="4665959" y="5272919"/>
            <a:ext cx="2507602" cy="2072717"/>
          </a:xfrm>
          <a:custGeom>
            <a:avLst/>
            <a:gdLst/>
            <a:ahLst/>
            <a:cxnLst/>
            <a:rect l="l" t="t" r="r" b="b"/>
            <a:pathLst>
              <a:path w="917881" h="8003112" extrusionOk="0">
                <a:moveTo>
                  <a:pt x="917881" y="1333880"/>
                </a:moveTo>
                <a:lnTo>
                  <a:pt x="917881" y="6669232"/>
                </a:lnTo>
                <a:cubicBezTo>
                  <a:pt x="917881" y="7405910"/>
                  <a:pt x="910025" y="8003108"/>
                  <a:pt x="900335" y="8003108"/>
                </a:cubicBezTo>
                <a:lnTo>
                  <a:pt x="0" y="8003108"/>
                </a:lnTo>
                <a:lnTo>
                  <a:pt x="0" y="8003108"/>
                </a:lnTo>
                <a:lnTo>
                  <a:pt x="0" y="4"/>
                </a:lnTo>
                <a:lnTo>
                  <a:pt x="0" y="4"/>
                </a:lnTo>
                <a:lnTo>
                  <a:pt x="900335" y="4"/>
                </a:lnTo>
                <a:cubicBezTo>
                  <a:pt x="910025" y="4"/>
                  <a:pt x="917881" y="597202"/>
                  <a:pt x="917881" y="1333880"/>
                </a:cubicBezTo>
                <a:close/>
              </a:path>
            </a:pathLst>
          </a:custGeom>
          <a:solidFill>
            <a:schemeClr val="lt1">
              <a:alpha val="89803"/>
            </a:schemeClr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13775" tIns="54950" rIns="54950" bIns="54950" anchor="ctr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 Seasonal patterns are distinct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Winter: Negative correlation (O₃↓, PM</a:t>
            </a:r>
            <a:r>
              <a:rPr lang="en-US" altLang="ko-KR" b="1" baseline="-25000" dirty="0">
                <a:solidFill>
                  <a:srgbClr val="0D0D0D"/>
                </a:solidFill>
                <a:latin typeface="ui-sans-serif"/>
              </a:rPr>
              <a:t>2.5</a:t>
            </a:r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↑)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 Summer: Strong positive correlation (Both ↑)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 Potential for photochemical smog in summer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Uncertainty in Feb &amp; Oct </a:t>
            </a:r>
          </a:p>
          <a:p>
            <a:r>
              <a:rPr lang="en-US" altLang="ko-KR" b="1" dirty="0">
                <a:solidFill>
                  <a:srgbClr val="0D0D0D"/>
                </a:solidFill>
                <a:latin typeface="ui-sans-serif"/>
              </a:rPr>
              <a:t>  → high correlation variability</a:t>
            </a:r>
          </a:p>
        </p:txBody>
      </p:sp>
      <p:sp>
        <p:nvSpPr>
          <p:cNvPr id="5" name="Google Shape;357;p19">
            <a:extLst>
              <a:ext uri="{FF2B5EF4-FFF2-40B4-BE49-F238E27FC236}">
                <a16:creationId xmlns:a16="http://schemas.microsoft.com/office/drawing/2014/main" id="{C72811CF-2B3A-71DD-1FB9-3422B871C5C8}"/>
              </a:ext>
            </a:extLst>
          </p:cNvPr>
          <p:cNvSpPr/>
          <p:nvPr/>
        </p:nvSpPr>
        <p:spPr>
          <a:xfrm rot="-5400000">
            <a:off x="7171191" y="6222809"/>
            <a:ext cx="334332" cy="207311"/>
          </a:xfrm>
          <a:prstGeom prst="flowChartMerge">
            <a:avLst/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373;p20">
            <a:extLst>
              <a:ext uri="{FF2B5EF4-FFF2-40B4-BE49-F238E27FC236}">
                <a16:creationId xmlns:a16="http://schemas.microsoft.com/office/drawing/2014/main" id="{F36EB913-49B1-5750-45BB-A3ED682C7D81}"/>
              </a:ext>
            </a:extLst>
          </p:cNvPr>
          <p:cNvSpPr/>
          <p:nvPr/>
        </p:nvSpPr>
        <p:spPr>
          <a:xfrm rot="-5400000">
            <a:off x="8259985" y="2342597"/>
            <a:ext cx="183221" cy="180718"/>
          </a:xfrm>
          <a:prstGeom prst="flowChartMerge">
            <a:avLst/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374;p20">
            <a:extLst>
              <a:ext uri="{FF2B5EF4-FFF2-40B4-BE49-F238E27FC236}">
                <a16:creationId xmlns:a16="http://schemas.microsoft.com/office/drawing/2014/main" id="{DC331A86-A8D2-F37F-09D8-A4973D0447DC}"/>
              </a:ext>
            </a:extLst>
          </p:cNvPr>
          <p:cNvSpPr txBox="1"/>
          <p:nvPr/>
        </p:nvSpPr>
        <p:spPr>
          <a:xfrm>
            <a:off x="8441955" y="2234321"/>
            <a:ext cx="2254620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[Figure 1] Monthly Pearson correlation coefficients (p &lt; 0.01) between PM</a:t>
            </a:r>
            <a:r>
              <a:rPr lang="en-US" altLang="ko-KR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O₃_MDA8 in Seoul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909A172-9827-1D9D-8AF1-06E5FADB0CD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62975" y="7222971"/>
            <a:ext cx="21336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z="1800" b="1" smtClean="0">
                <a:solidFill>
                  <a:srgbClr val="000000"/>
                </a:solidFill>
              </a:rPr>
              <a:t>7</a:t>
            </a:fld>
            <a:endParaRPr lang="ko-KR" altLang="en-US" sz="1800" b="1" dirty="0">
              <a:solidFill>
                <a:srgbClr val="000000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BAB051DF-786B-8208-8FB5-C367FFC7E0E3}"/>
              </a:ext>
            </a:extLst>
          </p:cNvPr>
          <p:cNvCxnSpPr>
            <a:cxnSpLocks/>
          </p:cNvCxnSpPr>
          <p:nvPr/>
        </p:nvCxnSpPr>
        <p:spPr>
          <a:xfrm>
            <a:off x="906780" y="3633920"/>
            <a:ext cx="7200900" cy="0"/>
          </a:xfrm>
          <a:prstGeom prst="line">
            <a:avLst/>
          </a:prstGeom>
          <a:ln w="22225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20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20"/>
          <p:cNvSpPr txBox="1"/>
          <p:nvPr/>
        </p:nvSpPr>
        <p:spPr>
          <a:xfrm>
            <a:off x="159091" y="200025"/>
            <a:ext cx="5663761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r>
              <a:rPr lang="ko-KR" sz="2800" b="1" dirty="0" err="1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Ⅳ</a:t>
            </a:r>
            <a:r>
              <a:rPr 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 and Discussion</a:t>
            </a:r>
            <a:endParaRPr sz="2800" dirty="0"/>
          </a:p>
        </p:txBody>
      </p:sp>
      <p:sp>
        <p:nvSpPr>
          <p:cNvPr id="368" name="Google Shape;368;p20"/>
          <p:cNvSpPr/>
          <p:nvPr/>
        </p:nvSpPr>
        <p:spPr>
          <a:xfrm>
            <a:off x="578797" y="2084359"/>
            <a:ext cx="4656846" cy="512606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9" name="Google Shape;36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351" y="1884950"/>
            <a:ext cx="9321916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370" name="Google Shape;370;p20"/>
          <p:cNvSpPr txBox="1"/>
          <p:nvPr/>
        </p:nvSpPr>
        <p:spPr>
          <a:xfrm>
            <a:off x="578797" y="1359588"/>
            <a:ext cx="900063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n-US" alt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Correlation Characteristics Between O₃ and PM</a:t>
            </a:r>
            <a:r>
              <a:rPr lang="en-US" altLang="ko-KR" sz="2400" b="1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During Summer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20"/>
          <p:cNvSpPr txBox="1"/>
          <p:nvPr/>
        </p:nvSpPr>
        <p:spPr>
          <a:xfrm>
            <a:off x="689265" y="2115419"/>
            <a:ext cx="4580700" cy="507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assess the impact of secondary formation, we analyzed the relationship between O</a:t>
            </a:r>
            <a:r>
              <a:rPr lang="en-US" altLang="ko-KR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(O₃ + NO₂) and PM</a:t>
            </a:r>
            <a:r>
              <a:rPr lang="en-US" altLang="ko-KR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during summer in Seoul.</a:t>
            </a: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Monthly Correlations (O₃ vs PM</a:t>
            </a:r>
            <a:r>
              <a:rPr lang="en-US" altLang="ko-KR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):</a:t>
            </a:r>
          </a:p>
          <a:p>
            <a:pPr marL="285750" lvl="6" indent="360000">
              <a:lnSpc>
                <a:spcPct val="120000"/>
              </a:lnSpc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r = 0.50</a:t>
            </a:r>
          </a:p>
          <a:p>
            <a:pPr marL="285750" lvl="6" indent="360000">
              <a:lnSpc>
                <a:spcPct val="120000"/>
              </a:lnSpc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July: r = 0.69 (strongest)</a:t>
            </a:r>
          </a:p>
          <a:p>
            <a:pPr marL="285750" lvl="6" indent="360000">
              <a:lnSpc>
                <a:spcPct val="120000"/>
              </a:lnSpc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August: r = 0.60</a:t>
            </a: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scatter plot shows a strong positive correlation between Ox and PM</a:t>
            </a:r>
            <a:r>
              <a:rPr lang="en-US" altLang="ko-KR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July (r = 0.69).</a:t>
            </a:r>
          </a:p>
          <a:p>
            <a:pPr marL="285750" marR="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Conclusion:→ Atmospheric oxidative capacity has a significant influence on the secondary formation of PM</a:t>
            </a:r>
            <a:r>
              <a:rPr lang="en-US" altLang="ko-KR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during summer.</a:t>
            </a:r>
            <a:r>
              <a:rPr lang="ko-KR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20"/>
          <p:cNvSpPr/>
          <p:nvPr/>
        </p:nvSpPr>
        <p:spPr>
          <a:xfrm rot="-5400000">
            <a:off x="5425345" y="6274934"/>
            <a:ext cx="183221" cy="180718"/>
          </a:xfrm>
          <a:prstGeom prst="flowChartMerge">
            <a:avLst/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20"/>
          <p:cNvSpPr txBox="1"/>
          <p:nvPr/>
        </p:nvSpPr>
        <p:spPr>
          <a:xfrm>
            <a:off x="5607315" y="6166658"/>
            <a:ext cx="52016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[Figure 3] Scatter plot and correlation (p &lt; 0.01) between PM</a:t>
            </a:r>
            <a:r>
              <a:rPr lang="en-US" altLang="ko-KR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O</a:t>
            </a:r>
            <a:r>
              <a:rPr lang="en-US" altLang="ko-KR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en-US" altLang="ko-KR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Seoul (June–August, all years)</a:t>
            </a:r>
            <a:endParaRPr lang="en-US" dirty="0"/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B75F4C67-0A82-AE1B-7442-1EB144498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111" y="2257512"/>
            <a:ext cx="5049256" cy="377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4D33ED7-7086-4FDF-8F98-A8410FFB6A2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512629" y="7100843"/>
            <a:ext cx="21336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z="1800" b="1" smtClean="0">
                <a:solidFill>
                  <a:srgbClr val="000000"/>
                </a:solidFill>
              </a:rPr>
              <a:t>8</a:t>
            </a:fld>
            <a:endParaRPr lang="ko-KR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21"/>
          <p:cNvSpPr/>
          <p:nvPr/>
        </p:nvSpPr>
        <p:spPr>
          <a:xfrm>
            <a:off x="0" y="-1"/>
            <a:ext cx="10696575" cy="932861"/>
          </a:xfrm>
          <a:prstGeom prst="rect">
            <a:avLst/>
          </a:prstGeom>
          <a:solidFill>
            <a:srgbClr val="538CD5"/>
          </a:solidFill>
          <a:ln w="19050" cap="flat" cmpd="sng">
            <a:solidFill>
              <a:srgbClr val="36609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21"/>
          <p:cNvSpPr txBox="1"/>
          <p:nvPr/>
        </p:nvSpPr>
        <p:spPr>
          <a:xfrm>
            <a:off x="159091" y="200025"/>
            <a:ext cx="5663761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ulim"/>
              <a:buNone/>
            </a:pPr>
            <a:r>
              <a:rPr lang="ko-KR" sz="2800" b="1" dirty="0" err="1">
                <a:solidFill>
                  <a:schemeClr val="lt1"/>
                </a:solidFill>
                <a:latin typeface="Malgun Gothic"/>
                <a:ea typeface="Malgun Gothic"/>
                <a:cs typeface="Malgun Gothic"/>
                <a:sym typeface="Malgun Gothic"/>
              </a:rPr>
              <a:t>Ⅳ</a:t>
            </a:r>
            <a:r>
              <a:rPr 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altLang="ko-KR" sz="2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 and Discussion</a:t>
            </a:r>
            <a:endParaRPr sz="2800" dirty="0"/>
          </a:p>
        </p:txBody>
      </p:sp>
      <p:sp>
        <p:nvSpPr>
          <p:cNvPr id="384" name="Google Shape;384;p21"/>
          <p:cNvSpPr/>
          <p:nvPr/>
        </p:nvSpPr>
        <p:spPr>
          <a:xfrm>
            <a:off x="371725" y="2457103"/>
            <a:ext cx="9868522" cy="176467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5D8F1"/>
              </a:gs>
              <a:gs pos="100000">
                <a:srgbClr val="F8F8F8"/>
              </a:gs>
            </a:gsLst>
            <a:lin ang="16200000" scaled="0"/>
          </a:gra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5" name="Google Shape;385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351" y="1884950"/>
            <a:ext cx="9321916" cy="74485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21"/>
          <p:cNvSpPr txBox="1"/>
          <p:nvPr/>
        </p:nvSpPr>
        <p:spPr>
          <a:xfrm>
            <a:off x="471487" y="1349769"/>
            <a:ext cx="902085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lang="en-US" alt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Characteristics of the Correlation Between O₃ and PM</a:t>
            </a:r>
            <a:r>
              <a:rPr lang="en-US" altLang="ko-KR" sz="2400" b="1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Winter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21"/>
          <p:cNvSpPr txBox="1"/>
          <p:nvPr/>
        </p:nvSpPr>
        <p:spPr>
          <a:xfrm>
            <a:off x="683835" y="2507678"/>
            <a:ext cx="9533941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latin typeface="Calibri"/>
                <a:ea typeface="Calibri"/>
                <a:cs typeface="Calibri"/>
                <a:sym typeface="Calibri"/>
              </a:rPr>
              <a:t>In winter, High PM</a:t>
            </a:r>
            <a:r>
              <a:rPr lang="en-US" altLang="ko-KR" sz="1800" b="1" baseline="-25000" dirty="0"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1800" b="1" dirty="0">
                <a:latin typeface="Calibri"/>
                <a:ea typeface="Calibri"/>
                <a:cs typeface="Calibri"/>
                <a:sym typeface="Calibri"/>
              </a:rPr>
              <a:t> → Less solar radiation, more cloud cover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latin typeface="Calibri"/>
                <a:ea typeface="Calibri"/>
                <a:cs typeface="Calibri"/>
                <a:sym typeface="Calibri"/>
              </a:rPr>
              <a:t>Leads to reduced O₃ formation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Noto Sans Symbols"/>
              <a:buChar char="⮚"/>
            </a:pPr>
            <a:r>
              <a:rPr lang="en-US" altLang="ko-KR" sz="1800" b="1" dirty="0">
                <a:latin typeface="Calibri"/>
                <a:ea typeface="Calibri"/>
                <a:cs typeface="Calibri"/>
                <a:sym typeface="Calibri"/>
              </a:rPr>
              <a:t>In Seoul winter: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</a:pPr>
            <a:r>
              <a:rPr lang="en-US" altLang="ko-KR" sz="1800" b="1" dirty="0">
                <a:latin typeface="Calibri"/>
                <a:ea typeface="Calibri"/>
                <a:cs typeface="Calibri"/>
                <a:sym typeface="Calibri"/>
              </a:rPr>
              <a:t>     → Peak solar radiation drops sharply with higher PM</a:t>
            </a:r>
            <a:r>
              <a:rPr lang="en-US" altLang="ko-KR" sz="1800" b="1" baseline="-25000" dirty="0">
                <a:latin typeface="Calibri"/>
                <a:ea typeface="Calibri"/>
                <a:cs typeface="Calibri"/>
                <a:sym typeface="Calibri"/>
              </a:rPr>
              <a:t>2.5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</a:pPr>
            <a:r>
              <a:rPr lang="en-US" altLang="ko-KR" sz="1800" b="1" dirty="0">
                <a:latin typeface="Calibri"/>
                <a:ea typeface="Calibri"/>
                <a:cs typeface="Calibri"/>
                <a:sym typeface="Calibri"/>
              </a:rPr>
              <a:t>     → Cloud cover increases throughout the day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altLang="ko-KR" sz="1800" b="1" dirty="0">
                <a:latin typeface="Calibri"/>
                <a:ea typeface="Calibri"/>
                <a:cs typeface="Calibri"/>
                <a:sym typeface="Calibri"/>
              </a:rPr>
              <a:t>O₃ suppression is strongest during midday hours</a:t>
            </a:r>
            <a:endParaRPr lang="ko-KR" altLang="en-US" sz="16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21"/>
          <p:cNvSpPr/>
          <p:nvPr/>
        </p:nvSpPr>
        <p:spPr>
          <a:xfrm>
            <a:off x="471487" y="2032992"/>
            <a:ext cx="8323198" cy="495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rgbClr val="2136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1) Assessment of PM</a:t>
            </a:r>
            <a:r>
              <a:rPr lang="en-US" altLang="ko-KR" sz="20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en-US" altLang="ko-KR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's Suppressive Effect on O₃ Production</a:t>
            </a:r>
            <a:endParaRPr dirty="0"/>
          </a:p>
        </p:txBody>
      </p:sp>
      <p:sp>
        <p:nvSpPr>
          <p:cNvPr id="390" name="Google Shape;390;p21"/>
          <p:cNvSpPr txBox="1"/>
          <p:nvPr/>
        </p:nvSpPr>
        <p:spPr>
          <a:xfrm>
            <a:off x="828053" y="6921568"/>
            <a:ext cx="986852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[그림4]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Diurnal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change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of (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Solar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radiation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and (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Cloud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cover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under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three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PM</a:t>
            </a:r>
            <a:r>
              <a:rPr lang="en-US" altLang="ko-KR" sz="1600" b="1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2.5</a:t>
            </a:r>
            <a:r>
              <a:rPr lang="ko-KR" sz="1600" b="1" baseline="-25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levels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over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16~36 µ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/m</a:t>
            </a:r>
            <a:r>
              <a:rPr lang="ko-KR" sz="1600" b="1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36~75 µ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/m</a:t>
            </a:r>
            <a:r>
              <a:rPr lang="ko-KR" sz="1600" b="1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exceeding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76 µ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/m</a:t>
            </a:r>
            <a:r>
              <a:rPr lang="ko-KR" sz="1600" b="1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during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winter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ko-KR" sz="16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Seoul</a:t>
            </a:r>
            <a:r>
              <a:rPr 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altLang="ko-KR" sz="16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from 2015 to 2023.</a:t>
            </a:r>
            <a:endParaRPr sz="1600" b="1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21"/>
          <p:cNvSpPr/>
          <p:nvPr/>
        </p:nvSpPr>
        <p:spPr>
          <a:xfrm rot="-5400000">
            <a:off x="623385" y="6984217"/>
            <a:ext cx="183221" cy="180718"/>
          </a:xfrm>
          <a:prstGeom prst="flowChartMerge">
            <a:avLst/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차트 6">
            <a:extLst>
              <a:ext uri="{FF2B5EF4-FFF2-40B4-BE49-F238E27FC236}">
                <a16:creationId xmlns:a16="http://schemas.microsoft.com/office/drawing/2014/main" id="{47034C35-14A7-9102-0556-24BF093324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1264150"/>
              </p:ext>
            </p:extLst>
          </p:nvPr>
        </p:nvGraphicFramePr>
        <p:xfrm>
          <a:off x="5426309" y="4252918"/>
          <a:ext cx="4791483" cy="2637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차트 7">
            <a:extLst>
              <a:ext uri="{FF2B5EF4-FFF2-40B4-BE49-F238E27FC236}">
                <a16:creationId xmlns:a16="http://schemas.microsoft.com/office/drawing/2014/main" id="{B6E30F04-7695-4D14-9E3D-D2496C2F65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839248"/>
              </p:ext>
            </p:extLst>
          </p:nvPr>
        </p:nvGraphicFramePr>
        <p:xfrm>
          <a:off x="631275" y="4335610"/>
          <a:ext cx="4572000" cy="2601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80D7B77-2AA6-D26B-E11A-90620BC77E7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425543" y="7141178"/>
            <a:ext cx="21336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z="1800" b="1" smtClean="0">
                <a:solidFill>
                  <a:srgbClr val="000000"/>
                </a:solidFill>
              </a:rPr>
              <a:t>9</a:t>
            </a:fld>
            <a:endParaRPr lang="ko-KR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5414</TotalTime>
  <Words>1846</Words>
  <Application>Microsoft Office PowerPoint</Application>
  <PresentationFormat>사용자 지정</PresentationFormat>
  <Paragraphs>220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Noto Sans Symbols</vt:lpstr>
      <vt:lpstr>ui-sans-serif</vt:lpstr>
      <vt:lpstr>Gulim</vt:lpstr>
      <vt:lpstr>Malgun Gothic</vt:lpstr>
      <vt:lpstr>Arial</vt:lpstr>
      <vt:lpstr>Calibri</vt:lpstr>
      <vt:lpstr>Wingdings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officegen</dc:creator>
  <cp:lastModifiedBy>hence K</cp:lastModifiedBy>
  <cp:revision>1</cp:revision>
  <dcterms:created xsi:type="dcterms:W3CDTF">2022-10-28T23:17:09Z</dcterms:created>
  <dcterms:modified xsi:type="dcterms:W3CDTF">2025-04-21T05:24:41Z</dcterms:modified>
</cp:coreProperties>
</file>