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57" r:id="rId2"/>
  </p:sldIdLst>
  <p:sldSz cx="9144000" cy="6858000" type="screen4x3"/>
  <p:notesSz cx="6669088" cy="9928225"/>
  <p:custShowLst>
    <p:custShow name="Presentación personalizada 1" id="0">
      <p:sldLst/>
    </p:custShow>
  </p:custShowLst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 clar 3 - èmfasi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66" autoAdjust="0"/>
    <p:restoredTop sz="92804" autoAdjust="0"/>
  </p:normalViewPr>
  <p:slideViewPr>
    <p:cSldViewPr>
      <p:cViewPr varScale="1">
        <p:scale>
          <a:sx n="100" d="100"/>
          <a:sy n="100" d="100"/>
        </p:scale>
        <p:origin x="42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66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1" tIns="45926" rIns="91851" bIns="45926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/>
            </a:lvl1pPr>
          </a:lstStyle>
          <a:p>
            <a:endParaRPr lang="es-E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423" y="0"/>
            <a:ext cx="289066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1" tIns="45926" rIns="91851" bIns="45926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endParaRPr lang="es-E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9"/>
            <a:ext cx="289066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1" tIns="45926" rIns="91851" bIns="45926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/>
            </a:lvl1pPr>
          </a:lstStyle>
          <a:p>
            <a:endParaRPr lang="es-E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423" y="9431339"/>
            <a:ext cx="289066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1" tIns="45926" rIns="91851" bIns="45926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BCFDBF45-711B-4795-9043-0BC2684824E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8084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66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1" tIns="45926" rIns="91851" bIns="45926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866" y="0"/>
            <a:ext cx="289066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1" tIns="45926" rIns="91851" bIns="45926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598" y="4716464"/>
            <a:ext cx="5335893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1" tIns="45926" rIns="91851" bIns="459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66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1" tIns="45926" rIns="91851" bIns="45926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866" y="9429750"/>
            <a:ext cx="289066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1" tIns="45926" rIns="91851" bIns="45926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44D1654F-BF38-4DB4-8B7B-358AC9333DAF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598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CB35BC-D1F6-4A0A-AE3E-256FA82D2C8A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317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2ECF6-BF2C-44D7-967E-0DAA8F772A8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14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3E60F-D71A-4B4A-BD55-042D2186A7E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6051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BEC94-8F64-4613-BFBB-7AE22AA318C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8280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CAC0585-F99D-4F86-B11B-EE1524453C5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559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18F18-F3E1-4BCB-8308-A1A3BCD56F1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0231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F0D51-04A3-42A7-9596-24B3E45F5EF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70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25149-0D8A-4018-A188-F12BB935405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151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F1485-ED98-49B2-B831-A1C7AE925CD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827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B327D-5769-4F8F-9570-1AB65347CAC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951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D34C5-7D12-4D11-BBCA-A2DC5955BC3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465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D9D79-23B8-4B00-928D-C82852152FD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3978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1B684-47AA-43C1-B07D-2AD2EE45BF0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484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+mn-lt"/>
              </a:defRPr>
            </a:lvl1pPr>
          </a:lstStyle>
          <a:p>
            <a:fld id="{B98B8185-8FE5-43BB-ACEF-79FEEFEEFFE0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2983" y="1052736"/>
            <a:ext cx="83529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8200" indent="-838200" algn="just"/>
            <a:r>
              <a:rPr lang="en-GB" sz="2400" dirty="0" smtClean="0"/>
              <a:t>Grant PID2023-146625OB-I00 (HYDROMED) </a:t>
            </a:r>
            <a:r>
              <a:rPr lang="en-GB" sz="2400" dirty="0"/>
              <a:t>funded by:</a:t>
            </a:r>
          </a:p>
          <a:p>
            <a:pPr marL="838200" indent="-838200" algn="just"/>
            <a:endParaRPr lang="en-GB" sz="1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9" y="2276872"/>
            <a:ext cx="7635775" cy="1479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83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73865</TotalTime>
  <Words>9</Words>
  <Application>Microsoft Office PowerPoint</Application>
  <PresentationFormat>Presentación en pantalla (4:3)</PresentationFormat>
  <Paragraphs>2</Paragraphs>
  <Slides>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  <vt:variant>
        <vt:lpstr>Presentaciones personalizadas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Diseño predeterminado</vt:lpstr>
      <vt:lpstr>Presentación de PowerPoint</vt:lpstr>
      <vt:lpstr>Presentación personalizada 1</vt:lpstr>
    </vt:vector>
  </TitlesOfParts>
  <Company>UIB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Montserrat flash-flood event</dc:title>
  <dc:creator>SIGUIB</dc:creator>
  <cp:lastModifiedBy>Arnau Amengual Pou</cp:lastModifiedBy>
  <cp:revision>2462</cp:revision>
  <cp:lastPrinted>2016-06-06T10:53:38Z</cp:lastPrinted>
  <dcterms:created xsi:type="dcterms:W3CDTF">2004-05-10T09:39:24Z</dcterms:created>
  <dcterms:modified xsi:type="dcterms:W3CDTF">2025-05-14T21:28:40Z</dcterms:modified>
</cp:coreProperties>
</file>